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318" r:id="rId3"/>
    <p:sldId id="661" r:id="rId4"/>
    <p:sldId id="657" r:id="rId5"/>
    <p:sldId id="373" r:id="rId6"/>
    <p:sldId id="668" r:id="rId7"/>
    <p:sldId id="669" r:id="rId8"/>
    <p:sldId id="695" r:id="rId9"/>
    <p:sldId id="699" r:id="rId10"/>
    <p:sldId id="671" r:id="rId11"/>
    <p:sldId id="672" r:id="rId12"/>
    <p:sldId id="673" r:id="rId13"/>
    <p:sldId id="697" r:id="rId14"/>
    <p:sldId id="696" r:id="rId15"/>
    <p:sldId id="662" r:id="rId16"/>
    <p:sldId id="675" r:id="rId17"/>
    <p:sldId id="674" r:id="rId18"/>
    <p:sldId id="676" r:id="rId19"/>
    <p:sldId id="681" r:id="rId20"/>
    <p:sldId id="682" r:id="rId21"/>
    <p:sldId id="677" r:id="rId22"/>
    <p:sldId id="683" r:id="rId23"/>
    <p:sldId id="684" r:id="rId24"/>
    <p:sldId id="679" r:id="rId25"/>
    <p:sldId id="698" r:id="rId26"/>
    <p:sldId id="685" r:id="rId27"/>
    <p:sldId id="700" r:id="rId28"/>
    <p:sldId id="701" r:id="rId29"/>
    <p:sldId id="702" r:id="rId30"/>
    <p:sldId id="689" r:id="rId31"/>
    <p:sldId id="690" r:id="rId32"/>
    <p:sldId id="667" r:id="rId3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BF2"/>
    <a:srgbClr val="44C14F"/>
    <a:srgbClr val="3AC1BC"/>
    <a:srgbClr val="45C1B8"/>
    <a:srgbClr val="143691"/>
    <a:srgbClr val="53C1B1"/>
    <a:srgbClr val="57C4B3"/>
    <a:srgbClr val="5AD1C0"/>
    <a:srgbClr val="56C6B6"/>
    <a:srgbClr val="57C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Μεσαίο στυλ 1 - Έμφαση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Μεσαίο στυλ 1 - Έμφαση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60"/>
    <p:restoredTop sz="86656" autoAdjust="0"/>
  </p:normalViewPr>
  <p:slideViewPr>
    <p:cSldViewPr snapToGrid="0" snapToObjects="1" showGuides="1">
      <p:cViewPr>
        <p:scale>
          <a:sx n="105" d="100"/>
          <a:sy n="105" d="100"/>
        </p:scale>
        <p:origin x="144" y="144"/>
      </p:cViewPr>
      <p:guideLst>
        <p:guide orient="horz" pos="2069"/>
        <p:guide pos="3795"/>
      </p:guideLst>
    </p:cSldViewPr>
  </p:slideViewPr>
  <p:notesTextViewPr>
    <p:cViewPr>
      <p:scale>
        <a:sx n="160" d="100"/>
        <a:sy n="16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7007C-B56E-0440-A8D5-6F779C989EA2}" type="doc">
      <dgm:prSet loTypeId="urn:microsoft.com/office/officeart/2008/layout/HalfCircleOrganizationChar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1C8BA19A-EADE-CE4B-AE31-4195F929EE93}">
      <dgm:prSet phldrT="[Κείμενο]" custT="1"/>
      <dgm:spPr/>
      <dgm:t>
        <a:bodyPr/>
        <a:lstStyle/>
        <a:p>
          <a:pPr algn="ctr"/>
          <a:r>
            <a:rPr lang="en-US" sz="1900" b="1" dirty="0">
              <a:solidFill>
                <a:schemeClr val="tx1"/>
              </a:solidFill>
            </a:rPr>
            <a:t>SM</a:t>
          </a:r>
          <a:endParaRPr lang="el-GR" sz="1900" b="1" dirty="0">
            <a:solidFill>
              <a:schemeClr val="tx1"/>
            </a:solidFill>
          </a:endParaRPr>
        </a:p>
      </dgm:t>
    </dgm:pt>
    <dgm:pt modelId="{4836E30C-9AA8-1F4C-932F-6E9B35B5C2A9}" type="parTrans" cxnId="{C4035BE8-5CA7-2E43-9ACC-7A76EC298055}">
      <dgm:prSet/>
      <dgm:spPr/>
      <dgm:t>
        <a:bodyPr/>
        <a:lstStyle/>
        <a:p>
          <a:endParaRPr lang="el-GR"/>
        </a:p>
      </dgm:t>
    </dgm:pt>
    <dgm:pt modelId="{B85636A3-69B8-0348-A4F7-332B12F468D6}" type="sibTrans" cxnId="{C4035BE8-5CA7-2E43-9ACC-7A76EC298055}">
      <dgm:prSet/>
      <dgm:spPr/>
      <dgm:t>
        <a:bodyPr/>
        <a:lstStyle/>
        <a:p>
          <a:endParaRPr lang="el-GR"/>
        </a:p>
      </dgm:t>
    </dgm:pt>
    <dgm:pt modelId="{5C4E357A-641B-F945-B6F4-2F723011F732}">
      <dgm:prSet phldrT="[Κείμενο]" custT="1"/>
      <dgm:spPr/>
      <dgm:t>
        <a:bodyPr/>
        <a:lstStyle/>
        <a:p>
          <a:r>
            <a:rPr lang="en-US" sz="1700" b="1" dirty="0">
              <a:solidFill>
                <a:schemeClr val="tx1"/>
              </a:solidFill>
            </a:rPr>
            <a:t>Smoldering SM</a:t>
          </a:r>
          <a:endParaRPr lang="el-GR" sz="1700" b="1" dirty="0">
            <a:solidFill>
              <a:schemeClr val="tx1"/>
            </a:solidFill>
          </a:endParaRPr>
        </a:p>
      </dgm:t>
    </dgm:pt>
    <dgm:pt modelId="{645522DB-CDB6-8F4A-B35A-B698D1C47CA6}" type="parTrans" cxnId="{0C276FD2-14C3-0049-B4E9-A891BE0398FD}">
      <dgm:prSet/>
      <dgm:spPr>
        <a:ln w="19050">
          <a:solidFill>
            <a:srgbClr val="002060"/>
          </a:solidFill>
        </a:ln>
      </dgm:spPr>
      <dgm:t>
        <a:bodyPr/>
        <a:lstStyle/>
        <a:p>
          <a:endParaRPr lang="el-GR"/>
        </a:p>
      </dgm:t>
    </dgm:pt>
    <dgm:pt modelId="{028F983F-E704-8B44-9653-9AE9CD707148}" type="sibTrans" cxnId="{0C276FD2-14C3-0049-B4E9-A891BE0398FD}">
      <dgm:prSet/>
      <dgm:spPr/>
      <dgm:t>
        <a:bodyPr/>
        <a:lstStyle/>
        <a:p>
          <a:endParaRPr lang="el-GR"/>
        </a:p>
      </dgm:t>
    </dgm:pt>
    <dgm:pt modelId="{A88393A0-C803-6245-9CBE-1BD7DE8929A0}">
      <dgm:prSet phldrT="[Κείμενο]" custT="1"/>
      <dgm:spPr/>
      <dgm:t>
        <a:bodyPr/>
        <a:lstStyle/>
        <a:p>
          <a:r>
            <a:rPr lang="en-US" sz="1700" b="1" dirty="0">
              <a:solidFill>
                <a:schemeClr val="tx1"/>
              </a:solidFill>
            </a:rPr>
            <a:t>Indolent SM</a:t>
          </a:r>
          <a:endParaRPr lang="el-GR" sz="1700" b="1" dirty="0">
            <a:solidFill>
              <a:schemeClr val="tx1"/>
            </a:solidFill>
          </a:endParaRPr>
        </a:p>
      </dgm:t>
    </dgm:pt>
    <dgm:pt modelId="{F3932A28-28B0-CB44-83ED-C8E3B0EEFB04}" type="parTrans" cxnId="{0BEBAD71-2BD3-1343-867D-A51201BE7EF9}">
      <dgm:prSet/>
      <dgm:spPr>
        <a:solidFill>
          <a:srgbClr val="002060"/>
        </a:solidFill>
        <a:ln w="19050">
          <a:solidFill>
            <a:srgbClr val="002060"/>
          </a:solidFill>
        </a:ln>
      </dgm:spPr>
      <dgm:t>
        <a:bodyPr/>
        <a:lstStyle/>
        <a:p>
          <a:endParaRPr lang="el-GR"/>
        </a:p>
      </dgm:t>
    </dgm:pt>
    <dgm:pt modelId="{749864F8-D35C-7D44-A0CD-D6AA561F1863}" type="sibTrans" cxnId="{0BEBAD71-2BD3-1343-867D-A51201BE7EF9}">
      <dgm:prSet/>
      <dgm:spPr/>
      <dgm:t>
        <a:bodyPr/>
        <a:lstStyle/>
        <a:p>
          <a:endParaRPr lang="el-GR"/>
        </a:p>
      </dgm:t>
    </dgm:pt>
    <dgm:pt modelId="{7E02B180-4E54-5E49-9196-50783BFE0320}">
      <dgm:prSet phldrT="[Κείμενο]" custT="1"/>
      <dgm:spPr/>
      <dgm:t>
        <a:bodyPr/>
        <a:lstStyle/>
        <a:p>
          <a:r>
            <a:rPr lang="en-US" sz="1800" b="0" dirty="0">
              <a:solidFill>
                <a:schemeClr val="tx1"/>
              </a:solidFill>
            </a:rPr>
            <a:t>SM, no C-findings</a:t>
          </a:r>
          <a:endParaRPr lang="el-GR" sz="1800" b="0" dirty="0">
            <a:solidFill>
              <a:schemeClr val="tx1"/>
            </a:solidFill>
          </a:endParaRPr>
        </a:p>
      </dgm:t>
    </dgm:pt>
    <dgm:pt modelId="{F5029CFB-D9DC-E44F-8BA3-E5177F63A0B0}" type="parTrans" cxnId="{636AF98F-BDD6-D540-9B78-330085CFC74E}">
      <dgm:prSet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l-GR"/>
        </a:p>
      </dgm:t>
    </dgm:pt>
    <dgm:pt modelId="{4531D6C9-2C5E-D848-9806-3F42AD6E8EE7}" type="sibTrans" cxnId="{636AF98F-BDD6-D540-9B78-330085CFC74E}">
      <dgm:prSet/>
      <dgm:spPr/>
      <dgm:t>
        <a:bodyPr/>
        <a:lstStyle/>
        <a:p>
          <a:endParaRPr lang="el-GR"/>
        </a:p>
      </dgm:t>
    </dgm:pt>
    <dgm:pt modelId="{E9C20A5D-631C-0B46-B482-10DB7F482FE9}">
      <dgm:prSet custT="1"/>
      <dgm:spPr/>
      <dgm:t>
        <a:bodyPr/>
        <a:lstStyle/>
        <a:p>
          <a:r>
            <a:rPr lang="en-US" sz="1800" dirty="0"/>
            <a:t>SM, </a:t>
          </a:r>
          <a:r>
            <a:rPr lang="el-GR" sz="1800" dirty="0"/>
            <a:t>≥ </a:t>
          </a:r>
          <a:r>
            <a:rPr lang="en-US" sz="1800" dirty="0"/>
            <a:t>1 C-finding</a:t>
          </a:r>
          <a:endParaRPr lang="el-GR" sz="1800" dirty="0"/>
        </a:p>
      </dgm:t>
    </dgm:pt>
    <dgm:pt modelId="{4D8BE0D8-1417-934A-A53E-A798F6A4F961}" type="parTrans" cxnId="{D9D9302B-50A7-CD44-821A-E840668DD19C}">
      <dgm:prSet/>
      <dgm:spPr/>
      <dgm:t>
        <a:bodyPr/>
        <a:lstStyle/>
        <a:p>
          <a:endParaRPr lang="el-GR"/>
        </a:p>
      </dgm:t>
    </dgm:pt>
    <dgm:pt modelId="{14B4A838-F340-194D-BA2F-E7F9BBF81728}" type="sibTrans" cxnId="{D9D9302B-50A7-CD44-821A-E840668DD19C}">
      <dgm:prSet/>
      <dgm:spPr/>
      <dgm:t>
        <a:bodyPr/>
        <a:lstStyle/>
        <a:p>
          <a:endParaRPr lang="el-GR"/>
        </a:p>
      </dgm:t>
    </dgm:pt>
    <dgm:pt modelId="{0CFFDDB9-5203-1F47-944C-EBA596A30C26}">
      <dgm:prSet phldrT="[Κείμενο]" custT="1"/>
      <dgm:spPr/>
      <dgm:t>
        <a:bodyPr/>
        <a:lstStyle/>
        <a:p>
          <a:r>
            <a:rPr lang="en-US" sz="1700" b="1" dirty="0">
              <a:solidFill>
                <a:schemeClr val="tx1"/>
              </a:solidFill>
            </a:rPr>
            <a:t>Aggressive SM</a:t>
          </a:r>
          <a:endParaRPr lang="el-GR" sz="1700" b="1" dirty="0">
            <a:solidFill>
              <a:schemeClr val="tx1"/>
            </a:solidFill>
          </a:endParaRPr>
        </a:p>
      </dgm:t>
    </dgm:pt>
    <dgm:pt modelId="{CA9C6520-7995-DC4A-8230-96E51832577B}" type="sibTrans" cxnId="{B2772549-4CD4-014E-85CD-C2DD2825A6E1}">
      <dgm:prSet/>
      <dgm:spPr/>
      <dgm:t>
        <a:bodyPr/>
        <a:lstStyle/>
        <a:p>
          <a:endParaRPr lang="el-GR"/>
        </a:p>
      </dgm:t>
    </dgm:pt>
    <dgm:pt modelId="{099B5493-88E9-7844-B9AE-7A7FD50FAE33}" type="parTrans" cxnId="{B2772549-4CD4-014E-85CD-C2DD2825A6E1}">
      <dgm:prSet/>
      <dgm:spPr>
        <a:ln w="19050">
          <a:solidFill>
            <a:srgbClr val="143691"/>
          </a:solidFill>
        </a:ln>
      </dgm:spPr>
      <dgm:t>
        <a:bodyPr/>
        <a:lstStyle/>
        <a:p>
          <a:endParaRPr lang="el-GR"/>
        </a:p>
      </dgm:t>
    </dgm:pt>
    <dgm:pt modelId="{ABAE926D-D7DC-0940-BD0B-4E541294D7A4}">
      <dgm:prSet custT="1"/>
      <dgm:spPr/>
      <dgm:t>
        <a:bodyPr/>
        <a:lstStyle/>
        <a:p>
          <a:r>
            <a:rPr lang="en-US" sz="1700" b="1" dirty="0"/>
            <a:t>MCL</a:t>
          </a:r>
          <a:endParaRPr lang="el-GR" sz="1700" b="1" dirty="0"/>
        </a:p>
      </dgm:t>
    </dgm:pt>
    <dgm:pt modelId="{148E3292-94D4-FD47-85D7-4302E951979B}" type="parTrans" cxnId="{182BA116-51CD-6F44-B5A3-BD9C7F8FAF83}">
      <dgm:prSet/>
      <dgm:spPr>
        <a:ln w="28575">
          <a:solidFill>
            <a:srgbClr val="143691"/>
          </a:solidFill>
        </a:ln>
      </dgm:spPr>
      <dgm:t>
        <a:bodyPr/>
        <a:lstStyle/>
        <a:p>
          <a:endParaRPr lang="el-GR"/>
        </a:p>
      </dgm:t>
    </dgm:pt>
    <dgm:pt modelId="{C44A9A47-6350-7B40-90D5-624A47873A7A}" type="sibTrans" cxnId="{182BA116-51CD-6F44-B5A3-BD9C7F8FAF83}">
      <dgm:prSet/>
      <dgm:spPr/>
      <dgm:t>
        <a:bodyPr/>
        <a:lstStyle/>
        <a:p>
          <a:endParaRPr lang="el-GR"/>
        </a:p>
      </dgm:t>
    </dgm:pt>
    <dgm:pt modelId="{6B4EE4AC-F177-024A-84A3-2C05783308C3}">
      <dgm:prSet phldrT="[Κείμενο]" custT="1"/>
      <dgm:spPr/>
      <dgm:t>
        <a:bodyPr/>
        <a:lstStyle/>
        <a:p>
          <a:r>
            <a:rPr lang="en-US" sz="1800" b="0" dirty="0">
              <a:solidFill>
                <a:schemeClr val="tx1"/>
              </a:solidFill>
            </a:rPr>
            <a:t>SM, </a:t>
          </a:r>
          <a:r>
            <a:rPr lang="el-GR" sz="1800" dirty="0"/>
            <a:t>≥ </a:t>
          </a:r>
          <a:r>
            <a:rPr lang="en-US" sz="1800" b="0" dirty="0">
              <a:solidFill>
                <a:schemeClr val="tx1"/>
              </a:solidFill>
            </a:rPr>
            <a:t>2 B-findings, no C-findings</a:t>
          </a:r>
          <a:endParaRPr lang="el-GR" sz="1800" b="0" dirty="0">
            <a:solidFill>
              <a:schemeClr val="tx1"/>
            </a:solidFill>
          </a:endParaRPr>
        </a:p>
      </dgm:t>
    </dgm:pt>
    <dgm:pt modelId="{E4746E84-7409-B24B-8C47-AE2859844E77}" type="parTrans" cxnId="{F189A2B2-C3A4-9C4E-B2CC-709EA369F404}">
      <dgm:prSet/>
      <dgm:spPr/>
      <dgm:t>
        <a:bodyPr/>
        <a:lstStyle/>
        <a:p>
          <a:endParaRPr lang="el-GR"/>
        </a:p>
      </dgm:t>
    </dgm:pt>
    <dgm:pt modelId="{6CA87831-B796-1F4A-94CB-3ED400CD92CB}" type="sibTrans" cxnId="{F189A2B2-C3A4-9C4E-B2CC-709EA369F404}">
      <dgm:prSet/>
      <dgm:spPr/>
      <dgm:t>
        <a:bodyPr/>
        <a:lstStyle/>
        <a:p>
          <a:endParaRPr lang="el-GR"/>
        </a:p>
      </dgm:t>
    </dgm:pt>
    <dgm:pt modelId="{2A3840F9-7AFB-F545-BB51-F8B0931C555B}">
      <dgm:prSet phldrT="[Κείμενο]" custT="1"/>
      <dgm:spPr/>
      <dgm:t>
        <a:bodyPr/>
        <a:lstStyle/>
        <a:p>
          <a:r>
            <a:rPr lang="en-US" sz="1700" b="1" dirty="0">
              <a:solidFill>
                <a:schemeClr val="tx1"/>
              </a:solidFill>
            </a:rPr>
            <a:t>SM-AHN</a:t>
          </a:r>
          <a:endParaRPr lang="el-GR" sz="1700" b="1" dirty="0">
            <a:solidFill>
              <a:schemeClr val="tx1"/>
            </a:solidFill>
          </a:endParaRPr>
        </a:p>
      </dgm:t>
    </dgm:pt>
    <dgm:pt modelId="{13D7E657-53EB-CE49-82C8-A985178BB0EA}" type="sibTrans" cxnId="{BABFEF53-4008-0240-9D27-EA7270D18FF7}">
      <dgm:prSet/>
      <dgm:spPr/>
      <dgm:t>
        <a:bodyPr/>
        <a:lstStyle/>
        <a:p>
          <a:endParaRPr lang="el-GR"/>
        </a:p>
      </dgm:t>
    </dgm:pt>
    <dgm:pt modelId="{69AE4D64-D656-B34C-B9CC-24E1D039CE5F}" type="parTrans" cxnId="{BABFEF53-4008-0240-9D27-EA7270D18FF7}">
      <dgm:prSet/>
      <dgm:spPr>
        <a:ln w="12700">
          <a:solidFill>
            <a:srgbClr val="002060"/>
          </a:solidFill>
        </a:ln>
      </dgm:spPr>
      <dgm:t>
        <a:bodyPr/>
        <a:lstStyle/>
        <a:p>
          <a:endParaRPr lang="el-GR"/>
        </a:p>
      </dgm:t>
    </dgm:pt>
    <dgm:pt modelId="{8A575C4E-8D3B-374F-A2EF-6B6898AFF430}">
      <dgm:prSet custT="1"/>
      <dgm:spPr/>
      <dgm:t>
        <a:bodyPr/>
        <a:lstStyle/>
        <a:p>
          <a:r>
            <a:rPr lang="el-GR" sz="1700" dirty="0"/>
            <a:t>≥ </a:t>
          </a:r>
          <a:r>
            <a:rPr lang="en-US" sz="1700" b="0" dirty="0"/>
            <a:t>20% blasts in BMA</a:t>
          </a:r>
          <a:endParaRPr lang="el-GR" sz="1700" b="0" dirty="0"/>
        </a:p>
      </dgm:t>
    </dgm:pt>
    <dgm:pt modelId="{B58C722D-8189-FD4D-AACC-C1F7E724CBB3}" type="parTrans" cxnId="{17B77E1D-66DB-B24A-AA29-7691A221368E}">
      <dgm:prSet/>
      <dgm:spPr/>
      <dgm:t>
        <a:bodyPr/>
        <a:lstStyle/>
        <a:p>
          <a:endParaRPr lang="el-GR"/>
        </a:p>
      </dgm:t>
    </dgm:pt>
    <dgm:pt modelId="{92F251E7-1AC3-CD49-AC20-CBE8D13F9BE5}" type="sibTrans" cxnId="{17B77E1D-66DB-B24A-AA29-7691A221368E}">
      <dgm:prSet/>
      <dgm:spPr/>
      <dgm:t>
        <a:bodyPr/>
        <a:lstStyle/>
        <a:p>
          <a:endParaRPr lang="el-GR"/>
        </a:p>
      </dgm:t>
    </dgm:pt>
    <dgm:pt modelId="{A5A970B7-A069-B843-94CA-4C5993E2089B}">
      <dgm:prSet phldrT="[Κείμενο]" custT="1"/>
      <dgm:spPr/>
      <dgm:t>
        <a:bodyPr/>
        <a:lstStyle/>
        <a:p>
          <a:r>
            <a:rPr lang="el-GR" sz="1700" b="1" dirty="0">
              <a:solidFill>
                <a:schemeClr val="tx1"/>
              </a:solidFill>
            </a:rPr>
            <a:t>ΒΜ-</a:t>
          </a:r>
          <a:r>
            <a:rPr lang="en-US" sz="1700" b="1" dirty="0">
              <a:solidFill>
                <a:schemeClr val="tx1"/>
              </a:solidFill>
            </a:rPr>
            <a:t>SM</a:t>
          </a:r>
          <a:endParaRPr lang="el-GR" sz="1700" b="1" dirty="0">
            <a:solidFill>
              <a:schemeClr val="tx1"/>
            </a:solidFill>
          </a:endParaRPr>
        </a:p>
      </dgm:t>
    </dgm:pt>
    <dgm:pt modelId="{81EDA05B-B0C0-634C-BB83-6E14C20E5960}" type="parTrans" cxnId="{F0E709F2-ADA8-3D4D-B5C7-9D72D101B55B}">
      <dgm:prSet/>
      <dgm:spPr/>
      <dgm:t>
        <a:bodyPr/>
        <a:lstStyle/>
        <a:p>
          <a:endParaRPr lang="el-GR"/>
        </a:p>
      </dgm:t>
    </dgm:pt>
    <dgm:pt modelId="{E50C0EA7-5E14-1D4D-A944-B712B43FD584}" type="sibTrans" cxnId="{F0E709F2-ADA8-3D4D-B5C7-9D72D101B55B}">
      <dgm:prSet/>
      <dgm:spPr/>
      <dgm:t>
        <a:bodyPr/>
        <a:lstStyle/>
        <a:p>
          <a:endParaRPr lang="el-GR"/>
        </a:p>
      </dgm:t>
    </dgm:pt>
    <dgm:pt modelId="{29E3D546-A413-A74E-AC4F-FD4C1CC9FA43}" type="pres">
      <dgm:prSet presAssocID="{9C77007C-B56E-0440-A8D5-6F779C989EA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2A50F0C-4A19-7646-BCD9-E3A7BBBCED3F}" type="pres">
      <dgm:prSet presAssocID="{1C8BA19A-EADE-CE4B-AE31-4195F929EE93}" presName="hierRoot1" presStyleCnt="0">
        <dgm:presLayoutVars>
          <dgm:hierBranch val="init"/>
        </dgm:presLayoutVars>
      </dgm:prSet>
      <dgm:spPr/>
    </dgm:pt>
    <dgm:pt modelId="{49E78FE1-5C4C-C249-84BD-026C81F28277}" type="pres">
      <dgm:prSet presAssocID="{1C8BA19A-EADE-CE4B-AE31-4195F929EE93}" presName="rootComposite1" presStyleCnt="0"/>
      <dgm:spPr/>
    </dgm:pt>
    <dgm:pt modelId="{3583E500-2D2C-2543-942A-28FBA59BEAD5}" type="pres">
      <dgm:prSet presAssocID="{1C8BA19A-EADE-CE4B-AE31-4195F929EE93}" presName="rootText1" presStyleLbl="alignAcc1" presStyleIdx="0" presStyleCnt="0" custLinFactNeighborX="11344" custLinFactNeighborY="-20188">
        <dgm:presLayoutVars>
          <dgm:chPref val="3"/>
        </dgm:presLayoutVars>
      </dgm:prSet>
      <dgm:spPr/>
    </dgm:pt>
    <dgm:pt modelId="{AF9BD5DA-E34E-074C-A7AA-34B9B82E038B}" type="pres">
      <dgm:prSet presAssocID="{1C8BA19A-EADE-CE4B-AE31-4195F929EE93}" presName="topArc1" presStyleLbl="parChTrans1D1" presStyleIdx="0" presStyleCnt="22"/>
      <dgm:spPr>
        <a:ln w="28575">
          <a:solidFill>
            <a:srgbClr val="002060"/>
          </a:solidFill>
        </a:ln>
      </dgm:spPr>
    </dgm:pt>
    <dgm:pt modelId="{B528CF8C-ACB0-5548-894D-CB8B9BAE24B9}" type="pres">
      <dgm:prSet presAssocID="{1C8BA19A-EADE-CE4B-AE31-4195F929EE93}" presName="bottomArc1" presStyleLbl="parChTrans1D1" presStyleIdx="1" presStyleCnt="22"/>
      <dgm:spPr>
        <a:ln w="28575">
          <a:solidFill>
            <a:srgbClr val="002060"/>
          </a:solidFill>
        </a:ln>
      </dgm:spPr>
    </dgm:pt>
    <dgm:pt modelId="{1CCD3545-E329-C14F-A3DF-805E4C17006B}" type="pres">
      <dgm:prSet presAssocID="{1C8BA19A-EADE-CE4B-AE31-4195F929EE93}" presName="topConnNode1" presStyleLbl="node1" presStyleIdx="0" presStyleCnt="0"/>
      <dgm:spPr/>
    </dgm:pt>
    <dgm:pt modelId="{8E185A15-515B-0142-AA2C-0453655FBBC0}" type="pres">
      <dgm:prSet presAssocID="{1C8BA19A-EADE-CE4B-AE31-4195F929EE93}" presName="hierChild2" presStyleCnt="0"/>
      <dgm:spPr/>
    </dgm:pt>
    <dgm:pt modelId="{028E8BF3-12AE-E345-85BA-0B9FD9F5855D}" type="pres">
      <dgm:prSet presAssocID="{F3932A28-28B0-CB44-83ED-C8E3B0EEFB04}" presName="Name28" presStyleLbl="parChTrans1D2" presStyleIdx="0" presStyleCnt="6"/>
      <dgm:spPr/>
    </dgm:pt>
    <dgm:pt modelId="{AD33519C-3B2A-E540-A760-A4F0842F3302}" type="pres">
      <dgm:prSet presAssocID="{A88393A0-C803-6245-9CBE-1BD7DE8929A0}" presName="hierRoot2" presStyleCnt="0">
        <dgm:presLayoutVars>
          <dgm:hierBranch val="init"/>
        </dgm:presLayoutVars>
      </dgm:prSet>
      <dgm:spPr/>
    </dgm:pt>
    <dgm:pt modelId="{C1D6CA47-9072-3345-9128-CB69CA4FF8B5}" type="pres">
      <dgm:prSet presAssocID="{A88393A0-C803-6245-9CBE-1BD7DE8929A0}" presName="rootComposite2" presStyleCnt="0"/>
      <dgm:spPr/>
    </dgm:pt>
    <dgm:pt modelId="{BA113CA0-D0AE-BB4A-B1A5-85C23CBFFC96}" type="pres">
      <dgm:prSet presAssocID="{A88393A0-C803-6245-9CBE-1BD7DE8929A0}" presName="rootText2" presStyleLbl="alignAcc1" presStyleIdx="0" presStyleCnt="0" custScaleX="155531" custScaleY="78918">
        <dgm:presLayoutVars>
          <dgm:chPref val="3"/>
        </dgm:presLayoutVars>
      </dgm:prSet>
      <dgm:spPr/>
    </dgm:pt>
    <dgm:pt modelId="{04C1501F-883C-964B-9288-749827808061}" type="pres">
      <dgm:prSet presAssocID="{A88393A0-C803-6245-9CBE-1BD7DE8929A0}" presName="topArc2" presStyleLbl="parChTrans1D1" presStyleIdx="2" presStyleCnt="22"/>
      <dgm:spPr>
        <a:ln w="28575">
          <a:solidFill>
            <a:srgbClr val="FF0000"/>
          </a:solidFill>
        </a:ln>
      </dgm:spPr>
    </dgm:pt>
    <dgm:pt modelId="{94110B50-1674-F848-ABFD-9E414AC54B24}" type="pres">
      <dgm:prSet presAssocID="{A88393A0-C803-6245-9CBE-1BD7DE8929A0}" presName="bottomArc2" presStyleLbl="parChTrans1D1" presStyleIdx="3" presStyleCnt="22"/>
      <dgm:spPr>
        <a:ln w="28575">
          <a:solidFill>
            <a:srgbClr val="FF0000"/>
          </a:solidFill>
        </a:ln>
      </dgm:spPr>
    </dgm:pt>
    <dgm:pt modelId="{ED160ED7-16BD-AA43-8340-87EDEF098B6C}" type="pres">
      <dgm:prSet presAssocID="{A88393A0-C803-6245-9CBE-1BD7DE8929A0}" presName="topConnNode2" presStyleLbl="node2" presStyleIdx="0" presStyleCnt="0"/>
      <dgm:spPr/>
    </dgm:pt>
    <dgm:pt modelId="{46AD5D61-B067-0C49-AAB9-66EEA21017B2}" type="pres">
      <dgm:prSet presAssocID="{A88393A0-C803-6245-9CBE-1BD7DE8929A0}" presName="hierChild4" presStyleCnt="0"/>
      <dgm:spPr/>
    </dgm:pt>
    <dgm:pt modelId="{4A9E9083-FE38-7E48-908F-E37E730C4DF1}" type="pres">
      <dgm:prSet presAssocID="{F5029CFB-D9DC-E44F-8BA3-E5177F63A0B0}" presName="Name28" presStyleLbl="parChTrans1D3" presStyleIdx="0" presStyleCnt="4"/>
      <dgm:spPr/>
    </dgm:pt>
    <dgm:pt modelId="{32F5E29B-CC17-C443-9A28-2F457BF84C8A}" type="pres">
      <dgm:prSet presAssocID="{7E02B180-4E54-5E49-9196-50783BFE0320}" presName="hierRoot2" presStyleCnt="0">
        <dgm:presLayoutVars>
          <dgm:hierBranch val="init"/>
        </dgm:presLayoutVars>
      </dgm:prSet>
      <dgm:spPr/>
    </dgm:pt>
    <dgm:pt modelId="{24634C57-9C1D-0A42-9EC7-9BE40BB82BFF}" type="pres">
      <dgm:prSet presAssocID="{7E02B180-4E54-5E49-9196-50783BFE0320}" presName="rootComposite2" presStyleCnt="0"/>
      <dgm:spPr/>
    </dgm:pt>
    <dgm:pt modelId="{87E55A28-FB76-F24B-A9C6-00375A031DF1}" type="pres">
      <dgm:prSet presAssocID="{7E02B180-4E54-5E49-9196-50783BFE0320}" presName="rootText2" presStyleLbl="alignAcc1" presStyleIdx="0" presStyleCnt="0" custScaleX="126746" custScaleY="105311">
        <dgm:presLayoutVars>
          <dgm:chPref val="3"/>
        </dgm:presLayoutVars>
      </dgm:prSet>
      <dgm:spPr/>
    </dgm:pt>
    <dgm:pt modelId="{4AC708C2-8165-684C-85C8-4AD240DACA3A}" type="pres">
      <dgm:prSet presAssocID="{7E02B180-4E54-5E49-9196-50783BFE0320}" presName="topArc2" presStyleLbl="parChTrans1D1" presStyleIdx="4" presStyleCnt="22"/>
      <dgm:spPr>
        <a:ln w="12700">
          <a:solidFill>
            <a:schemeClr val="accent1"/>
          </a:solidFill>
        </a:ln>
      </dgm:spPr>
    </dgm:pt>
    <dgm:pt modelId="{767856A4-80F3-F441-A16F-BFFCE311B6FC}" type="pres">
      <dgm:prSet presAssocID="{7E02B180-4E54-5E49-9196-50783BFE0320}" presName="bottomArc2" presStyleLbl="parChTrans1D1" presStyleIdx="5" presStyleCnt="22"/>
      <dgm:spPr>
        <a:ln w="12700">
          <a:solidFill>
            <a:schemeClr val="accent1"/>
          </a:solidFill>
        </a:ln>
      </dgm:spPr>
    </dgm:pt>
    <dgm:pt modelId="{E2872CE0-D1FE-6C44-8FB0-0616A032ABDB}" type="pres">
      <dgm:prSet presAssocID="{7E02B180-4E54-5E49-9196-50783BFE0320}" presName="topConnNode2" presStyleLbl="node3" presStyleIdx="0" presStyleCnt="0"/>
      <dgm:spPr/>
    </dgm:pt>
    <dgm:pt modelId="{AC928B34-B24F-764E-8609-BB4C96B8CF02}" type="pres">
      <dgm:prSet presAssocID="{7E02B180-4E54-5E49-9196-50783BFE0320}" presName="hierChild4" presStyleCnt="0"/>
      <dgm:spPr/>
    </dgm:pt>
    <dgm:pt modelId="{3C04DCA7-C1CE-6C43-8782-0DF08C3F624E}" type="pres">
      <dgm:prSet presAssocID="{7E02B180-4E54-5E49-9196-50783BFE0320}" presName="hierChild5" presStyleCnt="0"/>
      <dgm:spPr/>
    </dgm:pt>
    <dgm:pt modelId="{ECAA499E-CBF4-7041-8D08-97CF9D194EAE}" type="pres">
      <dgm:prSet presAssocID="{A88393A0-C803-6245-9CBE-1BD7DE8929A0}" presName="hierChild5" presStyleCnt="0"/>
      <dgm:spPr/>
    </dgm:pt>
    <dgm:pt modelId="{0ADA474B-D932-0748-BC25-A09C809F5204}" type="pres">
      <dgm:prSet presAssocID="{645522DB-CDB6-8F4A-B35A-B698D1C47CA6}" presName="Name28" presStyleLbl="parChTrans1D2" presStyleIdx="1" presStyleCnt="6"/>
      <dgm:spPr/>
    </dgm:pt>
    <dgm:pt modelId="{02AC757A-2B39-7449-8BDA-C85CDE56EF4D}" type="pres">
      <dgm:prSet presAssocID="{5C4E357A-641B-F945-B6F4-2F723011F732}" presName="hierRoot2" presStyleCnt="0">
        <dgm:presLayoutVars>
          <dgm:hierBranch val="init"/>
        </dgm:presLayoutVars>
      </dgm:prSet>
      <dgm:spPr/>
    </dgm:pt>
    <dgm:pt modelId="{10701C6C-9637-3E45-8AFA-09A54A3D15AA}" type="pres">
      <dgm:prSet presAssocID="{5C4E357A-641B-F945-B6F4-2F723011F732}" presName="rootComposite2" presStyleCnt="0"/>
      <dgm:spPr/>
    </dgm:pt>
    <dgm:pt modelId="{7419504D-0354-654D-94B7-5EC62334F973}" type="pres">
      <dgm:prSet presAssocID="{5C4E357A-641B-F945-B6F4-2F723011F732}" presName="rootText2" presStyleLbl="alignAcc1" presStyleIdx="0" presStyleCnt="0" custScaleX="143541">
        <dgm:presLayoutVars>
          <dgm:chPref val="3"/>
        </dgm:presLayoutVars>
      </dgm:prSet>
      <dgm:spPr/>
    </dgm:pt>
    <dgm:pt modelId="{4FD8E41A-EAC1-5E44-9003-2E262ADFE229}" type="pres">
      <dgm:prSet presAssocID="{5C4E357A-641B-F945-B6F4-2F723011F732}" presName="topArc2" presStyleLbl="parChTrans1D1" presStyleIdx="6" presStyleCnt="22"/>
      <dgm:spPr>
        <a:ln w="28575">
          <a:solidFill>
            <a:srgbClr val="FF0000"/>
          </a:solidFill>
        </a:ln>
      </dgm:spPr>
    </dgm:pt>
    <dgm:pt modelId="{5A246700-19D1-2049-940A-3361B4BCE1C6}" type="pres">
      <dgm:prSet presAssocID="{5C4E357A-641B-F945-B6F4-2F723011F732}" presName="bottomArc2" presStyleLbl="parChTrans1D1" presStyleIdx="7" presStyleCnt="22"/>
      <dgm:spPr>
        <a:ln w="28575">
          <a:solidFill>
            <a:srgbClr val="FF0000"/>
          </a:solidFill>
        </a:ln>
      </dgm:spPr>
    </dgm:pt>
    <dgm:pt modelId="{3B5070F8-E26A-7444-BD0B-36F71FF727F3}" type="pres">
      <dgm:prSet presAssocID="{5C4E357A-641B-F945-B6F4-2F723011F732}" presName="topConnNode2" presStyleLbl="node2" presStyleIdx="0" presStyleCnt="0"/>
      <dgm:spPr/>
    </dgm:pt>
    <dgm:pt modelId="{91FE4567-E999-2342-913B-14BAEA8D0CBE}" type="pres">
      <dgm:prSet presAssocID="{5C4E357A-641B-F945-B6F4-2F723011F732}" presName="hierChild4" presStyleCnt="0"/>
      <dgm:spPr/>
    </dgm:pt>
    <dgm:pt modelId="{4D5C20AB-CB4A-A745-B1C6-FD9522FE7A6F}" type="pres">
      <dgm:prSet presAssocID="{E4746E84-7409-B24B-8C47-AE2859844E77}" presName="Name28" presStyleLbl="parChTrans1D3" presStyleIdx="1" presStyleCnt="4"/>
      <dgm:spPr/>
    </dgm:pt>
    <dgm:pt modelId="{640C9B5C-08D7-8C49-9D95-76EDEF6FC293}" type="pres">
      <dgm:prSet presAssocID="{6B4EE4AC-F177-024A-84A3-2C05783308C3}" presName="hierRoot2" presStyleCnt="0">
        <dgm:presLayoutVars>
          <dgm:hierBranch val="init"/>
        </dgm:presLayoutVars>
      </dgm:prSet>
      <dgm:spPr/>
    </dgm:pt>
    <dgm:pt modelId="{EE08B005-ED77-C44C-B8B5-03ACD158A035}" type="pres">
      <dgm:prSet presAssocID="{6B4EE4AC-F177-024A-84A3-2C05783308C3}" presName="rootComposite2" presStyleCnt="0"/>
      <dgm:spPr/>
    </dgm:pt>
    <dgm:pt modelId="{A4C80BCB-69D5-A140-80E9-A9B61A869231}" type="pres">
      <dgm:prSet presAssocID="{6B4EE4AC-F177-024A-84A3-2C05783308C3}" presName="rootText2" presStyleLbl="alignAcc1" presStyleIdx="0" presStyleCnt="0" custScaleX="135875" custScaleY="152561">
        <dgm:presLayoutVars>
          <dgm:chPref val="3"/>
        </dgm:presLayoutVars>
      </dgm:prSet>
      <dgm:spPr/>
    </dgm:pt>
    <dgm:pt modelId="{973A73EF-89D3-D643-9826-6DEFB0AE11FA}" type="pres">
      <dgm:prSet presAssocID="{6B4EE4AC-F177-024A-84A3-2C05783308C3}" presName="topArc2" presStyleLbl="parChTrans1D1" presStyleIdx="8" presStyleCnt="22"/>
      <dgm:spPr/>
    </dgm:pt>
    <dgm:pt modelId="{FD6998D7-D93C-2E46-983A-AF382578DE7A}" type="pres">
      <dgm:prSet presAssocID="{6B4EE4AC-F177-024A-84A3-2C05783308C3}" presName="bottomArc2" presStyleLbl="parChTrans1D1" presStyleIdx="9" presStyleCnt="22"/>
      <dgm:spPr/>
    </dgm:pt>
    <dgm:pt modelId="{080DE937-3EBA-194F-AA2C-1616B81251A2}" type="pres">
      <dgm:prSet presAssocID="{6B4EE4AC-F177-024A-84A3-2C05783308C3}" presName="topConnNode2" presStyleLbl="node3" presStyleIdx="0" presStyleCnt="0"/>
      <dgm:spPr/>
    </dgm:pt>
    <dgm:pt modelId="{B3BC17D1-926A-E44B-9100-98C58810DE1F}" type="pres">
      <dgm:prSet presAssocID="{6B4EE4AC-F177-024A-84A3-2C05783308C3}" presName="hierChild4" presStyleCnt="0"/>
      <dgm:spPr/>
    </dgm:pt>
    <dgm:pt modelId="{B8FC6C47-A5BB-4842-938A-62A00A8203C4}" type="pres">
      <dgm:prSet presAssocID="{6B4EE4AC-F177-024A-84A3-2C05783308C3}" presName="hierChild5" presStyleCnt="0"/>
      <dgm:spPr/>
    </dgm:pt>
    <dgm:pt modelId="{95FBF350-B2C1-3C42-B305-CFBB9E78674E}" type="pres">
      <dgm:prSet presAssocID="{5C4E357A-641B-F945-B6F4-2F723011F732}" presName="hierChild5" presStyleCnt="0"/>
      <dgm:spPr/>
    </dgm:pt>
    <dgm:pt modelId="{78187A7A-3D7B-8E46-A507-EBD0C114FC28}" type="pres">
      <dgm:prSet presAssocID="{69AE4D64-D656-B34C-B9CC-24E1D039CE5F}" presName="Name28" presStyleLbl="parChTrans1D2" presStyleIdx="2" presStyleCnt="6"/>
      <dgm:spPr/>
    </dgm:pt>
    <dgm:pt modelId="{0E7909C4-7C72-314C-913C-1539F846063D}" type="pres">
      <dgm:prSet presAssocID="{2A3840F9-7AFB-F545-BB51-F8B0931C555B}" presName="hierRoot2" presStyleCnt="0">
        <dgm:presLayoutVars>
          <dgm:hierBranch val="init"/>
        </dgm:presLayoutVars>
      </dgm:prSet>
      <dgm:spPr/>
    </dgm:pt>
    <dgm:pt modelId="{FA7BA964-80A3-8F41-ABA2-1F1D4608EB73}" type="pres">
      <dgm:prSet presAssocID="{2A3840F9-7AFB-F545-BB51-F8B0931C555B}" presName="rootComposite2" presStyleCnt="0"/>
      <dgm:spPr/>
    </dgm:pt>
    <dgm:pt modelId="{5C0FCA37-6018-3141-B537-1093222B7FFF}" type="pres">
      <dgm:prSet presAssocID="{2A3840F9-7AFB-F545-BB51-F8B0931C555B}" presName="rootText2" presStyleLbl="alignAcc1" presStyleIdx="0" presStyleCnt="0" custScaleX="133464" custLinFactNeighborX="8986" custLinFactNeighborY="7446">
        <dgm:presLayoutVars>
          <dgm:chPref val="3"/>
        </dgm:presLayoutVars>
      </dgm:prSet>
      <dgm:spPr/>
    </dgm:pt>
    <dgm:pt modelId="{70D211CA-CDA7-7144-B453-C52C8C1F2FB6}" type="pres">
      <dgm:prSet presAssocID="{2A3840F9-7AFB-F545-BB51-F8B0931C555B}" presName="topArc2" presStyleLbl="parChTrans1D1" presStyleIdx="10" presStyleCnt="22"/>
      <dgm:spPr>
        <a:ln w="28575">
          <a:solidFill>
            <a:srgbClr val="FF0000"/>
          </a:solidFill>
        </a:ln>
      </dgm:spPr>
    </dgm:pt>
    <dgm:pt modelId="{8B50AA2C-9B96-B34E-88B0-0E1995C41D0E}" type="pres">
      <dgm:prSet presAssocID="{2A3840F9-7AFB-F545-BB51-F8B0931C555B}" presName="bottomArc2" presStyleLbl="parChTrans1D1" presStyleIdx="11" presStyleCnt="22"/>
      <dgm:spPr>
        <a:ln w="28575">
          <a:solidFill>
            <a:srgbClr val="FF0000"/>
          </a:solidFill>
        </a:ln>
      </dgm:spPr>
    </dgm:pt>
    <dgm:pt modelId="{B54A2EA8-760B-CF41-9F7B-AA744189F5C7}" type="pres">
      <dgm:prSet presAssocID="{2A3840F9-7AFB-F545-BB51-F8B0931C555B}" presName="topConnNode2" presStyleLbl="node2" presStyleIdx="0" presStyleCnt="0"/>
      <dgm:spPr/>
    </dgm:pt>
    <dgm:pt modelId="{1AC456A5-41F3-F24A-B673-22C79D801A45}" type="pres">
      <dgm:prSet presAssocID="{2A3840F9-7AFB-F545-BB51-F8B0931C555B}" presName="hierChild4" presStyleCnt="0"/>
      <dgm:spPr/>
    </dgm:pt>
    <dgm:pt modelId="{B6B1B8B4-C599-AD41-9504-5ADEC1B85A91}" type="pres">
      <dgm:prSet presAssocID="{2A3840F9-7AFB-F545-BB51-F8B0931C555B}" presName="hierChild5" presStyleCnt="0"/>
      <dgm:spPr/>
    </dgm:pt>
    <dgm:pt modelId="{7A7F9F37-9278-BB4D-A251-9D754489A1C1}" type="pres">
      <dgm:prSet presAssocID="{81EDA05B-B0C0-634C-BB83-6E14C20E5960}" presName="Name28" presStyleLbl="parChTrans1D2" presStyleIdx="3" presStyleCnt="6"/>
      <dgm:spPr/>
    </dgm:pt>
    <dgm:pt modelId="{5D0A2DA8-3277-1844-8A53-DD71ABC84AD0}" type="pres">
      <dgm:prSet presAssocID="{A5A970B7-A069-B843-94CA-4C5993E2089B}" presName="hierRoot2" presStyleCnt="0">
        <dgm:presLayoutVars>
          <dgm:hierBranch val="init"/>
        </dgm:presLayoutVars>
      </dgm:prSet>
      <dgm:spPr/>
    </dgm:pt>
    <dgm:pt modelId="{6A33E559-F1E5-784D-A226-01B1B4ED9F6F}" type="pres">
      <dgm:prSet presAssocID="{A5A970B7-A069-B843-94CA-4C5993E2089B}" presName="rootComposite2" presStyleCnt="0"/>
      <dgm:spPr/>
    </dgm:pt>
    <dgm:pt modelId="{C8D44A4F-A6FD-3F46-B6A4-954907133184}" type="pres">
      <dgm:prSet presAssocID="{A5A970B7-A069-B843-94CA-4C5993E2089B}" presName="rootText2" presStyleLbl="alignAcc1" presStyleIdx="0" presStyleCnt="0">
        <dgm:presLayoutVars>
          <dgm:chPref val="3"/>
        </dgm:presLayoutVars>
      </dgm:prSet>
      <dgm:spPr/>
    </dgm:pt>
    <dgm:pt modelId="{5E934E15-BF28-D24E-8DCC-F76740E8A272}" type="pres">
      <dgm:prSet presAssocID="{A5A970B7-A069-B843-94CA-4C5993E2089B}" presName="topArc2" presStyleLbl="parChTrans1D1" presStyleIdx="12" presStyleCnt="22"/>
      <dgm:spPr>
        <a:ln w="28575">
          <a:solidFill>
            <a:srgbClr val="FF0000"/>
          </a:solidFill>
        </a:ln>
      </dgm:spPr>
    </dgm:pt>
    <dgm:pt modelId="{A09D4C6A-1861-F547-A7D8-61E4F52EC59B}" type="pres">
      <dgm:prSet presAssocID="{A5A970B7-A069-B843-94CA-4C5993E2089B}" presName="bottomArc2" presStyleLbl="parChTrans1D1" presStyleIdx="13" presStyleCnt="22"/>
      <dgm:spPr>
        <a:ln w="28575">
          <a:solidFill>
            <a:srgbClr val="FF0000"/>
          </a:solidFill>
        </a:ln>
      </dgm:spPr>
    </dgm:pt>
    <dgm:pt modelId="{22EBFCEB-A573-7448-84FF-53A2CBE11D02}" type="pres">
      <dgm:prSet presAssocID="{A5A970B7-A069-B843-94CA-4C5993E2089B}" presName="topConnNode2" presStyleLbl="node2" presStyleIdx="0" presStyleCnt="0"/>
      <dgm:spPr/>
    </dgm:pt>
    <dgm:pt modelId="{070373DB-D4C2-A141-881E-B62EC78EB131}" type="pres">
      <dgm:prSet presAssocID="{A5A970B7-A069-B843-94CA-4C5993E2089B}" presName="hierChild4" presStyleCnt="0"/>
      <dgm:spPr/>
    </dgm:pt>
    <dgm:pt modelId="{3616548B-888E-6148-A7E6-AC773FF885F2}" type="pres">
      <dgm:prSet presAssocID="{A5A970B7-A069-B843-94CA-4C5993E2089B}" presName="hierChild5" presStyleCnt="0"/>
      <dgm:spPr/>
    </dgm:pt>
    <dgm:pt modelId="{7C118E5B-7936-3744-A9C3-32C02ADDD6A2}" type="pres">
      <dgm:prSet presAssocID="{099B5493-88E9-7844-B9AE-7A7FD50FAE33}" presName="Name28" presStyleLbl="parChTrans1D2" presStyleIdx="4" presStyleCnt="6"/>
      <dgm:spPr/>
    </dgm:pt>
    <dgm:pt modelId="{0989FFE5-79C8-204D-A394-8B4D69BE4F19}" type="pres">
      <dgm:prSet presAssocID="{0CFFDDB9-5203-1F47-944C-EBA596A30C26}" presName="hierRoot2" presStyleCnt="0">
        <dgm:presLayoutVars>
          <dgm:hierBranch val="init"/>
        </dgm:presLayoutVars>
      </dgm:prSet>
      <dgm:spPr/>
    </dgm:pt>
    <dgm:pt modelId="{B399E33A-21C2-8643-9485-003184BA481A}" type="pres">
      <dgm:prSet presAssocID="{0CFFDDB9-5203-1F47-944C-EBA596A30C26}" presName="rootComposite2" presStyleCnt="0"/>
      <dgm:spPr/>
    </dgm:pt>
    <dgm:pt modelId="{A48E3263-66B0-8E48-A281-78F1068CF7B1}" type="pres">
      <dgm:prSet presAssocID="{0CFFDDB9-5203-1F47-944C-EBA596A30C26}" presName="rootText2" presStyleLbl="alignAcc1" presStyleIdx="0" presStyleCnt="0" custScaleX="135835" custScaleY="129373">
        <dgm:presLayoutVars>
          <dgm:chPref val="3"/>
        </dgm:presLayoutVars>
      </dgm:prSet>
      <dgm:spPr/>
    </dgm:pt>
    <dgm:pt modelId="{0E6AC020-9297-C943-84FF-918E5D616AC9}" type="pres">
      <dgm:prSet presAssocID="{0CFFDDB9-5203-1F47-944C-EBA596A30C26}" presName="topArc2" presStyleLbl="parChTrans1D1" presStyleIdx="14" presStyleCnt="22"/>
      <dgm:spPr>
        <a:ln w="28575">
          <a:solidFill>
            <a:srgbClr val="FF0000"/>
          </a:solidFill>
        </a:ln>
      </dgm:spPr>
    </dgm:pt>
    <dgm:pt modelId="{C196BC32-4C8B-A24B-9AAF-377558DBFBEF}" type="pres">
      <dgm:prSet presAssocID="{0CFFDDB9-5203-1F47-944C-EBA596A30C26}" presName="bottomArc2" presStyleLbl="parChTrans1D1" presStyleIdx="15" presStyleCnt="22"/>
      <dgm:spPr>
        <a:ln w="28575">
          <a:solidFill>
            <a:srgbClr val="FF0000"/>
          </a:solidFill>
        </a:ln>
      </dgm:spPr>
    </dgm:pt>
    <dgm:pt modelId="{B38C2555-3DA1-6B45-90BD-86702E800557}" type="pres">
      <dgm:prSet presAssocID="{0CFFDDB9-5203-1F47-944C-EBA596A30C26}" presName="topConnNode2" presStyleLbl="node2" presStyleIdx="0" presStyleCnt="0"/>
      <dgm:spPr/>
    </dgm:pt>
    <dgm:pt modelId="{21ABAA41-D037-7A4D-A329-DBE949CAEBD8}" type="pres">
      <dgm:prSet presAssocID="{0CFFDDB9-5203-1F47-944C-EBA596A30C26}" presName="hierChild4" presStyleCnt="0"/>
      <dgm:spPr/>
    </dgm:pt>
    <dgm:pt modelId="{83092DDC-6365-FA4C-AD4C-E2E62FB035BF}" type="pres">
      <dgm:prSet presAssocID="{4D8BE0D8-1417-934A-A53E-A798F6A4F961}" presName="Name28" presStyleLbl="parChTrans1D3" presStyleIdx="2" presStyleCnt="4"/>
      <dgm:spPr/>
    </dgm:pt>
    <dgm:pt modelId="{9695887B-47AD-8049-AF1D-A8E3F08B673B}" type="pres">
      <dgm:prSet presAssocID="{E9C20A5D-631C-0B46-B482-10DB7F482FE9}" presName="hierRoot2" presStyleCnt="0">
        <dgm:presLayoutVars>
          <dgm:hierBranch val="init"/>
        </dgm:presLayoutVars>
      </dgm:prSet>
      <dgm:spPr/>
    </dgm:pt>
    <dgm:pt modelId="{0379438D-C158-1D4D-A43F-E6D88953C135}" type="pres">
      <dgm:prSet presAssocID="{E9C20A5D-631C-0B46-B482-10DB7F482FE9}" presName="rootComposite2" presStyleCnt="0"/>
      <dgm:spPr/>
    </dgm:pt>
    <dgm:pt modelId="{37A703FE-A005-EC4D-BD88-EE0EACE1E5C1}" type="pres">
      <dgm:prSet presAssocID="{E9C20A5D-631C-0B46-B482-10DB7F482FE9}" presName="rootText2" presStyleLbl="alignAcc1" presStyleIdx="0" presStyleCnt="0" custScaleX="154997" custScaleY="139736">
        <dgm:presLayoutVars>
          <dgm:chPref val="3"/>
        </dgm:presLayoutVars>
      </dgm:prSet>
      <dgm:spPr/>
    </dgm:pt>
    <dgm:pt modelId="{1D8E4D86-454D-9D4E-ACCA-28F9DCFDE613}" type="pres">
      <dgm:prSet presAssocID="{E9C20A5D-631C-0B46-B482-10DB7F482FE9}" presName="topArc2" presStyleLbl="parChTrans1D1" presStyleIdx="16" presStyleCnt="22"/>
      <dgm:spPr/>
    </dgm:pt>
    <dgm:pt modelId="{3AF05913-94D1-1749-8169-F2005C0E23A3}" type="pres">
      <dgm:prSet presAssocID="{E9C20A5D-631C-0B46-B482-10DB7F482FE9}" presName="bottomArc2" presStyleLbl="parChTrans1D1" presStyleIdx="17" presStyleCnt="22"/>
      <dgm:spPr/>
    </dgm:pt>
    <dgm:pt modelId="{9DF7C062-B396-F148-8425-87A3553462F3}" type="pres">
      <dgm:prSet presAssocID="{E9C20A5D-631C-0B46-B482-10DB7F482FE9}" presName="topConnNode2" presStyleLbl="node3" presStyleIdx="0" presStyleCnt="0"/>
      <dgm:spPr/>
    </dgm:pt>
    <dgm:pt modelId="{0058FAF4-3E9F-F244-BA4C-BBE23832AE9E}" type="pres">
      <dgm:prSet presAssocID="{E9C20A5D-631C-0B46-B482-10DB7F482FE9}" presName="hierChild4" presStyleCnt="0"/>
      <dgm:spPr/>
    </dgm:pt>
    <dgm:pt modelId="{B8D37915-4009-9645-8E4F-9EBC63328397}" type="pres">
      <dgm:prSet presAssocID="{E9C20A5D-631C-0B46-B482-10DB7F482FE9}" presName="hierChild5" presStyleCnt="0"/>
      <dgm:spPr/>
    </dgm:pt>
    <dgm:pt modelId="{C63B457B-FE69-2846-AC19-4D7ABB54B579}" type="pres">
      <dgm:prSet presAssocID="{0CFFDDB9-5203-1F47-944C-EBA596A30C26}" presName="hierChild5" presStyleCnt="0"/>
      <dgm:spPr/>
    </dgm:pt>
    <dgm:pt modelId="{DCC2B99E-DB19-4148-B688-632458FD5E8B}" type="pres">
      <dgm:prSet presAssocID="{148E3292-94D4-FD47-85D7-4302E951979B}" presName="Name28" presStyleLbl="parChTrans1D2" presStyleIdx="5" presStyleCnt="6"/>
      <dgm:spPr/>
    </dgm:pt>
    <dgm:pt modelId="{BC0648DE-FAB0-0A46-96FE-C08F15505882}" type="pres">
      <dgm:prSet presAssocID="{ABAE926D-D7DC-0940-BD0B-4E541294D7A4}" presName="hierRoot2" presStyleCnt="0">
        <dgm:presLayoutVars>
          <dgm:hierBranch val="init"/>
        </dgm:presLayoutVars>
      </dgm:prSet>
      <dgm:spPr/>
    </dgm:pt>
    <dgm:pt modelId="{F8313C5A-4711-0B4E-B0AB-DA1BB33B1257}" type="pres">
      <dgm:prSet presAssocID="{ABAE926D-D7DC-0940-BD0B-4E541294D7A4}" presName="rootComposite2" presStyleCnt="0"/>
      <dgm:spPr/>
    </dgm:pt>
    <dgm:pt modelId="{82537E8C-3868-A340-BE84-70D2A4E6DA6E}" type="pres">
      <dgm:prSet presAssocID="{ABAE926D-D7DC-0940-BD0B-4E541294D7A4}" presName="rootText2" presStyleLbl="alignAcc1" presStyleIdx="0" presStyleCnt="0">
        <dgm:presLayoutVars>
          <dgm:chPref val="3"/>
        </dgm:presLayoutVars>
      </dgm:prSet>
      <dgm:spPr/>
    </dgm:pt>
    <dgm:pt modelId="{CA6E95E3-B706-1E48-A243-B6AB27B32C6C}" type="pres">
      <dgm:prSet presAssocID="{ABAE926D-D7DC-0940-BD0B-4E541294D7A4}" presName="topArc2" presStyleLbl="parChTrans1D1" presStyleIdx="18" presStyleCnt="22"/>
      <dgm:spPr>
        <a:ln w="28575">
          <a:solidFill>
            <a:srgbClr val="FF0000"/>
          </a:solidFill>
        </a:ln>
      </dgm:spPr>
    </dgm:pt>
    <dgm:pt modelId="{6570B266-2021-3F4C-A90F-8CA121ABE802}" type="pres">
      <dgm:prSet presAssocID="{ABAE926D-D7DC-0940-BD0B-4E541294D7A4}" presName="bottomArc2" presStyleLbl="parChTrans1D1" presStyleIdx="19" presStyleCnt="22"/>
      <dgm:spPr>
        <a:ln w="28575">
          <a:solidFill>
            <a:srgbClr val="FF0000"/>
          </a:solidFill>
        </a:ln>
      </dgm:spPr>
    </dgm:pt>
    <dgm:pt modelId="{1F73B046-2511-C542-BD49-90DF95863CC9}" type="pres">
      <dgm:prSet presAssocID="{ABAE926D-D7DC-0940-BD0B-4E541294D7A4}" presName="topConnNode2" presStyleLbl="node2" presStyleIdx="0" presStyleCnt="0"/>
      <dgm:spPr/>
    </dgm:pt>
    <dgm:pt modelId="{95A0039E-3F9C-644B-B46A-7626EFEC04A0}" type="pres">
      <dgm:prSet presAssocID="{ABAE926D-D7DC-0940-BD0B-4E541294D7A4}" presName="hierChild4" presStyleCnt="0"/>
      <dgm:spPr/>
    </dgm:pt>
    <dgm:pt modelId="{9832EE9D-A4E0-B245-AD57-4607D2E462F2}" type="pres">
      <dgm:prSet presAssocID="{B58C722D-8189-FD4D-AACC-C1F7E724CBB3}" presName="Name28" presStyleLbl="parChTrans1D3" presStyleIdx="3" presStyleCnt="4"/>
      <dgm:spPr/>
    </dgm:pt>
    <dgm:pt modelId="{51A29516-FE48-E042-BA1B-0173300B0836}" type="pres">
      <dgm:prSet presAssocID="{8A575C4E-8D3B-374F-A2EF-6B6898AFF430}" presName="hierRoot2" presStyleCnt="0">
        <dgm:presLayoutVars>
          <dgm:hierBranch val="init"/>
        </dgm:presLayoutVars>
      </dgm:prSet>
      <dgm:spPr/>
    </dgm:pt>
    <dgm:pt modelId="{D3015E63-75A7-F04F-B40E-E732356DA2C8}" type="pres">
      <dgm:prSet presAssocID="{8A575C4E-8D3B-374F-A2EF-6B6898AFF430}" presName="rootComposite2" presStyleCnt="0"/>
      <dgm:spPr/>
    </dgm:pt>
    <dgm:pt modelId="{18B1A1FC-E56B-7541-A3F7-D50B63A1301F}" type="pres">
      <dgm:prSet presAssocID="{8A575C4E-8D3B-374F-A2EF-6B6898AFF430}" presName="rootText2" presStyleLbl="alignAcc1" presStyleIdx="0" presStyleCnt="0" custScaleX="157302" custScaleY="166451">
        <dgm:presLayoutVars>
          <dgm:chPref val="3"/>
        </dgm:presLayoutVars>
      </dgm:prSet>
      <dgm:spPr/>
    </dgm:pt>
    <dgm:pt modelId="{7B2CBB06-FCDD-2047-B6F5-BCE0DF33321B}" type="pres">
      <dgm:prSet presAssocID="{8A575C4E-8D3B-374F-A2EF-6B6898AFF430}" presName="topArc2" presStyleLbl="parChTrans1D1" presStyleIdx="20" presStyleCnt="22"/>
      <dgm:spPr/>
    </dgm:pt>
    <dgm:pt modelId="{CE9BB9CB-95EA-BC47-A912-B5FBABE2F964}" type="pres">
      <dgm:prSet presAssocID="{8A575C4E-8D3B-374F-A2EF-6B6898AFF430}" presName="bottomArc2" presStyleLbl="parChTrans1D1" presStyleIdx="21" presStyleCnt="22"/>
      <dgm:spPr/>
    </dgm:pt>
    <dgm:pt modelId="{883DDA2F-35D0-BA47-9D99-11BE7691BE8B}" type="pres">
      <dgm:prSet presAssocID="{8A575C4E-8D3B-374F-A2EF-6B6898AFF430}" presName="topConnNode2" presStyleLbl="node3" presStyleIdx="0" presStyleCnt="0"/>
      <dgm:spPr/>
    </dgm:pt>
    <dgm:pt modelId="{F1C3DBC1-D2FB-0146-AEFE-AAA6D5C857C2}" type="pres">
      <dgm:prSet presAssocID="{8A575C4E-8D3B-374F-A2EF-6B6898AFF430}" presName="hierChild4" presStyleCnt="0"/>
      <dgm:spPr/>
    </dgm:pt>
    <dgm:pt modelId="{EE00BC38-993F-FD43-B8DD-1B01307F358F}" type="pres">
      <dgm:prSet presAssocID="{8A575C4E-8D3B-374F-A2EF-6B6898AFF430}" presName="hierChild5" presStyleCnt="0"/>
      <dgm:spPr/>
    </dgm:pt>
    <dgm:pt modelId="{B4D8C0D1-5E99-EE40-B037-FF6B06C18EA5}" type="pres">
      <dgm:prSet presAssocID="{ABAE926D-D7DC-0940-BD0B-4E541294D7A4}" presName="hierChild5" presStyleCnt="0"/>
      <dgm:spPr/>
    </dgm:pt>
    <dgm:pt modelId="{A0D0E724-0C07-994F-B035-BCCAC99948AA}" type="pres">
      <dgm:prSet presAssocID="{1C8BA19A-EADE-CE4B-AE31-4195F929EE93}" presName="hierChild3" presStyleCnt="0"/>
      <dgm:spPr/>
    </dgm:pt>
  </dgm:ptLst>
  <dgm:cxnLst>
    <dgm:cxn modelId="{85D22309-9D5B-054F-95B3-0D4B7DA19791}" type="presOf" srcId="{5C4E357A-641B-F945-B6F4-2F723011F732}" destId="{3B5070F8-E26A-7444-BD0B-36F71FF727F3}" srcOrd="1" destOrd="0" presId="urn:microsoft.com/office/officeart/2008/layout/HalfCircleOrganizationChart"/>
    <dgm:cxn modelId="{EBB4DE12-CFC6-5941-A0DF-15ABF7D08CB3}" type="presOf" srcId="{1C8BA19A-EADE-CE4B-AE31-4195F929EE93}" destId="{3583E500-2D2C-2543-942A-28FBA59BEAD5}" srcOrd="0" destOrd="0" presId="urn:microsoft.com/office/officeart/2008/layout/HalfCircleOrganizationChart"/>
    <dgm:cxn modelId="{D4A48F13-A75E-7946-9FC6-EDEA073A39A3}" type="presOf" srcId="{81EDA05B-B0C0-634C-BB83-6E14C20E5960}" destId="{7A7F9F37-9278-BB4D-A251-9D754489A1C1}" srcOrd="0" destOrd="0" presId="urn:microsoft.com/office/officeart/2008/layout/HalfCircleOrganizationChart"/>
    <dgm:cxn modelId="{D9EB8F16-244C-D14F-A8FC-300BF1F14827}" type="presOf" srcId="{5C4E357A-641B-F945-B6F4-2F723011F732}" destId="{7419504D-0354-654D-94B7-5EC62334F973}" srcOrd="0" destOrd="0" presId="urn:microsoft.com/office/officeart/2008/layout/HalfCircleOrganizationChart"/>
    <dgm:cxn modelId="{182BA116-51CD-6F44-B5A3-BD9C7F8FAF83}" srcId="{1C8BA19A-EADE-CE4B-AE31-4195F929EE93}" destId="{ABAE926D-D7DC-0940-BD0B-4E541294D7A4}" srcOrd="5" destOrd="0" parTransId="{148E3292-94D4-FD47-85D7-4302E951979B}" sibTransId="{C44A9A47-6350-7B40-90D5-624A47873A7A}"/>
    <dgm:cxn modelId="{4F0A201A-3BC0-0541-98F5-9EC20873244D}" type="presOf" srcId="{7E02B180-4E54-5E49-9196-50783BFE0320}" destId="{87E55A28-FB76-F24B-A9C6-00375A031DF1}" srcOrd="0" destOrd="0" presId="urn:microsoft.com/office/officeart/2008/layout/HalfCircleOrganizationChart"/>
    <dgm:cxn modelId="{AEAC361B-60DF-3441-9BC0-F880A9EA4C3D}" type="presOf" srcId="{A5A970B7-A069-B843-94CA-4C5993E2089B}" destId="{C8D44A4F-A6FD-3F46-B6A4-954907133184}" srcOrd="0" destOrd="0" presId="urn:microsoft.com/office/officeart/2008/layout/HalfCircleOrganizationChart"/>
    <dgm:cxn modelId="{17B77E1D-66DB-B24A-AA29-7691A221368E}" srcId="{ABAE926D-D7DC-0940-BD0B-4E541294D7A4}" destId="{8A575C4E-8D3B-374F-A2EF-6B6898AFF430}" srcOrd="0" destOrd="0" parTransId="{B58C722D-8189-FD4D-AACC-C1F7E724CBB3}" sibTransId="{92F251E7-1AC3-CD49-AC20-CBE8D13F9BE5}"/>
    <dgm:cxn modelId="{ABABC928-CF9D-104C-A22B-A9E843491409}" type="presOf" srcId="{A88393A0-C803-6245-9CBE-1BD7DE8929A0}" destId="{BA113CA0-D0AE-BB4A-B1A5-85C23CBFFC96}" srcOrd="0" destOrd="0" presId="urn:microsoft.com/office/officeart/2008/layout/HalfCircleOrganizationChart"/>
    <dgm:cxn modelId="{D9D9302B-50A7-CD44-821A-E840668DD19C}" srcId="{0CFFDDB9-5203-1F47-944C-EBA596A30C26}" destId="{E9C20A5D-631C-0B46-B482-10DB7F482FE9}" srcOrd="0" destOrd="0" parTransId="{4D8BE0D8-1417-934A-A53E-A798F6A4F961}" sibTransId="{14B4A838-F340-194D-BA2F-E7F9BBF81728}"/>
    <dgm:cxn modelId="{4EB73030-B1DC-F04B-95F9-CEE3DEA8F761}" type="presOf" srcId="{645522DB-CDB6-8F4A-B35A-B698D1C47CA6}" destId="{0ADA474B-D932-0748-BC25-A09C809F5204}" srcOrd="0" destOrd="0" presId="urn:microsoft.com/office/officeart/2008/layout/HalfCircleOrganizationChart"/>
    <dgm:cxn modelId="{EBC3E343-B4C9-A44B-9776-B2933550EA8D}" type="presOf" srcId="{A5A970B7-A069-B843-94CA-4C5993E2089B}" destId="{22EBFCEB-A573-7448-84FF-53A2CBE11D02}" srcOrd="1" destOrd="0" presId="urn:microsoft.com/office/officeart/2008/layout/HalfCircleOrganizationChart"/>
    <dgm:cxn modelId="{52E6D947-7C6A-9D44-931A-AFC26CFB81BE}" type="presOf" srcId="{8A575C4E-8D3B-374F-A2EF-6B6898AFF430}" destId="{883DDA2F-35D0-BA47-9D99-11BE7691BE8B}" srcOrd="1" destOrd="0" presId="urn:microsoft.com/office/officeart/2008/layout/HalfCircleOrganizationChart"/>
    <dgm:cxn modelId="{B2772549-4CD4-014E-85CD-C2DD2825A6E1}" srcId="{1C8BA19A-EADE-CE4B-AE31-4195F929EE93}" destId="{0CFFDDB9-5203-1F47-944C-EBA596A30C26}" srcOrd="4" destOrd="0" parTransId="{099B5493-88E9-7844-B9AE-7A7FD50FAE33}" sibTransId="{CA9C6520-7995-DC4A-8230-96E51832577B}"/>
    <dgm:cxn modelId="{F9908D52-8CF0-7C4C-8359-17AAE865E244}" type="presOf" srcId="{ABAE926D-D7DC-0940-BD0B-4E541294D7A4}" destId="{1F73B046-2511-C542-BD49-90DF95863CC9}" srcOrd="1" destOrd="0" presId="urn:microsoft.com/office/officeart/2008/layout/HalfCircleOrganizationChart"/>
    <dgm:cxn modelId="{BABFEF53-4008-0240-9D27-EA7270D18FF7}" srcId="{1C8BA19A-EADE-CE4B-AE31-4195F929EE93}" destId="{2A3840F9-7AFB-F545-BB51-F8B0931C555B}" srcOrd="2" destOrd="0" parTransId="{69AE4D64-D656-B34C-B9CC-24E1D039CE5F}" sibTransId="{13D7E657-53EB-CE49-82C8-A985178BB0EA}"/>
    <dgm:cxn modelId="{68A8D858-986A-C645-9ED7-CE250C77CAE7}" type="presOf" srcId="{F3932A28-28B0-CB44-83ED-C8E3B0EEFB04}" destId="{028E8BF3-12AE-E345-85BA-0B9FD9F5855D}" srcOrd="0" destOrd="0" presId="urn:microsoft.com/office/officeart/2008/layout/HalfCircleOrganizationChart"/>
    <dgm:cxn modelId="{BCA95762-E2EE-3B46-B7BC-830BF8F43AC6}" type="presOf" srcId="{4D8BE0D8-1417-934A-A53E-A798F6A4F961}" destId="{83092DDC-6365-FA4C-AD4C-E2E62FB035BF}" srcOrd="0" destOrd="0" presId="urn:microsoft.com/office/officeart/2008/layout/HalfCircleOrganizationChart"/>
    <dgm:cxn modelId="{08E1F762-AB3A-8047-9266-DA14309BBA03}" type="presOf" srcId="{A88393A0-C803-6245-9CBE-1BD7DE8929A0}" destId="{ED160ED7-16BD-AA43-8340-87EDEF098B6C}" srcOrd="1" destOrd="0" presId="urn:microsoft.com/office/officeart/2008/layout/HalfCircleOrganizationChart"/>
    <dgm:cxn modelId="{F5D70265-B19F-8C44-A734-943374C44C60}" type="presOf" srcId="{B58C722D-8189-FD4D-AACC-C1F7E724CBB3}" destId="{9832EE9D-A4E0-B245-AD57-4607D2E462F2}" srcOrd="0" destOrd="0" presId="urn:microsoft.com/office/officeart/2008/layout/HalfCircleOrganizationChart"/>
    <dgm:cxn modelId="{E4C0EF67-B184-F144-A850-A94051624AEB}" type="presOf" srcId="{9C77007C-B56E-0440-A8D5-6F779C989EA2}" destId="{29E3D546-A413-A74E-AC4F-FD4C1CC9FA43}" srcOrd="0" destOrd="0" presId="urn:microsoft.com/office/officeart/2008/layout/HalfCircleOrganizationChart"/>
    <dgm:cxn modelId="{0BEBAD71-2BD3-1343-867D-A51201BE7EF9}" srcId="{1C8BA19A-EADE-CE4B-AE31-4195F929EE93}" destId="{A88393A0-C803-6245-9CBE-1BD7DE8929A0}" srcOrd="0" destOrd="0" parTransId="{F3932A28-28B0-CB44-83ED-C8E3B0EEFB04}" sibTransId="{749864F8-D35C-7D44-A0CD-D6AA561F1863}"/>
    <dgm:cxn modelId="{954EC484-9A96-9F44-BF44-AAAEF5512E23}" type="presOf" srcId="{F5029CFB-D9DC-E44F-8BA3-E5177F63A0B0}" destId="{4A9E9083-FE38-7E48-908F-E37E730C4DF1}" srcOrd="0" destOrd="0" presId="urn:microsoft.com/office/officeart/2008/layout/HalfCircleOrganizationChart"/>
    <dgm:cxn modelId="{636AF98F-BDD6-D540-9B78-330085CFC74E}" srcId="{A88393A0-C803-6245-9CBE-1BD7DE8929A0}" destId="{7E02B180-4E54-5E49-9196-50783BFE0320}" srcOrd="0" destOrd="0" parTransId="{F5029CFB-D9DC-E44F-8BA3-E5177F63A0B0}" sibTransId="{4531D6C9-2C5E-D848-9806-3F42AD6E8EE7}"/>
    <dgm:cxn modelId="{62186D90-1F7A-A643-B496-4F3ABBF09EED}" type="presOf" srcId="{7E02B180-4E54-5E49-9196-50783BFE0320}" destId="{E2872CE0-D1FE-6C44-8FB0-0616A032ABDB}" srcOrd="1" destOrd="0" presId="urn:microsoft.com/office/officeart/2008/layout/HalfCircleOrganizationChart"/>
    <dgm:cxn modelId="{933D7D92-9891-104A-8948-57A00E34DC7D}" type="presOf" srcId="{E4746E84-7409-B24B-8C47-AE2859844E77}" destId="{4D5C20AB-CB4A-A745-B1C6-FD9522FE7A6F}" srcOrd="0" destOrd="0" presId="urn:microsoft.com/office/officeart/2008/layout/HalfCircleOrganizationChart"/>
    <dgm:cxn modelId="{8DDE649C-D35A-2842-864B-E02934C78DAF}" type="presOf" srcId="{2A3840F9-7AFB-F545-BB51-F8B0931C555B}" destId="{B54A2EA8-760B-CF41-9F7B-AA744189F5C7}" srcOrd="1" destOrd="0" presId="urn:microsoft.com/office/officeart/2008/layout/HalfCircleOrganizationChart"/>
    <dgm:cxn modelId="{DBB5449D-F7D2-CD40-88DE-034D7B0C3473}" type="presOf" srcId="{0CFFDDB9-5203-1F47-944C-EBA596A30C26}" destId="{A48E3263-66B0-8E48-A281-78F1068CF7B1}" srcOrd="0" destOrd="0" presId="urn:microsoft.com/office/officeart/2008/layout/HalfCircleOrganizationChart"/>
    <dgm:cxn modelId="{4F1E4FA0-5B56-1445-B1C0-2CC1E4E0DD95}" type="presOf" srcId="{ABAE926D-D7DC-0940-BD0B-4E541294D7A4}" destId="{82537E8C-3868-A340-BE84-70D2A4E6DA6E}" srcOrd="0" destOrd="0" presId="urn:microsoft.com/office/officeart/2008/layout/HalfCircleOrganizationChart"/>
    <dgm:cxn modelId="{FA8A67A3-7594-A04F-8C2B-CD49DBB51B49}" type="presOf" srcId="{69AE4D64-D656-B34C-B9CC-24E1D039CE5F}" destId="{78187A7A-3D7B-8E46-A507-EBD0C114FC28}" srcOrd="0" destOrd="0" presId="urn:microsoft.com/office/officeart/2008/layout/HalfCircleOrganizationChart"/>
    <dgm:cxn modelId="{20E66CA3-7F48-D240-B827-3A2893BA2041}" type="presOf" srcId="{E9C20A5D-631C-0B46-B482-10DB7F482FE9}" destId="{37A703FE-A005-EC4D-BD88-EE0EACE1E5C1}" srcOrd="0" destOrd="0" presId="urn:microsoft.com/office/officeart/2008/layout/HalfCircleOrganizationChart"/>
    <dgm:cxn modelId="{F189A2B2-C3A4-9C4E-B2CC-709EA369F404}" srcId="{5C4E357A-641B-F945-B6F4-2F723011F732}" destId="{6B4EE4AC-F177-024A-84A3-2C05783308C3}" srcOrd="0" destOrd="0" parTransId="{E4746E84-7409-B24B-8C47-AE2859844E77}" sibTransId="{6CA87831-B796-1F4A-94CB-3ED400CD92CB}"/>
    <dgm:cxn modelId="{6488ABB4-F761-7541-B0A9-4E4FD9966187}" type="presOf" srcId="{6B4EE4AC-F177-024A-84A3-2C05783308C3}" destId="{080DE937-3EBA-194F-AA2C-1616B81251A2}" srcOrd="1" destOrd="0" presId="urn:microsoft.com/office/officeart/2008/layout/HalfCircleOrganizationChart"/>
    <dgm:cxn modelId="{B9028BC4-6005-F34E-A57F-8832618AF2C1}" type="presOf" srcId="{2A3840F9-7AFB-F545-BB51-F8B0931C555B}" destId="{5C0FCA37-6018-3141-B537-1093222B7FFF}" srcOrd="0" destOrd="0" presId="urn:microsoft.com/office/officeart/2008/layout/HalfCircleOrganizationChart"/>
    <dgm:cxn modelId="{0C276FD2-14C3-0049-B4E9-A891BE0398FD}" srcId="{1C8BA19A-EADE-CE4B-AE31-4195F929EE93}" destId="{5C4E357A-641B-F945-B6F4-2F723011F732}" srcOrd="1" destOrd="0" parTransId="{645522DB-CDB6-8F4A-B35A-B698D1C47CA6}" sibTransId="{028F983F-E704-8B44-9653-9AE9CD707148}"/>
    <dgm:cxn modelId="{8A87A8D3-FFE8-3544-BBE9-CDC85E758C6E}" type="presOf" srcId="{148E3292-94D4-FD47-85D7-4302E951979B}" destId="{DCC2B99E-DB19-4148-B688-632458FD5E8B}" srcOrd="0" destOrd="0" presId="urn:microsoft.com/office/officeart/2008/layout/HalfCircleOrganizationChart"/>
    <dgm:cxn modelId="{50C548D9-CDC6-C348-A164-81100CEE582B}" type="presOf" srcId="{1C8BA19A-EADE-CE4B-AE31-4195F929EE93}" destId="{1CCD3545-E329-C14F-A3DF-805E4C17006B}" srcOrd="1" destOrd="0" presId="urn:microsoft.com/office/officeart/2008/layout/HalfCircleOrganizationChart"/>
    <dgm:cxn modelId="{C4035BE8-5CA7-2E43-9ACC-7A76EC298055}" srcId="{9C77007C-B56E-0440-A8D5-6F779C989EA2}" destId="{1C8BA19A-EADE-CE4B-AE31-4195F929EE93}" srcOrd="0" destOrd="0" parTransId="{4836E30C-9AA8-1F4C-932F-6E9B35B5C2A9}" sibTransId="{B85636A3-69B8-0348-A4F7-332B12F468D6}"/>
    <dgm:cxn modelId="{B774AAEB-B521-6849-8BC4-A682281DC980}" type="presOf" srcId="{0CFFDDB9-5203-1F47-944C-EBA596A30C26}" destId="{B38C2555-3DA1-6B45-90BD-86702E800557}" srcOrd="1" destOrd="0" presId="urn:microsoft.com/office/officeart/2008/layout/HalfCircleOrganizationChart"/>
    <dgm:cxn modelId="{5EBEBDED-76EE-C948-BFC7-A7E4650B05E5}" type="presOf" srcId="{8A575C4E-8D3B-374F-A2EF-6B6898AFF430}" destId="{18B1A1FC-E56B-7541-A3F7-D50B63A1301F}" srcOrd="0" destOrd="0" presId="urn:microsoft.com/office/officeart/2008/layout/HalfCircleOrganizationChart"/>
    <dgm:cxn modelId="{4F50E7ED-EBEE-F84A-A294-0DE100087578}" type="presOf" srcId="{6B4EE4AC-F177-024A-84A3-2C05783308C3}" destId="{A4C80BCB-69D5-A140-80E9-A9B61A869231}" srcOrd="0" destOrd="0" presId="urn:microsoft.com/office/officeart/2008/layout/HalfCircleOrganizationChart"/>
    <dgm:cxn modelId="{F0E709F2-ADA8-3D4D-B5C7-9D72D101B55B}" srcId="{1C8BA19A-EADE-CE4B-AE31-4195F929EE93}" destId="{A5A970B7-A069-B843-94CA-4C5993E2089B}" srcOrd="3" destOrd="0" parTransId="{81EDA05B-B0C0-634C-BB83-6E14C20E5960}" sibTransId="{E50C0EA7-5E14-1D4D-A944-B712B43FD584}"/>
    <dgm:cxn modelId="{0F4CD7F7-8429-4B48-A2E1-9D4C5563E223}" type="presOf" srcId="{E9C20A5D-631C-0B46-B482-10DB7F482FE9}" destId="{9DF7C062-B396-F148-8425-87A3553462F3}" srcOrd="1" destOrd="0" presId="urn:microsoft.com/office/officeart/2008/layout/HalfCircleOrganizationChart"/>
    <dgm:cxn modelId="{10913CF9-996D-8A41-8698-CEC059E68CA2}" type="presOf" srcId="{099B5493-88E9-7844-B9AE-7A7FD50FAE33}" destId="{7C118E5B-7936-3744-A9C3-32C02ADDD6A2}" srcOrd="0" destOrd="0" presId="urn:microsoft.com/office/officeart/2008/layout/HalfCircleOrganizationChart"/>
    <dgm:cxn modelId="{806A446B-82F2-AF4C-8BD5-F3ACC86B8765}" type="presParOf" srcId="{29E3D546-A413-A74E-AC4F-FD4C1CC9FA43}" destId="{92A50F0C-4A19-7646-BCD9-E3A7BBBCED3F}" srcOrd="0" destOrd="0" presId="urn:microsoft.com/office/officeart/2008/layout/HalfCircleOrganizationChart"/>
    <dgm:cxn modelId="{EDF6C500-EC02-3747-A848-6750505314B6}" type="presParOf" srcId="{92A50F0C-4A19-7646-BCD9-E3A7BBBCED3F}" destId="{49E78FE1-5C4C-C249-84BD-026C81F28277}" srcOrd="0" destOrd="0" presId="urn:microsoft.com/office/officeart/2008/layout/HalfCircleOrganizationChart"/>
    <dgm:cxn modelId="{725F4123-EA0C-B448-B8D3-2F2964C61BAD}" type="presParOf" srcId="{49E78FE1-5C4C-C249-84BD-026C81F28277}" destId="{3583E500-2D2C-2543-942A-28FBA59BEAD5}" srcOrd="0" destOrd="0" presId="urn:microsoft.com/office/officeart/2008/layout/HalfCircleOrganizationChart"/>
    <dgm:cxn modelId="{E976E711-5C4D-964A-9851-02DDCCDCFFA8}" type="presParOf" srcId="{49E78FE1-5C4C-C249-84BD-026C81F28277}" destId="{AF9BD5DA-E34E-074C-A7AA-34B9B82E038B}" srcOrd="1" destOrd="0" presId="urn:microsoft.com/office/officeart/2008/layout/HalfCircleOrganizationChart"/>
    <dgm:cxn modelId="{E122DC04-14A8-474D-B0E3-5170981E2A11}" type="presParOf" srcId="{49E78FE1-5C4C-C249-84BD-026C81F28277}" destId="{B528CF8C-ACB0-5548-894D-CB8B9BAE24B9}" srcOrd="2" destOrd="0" presId="urn:microsoft.com/office/officeart/2008/layout/HalfCircleOrganizationChart"/>
    <dgm:cxn modelId="{BBB05FCB-5471-AC49-A033-414CC7F78455}" type="presParOf" srcId="{49E78FE1-5C4C-C249-84BD-026C81F28277}" destId="{1CCD3545-E329-C14F-A3DF-805E4C17006B}" srcOrd="3" destOrd="0" presId="urn:microsoft.com/office/officeart/2008/layout/HalfCircleOrganizationChart"/>
    <dgm:cxn modelId="{8C85E348-6D3C-AC4F-A726-2DD0E7DD821E}" type="presParOf" srcId="{92A50F0C-4A19-7646-BCD9-E3A7BBBCED3F}" destId="{8E185A15-515B-0142-AA2C-0453655FBBC0}" srcOrd="1" destOrd="0" presId="urn:microsoft.com/office/officeart/2008/layout/HalfCircleOrganizationChart"/>
    <dgm:cxn modelId="{9CFC4B7C-9AFC-9047-B0F0-C35E54ADCB6D}" type="presParOf" srcId="{8E185A15-515B-0142-AA2C-0453655FBBC0}" destId="{028E8BF3-12AE-E345-85BA-0B9FD9F5855D}" srcOrd="0" destOrd="0" presId="urn:microsoft.com/office/officeart/2008/layout/HalfCircleOrganizationChart"/>
    <dgm:cxn modelId="{83AFE131-0266-AD4C-A082-63AEA98CA6C9}" type="presParOf" srcId="{8E185A15-515B-0142-AA2C-0453655FBBC0}" destId="{AD33519C-3B2A-E540-A760-A4F0842F3302}" srcOrd="1" destOrd="0" presId="urn:microsoft.com/office/officeart/2008/layout/HalfCircleOrganizationChart"/>
    <dgm:cxn modelId="{6FA8BBA2-8BEC-F04D-8A19-1498D3D88875}" type="presParOf" srcId="{AD33519C-3B2A-E540-A760-A4F0842F3302}" destId="{C1D6CA47-9072-3345-9128-CB69CA4FF8B5}" srcOrd="0" destOrd="0" presId="urn:microsoft.com/office/officeart/2008/layout/HalfCircleOrganizationChart"/>
    <dgm:cxn modelId="{D9989BA7-E1E4-954B-B5D2-B713A70E9644}" type="presParOf" srcId="{C1D6CA47-9072-3345-9128-CB69CA4FF8B5}" destId="{BA113CA0-D0AE-BB4A-B1A5-85C23CBFFC96}" srcOrd="0" destOrd="0" presId="urn:microsoft.com/office/officeart/2008/layout/HalfCircleOrganizationChart"/>
    <dgm:cxn modelId="{5AABB2D7-E585-5A42-A9AE-9A3FA33FE2AA}" type="presParOf" srcId="{C1D6CA47-9072-3345-9128-CB69CA4FF8B5}" destId="{04C1501F-883C-964B-9288-749827808061}" srcOrd="1" destOrd="0" presId="urn:microsoft.com/office/officeart/2008/layout/HalfCircleOrganizationChart"/>
    <dgm:cxn modelId="{469C94BF-3901-2041-A18E-BF579DD50A41}" type="presParOf" srcId="{C1D6CA47-9072-3345-9128-CB69CA4FF8B5}" destId="{94110B50-1674-F848-ABFD-9E414AC54B24}" srcOrd="2" destOrd="0" presId="urn:microsoft.com/office/officeart/2008/layout/HalfCircleOrganizationChart"/>
    <dgm:cxn modelId="{2751DC30-CE01-5C4D-976B-1E1EB467DECD}" type="presParOf" srcId="{C1D6CA47-9072-3345-9128-CB69CA4FF8B5}" destId="{ED160ED7-16BD-AA43-8340-87EDEF098B6C}" srcOrd="3" destOrd="0" presId="urn:microsoft.com/office/officeart/2008/layout/HalfCircleOrganizationChart"/>
    <dgm:cxn modelId="{86491280-22F5-834C-BC02-C9866AA521A9}" type="presParOf" srcId="{AD33519C-3B2A-E540-A760-A4F0842F3302}" destId="{46AD5D61-B067-0C49-AAB9-66EEA21017B2}" srcOrd="1" destOrd="0" presId="urn:microsoft.com/office/officeart/2008/layout/HalfCircleOrganizationChart"/>
    <dgm:cxn modelId="{473247B5-492F-0140-84E7-21BAE7404D60}" type="presParOf" srcId="{46AD5D61-B067-0C49-AAB9-66EEA21017B2}" destId="{4A9E9083-FE38-7E48-908F-E37E730C4DF1}" srcOrd="0" destOrd="0" presId="urn:microsoft.com/office/officeart/2008/layout/HalfCircleOrganizationChart"/>
    <dgm:cxn modelId="{DF009C2E-DDDD-F842-B8F7-4BD7D79F5E19}" type="presParOf" srcId="{46AD5D61-B067-0C49-AAB9-66EEA21017B2}" destId="{32F5E29B-CC17-C443-9A28-2F457BF84C8A}" srcOrd="1" destOrd="0" presId="urn:microsoft.com/office/officeart/2008/layout/HalfCircleOrganizationChart"/>
    <dgm:cxn modelId="{2EA18B9F-A4F7-D845-9B8C-AECFC8967756}" type="presParOf" srcId="{32F5E29B-CC17-C443-9A28-2F457BF84C8A}" destId="{24634C57-9C1D-0A42-9EC7-9BE40BB82BFF}" srcOrd="0" destOrd="0" presId="urn:microsoft.com/office/officeart/2008/layout/HalfCircleOrganizationChart"/>
    <dgm:cxn modelId="{54F2B9C0-32AE-5A43-9446-B929644779B1}" type="presParOf" srcId="{24634C57-9C1D-0A42-9EC7-9BE40BB82BFF}" destId="{87E55A28-FB76-F24B-A9C6-00375A031DF1}" srcOrd="0" destOrd="0" presId="urn:microsoft.com/office/officeart/2008/layout/HalfCircleOrganizationChart"/>
    <dgm:cxn modelId="{DDEB7A5F-9342-EE46-B252-3FB01D709EFD}" type="presParOf" srcId="{24634C57-9C1D-0A42-9EC7-9BE40BB82BFF}" destId="{4AC708C2-8165-684C-85C8-4AD240DACA3A}" srcOrd="1" destOrd="0" presId="urn:microsoft.com/office/officeart/2008/layout/HalfCircleOrganizationChart"/>
    <dgm:cxn modelId="{D77A35A3-2B7D-074C-B9A3-BFA6FBE2C444}" type="presParOf" srcId="{24634C57-9C1D-0A42-9EC7-9BE40BB82BFF}" destId="{767856A4-80F3-F441-A16F-BFFCE311B6FC}" srcOrd="2" destOrd="0" presId="urn:microsoft.com/office/officeart/2008/layout/HalfCircleOrganizationChart"/>
    <dgm:cxn modelId="{52D9714A-0183-B141-A15B-439FEF2B59B3}" type="presParOf" srcId="{24634C57-9C1D-0A42-9EC7-9BE40BB82BFF}" destId="{E2872CE0-D1FE-6C44-8FB0-0616A032ABDB}" srcOrd="3" destOrd="0" presId="urn:microsoft.com/office/officeart/2008/layout/HalfCircleOrganizationChart"/>
    <dgm:cxn modelId="{B5CC783C-A8C4-FC42-AF55-FAFF79B06E03}" type="presParOf" srcId="{32F5E29B-CC17-C443-9A28-2F457BF84C8A}" destId="{AC928B34-B24F-764E-8609-BB4C96B8CF02}" srcOrd="1" destOrd="0" presId="urn:microsoft.com/office/officeart/2008/layout/HalfCircleOrganizationChart"/>
    <dgm:cxn modelId="{67C77E50-286A-9744-9FF5-E7222A78D146}" type="presParOf" srcId="{32F5E29B-CC17-C443-9A28-2F457BF84C8A}" destId="{3C04DCA7-C1CE-6C43-8782-0DF08C3F624E}" srcOrd="2" destOrd="0" presId="urn:microsoft.com/office/officeart/2008/layout/HalfCircleOrganizationChart"/>
    <dgm:cxn modelId="{DAF21A1C-003A-B345-A2FD-5515028B8C4F}" type="presParOf" srcId="{AD33519C-3B2A-E540-A760-A4F0842F3302}" destId="{ECAA499E-CBF4-7041-8D08-97CF9D194EAE}" srcOrd="2" destOrd="0" presId="urn:microsoft.com/office/officeart/2008/layout/HalfCircleOrganizationChart"/>
    <dgm:cxn modelId="{E4F85D1C-B665-B04E-A4F2-0E4C0528BC29}" type="presParOf" srcId="{8E185A15-515B-0142-AA2C-0453655FBBC0}" destId="{0ADA474B-D932-0748-BC25-A09C809F5204}" srcOrd="2" destOrd="0" presId="urn:microsoft.com/office/officeart/2008/layout/HalfCircleOrganizationChart"/>
    <dgm:cxn modelId="{FBA3127E-52DF-A548-8473-BA8DB3604FED}" type="presParOf" srcId="{8E185A15-515B-0142-AA2C-0453655FBBC0}" destId="{02AC757A-2B39-7449-8BDA-C85CDE56EF4D}" srcOrd="3" destOrd="0" presId="urn:microsoft.com/office/officeart/2008/layout/HalfCircleOrganizationChart"/>
    <dgm:cxn modelId="{A643C95B-ACAE-6B4C-A041-473029F2C888}" type="presParOf" srcId="{02AC757A-2B39-7449-8BDA-C85CDE56EF4D}" destId="{10701C6C-9637-3E45-8AFA-09A54A3D15AA}" srcOrd="0" destOrd="0" presId="urn:microsoft.com/office/officeart/2008/layout/HalfCircleOrganizationChart"/>
    <dgm:cxn modelId="{5A27347A-13DF-044E-A40F-31456A326E08}" type="presParOf" srcId="{10701C6C-9637-3E45-8AFA-09A54A3D15AA}" destId="{7419504D-0354-654D-94B7-5EC62334F973}" srcOrd="0" destOrd="0" presId="urn:microsoft.com/office/officeart/2008/layout/HalfCircleOrganizationChart"/>
    <dgm:cxn modelId="{7266AC33-8269-084A-BCE4-00725F959F63}" type="presParOf" srcId="{10701C6C-9637-3E45-8AFA-09A54A3D15AA}" destId="{4FD8E41A-EAC1-5E44-9003-2E262ADFE229}" srcOrd="1" destOrd="0" presId="urn:microsoft.com/office/officeart/2008/layout/HalfCircleOrganizationChart"/>
    <dgm:cxn modelId="{D7D26952-EB41-4548-93F5-E6321E4CB7D7}" type="presParOf" srcId="{10701C6C-9637-3E45-8AFA-09A54A3D15AA}" destId="{5A246700-19D1-2049-940A-3361B4BCE1C6}" srcOrd="2" destOrd="0" presId="urn:microsoft.com/office/officeart/2008/layout/HalfCircleOrganizationChart"/>
    <dgm:cxn modelId="{F02C39EC-ABCF-9443-B96F-55816254061F}" type="presParOf" srcId="{10701C6C-9637-3E45-8AFA-09A54A3D15AA}" destId="{3B5070F8-E26A-7444-BD0B-36F71FF727F3}" srcOrd="3" destOrd="0" presId="urn:microsoft.com/office/officeart/2008/layout/HalfCircleOrganizationChart"/>
    <dgm:cxn modelId="{933D0870-35C7-524E-B452-61C8D886D83F}" type="presParOf" srcId="{02AC757A-2B39-7449-8BDA-C85CDE56EF4D}" destId="{91FE4567-E999-2342-913B-14BAEA8D0CBE}" srcOrd="1" destOrd="0" presId="urn:microsoft.com/office/officeart/2008/layout/HalfCircleOrganizationChart"/>
    <dgm:cxn modelId="{9C7244E1-319B-9D45-B6A3-30E32EF7FAE6}" type="presParOf" srcId="{91FE4567-E999-2342-913B-14BAEA8D0CBE}" destId="{4D5C20AB-CB4A-A745-B1C6-FD9522FE7A6F}" srcOrd="0" destOrd="0" presId="urn:microsoft.com/office/officeart/2008/layout/HalfCircleOrganizationChart"/>
    <dgm:cxn modelId="{6F1C37EA-C89B-7F46-A26D-95155C095090}" type="presParOf" srcId="{91FE4567-E999-2342-913B-14BAEA8D0CBE}" destId="{640C9B5C-08D7-8C49-9D95-76EDEF6FC293}" srcOrd="1" destOrd="0" presId="urn:microsoft.com/office/officeart/2008/layout/HalfCircleOrganizationChart"/>
    <dgm:cxn modelId="{9BAF4075-E44F-E645-B97C-A54021CF9B2A}" type="presParOf" srcId="{640C9B5C-08D7-8C49-9D95-76EDEF6FC293}" destId="{EE08B005-ED77-C44C-B8B5-03ACD158A035}" srcOrd="0" destOrd="0" presId="urn:microsoft.com/office/officeart/2008/layout/HalfCircleOrganizationChart"/>
    <dgm:cxn modelId="{F9C2B26F-B45D-3447-BA43-E5A3DB889887}" type="presParOf" srcId="{EE08B005-ED77-C44C-B8B5-03ACD158A035}" destId="{A4C80BCB-69D5-A140-80E9-A9B61A869231}" srcOrd="0" destOrd="0" presId="urn:microsoft.com/office/officeart/2008/layout/HalfCircleOrganizationChart"/>
    <dgm:cxn modelId="{E0E4AB57-40BB-4E4C-BF11-D5AA78E0DB56}" type="presParOf" srcId="{EE08B005-ED77-C44C-B8B5-03ACD158A035}" destId="{973A73EF-89D3-D643-9826-6DEFB0AE11FA}" srcOrd="1" destOrd="0" presId="urn:microsoft.com/office/officeart/2008/layout/HalfCircleOrganizationChart"/>
    <dgm:cxn modelId="{4EC4FBDB-8594-5140-83E5-7D754AAC79EE}" type="presParOf" srcId="{EE08B005-ED77-C44C-B8B5-03ACD158A035}" destId="{FD6998D7-D93C-2E46-983A-AF382578DE7A}" srcOrd="2" destOrd="0" presId="urn:microsoft.com/office/officeart/2008/layout/HalfCircleOrganizationChart"/>
    <dgm:cxn modelId="{88BBB784-9676-FC4B-961E-4665AF4EC831}" type="presParOf" srcId="{EE08B005-ED77-C44C-B8B5-03ACD158A035}" destId="{080DE937-3EBA-194F-AA2C-1616B81251A2}" srcOrd="3" destOrd="0" presId="urn:microsoft.com/office/officeart/2008/layout/HalfCircleOrganizationChart"/>
    <dgm:cxn modelId="{33576B91-E60F-834D-B4D7-7945D7160419}" type="presParOf" srcId="{640C9B5C-08D7-8C49-9D95-76EDEF6FC293}" destId="{B3BC17D1-926A-E44B-9100-98C58810DE1F}" srcOrd="1" destOrd="0" presId="urn:microsoft.com/office/officeart/2008/layout/HalfCircleOrganizationChart"/>
    <dgm:cxn modelId="{E892E0FA-CEC6-5440-970A-1363113C44E8}" type="presParOf" srcId="{640C9B5C-08D7-8C49-9D95-76EDEF6FC293}" destId="{B8FC6C47-A5BB-4842-938A-62A00A8203C4}" srcOrd="2" destOrd="0" presId="urn:microsoft.com/office/officeart/2008/layout/HalfCircleOrganizationChart"/>
    <dgm:cxn modelId="{C8B59FC4-0725-7540-B3FA-A1C935FC316E}" type="presParOf" srcId="{02AC757A-2B39-7449-8BDA-C85CDE56EF4D}" destId="{95FBF350-B2C1-3C42-B305-CFBB9E78674E}" srcOrd="2" destOrd="0" presId="urn:microsoft.com/office/officeart/2008/layout/HalfCircleOrganizationChart"/>
    <dgm:cxn modelId="{9520A2AC-F2E6-9947-8E07-C1C72E77311D}" type="presParOf" srcId="{8E185A15-515B-0142-AA2C-0453655FBBC0}" destId="{78187A7A-3D7B-8E46-A507-EBD0C114FC28}" srcOrd="4" destOrd="0" presId="urn:microsoft.com/office/officeart/2008/layout/HalfCircleOrganizationChart"/>
    <dgm:cxn modelId="{E45E8A69-2039-6E44-81B3-7FC8826E4EA3}" type="presParOf" srcId="{8E185A15-515B-0142-AA2C-0453655FBBC0}" destId="{0E7909C4-7C72-314C-913C-1539F846063D}" srcOrd="5" destOrd="0" presId="urn:microsoft.com/office/officeart/2008/layout/HalfCircleOrganizationChart"/>
    <dgm:cxn modelId="{E76A6D8C-77C4-5A45-A58A-103A4AEFC385}" type="presParOf" srcId="{0E7909C4-7C72-314C-913C-1539F846063D}" destId="{FA7BA964-80A3-8F41-ABA2-1F1D4608EB73}" srcOrd="0" destOrd="0" presId="urn:microsoft.com/office/officeart/2008/layout/HalfCircleOrganizationChart"/>
    <dgm:cxn modelId="{701D4F72-2043-BD48-B64D-1C70A5268F0C}" type="presParOf" srcId="{FA7BA964-80A3-8F41-ABA2-1F1D4608EB73}" destId="{5C0FCA37-6018-3141-B537-1093222B7FFF}" srcOrd="0" destOrd="0" presId="urn:microsoft.com/office/officeart/2008/layout/HalfCircleOrganizationChart"/>
    <dgm:cxn modelId="{5E697443-DB78-DE47-ACDA-48B7CE46D1B5}" type="presParOf" srcId="{FA7BA964-80A3-8F41-ABA2-1F1D4608EB73}" destId="{70D211CA-CDA7-7144-B453-C52C8C1F2FB6}" srcOrd="1" destOrd="0" presId="urn:microsoft.com/office/officeart/2008/layout/HalfCircleOrganizationChart"/>
    <dgm:cxn modelId="{5244B890-18E4-6845-829A-8E94AD921A2C}" type="presParOf" srcId="{FA7BA964-80A3-8F41-ABA2-1F1D4608EB73}" destId="{8B50AA2C-9B96-B34E-88B0-0E1995C41D0E}" srcOrd="2" destOrd="0" presId="urn:microsoft.com/office/officeart/2008/layout/HalfCircleOrganizationChart"/>
    <dgm:cxn modelId="{F2D96B62-089B-A043-B16B-64E1B5EC4A64}" type="presParOf" srcId="{FA7BA964-80A3-8F41-ABA2-1F1D4608EB73}" destId="{B54A2EA8-760B-CF41-9F7B-AA744189F5C7}" srcOrd="3" destOrd="0" presId="urn:microsoft.com/office/officeart/2008/layout/HalfCircleOrganizationChart"/>
    <dgm:cxn modelId="{06793B68-1010-C041-A72A-EE8D448DD9E7}" type="presParOf" srcId="{0E7909C4-7C72-314C-913C-1539F846063D}" destId="{1AC456A5-41F3-F24A-B673-22C79D801A45}" srcOrd="1" destOrd="0" presId="urn:microsoft.com/office/officeart/2008/layout/HalfCircleOrganizationChart"/>
    <dgm:cxn modelId="{C1892BB6-E4C1-9A45-8EAA-0CC2D98AA4B3}" type="presParOf" srcId="{0E7909C4-7C72-314C-913C-1539F846063D}" destId="{B6B1B8B4-C599-AD41-9504-5ADEC1B85A91}" srcOrd="2" destOrd="0" presId="urn:microsoft.com/office/officeart/2008/layout/HalfCircleOrganizationChart"/>
    <dgm:cxn modelId="{818BA6AA-9AC5-2749-AE41-6FC0A5C22AD9}" type="presParOf" srcId="{8E185A15-515B-0142-AA2C-0453655FBBC0}" destId="{7A7F9F37-9278-BB4D-A251-9D754489A1C1}" srcOrd="6" destOrd="0" presId="urn:microsoft.com/office/officeart/2008/layout/HalfCircleOrganizationChart"/>
    <dgm:cxn modelId="{B4077C06-FA0B-CA40-BC54-B8410A3A0E30}" type="presParOf" srcId="{8E185A15-515B-0142-AA2C-0453655FBBC0}" destId="{5D0A2DA8-3277-1844-8A53-DD71ABC84AD0}" srcOrd="7" destOrd="0" presId="urn:microsoft.com/office/officeart/2008/layout/HalfCircleOrganizationChart"/>
    <dgm:cxn modelId="{08E97ED9-315E-6E41-B185-ACF64623AE3C}" type="presParOf" srcId="{5D0A2DA8-3277-1844-8A53-DD71ABC84AD0}" destId="{6A33E559-F1E5-784D-A226-01B1B4ED9F6F}" srcOrd="0" destOrd="0" presId="urn:microsoft.com/office/officeart/2008/layout/HalfCircleOrganizationChart"/>
    <dgm:cxn modelId="{9715A678-BA31-0A41-88B7-B366A8450046}" type="presParOf" srcId="{6A33E559-F1E5-784D-A226-01B1B4ED9F6F}" destId="{C8D44A4F-A6FD-3F46-B6A4-954907133184}" srcOrd="0" destOrd="0" presId="urn:microsoft.com/office/officeart/2008/layout/HalfCircleOrganizationChart"/>
    <dgm:cxn modelId="{92FCDDC4-41A8-9046-B327-CAF3127FEE00}" type="presParOf" srcId="{6A33E559-F1E5-784D-A226-01B1B4ED9F6F}" destId="{5E934E15-BF28-D24E-8DCC-F76740E8A272}" srcOrd="1" destOrd="0" presId="urn:microsoft.com/office/officeart/2008/layout/HalfCircleOrganizationChart"/>
    <dgm:cxn modelId="{3FB9E412-C297-FF48-96FC-D785F3B65C28}" type="presParOf" srcId="{6A33E559-F1E5-784D-A226-01B1B4ED9F6F}" destId="{A09D4C6A-1861-F547-A7D8-61E4F52EC59B}" srcOrd="2" destOrd="0" presId="urn:microsoft.com/office/officeart/2008/layout/HalfCircleOrganizationChart"/>
    <dgm:cxn modelId="{65656C71-8280-AA49-B8AE-F8C077BCC93E}" type="presParOf" srcId="{6A33E559-F1E5-784D-A226-01B1B4ED9F6F}" destId="{22EBFCEB-A573-7448-84FF-53A2CBE11D02}" srcOrd="3" destOrd="0" presId="urn:microsoft.com/office/officeart/2008/layout/HalfCircleOrganizationChart"/>
    <dgm:cxn modelId="{8DC66D5D-38AC-B341-A292-D78BCA7BD6D7}" type="presParOf" srcId="{5D0A2DA8-3277-1844-8A53-DD71ABC84AD0}" destId="{070373DB-D4C2-A141-881E-B62EC78EB131}" srcOrd="1" destOrd="0" presId="urn:microsoft.com/office/officeart/2008/layout/HalfCircleOrganizationChart"/>
    <dgm:cxn modelId="{D116CA30-7A2E-964B-B033-9B473A1A63F7}" type="presParOf" srcId="{5D0A2DA8-3277-1844-8A53-DD71ABC84AD0}" destId="{3616548B-888E-6148-A7E6-AC773FF885F2}" srcOrd="2" destOrd="0" presId="urn:microsoft.com/office/officeart/2008/layout/HalfCircleOrganizationChart"/>
    <dgm:cxn modelId="{1B0C2C7F-685B-E041-BCE2-B32FDDADB1E0}" type="presParOf" srcId="{8E185A15-515B-0142-AA2C-0453655FBBC0}" destId="{7C118E5B-7936-3744-A9C3-32C02ADDD6A2}" srcOrd="8" destOrd="0" presId="urn:microsoft.com/office/officeart/2008/layout/HalfCircleOrganizationChart"/>
    <dgm:cxn modelId="{E0CF1AC2-F2CD-6447-98E4-26FDAC4D589F}" type="presParOf" srcId="{8E185A15-515B-0142-AA2C-0453655FBBC0}" destId="{0989FFE5-79C8-204D-A394-8B4D69BE4F19}" srcOrd="9" destOrd="0" presId="urn:microsoft.com/office/officeart/2008/layout/HalfCircleOrganizationChart"/>
    <dgm:cxn modelId="{BA8C7050-9D11-8E44-B7C2-FA9DDB16BCEB}" type="presParOf" srcId="{0989FFE5-79C8-204D-A394-8B4D69BE4F19}" destId="{B399E33A-21C2-8643-9485-003184BA481A}" srcOrd="0" destOrd="0" presId="urn:microsoft.com/office/officeart/2008/layout/HalfCircleOrganizationChart"/>
    <dgm:cxn modelId="{A80F3D9D-CD69-5B4C-A5A8-66432BDB6AE9}" type="presParOf" srcId="{B399E33A-21C2-8643-9485-003184BA481A}" destId="{A48E3263-66B0-8E48-A281-78F1068CF7B1}" srcOrd="0" destOrd="0" presId="urn:microsoft.com/office/officeart/2008/layout/HalfCircleOrganizationChart"/>
    <dgm:cxn modelId="{5149F69F-A07E-0247-B2D7-B453B0F412D5}" type="presParOf" srcId="{B399E33A-21C2-8643-9485-003184BA481A}" destId="{0E6AC020-9297-C943-84FF-918E5D616AC9}" srcOrd="1" destOrd="0" presId="urn:microsoft.com/office/officeart/2008/layout/HalfCircleOrganizationChart"/>
    <dgm:cxn modelId="{C3053772-A2F6-DA4E-9A3B-A37BFF881832}" type="presParOf" srcId="{B399E33A-21C2-8643-9485-003184BA481A}" destId="{C196BC32-4C8B-A24B-9AAF-377558DBFBEF}" srcOrd="2" destOrd="0" presId="urn:microsoft.com/office/officeart/2008/layout/HalfCircleOrganizationChart"/>
    <dgm:cxn modelId="{04D4D03C-E1B5-5A43-ABFF-372898A3DE80}" type="presParOf" srcId="{B399E33A-21C2-8643-9485-003184BA481A}" destId="{B38C2555-3DA1-6B45-90BD-86702E800557}" srcOrd="3" destOrd="0" presId="urn:microsoft.com/office/officeart/2008/layout/HalfCircleOrganizationChart"/>
    <dgm:cxn modelId="{C5FE6C32-6466-814A-AA01-ABC440892D33}" type="presParOf" srcId="{0989FFE5-79C8-204D-A394-8B4D69BE4F19}" destId="{21ABAA41-D037-7A4D-A329-DBE949CAEBD8}" srcOrd="1" destOrd="0" presId="urn:microsoft.com/office/officeart/2008/layout/HalfCircleOrganizationChart"/>
    <dgm:cxn modelId="{3D2B5459-CE85-5A46-BA9F-FCA6D69DF22F}" type="presParOf" srcId="{21ABAA41-D037-7A4D-A329-DBE949CAEBD8}" destId="{83092DDC-6365-FA4C-AD4C-E2E62FB035BF}" srcOrd="0" destOrd="0" presId="urn:microsoft.com/office/officeart/2008/layout/HalfCircleOrganizationChart"/>
    <dgm:cxn modelId="{E04B090E-D6D4-E343-ACB8-1852DCDBE15C}" type="presParOf" srcId="{21ABAA41-D037-7A4D-A329-DBE949CAEBD8}" destId="{9695887B-47AD-8049-AF1D-A8E3F08B673B}" srcOrd="1" destOrd="0" presId="urn:microsoft.com/office/officeart/2008/layout/HalfCircleOrganizationChart"/>
    <dgm:cxn modelId="{346BA0CD-BE0E-3B42-B1D2-DF58082CA40E}" type="presParOf" srcId="{9695887B-47AD-8049-AF1D-A8E3F08B673B}" destId="{0379438D-C158-1D4D-A43F-E6D88953C135}" srcOrd="0" destOrd="0" presId="urn:microsoft.com/office/officeart/2008/layout/HalfCircleOrganizationChart"/>
    <dgm:cxn modelId="{17FCAA25-3F44-544D-A694-A4952DCD4897}" type="presParOf" srcId="{0379438D-C158-1D4D-A43F-E6D88953C135}" destId="{37A703FE-A005-EC4D-BD88-EE0EACE1E5C1}" srcOrd="0" destOrd="0" presId="urn:microsoft.com/office/officeart/2008/layout/HalfCircleOrganizationChart"/>
    <dgm:cxn modelId="{9B1803BC-905E-9947-968D-1C9111C9ED16}" type="presParOf" srcId="{0379438D-C158-1D4D-A43F-E6D88953C135}" destId="{1D8E4D86-454D-9D4E-ACCA-28F9DCFDE613}" srcOrd="1" destOrd="0" presId="urn:microsoft.com/office/officeart/2008/layout/HalfCircleOrganizationChart"/>
    <dgm:cxn modelId="{BEBBF2E5-D8BF-7241-9D25-69668DDA6EB3}" type="presParOf" srcId="{0379438D-C158-1D4D-A43F-E6D88953C135}" destId="{3AF05913-94D1-1749-8169-F2005C0E23A3}" srcOrd="2" destOrd="0" presId="urn:microsoft.com/office/officeart/2008/layout/HalfCircleOrganizationChart"/>
    <dgm:cxn modelId="{7456D12A-89F0-7040-8207-2964F81B167C}" type="presParOf" srcId="{0379438D-C158-1D4D-A43F-E6D88953C135}" destId="{9DF7C062-B396-F148-8425-87A3553462F3}" srcOrd="3" destOrd="0" presId="urn:microsoft.com/office/officeart/2008/layout/HalfCircleOrganizationChart"/>
    <dgm:cxn modelId="{9D451C6F-6D7D-7F46-8BC2-C3B6C7623026}" type="presParOf" srcId="{9695887B-47AD-8049-AF1D-A8E3F08B673B}" destId="{0058FAF4-3E9F-F244-BA4C-BBE23832AE9E}" srcOrd="1" destOrd="0" presId="urn:microsoft.com/office/officeart/2008/layout/HalfCircleOrganizationChart"/>
    <dgm:cxn modelId="{FC7FFC3D-08FF-3241-900B-1BB03735982A}" type="presParOf" srcId="{9695887B-47AD-8049-AF1D-A8E3F08B673B}" destId="{B8D37915-4009-9645-8E4F-9EBC63328397}" srcOrd="2" destOrd="0" presId="urn:microsoft.com/office/officeart/2008/layout/HalfCircleOrganizationChart"/>
    <dgm:cxn modelId="{8BD3B82A-CFED-5946-B8A9-E24161CBC303}" type="presParOf" srcId="{0989FFE5-79C8-204D-A394-8B4D69BE4F19}" destId="{C63B457B-FE69-2846-AC19-4D7ABB54B579}" srcOrd="2" destOrd="0" presId="urn:microsoft.com/office/officeart/2008/layout/HalfCircleOrganizationChart"/>
    <dgm:cxn modelId="{A160DA62-2B8C-534E-B7B2-B60114F6C0D0}" type="presParOf" srcId="{8E185A15-515B-0142-AA2C-0453655FBBC0}" destId="{DCC2B99E-DB19-4148-B688-632458FD5E8B}" srcOrd="10" destOrd="0" presId="urn:microsoft.com/office/officeart/2008/layout/HalfCircleOrganizationChart"/>
    <dgm:cxn modelId="{B00AC55D-45F5-E742-8302-408D3A077D08}" type="presParOf" srcId="{8E185A15-515B-0142-AA2C-0453655FBBC0}" destId="{BC0648DE-FAB0-0A46-96FE-C08F15505882}" srcOrd="11" destOrd="0" presId="urn:microsoft.com/office/officeart/2008/layout/HalfCircleOrganizationChart"/>
    <dgm:cxn modelId="{8FF26EF5-E506-3B4D-9075-AFCD35DEF8C3}" type="presParOf" srcId="{BC0648DE-FAB0-0A46-96FE-C08F15505882}" destId="{F8313C5A-4711-0B4E-B0AB-DA1BB33B1257}" srcOrd="0" destOrd="0" presId="urn:microsoft.com/office/officeart/2008/layout/HalfCircleOrganizationChart"/>
    <dgm:cxn modelId="{75D55AE9-B882-A240-BB40-B86AC1B7FBA8}" type="presParOf" srcId="{F8313C5A-4711-0B4E-B0AB-DA1BB33B1257}" destId="{82537E8C-3868-A340-BE84-70D2A4E6DA6E}" srcOrd="0" destOrd="0" presId="urn:microsoft.com/office/officeart/2008/layout/HalfCircleOrganizationChart"/>
    <dgm:cxn modelId="{C8BAACE7-D212-C74B-A215-C19893572305}" type="presParOf" srcId="{F8313C5A-4711-0B4E-B0AB-DA1BB33B1257}" destId="{CA6E95E3-B706-1E48-A243-B6AB27B32C6C}" srcOrd="1" destOrd="0" presId="urn:microsoft.com/office/officeart/2008/layout/HalfCircleOrganizationChart"/>
    <dgm:cxn modelId="{D3FAE844-6AB2-FD40-B677-25DD17ADD2F2}" type="presParOf" srcId="{F8313C5A-4711-0B4E-B0AB-DA1BB33B1257}" destId="{6570B266-2021-3F4C-A90F-8CA121ABE802}" srcOrd="2" destOrd="0" presId="urn:microsoft.com/office/officeart/2008/layout/HalfCircleOrganizationChart"/>
    <dgm:cxn modelId="{FFD85BCE-FC74-8140-B842-A7EDB4E1C84A}" type="presParOf" srcId="{F8313C5A-4711-0B4E-B0AB-DA1BB33B1257}" destId="{1F73B046-2511-C542-BD49-90DF95863CC9}" srcOrd="3" destOrd="0" presId="urn:microsoft.com/office/officeart/2008/layout/HalfCircleOrganizationChart"/>
    <dgm:cxn modelId="{EFAB0D22-0E05-E849-B1E3-97CBE680291E}" type="presParOf" srcId="{BC0648DE-FAB0-0A46-96FE-C08F15505882}" destId="{95A0039E-3F9C-644B-B46A-7626EFEC04A0}" srcOrd="1" destOrd="0" presId="urn:microsoft.com/office/officeart/2008/layout/HalfCircleOrganizationChart"/>
    <dgm:cxn modelId="{060EE24E-F4B9-C64F-9B24-5FACB8018357}" type="presParOf" srcId="{95A0039E-3F9C-644B-B46A-7626EFEC04A0}" destId="{9832EE9D-A4E0-B245-AD57-4607D2E462F2}" srcOrd="0" destOrd="0" presId="urn:microsoft.com/office/officeart/2008/layout/HalfCircleOrganizationChart"/>
    <dgm:cxn modelId="{82ECE442-4C05-264B-882B-13A2B4F8028C}" type="presParOf" srcId="{95A0039E-3F9C-644B-B46A-7626EFEC04A0}" destId="{51A29516-FE48-E042-BA1B-0173300B0836}" srcOrd="1" destOrd="0" presId="urn:microsoft.com/office/officeart/2008/layout/HalfCircleOrganizationChart"/>
    <dgm:cxn modelId="{C570FBAD-475F-C141-9BC7-3A32EA1EFB31}" type="presParOf" srcId="{51A29516-FE48-E042-BA1B-0173300B0836}" destId="{D3015E63-75A7-F04F-B40E-E732356DA2C8}" srcOrd="0" destOrd="0" presId="urn:microsoft.com/office/officeart/2008/layout/HalfCircleOrganizationChart"/>
    <dgm:cxn modelId="{0488CC12-CA26-CA48-9B6F-2BFA8826A6AE}" type="presParOf" srcId="{D3015E63-75A7-F04F-B40E-E732356DA2C8}" destId="{18B1A1FC-E56B-7541-A3F7-D50B63A1301F}" srcOrd="0" destOrd="0" presId="urn:microsoft.com/office/officeart/2008/layout/HalfCircleOrganizationChart"/>
    <dgm:cxn modelId="{051DD5E4-82F6-ED42-875C-705D40BFB157}" type="presParOf" srcId="{D3015E63-75A7-F04F-B40E-E732356DA2C8}" destId="{7B2CBB06-FCDD-2047-B6F5-BCE0DF33321B}" srcOrd="1" destOrd="0" presId="urn:microsoft.com/office/officeart/2008/layout/HalfCircleOrganizationChart"/>
    <dgm:cxn modelId="{491A5750-018F-4D43-9302-13C810A74FAD}" type="presParOf" srcId="{D3015E63-75A7-F04F-B40E-E732356DA2C8}" destId="{CE9BB9CB-95EA-BC47-A912-B5FBABE2F964}" srcOrd="2" destOrd="0" presId="urn:microsoft.com/office/officeart/2008/layout/HalfCircleOrganizationChart"/>
    <dgm:cxn modelId="{74897FA6-DDED-A646-8BAB-1549DF94A143}" type="presParOf" srcId="{D3015E63-75A7-F04F-B40E-E732356DA2C8}" destId="{883DDA2F-35D0-BA47-9D99-11BE7691BE8B}" srcOrd="3" destOrd="0" presId="urn:microsoft.com/office/officeart/2008/layout/HalfCircleOrganizationChart"/>
    <dgm:cxn modelId="{2B176795-EC5B-9A47-98E7-A997425F59E6}" type="presParOf" srcId="{51A29516-FE48-E042-BA1B-0173300B0836}" destId="{F1C3DBC1-D2FB-0146-AEFE-AAA6D5C857C2}" srcOrd="1" destOrd="0" presId="urn:microsoft.com/office/officeart/2008/layout/HalfCircleOrganizationChart"/>
    <dgm:cxn modelId="{2F9E77D5-5145-A346-9A49-B020A754C45E}" type="presParOf" srcId="{51A29516-FE48-E042-BA1B-0173300B0836}" destId="{EE00BC38-993F-FD43-B8DD-1B01307F358F}" srcOrd="2" destOrd="0" presId="urn:microsoft.com/office/officeart/2008/layout/HalfCircleOrganizationChart"/>
    <dgm:cxn modelId="{5E61B2A5-32AD-8148-B977-C2AA09B49065}" type="presParOf" srcId="{BC0648DE-FAB0-0A46-96FE-C08F15505882}" destId="{B4D8C0D1-5E99-EE40-B037-FF6B06C18EA5}" srcOrd="2" destOrd="0" presId="urn:microsoft.com/office/officeart/2008/layout/HalfCircleOrganizationChart"/>
    <dgm:cxn modelId="{73990629-D450-B549-B9B6-F1EEAF4DAD38}" type="presParOf" srcId="{92A50F0C-4A19-7646-BCD9-E3A7BBBCED3F}" destId="{A0D0E724-0C07-994F-B035-BCCAC99948AA}" srcOrd="2" destOrd="0" presId="urn:microsoft.com/office/officeart/2008/layout/HalfCircleOrganizationChart"/>
  </dgm:cxnLst>
  <dgm:bg/>
  <dgm:whole>
    <a:ln w="2857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77007C-B56E-0440-A8D5-6F779C989EA2}" type="doc">
      <dgm:prSet loTypeId="urn:microsoft.com/office/officeart/2005/8/layout/orgChart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1C8BA19A-EADE-CE4B-AE31-4195F929EE93}">
      <dgm:prSet phldrT="[Κείμενο]" custT="1"/>
      <dgm:spPr>
        <a:solidFill>
          <a:srgbClr val="1F2BF2"/>
        </a:solidFill>
      </dgm:spPr>
      <dgm:t>
        <a:bodyPr/>
        <a:lstStyle/>
        <a:p>
          <a:pPr algn="ctr"/>
          <a:r>
            <a:rPr lang="en-US" sz="1900" b="1" dirty="0">
              <a:solidFill>
                <a:srgbClr val="FFFF00"/>
              </a:solidFill>
            </a:rPr>
            <a:t>SM</a:t>
          </a:r>
          <a:r>
            <a:rPr lang="el-GR" sz="1900" b="1" dirty="0">
              <a:solidFill>
                <a:srgbClr val="FFFF00"/>
              </a:solidFill>
            </a:rPr>
            <a:t> &amp; οστική νόσος</a:t>
          </a:r>
        </a:p>
      </dgm:t>
    </dgm:pt>
    <dgm:pt modelId="{4836E30C-9AA8-1F4C-932F-6E9B35B5C2A9}" type="parTrans" cxnId="{C4035BE8-5CA7-2E43-9ACC-7A76EC298055}">
      <dgm:prSet/>
      <dgm:spPr/>
      <dgm:t>
        <a:bodyPr/>
        <a:lstStyle/>
        <a:p>
          <a:endParaRPr lang="el-GR"/>
        </a:p>
      </dgm:t>
    </dgm:pt>
    <dgm:pt modelId="{B85636A3-69B8-0348-A4F7-332B12F468D6}" type="sibTrans" cxnId="{C4035BE8-5CA7-2E43-9ACC-7A76EC298055}">
      <dgm:prSet/>
      <dgm:spPr/>
      <dgm:t>
        <a:bodyPr/>
        <a:lstStyle/>
        <a:p>
          <a:endParaRPr lang="el-GR"/>
        </a:p>
      </dgm:t>
    </dgm:pt>
    <dgm:pt modelId="{5C4E357A-641B-F945-B6F4-2F723011F732}">
      <dgm:prSet phldrT="[Κείμενο]" custT="1"/>
      <dgm:spPr>
        <a:solidFill>
          <a:srgbClr val="FF0000"/>
        </a:solidFill>
      </dgm:spPr>
      <dgm:t>
        <a:bodyPr/>
        <a:lstStyle/>
        <a:p>
          <a:r>
            <a:rPr lang="el-GR" sz="1800" b="1" dirty="0">
              <a:solidFill>
                <a:schemeClr val="bg1"/>
              </a:solidFill>
            </a:rPr>
            <a:t>Απεικονιστικός έλεγχος</a:t>
          </a:r>
        </a:p>
      </dgm:t>
    </dgm:pt>
    <dgm:pt modelId="{645522DB-CDB6-8F4A-B35A-B698D1C47CA6}" type="parTrans" cxnId="{0C276FD2-14C3-0049-B4E9-A891BE0398FD}">
      <dgm:prSet/>
      <dgm:spPr>
        <a:ln w="19050">
          <a:solidFill>
            <a:srgbClr val="002060"/>
          </a:solidFill>
        </a:ln>
      </dgm:spPr>
      <dgm:t>
        <a:bodyPr/>
        <a:lstStyle/>
        <a:p>
          <a:endParaRPr lang="el-GR"/>
        </a:p>
      </dgm:t>
    </dgm:pt>
    <dgm:pt modelId="{028F983F-E704-8B44-9653-9AE9CD707148}" type="sibTrans" cxnId="{0C276FD2-14C3-0049-B4E9-A891BE0398FD}">
      <dgm:prSet/>
      <dgm:spPr/>
      <dgm:t>
        <a:bodyPr/>
        <a:lstStyle/>
        <a:p>
          <a:endParaRPr lang="el-GR"/>
        </a:p>
      </dgm:t>
    </dgm:pt>
    <dgm:pt modelId="{A88393A0-C803-6245-9CBE-1BD7DE8929A0}">
      <dgm:prSet phldrT="[Κείμενο]" custT="1"/>
      <dgm:spPr>
        <a:solidFill>
          <a:srgbClr val="FF0000"/>
        </a:solidFill>
      </dgm:spPr>
      <dgm:t>
        <a:bodyPr/>
        <a:lstStyle/>
        <a:p>
          <a:r>
            <a:rPr lang="el-GR" sz="1800" b="1" dirty="0">
              <a:solidFill>
                <a:schemeClr val="bg1"/>
              </a:solidFill>
            </a:rPr>
            <a:t>Βιοψία οστού</a:t>
          </a:r>
        </a:p>
      </dgm:t>
    </dgm:pt>
    <dgm:pt modelId="{F3932A28-28B0-CB44-83ED-C8E3B0EEFB04}" type="parTrans" cxnId="{0BEBAD71-2BD3-1343-867D-A51201BE7EF9}">
      <dgm:prSet/>
      <dgm:spPr>
        <a:solidFill>
          <a:srgbClr val="002060"/>
        </a:solidFill>
        <a:ln w="19050">
          <a:solidFill>
            <a:srgbClr val="002060"/>
          </a:solidFill>
        </a:ln>
      </dgm:spPr>
      <dgm:t>
        <a:bodyPr/>
        <a:lstStyle/>
        <a:p>
          <a:endParaRPr lang="el-GR"/>
        </a:p>
      </dgm:t>
    </dgm:pt>
    <dgm:pt modelId="{749864F8-D35C-7D44-A0CD-D6AA561F1863}" type="sibTrans" cxnId="{0BEBAD71-2BD3-1343-867D-A51201BE7EF9}">
      <dgm:prSet/>
      <dgm:spPr/>
      <dgm:t>
        <a:bodyPr/>
        <a:lstStyle/>
        <a:p>
          <a:endParaRPr lang="el-GR"/>
        </a:p>
      </dgm:t>
    </dgm:pt>
    <dgm:pt modelId="{6B4EE4AC-F177-024A-84A3-2C05783308C3}">
      <dgm:prSet phldrT="[Κείμενο]" custT="1"/>
      <dgm:spPr/>
      <dgm:t>
        <a:bodyPr/>
        <a:lstStyle/>
        <a:p>
          <a:r>
            <a:rPr lang="el-GR" sz="1600" b="0" dirty="0">
              <a:solidFill>
                <a:schemeClr val="tx1"/>
              </a:solidFill>
            </a:rPr>
            <a:t>Ακτινογραφία</a:t>
          </a:r>
          <a:r>
            <a:rPr lang="en-US" sz="1600" b="0" dirty="0">
              <a:solidFill>
                <a:schemeClr val="tx1"/>
              </a:solidFill>
            </a:rPr>
            <a:t>, CT, MRI, PET/CT, DEXA</a:t>
          </a:r>
          <a:endParaRPr lang="el-GR" sz="1600" b="0" dirty="0">
            <a:solidFill>
              <a:schemeClr val="tx1"/>
            </a:solidFill>
          </a:endParaRPr>
        </a:p>
      </dgm:t>
    </dgm:pt>
    <dgm:pt modelId="{E4746E84-7409-B24B-8C47-AE2859844E77}" type="parTrans" cxnId="{F189A2B2-C3A4-9C4E-B2CC-709EA369F404}">
      <dgm:prSet/>
      <dgm:spPr/>
      <dgm:t>
        <a:bodyPr/>
        <a:lstStyle/>
        <a:p>
          <a:endParaRPr lang="el-GR"/>
        </a:p>
      </dgm:t>
    </dgm:pt>
    <dgm:pt modelId="{6CA87831-B796-1F4A-94CB-3ED400CD92CB}" type="sibTrans" cxnId="{F189A2B2-C3A4-9C4E-B2CC-709EA369F404}">
      <dgm:prSet/>
      <dgm:spPr/>
      <dgm:t>
        <a:bodyPr/>
        <a:lstStyle/>
        <a:p>
          <a:endParaRPr lang="el-GR"/>
        </a:p>
      </dgm:t>
    </dgm:pt>
    <dgm:pt modelId="{2A3840F9-7AFB-F545-BB51-F8B0931C555B}">
      <dgm:prSet phldrT="[Κείμενο]" custT="1"/>
      <dgm:spPr>
        <a:solidFill>
          <a:srgbClr val="FF0000"/>
        </a:solidFill>
      </dgm:spPr>
      <dgm:t>
        <a:bodyPr/>
        <a:lstStyle/>
        <a:p>
          <a:r>
            <a:rPr lang="el-GR" sz="1800" b="1" dirty="0">
              <a:solidFill>
                <a:schemeClr val="bg1"/>
              </a:solidFill>
            </a:rPr>
            <a:t>εργαστηριακός έλεγχος</a:t>
          </a:r>
        </a:p>
      </dgm:t>
    </dgm:pt>
    <dgm:pt modelId="{13D7E657-53EB-CE49-82C8-A985178BB0EA}" type="sibTrans" cxnId="{BABFEF53-4008-0240-9D27-EA7270D18FF7}">
      <dgm:prSet/>
      <dgm:spPr/>
      <dgm:t>
        <a:bodyPr/>
        <a:lstStyle/>
        <a:p>
          <a:endParaRPr lang="el-GR"/>
        </a:p>
      </dgm:t>
    </dgm:pt>
    <dgm:pt modelId="{69AE4D64-D656-B34C-B9CC-24E1D039CE5F}" type="parTrans" cxnId="{BABFEF53-4008-0240-9D27-EA7270D18FF7}">
      <dgm:prSet/>
      <dgm:spPr>
        <a:ln w="12700">
          <a:solidFill>
            <a:srgbClr val="002060"/>
          </a:solidFill>
        </a:ln>
      </dgm:spPr>
      <dgm:t>
        <a:bodyPr/>
        <a:lstStyle/>
        <a:p>
          <a:endParaRPr lang="el-GR"/>
        </a:p>
      </dgm:t>
    </dgm:pt>
    <dgm:pt modelId="{7E02B180-4E54-5E49-9196-50783BFE0320}">
      <dgm:prSet phldrT="[Κείμενο]" custT="1"/>
      <dgm:spPr/>
      <dgm:t>
        <a:bodyPr/>
        <a:lstStyle/>
        <a:p>
          <a:r>
            <a:rPr lang="el-GR" sz="1600" b="0" dirty="0">
              <a:solidFill>
                <a:schemeClr val="tx1"/>
              </a:solidFill>
            </a:rPr>
            <a:t>πάχος φλοιού</a:t>
          </a:r>
        </a:p>
      </dgm:t>
    </dgm:pt>
    <dgm:pt modelId="{4531D6C9-2C5E-D848-9806-3F42AD6E8EE7}" type="sibTrans" cxnId="{636AF98F-BDD6-D540-9B78-330085CFC74E}">
      <dgm:prSet/>
      <dgm:spPr/>
      <dgm:t>
        <a:bodyPr/>
        <a:lstStyle/>
        <a:p>
          <a:endParaRPr lang="el-GR"/>
        </a:p>
      </dgm:t>
    </dgm:pt>
    <dgm:pt modelId="{F5029CFB-D9DC-E44F-8BA3-E5177F63A0B0}" type="parTrans" cxnId="{636AF98F-BDD6-D540-9B78-330085CFC74E}">
      <dgm:prSet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l-GR"/>
        </a:p>
      </dgm:t>
    </dgm:pt>
    <dgm:pt modelId="{703C9D17-2F81-3B4B-A427-6C0A62B41E56}">
      <dgm:prSet phldrT="[Κείμενο]" custT="1"/>
      <dgm:spPr/>
      <dgm:t>
        <a:bodyPr/>
        <a:lstStyle/>
        <a:p>
          <a:r>
            <a:rPr lang="el-GR" sz="1600" b="0" dirty="0" err="1">
              <a:solidFill>
                <a:schemeClr val="tx1"/>
              </a:solidFill>
            </a:rPr>
            <a:t>ανοσϊστοχημική</a:t>
          </a:r>
          <a:r>
            <a:rPr lang="el-GR" sz="1600" b="0" dirty="0">
              <a:solidFill>
                <a:schemeClr val="tx1"/>
              </a:solidFill>
            </a:rPr>
            <a:t> μελέτη</a:t>
          </a:r>
        </a:p>
      </dgm:t>
    </dgm:pt>
    <dgm:pt modelId="{7ECEAA8D-0FD2-714B-83AE-D440F20E337E}" type="parTrans" cxnId="{C9E2DBF0-A88A-8844-819E-4235CC1A0B73}">
      <dgm:prSet/>
      <dgm:spPr/>
      <dgm:t>
        <a:bodyPr/>
        <a:lstStyle/>
        <a:p>
          <a:endParaRPr lang="el-GR"/>
        </a:p>
      </dgm:t>
    </dgm:pt>
    <dgm:pt modelId="{1CB185CA-96BB-A748-AB13-204731AC69A9}" type="sibTrans" cxnId="{C9E2DBF0-A88A-8844-819E-4235CC1A0B73}">
      <dgm:prSet/>
      <dgm:spPr/>
      <dgm:t>
        <a:bodyPr/>
        <a:lstStyle/>
        <a:p>
          <a:endParaRPr lang="el-GR"/>
        </a:p>
      </dgm:t>
    </dgm:pt>
    <dgm:pt modelId="{95733800-1DC3-7142-8B11-762DD6821694}">
      <dgm:prSet custT="1"/>
      <dgm:spPr/>
      <dgm:t>
        <a:bodyPr/>
        <a:lstStyle/>
        <a:p>
          <a:r>
            <a:rPr lang="el-GR" sz="1600" dirty="0">
              <a:solidFill>
                <a:schemeClr val="tx1"/>
              </a:solidFill>
            </a:rPr>
            <a:t>αποκλεισμός άλλων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l-GR" sz="1600" dirty="0">
              <a:solidFill>
                <a:schemeClr val="tx1"/>
              </a:solidFill>
            </a:rPr>
            <a:t>αιτιών οστικής νόσου</a:t>
          </a:r>
        </a:p>
      </dgm:t>
    </dgm:pt>
    <dgm:pt modelId="{EAFDF98E-A2FE-DC4B-A997-43247CE7D080}" type="parTrans" cxnId="{6E333A06-0DDA-3347-A804-C7D66325F2A4}">
      <dgm:prSet/>
      <dgm:spPr/>
      <dgm:t>
        <a:bodyPr/>
        <a:lstStyle/>
        <a:p>
          <a:endParaRPr lang="el-GR"/>
        </a:p>
      </dgm:t>
    </dgm:pt>
    <dgm:pt modelId="{EBB0E239-1B5A-8D43-9F8A-9B55AD85F8CA}" type="sibTrans" cxnId="{6E333A06-0DDA-3347-A804-C7D66325F2A4}">
      <dgm:prSet/>
      <dgm:spPr/>
      <dgm:t>
        <a:bodyPr/>
        <a:lstStyle/>
        <a:p>
          <a:endParaRPr lang="el-GR"/>
        </a:p>
      </dgm:t>
    </dgm:pt>
    <dgm:pt modelId="{EC28857F-B31E-F340-9D14-10F016F559E2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bone remodeling markers</a:t>
          </a:r>
          <a:endParaRPr lang="el-GR" sz="1600" dirty="0">
            <a:solidFill>
              <a:schemeClr val="tx1"/>
            </a:solidFill>
          </a:endParaRPr>
        </a:p>
      </dgm:t>
    </dgm:pt>
    <dgm:pt modelId="{46D33E1C-3714-BB4B-AB94-178C03AA0A6D}" type="parTrans" cxnId="{ADBABDFA-9BE7-4142-9D28-F3FFFF7C669F}">
      <dgm:prSet/>
      <dgm:spPr/>
      <dgm:t>
        <a:bodyPr/>
        <a:lstStyle/>
        <a:p>
          <a:endParaRPr lang="el-GR"/>
        </a:p>
      </dgm:t>
    </dgm:pt>
    <dgm:pt modelId="{35A27B38-403D-2944-A84B-CB7F3A6D2D2D}" type="sibTrans" cxnId="{ADBABDFA-9BE7-4142-9D28-F3FFFF7C669F}">
      <dgm:prSet/>
      <dgm:spPr/>
      <dgm:t>
        <a:bodyPr/>
        <a:lstStyle/>
        <a:p>
          <a:endParaRPr lang="el-GR"/>
        </a:p>
      </dgm:t>
    </dgm:pt>
    <dgm:pt modelId="{7B478B1E-D99F-8B46-A117-E433A3683819}">
      <dgm:prSet custT="1"/>
      <dgm:spPr/>
      <dgm:t>
        <a:bodyPr/>
        <a:lstStyle/>
        <a:p>
          <a:r>
            <a:rPr lang="en-US" sz="1600" dirty="0" err="1"/>
            <a:t>bALP</a:t>
          </a:r>
          <a:r>
            <a:rPr lang="en-US" sz="1600" dirty="0"/>
            <a:t>, CTX, OC, OPG</a:t>
          </a:r>
          <a:endParaRPr lang="el-GR" sz="1600" dirty="0"/>
        </a:p>
      </dgm:t>
    </dgm:pt>
    <dgm:pt modelId="{AD891ABE-485E-604B-BC54-BFFB91581FFD}" type="parTrans" cxnId="{BB35C2E0-449E-6B4F-A8E6-73007C64FFD1}">
      <dgm:prSet/>
      <dgm:spPr/>
      <dgm:t>
        <a:bodyPr/>
        <a:lstStyle/>
        <a:p>
          <a:endParaRPr lang="el-GR"/>
        </a:p>
      </dgm:t>
    </dgm:pt>
    <dgm:pt modelId="{D26D0725-C3CA-2A40-AE21-2E53439DDB45}" type="sibTrans" cxnId="{BB35C2E0-449E-6B4F-A8E6-73007C64FFD1}">
      <dgm:prSet/>
      <dgm:spPr/>
      <dgm:t>
        <a:bodyPr/>
        <a:lstStyle/>
        <a:p>
          <a:endParaRPr lang="el-GR"/>
        </a:p>
      </dgm:t>
    </dgm:pt>
    <dgm:pt modelId="{CC774E0D-1668-6B4D-9884-ECC4D1C62B1E}">
      <dgm:prSet custT="1"/>
      <dgm:spPr/>
      <dgm:t>
        <a:bodyPr/>
        <a:lstStyle/>
        <a:p>
          <a:r>
            <a:rPr lang="el-GR" sz="1600" dirty="0">
              <a:solidFill>
                <a:schemeClr val="tx1"/>
              </a:solidFill>
            </a:rPr>
            <a:t> </a:t>
          </a:r>
          <a:r>
            <a:rPr lang="el-GR" sz="1600" dirty="0" err="1">
              <a:solidFill>
                <a:schemeClr val="tx1"/>
              </a:solidFill>
            </a:rPr>
            <a:t>προφλεγμονώδεις</a:t>
          </a:r>
          <a:r>
            <a:rPr lang="el-GR" sz="1600" dirty="0">
              <a:solidFill>
                <a:schemeClr val="tx1"/>
              </a:solidFill>
            </a:rPr>
            <a:t> </a:t>
          </a:r>
          <a:r>
            <a:rPr lang="el-GR" sz="1600" dirty="0" err="1">
              <a:solidFill>
                <a:schemeClr val="tx1"/>
              </a:solidFill>
            </a:rPr>
            <a:t>κυτταροκίνες</a:t>
          </a:r>
          <a:r>
            <a:rPr lang="el-GR" sz="1600" dirty="0">
              <a:solidFill>
                <a:schemeClr val="tx1"/>
              </a:solidFill>
            </a:rPr>
            <a:t> </a:t>
          </a:r>
        </a:p>
      </dgm:t>
    </dgm:pt>
    <dgm:pt modelId="{1ECD7A0A-5B98-B741-9EA2-0139ED05CBA5}" type="parTrans" cxnId="{ECA431F0-165A-FF49-A660-9B5021D45374}">
      <dgm:prSet/>
      <dgm:spPr/>
      <dgm:t>
        <a:bodyPr/>
        <a:lstStyle/>
        <a:p>
          <a:endParaRPr lang="el-GR"/>
        </a:p>
      </dgm:t>
    </dgm:pt>
    <dgm:pt modelId="{B9B59001-ADFF-B241-81B6-67CE804873ED}" type="sibTrans" cxnId="{ECA431F0-165A-FF49-A660-9B5021D45374}">
      <dgm:prSet/>
      <dgm:spPr/>
      <dgm:t>
        <a:bodyPr/>
        <a:lstStyle/>
        <a:p>
          <a:endParaRPr lang="el-GR"/>
        </a:p>
      </dgm:t>
    </dgm:pt>
    <dgm:pt modelId="{A7C7C7E2-8465-EF4B-8850-2D864744F546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IL6, INF</a:t>
          </a:r>
          <a:r>
            <a:rPr lang="el-GR" sz="1600" dirty="0">
              <a:solidFill>
                <a:schemeClr val="bg1"/>
              </a:solidFill>
            </a:rPr>
            <a:t>γ, </a:t>
          </a:r>
          <a:r>
            <a:rPr lang="en-US" sz="1600" dirty="0">
              <a:solidFill>
                <a:schemeClr val="bg1"/>
              </a:solidFill>
            </a:rPr>
            <a:t>IL1</a:t>
          </a:r>
          <a:r>
            <a:rPr lang="el-GR" sz="1600" dirty="0">
              <a:solidFill>
                <a:schemeClr val="bg1"/>
              </a:solidFill>
            </a:rPr>
            <a:t>β</a:t>
          </a:r>
        </a:p>
      </dgm:t>
    </dgm:pt>
    <dgm:pt modelId="{483A1BB0-AC5D-AE43-98E3-0CCA463E238C}" type="parTrans" cxnId="{51960A99-2B11-D547-9065-7FA69678A2A9}">
      <dgm:prSet/>
      <dgm:spPr/>
      <dgm:t>
        <a:bodyPr/>
        <a:lstStyle/>
        <a:p>
          <a:endParaRPr lang="el-GR"/>
        </a:p>
      </dgm:t>
    </dgm:pt>
    <dgm:pt modelId="{02D5484F-C313-BD40-813F-E6C5DABC2695}" type="sibTrans" cxnId="{51960A99-2B11-D547-9065-7FA69678A2A9}">
      <dgm:prSet/>
      <dgm:spPr/>
      <dgm:t>
        <a:bodyPr/>
        <a:lstStyle/>
        <a:p>
          <a:endParaRPr lang="el-GR"/>
        </a:p>
      </dgm:t>
    </dgm:pt>
    <dgm:pt modelId="{D1BE93D2-2656-304E-B506-2847A1857702}" type="pres">
      <dgm:prSet presAssocID="{9C77007C-B56E-0440-A8D5-6F779C989E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6519DE7-5EF9-D345-867F-C4CD9303ADAD}" type="pres">
      <dgm:prSet presAssocID="{1C8BA19A-EADE-CE4B-AE31-4195F929EE93}" presName="hierRoot1" presStyleCnt="0">
        <dgm:presLayoutVars>
          <dgm:hierBranch val="init"/>
        </dgm:presLayoutVars>
      </dgm:prSet>
      <dgm:spPr/>
    </dgm:pt>
    <dgm:pt modelId="{A10D4BFA-AEAE-CC46-A85A-C3E13C54C664}" type="pres">
      <dgm:prSet presAssocID="{1C8BA19A-EADE-CE4B-AE31-4195F929EE93}" presName="rootComposite1" presStyleCnt="0"/>
      <dgm:spPr/>
    </dgm:pt>
    <dgm:pt modelId="{2561E0B0-A32B-2A45-9928-7291936250C9}" type="pres">
      <dgm:prSet presAssocID="{1C8BA19A-EADE-CE4B-AE31-4195F929EE93}" presName="rootText1" presStyleLbl="node0" presStyleIdx="0" presStyleCnt="1" custScaleX="211550">
        <dgm:presLayoutVars>
          <dgm:chPref val="3"/>
        </dgm:presLayoutVars>
      </dgm:prSet>
      <dgm:spPr/>
    </dgm:pt>
    <dgm:pt modelId="{4509CC53-5FD5-6A47-8C7F-699F6FFB0540}" type="pres">
      <dgm:prSet presAssocID="{1C8BA19A-EADE-CE4B-AE31-4195F929EE93}" presName="rootConnector1" presStyleLbl="node1" presStyleIdx="0" presStyleCnt="0"/>
      <dgm:spPr/>
    </dgm:pt>
    <dgm:pt modelId="{49544DFA-7D98-9C4E-B34E-63033C8B03D9}" type="pres">
      <dgm:prSet presAssocID="{1C8BA19A-EADE-CE4B-AE31-4195F929EE93}" presName="hierChild2" presStyleCnt="0"/>
      <dgm:spPr/>
    </dgm:pt>
    <dgm:pt modelId="{87BA4AB4-7238-B84C-AC49-BEAB8E6B059D}" type="pres">
      <dgm:prSet presAssocID="{F3932A28-28B0-CB44-83ED-C8E3B0EEFB04}" presName="Name37" presStyleLbl="parChTrans1D2" presStyleIdx="0" presStyleCnt="3"/>
      <dgm:spPr/>
    </dgm:pt>
    <dgm:pt modelId="{4A25A9A3-9CEF-A743-B3FD-3EE1EC528CAE}" type="pres">
      <dgm:prSet presAssocID="{A88393A0-C803-6245-9CBE-1BD7DE8929A0}" presName="hierRoot2" presStyleCnt="0">
        <dgm:presLayoutVars>
          <dgm:hierBranch val="init"/>
        </dgm:presLayoutVars>
      </dgm:prSet>
      <dgm:spPr/>
    </dgm:pt>
    <dgm:pt modelId="{4326D6CC-8887-9640-ACAC-27F1016A621A}" type="pres">
      <dgm:prSet presAssocID="{A88393A0-C803-6245-9CBE-1BD7DE8929A0}" presName="rootComposite" presStyleCnt="0"/>
      <dgm:spPr/>
    </dgm:pt>
    <dgm:pt modelId="{B7BA3539-1480-FB47-B7AC-6828F5A25322}" type="pres">
      <dgm:prSet presAssocID="{A88393A0-C803-6245-9CBE-1BD7DE8929A0}" presName="rootText" presStyleLbl="node2" presStyleIdx="0" presStyleCnt="3" custLinFactX="-17098" custLinFactNeighborX="-100000" custLinFactNeighborY="-3549">
        <dgm:presLayoutVars>
          <dgm:chPref val="3"/>
        </dgm:presLayoutVars>
      </dgm:prSet>
      <dgm:spPr/>
    </dgm:pt>
    <dgm:pt modelId="{F9708B5B-04AF-AB42-BD49-B76F342C3C48}" type="pres">
      <dgm:prSet presAssocID="{A88393A0-C803-6245-9CBE-1BD7DE8929A0}" presName="rootConnector" presStyleLbl="node2" presStyleIdx="0" presStyleCnt="3"/>
      <dgm:spPr/>
    </dgm:pt>
    <dgm:pt modelId="{4E257CF5-360B-5348-93D4-F66CCC24120D}" type="pres">
      <dgm:prSet presAssocID="{A88393A0-C803-6245-9CBE-1BD7DE8929A0}" presName="hierChild4" presStyleCnt="0"/>
      <dgm:spPr/>
    </dgm:pt>
    <dgm:pt modelId="{103D2724-5A0B-BA47-BE14-F093472EF0E7}" type="pres">
      <dgm:prSet presAssocID="{F5029CFB-D9DC-E44F-8BA3-E5177F63A0B0}" presName="Name37" presStyleLbl="parChTrans1D3" presStyleIdx="0" presStyleCnt="6"/>
      <dgm:spPr/>
    </dgm:pt>
    <dgm:pt modelId="{9CF7B61C-1A77-7549-801D-72F8B2157EDB}" type="pres">
      <dgm:prSet presAssocID="{7E02B180-4E54-5E49-9196-50783BFE0320}" presName="hierRoot2" presStyleCnt="0">
        <dgm:presLayoutVars>
          <dgm:hierBranch val="init"/>
        </dgm:presLayoutVars>
      </dgm:prSet>
      <dgm:spPr/>
    </dgm:pt>
    <dgm:pt modelId="{82BE761A-1D69-7D49-81A4-4872BC46241B}" type="pres">
      <dgm:prSet presAssocID="{7E02B180-4E54-5E49-9196-50783BFE0320}" presName="rootComposite" presStyleCnt="0"/>
      <dgm:spPr/>
    </dgm:pt>
    <dgm:pt modelId="{91CA0B88-386A-1D47-951F-3071CBED8A3D}" type="pres">
      <dgm:prSet presAssocID="{7E02B180-4E54-5E49-9196-50783BFE0320}" presName="rootText" presStyleLbl="node3" presStyleIdx="0" presStyleCnt="6" custLinFactNeighborX="-68661" custLinFactNeighborY="7423">
        <dgm:presLayoutVars>
          <dgm:chPref val="3"/>
        </dgm:presLayoutVars>
      </dgm:prSet>
      <dgm:spPr/>
    </dgm:pt>
    <dgm:pt modelId="{F894D30F-10FC-F84A-BEEA-172301660D2A}" type="pres">
      <dgm:prSet presAssocID="{7E02B180-4E54-5E49-9196-50783BFE0320}" presName="rootConnector" presStyleLbl="node3" presStyleIdx="0" presStyleCnt="6"/>
      <dgm:spPr/>
    </dgm:pt>
    <dgm:pt modelId="{CD110452-CAEC-8F44-9F6D-A176267A451C}" type="pres">
      <dgm:prSet presAssocID="{7E02B180-4E54-5E49-9196-50783BFE0320}" presName="hierChild4" presStyleCnt="0"/>
      <dgm:spPr/>
    </dgm:pt>
    <dgm:pt modelId="{A0F0385D-8976-D545-8CFC-C108BA8919B8}" type="pres">
      <dgm:prSet presAssocID="{7E02B180-4E54-5E49-9196-50783BFE0320}" presName="hierChild5" presStyleCnt="0"/>
      <dgm:spPr/>
    </dgm:pt>
    <dgm:pt modelId="{0783CEAC-B65F-F24B-9661-CBFC37C79BC4}" type="pres">
      <dgm:prSet presAssocID="{7ECEAA8D-0FD2-714B-83AE-D440F20E337E}" presName="Name37" presStyleLbl="parChTrans1D3" presStyleIdx="1" presStyleCnt="6"/>
      <dgm:spPr/>
    </dgm:pt>
    <dgm:pt modelId="{F8F07C9E-B29D-644F-90C0-816C0811FB86}" type="pres">
      <dgm:prSet presAssocID="{703C9D17-2F81-3B4B-A427-6C0A62B41E56}" presName="hierRoot2" presStyleCnt="0">
        <dgm:presLayoutVars>
          <dgm:hierBranch val="init"/>
        </dgm:presLayoutVars>
      </dgm:prSet>
      <dgm:spPr/>
    </dgm:pt>
    <dgm:pt modelId="{08BB974E-B608-7442-8F5D-5FC6B4FCCF9E}" type="pres">
      <dgm:prSet presAssocID="{703C9D17-2F81-3B4B-A427-6C0A62B41E56}" presName="rootComposite" presStyleCnt="0"/>
      <dgm:spPr/>
    </dgm:pt>
    <dgm:pt modelId="{7E261717-820E-3246-BB5F-3290FC5FA447}" type="pres">
      <dgm:prSet presAssocID="{703C9D17-2F81-3B4B-A427-6C0A62B41E56}" presName="rootText" presStyleLbl="node3" presStyleIdx="1" presStyleCnt="6" custScaleX="149070" custLinFactNeighborX="-64950">
        <dgm:presLayoutVars>
          <dgm:chPref val="3"/>
        </dgm:presLayoutVars>
      </dgm:prSet>
      <dgm:spPr/>
    </dgm:pt>
    <dgm:pt modelId="{8020520C-BCA2-264C-A887-B211DB823B05}" type="pres">
      <dgm:prSet presAssocID="{703C9D17-2F81-3B4B-A427-6C0A62B41E56}" presName="rootConnector" presStyleLbl="node3" presStyleIdx="1" presStyleCnt="6"/>
      <dgm:spPr/>
    </dgm:pt>
    <dgm:pt modelId="{A873EABC-B48B-0045-A579-EC2B80A5E9CB}" type="pres">
      <dgm:prSet presAssocID="{703C9D17-2F81-3B4B-A427-6C0A62B41E56}" presName="hierChild4" presStyleCnt="0"/>
      <dgm:spPr/>
    </dgm:pt>
    <dgm:pt modelId="{E284B216-D6D6-B14D-82F9-6BA4A1594395}" type="pres">
      <dgm:prSet presAssocID="{703C9D17-2F81-3B4B-A427-6C0A62B41E56}" presName="hierChild5" presStyleCnt="0"/>
      <dgm:spPr/>
    </dgm:pt>
    <dgm:pt modelId="{FC9661A9-A699-1844-81DD-CB15FC8893BE}" type="pres">
      <dgm:prSet presAssocID="{A88393A0-C803-6245-9CBE-1BD7DE8929A0}" presName="hierChild5" presStyleCnt="0"/>
      <dgm:spPr/>
    </dgm:pt>
    <dgm:pt modelId="{BCA5207E-499A-6643-AEC9-E68CEDCC9D97}" type="pres">
      <dgm:prSet presAssocID="{645522DB-CDB6-8F4A-B35A-B698D1C47CA6}" presName="Name37" presStyleLbl="parChTrans1D2" presStyleIdx="1" presStyleCnt="3"/>
      <dgm:spPr/>
    </dgm:pt>
    <dgm:pt modelId="{7F91C147-6877-954F-8302-ECD81CA82269}" type="pres">
      <dgm:prSet presAssocID="{5C4E357A-641B-F945-B6F4-2F723011F732}" presName="hierRoot2" presStyleCnt="0">
        <dgm:presLayoutVars>
          <dgm:hierBranch val="init"/>
        </dgm:presLayoutVars>
      </dgm:prSet>
      <dgm:spPr/>
    </dgm:pt>
    <dgm:pt modelId="{8B8FABB2-DB3F-7C42-864D-2532B51EFD5B}" type="pres">
      <dgm:prSet presAssocID="{5C4E357A-641B-F945-B6F4-2F723011F732}" presName="rootComposite" presStyleCnt="0"/>
      <dgm:spPr/>
    </dgm:pt>
    <dgm:pt modelId="{108AE4ED-7832-314E-AAA0-5D2DF687D73A}" type="pres">
      <dgm:prSet presAssocID="{5C4E357A-641B-F945-B6F4-2F723011F732}" presName="rootText" presStyleLbl="node2" presStyleIdx="1" presStyleCnt="3" custScaleX="161980" custScaleY="103241">
        <dgm:presLayoutVars>
          <dgm:chPref val="3"/>
        </dgm:presLayoutVars>
      </dgm:prSet>
      <dgm:spPr/>
    </dgm:pt>
    <dgm:pt modelId="{DBB78538-C009-C049-B7EA-12F1F659EF42}" type="pres">
      <dgm:prSet presAssocID="{5C4E357A-641B-F945-B6F4-2F723011F732}" presName="rootConnector" presStyleLbl="node2" presStyleIdx="1" presStyleCnt="3"/>
      <dgm:spPr/>
    </dgm:pt>
    <dgm:pt modelId="{00505B7C-85E5-D149-BC1A-7E7557619808}" type="pres">
      <dgm:prSet presAssocID="{5C4E357A-641B-F945-B6F4-2F723011F732}" presName="hierChild4" presStyleCnt="0"/>
      <dgm:spPr/>
    </dgm:pt>
    <dgm:pt modelId="{CC0CFD60-196D-664A-82B5-C324C333C488}" type="pres">
      <dgm:prSet presAssocID="{E4746E84-7409-B24B-8C47-AE2859844E77}" presName="Name37" presStyleLbl="parChTrans1D3" presStyleIdx="2" presStyleCnt="6"/>
      <dgm:spPr/>
    </dgm:pt>
    <dgm:pt modelId="{A8E0EF1E-1455-354F-821F-07420003BE63}" type="pres">
      <dgm:prSet presAssocID="{6B4EE4AC-F177-024A-84A3-2C05783308C3}" presName="hierRoot2" presStyleCnt="0">
        <dgm:presLayoutVars>
          <dgm:hierBranch val="init"/>
        </dgm:presLayoutVars>
      </dgm:prSet>
      <dgm:spPr/>
    </dgm:pt>
    <dgm:pt modelId="{E8CB946C-E08B-6342-B23F-B3B316FB3517}" type="pres">
      <dgm:prSet presAssocID="{6B4EE4AC-F177-024A-84A3-2C05783308C3}" presName="rootComposite" presStyleCnt="0"/>
      <dgm:spPr/>
    </dgm:pt>
    <dgm:pt modelId="{E0A572E0-7001-2D44-8EA1-034DE441E965}" type="pres">
      <dgm:prSet presAssocID="{6B4EE4AC-F177-024A-84A3-2C05783308C3}" presName="rootText" presStyleLbl="node3" presStyleIdx="2" presStyleCnt="6" custScaleX="128932">
        <dgm:presLayoutVars>
          <dgm:chPref val="3"/>
        </dgm:presLayoutVars>
      </dgm:prSet>
      <dgm:spPr/>
    </dgm:pt>
    <dgm:pt modelId="{3EBCBB62-596E-E642-BDDE-D05AD4375A1A}" type="pres">
      <dgm:prSet presAssocID="{6B4EE4AC-F177-024A-84A3-2C05783308C3}" presName="rootConnector" presStyleLbl="node3" presStyleIdx="2" presStyleCnt="6"/>
      <dgm:spPr/>
    </dgm:pt>
    <dgm:pt modelId="{55742630-4C43-9E47-9A91-C4E7D70F9D12}" type="pres">
      <dgm:prSet presAssocID="{6B4EE4AC-F177-024A-84A3-2C05783308C3}" presName="hierChild4" presStyleCnt="0"/>
      <dgm:spPr/>
    </dgm:pt>
    <dgm:pt modelId="{364D74BA-3F0A-B94E-8DED-2FE4889D2012}" type="pres">
      <dgm:prSet presAssocID="{6B4EE4AC-F177-024A-84A3-2C05783308C3}" presName="hierChild5" presStyleCnt="0"/>
      <dgm:spPr/>
    </dgm:pt>
    <dgm:pt modelId="{6C1EC5A0-AF45-1043-9883-F0D950B707C6}" type="pres">
      <dgm:prSet presAssocID="{5C4E357A-641B-F945-B6F4-2F723011F732}" presName="hierChild5" presStyleCnt="0"/>
      <dgm:spPr/>
    </dgm:pt>
    <dgm:pt modelId="{65D9C629-BB80-BE43-A98B-C3E0E9A6C9C2}" type="pres">
      <dgm:prSet presAssocID="{69AE4D64-D656-B34C-B9CC-24E1D039CE5F}" presName="Name37" presStyleLbl="parChTrans1D2" presStyleIdx="2" presStyleCnt="3"/>
      <dgm:spPr/>
    </dgm:pt>
    <dgm:pt modelId="{7B65D3C9-A47E-7643-8968-939A9EA89F8F}" type="pres">
      <dgm:prSet presAssocID="{2A3840F9-7AFB-F545-BB51-F8B0931C555B}" presName="hierRoot2" presStyleCnt="0">
        <dgm:presLayoutVars>
          <dgm:hierBranch val="init"/>
        </dgm:presLayoutVars>
      </dgm:prSet>
      <dgm:spPr/>
    </dgm:pt>
    <dgm:pt modelId="{CD5A5F75-65D3-914B-8299-5C9345DB3465}" type="pres">
      <dgm:prSet presAssocID="{2A3840F9-7AFB-F545-BB51-F8B0931C555B}" presName="rootComposite" presStyleCnt="0"/>
      <dgm:spPr/>
    </dgm:pt>
    <dgm:pt modelId="{41128207-1A3D-A74A-AE68-BEAFA1966754}" type="pres">
      <dgm:prSet presAssocID="{2A3840F9-7AFB-F545-BB51-F8B0931C555B}" presName="rootText" presStyleLbl="node2" presStyleIdx="2" presStyleCnt="3" custScaleX="147906" custScaleY="150047" custLinFactX="27743" custLinFactNeighborX="100000" custLinFactNeighborY="-3549">
        <dgm:presLayoutVars>
          <dgm:chPref val="3"/>
        </dgm:presLayoutVars>
      </dgm:prSet>
      <dgm:spPr/>
    </dgm:pt>
    <dgm:pt modelId="{A75F3E0B-2A73-E94B-A3B6-4637E84B8535}" type="pres">
      <dgm:prSet presAssocID="{2A3840F9-7AFB-F545-BB51-F8B0931C555B}" presName="rootConnector" presStyleLbl="node2" presStyleIdx="2" presStyleCnt="3"/>
      <dgm:spPr/>
    </dgm:pt>
    <dgm:pt modelId="{C28049D4-E67A-2C41-9C95-743844C40AAD}" type="pres">
      <dgm:prSet presAssocID="{2A3840F9-7AFB-F545-BB51-F8B0931C555B}" presName="hierChild4" presStyleCnt="0"/>
      <dgm:spPr/>
    </dgm:pt>
    <dgm:pt modelId="{10D856CF-3FD6-A94A-BFE1-29A09C94ACCA}" type="pres">
      <dgm:prSet presAssocID="{EAFDF98E-A2FE-DC4B-A997-43247CE7D080}" presName="Name37" presStyleLbl="parChTrans1D3" presStyleIdx="3" presStyleCnt="6"/>
      <dgm:spPr/>
    </dgm:pt>
    <dgm:pt modelId="{A3B18568-F6F5-A643-86D8-29975F17FFE7}" type="pres">
      <dgm:prSet presAssocID="{95733800-1DC3-7142-8B11-762DD6821694}" presName="hierRoot2" presStyleCnt="0">
        <dgm:presLayoutVars>
          <dgm:hierBranch val="init"/>
        </dgm:presLayoutVars>
      </dgm:prSet>
      <dgm:spPr/>
    </dgm:pt>
    <dgm:pt modelId="{64784A1D-6658-7B41-AEB5-349C1BB4E8E7}" type="pres">
      <dgm:prSet presAssocID="{95733800-1DC3-7142-8B11-762DD6821694}" presName="rootComposite" presStyleCnt="0"/>
      <dgm:spPr/>
    </dgm:pt>
    <dgm:pt modelId="{C0D5E9BC-8730-C040-9095-323968521D3E}" type="pres">
      <dgm:prSet presAssocID="{95733800-1DC3-7142-8B11-762DD6821694}" presName="rootText" presStyleLbl="node3" presStyleIdx="3" presStyleCnt="6" custScaleX="101169" custScaleY="153733" custLinFactNeighborX="48148" custLinFactNeighborY="-2609">
        <dgm:presLayoutVars>
          <dgm:chPref val="3"/>
        </dgm:presLayoutVars>
      </dgm:prSet>
      <dgm:spPr/>
    </dgm:pt>
    <dgm:pt modelId="{2B0B1B16-9F02-904E-9D8E-21C28EC9ACAE}" type="pres">
      <dgm:prSet presAssocID="{95733800-1DC3-7142-8B11-762DD6821694}" presName="rootConnector" presStyleLbl="node3" presStyleIdx="3" presStyleCnt="6"/>
      <dgm:spPr/>
    </dgm:pt>
    <dgm:pt modelId="{081A6BCC-3117-FF45-926E-BB12D1A52D26}" type="pres">
      <dgm:prSet presAssocID="{95733800-1DC3-7142-8B11-762DD6821694}" presName="hierChild4" presStyleCnt="0"/>
      <dgm:spPr/>
    </dgm:pt>
    <dgm:pt modelId="{CD3BC31E-E4E3-784C-BC74-C96E7BFE4A1A}" type="pres">
      <dgm:prSet presAssocID="{95733800-1DC3-7142-8B11-762DD6821694}" presName="hierChild5" presStyleCnt="0"/>
      <dgm:spPr/>
    </dgm:pt>
    <dgm:pt modelId="{708C4D55-55FD-2442-B560-0070DBAC8FFD}" type="pres">
      <dgm:prSet presAssocID="{1ECD7A0A-5B98-B741-9EA2-0139ED05CBA5}" presName="Name37" presStyleLbl="parChTrans1D3" presStyleIdx="4" presStyleCnt="6"/>
      <dgm:spPr/>
    </dgm:pt>
    <dgm:pt modelId="{73536CA8-3EC3-B84C-8AEC-410494017F09}" type="pres">
      <dgm:prSet presAssocID="{CC774E0D-1668-6B4D-9884-ECC4D1C62B1E}" presName="hierRoot2" presStyleCnt="0">
        <dgm:presLayoutVars>
          <dgm:hierBranch val="init"/>
        </dgm:presLayoutVars>
      </dgm:prSet>
      <dgm:spPr/>
    </dgm:pt>
    <dgm:pt modelId="{CDB102A1-4CC2-9F49-96D3-FA1D38865AEC}" type="pres">
      <dgm:prSet presAssocID="{CC774E0D-1668-6B4D-9884-ECC4D1C62B1E}" presName="rootComposite" presStyleCnt="0"/>
      <dgm:spPr/>
    </dgm:pt>
    <dgm:pt modelId="{086DB662-75C0-8C4E-ADBD-74519A19747C}" type="pres">
      <dgm:prSet presAssocID="{CC774E0D-1668-6B4D-9884-ECC4D1C62B1E}" presName="rootText" presStyleLbl="node3" presStyleIdx="4" presStyleCnt="6" custScaleX="116808" custScaleY="112471" custLinFactNeighborX="32292" custLinFactNeighborY="5725">
        <dgm:presLayoutVars>
          <dgm:chPref val="3"/>
        </dgm:presLayoutVars>
      </dgm:prSet>
      <dgm:spPr/>
    </dgm:pt>
    <dgm:pt modelId="{B17E408C-B532-2F45-8A3F-4D403841FDE9}" type="pres">
      <dgm:prSet presAssocID="{CC774E0D-1668-6B4D-9884-ECC4D1C62B1E}" presName="rootConnector" presStyleLbl="node3" presStyleIdx="4" presStyleCnt="6"/>
      <dgm:spPr/>
    </dgm:pt>
    <dgm:pt modelId="{21A14DF3-6381-E24C-8B55-95B93FFB0D36}" type="pres">
      <dgm:prSet presAssocID="{CC774E0D-1668-6B4D-9884-ECC4D1C62B1E}" presName="hierChild4" presStyleCnt="0"/>
      <dgm:spPr/>
    </dgm:pt>
    <dgm:pt modelId="{362530DF-AA1E-D348-B042-0AA5DA9C50BD}" type="pres">
      <dgm:prSet presAssocID="{483A1BB0-AC5D-AE43-98E3-0CCA463E238C}" presName="Name37" presStyleLbl="parChTrans1D4" presStyleIdx="0" presStyleCnt="2"/>
      <dgm:spPr/>
    </dgm:pt>
    <dgm:pt modelId="{4D9B73C4-CE38-124A-AE1F-1C50A756FD7D}" type="pres">
      <dgm:prSet presAssocID="{A7C7C7E2-8465-EF4B-8850-2D864744F546}" presName="hierRoot2" presStyleCnt="0">
        <dgm:presLayoutVars>
          <dgm:hierBranch val="init"/>
        </dgm:presLayoutVars>
      </dgm:prSet>
      <dgm:spPr/>
    </dgm:pt>
    <dgm:pt modelId="{C72D1EAF-A1DC-5D4E-A2DE-751BC56B1EB4}" type="pres">
      <dgm:prSet presAssocID="{A7C7C7E2-8465-EF4B-8850-2D864744F546}" presName="rootComposite" presStyleCnt="0"/>
      <dgm:spPr/>
    </dgm:pt>
    <dgm:pt modelId="{08BA2C82-FD20-6E4D-9807-F37D0A84F991}" type="pres">
      <dgm:prSet presAssocID="{A7C7C7E2-8465-EF4B-8850-2D864744F546}" presName="rootText" presStyleLbl="node4" presStyleIdx="0" presStyleCnt="2">
        <dgm:presLayoutVars>
          <dgm:chPref val="3"/>
        </dgm:presLayoutVars>
      </dgm:prSet>
      <dgm:spPr/>
    </dgm:pt>
    <dgm:pt modelId="{B410FB9E-475E-174A-BBD7-C609FFAB9BD4}" type="pres">
      <dgm:prSet presAssocID="{A7C7C7E2-8465-EF4B-8850-2D864744F546}" presName="rootConnector" presStyleLbl="node4" presStyleIdx="0" presStyleCnt="2"/>
      <dgm:spPr/>
    </dgm:pt>
    <dgm:pt modelId="{24701D2B-65B4-0E41-8226-13FB30BEBD17}" type="pres">
      <dgm:prSet presAssocID="{A7C7C7E2-8465-EF4B-8850-2D864744F546}" presName="hierChild4" presStyleCnt="0"/>
      <dgm:spPr/>
    </dgm:pt>
    <dgm:pt modelId="{34357FEC-50A6-6149-B60D-05796FA903ED}" type="pres">
      <dgm:prSet presAssocID="{A7C7C7E2-8465-EF4B-8850-2D864744F546}" presName="hierChild5" presStyleCnt="0"/>
      <dgm:spPr/>
    </dgm:pt>
    <dgm:pt modelId="{DEF7D72A-F0E8-A842-821C-1F1B07719ACF}" type="pres">
      <dgm:prSet presAssocID="{CC774E0D-1668-6B4D-9884-ECC4D1C62B1E}" presName="hierChild5" presStyleCnt="0"/>
      <dgm:spPr/>
    </dgm:pt>
    <dgm:pt modelId="{06C0ECD4-93EF-E343-B88A-C82040D7D176}" type="pres">
      <dgm:prSet presAssocID="{46D33E1C-3714-BB4B-AB94-178C03AA0A6D}" presName="Name37" presStyleLbl="parChTrans1D3" presStyleIdx="5" presStyleCnt="6"/>
      <dgm:spPr/>
    </dgm:pt>
    <dgm:pt modelId="{902C5FE4-05BD-A940-AFC0-64309176EFB2}" type="pres">
      <dgm:prSet presAssocID="{EC28857F-B31E-F340-9D14-10F016F559E2}" presName="hierRoot2" presStyleCnt="0">
        <dgm:presLayoutVars>
          <dgm:hierBranch val="init"/>
        </dgm:presLayoutVars>
      </dgm:prSet>
      <dgm:spPr/>
    </dgm:pt>
    <dgm:pt modelId="{3CC66878-42A7-5346-BF08-7C62C7A5A911}" type="pres">
      <dgm:prSet presAssocID="{EC28857F-B31E-F340-9D14-10F016F559E2}" presName="rootComposite" presStyleCnt="0"/>
      <dgm:spPr/>
    </dgm:pt>
    <dgm:pt modelId="{AA659F5C-B926-7847-B33F-0E1C7CE2FF4B}" type="pres">
      <dgm:prSet presAssocID="{EC28857F-B31E-F340-9D14-10F016F559E2}" presName="rootText" presStyleLbl="node3" presStyleIdx="5" presStyleCnt="6" custScaleX="98414" custScaleY="146167" custLinFactNeighborX="67789" custLinFactNeighborY="-3610">
        <dgm:presLayoutVars>
          <dgm:chPref val="3"/>
        </dgm:presLayoutVars>
      </dgm:prSet>
      <dgm:spPr/>
    </dgm:pt>
    <dgm:pt modelId="{9A46DB71-D266-984C-9DA3-79E512E63D2F}" type="pres">
      <dgm:prSet presAssocID="{EC28857F-B31E-F340-9D14-10F016F559E2}" presName="rootConnector" presStyleLbl="node3" presStyleIdx="5" presStyleCnt="6"/>
      <dgm:spPr/>
    </dgm:pt>
    <dgm:pt modelId="{D3EB25E7-35E8-4941-B08E-D1CE55E8E46D}" type="pres">
      <dgm:prSet presAssocID="{EC28857F-B31E-F340-9D14-10F016F559E2}" presName="hierChild4" presStyleCnt="0"/>
      <dgm:spPr/>
    </dgm:pt>
    <dgm:pt modelId="{1768D4F2-0ED7-7347-9989-023A55F36961}" type="pres">
      <dgm:prSet presAssocID="{AD891ABE-485E-604B-BC54-BFFB91581FFD}" presName="Name37" presStyleLbl="parChTrans1D4" presStyleIdx="1" presStyleCnt="2"/>
      <dgm:spPr/>
    </dgm:pt>
    <dgm:pt modelId="{25905763-8172-2342-B884-A25A34BD5312}" type="pres">
      <dgm:prSet presAssocID="{7B478B1E-D99F-8B46-A117-E433A3683819}" presName="hierRoot2" presStyleCnt="0">
        <dgm:presLayoutVars>
          <dgm:hierBranch val="init"/>
        </dgm:presLayoutVars>
      </dgm:prSet>
      <dgm:spPr/>
    </dgm:pt>
    <dgm:pt modelId="{6E447D48-2E57-0B41-B749-9668462810BD}" type="pres">
      <dgm:prSet presAssocID="{7B478B1E-D99F-8B46-A117-E433A3683819}" presName="rootComposite" presStyleCnt="0"/>
      <dgm:spPr/>
    </dgm:pt>
    <dgm:pt modelId="{7F3FA7AD-D8FD-B04D-97AC-2E2E397780B2}" type="pres">
      <dgm:prSet presAssocID="{7B478B1E-D99F-8B46-A117-E433A3683819}" presName="rootText" presStyleLbl="node4" presStyleIdx="1" presStyleCnt="2" custScaleX="78693" custScaleY="85071" custLinFactNeighborX="53889" custLinFactNeighborY="11375">
        <dgm:presLayoutVars>
          <dgm:chPref val="3"/>
        </dgm:presLayoutVars>
      </dgm:prSet>
      <dgm:spPr/>
    </dgm:pt>
    <dgm:pt modelId="{3EC39A8D-6D24-5444-B3B2-C49CFF6659BA}" type="pres">
      <dgm:prSet presAssocID="{7B478B1E-D99F-8B46-A117-E433A3683819}" presName="rootConnector" presStyleLbl="node4" presStyleIdx="1" presStyleCnt="2"/>
      <dgm:spPr/>
    </dgm:pt>
    <dgm:pt modelId="{D269465E-213B-AE47-925A-9D1809695231}" type="pres">
      <dgm:prSet presAssocID="{7B478B1E-D99F-8B46-A117-E433A3683819}" presName="hierChild4" presStyleCnt="0"/>
      <dgm:spPr/>
    </dgm:pt>
    <dgm:pt modelId="{75396C7E-8C4D-B442-90BF-45994D7E6EDC}" type="pres">
      <dgm:prSet presAssocID="{7B478B1E-D99F-8B46-A117-E433A3683819}" presName="hierChild5" presStyleCnt="0"/>
      <dgm:spPr/>
    </dgm:pt>
    <dgm:pt modelId="{74DE24AE-206C-0541-A204-16FE76FA1848}" type="pres">
      <dgm:prSet presAssocID="{EC28857F-B31E-F340-9D14-10F016F559E2}" presName="hierChild5" presStyleCnt="0"/>
      <dgm:spPr/>
    </dgm:pt>
    <dgm:pt modelId="{20C692E6-F897-704D-8DA9-41452A35D218}" type="pres">
      <dgm:prSet presAssocID="{2A3840F9-7AFB-F545-BB51-F8B0931C555B}" presName="hierChild5" presStyleCnt="0"/>
      <dgm:spPr/>
    </dgm:pt>
    <dgm:pt modelId="{09AB0D5B-B0FA-D34E-8DA5-1B337374221D}" type="pres">
      <dgm:prSet presAssocID="{1C8BA19A-EADE-CE4B-AE31-4195F929EE93}" presName="hierChild3" presStyleCnt="0"/>
      <dgm:spPr/>
    </dgm:pt>
  </dgm:ptLst>
  <dgm:cxnLst>
    <dgm:cxn modelId="{6E333A06-0DDA-3347-A804-C7D66325F2A4}" srcId="{2A3840F9-7AFB-F545-BB51-F8B0931C555B}" destId="{95733800-1DC3-7142-8B11-762DD6821694}" srcOrd="0" destOrd="0" parTransId="{EAFDF98E-A2FE-DC4B-A997-43247CE7D080}" sibTransId="{EBB0E239-1B5A-8D43-9F8A-9B55AD85F8CA}"/>
    <dgm:cxn modelId="{D94D6906-232D-3A4C-BBB1-7C00589ED307}" type="presOf" srcId="{5C4E357A-641B-F945-B6F4-2F723011F732}" destId="{108AE4ED-7832-314E-AAA0-5D2DF687D73A}" srcOrd="0" destOrd="0" presId="urn:microsoft.com/office/officeart/2005/8/layout/orgChart1"/>
    <dgm:cxn modelId="{F225A30E-C1E1-D945-A6CA-532E7AC40F59}" type="presOf" srcId="{95733800-1DC3-7142-8B11-762DD6821694}" destId="{C0D5E9BC-8730-C040-9095-323968521D3E}" srcOrd="0" destOrd="0" presId="urn:microsoft.com/office/officeart/2005/8/layout/orgChart1"/>
    <dgm:cxn modelId="{0177920F-F752-444A-8031-0B83B44B1A42}" type="presOf" srcId="{5C4E357A-641B-F945-B6F4-2F723011F732}" destId="{DBB78538-C009-C049-B7EA-12F1F659EF42}" srcOrd="1" destOrd="0" presId="urn:microsoft.com/office/officeart/2005/8/layout/orgChart1"/>
    <dgm:cxn modelId="{B7140227-A54F-1547-B1AF-74B9D118872B}" type="presOf" srcId="{1C8BA19A-EADE-CE4B-AE31-4195F929EE93}" destId="{4509CC53-5FD5-6A47-8C7F-699F6FFB0540}" srcOrd="1" destOrd="0" presId="urn:microsoft.com/office/officeart/2005/8/layout/orgChart1"/>
    <dgm:cxn modelId="{70FEC931-8280-CA45-AC4A-6D45C835F9BC}" type="presOf" srcId="{F5029CFB-D9DC-E44F-8BA3-E5177F63A0B0}" destId="{103D2724-5A0B-BA47-BE14-F093472EF0E7}" srcOrd="0" destOrd="0" presId="urn:microsoft.com/office/officeart/2005/8/layout/orgChart1"/>
    <dgm:cxn modelId="{C8929833-142D-6A40-8710-9FFA9D1B0AF2}" type="presOf" srcId="{AD891ABE-485E-604B-BC54-BFFB91581FFD}" destId="{1768D4F2-0ED7-7347-9989-023A55F36961}" srcOrd="0" destOrd="0" presId="urn:microsoft.com/office/officeart/2005/8/layout/orgChart1"/>
    <dgm:cxn modelId="{CDDE6D3E-0F89-EA40-BD66-4719BE143532}" type="presOf" srcId="{7B478B1E-D99F-8B46-A117-E433A3683819}" destId="{7F3FA7AD-D8FD-B04D-97AC-2E2E397780B2}" srcOrd="0" destOrd="0" presId="urn:microsoft.com/office/officeart/2005/8/layout/orgChart1"/>
    <dgm:cxn modelId="{EFBEF044-905C-7D4B-A6E3-52040BD2CC6B}" type="presOf" srcId="{7B478B1E-D99F-8B46-A117-E433A3683819}" destId="{3EC39A8D-6D24-5444-B3B2-C49CFF6659BA}" srcOrd="1" destOrd="0" presId="urn:microsoft.com/office/officeart/2005/8/layout/orgChart1"/>
    <dgm:cxn modelId="{BD9D6945-60AF-3B46-A6C4-DA097E88223F}" type="presOf" srcId="{A88393A0-C803-6245-9CBE-1BD7DE8929A0}" destId="{B7BA3539-1480-FB47-B7AC-6828F5A25322}" srcOrd="0" destOrd="0" presId="urn:microsoft.com/office/officeart/2005/8/layout/orgChart1"/>
    <dgm:cxn modelId="{CE4AF051-B5EA-6841-AA3A-BD75C4AEFCC8}" type="presOf" srcId="{CC774E0D-1668-6B4D-9884-ECC4D1C62B1E}" destId="{B17E408C-B532-2F45-8A3F-4D403841FDE9}" srcOrd="1" destOrd="0" presId="urn:microsoft.com/office/officeart/2005/8/layout/orgChart1"/>
    <dgm:cxn modelId="{28D2F951-BC5D-C041-B8C2-D559747DAC91}" type="presOf" srcId="{7ECEAA8D-0FD2-714B-83AE-D440F20E337E}" destId="{0783CEAC-B65F-F24B-9661-CBFC37C79BC4}" srcOrd="0" destOrd="0" presId="urn:microsoft.com/office/officeart/2005/8/layout/orgChart1"/>
    <dgm:cxn modelId="{BABFEF53-4008-0240-9D27-EA7270D18FF7}" srcId="{1C8BA19A-EADE-CE4B-AE31-4195F929EE93}" destId="{2A3840F9-7AFB-F545-BB51-F8B0931C555B}" srcOrd="2" destOrd="0" parTransId="{69AE4D64-D656-B34C-B9CC-24E1D039CE5F}" sibTransId="{13D7E657-53EB-CE49-82C8-A985178BB0EA}"/>
    <dgm:cxn modelId="{87B54454-BF87-EB4E-92CD-D6E3BD873D80}" type="presOf" srcId="{A7C7C7E2-8465-EF4B-8850-2D864744F546}" destId="{08BA2C82-FD20-6E4D-9807-F37D0A84F991}" srcOrd="0" destOrd="0" presId="urn:microsoft.com/office/officeart/2005/8/layout/orgChart1"/>
    <dgm:cxn modelId="{C260E455-D239-DA4E-9EA3-99A7ECAB843B}" type="presOf" srcId="{6B4EE4AC-F177-024A-84A3-2C05783308C3}" destId="{3EBCBB62-596E-E642-BDDE-D05AD4375A1A}" srcOrd="1" destOrd="0" presId="urn:microsoft.com/office/officeart/2005/8/layout/orgChart1"/>
    <dgm:cxn modelId="{E666365C-EAED-7F44-8152-6FD2654F9D8C}" type="presOf" srcId="{EC28857F-B31E-F340-9D14-10F016F559E2}" destId="{9A46DB71-D266-984C-9DA3-79E512E63D2F}" srcOrd="1" destOrd="0" presId="urn:microsoft.com/office/officeart/2005/8/layout/orgChart1"/>
    <dgm:cxn modelId="{38E4396C-BF57-024C-970C-5F799B75980F}" type="presOf" srcId="{2A3840F9-7AFB-F545-BB51-F8B0931C555B}" destId="{A75F3E0B-2A73-E94B-A3B6-4637E84B8535}" srcOrd="1" destOrd="0" presId="urn:microsoft.com/office/officeart/2005/8/layout/orgChart1"/>
    <dgm:cxn modelId="{B90BBD6E-D722-2744-934D-E5758C36029C}" type="presOf" srcId="{645522DB-CDB6-8F4A-B35A-B698D1C47CA6}" destId="{BCA5207E-499A-6643-AEC9-E68CEDCC9D97}" srcOrd="0" destOrd="0" presId="urn:microsoft.com/office/officeart/2005/8/layout/orgChart1"/>
    <dgm:cxn modelId="{0BEBAD71-2BD3-1343-867D-A51201BE7EF9}" srcId="{1C8BA19A-EADE-CE4B-AE31-4195F929EE93}" destId="{A88393A0-C803-6245-9CBE-1BD7DE8929A0}" srcOrd="0" destOrd="0" parTransId="{F3932A28-28B0-CB44-83ED-C8E3B0EEFB04}" sibTransId="{749864F8-D35C-7D44-A0CD-D6AA561F1863}"/>
    <dgm:cxn modelId="{17862E72-101A-F84A-BCC5-1AB5BB87B76F}" type="presOf" srcId="{1C8BA19A-EADE-CE4B-AE31-4195F929EE93}" destId="{2561E0B0-A32B-2A45-9928-7291936250C9}" srcOrd="0" destOrd="0" presId="urn:microsoft.com/office/officeart/2005/8/layout/orgChart1"/>
    <dgm:cxn modelId="{31E9E479-30E9-314E-A696-B22C82A8D988}" type="presOf" srcId="{6B4EE4AC-F177-024A-84A3-2C05783308C3}" destId="{E0A572E0-7001-2D44-8EA1-034DE441E965}" srcOrd="0" destOrd="0" presId="urn:microsoft.com/office/officeart/2005/8/layout/orgChart1"/>
    <dgm:cxn modelId="{F275E27B-A0CA-EA48-97F1-FAA421F12ED8}" type="presOf" srcId="{7E02B180-4E54-5E49-9196-50783BFE0320}" destId="{F894D30F-10FC-F84A-BEEA-172301660D2A}" srcOrd="1" destOrd="0" presId="urn:microsoft.com/office/officeart/2005/8/layout/orgChart1"/>
    <dgm:cxn modelId="{FA81F87C-1544-BD44-A57A-BABFADD1A9AB}" type="presOf" srcId="{95733800-1DC3-7142-8B11-762DD6821694}" destId="{2B0B1B16-9F02-904E-9D8E-21C28EC9ACAE}" srcOrd="1" destOrd="0" presId="urn:microsoft.com/office/officeart/2005/8/layout/orgChart1"/>
    <dgm:cxn modelId="{0AD70686-3269-0C48-A648-DF05C6760972}" type="presOf" srcId="{1ECD7A0A-5B98-B741-9EA2-0139ED05CBA5}" destId="{708C4D55-55FD-2442-B560-0070DBAC8FFD}" srcOrd="0" destOrd="0" presId="urn:microsoft.com/office/officeart/2005/8/layout/orgChart1"/>
    <dgm:cxn modelId="{6FDB2988-2FA5-1A42-8FAC-1A05AE7EF4F0}" type="presOf" srcId="{EAFDF98E-A2FE-DC4B-A997-43247CE7D080}" destId="{10D856CF-3FD6-A94A-BFE1-29A09C94ACCA}" srcOrd="0" destOrd="0" presId="urn:microsoft.com/office/officeart/2005/8/layout/orgChart1"/>
    <dgm:cxn modelId="{636AF98F-BDD6-D540-9B78-330085CFC74E}" srcId="{A88393A0-C803-6245-9CBE-1BD7DE8929A0}" destId="{7E02B180-4E54-5E49-9196-50783BFE0320}" srcOrd="0" destOrd="0" parTransId="{F5029CFB-D9DC-E44F-8BA3-E5177F63A0B0}" sibTransId="{4531D6C9-2C5E-D848-9806-3F42AD6E8EE7}"/>
    <dgm:cxn modelId="{9DFD2791-3AC5-2F4D-B8C6-4976226C34FA}" type="presOf" srcId="{69AE4D64-D656-B34C-B9CC-24E1D039CE5F}" destId="{65D9C629-BB80-BE43-A98B-C3E0E9A6C9C2}" srcOrd="0" destOrd="0" presId="urn:microsoft.com/office/officeart/2005/8/layout/orgChart1"/>
    <dgm:cxn modelId="{70A95B92-930A-6841-BA00-9838C1742890}" type="presOf" srcId="{CC774E0D-1668-6B4D-9884-ECC4D1C62B1E}" destId="{086DB662-75C0-8C4E-ADBD-74519A19747C}" srcOrd="0" destOrd="0" presId="urn:microsoft.com/office/officeart/2005/8/layout/orgChart1"/>
    <dgm:cxn modelId="{A816FC92-C357-8143-9865-C6FC58246919}" type="presOf" srcId="{483A1BB0-AC5D-AE43-98E3-0CCA463E238C}" destId="{362530DF-AA1E-D348-B042-0AA5DA9C50BD}" srcOrd="0" destOrd="0" presId="urn:microsoft.com/office/officeart/2005/8/layout/orgChart1"/>
    <dgm:cxn modelId="{51960A99-2B11-D547-9065-7FA69678A2A9}" srcId="{CC774E0D-1668-6B4D-9884-ECC4D1C62B1E}" destId="{A7C7C7E2-8465-EF4B-8850-2D864744F546}" srcOrd="0" destOrd="0" parTransId="{483A1BB0-AC5D-AE43-98E3-0CCA463E238C}" sibTransId="{02D5484F-C313-BD40-813F-E6C5DABC2695}"/>
    <dgm:cxn modelId="{BFC383A7-C089-EB4D-A189-302312B42731}" type="presOf" srcId="{A88393A0-C803-6245-9CBE-1BD7DE8929A0}" destId="{F9708B5B-04AF-AB42-BD49-B76F342C3C48}" srcOrd="1" destOrd="0" presId="urn:microsoft.com/office/officeart/2005/8/layout/orgChart1"/>
    <dgm:cxn modelId="{C4C292A7-AA23-D942-ABDE-FF022B478E03}" type="presOf" srcId="{F3932A28-28B0-CB44-83ED-C8E3B0EEFB04}" destId="{87BA4AB4-7238-B84C-AC49-BEAB8E6B059D}" srcOrd="0" destOrd="0" presId="urn:microsoft.com/office/officeart/2005/8/layout/orgChart1"/>
    <dgm:cxn modelId="{F189A2B2-C3A4-9C4E-B2CC-709EA369F404}" srcId="{5C4E357A-641B-F945-B6F4-2F723011F732}" destId="{6B4EE4AC-F177-024A-84A3-2C05783308C3}" srcOrd="0" destOrd="0" parTransId="{E4746E84-7409-B24B-8C47-AE2859844E77}" sibTransId="{6CA87831-B796-1F4A-94CB-3ED400CD92CB}"/>
    <dgm:cxn modelId="{AB598DBA-AC78-754C-B033-CC6649C9252A}" type="presOf" srcId="{9C77007C-B56E-0440-A8D5-6F779C989EA2}" destId="{D1BE93D2-2656-304E-B506-2847A1857702}" srcOrd="0" destOrd="0" presId="urn:microsoft.com/office/officeart/2005/8/layout/orgChart1"/>
    <dgm:cxn modelId="{EC8963BB-28E1-F74A-A435-9D8C4C19305A}" type="presOf" srcId="{EC28857F-B31E-F340-9D14-10F016F559E2}" destId="{AA659F5C-B926-7847-B33F-0E1C7CE2FF4B}" srcOrd="0" destOrd="0" presId="urn:microsoft.com/office/officeart/2005/8/layout/orgChart1"/>
    <dgm:cxn modelId="{AC30C0CD-A0A9-4F46-90C7-8318FBD26848}" type="presOf" srcId="{A7C7C7E2-8465-EF4B-8850-2D864744F546}" destId="{B410FB9E-475E-174A-BBD7-C609FFAB9BD4}" srcOrd="1" destOrd="0" presId="urn:microsoft.com/office/officeart/2005/8/layout/orgChart1"/>
    <dgm:cxn modelId="{0C276FD2-14C3-0049-B4E9-A891BE0398FD}" srcId="{1C8BA19A-EADE-CE4B-AE31-4195F929EE93}" destId="{5C4E357A-641B-F945-B6F4-2F723011F732}" srcOrd="1" destOrd="0" parTransId="{645522DB-CDB6-8F4A-B35A-B698D1C47CA6}" sibTransId="{028F983F-E704-8B44-9653-9AE9CD707148}"/>
    <dgm:cxn modelId="{BB35C2E0-449E-6B4F-A8E6-73007C64FFD1}" srcId="{EC28857F-B31E-F340-9D14-10F016F559E2}" destId="{7B478B1E-D99F-8B46-A117-E433A3683819}" srcOrd="0" destOrd="0" parTransId="{AD891ABE-485E-604B-BC54-BFFB91581FFD}" sibTransId="{D26D0725-C3CA-2A40-AE21-2E53439DDB45}"/>
    <dgm:cxn modelId="{FD00A4E3-D963-C940-9768-56EC3EBE57BF}" type="presOf" srcId="{7E02B180-4E54-5E49-9196-50783BFE0320}" destId="{91CA0B88-386A-1D47-951F-3071CBED8A3D}" srcOrd="0" destOrd="0" presId="urn:microsoft.com/office/officeart/2005/8/layout/orgChart1"/>
    <dgm:cxn modelId="{DDACD3E6-2339-724D-869E-74F7AE6112EE}" type="presOf" srcId="{46D33E1C-3714-BB4B-AB94-178C03AA0A6D}" destId="{06C0ECD4-93EF-E343-B88A-C82040D7D176}" srcOrd="0" destOrd="0" presId="urn:microsoft.com/office/officeart/2005/8/layout/orgChart1"/>
    <dgm:cxn modelId="{C4035BE8-5CA7-2E43-9ACC-7A76EC298055}" srcId="{9C77007C-B56E-0440-A8D5-6F779C989EA2}" destId="{1C8BA19A-EADE-CE4B-AE31-4195F929EE93}" srcOrd="0" destOrd="0" parTransId="{4836E30C-9AA8-1F4C-932F-6E9B35B5C2A9}" sibTransId="{B85636A3-69B8-0348-A4F7-332B12F468D6}"/>
    <dgm:cxn modelId="{70CE30EE-5942-7242-87C8-47352547251A}" type="presOf" srcId="{703C9D17-2F81-3B4B-A427-6C0A62B41E56}" destId="{8020520C-BCA2-264C-A887-B211DB823B05}" srcOrd="1" destOrd="0" presId="urn:microsoft.com/office/officeart/2005/8/layout/orgChart1"/>
    <dgm:cxn modelId="{ECA431F0-165A-FF49-A660-9B5021D45374}" srcId="{2A3840F9-7AFB-F545-BB51-F8B0931C555B}" destId="{CC774E0D-1668-6B4D-9884-ECC4D1C62B1E}" srcOrd="1" destOrd="0" parTransId="{1ECD7A0A-5B98-B741-9EA2-0139ED05CBA5}" sibTransId="{B9B59001-ADFF-B241-81B6-67CE804873ED}"/>
    <dgm:cxn modelId="{C9E2DBF0-A88A-8844-819E-4235CC1A0B73}" srcId="{A88393A0-C803-6245-9CBE-1BD7DE8929A0}" destId="{703C9D17-2F81-3B4B-A427-6C0A62B41E56}" srcOrd="1" destOrd="0" parTransId="{7ECEAA8D-0FD2-714B-83AE-D440F20E337E}" sibTransId="{1CB185CA-96BB-A748-AB13-204731AC69A9}"/>
    <dgm:cxn modelId="{3B12C9F5-F3D1-3445-9AA1-A13FB3E10FB0}" type="presOf" srcId="{703C9D17-2F81-3B4B-A427-6C0A62B41E56}" destId="{7E261717-820E-3246-BB5F-3290FC5FA447}" srcOrd="0" destOrd="0" presId="urn:microsoft.com/office/officeart/2005/8/layout/orgChart1"/>
    <dgm:cxn modelId="{8379ECF6-0F28-1B48-94CC-A9096DEA0941}" type="presOf" srcId="{E4746E84-7409-B24B-8C47-AE2859844E77}" destId="{CC0CFD60-196D-664A-82B5-C324C333C488}" srcOrd="0" destOrd="0" presId="urn:microsoft.com/office/officeart/2005/8/layout/orgChart1"/>
    <dgm:cxn modelId="{E0D0A7F8-CD0E-6648-92F1-4D0888431525}" type="presOf" srcId="{2A3840F9-7AFB-F545-BB51-F8B0931C555B}" destId="{41128207-1A3D-A74A-AE68-BEAFA1966754}" srcOrd="0" destOrd="0" presId="urn:microsoft.com/office/officeart/2005/8/layout/orgChart1"/>
    <dgm:cxn modelId="{ADBABDFA-9BE7-4142-9D28-F3FFFF7C669F}" srcId="{2A3840F9-7AFB-F545-BB51-F8B0931C555B}" destId="{EC28857F-B31E-F340-9D14-10F016F559E2}" srcOrd="2" destOrd="0" parTransId="{46D33E1C-3714-BB4B-AB94-178C03AA0A6D}" sibTransId="{35A27B38-403D-2944-A84B-CB7F3A6D2D2D}"/>
    <dgm:cxn modelId="{ABBBC87E-470D-9543-A5DB-10ED136DAD32}" type="presParOf" srcId="{D1BE93D2-2656-304E-B506-2847A1857702}" destId="{86519DE7-5EF9-D345-867F-C4CD9303ADAD}" srcOrd="0" destOrd="0" presId="urn:microsoft.com/office/officeart/2005/8/layout/orgChart1"/>
    <dgm:cxn modelId="{F015B432-D613-014A-96C5-F820A28C5CD0}" type="presParOf" srcId="{86519DE7-5EF9-D345-867F-C4CD9303ADAD}" destId="{A10D4BFA-AEAE-CC46-A85A-C3E13C54C664}" srcOrd="0" destOrd="0" presId="urn:microsoft.com/office/officeart/2005/8/layout/orgChart1"/>
    <dgm:cxn modelId="{48A872BA-1369-DB4F-BE03-058E2A208C15}" type="presParOf" srcId="{A10D4BFA-AEAE-CC46-A85A-C3E13C54C664}" destId="{2561E0B0-A32B-2A45-9928-7291936250C9}" srcOrd="0" destOrd="0" presId="urn:microsoft.com/office/officeart/2005/8/layout/orgChart1"/>
    <dgm:cxn modelId="{1C5D8A81-F2D0-AE44-A38F-733A4D0B7D26}" type="presParOf" srcId="{A10D4BFA-AEAE-CC46-A85A-C3E13C54C664}" destId="{4509CC53-5FD5-6A47-8C7F-699F6FFB0540}" srcOrd="1" destOrd="0" presId="urn:microsoft.com/office/officeart/2005/8/layout/orgChart1"/>
    <dgm:cxn modelId="{51675B4F-7B7D-164C-9232-B7FC64D5985A}" type="presParOf" srcId="{86519DE7-5EF9-D345-867F-C4CD9303ADAD}" destId="{49544DFA-7D98-9C4E-B34E-63033C8B03D9}" srcOrd="1" destOrd="0" presId="urn:microsoft.com/office/officeart/2005/8/layout/orgChart1"/>
    <dgm:cxn modelId="{1F2B83AF-CFCA-8B4A-BE5E-C24C89E84EDE}" type="presParOf" srcId="{49544DFA-7D98-9C4E-B34E-63033C8B03D9}" destId="{87BA4AB4-7238-B84C-AC49-BEAB8E6B059D}" srcOrd="0" destOrd="0" presId="urn:microsoft.com/office/officeart/2005/8/layout/orgChart1"/>
    <dgm:cxn modelId="{43F40265-CAE9-074C-8875-7AE18B574428}" type="presParOf" srcId="{49544DFA-7D98-9C4E-B34E-63033C8B03D9}" destId="{4A25A9A3-9CEF-A743-B3FD-3EE1EC528CAE}" srcOrd="1" destOrd="0" presId="urn:microsoft.com/office/officeart/2005/8/layout/orgChart1"/>
    <dgm:cxn modelId="{4BB2CF47-3DC5-B441-8491-78D2414A7E1C}" type="presParOf" srcId="{4A25A9A3-9CEF-A743-B3FD-3EE1EC528CAE}" destId="{4326D6CC-8887-9640-ACAC-27F1016A621A}" srcOrd="0" destOrd="0" presId="urn:microsoft.com/office/officeart/2005/8/layout/orgChart1"/>
    <dgm:cxn modelId="{DACBD4AD-F282-BE4D-B1A3-3B22D5081ECD}" type="presParOf" srcId="{4326D6CC-8887-9640-ACAC-27F1016A621A}" destId="{B7BA3539-1480-FB47-B7AC-6828F5A25322}" srcOrd="0" destOrd="0" presId="urn:microsoft.com/office/officeart/2005/8/layout/orgChart1"/>
    <dgm:cxn modelId="{181AFA3E-F9BC-014C-94B8-941052CA75BA}" type="presParOf" srcId="{4326D6CC-8887-9640-ACAC-27F1016A621A}" destId="{F9708B5B-04AF-AB42-BD49-B76F342C3C48}" srcOrd="1" destOrd="0" presId="urn:microsoft.com/office/officeart/2005/8/layout/orgChart1"/>
    <dgm:cxn modelId="{302C30DA-BB2C-3F4D-BDDF-24025510515F}" type="presParOf" srcId="{4A25A9A3-9CEF-A743-B3FD-3EE1EC528CAE}" destId="{4E257CF5-360B-5348-93D4-F66CCC24120D}" srcOrd="1" destOrd="0" presId="urn:microsoft.com/office/officeart/2005/8/layout/orgChart1"/>
    <dgm:cxn modelId="{60DCB2FF-ED8E-1A46-89FB-2E54013DBDE8}" type="presParOf" srcId="{4E257CF5-360B-5348-93D4-F66CCC24120D}" destId="{103D2724-5A0B-BA47-BE14-F093472EF0E7}" srcOrd="0" destOrd="0" presId="urn:microsoft.com/office/officeart/2005/8/layout/orgChart1"/>
    <dgm:cxn modelId="{F89432C3-2C84-3B44-B381-E9371C6747EF}" type="presParOf" srcId="{4E257CF5-360B-5348-93D4-F66CCC24120D}" destId="{9CF7B61C-1A77-7549-801D-72F8B2157EDB}" srcOrd="1" destOrd="0" presId="urn:microsoft.com/office/officeart/2005/8/layout/orgChart1"/>
    <dgm:cxn modelId="{9B0158B2-BE06-C245-A037-5D6505B626A8}" type="presParOf" srcId="{9CF7B61C-1A77-7549-801D-72F8B2157EDB}" destId="{82BE761A-1D69-7D49-81A4-4872BC46241B}" srcOrd="0" destOrd="0" presId="urn:microsoft.com/office/officeart/2005/8/layout/orgChart1"/>
    <dgm:cxn modelId="{CF4CE200-972B-B147-9405-6CAC017C41B8}" type="presParOf" srcId="{82BE761A-1D69-7D49-81A4-4872BC46241B}" destId="{91CA0B88-386A-1D47-951F-3071CBED8A3D}" srcOrd="0" destOrd="0" presId="urn:microsoft.com/office/officeart/2005/8/layout/orgChart1"/>
    <dgm:cxn modelId="{E0C17C25-D8CD-2647-A280-133A7C41EB9D}" type="presParOf" srcId="{82BE761A-1D69-7D49-81A4-4872BC46241B}" destId="{F894D30F-10FC-F84A-BEEA-172301660D2A}" srcOrd="1" destOrd="0" presId="urn:microsoft.com/office/officeart/2005/8/layout/orgChart1"/>
    <dgm:cxn modelId="{2EB3E633-8B2D-B44A-859D-3C38C7AC9BE2}" type="presParOf" srcId="{9CF7B61C-1A77-7549-801D-72F8B2157EDB}" destId="{CD110452-CAEC-8F44-9F6D-A176267A451C}" srcOrd="1" destOrd="0" presId="urn:microsoft.com/office/officeart/2005/8/layout/orgChart1"/>
    <dgm:cxn modelId="{ACB7C482-B8F8-CB46-AF05-C46BE393B0B6}" type="presParOf" srcId="{9CF7B61C-1A77-7549-801D-72F8B2157EDB}" destId="{A0F0385D-8976-D545-8CFC-C108BA8919B8}" srcOrd="2" destOrd="0" presId="urn:microsoft.com/office/officeart/2005/8/layout/orgChart1"/>
    <dgm:cxn modelId="{CBC95468-94BA-E940-AF3D-6F1884DF50CE}" type="presParOf" srcId="{4E257CF5-360B-5348-93D4-F66CCC24120D}" destId="{0783CEAC-B65F-F24B-9661-CBFC37C79BC4}" srcOrd="2" destOrd="0" presId="urn:microsoft.com/office/officeart/2005/8/layout/orgChart1"/>
    <dgm:cxn modelId="{5B6450DF-3491-EF48-923D-D23BBE3372DE}" type="presParOf" srcId="{4E257CF5-360B-5348-93D4-F66CCC24120D}" destId="{F8F07C9E-B29D-644F-90C0-816C0811FB86}" srcOrd="3" destOrd="0" presId="urn:microsoft.com/office/officeart/2005/8/layout/orgChart1"/>
    <dgm:cxn modelId="{9008204F-B6DD-D841-8AC7-98DA59BAF143}" type="presParOf" srcId="{F8F07C9E-B29D-644F-90C0-816C0811FB86}" destId="{08BB974E-B608-7442-8F5D-5FC6B4FCCF9E}" srcOrd="0" destOrd="0" presId="urn:microsoft.com/office/officeart/2005/8/layout/orgChart1"/>
    <dgm:cxn modelId="{92B9E162-486D-C84C-BE26-46781D5A93AB}" type="presParOf" srcId="{08BB974E-B608-7442-8F5D-5FC6B4FCCF9E}" destId="{7E261717-820E-3246-BB5F-3290FC5FA447}" srcOrd="0" destOrd="0" presId="urn:microsoft.com/office/officeart/2005/8/layout/orgChart1"/>
    <dgm:cxn modelId="{CC1BC0B7-8569-EF42-A640-50A0319EC6C5}" type="presParOf" srcId="{08BB974E-B608-7442-8F5D-5FC6B4FCCF9E}" destId="{8020520C-BCA2-264C-A887-B211DB823B05}" srcOrd="1" destOrd="0" presId="urn:microsoft.com/office/officeart/2005/8/layout/orgChart1"/>
    <dgm:cxn modelId="{9ECD4997-8EBC-EF4B-A7B1-6A1F9B778AEF}" type="presParOf" srcId="{F8F07C9E-B29D-644F-90C0-816C0811FB86}" destId="{A873EABC-B48B-0045-A579-EC2B80A5E9CB}" srcOrd="1" destOrd="0" presId="urn:microsoft.com/office/officeart/2005/8/layout/orgChart1"/>
    <dgm:cxn modelId="{451E89C3-D06A-A94E-9F78-C66437F99600}" type="presParOf" srcId="{F8F07C9E-B29D-644F-90C0-816C0811FB86}" destId="{E284B216-D6D6-B14D-82F9-6BA4A1594395}" srcOrd="2" destOrd="0" presId="urn:microsoft.com/office/officeart/2005/8/layout/orgChart1"/>
    <dgm:cxn modelId="{47D0B357-7368-2F4C-93A2-89FE089804C2}" type="presParOf" srcId="{4A25A9A3-9CEF-A743-B3FD-3EE1EC528CAE}" destId="{FC9661A9-A699-1844-81DD-CB15FC8893BE}" srcOrd="2" destOrd="0" presId="urn:microsoft.com/office/officeart/2005/8/layout/orgChart1"/>
    <dgm:cxn modelId="{0F7B215D-FC29-9F4C-B460-B41036995EFF}" type="presParOf" srcId="{49544DFA-7D98-9C4E-B34E-63033C8B03D9}" destId="{BCA5207E-499A-6643-AEC9-E68CEDCC9D97}" srcOrd="2" destOrd="0" presId="urn:microsoft.com/office/officeart/2005/8/layout/orgChart1"/>
    <dgm:cxn modelId="{C5CCB02C-5888-3E4B-99C9-5706D4B5D072}" type="presParOf" srcId="{49544DFA-7D98-9C4E-B34E-63033C8B03D9}" destId="{7F91C147-6877-954F-8302-ECD81CA82269}" srcOrd="3" destOrd="0" presId="urn:microsoft.com/office/officeart/2005/8/layout/orgChart1"/>
    <dgm:cxn modelId="{6C77E0A9-1319-C94E-A5C6-927BA927F0D9}" type="presParOf" srcId="{7F91C147-6877-954F-8302-ECD81CA82269}" destId="{8B8FABB2-DB3F-7C42-864D-2532B51EFD5B}" srcOrd="0" destOrd="0" presId="urn:microsoft.com/office/officeart/2005/8/layout/orgChart1"/>
    <dgm:cxn modelId="{C965EE13-1025-E24D-B491-04FBC53A9F3E}" type="presParOf" srcId="{8B8FABB2-DB3F-7C42-864D-2532B51EFD5B}" destId="{108AE4ED-7832-314E-AAA0-5D2DF687D73A}" srcOrd="0" destOrd="0" presId="urn:microsoft.com/office/officeart/2005/8/layout/orgChart1"/>
    <dgm:cxn modelId="{32A66F18-DED0-194C-8446-7D53B0B97FAC}" type="presParOf" srcId="{8B8FABB2-DB3F-7C42-864D-2532B51EFD5B}" destId="{DBB78538-C009-C049-B7EA-12F1F659EF42}" srcOrd="1" destOrd="0" presId="urn:microsoft.com/office/officeart/2005/8/layout/orgChart1"/>
    <dgm:cxn modelId="{FAA767DB-2A5A-5344-BB19-B729D35FF2A6}" type="presParOf" srcId="{7F91C147-6877-954F-8302-ECD81CA82269}" destId="{00505B7C-85E5-D149-BC1A-7E7557619808}" srcOrd="1" destOrd="0" presId="urn:microsoft.com/office/officeart/2005/8/layout/orgChart1"/>
    <dgm:cxn modelId="{A4BF345F-8E1B-3D40-BCAB-86DF1A9102AE}" type="presParOf" srcId="{00505B7C-85E5-D149-BC1A-7E7557619808}" destId="{CC0CFD60-196D-664A-82B5-C324C333C488}" srcOrd="0" destOrd="0" presId="urn:microsoft.com/office/officeart/2005/8/layout/orgChart1"/>
    <dgm:cxn modelId="{12B79936-6DA2-5846-A2C9-66D4160AAFB8}" type="presParOf" srcId="{00505B7C-85E5-D149-BC1A-7E7557619808}" destId="{A8E0EF1E-1455-354F-821F-07420003BE63}" srcOrd="1" destOrd="0" presId="urn:microsoft.com/office/officeart/2005/8/layout/orgChart1"/>
    <dgm:cxn modelId="{E5F48A92-B4B5-D047-BE20-9CB199F98C65}" type="presParOf" srcId="{A8E0EF1E-1455-354F-821F-07420003BE63}" destId="{E8CB946C-E08B-6342-B23F-B3B316FB3517}" srcOrd="0" destOrd="0" presId="urn:microsoft.com/office/officeart/2005/8/layout/orgChart1"/>
    <dgm:cxn modelId="{CA4F73A1-E94F-2345-8877-A9465E5DF266}" type="presParOf" srcId="{E8CB946C-E08B-6342-B23F-B3B316FB3517}" destId="{E0A572E0-7001-2D44-8EA1-034DE441E965}" srcOrd="0" destOrd="0" presId="urn:microsoft.com/office/officeart/2005/8/layout/orgChart1"/>
    <dgm:cxn modelId="{6DFD9C89-692B-BB4D-A153-C4F43E08B72E}" type="presParOf" srcId="{E8CB946C-E08B-6342-B23F-B3B316FB3517}" destId="{3EBCBB62-596E-E642-BDDE-D05AD4375A1A}" srcOrd="1" destOrd="0" presId="urn:microsoft.com/office/officeart/2005/8/layout/orgChart1"/>
    <dgm:cxn modelId="{30F360C5-5B7C-4D43-B73F-827014E6C55C}" type="presParOf" srcId="{A8E0EF1E-1455-354F-821F-07420003BE63}" destId="{55742630-4C43-9E47-9A91-C4E7D70F9D12}" srcOrd="1" destOrd="0" presId="urn:microsoft.com/office/officeart/2005/8/layout/orgChart1"/>
    <dgm:cxn modelId="{5E41732B-AADA-E646-A196-DD24722D63EA}" type="presParOf" srcId="{A8E0EF1E-1455-354F-821F-07420003BE63}" destId="{364D74BA-3F0A-B94E-8DED-2FE4889D2012}" srcOrd="2" destOrd="0" presId="urn:microsoft.com/office/officeart/2005/8/layout/orgChart1"/>
    <dgm:cxn modelId="{8D00C33A-0BCE-354C-9831-C83215281923}" type="presParOf" srcId="{7F91C147-6877-954F-8302-ECD81CA82269}" destId="{6C1EC5A0-AF45-1043-9883-F0D950B707C6}" srcOrd="2" destOrd="0" presId="urn:microsoft.com/office/officeart/2005/8/layout/orgChart1"/>
    <dgm:cxn modelId="{901D7FB6-C73D-ED43-A2B4-8B421A453C5C}" type="presParOf" srcId="{49544DFA-7D98-9C4E-B34E-63033C8B03D9}" destId="{65D9C629-BB80-BE43-A98B-C3E0E9A6C9C2}" srcOrd="4" destOrd="0" presId="urn:microsoft.com/office/officeart/2005/8/layout/orgChart1"/>
    <dgm:cxn modelId="{3E67A289-28FD-5A44-A0FB-FC94808E92CB}" type="presParOf" srcId="{49544DFA-7D98-9C4E-B34E-63033C8B03D9}" destId="{7B65D3C9-A47E-7643-8968-939A9EA89F8F}" srcOrd="5" destOrd="0" presId="urn:microsoft.com/office/officeart/2005/8/layout/orgChart1"/>
    <dgm:cxn modelId="{70C2DEC8-5DC0-494C-884F-428D938F593E}" type="presParOf" srcId="{7B65D3C9-A47E-7643-8968-939A9EA89F8F}" destId="{CD5A5F75-65D3-914B-8299-5C9345DB3465}" srcOrd="0" destOrd="0" presId="urn:microsoft.com/office/officeart/2005/8/layout/orgChart1"/>
    <dgm:cxn modelId="{9E0C6751-9D74-D448-83EB-EA104B074183}" type="presParOf" srcId="{CD5A5F75-65D3-914B-8299-5C9345DB3465}" destId="{41128207-1A3D-A74A-AE68-BEAFA1966754}" srcOrd="0" destOrd="0" presId="urn:microsoft.com/office/officeart/2005/8/layout/orgChart1"/>
    <dgm:cxn modelId="{2BD53DF9-8E38-774B-9ADB-87C57F5DFEA6}" type="presParOf" srcId="{CD5A5F75-65D3-914B-8299-5C9345DB3465}" destId="{A75F3E0B-2A73-E94B-A3B6-4637E84B8535}" srcOrd="1" destOrd="0" presId="urn:microsoft.com/office/officeart/2005/8/layout/orgChart1"/>
    <dgm:cxn modelId="{C70E53F3-48ED-F64A-952D-A47144391179}" type="presParOf" srcId="{7B65D3C9-A47E-7643-8968-939A9EA89F8F}" destId="{C28049D4-E67A-2C41-9C95-743844C40AAD}" srcOrd="1" destOrd="0" presId="urn:microsoft.com/office/officeart/2005/8/layout/orgChart1"/>
    <dgm:cxn modelId="{F6578D44-48CB-6A45-BC81-94E8EC59E00F}" type="presParOf" srcId="{C28049D4-E67A-2C41-9C95-743844C40AAD}" destId="{10D856CF-3FD6-A94A-BFE1-29A09C94ACCA}" srcOrd="0" destOrd="0" presId="urn:microsoft.com/office/officeart/2005/8/layout/orgChart1"/>
    <dgm:cxn modelId="{1D63091F-B13C-0E43-A2EF-BDB960254957}" type="presParOf" srcId="{C28049D4-E67A-2C41-9C95-743844C40AAD}" destId="{A3B18568-F6F5-A643-86D8-29975F17FFE7}" srcOrd="1" destOrd="0" presId="urn:microsoft.com/office/officeart/2005/8/layout/orgChart1"/>
    <dgm:cxn modelId="{160B4D82-EA0A-CE4F-A7D0-BC388D7A578A}" type="presParOf" srcId="{A3B18568-F6F5-A643-86D8-29975F17FFE7}" destId="{64784A1D-6658-7B41-AEB5-349C1BB4E8E7}" srcOrd="0" destOrd="0" presId="urn:microsoft.com/office/officeart/2005/8/layout/orgChart1"/>
    <dgm:cxn modelId="{ECFD0072-04A4-5D4C-B063-A3006C52EF27}" type="presParOf" srcId="{64784A1D-6658-7B41-AEB5-349C1BB4E8E7}" destId="{C0D5E9BC-8730-C040-9095-323968521D3E}" srcOrd="0" destOrd="0" presId="urn:microsoft.com/office/officeart/2005/8/layout/orgChart1"/>
    <dgm:cxn modelId="{BD04AAB3-05BE-C448-948D-1EBECE16F50B}" type="presParOf" srcId="{64784A1D-6658-7B41-AEB5-349C1BB4E8E7}" destId="{2B0B1B16-9F02-904E-9D8E-21C28EC9ACAE}" srcOrd="1" destOrd="0" presId="urn:microsoft.com/office/officeart/2005/8/layout/orgChart1"/>
    <dgm:cxn modelId="{FD2F77C1-8ACE-8941-939B-91F3FED07E29}" type="presParOf" srcId="{A3B18568-F6F5-A643-86D8-29975F17FFE7}" destId="{081A6BCC-3117-FF45-926E-BB12D1A52D26}" srcOrd="1" destOrd="0" presId="urn:microsoft.com/office/officeart/2005/8/layout/orgChart1"/>
    <dgm:cxn modelId="{F262EFC2-F775-4648-9FB3-D00CDD77AFD2}" type="presParOf" srcId="{A3B18568-F6F5-A643-86D8-29975F17FFE7}" destId="{CD3BC31E-E4E3-784C-BC74-C96E7BFE4A1A}" srcOrd="2" destOrd="0" presId="urn:microsoft.com/office/officeart/2005/8/layout/orgChart1"/>
    <dgm:cxn modelId="{6F408AF7-7E13-EA41-A926-0E666873DE86}" type="presParOf" srcId="{C28049D4-E67A-2C41-9C95-743844C40AAD}" destId="{708C4D55-55FD-2442-B560-0070DBAC8FFD}" srcOrd="2" destOrd="0" presId="urn:microsoft.com/office/officeart/2005/8/layout/orgChart1"/>
    <dgm:cxn modelId="{4E993478-BFDD-514B-A522-185A4550EACF}" type="presParOf" srcId="{C28049D4-E67A-2C41-9C95-743844C40AAD}" destId="{73536CA8-3EC3-B84C-8AEC-410494017F09}" srcOrd="3" destOrd="0" presId="urn:microsoft.com/office/officeart/2005/8/layout/orgChart1"/>
    <dgm:cxn modelId="{8D9756AA-949A-BF43-B9DC-3F2A85D12E3F}" type="presParOf" srcId="{73536CA8-3EC3-B84C-8AEC-410494017F09}" destId="{CDB102A1-4CC2-9F49-96D3-FA1D38865AEC}" srcOrd="0" destOrd="0" presId="urn:microsoft.com/office/officeart/2005/8/layout/orgChart1"/>
    <dgm:cxn modelId="{ACD421F2-84AF-EF44-938E-A2E1404AC4A5}" type="presParOf" srcId="{CDB102A1-4CC2-9F49-96D3-FA1D38865AEC}" destId="{086DB662-75C0-8C4E-ADBD-74519A19747C}" srcOrd="0" destOrd="0" presId="urn:microsoft.com/office/officeart/2005/8/layout/orgChart1"/>
    <dgm:cxn modelId="{74E67986-5F86-AF44-BB15-7E35FC546049}" type="presParOf" srcId="{CDB102A1-4CC2-9F49-96D3-FA1D38865AEC}" destId="{B17E408C-B532-2F45-8A3F-4D403841FDE9}" srcOrd="1" destOrd="0" presId="urn:microsoft.com/office/officeart/2005/8/layout/orgChart1"/>
    <dgm:cxn modelId="{BA05B5B8-18D4-8247-88FA-C1FF9D19E655}" type="presParOf" srcId="{73536CA8-3EC3-B84C-8AEC-410494017F09}" destId="{21A14DF3-6381-E24C-8B55-95B93FFB0D36}" srcOrd="1" destOrd="0" presId="urn:microsoft.com/office/officeart/2005/8/layout/orgChart1"/>
    <dgm:cxn modelId="{437AE0EC-8FDB-F74C-9554-B641FB316D16}" type="presParOf" srcId="{21A14DF3-6381-E24C-8B55-95B93FFB0D36}" destId="{362530DF-AA1E-D348-B042-0AA5DA9C50BD}" srcOrd="0" destOrd="0" presId="urn:microsoft.com/office/officeart/2005/8/layout/orgChart1"/>
    <dgm:cxn modelId="{197E2E85-06BF-1B4E-BA66-681EF7DA0AFC}" type="presParOf" srcId="{21A14DF3-6381-E24C-8B55-95B93FFB0D36}" destId="{4D9B73C4-CE38-124A-AE1F-1C50A756FD7D}" srcOrd="1" destOrd="0" presId="urn:microsoft.com/office/officeart/2005/8/layout/orgChart1"/>
    <dgm:cxn modelId="{47C26FD4-DBDE-9A4A-AA88-151FB0EF928F}" type="presParOf" srcId="{4D9B73C4-CE38-124A-AE1F-1C50A756FD7D}" destId="{C72D1EAF-A1DC-5D4E-A2DE-751BC56B1EB4}" srcOrd="0" destOrd="0" presId="urn:microsoft.com/office/officeart/2005/8/layout/orgChart1"/>
    <dgm:cxn modelId="{FCBAF160-64AF-3349-BB63-36AA09ACAAEB}" type="presParOf" srcId="{C72D1EAF-A1DC-5D4E-A2DE-751BC56B1EB4}" destId="{08BA2C82-FD20-6E4D-9807-F37D0A84F991}" srcOrd="0" destOrd="0" presId="urn:microsoft.com/office/officeart/2005/8/layout/orgChart1"/>
    <dgm:cxn modelId="{7DC207CA-0201-3941-A9DE-B64C06ED241E}" type="presParOf" srcId="{C72D1EAF-A1DC-5D4E-A2DE-751BC56B1EB4}" destId="{B410FB9E-475E-174A-BBD7-C609FFAB9BD4}" srcOrd="1" destOrd="0" presId="urn:microsoft.com/office/officeart/2005/8/layout/orgChart1"/>
    <dgm:cxn modelId="{8AEE7BFE-FB82-7047-B07E-A55F0FA8DC89}" type="presParOf" srcId="{4D9B73C4-CE38-124A-AE1F-1C50A756FD7D}" destId="{24701D2B-65B4-0E41-8226-13FB30BEBD17}" srcOrd="1" destOrd="0" presId="urn:microsoft.com/office/officeart/2005/8/layout/orgChart1"/>
    <dgm:cxn modelId="{128AAC45-3D5E-BB44-BEF5-1702CB9F7C4C}" type="presParOf" srcId="{4D9B73C4-CE38-124A-AE1F-1C50A756FD7D}" destId="{34357FEC-50A6-6149-B60D-05796FA903ED}" srcOrd="2" destOrd="0" presId="urn:microsoft.com/office/officeart/2005/8/layout/orgChart1"/>
    <dgm:cxn modelId="{E250D485-AB60-334B-8733-E3BEDCCAE420}" type="presParOf" srcId="{73536CA8-3EC3-B84C-8AEC-410494017F09}" destId="{DEF7D72A-F0E8-A842-821C-1F1B07719ACF}" srcOrd="2" destOrd="0" presId="urn:microsoft.com/office/officeart/2005/8/layout/orgChart1"/>
    <dgm:cxn modelId="{CCC88A7C-1696-C546-BDAE-78F58731C5BC}" type="presParOf" srcId="{C28049D4-E67A-2C41-9C95-743844C40AAD}" destId="{06C0ECD4-93EF-E343-B88A-C82040D7D176}" srcOrd="4" destOrd="0" presId="urn:microsoft.com/office/officeart/2005/8/layout/orgChart1"/>
    <dgm:cxn modelId="{7DA1A67D-A2FD-A240-897D-81C73D133C19}" type="presParOf" srcId="{C28049D4-E67A-2C41-9C95-743844C40AAD}" destId="{902C5FE4-05BD-A940-AFC0-64309176EFB2}" srcOrd="5" destOrd="0" presId="urn:microsoft.com/office/officeart/2005/8/layout/orgChart1"/>
    <dgm:cxn modelId="{D2956646-A2CE-2949-92EF-14C05962E7F8}" type="presParOf" srcId="{902C5FE4-05BD-A940-AFC0-64309176EFB2}" destId="{3CC66878-42A7-5346-BF08-7C62C7A5A911}" srcOrd="0" destOrd="0" presId="urn:microsoft.com/office/officeart/2005/8/layout/orgChart1"/>
    <dgm:cxn modelId="{74021F83-6AF8-954A-B149-16F65E79937F}" type="presParOf" srcId="{3CC66878-42A7-5346-BF08-7C62C7A5A911}" destId="{AA659F5C-B926-7847-B33F-0E1C7CE2FF4B}" srcOrd="0" destOrd="0" presId="urn:microsoft.com/office/officeart/2005/8/layout/orgChart1"/>
    <dgm:cxn modelId="{CC8FBC17-7AE7-A843-A868-188A0B0D9A24}" type="presParOf" srcId="{3CC66878-42A7-5346-BF08-7C62C7A5A911}" destId="{9A46DB71-D266-984C-9DA3-79E512E63D2F}" srcOrd="1" destOrd="0" presId="urn:microsoft.com/office/officeart/2005/8/layout/orgChart1"/>
    <dgm:cxn modelId="{0A2ACDD6-4C65-4645-B52E-8592AFFC8753}" type="presParOf" srcId="{902C5FE4-05BD-A940-AFC0-64309176EFB2}" destId="{D3EB25E7-35E8-4941-B08E-D1CE55E8E46D}" srcOrd="1" destOrd="0" presId="urn:microsoft.com/office/officeart/2005/8/layout/orgChart1"/>
    <dgm:cxn modelId="{85195034-9F6A-EB43-B64A-D1EDB7A51113}" type="presParOf" srcId="{D3EB25E7-35E8-4941-B08E-D1CE55E8E46D}" destId="{1768D4F2-0ED7-7347-9989-023A55F36961}" srcOrd="0" destOrd="0" presId="urn:microsoft.com/office/officeart/2005/8/layout/orgChart1"/>
    <dgm:cxn modelId="{AD6FC942-B461-3547-BF03-C53AC39247AF}" type="presParOf" srcId="{D3EB25E7-35E8-4941-B08E-D1CE55E8E46D}" destId="{25905763-8172-2342-B884-A25A34BD5312}" srcOrd="1" destOrd="0" presId="urn:microsoft.com/office/officeart/2005/8/layout/orgChart1"/>
    <dgm:cxn modelId="{036DEA43-1C3A-714A-B662-14C030539A58}" type="presParOf" srcId="{25905763-8172-2342-B884-A25A34BD5312}" destId="{6E447D48-2E57-0B41-B749-9668462810BD}" srcOrd="0" destOrd="0" presId="urn:microsoft.com/office/officeart/2005/8/layout/orgChart1"/>
    <dgm:cxn modelId="{C937C6CA-0F8E-354F-9DF3-4039CC911F09}" type="presParOf" srcId="{6E447D48-2E57-0B41-B749-9668462810BD}" destId="{7F3FA7AD-D8FD-B04D-97AC-2E2E397780B2}" srcOrd="0" destOrd="0" presId="urn:microsoft.com/office/officeart/2005/8/layout/orgChart1"/>
    <dgm:cxn modelId="{38A15D39-ACA2-2542-AAEF-956C985DBD8B}" type="presParOf" srcId="{6E447D48-2E57-0B41-B749-9668462810BD}" destId="{3EC39A8D-6D24-5444-B3B2-C49CFF6659BA}" srcOrd="1" destOrd="0" presId="urn:microsoft.com/office/officeart/2005/8/layout/orgChart1"/>
    <dgm:cxn modelId="{2E62279E-A0A3-2740-9585-E8245A323EC6}" type="presParOf" srcId="{25905763-8172-2342-B884-A25A34BD5312}" destId="{D269465E-213B-AE47-925A-9D1809695231}" srcOrd="1" destOrd="0" presId="urn:microsoft.com/office/officeart/2005/8/layout/orgChart1"/>
    <dgm:cxn modelId="{AC3076B0-53D8-3947-954D-5928214DD806}" type="presParOf" srcId="{25905763-8172-2342-B884-A25A34BD5312}" destId="{75396C7E-8C4D-B442-90BF-45994D7E6EDC}" srcOrd="2" destOrd="0" presId="urn:microsoft.com/office/officeart/2005/8/layout/orgChart1"/>
    <dgm:cxn modelId="{D8DDFBB9-9342-2742-B33B-ABC2596C4454}" type="presParOf" srcId="{902C5FE4-05BD-A940-AFC0-64309176EFB2}" destId="{74DE24AE-206C-0541-A204-16FE76FA1848}" srcOrd="2" destOrd="0" presId="urn:microsoft.com/office/officeart/2005/8/layout/orgChart1"/>
    <dgm:cxn modelId="{68D1272A-00B2-2148-9FAE-C2FD2BC7BC45}" type="presParOf" srcId="{7B65D3C9-A47E-7643-8968-939A9EA89F8F}" destId="{20C692E6-F897-704D-8DA9-41452A35D218}" srcOrd="2" destOrd="0" presId="urn:microsoft.com/office/officeart/2005/8/layout/orgChart1"/>
    <dgm:cxn modelId="{A432F4EF-A487-0743-A430-1B34376E510A}" type="presParOf" srcId="{86519DE7-5EF9-D345-867F-C4CD9303ADAD}" destId="{09AB0D5B-B0FA-D34E-8DA5-1B337374221D}" srcOrd="2" destOrd="0" presId="urn:microsoft.com/office/officeart/2005/8/layout/orgChart1"/>
  </dgm:cxnLst>
  <dgm:bg/>
  <dgm:whole>
    <a:ln w="2857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2EE9D-A4E0-B245-AD57-4607D2E462F2}">
      <dsp:nvSpPr>
        <dsp:cNvPr id="0" name=""/>
        <dsp:cNvSpPr/>
      </dsp:nvSpPr>
      <dsp:spPr>
        <a:xfrm>
          <a:off x="8111629" y="2295432"/>
          <a:ext cx="597215" cy="46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586"/>
              </a:lnTo>
              <a:lnTo>
                <a:pt x="597215" y="46458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2B99E-DB19-4148-B688-632458FD5E8B}">
      <dsp:nvSpPr>
        <dsp:cNvPr id="0" name=""/>
        <dsp:cNvSpPr/>
      </dsp:nvSpPr>
      <dsp:spPr>
        <a:xfrm>
          <a:off x="4397334" y="1569934"/>
          <a:ext cx="3714295" cy="257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50"/>
              </a:lnTo>
              <a:lnTo>
                <a:pt x="3714295" y="158850"/>
              </a:lnTo>
              <a:lnTo>
                <a:pt x="3714295" y="257194"/>
              </a:lnTo>
            </a:path>
          </a:pathLst>
        </a:custGeom>
        <a:noFill/>
        <a:ln w="28575" cap="flat" cmpd="sng" algn="ctr">
          <a:solidFill>
            <a:srgbClr val="14369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92DDC-6365-FA4C-AD4C-E2E62FB035BF}">
      <dsp:nvSpPr>
        <dsp:cNvPr id="0" name=""/>
        <dsp:cNvSpPr/>
      </dsp:nvSpPr>
      <dsp:spPr>
        <a:xfrm>
          <a:off x="6412882" y="2432987"/>
          <a:ext cx="640867" cy="390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772"/>
              </a:lnTo>
              <a:lnTo>
                <a:pt x="640867" y="39077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18E5B-7936-3744-A9C3-32C02ADDD6A2}">
      <dsp:nvSpPr>
        <dsp:cNvPr id="0" name=""/>
        <dsp:cNvSpPr/>
      </dsp:nvSpPr>
      <dsp:spPr>
        <a:xfrm>
          <a:off x="4397334" y="1569934"/>
          <a:ext cx="2015548" cy="257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50"/>
              </a:lnTo>
              <a:lnTo>
                <a:pt x="2015548" y="158850"/>
              </a:lnTo>
              <a:lnTo>
                <a:pt x="2015548" y="257194"/>
              </a:lnTo>
            </a:path>
          </a:pathLst>
        </a:custGeom>
        <a:noFill/>
        <a:ln w="19050" cap="flat" cmpd="sng" algn="ctr">
          <a:solidFill>
            <a:srgbClr val="14369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F9F37-9278-BB4D-A251-9D754489A1C1}">
      <dsp:nvSpPr>
        <dsp:cNvPr id="0" name=""/>
        <dsp:cNvSpPr/>
      </dsp:nvSpPr>
      <dsp:spPr>
        <a:xfrm>
          <a:off x="4397334" y="1569934"/>
          <a:ext cx="714436" cy="257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50"/>
              </a:lnTo>
              <a:lnTo>
                <a:pt x="714436" y="158850"/>
              </a:lnTo>
              <a:lnTo>
                <a:pt x="714436" y="25719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187A7A-3D7B-8E46-A507-EBD0C114FC28}">
      <dsp:nvSpPr>
        <dsp:cNvPr id="0" name=""/>
        <dsp:cNvSpPr/>
      </dsp:nvSpPr>
      <dsp:spPr>
        <a:xfrm>
          <a:off x="3905925" y="1569934"/>
          <a:ext cx="491408" cy="279510"/>
        </a:xfrm>
        <a:custGeom>
          <a:avLst/>
          <a:gdLst/>
          <a:ahLst/>
          <a:cxnLst/>
          <a:rect l="0" t="0" r="0" b="0"/>
          <a:pathLst>
            <a:path>
              <a:moveTo>
                <a:pt x="491408" y="0"/>
              </a:moveTo>
              <a:lnTo>
                <a:pt x="491408" y="181166"/>
              </a:lnTo>
              <a:lnTo>
                <a:pt x="0" y="181166"/>
              </a:lnTo>
              <a:lnTo>
                <a:pt x="0" y="279510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5C20AB-CB4A-A745-B1C6-FD9522FE7A6F}">
      <dsp:nvSpPr>
        <dsp:cNvPr id="0" name=""/>
        <dsp:cNvSpPr/>
      </dsp:nvSpPr>
      <dsp:spPr>
        <a:xfrm>
          <a:off x="2327848" y="2295432"/>
          <a:ext cx="596173" cy="426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208"/>
              </a:lnTo>
              <a:lnTo>
                <a:pt x="596173" y="42620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A474B-D932-0748-BC25-A09C809F5204}">
      <dsp:nvSpPr>
        <dsp:cNvPr id="0" name=""/>
        <dsp:cNvSpPr/>
      </dsp:nvSpPr>
      <dsp:spPr>
        <a:xfrm>
          <a:off x="2327848" y="1569934"/>
          <a:ext cx="2069485" cy="257194"/>
        </a:xfrm>
        <a:custGeom>
          <a:avLst/>
          <a:gdLst/>
          <a:ahLst/>
          <a:cxnLst/>
          <a:rect l="0" t="0" r="0" b="0"/>
          <a:pathLst>
            <a:path>
              <a:moveTo>
                <a:pt x="2069485" y="0"/>
              </a:moveTo>
              <a:lnTo>
                <a:pt x="2069485" y="158850"/>
              </a:lnTo>
              <a:lnTo>
                <a:pt x="0" y="158850"/>
              </a:lnTo>
              <a:lnTo>
                <a:pt x="0" y="257194"/>
              </a:lnTo>
            </a:path>
          </a:pathLst>
        </a:custGeom>
        <a:noFill/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E9083-FE38-7E48-908F-E37E730C4DF1}">
      <dsp:nvSpPr>
        <dsp:cNvPr id="0" name=""/>
        <dsp:cNvSpPr/>
      </dsp:nvSpPr>
      <dsp:spPr>
        <a:xfrm>
          <a:off x="730594" y="2237183"/>
          <a:ext cx="586512" cy="295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656"/>
              </a:lnTo>
              <a:lnTo>
                <a:pt x="586512" y="295656"/>
              </a:lnTo>
            </a:path>
          </a:pathLst>
        </a:cu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E8BF3-12AE-E345-85BA-0B9FD9F5855D}">
      <dsp:nvSpPr>
        <dsp:cNvPr id="0" name=""/>
        <dsp:cNvSpPr/>
      </dsp:nvSpPr>
      <dsp:spPr>
        <a:xfrm>
          <a:off x="730594" y="1569934"/>
          <a:ext cx="3666739" cy="297672"/>
        </a:xfrm>
        <a:custGeom>
          <a:avLst/>
          <a:gdLst/>
          <a:ahLst/>
          <a:cxnLst/>
          <a:rect l="0" t="0" r="0" b="0"/>
          <a:pathLst>
            <a:path>
              <a:moveTo>
                <a:pt x="3666739" y="0"/>
              </a:moveTo>
              <a:lnTo>
                <a:pt x="3666739" y="199328"/>
              </a:lnTo>
              <a:lnTo>
                <a:pt x="0" y="199328"/>
              </a:lnTo>
              <a:lnTo>
                <a:pt x="0" y="297672"/>
              </a:lnTo>
            </a:path>
          </a:pathLst>
        </a:custGeom>
        <a:noFill/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BD5DA-E34E-074C-A7AA-34B9B82E038B}">
      <dsp:nvSpPr>
        <dsp:cNvPr id="0" name=""/>
        <dsp:cNvSpPr/>
      </dsp:nvSpPr>
      <dsp:spPr>
        <a:xfrm>
          <a:off x="4163182" y="1101630"/>
          <a:ext cx="468303" cy="468303"/>
        </a:xfrm>
        <a:prstGeom prst="arc">
          <a:avLst>
            <a:gd name="adj1" fmla="val 13200000"/>
            <a:gd name="adj2" fmla="val 19200000"/>
          </a:avLst>
        </a:prstGeom>
        <a:noFill/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CF8C-ACB0-5548-894D-CB8B9BAE24B9}">
      <dsp:nvSpPr>
        <dsp:cNvPr id="0" name=""/>
        <dsp:cNvSpPr/>
      </dsp:nvSpPr>
      <dsp:spPr>
        <a:xfrm>
          <a:off x="4163182" y="1101630"/>
          <a:ext cx="468303" cy="468303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3E500-2D2C-2543-942A-28FBA59BEAD5}">
      <dsp:nvSpPr>
        <dsp:cNvPr id="0" name=""/>
        <dsp:cNvSpPr/>
      </dsp:nvSpPr>
      <dsp:spPr>
        <a:xfrm>
          <a:off x="3929030" y="1185925"/>
          <a:ext cx="936607" cy="2997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SM</a:t>
          </a:r>
          <a:endParaRPr lang="el-GR" sz="1900" b="1" kern="1200" dirty="0">
            <a:solidFill>
              <a:schemeClr val="tx1"/>
            </a:solidFill>
          </a:endParaRPr>
        </a:p>
      </dsp:txBody>
      <dsp:txXfrm>
        <a:off x="3929030" y="1185925"/>
        <a:ext cx="936607" cy="299714"/>
      </dsp:txXfrm>
    </dsp:sp>
    <dsp:sp modelId="{04C1501F-883C-964B-9288-749827808061}">
      <dsp:nvSpPr>
        <dsp:cNvPr id="0" name=""/>
        <dsp:cNvSpPr/>
      </dsp:nvSpPr>
      <dsp:spPr>
        <a:xfrm>
          <a:off x="366415" y="1867607"/>
          <a:ext cx="728357" cy="369576"/>
        </a:xfrm>
        <a:prstGeom prst="arc">
          <a:avLst>
            <a:gd name="adj1" fmla="val 13200000"/>
            <a:gd name="adj2" fmla="val 19200000"/>
          </a:avLst>
        </a:pr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10B50-1674-F848-ABFD-9E414AC54B24}">
      <dsp:nvSpPr>
        <dsp:cNvPr id="0" name=""/>
        <dsp:cNvSpPr/>
      </dsp:nvSpPr>
      <dsp:spPr>
        <a:xfrm>
          <a:off x="366415" y="1867607"/>
          <a:ext cx="728357" cy="369576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13CA0-D0AE-BB4A-B1A5-85C23CBFFC96}">
      <dsp:nvSpPr>
        <dsp:cNvPr id="0" name=""/>
        <dsp:cNvSpPr/>
      </dsp:nvSpPr>
      <dsp:spPr>
        <a:xfrm>
          <a:off x="2236" y="1934131"/>
          <a:ext cx="1456715" cy="2365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Indolent SM</a:t>
          </a:r>
          <a:endParaRPr lang="el-GR" sz="1700" b="1" kern="1200" dirty="0">
            <a:solidFill>
              <a:schemeClr val="tx1"/>
            </a:solidFill>
          </a:endParaRPr>
        </a:p>
      </dsp:txBody>
      <dsp:txXfrm>
        <a:off x="2236" y="1934131"/>
        <a:ext cx="1456715" cy="236528"/>
      </dsp:txXfrm>
    </dsp:sp>
    <dsp:sp modelId="{4AC708C2-8165-684C-85C8-4AD240DACA3A}">
      <dsp:nvSpPr>
        <dsp:cNvPr id="0" name=""/>
        <dsp:cNvSpPr/>
      </dsp:nvSpPr>
      <dsp:spPr>
        <a:xfrm>
          <a:off x="1245880" y="2433871"/>
          <a:ext cx="593556" cy="49317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856A4-80F3-F441-A16F-BFFCE311B6FC}">
      <dsp:nvSpPr>
        <dsp:cNvPr id="0" name=""/>
        <dsp:cNvSpPr/>
      </dsp:nvSpPr>
      <dsp:spPr>
        <a:xfrm>
          <a:off x="1245880" y="2433871"/>
          <a:ext cx="593556" cy="49317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55A28-FB76-F24B-A9C6-00375A031DF1}">
      <dsp:nvSpPr>
        <dsp:cNvPr id="0" name=""/>
        <dsp:cNvSpPr/>
      </dsp:nvSpPr>
      <dsp:spPr>
        <a:xfrm>
          <a:off x="949102" y="2522642"/>
          <a:ext cx="1187113" cy="3156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1"/>
              </a:solidFill>
            </a:rPr>
            <a:t>SM, no C-findings</a:t>
          </a:r>
          <a:endParaRPr lang="el-GR" sz="1800" b="0" kern="1200" dirty="0">
            <a:solidFill>
              <a:schemeClr val="tx1"/>
            </a:solidFill>
          </a:endParaRPr>
        </a:p>
      </dsp:txBody>
      <dsp:txXfrm>
        <a:off x="949102" y="2522642"/>
        <a:ext cx="1187113" cy="315632"/>
      </dsp:txXfrm>
    </dsp:sp>
    <dsp:sp modelId="{4FD8E41A-EAC1-5E44-9003-2E262ADFE229}">
      <dsp:nvSpPr>
        <dsp:cNvPr id="0" name=""/>
        <dsp:cNvSpPr/>
      </dsp:nvSpPr>
      <dsp:spPr>
        <a:xfrm>
          <a:off x="1991744" y="1827128"/>
          <a:ext cx="672208" cy="468303"/>
        </a:xfrm>
        <a:prstGeom prst="arc">
          <a:avLst>
            <a:gd name="adj1" fmla="val 13200000"/>
            <a:gd name="adj2" fmla="val 19200000"/>
          </a:avLst>
        </a:pr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46700-19D1-2049-940A-3361B4BCE1C6}">
      <dsp:nvSpPr>
        <dsp:cNvPr id="0" name=""/>
        <dsp:cNvSpPr/>
      </dsp:nvSpPr>
      <dsp:spPr>
        <a:xfrm>
          <a:off x="1991744" y="1827128"/>
          <a:ext cx="672208" cy="468303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9504D-0354-654D-94B7-5EC62334F973}">
      <dsp:nvSpPr>
        <dsp:cNvPr id="0" name=""/>
        <dsp:cNvSpPr/>
      </dsp:nvSpPr>
      <dsp:spPr>
        <a:xfrm>
          <a:off x="1655640" y="1911423"/>
          <a:ext cx="1344416" cy="2997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Smoldering SM</a:t>
          </a:r>
          <a:endParaRPr lang="el-GR" sz="1700" b="1" kern="1200" dirty="0">
            <a:solidFill>
              <a:schemeClr val="tx1"/>
            </a:solidFill>
          </a:endParaRPr>
        </a:p>
      </dsp:txBody>
      <dsp:txXfrm>
        <a:off x="1655640" y="1911423"/>
        <a:ext cx="1344416" cy="299714"/>
      </dsp:txXfrm>
    </dsp:sp>
    <dsp:sp modelId="{973A73EF-89D3-D643-9826-6DEFB0AE11FA}">
      <dsp:nvSpPr>
        <dsp:cNvPr id="0" name=""/>
        <dsp:cNvSpPr/>
      </dsp:nvSpPr>
      <dsp:spPr>
        <a:xfrm>
          <a:off x="2847664" y="2492120"/>
          <a:ext cx="636308" cy="71444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998D7-D93C-2E46-983A-AF382578DE7A}">
      <dsp:nvSpPr>
        <dsp:cNvPr id="0" name=""/>
        <dsp:cNvSpPr/>
      </dsp:nvSpPr>
      <dsp:spPr>
        <a:xfrm>
          <a:off x="2847664" y="2492120"/>
          <a:ext cx="636308" cy="71444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80BCB-69D5-A140-80E9-A9B61A869231}">
      <dsp:nvSpPr>
        <dsp:cNvPr id="0" name=""/>
        <dsp:cNvSpPr/>
      </dsp:nvSpPr>
      <dsp:spPr>
        <a:xfrm>
          <a:off x="2529510" y="2620721"/>
          <a:ext cx="1272616" cy="4572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1"/>
              </a:solidFill>
            </a:rPr>
            <a:t>SM, </a:t>
          </a:r>
          <a:r>
            <a:rPr lang="el-GR" sz="1800" kern="1200" dirty="0"/>
            <a:t>≥ </a:t>
          </a:r>
          <a:r>
            <a:rPr lang="en-US" sz="1800" b="0" kern="1200" dirty="0">
              <a:solidFill>
                <a:schemeClr val="tx1"/>
              </a:solidFill>
            </a:rPr>
            <a:t>2 B-findings, no C-findings</a:t>
          </a:r>
          <a:endParaRPr lang="el-GR" sz="1800" b="0" kern="1200" dirty="0">
            <a:solidFill>
              <a:schemeClr val="tx1"/>
            </a:solidFill>
          </a:endParaRPr>
        </a:p>
      </dsp:txBody>
      <dsp:txXfrm>
        <a:off x="2529510" y="2620721"/>
        <a:ext cx="1272616" cy="457247"/>
      </dsp:txXfrm>
    </dsp:sp>
    <dsp:sp modelId="{70D211CA-CDA7-7144-B453-C52C8C1F2FB6}">
      <dsp:nvSpPr>
        <dsp:cNvPr id="0" name=""/>
        <dsp:cNvSpPr/>
      </dsp:nvSpPr>
      <dsp:spPr>
        <a:xfrm>
          <a:off x="3593416" y="1849445"/>
          <a:ext cx="625017" cy="468303"/>
        </a:xfrm>
        <a:prstGeom prst="arc">
          <a:avLst>
            <a:gd name="adj1" fmla="val 13200000"/>
            <a:gd name="adj2" fmla="val 19200000"/>
          </a:avLst>
        </a:pr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0AA2C-9B96-B34E-88B0-0E1995C41D0E}">
      <dsp:nvSpPr>
        <dsp:cNvPr id="0" name=""/>
        <dsp:cNvSpPr/>
      </dsp:nvSpPr>
      <dsp:spPr>
        <a:xfrm>
          <a:off x="3593416" y="1849445"/>
          <a:ext cx="625017" cy="468303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FCA37-6018-3141-B537-1093222B7FFF}">
      <dsp:nvSpPr>
        <dsp:cNvPr id="0" name=""/>
        <dsp:cNvSpPr/>
      </dsp:nvSpPr>
      <dsp:spPr>
        <a:xfrm>
          <a:off x="3280907" y="1933740"/>
          <a:ext cx="1250034" cy="2997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SM-AHN</a:t>
          </a:r>
          <a:endParaRPr lang="el-GR" sz="1700" b="1" kern="1200" dirty="0">
            <a:solidFill>
              <a:schemeClr val="tx1"/>
            </a:solidFill>
          </a:endParaRPr>
        </a:p>
      </dsp:txBody>
      <dsp:txXfrm>
        <a:off x="3280907" y="1933740"/>
        <a:ext cx="1250034" cy="299714"/>
      </dsp:txXfrm>
    </dsp:sp>
    <dsp:sp modelId="{5E934E15-BF28-D24E-8DCC-F76740E8A272}">
      <dsp:nvSpPr>
        <dsp:cNvPr id="0" name=""/>
        <dsp:cNvSpPr/>
      </dsp:nvSpPr>
      <dsp:spPr>
        <a:xfrm>
          <a:off x="4877618" y="1827128"/>
          <a:ext cx="468303" cy="468303"/>
        </a:xfrm>
        <a:prstGeom prst="arc">
          <a:avLst>
            <a:gd name="adj1" fmla="val 13200000"/>
            <a:gd name="adj2" fmla="val 19200000"/>
          </a:avLst>
        </a:pr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D4C6A-1861-F547-A7D8-61E4F52EC59B}">
      <dsp:nvSpPr>
        <dsp:cNvPr id="0" name=""/>
        <dsp:cNvSpPr/>
      </dsp:nvSpPr>
      <dsp:spPr>
        <a:xfrm>
          <a:off x="4877618" y="1827128"/>
          <a:ext cx="468303" cy="468303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44A4F-A6FD-3F46-B6A4-954907133184}">
      <dsp:nvSpPr>
        <dsp:cNvPr id="0" name=""/>
        <dsp:cNvSpPr/>
      </dsp:nvSpPr>
      <dsp:spPr>
        <a:xfrm>
          <a:off x="4643466" y="1911423"/>
          <a:ext cx="936607" cy="2997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>
              <a:solidFill>
                <a:schemeClr val="tx1"/>
              </a:solidFill>
            </a:rPr>
            <a:t>ΒΜ-</a:t>
          </a:r>
          <a:r>
            <a:rPr lang="en-US" sz="1700" b="1" kern="1200" dirty="0">
              <a:solidFill>
                <a:schemeClr val="tx1"/>
              </a:solidFill>
            </a:rPr>
            <a:t>SM</a:t>
          </a:r>
          <a:endParaRPr lang="el-GR" sz="1700" b="1" kern="1200" dirty="0">
            <a:solidFill>
              <a:schemeClr val="tx1"/>
            </a:solidFill>
          </a:endParaRPr>
        </a:p>
      </dsp:txBody>
      <dsp:txXfrm>
        <a:off x="4643466" y="1911423"/>
        <a:ext cx="936607" cy="299714"/>
      </dsp:txXfrm>
    </dsp:sp>
    <dsp:sp modelId="{0E6AC020-9297-C943-84FF-918E5D616AC9}">
      <dsp:nvSpPr>
        <dsp:cNvPr id="0" name=""/>
        <dsp:cNvSpPr/>
      </dsp:nvSpPr>
      <dsp:spPr>
        <a:xfrm>
          <a:off x="6094822" y="1827128"/>
          <a:ext cx="636120" cy="605858"/>
        </a:xfrm>
        <a:prstGeom prst="arc">
          <a:avLst>
            <a:gd name="adj1" fmla="val 13200000"/>
            <a:gd name="adj2" fmla="val 19200000"/>
          </a:avLst>
        </a:pr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6BC32-4C8B-A24B-9AAF-377558DBFBEF}">
      <dsp:nvSpPr>
        <dsp:cNvPr id="0" name=""/>
        <dsp:cNvSpPr/>
      </dsp:nvSpPr>
      <dsp:spPr>
        <a:xfrm>
          <a:off x="6094822" y="1827128"/>
          <a:ext cx="636120" cy="605858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E3263-66B0-8E48-A281-78F1068CF7B1}">
      <dsp:nvSpPr>
        <dsp:cNvPr id="0" name=""/>
        <dsp:cNvSpPr/>
      </dsp:nvSpPr>
      <dsp:spPr>
        <a:xfrm>
          <a:off x="5776762" y="1936183"/>
          <a:ext cx="1272241" cy="38774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Aggressive SM</a:t>
          </a:r>
          <a:endParaRPr lang="el-GR" sz="1700" b="1" kern="1200" dirty="0">
            <a:solidFill>
              <a:schemeClr val="tx1"/>
            </a:solidFill>
          </a:endParaRPr>
        </a:p>
      </dsp:txBody>
      <dsp:txXfrm>
        <a:off x="5776762" y="1936183"/>
        <a:ext cx="1272241" cy="387749"/>
      </dsp:txXfrm>
    </dsp:sp>
    <dsp:sp modelId="{1D8E4D86-454D-9D4E-ACCA-28F9DCFDE613}">
      <dsp:nvSpPr>
        <dsp:cNvPr id="0" name=""/>
        <dsp:cNvSpPr/>
      </dsp:nvSpPr>
      <dsp:spPr>
        <a:xfrm>
          <a:off x="6966647" y="2629675"/>
          <a:ext cx="725857" cy="65438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05913-94D1-1749-8169-F2005C0E23A3}">
      <dsp:nvSpPr>
        <dsp:cNvPr id="0" name=""/>
        <dsp:cNvSpPr/>
      </dsp:nvSpPr>
      <dsp:spPr>
        <a:xfrm>
          <a:off x="6966647" y="2629675"/>
          <a:ext cx="725857" cy="65438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703FE-A005-EC4D-BD88-EE0EACE1E5C1}">
      <dsp:nvSpPr>
        <dsp:cNvPr id="0" name=""/>
        <dsp:cNvSpPr/>
      </dsp:nvSpPr>
      <dsp:spPr>
        <a:xfrm>
          <a:off x="6603719" y="2747465"/>
          <a:ext cx="1451714" cy="41880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SM, </a:t>
          </a:r>
          <a:r>
            <a:rPr lang="el-GR" sz="1800" kern="1200" dirty="0"/>
            <a:t>≥ </a:t>
          </a:r>
          <a:r>
            <a:rPr lang="en-US" sz="1800" kern="1200" dirty="0"/>
            <a:t>1 C-finding</a:t>
          </a:r>
          <a:endParaRPr lang="el-GR" sz="1800" kern="1200" dirty="0"/>
        </a:p>
      </dsp:txBody>
      <dsp:txXfrm>
        <a:off x="6603719" y="2747465"/>
        <a:ext cx="1451714" cy="418809"/>
      </dsp:txXfrm>
    </dsp:sp>
    <dsp:sp modelId="{CA6E95E3-B706-1E48-A243-B6AB27B32C6C}">
      <dsp:nvSpPr>
        <dsp:cNvPr id="0" name=""/>
        <dsp:cNvSpPr/>
      </dsp:nvSpPr>
      <dsp:spPr>
        <a:xfrm>
          <a:off x="7877477" y="1827128"/>
          <a:ext cx="468303" cy="468303"/>
        </a:xfrm>
        <a:prstGeom prst="arc">
          <a:avLst>
            <a:gd name="adj1" fmla="val 13200000"/>
            <a:gd name="adj2" fmla="val 19200000"/>
          </a:avLst>
        </a:pr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0B266-2021-3F4C-A90F-8CA121ABE802}">
      <dsp:nvSpPr>
        <dsp:cNvPr id="0" name=""/>
        <dsp:cNvSpPr/>
      </dsp:nvSpPr>
      <dsp:spPr>
        <a:xfrm>
          <a:off x="7877477" y="1827128"/>
          <a:ext cx="468303" cy="468303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537E8C-3868-A340-BE84-70D2A4E6DA6E}">
      <dsp:nvSpPr>
        <dsp:cNvPr id="0" name=""/>
        <dsp:cNvSpPr/>
      </dsp:nvSpPr>
      <dsp:spPr>
        <a:xfrm>
          <a:off x="7643325" y="1911423"/>
          <a:ext cx="936607" cy="2997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MCL</a:t>
          </a:r>
          <a:endParaRPr lang="el-GR" sz="1700" b="1" kern="1200" dirty="0"/>
        </a:p>
      </dsp:txBody>
      <dsp:txXfrm>
        <a:off x="7643325" y="1911423"/>
        <a:ext cx="936607" cy="299714"/>
      </dsp:txXfrm>
    </dsp:sp>
    <dsp:sp modelId="{7B2CBB06-FCDD-2047-B6F5-BCE0DF33321B}">
      <dsp:nvSpPr>
        <dsp:cNvPr id="0" name=""/>
        <dsp:cNvSpPr/>
      </dsp:nvSpPr>
      <dsp:spPr>
        <a:xfrm>
          <a:off x="8620446" y="2492120"/>
          <a:ext cx="736651" cy="77949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BB9CB-95EA-BC47-A912-B5FBABE2F964}">
      <dsp:nvSpPr>
        <dsp:cNvPr id="0" name=""/>
        <dsp:cNvSpPr/>
      </dsp:nvSpPr>
      <dsp:spPr>
        <a:xfrm>
          <a:off x="8620446" y="2492120"/>
          <a:ext cx="736651" cy="77949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1A1FC-E56B-7541-A3F7-D50B63A1301F}">
      <dsp:nvSpPr>
        <dsp:cNvPr id="0" name=""/>
        <dsp:cNvSpPr/>
      </dsp:nvSpPr>
      <dsp:spPr>
        <a:xfrm>
          <a:off x="8252121" y="2632429"/>
          <a:ext cx="1473303" cy="49887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≥ </a:t>
          </a:r>
          <a:r>
            <a:rPr lang="en-US" sz="1700" b="0" kern="1200" dirty="0"/>
            <a:t>20% blasts in BMA</a:t>
          </a:r>
          <a:endParaRPr lang="el-GR" sz="1700" b="0" kern="1200" dirty="0"/>
        </a:p>
      </dsp:txBody>
      <dsp:txXfrm>
        <a:off x="8252121" y="2632429"/>
        <a:ext cx="1473303" cy="498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8D4F2-0ED7-7347-9989-023A55F36961}">
      <dsp:nvSpPr>
        <dsp:cNvPr id="0" name=""/>
        <dsp:cNvSpPr/>
      </dsp:nvSpPr>
      <dsp:spPr>
        <a:xfrm>
          <a:off x="8130935" y="3965757"/>
          <a:ext cx="136998" cy="690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014"/>
              </a:lnTo>
              <a:lnTo>
                <a:pt x="136998" y="69001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0ECD4-93EF-E343-B88A-C82040D7D176}">
      <dsp:nvSpPr>
        <dsp:cNvPr id="0" name=""/>
        <dsp:cNvSpPr/>
      </dsp:nvSpPr>
      <dsp:spPr>
        <a:xfrm>
          <a:off x="8333662" y="2661544"/>
          <a:ext cx="343147" cy="29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78"/>
              </a:lnTo>
              <a:lnTo>
                <a:pt x="343147" y="145178"/>
              </a:lnTo>
              <a:lnTo>
                <a:pt x="343147" y="29077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530DF-AA1E-D348-B042-0AA5DA9C50BD}">
      <dsp:nvSpPr>
        <dsp:cNvPr id="0" name=""/>
        <dsp:cNvSpPr/>
      </dsp:nvSpPr>
      <dsp:spPr>
        <a:xfrm>
          <a:off x="6419133" y="3796852"/>
          <a:ext cx="204823" cy="598178"/>
        </a:xfrm>
        <a:custGeom>
          <a:avLst/>
          <a:gdLst/>
          <a:ahLst/>
          <a:cxnLst/>
          <a:rect l="0" t="0" r="0" b="0"/>
          <a:pathLst>
            <a:path>
              <a:moveTo>
                <a:pt x="204823" y="0"/>
              </a:moveTo>
              <a:lnTo>
                <a:pt x="0" y="59817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C4D55-55FD-2442-B560-0070DBAC8FFD}">
      <dsp:nvSpPr>
        <dsp:cNvPr id="0" name=""/>
        <dsp:cNvSpPr/>
      </dsp:nvSpPr>
      <dsp:spPr>
        <a:xfrm>
          <a:off x="7271857" y="2661544"/>
          <a:ext cx="1061804" cy="355502"/>
        </a:xfrm>
        <a:custGeom>
          <a:avLst/>
          <a:gdLst/>
          <a:ahLst/>
          <a:cxnLst/>
          <a:rect l="0" t="0" r="0" b="0"/>
          <a:pathLst>
            <a:path>
              <a:moveTo>
                <a:pt x="1061804" y="0"/>
              </a:moveTo>
              <a:lnTo>
                <a:pt x="1061804" y="209901"/>
              </a:lnTo>
              <a:lnTo>
                <a:pt x="0" y="209901"/>
              </a:lnTo>
              <a:lnTo>
                <a:pt x="0" y="35550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856CF-3FD6-A94A-BFE1-29A09C94ACCA}">
      <dsp:nvSpPr>
        <dsp:cNvPr id="0" name=""/>
        <dsp:cNvSpPr/>
      </dsp:nvSpPr>
      <dsp:spPr>
        <a:xfrm>
          <a:off x="5689206" y="2661544"/>
          <a:ext cx="2644455" cy="297719"/>
        </a:xfrm>
        <a:custGeom>
          <a:avLst/>
          <a:gdLst/>
          <a:ahLst/>
          <a:cxnLst/>
          <a:rect l="0" t="0" r="0" b="0"/>
          <a:pathLst>
            <a:path>
              <a:moveTo>
                <a:pt x="2644455" y="0"/>
              </a:moveTo>
              <a:lnTo>
                <a:pt x="2644455" y="152118"/>
              </a:lnTo>
              <a:lnTo>
                <a:pt x="0" y="152118"/>
              </a:lnTo>
              <a:lnTo>
                <a:pt x="0" y="29771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9C629-BB80-BE43-A98B-C3E0E9A6C9C2}">
      <dsp:nvSpPr>
        <dsp:cNvPr id="0" name=""/>
        <dsp:cNvSpPr/>
      </dsp:nvSpPr>
      <dsp:spPr>
        <a:xfrm>
          <a:off x="3916036" y="1354613"/>
          <a:ext cx="4417625" cy="266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94"/>
              </a:lnTo>
              <a:lnTo>
                <a:pt x="4417625" y="120994"/>
              </a:lnTo>
              <a:lnTo>
                <a:pt x="4417625" y="266595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CFD60-196D-664A-82B5-C324C333C488}">
      <dsp:nvSpPr>
        <dsp:cNvPr id="0" name=""/>
        <dsp:cNvSpPr/>
      </dsp:nvSpPr>
      <dsp:spPr>
        <a:xfrm>
          <a:off x="1904107" y="2361626"/>
          <a:ext cx="336921" cy="637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872"/>
              </a:lnTo>
              <a:lnTo>
                <a:pt x="336921" y="63787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5207E-499A-6643-AEC9-E68CEDCC9D97}">
      <dsp:nvSpPr>
        <dsp:cNvPr id="0" name=""/>
        <dsp:cNvSpPr/>
      </dsp:nvSpPr>
      <dsp:spPr>
        <a:xfrm>
          <a:off x="2802564" y="1354613"/>
          <a:ext cx="1113471" cy="291202"/>
        </a:xfrm>
        <a:custGeom>
          <a:avLst/>
          <a:gdLst/>
          <a:ahLst/>
          <a:cxnLst/>
          <a:rect l="0" t="0" r="0" b="0"/>
          <a:pathLst>
            <a:path>
              <a:moveTo>
                <a:pt x="1113471" y="0"/>
              </a:moveTo>
              <a:lnTo>
                <a:pt x="1113471" y="145601"/>
              </a:lnTo>
              <a:lnTo>
                <a:pt x="0" y="145601"/>
              </a:lnTo>
              <a:lnTo>
                <a:pt x="0" y="291202"/>
              </a:lnTo>
            </a:path>
          </a:pathLst>
        </a:custGeom>
        <a:noFill/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3CEAC-B65F-F24B-9661-CBFC37C79BC4}">
      <dsp:nvSpPr>
        <dsp:cNvPr id="0" name=""/>
        <dsp:cNvSpPr/>
      </dsp:nvSpPr>
      <dsp:spPr>
        <a:xfrm>
          <a:off x="0" y="2314548"/>
          <a:ext cx="138667" cy="1647020"/>
        </a:xfrm>
        <a:custGeom>
          <a:avLst/>
          <a:gdLst/>
          <a:ahLst/>
          <a:cxnLst/>
          <a:rect l="0" t="0" r="0" b="0"/>
          <a:pathLst>
            <a:path>
              <a:moveTo>
                <a:pt x="138667" y="0"/>
              </a:moveTo>
              <a:lnTo>
                <a:pt x="0" y="16470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D2724-5A0B-BA47-BE14-F093472EF0E7}">
      <dsp:nvSpPr>
        <dsp:cNvPr id="0" name=""/>
        <dsp:cNvSpPr/>
      </dsp:nvSpPr>
      <dsp:spPr>
        <a:xfrm>
          <a:off x="0" y="2314548"/>
          <a:ext cx="138667" cy="713945"/>
        </a:xfrm>
        <a:custGeom>
          <a:avLst/>
          <a:gdLst/>
          <a:ahLst/>
          <a:cxnLst/>
          <a:rect l="0" t="0" r="0" b="0"/>
          <a:pathLst>
            <a:path>
              <a:moveTo>
                <a:pt x="138667" y="0"/>
              </a:moveTo>
              <a:lnTo>
                <a:pt x="0" y="713945"/>
              </a:lnTo>
            </a:path>
          </a:pathLst>
        </a:cu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BA4AB4-7238-B84C-AC49-BEAB8E6B059D}">
      <dsp:nvSpPr>
        <dsp:cNvPr id="0" name=""/>
        <dsp:cNvSpPr/>
      </dsp:nvSpPr>
      <dsp:spPr>
        <a:xfrm>
          <a:off x="693339" y="1354613"/>
          <a:ext cx="3222697" cy="266595"/>
        </a:xfrm>
        <a:custGeom>
          <a:avLst/>
          <a:gdLst/>
          <a:ahLst/>
          <a:cxnLst/>
          <a:rect l="0" t="0" r="0" b="0"/>
          <a:pathLst>
            <a:path>
              <a:moveTo>
                <a:pt x="3222697" y="0"/>
              </a:moveTo>
              <a:lnTo>
                <a:pt x="3222697" y="120994"/>
              </a:lnTo>
              <a:lnTo>
                <a:pt x="0" y="120994"/>
              </a:lnTo>
              <a:lnTo>
                <a:pt x="0" y="266595"/>
              </a:lnTo>
            </a:path>
          </a:pathLst>
        </a:custGeom>
        <a:noFill/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1E0B0-A32B-2A45-9928-7291936250C9}">
      <dsp:nvSpPr>
        <dsp:cNvPr id="0" name=""/>
        <dsp:cNvSpPr/>
      </dsp:nvSpPr>
      <dsp:spPr>
        <a:xfrm>
          <a:off x="2449277" y="661274"/>
          <a:ext cx="2933518" cy="693339"/>
        </a:xfrm>
        <a:prstGeom prst="rect">
          <a:avLst/>
        </a:prstGeom>
        <a:solidFill>
          <a:srgbClr val="1F2B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FF00"/>
              </a:solidFill>
            </a:rPr>
            <a:t>SM</a:t>
          </a:r>
          <a:r>
            <a:rPr lang="el-GR" sz="1900" b="1" kern="1200" dirty="0">
              <a:solidFill>
                <a:srgbClr val="FFFF00"/>
              </a:solidFill>
            </a:rPr>
            <a:t> &amp; οστική νόσος</a:t>
          </a:r>
        </a:p>
      </dsp:txBody>
      <dsp:txXfrm>
        <a:off x="2449277" y="661274"/>
        <a:ext cx="2933518" cy="693339"/>
      </dsp:txXfrm>
    </dsp:sp>
    <dsp:sp modelId="{B7BA3539-1480-FB47-B7AC-6828F5A25322}">
      <dsp:nvSpPr>
        <dsp:cNvPr id="0" name=""/>
        <dsp:cNvSpPr/>
      </dsp:nvSpPr>
      <dsp:spPr>
        <a:xfrm>
          <a:off x="0" y="1621209"/>
          <a:ext cx="1386678" cy="69333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bg1"/>
              </a:solidFill>
            </a:rPr>
            <a:t>Βιοψία οστού</a:t>
          </a:r>
        </a:p>
      </dsp:txBody>
      <dsp:txXfrm>
        <a:off x="0" y="1621209"/>
        <a:ext cx="1386678" cy="693339"/>
      </dsp:txXfrm>
    </dsp:sp>
    <dsp:sp modelId="{91CA0B88-386A-1D47-951F-3071CBED8A3D}">
      <dsp:nvSpPr>
        <dsp:cNvPr id="0" name=""/>
        <dsp:cNvSpPr/>
      </dsp:nvSpPr>
      <dsp:spPr>
        <a:xfrm>
          <a:off x="0" y="2681824"/>
          <a:ext cx="1386678" cy="6933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kern="1200" dirty="0">
              <a:solidFill>
                <a:schemeClr val="tx1"/>
              </a:solidFill>
            </a:rPr>
            <a:t>πάχος φλοιού</a:t>
          </a:r>
        </a:p>
      </dsp:txBody>
      <dsp:txXfrm>
        <a:off x="0" y="2681824"/>
        <a:ext cx="1386678" cy="693339"/>
      </dsp:txXfrm>
    </dsp:sp>
    <dsp:sp modelId="{7E261717-820E-3246-BB5F-3290FC5FA447}">
      <dsp:nvSpPr>
        <dsp:cNvPr id="0" name=""/>
        <dsp:cNvSpPr/>
      </dsp:nvSpPr>
      <dsp:spPr>
        <a:xfrm>
          <a:off x="0" y="3614899"/>
          <a:ext cx="2067121" cy="6933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kern="1200" dirty="0" err="1">
              <a:solidFill>
                <a:schemeClr val="tx1"/>
              </a:solidFill>
            </a:rPr>
            <a:t>ανοσϊστοχημική</a:t>
          </a:r>
          <a:r>
            <a:rPr lang="el-GR" sz="1600" b="0" kern="1200" dirty="0">
              <a:solidFill>
                <a:schemeClr val="tx1"/>
              </a:solidFill>
            </a:rPr>
            <a:t> μελέτη</a:t>
          </a:r>
        </a:p>
      </dsp:txBody>
      <dsp:txXfrm>
        <a:off x="0" y="3614899"/>
        <a:ext cx="2067121" cy="693339"/>
      </dsp:txXfrm>
    </dsp:sp>
    <dsp:sp modelId="{108AE4ED-7832-314E-AAA0-5D2DF687D73A}">
      <dsp:nvSpPr>
        <dsp:cNvPr id="0" name=""/>
        <dsp:cNvSpPr/>
      </dsp:nvSpPr>
      <dsp:spPr>
        <a:xfrm>
          <a:off x="1679493" y="1645815"/>
          <a:ext cx="2246142" cy="715810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bg1"/>
              </a:solidFill>
            </a:rPr>
            <a:t>Απεικονιστικός έλεγχος</a:t>
          </a:r>
        </a:p>
      </dsp:txBody>
      <dsp:txXfrm>
        <a:off x="1679493" y="1645815"/>
        <a:ext cx="2246142" cy="715810"/>
      </dsp:txXfrm>
    </dsp:sp>
    <dsp:sp modelId="{E0A572E0-7001-2D44-8EA1-034DE441E965}">
      <dsp:nvSpPr>
        <dsp:cNvPr id="0" name=""/>
        <dsp:cNvSpPr/>
      </dsp:nvSpPr>
      <dsp:spPr>
        <a:xfrm>
          <a:off x="2241029" y="2652828"/>
          <a:ext cx="1787872" cy="6933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kern="1200" dirty="0">
              <a:solidFill>
                <a:schemeClr val="tx1"/>
              </a:solidFill>
            </a:rPr>
            <a:t>Ακτινογραφία</a:t>
          </a:r>
          <a:r>
            <a:rPr lang="en-US" sz="1600" b="0" kern="1200" dirty="0">
              <a:solidFill>
                <a:schemeClr val="tx1"/>
              </a:solidFill>
            </a:rPr>
            <a:t>, CT, MRI, PET/CT, DEXA</a:t>
          </a:r>
          <a:endParaRPr lang="el-GR" sz="1600" b="0" kern="1200" dirty="0">
            <a:solidFill>
              <a:schemeClr val="tx1"/>
            </a:solidFill>
          </a:endParaRPr>
        </a:p>
      </dsp:txBody>
      <dsp:txXfrm>
        <a:off x="2241029" y="2652828"/>
        <a:ext cx="1787872" cy="693339"/>
      </dsp:txXfrm>
    </dsp:sp>
    <dsp:sp modelId="{41128207-1A3D-A74A-AE68-BEAFA1966754}">
      <dsp:nvSpPr>
        <dsp:cNvPr id="0" name=""/>
        <dsp:cNvSpPr/>
      </dsp:nvSpPr>
      <dsp:spPr>
        <a:xfrm>
          <a:off x="7308171" y="1621209"/>
          <a:ext cx="2050981" cy="1040334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bg1"/>
              </a:solidFill>
            </a:rPr>
            <a:t>εργαστηριακός έλεγχος</a:t>
          </a:r>
        </a:p>
      </dsp:txBody>
      <dsp:txXfrm>
        <a:off x="7308171" y="1621209"/>
        <a:ext cx="2050981" cy="1040334"/>
      </dsp:txXfrm>
    </dsp:sp>
    <dsp:sp modelId="{C0D5E9BC-8730-C040-9095-323968521D3E}">
      <dsp:nvSpPr>
        <dsp:cNvPr id="0" name=""/>
        <dsp:cNvSpPr/>
      </dsp:nvSpPr>
      <dsp:spPr>
        <a:xfrm>
          <a:off x="4987762" y="2959264"/>
          <a:ext cx="1402888" cy="10658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solidFill>
                <a:schemeClr val="tx1"/>
              </a:solidFill>
            </a:rPr>
            <a:t>αποκλεισμός άλλων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l-GR" sz="1600" kern="1200" dirty="0">
              <a:solidFill>
                <a:schemeClr val="tx1"/>
              </a:solidFill>
            </a:rPr>
            <a:t>αιτιών οστικής νόσου</a:t>
          </a:r>
        </a:p>
      </dsp:txBody>
      <dsp:txXfrm>
        <a:off x="4987762" y="2959264"/>
        <a:ext cx="1402888" cy="1065891"/>
      </dsp:txXfrm>
    </dsp:sp>
    <dsp:sp modelId="{086DB662-75C0-8C4E-ADBD-74519A19747C}">
      <dsp:nvSpPr>
        <dsp:cNvPr id="0" name=""/>
        <dsp:cNvSpPr/>
      </dsp:nvSpPr>
      <dsp:spPr>
        <a:xfrm>
          <a:off x="6461982" y="3017047"/>
          <a:ext cx="1619751" cy="7798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solidFill>
                <a:schemeClr val="tx1"/>
              </a:solidFill>
            </a:rPr>
            <a:t> </a:t>
          </a:r>
          <a:r>
            <a:rPr lang="el-GR" sz="1600" kern="1200" dirty="0" err="1">
              <a:solidFill>
                <a:schemeClr val="tx1"/>
              </a:solidFill>
            </a:rPr>
            <a:t>προφλεγμονώδεις</a:t>
          </a:r>
          <a:r>
            <a:rPr lang="el-GR" sz="1600" kern="1200" dirty="0">
              <a:solidFill>
                <a:schemeClr val="tx1"/>
              </a:solidFill>
            </a:rPr>
            <a:t> </a:t>
          </a:r>
          <a:r>
            <a:rPr lang="el-GR" sz="1600" kern="1200" dirty="0" err="1">
              <a:solidFill>
                <a:schemeClr val="tx1"/>
              </a:solidFill>
            </a:rPr>
            <a:t>κυτταροκίνες</a:t>
          </a:r>
          <a:r>
            <a:rPr lang="el-GR" sz="1600" kern="1200" dirty="0">
              <a:solidFill>
                <a:schemeClr val="tx1"/>
              </a:solidFill>
            </a:rPr>
            <a:t> </a:t>
          </a:r>
        </a:p>
      </dsp:txBody>
      <dsp:txXfrm>
        <a:off x="6461982" y="3017047"/>
        <a:ext cx="1619751" cy="779805"/>
      </dsp:txXfrm>
    </dsp:sp>
    <dsp:sp modelId="{08BA2C82-FD20-6E4D-9807-F37D0A84F991}">
      <dsp:nvSpPr>
        <dsp:cNvPr id="0" name=""/>
        <dsp:cNvSpPr/>
      </dsp:nvSpPr>
      <dsp:spPr>
        <a:xfrm>
          <a:off x="6419133" y="4048361"/>
          <a:ext cx="1386678" cy="6933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IL6, INF</a:t>
          </a:r>
          <a:r>
            <a:rPr lang="el-GR" sz="1600" kern="1200" dirty="0">
              <a:solidFill>
                <a:schemeClr val="bg1"/>
              </a:solidFill>
            </a:rPr>
            <a:t>γ, </a:t>
          </a:r>
          <a:r>
            <a:rPr lang="en-US" sz="1600" kern="1200" dirty="0">
              <a:solidFill>
                <a:schemeClr val="bg1"/>
              </a:solidFill>
            </a:rPr>
            <a:t>IL1</a:t>
          </a:r>
          <a:r>
            <a:rPr lang="el-GR" sz="1600" kern="1200" dirty="0">
              <a:solidFill>
                <a:schemeClr val="bg1"/>
              </a:solidFill>
            </a:rPr>
            <a:t>β</a:t>
          </a:r>
        </a:p>
      </dsp:txBody>
      <dsp:txXfrm>
        <a:off x="6419133" y="4048361"/>
        <a:ext cx="1386678" cy="693339"/>
      </dsp:txXfrm>
    </dsp:sp>
    <dsp:sp modelId="{AA659F5C-B926-7847-B33F-0E1C7CE2FF4B}">
      <dsp:nvSpPr>
        <dsp:cNvPr id="0" name=""/>
        <dsp:cNvSpPr/>
      </dsp:nvSpPr>
      <dsp:spPr>
        <a:xfrm>
          <a:off x="7994467" y="2952323"/>
          <a:ext cx="1364685" cy="1013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bone remodeling markers</a:t>
          </a:r>
          <a:endParaRPr lang="el-GR" sz="1600" kern="1200" dirty="0">
            <a:solidFill>
              <a:schemeClr val="tx1"/>
            </a:solidFill>
          </a:endParaRPr>
        </a:p>
      </dsp:txBody>
      <dsp:txXfrm>
        <a:off x="7994467" y="2952323"/>
        <a:ext cx="1364685" cy="1013433"/>
      </dsp:txXfrm>
    </dsp:sp>
    <dsp:sp modelId="{7F3FA7AD-D8FD-B04D-97AC-2E2E397780B2}">
      <dsp:nvSpPr>
        <dsp:cNvPr id="0" name=""/>
        <dsp:cNvSpPr/>
      </dsp:nvSpPr>
      <dsp:spPr>
        <a:xfrm>
          <a:off x="8267933" y="4360856"/>
          <a:ext cx="1091219" cy="5898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bALP</a:t>
          </a:r>
          <a:r>
            <a:rPr lang="en-US" sz="1600" kern="1200" dirty="0"/>
            <a:t>, CTX, OC, OPG</a:t>
          </a:r>
          <a:endParaRPr lang="el-GR" sz="1600" kern="1200" dirty="0"/>
        </a:p>
      </dsp:txBody>
      <dsp:txXfrm>
        <a:off x="8267933" y="4360856"/>
        <a:ext cx="1091219" cy="589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E0D5C-2900-1541-97D5-5BBBFC6CDA60}" type="datetimeFigureOut">
              <a:rPr lang="el-GR" smtClean="0"/>
              <a:pPr/>
              <a:t>14/10/24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136B9-EA94-3044-92AF-6999D85486C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58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3262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0663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7361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4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5422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594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6385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1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2857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5681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4112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7755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2521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35220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81050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81127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911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56944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94540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06280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46334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64618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663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47299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82736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42034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5961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4560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6993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1361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3794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341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36B9-EA94-3044-92AF-6999D85486C7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487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A34FDE-27FC-4942-9E70-59E2B4F07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032F5E2-FF07-6848-96BD-C05CDD7E8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E805672-B345-E345-B0D6-746D1CCA1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208F-75CF-604C-923C-E4746890CD88}" type="datetimeFigureOut">
              <a:rPr lang="el-GR" smtClean="0"/>
              <a:pPr/>
              <a:t>14/10/24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FDED44A-3EA6-734E-98C2-B4FA157B7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5FB5832-8719-6C49-B543-5D3B23DC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ABB5-A580-AE41-8097-0545CB924F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254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0CA413-3E7B-094F-8237-7D02F89A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5960A9D-6836-A54F-894B-5698FB011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6DC09E-CF9C-9F4A-B737-3C5354EF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208F-75CF-604C-923C-E4746890CD88}" type="datetimeFigureOut">
              <a:rPr lang="el-GR" smtClean="0"/>
              <a:pPr/>
              <a:t>14/10/24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4F22DA3-CAFB-E24D-AFEA-A5782A52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420B5E5-3A54-F343-B345-A9A01AEC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ABB5-A580-AE41-8097-0545CB924F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876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FFBC0F5-465F-EA4C-800C-D5B0D4E841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ABA432B-2C76-0542-A6D3-F5E055338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DA58FCE-B3B5-0A45-93C6-36A30EA5F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208F-75CF-604C-923C-E4746890CD88}" type="datetimeFigureOut">
              <a:rPr lang="el-GR" smtClean="0"/>
              <a:pPr/>
              <a:t>14/10/24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76FE963-BAD0-CD49-8414-539570CC2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F71378D-A829-8F42-A541-2E2A2E73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ABB5-A580-AE41-8097-0545CB924F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062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C21DB4-DD10-5E47-B101-721BC6FE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31911A-46D6-7D48-9E1A-546451A09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B088F14-D25D-C242-92DA-DA51A7950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208F-75CF-604C-923C-E4746890CD88}" type="datetimeFigureOut">
              <a:rPr lang="el-GR" smtClean="0"/>
              <a:pPr/>
              <a:t>14/10/24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9293723-C4D7-AE4C-9CF9-EB7477A6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90CC305-C54B-5E41-BC26-32BF3D0D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ABB5-A580-AE41-8097-0545CB924F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167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69B7AB-2866-D042-83D5-4853D709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0A35059-34D0-CA46-897A-009F1024B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BF4763B-0600-A34A-B0A0-F45182B9C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208F-75CF-604C-923C-E4746890CD88}" type="datetimeFigureOut">
              <a:rPr lang="el-GR" smtClean="0"/>
              <a:pPr/>
              <a:t>14/10/24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A43B567-DF59-534C-9F70-61D09A2F0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A401E46-FEC5-1F4D-B583-C35F2D508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ABB5-A580-AE41-8097-0545CB924F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394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82FB36-1201-564A-B55D-7764223C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812AD2-572A-9A40-9062-98E573936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BA30FAF-A399-5948-8DD5-6B3622D03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1578DC3-8055-1F4C-80F7-7FAB73866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208F-75CF-604C-923C-E4746890CD88}" type="datetimeFigureOut">
              <a:rPr lang="el-GR" smtClean="0"/>
              <a:pPr/>
              <a:t>14/10/24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07342A7-386F-1941-8D38-F547970F6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1F41FC6-46AC-A94F-8958-F29FB46FF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ABB5-A580-AE41-8097-0545CB924F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56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DE0C19-C0C4-4C42-A5FB-73B9B46EA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5C78190-A956-C94A-A7E0-0F9B9556E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CC002A6-68D4-7048-926C-FD5EA64EA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EFF0DDE-E886-B849-8C23-677EC466E9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940D9F0-8457-B142-B0F0-A132407BCD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66B08FC-202E-CD48-977C-0634D9FA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208F-75CF-604C-923C-E4746890CD88}" type="datetimeFigureOut">
              <a:rPr lang="el-GR" smtClean="0"/>
              <a:pPr/>
              <a:t>14/10/24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96FA2A8-CB88-AB4F-8711-F0B5243CD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C3805E9-A3E7-F74E-BE23-A30D4465F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ABB5-A580-AE41-8097-0545CB924F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591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DE4255-D3D3-BC4E-9A89-BD312416A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BD1DFA0-E2D6-184B-945A-E627E347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208F-75CF-604C-923C-E4746890CD88}" type="datetimeFigureOut">
              <a:rPr lang="el-GR" smtClean="0"/>
              <a:pPr/>
              <a:t>14/10/24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29902B6-F32A-8D46-B515-4487BAEA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7EC31E4-2942-4F44-AC41-8A3CC9EA6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ABB5-A580-AE41-8097-0545CB924F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614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7097B8-65A6-6140-81DD-F7CA8230C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208F-75CF-604C-923C-E4746890CD88}" type="datetimeFigureOut">
              <a:rPr lang="el-GR" smtClean="0"/>
              <a:pPr/>
              <a:t>14/10/24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2C27ED0-79AD-3648-9C32-2988838A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271EEF4-7D55-AE41-B801-7B170C886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ABB5-A580-AE41-8097-0545CB924F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28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172021-A179-0248-9F59-AFC162314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09CFB1-6537-1E46-9997-75D585CE4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473D9CA-8500-DB45-92C3-8FF5F2689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CFD795E-90E6-B043-A6A5-348DDE50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208F-75CF-604C-923C-E4746890CD88}" type="datetimeFigureOut">
              <a:rPr lang="el-GR" smtClean="0"/>
              <a:pPr/>
              <a:t>14/10/24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33CC687-7B93-4E41-A747-4DC1D4AE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4A72DFC-AD07-154D-BFC8-3AF2B936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ABB5-A580-AE41-8097-0545CB924F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769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6F483C-BCB4-BA43-80A9-8886B903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03295A1-9F5D-534B-9B31-4F67E243C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2EDCB4B-93EE-5C4C-8F30-36E39D2D6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ADCC7D4-EB04-384C-9A0C-F763DB39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208F-75CF-604C-923C-E4746890CD88}" type="datetimeFigureOut">
              <a:rPr lang="el-GR" smtClean="0"/>
              <a:pPr/>
              <a:t>14/10/24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9A69990-5033-DD4D-A826-E2C2FAC6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CBEF426-F063-1644-A3F9-053E5A65D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ABB5-A580-AE41-8097-0545CB924F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675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96F7CC9-11E0-4949-A4EE-621012991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BF46A39-07CA-5B43-A92E-BF191CF26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65EDACF-D7F3-E840-96E0-1E70FBE06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F208F-75CF-604C-923C-E4746890CD88}" type="datetimeFigureOut">
              <a:rPr lang="el-GR" smtClean="0"/>
              <a:pPr/>
              <a:t>14/10/24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9AFEC6B-96F0-334E-85F2-C8C9CB1DD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F5E2B3C-1B4C-9A4D-8267-39038F680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BABB5-A580-AE41-8097-0545CB924F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533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8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A146236E-3433-D149-B477-D87BEF988BD6}"/>
              </a:ext>
            </a:extLst>
          </p:cNvPr>
          <p:cNvSpPr txBox="1">
            <a:spLocks/>
          </p:cNvSpPr>
          <p:nvPr/>
        </p:nvSpPr>
        <p:spPr>
          <a:xfrm>
            <a:off x="1591733" y="2421464"/>
            <a:ext cx="9008533" cy="2827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4358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l-GR" sz="5000" b="0" dirty="0">
                <a:solidFill>
                  <a:schemeClr val="bg1"/>
                </a:solidFill>
                <a:ea typeface="Tahoma" panose="020B0604030504040204" pitchFamily="34" charset="0"/>
                <a:cs typeface="Al Nile" pitchFamily="2" charset="-78"/>
              </a:rPr>
              <a:t>ΜΥΟΣΚΕΛΕΤΙΚΗ ΟΓΚΟΛΟΓΙΑ: ΔΙΑΓΝΩΣΗ- ΘΕΡΑΠΕΙΑ- ΕΡΕΥΝΑ</a:t>
            </a:r>
          </a:p>
          <a:p>
            <a:pPr>
              <a:lnSpc>
                <a:spcPct val="100000"/>
              </a:lnSpc>
            </a:pPr>
            <a:endParaRPr lang="el-GR" sz="3200" dirty="0">
              <a:solidFill>
                <a:schemeClr val="bg1"/>
              </a:solidFill>
              <a:ea typeface="Tahoma" panose="020B0604030504040204" pitchFamily="34" charset="0"/>
              <a:cs typeface="Al Nile" pitchFamily="2" charset="-78"/>
            </a:endParaRPr>
          </a:p>
          <a:p>
            <a:pPr>
              <a:lnSpc>
                <a:spcPct val="100000"/>
              </a:lnSpc>
            </a:pPr>
            <a:r>
              <a:rPr lang="el-GR" sz="5000" dirty="0">
                <a:solidFill>
                  <a:srgbClr val="FFFF00"/>
                </a:solidFill>
                <a:ea typeface="Tahoma" panose="020B0604030504040204" pitchFamily="34" charset="0"/>
                <a:cs typeface="Al Nile" pitchFamily="2" charset="-78"/>
              </a:rPr>
              <a:t>ΜΑΣΤΟΚΥΤΤΑΡΩΣΗ</a:t>
            </a:r>
            <a:endParaRPr lang="en-US" sz="5000" dirty="0">
              <a:solidFill>
                <a:srgbClr val="FFFF00"/>
              </a:solidFill>
              <a:ea typeface="Tahoma" panose="020B0604030504040204" pitchFamily="34" charset="0"/>
              <a:cs typeface="Al Nile" pitchFamily="2" charset="-78"/>
            </a:endParaRPr>
          </a:p>
        </p:txBody>
      </p:sp>
      <p:sp>
        <p:nvSpPr>
          <p:cNvPr id="11" name="Ελεύθερη σχεδίαση 10">
            <a:extLst>
              <a:ext uri="{FF2B5EF4-FFF2-40B4-BE49-F238E27FC236}">
                <a16:creationId xmlns:a16="http://schemas.microsoft.com/office/drawing/2014/main" id="{47375F53-C023-4E4E-8B4A-A0883A43A8CF}"/>
              </a:ext>
            </a:extLst>
          </p:cNvPr>
          <p:cNvSpPr/>
          <p:nvPr/>
        </p:nvSpPr>
        <p:spPr>
          <a:xfrm>
            <a:off x="0" y="0"/>
            <a:ext cx="6891867" cy="2148114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2" name="Ελεύθερη σχεδίαση 11">
            <a:extLst>
              <a:ext uri="{FF2B5EF4-FFF2-40B4-BE49-F238E27FC236}">
                <a16:creationId xmlns:a16="http://schemas.microsoft.com/office/drawing/2014/main" id="{0697D309-3F93-6640-9B24-3C60EDBC6EE8}"/>
              </a:ext>
            </a:extLst>
          </p:cNvPr>
          <p:cNvSpPr/>
          <p:nvPr/>
        </p:nvSpPr>
        <p:spPr>
          <a:xfrm>
            <a:off x="27296" y="0"/>
            <a:ext cx="9523103" cy="1642533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758005-8F76-DD49-AC0B-C6D562B6203E}"/>
              </a:ext>
            </a:extLst>
          </p:cNvPr>
          <p:cNvSpPr txBox="1"/>
          <p:nvPr/>
        </p:nvSpPr>
        <p:spPr>
          <a:xfrm>
            <a:off x="8921578" y="6180892"/>
            <a:ext cx="32704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400" dirty="0">
                <a:solidFill>
                  <a:schemeClr val="bg1"/>
                </a:solidFill>
              </a:rPr>
              <a:t>Αλεξία </a:t>
            </a:r>
            <a:r>
              <a:rPr lang="el-GR" sz="1400" dirty="0" err="1">
                <a:solidFill>
                  <a:schemeClr val="bg1"/>
                </a:solidFill>
              </a:rPr>
              <a:t>Πιπερίδου</a:t>
            </a:r>
            <a:endParaRPr lang="el-GR" sz="1400" dirty="0">
              <a:solidFill>
                <a:schemeClr val="bg1"/>
              </a:solidFill>
            </a:endParaRPr>
          </a:p>
          <a:p>
            <a:pPr algn="r"/>
            <a:r>
              <a:rPr lang="el-GR" sz="1200" i="1" dirty="0">
                <a:solidFill>
                  <a:schemeClr val="bg1"/>
                </a:solidFill>
              </a:rPr>
              <a:t>Αιματολογική Κλινική ΕΚΠΑ </a:t>
            </a:r>
          </a:p>
          <a:p>
            <a:pPr algn="r"/>
            <a:r>
              <a:rPr lang="el-GR" sz="1200" i="1" dirty="0">
                <a:solidFill>
                  <a:schemeClr val="bg1"/>
                </a:solidFill>
              </a:rPr>
              <a:t>ΓΝΑ «ΛΑΙΚΟ»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C6CD1750-30A6-F844-91E6-5B3C44082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18" t="9253" r="9775" b="8307"/>
          <a:stretch/>
        </p:blipFill>
        <p:spPr>
          <a:xfrm>
            <a:off x="10774439" y="203201"/>
            <a:ext cx="1197428" cy="1066800"/>
          </a:xfrm>
          <a:prstGeom prst="ellipse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BDC85EDB-4A2C-A744-A2D3-C246726ED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65" y="5563891"/>
            <a:ext cx="1087423" cy="1018941"/>
          </a:xfrm>
          <a:prstGeom prst="rect">
            <a:avLst/>
          </a:prstGeom>
        </p:spPr>
      </p:pic>
      <p:sp>
        <p:nvSpPr>
          <p:cNvPr id="20" name="Ελεύθερη σχεδίαση 19">
            <a:extLst>
              <a:ext uri="{FF2B5EF4-FFF2-40B4-BE49-F238E27FC236}">
                <a16:creationId xmlns:a16="http://schemas.microsoft.com/office/drawing/2014/main" id="{1CC6981B-13D6-9E44-9DF6-0698A4F0B65E}"/>
              </a:ext>
            </a:extLst>
          </p:cNvPr>
          <p:cNvSpPr/>
          <p:nvPr/>
        </p:nvSpPr>
        <p:spPr>
          <a:xfrm rot="10800000">
            <a:off x="7332132" y="5638799"/>
            <a:ext cx="4859865" cy="1219198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1" name="Ελεύθερη σχεδίαση 20">
            <a:extLst>
              <a:ext uri="{FF2B5EF4-FFF2-40B4-BE49-F238E27FC236}">
                <a16:creationId xmlns:a16="http://schemas.microsoft.com/office/drawing/2014/main" id="{459033CA-E690-5A4B-B0BB-B300FF379B0A}"/>
              </a:ext>
            </a:extLst>
          </p:cNvPr>
          <p:cNvSpPr/>
          <p:nvPr/>
        </p:nvSpPr>
        <p:spPr>
          <a:xfrm rot="10800000">
            <a:off x="4978399" y="5774266"/>
            <a:ext cx="7213597" cy="1083732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071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Ορθογώνιο 3">
            <a:extLst>
              <a:ext uri="{FF2B5EF4-FFF2-40B4-BE49-F238E27FC236}">
                <a16:creationId xmlns:a16="http://schemas.microsoft.com/office/drawing/2014/main" id="{3B2FC750-2124-7341-BA65-77AC2255708F}"/>
              </a:ext>
            </a:extLst>
          </p:cNvPr>
          <p:cNvSpPr/>
          <p:nvPr/>
        </p:nvSpPr>
        <p:spPr>
          <a:xfrm>
            <a:off x="0" y="-10160"/>
            <a:ext cx="8178800" cy="1168400"/>
          </a:xfrm>
          <a:custGeom>
            <a:avLst/>
            <a:gdLst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8402320 w 8402320"/>
              <a:gd name="connsiteY2" fmla="*/ 11684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69392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1168400">
                <a:moveTo>
                  <a:pt x="0" y="0"/>
                </a:moveTo>
                <a:lnTo>
                  <a:pt x="8178800" y="20320"/>
                </a:lnTo>
                <a:cubicBezTo>
                  <a:pt x="6736080" y="524933"/>
                  <a:pt x="6390640" y="734907"/>
                  <a:pt x="4673600" y="1107440"/>
                </a:cubicBezTo>
                <a:lnTo>
                  <a:pt x="0" y="11684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Τίτλος 1">
            <a:extLst>
              <a:ext uri="{FF2B5EF4-FFF2-40B4-BE49-F238E27FC236}">
                <a16:creationId xmlns:a16="http://schemas.microsoft.com/office/drawing/2014/main" id="{3F6E5CDD-C292-A34B-A20A-49EA2B23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84799" cy="1132739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Ι</a:t>
            </a:r>
            <a:r>
              <a:rPr lang="en-US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V</a:t>
            </a:r>
            <a:r>
              <a:rPr lang="el-GR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. </a:t>
            </a:r>
            <a:r>
              <a:rPr lang="el-GR" sz="4000" dirty="0" err="1">
                <a:solidFill>
                  <a:schemeClr val="bg1"/>
                </a:solidFill>
                <a:latin typeface="+mn-lt"/>
                <a:cs typeface="Al Nile" pitchFamily="2" charset="-78"/>
              </a:rPr>
              <a:t>Δι</a:t>
            </a:r>
            <a:r>
              <a:rPr lang="en-US" sz="4000" dirty="0" err="1">
                <a:solidFill>
                  <a:schemeClr val="bg1"/>
                </a:solidFill>
                <a:latin typeface="+mn-lt"/>
                <a:cs typeface="Al Nile" pitchFamily="2" charset="-78"/>
              </a:rPr>
              <a:t>ά</a:t>
            </a:r>
            <a:r>
              <a:rPr lang="el-GR" sz="4000" dirty="0" err="1">
                <a:solidFill>
                  <a:schemeClr val="bg1"/>
                </a:solidFill>
                <a:latin typeface="+mn-lt"/>
                <a:cs typeface="Al Nile" pitchFamily="2" charset="-78"/>
              </a:rPr>
              <a:t>γνωση</a:t>
            </a:r>
            <a:endParaRPr lang="en-US" sz="4000" dirty="0">
              <a:solidFill>
                <a:schemeClr val="bg1"/>
              </a:solidFill>
              <a:latin typeface="+mn-lt"/>
              <a:cs typeface="Al Nile" pitchFamily="2" charset="-78"/>
            </a:endParaRPr>
          </a:p>
        </p:txBody>
      </p:sp>
      <p:sp>
        <p:nvSpPr>
          <p:cNvPr id="26" name="Ελεύθερη σχεδίαση 25">
            <a:extLst>
              <a:ext uri="{FF2B5EF4-FFF2-40B4-BE49-F238E27FC236}">
                <a16:creationId xmlns:a16="http://schemas.microsoft.com/office/drawing/2014/main" id="{D1DC9073-7056-8746-AB82-2E5E67EE582E}"/>
              </a:ext>
            </a:extLst>
          </p:cNvPr>
          <p:cNvSpPr/>
          <p:nvPr/>
        </p:nvSpPr>
        <p:spPr>
          <a:xfrm>
            <a:off x="0" y="30480"/>
            <a:ext cx="7426960" cy="976605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7" name="Ελεύθερη σχεδίαση 26">
            <a:extLst>
              <a:ext uri="{FF2B5EF4-FFF2-40B4-BE49-F238E27FC236}">
                <a16:creationId xmlns:a16="http://schemas.microsoft.com/office/drawing/2014/main" id="{C6B229F1-289A-094C-813F-05BEAE685D7D}"/>
              </a:ext>
            </a:extLst>
          </p:cNvPr>
          <p:cNvSpPr/>
          <p:nvPr/>
        </p:nvSpPr>
        <p:spPr>
          <a:xfrm>
            <a:off x="-1" y="0"/>
            <a:ext cx="6786881" cy="1099751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8" name="Ελεύθερη σχεδίαση 27">
            <a:extLst>
              <a:ext uri="{FF2B5EF4-FFF2-40B4-BE49-F238E27FC236}">
                <a16:creationId xmlns:a16="http://schemas.microsoft.com/office/drawing/2014/main" id="{709C0FF9-4666-E849-8635-8AE2BD5BCBD3}"/>
              </a:ext>
            </a:extLst>
          </p:cNvPr>
          <p:cNvSpPr/>
          <p:nvPr/>
        </p:nvSpPr>
        <p:spPr>
          <a:xfrm>
            <a:off x="0" y="1"/>
            <a:ext cx="8209280" cy="1209040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4590B8-B2B0-5F4D-8F7F-DD5C2C709739}"/>
              </a:ext>
            </a:extLst>
          </p:cNvPr>
          <p:cNvSpPr txBox="1"/>
          <p:nvPr/>
        </p:nvSpPr>
        <p:spPr>
          <a:xfrm>
            <a:off x="9195667" y="6596390"/>
            <a:ext cx="29963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US" sz="1100" dirty="0" err="1"/>
              <a:t>Theocharides</a:t>
            </a:r>
            <a:r>
              <a:rPr lang="en-US" sz="1100" dirty="0"/>
              <a:t> TC et al, N </a:t>
            </a:r>
            <a:r>
              <a:rPr lang="en-US" sz="1100" dirty="0" err="1"/>
              <a:t>Engl</a:t>
            </a:r>
            <a:r>
              <a:rPr lang="en-US" sz="1100" dirty="0"/>
              <a:t> J Med 2015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C079154-1AC9-B04A-9BAB-C2F9E6EE2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3814" y="233213"/>
            <a:ext cx="4870029" cy="6032800"/>
          </a:xfrm>
          <a:prstGeom prst="roundRect">
            <a:avLst>
              <a:gd name="adj" fmla="val 12798"/>
            </a:avLst>
          </a:prstGeom>
          <a:ln>
            <a:noFill/>
          </a:ln>
          <a:effectLst>
            <a:outerShdw blurRad="76200" dist="38100" dir="282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Πεντάγωνο 31">
            <a:extLst>
              <a:ext uri="{FF2B5EF4-FFF2-40B4-BE49-F238E27FC236}">
                <a16:creationId xmlns:a16="http://schemas.microsoft.com/office/drawing/2014/main" id="{289C5D3A-97CA-1B45-BBA8-80419807D2D3}"/>
              </a:ext>
            </a:extLst>
          </p:cNvPr>
          <p:cNvSpPr/>
          <p:nvPr/>
        </p:nvSpPr>
        <p:spPr>
          <a:xfrm rot="8949180">
            <a:off x="10259900" y="3473287"/>
            <a:ext cx="976751" cy="378047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1" name="Πεντάγωνο 30">
            <a:extLst>
              <a:ext uri="{FF2B5EF4-FFF2-40B4-BE49-F238E27FC236}">
                <a16:creationId xmlns:a16="http://schemas.microsoft.com/office/drawing/2014/main" id="{3746FF7C-1790-304B-B309-8FF6A7FB6782}"/>
              </a:ext>
            </a:extLst>
          </p:cNvPr>
          <p:cNvSpPr/>
          <p:nvPr/>
        </p:nvSpPr>
        <p:spPr>
          <a:xfrm rot="8949180">
            <a:off x="8916653" y="1253935"/>
            <a:ext cx="976751" cy="378047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D6F8C5-25DB-D244-BFA8-ACAB952DD9AD}"/>
              </a:ext>
            </a:extLst>
          </p:cNvPr>
          <p:cNvSpPr txBox="1"/>
          <p:nvPr/>
        </p:nvSpPr>
        <p:spPr>
          <a:xfrm>
            <a:off x="180842" y="1303221"/>
            <a:ext cx="5130879" cy="429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400" b="1" dirty="0">
                <a:solidFill>
                  <a:srgbClr val="FF0000"/>
                </a:solidFill>
              </a:rPr>
              <a:t>ΑΠΑΡΑΙΤΗΤΗ</a:t>
            </a:r>
            <a:r>
              <a:rPr lang="el-GR" sz="2400" dirty="0"/>
              <a:t> η μέτρηση των επιπέδων </a:t>
            </a:r>
            <a:r>
              <a:rPr lang="el-GR" sz="2400" dirty="0" err="1"/>
              <a:t>τρυπτάσης</a:t>
            </a:r>
            <a:r>
              <a:rPr lang="el-GR" sz="2400" dirty="0"/>
              <a:t> ορού επί κλινικής υποψίας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400" dirty="0"/>
              <a:t>στους ενήλικες ασθενείς με δερματική νόσο </a:t>
            </a:r>
            <a:r>
              <a:rPr lang="el-GR" sz="2400" b="1" dirty="0">
                <a:solidFill>
                  <a:srgbClr val="FF0000"/>
                </a:solidFill>
              </a:rPr>
              <a:t>ΣΥΣΤΗΝΕΤΑΙ</a:t>
            </a:r>
            <a:r>
              <a:rPr lang="el-GR" sz="2400" dirty="0"/>
              <a:t> η διενέργεια ΟΜΒ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el-GR" sz="2000" dirty="0"/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el-GR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9AB080-7833-7645-A048-5CE1187C7108}"/>
              </a:ext>
            </a:extLst>
          </p:cNvPr>
          <p:cNvSpPr txBox="1"/>
          <p:nvPr/>
        </p:nvSpPr>
        <p:spPr>
          <a:xfrm rot="19738095">
            <a:off x="8930200" y="1253212"/>
            <a:ext cx="1024648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200" b="1" dirty="0" err="1">
                <a:solidFill>
                  <a:schemeClr val="bg1"/>
                </a:solidFill>
              </a:rPr>
              <a:t>τρυπτάση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F38746-90A4-FE45-808D-9FA947967D48}"/>
              </a:ext>
            </a:extLst>
          </p:cNvPr>
          <p:cNvSpPr txBox="1"/>
          <p:nvPr/>
        </p:nvSpPr>
        <p:spPr>
          <a:xfrm>
            <a:off x="7927597" y="1417739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1F2BF2"/>
                </a:solidFill>
              </a:rPr>
              <a:t>&gt;</a:t>
            </a:r>
            <a:r>
              <a:rPr lang="el-GR" sz="1000" b="1" dirty="0">
                <a:solidFill>
                  <a:srgbClr val="1F2BF2"/>
                </a:solidFill>
              </a:rPr>
              <a:t>20</a:t>
            </a:r>
            <a:r>
              <a:rPr lang="en-US" sz="1000" b="1" dirty="0">
                <a:solidFill>
                  <a:srgbClr val="1F2BF2"/>
                </a:solidFill>
              </a:rPr>
              <a:t>ng/mL</a:t>
            </a:r>
            <a:endParaRPr lang="el-GR" sz="1000" b="1" dirty="0">
              <a:solidFill>
                <a:srgbClr val="1F2BF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1B7566-075E-DC43-A990-6E79AF6C2FD6}"/>
              </a:ext>
            </a:extLst>
          </p:cNvPr>
          <p:cNvSpPr txBox="1"/>
          <p:nvPr/>
        </p:nvSpPr>
        <p:spPr>
          <a:xfrm>
            <a:off x="10378580" y="1402359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b="1" dirty="0">
                <a:solidFill>
                  <a:srgbClr val="1F2BF2"/>
                </a:solidFill>
              </a:rPr>
              <a:t>&lt;20</a:t>
            </a:r>
            <a:r>
              <a:rPr lang="en-US" sz="1000" b="1" dirty="0">
                <a:solidFill>
                  <a:srgbClr val="1F2BF2"/>
                </a:solidFill>
              </a:rPr>
              <a:t>ng/mL</a:t>
            </a:r>
            <a:endParaRPr lang="el-GR" sz="1000" b="1" dirty="0">
              <a:solidFill>
                <a:srgbClr val="1F2BF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BFB436-4B3F-0442-BC0A-53137E683CF3}"/>
              </a:ext>
            </a:extLst>
          </p:cNvPr>
          <p:cNvSpPr txBox="1"/>
          <p:nvPr/>
        </p:nvSpPr>
        <p:spPr>
          <a:xfrm rot="19857735">
            <a:off x="10477849" y="3491575"/>
            <a:ext cx="564578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l-GR" sz="1400" b="1" dirty="0">
                <a:solidFill>
                  <a:schemeClr val="bg1"/>
                </a:solidFill>
              </a:rPr>
              <a:t>ΟΜΒ</a:t>
            </a:r>
          </a:p>
        </p:txBody>
      </p:sp>
      <p:sp>
        <p:nvSpPr>
          <p:cNvPr id="24" name="Στρογγυλεμένο ορθογώνιο 23">
            <a:extLst>
              <a:ext uri="{FF2B5EF4-FFF2-40B4-BE49-F238E27FC236}">
                <a16:creationId xmlns:a16="http://schemas.microsoft.com/office/drawing/2014/main" id="{B1CDCD02-951F-7645-9E9A-7D3C5031C677}"/>
              </a:ext>
            </a:extLst>
          </p:cNvPr>
          <p:cNvSpPr/>
          <p:nvPr/>
        </p:nvSpPr>
        <p:spPr>
          <a:xfrm>
            <a:off x="3452971" y="4231758"/>
            <a:ext cx="4997302" cy="2381693"/>
          </a:xfrm>
          <a:prstGeom prst="roundRect">
            <a:avLst/>
          </a:prstGeom>
          <a:solidFill>
            <a:srgbClr val="1F2BF2"/>
          </a:solidFill>
          <a:ln>
            <a:noFill/>
          </a:ln>
          <a:effectLst>
            <a:reflection blurRad="6350" stA="43000" endPos="17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el-GR" b="1" dirty="0">
                <a:solidFill>
                  <a:srgbClr val="FFFF00"/>
                </a:solidFill>
              </a:rPr>
              <a:t>Προτεινόμενες διαγνωστικές δοκιμασίες: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l-GR" b="1" dirty="0">
                <a:solidFill>
                  <a:srgbClr val="FFFF00"/>
                </a:solidFill>
              </a:rPr>
              <a:t>Κλινική εξέταση δέρματος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l-GR" b="1" dirty="0">
                <a:solidFill>
                  <a:srgbClr val="FFFF00"/>
                </a:solidFill>
              </a:rPr>
              <a:t>Βιοψία δέρματος επί ενδείξεων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l-GR" b="1" dirty="0">
                <a:solidFill>
                  <a:srgbClr val="FFFF00"/>
                </a:solidFill>
              </a:rPr>
              <a:t>Γενική εξέταση αίματος (</a:t>
            </a:r>
            <a:r>
              <a:rPr lang="en-US" b="1" dirty="0">
                <a:solidFill>
                  <a:srgbClr val="FFFF00"/>
                </a:solidFill>
              </a:rPr>
              <a:t>Eos) - </a:t>
            </a:r>
            <a:r>
              <a:rPr lang="en-US" b="1" dirty="0" err="1">
                <a:solidFill>
                  <a:srgbClr val="FFFF00"/>
                </a:solidFill>
              </a:rPr>
              <a:t>IgE</a:t>
            </a:r>
            <a:endParaRPr lang="el-GR" b="1" dirty="0">
              <a:solidFill>
                <a:srgbClr val="FFFF00"/>
              </a:solidFill>
            </a:endParaRP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l-GR" b="1" dirty="0">
                <a:solidFill>
                  <a:srgbClr val="FFFF00"/>
                </a:solidFill>
              </a:rPr>
              <a:t>Συλλογή ούρων 24ώρου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l-GR" b="1" dirty="0">
                <a:solidFill>
                  <a:srgbClr val="FFFF00"/>
                </a:solidFill>
              </a:rPr>
              <a:t>ΟΜΒ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l-GR" b="1" dirty="0">
                <a:solidFill>
                  <a:srgbClr val="FFFF00"/>
                </a:solidFill>
              </a:rPr>
              <a:t>Ενδοσκοπικός έλεγχος εντέρου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A968BADD-9F58-CB44-B3A3-4614F2EDEA73}"/>
              </a:ext>
            </a:extLst>
          </p:cNvPr>
          <p:cNvSpPr/>
          <p:nvPr/>
        </p:nvSpPr>
        <p:spPr>
          <a:xfrm>
            <a:off x="8489244" y="4255911"/>
            <a:ext cx="1275645" cy="1072445"/>
          </a:xfrm>
          <a:prstGeom prst="rect">
            <a:avLst/>
          </a:prstGeom>
          <a:noFill/>
          <a:ln w="28575">
            <a:solidFill>
              <a:srgbClr val="1F2B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171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Ορθογώνιο 3">
            <a:extLst>
              <a:ext uri="{FF2B5EF4-FFF2-40B4-BE49-F238E27FC236}">
                <a16:creationId xmlns:a16="http://schemas.microsoft.com/office/drawing/2014/main" id="{3B2FC750-2124-7341-BA65-77AC2255708F}"/>
              </a:ext>
            </a:extLst>
          </p:cNvPr>
          <p:cNvSpPr/>
          <p:nvPr/>
        </p:nvSpPr>
        <p:spPr>
          <a:xfrm>
            <a:off x="0" y="0"/>
            <a:ext cx="8178800" cy="1168400"/>
          </a:xfrm>
          <a:custGeom>
            <a:avLst/>
            <a:gdLst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8402320 w 8402320"/>
              <a:gd name="connsiteY2" fmla="*/ 11684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69392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1168400">
                <a:moveTo>
                  <a:pt x="0" y="0"/>
                </a:moveTo>
                <a:lnTo>
                  <a:pt x="8178800" y="20320"/>
                </a:lnTo>
                <a:cubicBezTo>
                  <a:pt x="6736080" y="524933"/>
                  <a:pt x="6390640" y="734907"/>
                  <a:pt x="4673600" y="1107440"/>
                </a:cubicBezTo>
                <a:lnTo>
                  <a:pt x="0" y="11684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Τίτλος 1">
            <a:extLst>
              <a:ext uri="{FF2B5EF4-FFF2-40B4-BE49-F238E27FC236}">
                <a16:creationId xmlns:a16="http://schemas.microsoft.com/office/drawing/2014/main" id="{3F6E5CDD-C292-A34B-A20A-49EA2B23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84799" cy="113273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IV</a:t>
            </a:r>
            <a:r>
              <a:rPr lang="el-GR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. Διάγνωση</a:t>
            </a:r>
            <a:endParaRPr lang="en-US" sz="4000" dirty="0">
              <a:solidFill>
                <a:schemeClr val="bg1"/>
              </a:solidFill>
              <a:latin typeface="+mn-lt"/>
              <a:cs typeface="Al Nile" pitchFamily="2" charset="-78"/>
            </a:endParaRPr>
          </a:p>
        </p:txBody>
      </p:sp>
      <p:sp>
        <p:nvSpPr>
          <p:cNvPr id="26" name="Ελεύθερη σχεδίαση 25">
            <a:extLst>
              <a:ext uri="{FF2B5EF4-FFF2-40B4-BE49-F238E27FC236}">
                <a16:creationId xmlns:a16="http://schemas.microsoft.com/office/drawing/2014/main" id="{D1DC9073-7056-8746-AB82-2E5E67EE582E}"/>
              </a:ext>
            </a:extLst>
          </p:cNvPr>
          <p:cNvSpPr/>
          <p:nvPr/>
        </p:nvSpPr>
        <p:spPr>
          <a:xfrm>
            <a:off x="0" y="30480"/>
            <a:ext cx="7426960" cy="976605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7" name="Ελεύθερη σχεδίαση 26">
            <a:extLst>
              <a:ext uri="{FF2B5EF4-FFF2-40B4-BE49-F238E27FC236}">
                <a16:creationId xmlns:a16="http://schemas.microsoft.com/office/drawing/2014/main" id="{C6B229F1-289A-094C-813F-05BEAE685D7D}"/>
              </a:ext>
            </a:extLst>
          </p:cNvPr>
          <p:cNvSpPr/>
          <p:nvPr/>
        </p:nvSpPr>
        <p:spPr>
          <a:xfrm>
            <a:off x="-1" y="0"/>
            <a:ext cx="6786881" cy="1099751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8" name="Ελεύθερη σχεδίαση 27">
            <a:extLst>
              <a:ext uri="{FF2B5EF4-FFF2-40B4-BE49-F238E27FC236}">
                <a16:creationId xmlns:a16="http://schemas.microsoft.com/office/drawing/2014/main" id="{709C0FF9-4666-E849-8635-8AE2BD5BCBD3}"/>
              </a:ext>
            </a:extLst>
          </p:cNvPr>
          <p:cNvSpPr/>
          <p:nvPr/>
        </p:nvSpPr>
        <p:spPr>
          <a:xfrm>
            <a:off x="0" y="1"/>
            <a:ext cx="8209280" cy="1209040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4590B8-B2B0-5F4D-8F7F-DD5C2C709739}"/>
              </a:ext>
            </a:extLst>
          </p:cNvPr>
          <p:cNvSpPr txBox="1"/>
          <p:nvPr/>
        </p:nvSpPr>
        <p:spPr>
          <a:xfrm>
            <a:off x="9360777" y="6393191"/>
            <a:ext cx="28312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US" sz="1100" dirty="0" err="1"/>
              <a:t>Pardanani</a:t>
            </a:r>
            <a:r>
              <a:rPr lang="en-US" sz="1100" dirty="0"/>
              <a:t> A et al, Am J </a:t>
            </a:r>
            <a:r>
              <a:rPr lang="en-US" sz="1100" dirty="0" err="1"/>
              <a:t>Hematol</a:t>
            </a:r>
            <a:r>
              <a:rPr lang="en-US" sz="1100" dirty="0"/>
              <a:t> 2017 </a:t>
            </a:r>
          </a:p>
          <a:p>
            <a:pPr lvl="1" algn="r"/>
            <a:r>
              <a:rPr lang="en-US" sz="1100" dirty="0" err="1"/>
              <a:t>Leguit</a:t>
            </a:r>
            <a:r>
              <a:rPr lang="en-US" sz="1100" dirty="0"/>
              <a:t> R et al, Pathobiology 2019</a:t>
            </a:r>
          </a:p>
        </p:txBody>
      </p:sp>
      <p:sp>
        <p:nvSpPr>
          <p:cNvPr id="24" name="Στρογγυλεμένο ορθογώνιο 23">
            <a:extLst>
              <a:ext uri="{FF2B5EF4-FFF2-40B4-BE49-F238E27FC236}">
                <a16:creationId xmlns:a16="http://schemas.microsoft.com/office/drawing/2014/main" id="{B1CDCD02-951F-7645-9E9A-7D3C5031C677}"/>
              </a:ext>
            </a:extLst>
          </p:cNvPr>
          <p:cNvSpPr/>
          <p:nvPr/>
        </p:nvSpPr>
        <p:spPr>
          <a:xfrm>
            <a:off x="330739" y="3955197"/>
            <a:ext cx="5350213" cy="2451370"/>
          </a:xfrm>
          <a:prstGeom prst="roundRect">
            <a:avLst/>
          </a:prstGeom>
          <a:solidFill>
            <a:srgbClr val="1F2BF2"/>
          </a:solidFill>
          <a:ln>
            <a:noFill/>
          </a:ln>
          <a:effectLst>
            <a:reflection blurRad="6350" stA="43000" endPos="17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en-US" sz="2000" b="1" dirty="0">
                <a:solidFill>
                  <a:srgbClr val="FFFF00"/>
                </a:solidFill>
              </a:rPr>
              <a:t>B</a:t>
            </a:r>
            <a:r>
              <a:rPr lang="en-US" sz="1600" dirty="0">
                <a:solidFill>
                  <a:srgbClr val="FFFF00"/>
                </a:solidFill>
              </a:rPr>
              <a:t>(disease </a:t>
            </a:r>
            <a:r>
              <a:rPr lang="en-US" sz="1600" b="1" dirty="0">
                <a:solidFill>
                  <a:srgbClr val="FFFF00"/>
                </a:solidFill>
              </a:rPr>
              <a:t>B</a:t>
            </a:r>
            <a:r>
              <a:rPr lang="en-US" sz="1600" dirty="0">
                <a:solidFill>
                  <a:srgbClr val="FFFF00"/>
                </a:solidFill>
              </a:rPr>
              <a:t>urden)</a:t>
            </a:r>
            <a:r>
              <a:rPr lang="el-GR" sz="2000" b="1" dirty="0">
                <a:solidFill>
                  <a:srgbClr val="FFFF00"/>
                </a:solidFill>
              </a:rPr>
              <a:t>-</a:t>
            </a:r>
            <a:r>
              <a:rPr lang="en-US" sz="2000" b="1" dirty="0">
                <a:solidFill>
                  <a:srgbClr val="FFFF00"/>
                </a:solidFill>
              </a:rPr>
              <a:t>findings: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&gt;30% infiltration by mast cells in BMB and/or serum </a:t>
            </a:r>
            <a:r>
              <a:rPr lang="en-US" b="1" dirty="0" err="1">
                <a:solidFill>
                  <a:srgbClr val="FFFF00"/>
                </a:solidFill>
              </a:rPr>
              <a:t>tryptase</a:t>
            </a:r>
            <a:r>
              <a:rPr lang="en-US" b="1" dirty="0">
                <a:solidFill>
                  <a:srgbClr val="FFFF00"/>
                </a:solidFill>
              </a:rPr>
              <a:t> &gt;20ng/mL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Signs of dysplasia or </a:t>
            </a:r>
            <a:r>
              <a:rPr lang="en-US" b="1" dirty="0" err="1">
                <a:solidFill>
                  <a:srgbClr val="FFFF00"/>
                </a:solidFill>
              </a:rPr>
              <a:t>myeloproliferation</a:t>
            </a:r>
            <a:r>
              <a:rPr lang="en-US" b="1" dirty="0">
                <a:solidFill>
                  <a:srgbClr val="FFFF00"/>
                </a:solidFill>
              </a:rPr>
              <a:t> insufficient for diagnosis of hematopoietic neoplasm, normal CBC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Hepatomegaly/ splenomegaly/ lymphadenopathy</a:t>
            </a:r>
            <a:endParaRPr lang="el-GR" b="1" dirty="0">
              <a:solidFill>
                <a:srgbClr val="FFFF00"/>
              </a:solidFill>
            </a:endParaRPr>
          </a:p>
        </p:txBody>
      </p:sp>
      <p:graphicFrame>
        <p:nvGraphicFramePr>
          <p:cNvPr id="32" name="Διάγραμμα 31">
            <a:extLst>
              <a:ext uri="{FF2B5EF4-FFF2-40B4-BE49-F238E27FC236}">
                <a16:creationId xmlns:a16="http://schemas.microsoft.com/office/drawing/2014/main" id="{B71CAB11-A159-6A4E-8A66-499ED44E96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8806599"/>
              </p:ext>
            </p:extLst>
          </p:nvPr>
        </p:nvGraphicFramePr>
        <p:xfrm>
          <a:off x="1614790" y="408562"/>
          <a:ext cx="9727661" cy="4446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Στρογγυλεμένο ορθογώνιο 32">
            <a:extLst>
              <a:ext uri="{FF2B5EF4-FFF2-40B4-BE49-F238E27FC236}">
                <a16:creationId xmlns:a16="http://schemas.microsoft.com/office/drawing/2014/main" id="{0ED8303C-65E1-0E45-9AE0-08EA68EC8105}"/>
              </a:ext>
            </a:extLst>
          </p:cNvPr>
          <p:cNvSpPr/>
          <p:nvPr/>
        </p:nvSpPr>
        <p:spPr>
          <a:xfrm>
            <a:off x="6895026" y="3950017"/>
            <a:ext cx="5186726" cy="238169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43000" endPos="17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en-US" sz="2000" b="1" dirty="0">
                <a:solidFill>
                  <a:srgbClr val="FFFF00"/>
                </a:solidFill>
              </a:rPr>
              <a:t>C </a:t>
            </a:r>
            <a:r>
              <a:rPr lang="en-US" sz="1600" dirty="0">
                <a:solidFill>
                  <a:srgbClr val="FFFF00"/>
                </a:solidFill>
              </a:rPr>
              <a:t>(need for </a:t>
            </a:r>
            <a:r>
              <a:rPr lang="en-US" sz="1600" b="1" dirty="0">
                <a:solidFill>
                  <a:srgbClr val="FFFF00"/>
                </a:solidFill>
              </a:rPr>
              <a:t>C</a:t>
            </a:r>
            <a:r>
              <a:rPr lang="en-US" sz="1600" dirty="0">
                <a:solidFill>
                  <a:srgbClr val="FFFF00"/>
                </a:solidFill>
              </a:rPr>
              <a:t>ytoreductive therapy)</a:t>
            </a:r>
            <a:r>
              <a:rPr lang="en-US" sz="2000" b="1" dirty="0">
                <a:solidFill>
                  <a:srgbClr val="FFFF00"/>
                </a:solidFill>
              </a:rPr>
              <a:t>-findings:</a:t>
            </a:r>
            <a:endParaRPr lang="el-GR" sz="2000" b="1" dirty="0">
              <a:solidFill>
                <a:srgbClr val="FFFF00"/>
              </a:solidFill>
            </a:endParaRPr>
          </a:p>
          <a:p>
            <a:pPr marL="800100" lvl="1" indent="-342900">
              <a:buClr>
                <a:srgbClr val="1F2BF2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Bone marrow dysfunction with 1 or more cytopenia</a:t>
            </a:r>
          </a:p>
          <a:p>
            <a:pPr marL="800100" lvl="1" indent="-342900">
              <a:buClr>
                <a:srgbClr val="1F2BF2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Hepatomegaly with abnormal liver function</a:t>
            </a:r>
          </a:p>
          <a:p>
            <a:pPr marL="800100" lvl="1" indent="-342900">
              <a:buClr>
                <a:srgbClr val="1F2BF2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Skeletal involvement</a:t>
            </a:r>
          </a:p>
          <a:p>
            <a:pPr marL="800100" lvl="1" indent="-342900">
              <a:buClr>
                <a:srgbClr val="1F2BF2"/>
              </a:buClr>
              <a:buFont typeface="Wingdings" pitchFamily="2" charset="2"/>
              <a:buChar char="ü"/>
            </a:pPr>
            <a:r>
              <a:rPr lang="en-US" b="1" dirty="0" err="1">
                <a:solidFill>
                  <a:srgbClr val="FFFF00"/>
                </a:solidFill>
              </a:rPr>
              <a:t>Spenomegaly</a:t>
            </a:r>
            <a:r>
              <a:rPr lang="en-US" b="1" dirty="0">
                <a:solidFill>
                  <a:srgbClr val="FFFF00"/>
                </a:solidFill>
              </a:rPr>
              <a:t> with hypersplenism</a:t>
            </a:r>
          </a:p>
          <a:p>
            <a:pPr marL="800100" lvl="1" indent="-342900">
              <a:buClr>
                <a:srgbClr val="1F2BF2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malabsorption</a:t>
            </a:r>
            <a:endParaRPr lang="el-G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7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8F0CFB0A-5589-E545-AA42-C40BBD15B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959" y="242888"/>
            <a:ext cx="3415726" cy="2726314"/>
          </a:xfrm>
          <a:prstGeom prst="rect">
            <a:avLst/>
          </a:prstGeom>
        </p:spPr>
      </p:pic>
      <p:sp>
        <p:nvSpPr>
          <p:cNvPr id="25" name="Ορθογώνιο 3">
            <a:extLst>
              <a:ext uri="{FF2B5EF4-FFF2-40B4-BE49-F238E27FC236}">
                <a16:creationId xmlns:a16="http://schemas.microsoft.com/office/drawing/2014/main" id="{3B2FC750-2124-7341-BA65-77AC2255708F}"/>
              </a:ext>
            </a:extLst>
          </p:cNvPr>
          <p:cNvSpPr/>
          <p:nvPr/>
        </p:nvSpPr>
        <p:spPr>
          <a:xfrm>
            <a:off x="0" y="-10160"/>
            <a:ext cx="8178800" cy="1168400"/>
          </a:xfrm>
          <a:custGeom>
            <a:avLst/>
            <a:gdLst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8402320 w 8402320"/>
              <a:gd name="connsiteY2" fmla="*/ 11684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69392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1168400">
                <a:moveTo>
                  <a:pt x="0" y="0"/>
                </a:moveTo>
                <a:lnTo>
                  <a:pt x="8178800" y="20320"/>
                </a:lnTo>
                <a:cubicBezTo>
                  <a:pt x="6736080" y="524933"/>
                  <a:pt x="6390640" y="734907"/>
                  <a:pt x="4673600" y="1107440"/>
                </a:cubicBezTo>
                <a:lnTo>
                  <a:pt x="0" y="11684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Τίτλος 1">
            <a:extLst>
              <a:ext uri="{FF2B5EF4-FFF2-40B4-BE49-F238E27FC236}">
                <a16:creationId xmlns:a16="http://schemas.microsoft.com/office/drawing/2014/main" id="{3F6E5CDD-C292-A34B-A20A-49EA2B23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84799" cy="113273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V</a:t>
            </a:r>
            <a:r>
              <a:rPr lang="el-GR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. Θεραπεία</a:t>
            </a:r>
            <a:endParaRPr lang="en-US" sz="4000" dirty="0">
              <a:solidFill>
                <a:schemeClr val="bg1"/>
              </a:solidFill>
              <a:latin typeface="+mn-lt"/>
              <a:cs typeface="Al Nile" pitchFamily="2" charset="-78"/>
            </a:endParaRPr>
          </a:p>
        </p:txBody>
      </p:sp>
      <p:sp>
        <p:nvSpPr>
          <p:cNvPr id="26" name="Ελεύθερη σχεδίαση 25">
            <a:extLst>
              <a:ext uri="{FF2B5EF4-FFF2-40B4-BE49-F238E27FC236}">
                <a16:creationId xmlns:a16="http://schemas.microsoft.com/office/drawing/2014/main" id="{D1DC9073-7056-8746-AB82-2E5E67EE582E}"/>
              </a:ext>
            </a:extLst>
          </p:cNvPr>
          <p:cNvSpPr/>
          <p:nvPr/>
        </p:nvSpPr>
        <p:spPr>
          <a:xfrm>
            <a:off x="0" y="30480"/>
            <a:ext cx="7426960" cy="976605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7" name="Ελεύθερη σχεδίαση 26">
            <a:extLst>
              <a:ext uri="{FF2B5EF4-FFF2-40B4-BE49-F238E27FC236}">
                <a16:creationId xmlns:a16="http://schemas.microsoft.com/office/drawing/2014/main" id="{C6B229F1-289A-094C-813F-05BEAE685D7D}"/>
              </a:ext>
            </a:extLst>
          </p:cNvPr>
          <p:cNvSpPr/>
          <p:nvPr/>
        </p:nvSpPr>
        <p:spPr>
          <a:xfrm>
            <a:off x="-1" y="0"/>
            <a:ext cx="6786881" cy="1099751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8" name="Ελεύθερη σχεδίαση 27">
            <a:extLst>
              <a:ext uri="{FF2B5EF4-FFF2-40B4-BE49-F238E27FC236}">
                <a16:creationId xmlns:a16="http://schemas.microsoft.com/office/drawing/2014/main" id="{709C0FF9-4666-E849-8635-8AE2BD5BCBD3}"/>
              </a:ext>
            </a:extLst>
          </p:cNvPr>
          <p:cNvSpPr/>
          <p:nvPr/>
        </p:nvSpPr>
        <p:spPr>
          <a:xfrm>
            <a:off x="0" y="1"/>
            <a:ext cx="8209280" cy="1209040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4590B8-B2B0-5F4D-8F7F-DD5C2C709739}"/>
              </a:ext>
            </a:extLst>
          </p:cNvPr>
          <p:cNvSpPr txBox="1"/>
          <p:nvPr/>
        </p:nvSpPr>
        <p:spPr>
          <a:xfrm>
            <a:off x="9195667" y="6427113"/>
            <a:ext cx="29963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US" sz="1100" dirty="0"/>
              <a:t>Valent P et al, Blood 2016</a:t>
            </a:r>
          </a:p>
          <a:p>
            <a:pPr lvl="1" algn="r"/>
            <a:r>
              <a:rPr lang="en-US" sz="1100" dirty="0" err="1"/>
              <a:t>Theocharides</a:t>
            </a:r>
            <a:r>
              <a:rPr lang="en-US" sz="1100" dirty="0"/>
              <a:t> TC et al, N </a:t>
            </a:r>
            <a:r>
              <a:rPr lang="en-US" sz="1100" dirty="0" err="1"/>
              <a:t>Engl</a:t>
            </a:r>
            <a:r>
              <a:rPr lang="en-US" sz="1100" dirty="0"/>
              <a:t> J Med 2015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D6F8C5-25DB-D244-BFA8-ACAB952DD9AD}"/>
              </a:ext>
            </a:extLst>
          </p:cNvPr>
          <p:cNvSpPr txBox="1"/>
          <p:nvPr/>
        </p:nvSpPr>
        <p:spPr>
          <a:xfrm>
            <a:off x="180842" y="1303221"/>
            <a:ext cx="5130879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endParaRPr lang="el-GR" sz="2000" dirty="0"/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el-GR" sz="20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4F4866A-D805-6E4E-90A4-C86389A2E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887" y="2820410"/>
            <a:ext cx="3882950" cy="336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6BBE48-BD10-A34F-B5F5-D0FBA75652B5}"/>
              </a:ext>
            </a:extLst>
          </p:cNvPr>
          <p:cNvSpPr txBox="1"/>
          <p:nvPr/>
        </p:nvSpPr>
        <p:spPr>
          <a:xfrm>
            <a:off x="1" y="1020521"/>
            <a:ext cx="8386354" cy="547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200" b="1" u="sng" dirty="0">
                <a:solidFill>
                  <a:srgbClr val="FF0000"/>
                </a:solidFill>
              </a:rPr>
              <a:t>Cutaneous </a:t>
            </a:r>
            <a:r>
              <a:rPr lang="en-US" sz="2200" b="1" u="sng" dirty="0" err="1">
                <a:solidFill>
                  <a:srgbClr val="FF0000"/>
                </a:solidFill>
              </a:rPr>
              <a:t>Mastocytosis</a:t>
            </a:r>
            <a:endParaRPr lang="el-GR" sz="2200" u="sng" dirty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dirty="0" err="1"/>
              <a:t>συμπτωματικ</a:t>
            </a:r>
            <a:r>
              <a:rPr lang="en-US" sz="2000" dirty="0" err="1"/>
              <a:t>ή</a:t>
            </a:r>
            <a:r>
              <a:rPr lang="el-GR" sz="2000" dirty="0"/>
              <a:t> αγωγή (</a:t>
            </a:r>
            <a:r>
              <a:rPr lang="en-US" sz="2000" dirty="0"/>
              <a:t>trigger avoidance,</a:t>
            </a:r>
            <a:r>
              <a:rPr lang="el-GR" sz="2000" dirty="0"/>
              <a:t> Η1, Η2 </a:t>
            </a:r>
            <a:r>
              <a:rPr lang="el-GR" sz="2000" dirty="0" err="1"/>
              <a:t>αντιισταμινικά</a:t>
            </a:r>
            <a:r>
              <a:rPr lang="el-GR" sz="2000" dirty="0"/>
              <a:t>, τοπική αγωγή με </a:t>
            </a:r>
            <a:r>
              <a:rPr lang="el-GR" sz="2000" dirty="0" err="1"/>
              <a:t>κορτικοστεροειδή</a:t>
            </a:r>
            <a:r>
              <a:rPr lang="el-GR" sz="2000" dirty="0"/>
              <a:t>, φωτοθεραπεία, </a:t>
            </a:r>
            <a:r>
              <a:rPr lang="en-US" sz="2000" dirty="0"/>
              <a:t>omalizumab</a:t>
            </a:r>
            <a:r>
              <a:rPr lang="el-GR" sz="2000" dirty="0"/>
              <a:t>)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el-GR" sz="1100" b="1" u="sng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200" b="1" u="sng" dirty="0">
                <a:solidFill>
                  <a:srgbClr val="FF0000"/>
                </a:solidFill>
              </a:rPr>
              <a:t>Systemic </a:t>
            </a:r>
            <a:r>
              <a:rPr lang="en-US" sz="2200" b="1" u="sng" dirty="0" err="1">
                <a:solidFill>
                  <a:srgbClr val="FF0000"/>
                </a:solidFill>
              </a:rPr>
              <a:t>Mastocytosis</a:t>
            </a:r>
            <a:endParaRPr lang="en-US" sz="2200" b="1" u="sng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l-GR" sz="2200" b="1" dirty="0">
                <a:solidFill>
                  <a:srgbClr val="1F2BF2"/>
                </a:solidFill>
              </a:rPr>
              <a:t>ΣΤΟΧΟΣ</a:t>
            </a:r>
            <a:r>
              <a:rPr lang="el-GR" sz="2200" dirty="0"/>
              <a:t> της θεραπείας: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dirty="0"/>
              <a:t>ύφεση των συμπτωμάτων σχετιζόμενων με τη δράση των ουσιών</a:t>
            </a:r>
            <a:r>
              <a:rPr lang="en-US" sz="2000" dirty="0"/>
              <a:t> </a:t>
            </a:r>
            <a:r>
              <a:rPr lang="el-GR" sz="2000" dirty="0"/>
              <a:t>των </a:t>
            </a:r>
            <a:r>
              <a:rPr lang="el-GR" sz="2000" dirty="0" err="1"/>
              <a:t>μαστοκυττάρων</a:t>
            </a:r>
            <a:endParaRPr lang="el-GR" sz="2000" dirty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dirty="0"/>
              <a:t>αποφυγή </a:t>
            </a:r>
            <a:r>
              <a:rPr lang="el-GR" sz="2000" dirty="0" err="1"/>
              <a:t>εκλυτικών</a:t>
            </a:r>
            <a:r>
              <a:rPr lang="el-GR" sz="2000" dirty="0"/>
              <a:t> παραγόντων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dirty="0"/>
              <a:t>αναστολή ενεργοποίησης των </a:t>
            </a:r>
            <a:r>
              <a:rPr lang="el-GR" sz="2000" dirty="0" err="1"/>
              <a:t>μαστοκυττάρων</a:t>
            </a:r>
            <a:r>
              <a:rPr lang="el-GR" sz="2000" dirty="0"/>
              <a:t> </a:t>
            </a:r>
            <a:r>
              <a:rPr lang="el-GR" dirty="0"/>
              <a:t>(</a:t>
            </a:r>
            <a:r>
              <a:rPr lang="en-US" dirty="0"/>
              <a:t>omalizumab, </a:t>
            </a:r>
            <a:r>
              <a:rPr lang="en-US" dirty="0" err="1"/>
              <a:t>cromolyn</a:t>
            </a:r>
            <a:r>
              <a:rPr lang="en-US" dirty="0"/>
              <a:t>)</a:t>
            </a:r>
            <a:endParaRPr lang="el-GR" dirty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dirty="0"/>
              <a:t>αναστολή πολλαπλασιασμού και επιβίωσης </a:t>
            </a:r>
            <a:r>
              <a:rPr lang="en-US" dirty="0"/>
              <a:t>(TKIs, </a:t>
            </a:r>
            <a:r>
              <a:rPr lang="en-US" dirty="0" err="1"/>
              <a:t>midostaurin</a:t>
            </a:r>
            <a:r>
              <a:rPr lang="en-US" dirty="0"/>
              <a:t>, cladribine, IFN</a:t>
            </a:r>
            <a:r>
              <a:rPr lang="el-GR" dirty="0"/>
              <a:t>α, </a:t>
            </a:r>
            <a:r>
              <a:rPr lang="en-US" dirty="0"/>
              <a:t>BV, </a:t>
            </a:r>
            <a:r>
              <a:rPr lang="en-US" dirty="0" err="1"/>
              <a:t>avapritinib</a:t>
            </a:r>
            <a:r>
              <a:rPr lang="en-US" dirty="0"/>
              <a:t>, </a:t>
            </a:r>
            <a:r>
              <a:rPr lang="en-US" dirty="0" err="1"/>
              <a:t>alloSCT</a:t>
            </a:r>
            <a:r>
              <a:rPr lang="en-US" dirty="0"/>
              <a:t>)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91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F15B2ACF-7743-794E-95C3-0D6443DC54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316"/>
          <a:stretch/>
        </p:blipFill>
        <p:spPr>
          <a:xfrm>
            <a:off x="1786268" y="914776"/>
            <a:ext cx="6039294" cy="190698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09FAF9D-208A-3945-A540-4ADA0F0944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" t="3098"/>
          <a:stretch/>
        </p:blipFill>
        <p:spPr>
          <a:xfrm>
            <a:off x="6826889" y="2462293"/>
            <a:ext cx="5039045" cy="3961054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740462C1-40BA-5845-95F3-9C7377D23C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339"/>
          <a:stretch/>
        </p:blipFill>
        <p:spPr>
          <a:xfrm>
            <a:off x="191387" y="2430291"/>
            <a:ext cx="5911702" cy="4160899"/>
          </a:xfrm>
          <a:prstGeom prst="rect">
            <a:avLst/>
          </a:prstGeom>
        </p:spPr>
      </p:pic>
      <p:sp>
        <p:nvSpPr>
          <p:cNvPr id="25" name="Ορθογώνιο 3">
            <a:extLst>
              <a:ext uri="{FF2B5EF4-FFF2-40B4-BE49-F238E27FC236}">
                <a16:creationId xmlns:a16="http://schemas.microsoft.com/office/drawing/2014/main" id="{3B2FC750-2124-7341-BA65-77AC2255708F}"/>
              </a:ext>
            </a:extLst>
          </p:cNvPr>
          <p:cNvSpPr/>
          <p:nvPr/>
        </p:nvSpPr>
        <p:spPr>
          <a:xfrm>
            <a:off x="0" y="-10160"/>
            <a:ext cx="8178800" cy="1168400"/>
          </a:xfrm>
          <a:custGeom>
            <a:avLst/>
            <a:gdLst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8402320 w 8402320"/>
              <a:gd name="connsiteY2" fmla="*/ 11684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69392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1168400">
                <a:moveTo>
                  <a:pt x="0" y="0"/>
                </a:moveTo>
                <a:lnTo>
                  <a:pt x="8178800" y="20320"/>
                </a:lnTo>
                <a:cubicBezTo>
                  <a:pt x="6736080" y="524933"/>
                  <a:pt x="6390640" y="734907"/>
                  <a:pt x="4673600" y="1107440"/>
                </a:cubicBezTo>
                <a:lnTo>
                  <a:pt x="0" y="11684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Τίτλος 1">
            <a:extLst>
              <a:ext uri="{FF2B5EF4-FFF2-40B4-BE49-F238E27FC236}">
                <a16:creationId xmlns:a16="http://schemas.microsoft.com/office/drawing/2014/main" id="{3F6E5CDD-C292-A34B-A20A-49EA2B23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84799" cy="113273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V</a:t>
            </a:r>
            <a:r>
              <a:rPr lang="el-GR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.</a:t>
            </a:r>
            <a:r>
              <a:rPr lang="en-US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 </a:t>
            </a:r>
            <a:r>
              <a:rPr lang="el-GR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Θεραπεία</a:t>
            </a:r>
            <a:endParaRPr lang="en-US" sz="4000" dirty="0">
              <a:solidFill>
                <a:schemeClr val="bg1"/>
              </a:solidFill>
              <a:latin typeface="+mn-lt"/>
              <a:cs typeface="Al Nile" pitchFamily="2" charset="-78"/>
            </a:endParaRPr>
          </a:p>
        </p:txBody>
      </p:sp>
      <p:sp>
        <p:nvSpPr>
          <p:cNvPr id="26" name="Ελεύθερη σχεδίαση 25">
            <a:extLst>
              <a:ext uri="{FF2B5EF4-FFF2-40B4-BE49-F238E27FC236}">
                <a16:creationId xmlns:a16="http://schemas.microsoft.com/office/drawing/2014/main" id="{D1DC9073-7056-8746-AB82-2E5E67EE582E}"/>
              </a:ext>
            </a:extLst>
          </p:cNvPr>
          <p:cNvSpPr/>
          <p:nvPr/>
        </p:nvSpPr>
        <p:spPr>
          <a:xfrm>
            <a:off x="0" y="30480"/>
            <a:ext cx="7426960" cy="976605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7" name="Ελεύθερη σχεδίαση 26">
            <a:extLst>
              <a:ext uri="{FF2B5EF4-FFF2-40B4-BE49-F238E27FC236}">
                <a16:creationId xmlns:a16="http://schemas.microsoft.com/office/drawing/2014/main" id="{C6B229F1-289A-094C-813F-05BEAE685D7D}"/>
              </a:ext>
            </a:extLst>
          </p:cNvPr>
          <p:cNvSpPr/>
          <p:nvPr/>
        </p:nvSpPr>
        <p:spPr>
          <a:xfrm>
            <a:off x="-1" y="0"/>
            <a:ext cx="6786881" cy="1099751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8" name="Ελεύθερη σχεδίαση 27">
            <a:extLst>
              <a:ext uri="{FF2B5EF4-FFF2-40B4-BE49-F238E27FC236}">
                <a16:creationId xmlns:a16="http://schemas.microsoft.com/office/drawing/2014/main" id="{709C0FF9-4666-E849-8635-8AE2BD5BCBD3}"/>
              </a:ext>
            </a:extLst>
          </p:cNvPr>
          <p:cNvSpPr/>
          <p:nvPr/>
        </p:nvSpPr>
        <p:spPr>
          <a:xfrm>
            <a:off x="0" y="1"/>
            <a:ext cx="8209280" cy="1209040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4590B8-B2B0-5F4D-8F7F-DD5C2C709739}"/>
              </a:ext>
            </a:extLst>
          </p:cNvPr>
          <p:cNvSpPr txBox="1"/>
          <p:nvPr/>
        </p:nvSpPr>
        <p:spPr>
          <a:xfrm>
            <a:off x="10414376" y="6490908"/>
            <a:ext cx="1798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US" sz="800" dirty="0" err="1"/>
              <a:t>Pardanani</a:t>
            </a:r>
            <a:r>
              <a:rPr lang="en-US" sz="800" dirty="0"/>
              <a:t> et al, AJH 2016</a:t>
            </a:r>
          </a:p>
          <a:p>
            <a:pPr lvl="1" algn="r"/>
            <a:r>
              <a:rPr lang="en-US" sz="800" dirty="0" err="1"/>
              <a:t>Ustun</a:t>
            </a:r>
            <a:r>
              <a:rPr lang="en-US" sz="800" dirty="0"/>
              <a:t>, </a:t>
            </a:r>
            <a:r>
              <a:rPr lang="en-US" sz="800" dirty="0" err="1"/>
              <a:t>Haematologica</a:t>
            </a:r>
            <a:r>
              <a:rPr lang="en-US" sz="800" dirty="0"/>
              <a:t> 2016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D951B76-622B-4041-A4FF-C5F534765839}"/>
              </a:ext>
            </a:extLst>
          </p:cNvPr>
          <p:cNvSpPr/>
          <p:nvPr/>
        </p:nvSpPr>
        <p:spPr>
          <a:xfrm>
            <a:off x="10717429" y="2431277"/>
            <a:ext cx="982639" cy="3998794"/>
          </a:xfrm>
          <a:prstGeom prst="rect">
            <a:avLst/>
          </a:prstGeom>
          <a:noFill/>
          <a:ln w="25400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δοντωτό δεξιό βέλος 6">
            <a:extLst>
              <a:ext uri="{FF2B5EF4-FFF2-40B4-BE49-F238E27FC236}">
                <a16:creationId xmlns:a16="http://schemas.microsoft.com/office/drawing/2014/main" id="{B2033867-B9E9-924A-9835-D73CE275A372}"/>
              </a:ext>
            </a:extLst>
          </p:cNvPr>
          <p:cNvSpPr/>
          <p:nvPr/>
        </p:nvSpPr>
        <p:spPr>
          <a:xfrm rot="5400000">
            <a:off x="10721520" y="1547252"/>
            <a:ext cx="900752" cy="668740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946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E3AD894-2EC5-BC49-8676-C1DB01DCF0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74"/>
          <a:stretch/>
        </p:blipFill>
        <p:spPr>
          <a:xfrm>
            <a:off x="1952885" y="887983"/>
            <a:ext cx="7834581" cy="597001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F2CC4C5-45DA-684E-996D-015EE68D5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777" y="0"/>
            <a:ext cx="5574224" cy="1627322"/>
          </a:xfrm>
          <a:prstGeom prst="rect">
            <a:avLst/>
          </a:prstGeom>
        </p:spPr>
      </p:pic>
      <p:sp>
        <p:nvSpPr>
          <p:cNvPr id="25" name="Ορθογώνιο 3">
            <a:extLst>
              <a:ext uri="{FF2B5EF4-FFF2-40B4-BE49-F238E27FC236}">
                <a16:creationId xmlns:a16="http://schemas.microsoft.com/office/drawing/2014/main" id="{3B2FC750-2124-7341-BA65-77AC2255708F}"/>
              </a:ext>
            </a:extLst>
          </p:cNvPr>
          <p:cNvSpPr/>
          <p:nvPr/>
        </p:nvSpPr>
        <p:spPr>
          <a:xfrm>
            <a:off x="0" y="-10160"/>
            <a:ext cx="8178800" cy="1168400"/>
          </a:xfrm>
          <a:custGeom>
            <a:avLst/>
            <a:gdLst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8402320 w 8402320"/>
              <a:gd name="connsiteY2" fmla="*/ 11684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69392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1168400">
                <a:moveTo>
                  <a:pt x="0" y="0"/>
                </a:moveTo>
                <a:lnTo>
                  <a:pt x="8178800" y="20320"/>
                </a:lnTo>
                <a:cubicBezTo>
                  <a:pt x="6736080" y="524933"/>
                  <a:pt x="6390640" y="734907"/>
                  <a:pt x="4673600" y="1107440"/>
                </a:cubicBezTo>
                <a:lnTo>
                  <a:pt x="0" y="11684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\</a:t>
            </a:r>
          </a:p>
          <a:p>
            <a:pPr algn="ctr"/>
            <a:endParaRPr lang="el-GR" dirty="0"/>
          </a:p>
        </p:txBody>
      </p:sp>
      <p:sp>
        <p:nvSpPr>
          <p:cNvPr id="26" name="Ελεύθερη σχεδίαση 25">
            <a:extLst>
              <a:ext uri="{FF2B5EF4-FFF2-40B4-BE49-F238E27FC236}">
                <a16:creationId xmlns:a16="http://schemas.microsoft.com/office/drawing/2014/main" id="{D1DC9073-7056-8746-AB82-2E5E67EE582E}"/>
              </a:ext>
            </a:extLst>
          </p:cNvPr>
          <p:cNvSpPr/>
          <p:nvPr/>
        </p:nvSpPr>
        <p:spPr>
          <a:xfrm>
            <a:off x="0" y="30480"/>
            <a:ext cx="7426960" cy="976605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7" name="Ελεύθερη σχεδίαση 26">
            <a:extLst>
              <a:ext uri="{FF2B5EF4-FFF2-40B4-BE49-F238E27FC236}">
                <a16:creationId xmlns:a16="http://schemas.microsoft.com/office/drawing/2014/main" id="{C6B229F1-289A-094C-813F-05BEAE685D7D}"/>
              </a:ext>
            </a:extLst>
          </p:cNvPr>
          <p:cNvSpPr/>
          <p:nvPr/>
        </p:nvSpPr>
        <p:spPr>
          <a:xfrm>
            <a:off x="-1" y="0"/>
            <a:ext cx="6786881" cy="1099751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8" name="Ελεύθερη σχεδίαση 27">
            <a:extLst>
              <a:ext uri="{FF2B5EF4-FFF2-40B4-BE49-F238E27FC236}">
                <a16:creationId xmlns:a16="http://schemas.microsoft.com/office/drawing/2014/main" id="{709C0FF9-4666-E849-8635-8AE2BD5BCBD3}"/>
              </a:ext>
            </a:extLst>
          </p:cNvPr>
          <p:cNvSpPr/>
          <p:nvPr/>
        </p:nvSpPr>
        <p:spPr>
          <a:xfrm>
            <a:off x="0" y="1"/>
            <a:ext cx="8209280" cy="1209040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749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A146236E-3433-D149-B477-D87BEF988BD6}"/>
              </a:ext>
            </a:extLst>
          </p:cNvPr>
          <p:cNvSpPr txBox="1">
            <a:spLocks/>
          </p:cNvSpPr>
          <p:nvPr/>
        </p:nvSpPr>
        <p:spPr>
          <a:xfrm>
            <a:off x="1608666" y="2387597"/>
            <a:ext cx="9008533" cy="20727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4358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l-GR" sz="5000" dirty="0">
                <a:solidFill>
                  <a:srgbClr val="FFFF00"/>
                </a:solidFill>
                <a:ea typeface="Tahoma" panose="020B0604030504040204" pitchFamily="34" charset="0"/>
                <a:cs typeface="Al Nile" pitchFamily="2" charset="-78"/>
              </a:rPr>
              <a:t>2. ΜΑΣΤΟΚΥΤΤΑΡΩΣΗ ΚΑΙ ΟΣΤΙΚΗ ΝΟΣΟΣ</a:t>
            </a:r>
            <a:endParaRPr lang="en-US" sz="5000" dirty="0">
              <a:solidFill>
                <a:srgbClr val="FFFF00"/>
              </a:solidFill>
              <a:ea typeface="Tahoma" panose="020B0604030504040204" pitchFamily="34" charset="0"/>
              <a:cs typeface="Al Nile" pitchFamily="2" charset="-78"/>
            </a:endParaRPr>
          </a:p>
        </p:txBody>
      </p:sp>
      <p:sp>
        <p:nvSpPr>
          <p:cNvPr id="11" name="Ελεύθερη σχεδίαση 10">
            <a:extLst>
              <a:ext uri="{FF2B5EF4-FFF2-40B4-BE49-F238E27FC236}">
                <a16:creationId xmlns:a16="http://schemas.microsoft.com/office/drawing/2014/main" id="{47375F53-C023-4E4E-8B4A-A0883A43A8CF}"/>
              </a:ext>
            </a:extLst>
          </p:cNvPr>
          <p:cNvSpPr/>
          <p:nvPr/>
        </p:nvSpPr>
        <p:spPr>
          <a:xfrm>
            <a:off x="0" y="0"/>
            <a:ext cx="6891867" cy="2148114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2" name="Ελεύθερη σχεδίαση 11">
            <a:extLst>
              <a:ext uri="{FF2B5EF4-FFF2-40B4-BE49-F238E27FC236}">
                <a16:creationId xmlns:a16="http://schemas.microsoft.com/office/drawing/2014/main" id="{0697D309-3F93-6640-9B24-3C60EDBC6EE8}"/>
              </a:ext>
            </a:extLst>
          </p:cNvPr>
          <p:cNvSpPr/>
          <p:nvPr/>
        </p:nvSpPr>
        <p:spPr>
          <a:xfrm>
            <a:off x="27296" y="0"/>
            <a:ext cx="9523103" cy="1642533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Ελεύθερη σχεδίαση 19">
            <a:extLst>
              <a:ext uri="{FF2B5EF4-FFF2-40B4-BE49-F238E27FC236}">
                <a16:creationId xmlns:a16="http://schemas.microsoft.com/office/drawing/2014/main" id="{1CC6981B-13D6-9E44-9DF6-0698A4F0B65E}"/>
              </a:ext>
            </a:extLst>
          </p:cNvPr>
          <p:cNvSpPr/>
          <p:nvPr/>
        </p:nvSpPr>
        <p:spPr>
          <a:xfrm rot="10800000">
            <a:off x="7332132" y="5638799"/>
            <a:ext cx="4859865" cy="1219198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1" name="Ελεύθερη σχεδίαση 20">
            <a:extLst>
              <a:ext uri="{FF2B5EF4-FFF2-40B4-BE49-F238E27FC236}">
                <a16:creationId xmlns:a16="http://schemas.microsoft.com/office/drawing/2014/main" id="{459033CA-E690-5A4B-B0BB-B300FF379B0A}"/>
              </a:ext>
            </a:extLst>
          </p:cNvPr>
          <p:cNvSpPr/>
          <p:nvPr/>
        </p:nvSpPr>
        <p:spPr>
          <a:xfrm rot="10800000">
            <a:off x="4978399" y="5774266"/>
            <a:ext cx="7213597" cy="1083732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7946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123" descr="Time line">
            <a:extLst>
              <a:ext uri="{FF2B5EF4-FFF2-40B4-BE49-F238E27FC236}">
                <a16:creationId xmlns:a16="http://schemas.microsoft.com/office/drawing/2014/main" id="{7EC7451E-B7D3-374C-B770-A3015C3DB4C1}"/>
              </a:ext>
            </a:extLst>
          </p:cNvPr>
          <p:cNvCxnSpPr>
            <a:cxnSpLocks/>
          </p:cNvCxnSpPr>
          <p:nvPr/>
        </p:nvCxnSpPr>
        <p:spPr>
          <a:xfrm flipH="1">
            <a:off x="641644" y="5577007"/>
            <a:ext cx="10720623" cy="0"/>
          </a:xfrm>
          <a:prstGeom prst="line">
            <a:avLst/>
          </a:prstGeom>
          <a:ln w="15875" cmpd="sng">
            <a:solidFill>
              <a:schemeClr val="tx1">
                <a:lumMod val="75000"/>
                <a:lumOff val="2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0" descr="Year 1">
            <a:extLst>
              <a:ext uri="{FF2B5EF4-FFF2-40B4-BE49-F238E27FC236}">
                <a16:creationId xmlns:a16="http://schemas.microsoft.com/office/drawing/2014/main" id="{2AD3890E-FB42-4440-A7E8-2DE075EBF6F4}"/>
              </a:ext>
            </a:extLst>
          </p:cNvPr>
          <p:cNvGrpSpPr/>
          <p:nvPr/>
        </p:nvGrpSpPr>
        <p:grpSpPr>
          <a:xfrm>
            <a:off x="539616" y="5279482"/>
            <a:ext cx="1723954" cy="864134"/>
            <a:chOff x="961849" y="5778006"/>
            <a:chExt cx="2298604" cy="1152180"/>
          </a:xfrm>
          <a:solidFill>
            <a:schemeClr val="bg2">
              <a:lumMod val="25000"/>
            </a:schemeClr>
          </a:solidFill>
        </p:grpSpPr>
        <p:sp>
          <p:nvSpPr>
            <p:cNvPr id="24" name="Oval 157">
              <a:extLst>
                <a:ext uri="{FF2B5EF4-FFF2-40B4-BE49-F238E27FC236}">
                  <a16:creationId xmlns:a16="http://schemas.microsoft.com/office/drawing/2014/main" id="{6498F23B-8AF1-9A42-B467-BEF1592F33C2}"/>
                </a:ext>
              </a:extLst>
            </p:cNvPr>
            <p:cNvSpPr/>
            <p:nvPr/>
          </p:nvSpPr>
          <p:spPr>
            <a:xfrm>
              <a:off x="3004439" y="6037620"/>
              <a:ext cx="256014" cy="2560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350"/>
            </a:p>
          </p:txBody>
        </p:sp>
        <p:sp>
          <p:nvSpPr>
            <p:cNvPr id="25" name="Oval 144">
              <a:extLst>
                <a:ext uri="{FF2B5EF4-FFF2-40B4-BE49-F238E27FC236}">
                  <a16:creationId xmlns:a16="http://schemas.microsoft.com/office/drawing/2014/main" id="{F87BB303-F874-D640-BBFB-E9366551530A}"/>
                </a:ext>
              </a:extLst>
            </p:cNvPr>
            <p:cNvSpPr/>
            <p:nvPr/>
          </p:nvSpPr>
          <p:spPr>
            <a:xfrm>
              <a:off x="2346810" y="6037620"/>
              <a:ext cx="256014" cy="2560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350"/>
            </a:p>
          </p:txBody>
        </p:sp>
        <p:sp>
          <p:nvSpPr>
            <p:cNvPr id="26" name="Oval 133">
              <a:extLst>
                <a:ext uri="{FF2B5EF4-FFF2-40B4-BE49-F238E27FC236}">
                  <a16:creationId xmlns:a16="http://schemas.microsoft.com/office/drawing/2014/main" id="{C85449F9-87F7-0E49-A39B-E06403CF6078}"/>
                </a:ext>
              </a:extLst>
            </p:cNvPr>
            <p:cNvSpPr/>
            <p:nvPr/>
          </p:nvSpPr>
          <p:spPr>
            <a:xfrm>
              <a:off x="1702547" y="6037620"/>
              <a:ext cx="256014" cy="2560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350"/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FEE0A0AC-4772-B94B-BF51-1ECCBBC0E2A7}"/>
                </a:ext>
              </a:extLst>
            </p:cNvPr>
            <p:cNvSpPr/>
            <p:nvPr/>
          </p:nvSpPr>
          <p:spPr>
            <a:xfrm>
              <a:off x="1056583" y="6037620"/>
              <a:ext cx="256014" cy="2560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350"/>
            </a:p>
          </p:txBody>
        </p:sp>
        <p:cxnSp>
          <p:nvCxnSpPr>
            <p:cNvPr id="28" name="Straight Connector 35">
              <a:extLst>
                <a:ext uri="{FF2B5EF4-FFF2-40B4-BE49-F238E27FC236}">
                  <a16:creationId xmlns:a16="http://schemas.microsoft.com/office/drawing/2014/main" id="{01037C96-F46E-8A4C-9A74-A064C4BFE32C}"/>
                </a:ext>
              </a:extLst>
            </p:cNvPr>
            <p:cNvCxnSpPr>
              <a:cxnSpLocks/>
            </p:cNvCxnSpPr>
            <p:nvPr/>
          </p:nvCxnSpPr>
          <p:spPr>
            <a:xfrm>
              <a:off x="2475056" y="5778006"/>
              <a:ext cx="0" cy="165471"/>
            </a:xfrm>
            <a:prstGeom prst="line">
              <a:avLst/>
            </a:prstGeom>
            <a:grpFill/>
            <a:ln cmpd="sng">
              <a:noFill/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6">
              <a:extLst>
                <a:ext uri="{FF2B5EF4-FFF2-40B4-BE49-F238E27FC236}">
                  <a16:creationId xmlns:a16="http://schemas.microsoft.com/office/drawing/2014/main" id="{F8E891E3-2E6F-4141-BC99-786FE6A3050B}"/>
                </a:ext>
              </a:extLst>
            </p:cNvPr>
            <p:cNvCxnSpPr>
              <a:cxnSpLocks/>
            </p:cNvCxnSpPr>
            <p:nvPr/>
          </p:nvCxnSpPr>
          <p:spPr>
            <a:xfrm>
              <a:off x="3122338" y="5778006"/>
              <a:ext cx="0" cy="165471"/>
            </a:xfrm>
            <a:prstGeom prst="line">
              <a:avLst/>
            </a:prstGeom>
            <a:grpFill/>
            <a:ln cmpd="sng">
              <a:noFill/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6FB67A3-C7DB-E04D-B291-1B46CADEE39D}"/>
                </a:ext>
              </a:extLst>
            </p:cNvPr>
            <p:cNvSpPr txBox="1"/>
            <p:nvPr/>
          </p:nvSpPr>
          <p:spPr>
            <a:xfrm>
              <a:off x="961849" y="6631367"/>
              <a:ext cx="804061" cy="2988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ctr" rtl="0"/>
              <a:r>
                <a:rPr lang="el-G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1980</a:t>
              </a:r>
              <a:endPara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1" name="Straight Connector 117">
              <a:extLst>
                <a:ext uri="{FF2B5EF4-FFF2-40B4-BE49-F238E27FC236}">
                  <a16:creationId xmlns:a16="http://schemas.microsoft.com/office/drawing/2014/main" id="{E1E0EDB5-F5C0-4C40-967A-5380CB46AFDD}"/>
                </a:ext>
              </a:extLst>
            </p:cNvPr>
            <p:cNvCxnSpPr>
              <a:cxnSpLocks/>
            </p:cNvCxnSpPr>
            <p:nvPr/>
          </p:nvCxnSpPr>
          <p:spPr>
            <a:xfrm>
              <a:off x="1827774" y="5778006"/>
              <a:ext cx="0" cy="165471"/>
            </a:xfrm>
            <a:prstGeom prst="line">
              <a:avLst/>
            </a:prstGeom>
            <a:grpFill/>
            <a:ln cmpd="sng">
              <a:noFill/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: Rounded Corners 1">
              <a:extLst>
                <a:ext uri="{FF2B5EF4-FFF2-40B4-BE49-F238E27FC236}">
                  <a16:creationId xmlns:a16="http://schemas.microsoft.com/office/drawing/2014/main" id="{A196986E-A3D0-6649-B738-2395BA4BA28A}"/>
                </a:ext>
              </a:extLst>
            </p:cNvPr>
            <p:cNvSpPr/>
            <p:nvPr/>
          </p:nvSpPr>
          <p:spPr>
            <a:xfrm>
              <a:off x="1147185" y="6381273"/>
              <a:ext cx="1199999" cy="158400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350" dirty="0"/>
            </a:p>
          </p:txBody>
        </p:sp>
        <p:cxnSp>
          <p:nvCxnSpPr>
            <p:cNvPr id="37" name="Straight Connector 113">
              <a:extLst>
                <a:ext uri="{FF2B5EF4-FFF2-40B4-BE49-F238E27FC236}">
                  <a16:creationId xmlns:a16="http://schemas.microsoft.com/office/drawing/2014/main" id="{0BE4934F-A7F9-A845-98B8-93702F9789D9}"/>
                </a:ext>
              </a:extLst>
            </p:cNvPr>
            <p:cNvCxnSpPr>
              <a:cxnSpLocks/>
            </p:cNvCxnSpPr>
            <p:nvPr/>
          </p:nvCxnSpPr>
          <p:spPr>
            <a:xfrm>
              <a:off x="1180492" y="5778006"/>
              <a:ext cx="0" cy="165471"/>
            </a:xfrm>
            <a:prstGeom prst="line">
              <a:avLst/>
            </a:prstGeom>
            <a:grpFill/>
            <a:ln cmpd="sng">
              <a:noFill/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185">
            <a:extLst>
              <a:ext uri="{FF2B5EF4-FFF2-40B4-BE49-F238E27FC236}">
                <a16:creationId xmlns:a16="http://schemas.microsoft.com/office/drawing/2014/main" id="{7B3A4702-3690-CA4D-85C0-B3FB8207E338}"/>
              </a:ext>
            </a:extLst>
          </p:cNvPr>
          <p:cNvCxnSpPr>
            <a:cxnSpLocks/>
          </p:cNvCxnSpPr>
          <p:nvPr/>
        </p:nvCxnSpPr>
        <p:spPr>
          <a:xfrm>
            <a:off x="681286" y="5072967"/>
            <a:ext cx="0" cy="285371"/>
          </a:xfrm>
          <a:prstGeom prst="line">
            <a:avLst/>
          </a:prstGeom>
          <a:ln w="19050" cmpd="sng">
            <a:solidFill>
              <a:schemeClr val="tx1"/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112">
            <a:extLst>
              <a:ext uri="{FF2B5EF4-FFF2-40B4-BE49-F238E27FC236}">
                <a16:creationId xmlns:a16="http://schemas.microsoft.com/office/drawing/2014/main" id="{85B6604F-7CFC-9746-B81E-1C20EC7D8EC9}"/>
              </a:ext>
            </a:extLst>
          </p:cNvPr>
          <p:cNvSpPr/>
          <p:nvPr/>
        </p:nvSpPr>
        <p:spPr>
          <a:xfrm>
            <a:off x="151217" y="4874666"/>
            <a:ext cx="1080000" cy="1152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350"/>
          </a:p>
        </p:txBody>
      </p:sp>
      <p:grpSp>
        <p:nvGrpSpPr>
          <p:cNvPr id="43" name="Group 21" descr="Year 2">
            <a:extLst>
              <a:ext uri="{FF2B5EF4-FFF2-40B4-BE49-F238E27FC236}">
                <a16:creationId xmlns:a16="http://schemas.microsoft.com/office/drawing/2014/main" id="{08DDE7D0-D090-854E-A897-F289504EF7F4}"/>
              </a:ext>
            </a:extLst>
          </p:cNvPr>
          <p:cNvGrpSpPr/>
          <p:nvPr/>
        </p:nvGrpSpPr>
        <p:grpSpPr>
          <a:xfrm>
            <a:off x="4022408" y="5474211"/>
            <a:ext cx="1749601" cy="192011"/>
            <a:chOff x="3642967" y="6037620"/>
            <a:chExt cx="2198751" cy="256014"/>
          </a:xfrm>
        </p:grpSpPr>
        <p:sp>
          <p:nvSpPr>
            <p:cNvPr id="44" name="Oval 161">
              <a:extLst>
                <a:ext uri="{FF2B5EF4-FFF2-40B4-BE49-F238E27FC236}">
                  <a16:creationId xmlns:a16="http://schemas.microsoft.com/office/drawing/2014/main" id="{6A7FE38A-968F-484E-B4AC-8D905520A0B9}"/>
                </a:ext>
              </a:extLst>
            </p:cNvPr>
            <p:cNvSpPr/>
            <p:nvPr/>
          </p:nvSpPr>
          <p:spPr>
            <a:xfrm>
              <a:off x="5585704" y="6037620"/>
              <a:ext cx="256014" cy="2560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350"/>
            </a:p>
          </p:txBody>
        </p:sp>
        <p:sp>
          <p:nvSpPr>
            <p:cNvPr id="45" name="Oval 160">
              <a:extLst>
                <a:ext uri="{FF2B5EF4-FFF2-40B4-BE49-F238E27FC236}">
                  <a16:creationId xmlns:a16="http://schemas.microsoft.com/office/drawing/2014/main" id="{0376CE26-C092-EB42-86E9-D419E65239E6}"/>
                </a:ext>
              </a:extLst>
            </p:cNvPr>
            <p:cNvSpPr/>
            <p:nvPr/>
          </p:nvSpPr>
          <p:spPr>
            <a:xfrm>
              <a:off x="4936679" y="6037620"/>
              <a:ext cx="256014" cy="2560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350"/>
            </a:p>
          </p:txBody>
        </p:sp>
        <p:sp>
          <p:nvSpPr>
            <p:cNvPr id="46" name="Oval 159">
              <a:extLst>
                <a:ext uri="{FF2B5EF4-FFF2-40B4-BE49-F238E27FC236}">
                  <a16:creationId xmlns:a16="http://schemas.microsoft.com/office/drawing/2014/main" id="{7ECF00E9-CA5A-7C49-8F90-C40BC79DC9E0}"/>
                </a:ext>
              </a:extLst>
            </p:cNvPr>
            <p:cNvSpPr/>
            <p:nvPr/>
          </p:nvSpPr>
          <p:spPr>
            <a:xfrm>
              <a:off x="4300157" y="6037620"/>
              <a:ext cx="256014" cy="2560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350"/>
            </a:p>
          </p:txBody>
        </p:sp>
        <p:sp>
          <p:nvSpPr>
            <p:cNvPr id="47" name="Oval 158">
              <a:extLst>
                <a:ext uri="{FF2B5EF4-FFF2-40B4-BE49-F238E27FC236}">
                  <a16:creationId xmlns:a16="http://schemas.microsoft.com/office/drawing/2014/main" id="{60EFDDFB-3F3E-9546-98D2-2D6E71FED951}"/>
                </a:ext>
              </a:extLst>
            </p:cNvPr>
            <p:cNvSpPr/>
            <p:nvPr/>
          </p:nvSpPr>
          <p:spPr>
            <a:xfrm>
              <a:off x="3642967" y="6037620"/>
              <a:ext cx="256014" cy="2560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35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DC44105-CB57-0540-8113-E1A0CB6C68F6}"/>
                </a:ext>
              </a:extLst>
            </p:cNvPr>
            <p:cNvSpPr txBox="1"/>
            <p:nvPr/>
          </p:nvSpPr>
          <p:spPr>
            <a:xfrm>
              <a:off x="36641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en-GB" sz="750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F463645-9FCC-1944-A2B0-AF7A73D9C725}"/>
                </a:ext>
              </a:extLst>
            </p:cNvPr>
            <p:cNvSpPr txBox="1"/>
            <p:nvPr/>
          </p:nvSpPr>
          <p:spPr>
            <a:xfrm>
              <a:off x="43116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en-GB" sz="75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15FA3CF-129F-0D4E-AF75-2D36EFA44914}"/>
                </a:ext>
              </a:extLst>
            </p:cNvPr>
            <p:cNvSpPr txBox="1"/>
            <p:nvPr/>
          </p:nvSpPr>
          <p:spPr>
            <a:xfrm>
              <a:off x="49590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en-GB" sz="750" dirty="0">
                <a:solidFill>
                  <a:schemeClr val="bg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68088B6-64CF-3649-98A2-75579D211CAA}"/>
                </a:ext>
              </a:extLst>
            </p:cNvPr>
            <p:cNvSpPr txBox="1"/>
            <p:nvPr/>
          </p:nvSpPr>
          <p:spPr>
            <a:xfrm>
              <a:off x="56065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en-GB" sz="7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24" descr="Year 4">
            <a:extLst>
              <a:ext uri="{FF2B5EF4-FFF2-40B4-BE49-F238E27FC236}">
                <a16:creationId xmlns:a16="http://schemas.microsoft.com/office/drawing/2014/main" id="{FD87F8C1-713A-5942-BC8C-57123180F3E9}"/>
              </a:ext>
            </a:extLst>
          </p:cNvPr>
          <p:cNvGrpSpPr/>
          <p:nvPr/>
        </p:nvGrpSpPr>
        <p:grpSpPr>
          <a:xfrm>
            <a:off x="6450676" y="5488493"/>
            <a:ext cx="3111493" cy="192011"/>
            <a:chOff x="6880659" y="6037620"/>
            <a:chExt cx="4148657" cy="256014"/>
          </a:xfrm>
        </p:grpSpPr>
        <p:sp>
          <p:nvSpPr>
            <p:cNvPr id="58" name="Oval 174">
              <a:extLst>
                <a:ext uri="{FF2B5EF4-FFF2-40B4-BE49-F238E27FC236}">
                  <a16:creationId xmlns:a16="http://schemas.microsoft.com/office/drawing/2014/main" id="{93B6DB22-8631-514B-892B-72C174FBE301}"/>
                </a:ext>
              </a:extLst>
            </p:cNvPr>
            <p:cNvSpPr/>
            <p:nvPr/>
          </p:nvSpPr>
          <p:spPr>
            <a:xfrm>
              <a:off x="10773302" y="6037620"/>
              <a:ext cx="256014" cy="2560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350"/>
            </a:p>
          </p:txBody>
        </p:sp>
        <p:sp>
          <p:nvSpPr>
            <p:cNvPr id="59" name="Oval 173">
              <a:extLst>
                <a:ext uri="{FF2B5EF4-FFF2-40B4-BE49-F238E27FC236}">
                  <a16:creationId xmlns:a16="http://schemas.microsoft.com/office/drawing/2014/main" id="{1E373807-6681-204E-AAA5-B4EA9B92AAE0}"/>
                </a:ext>
              </a:extLst>
            </p:cNvPr>
            <p:cNvSpPr/>
            <p:nvPr/>
          </p:nvSpPr>
          <p:spPr>
            <a:xfrm>
              <a:off x="10122723" y="6037620"/>
              <a:ext cx="256014" cy="2560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350"/>
            </a:p>
          </p:txBody>
        </p:sp>
        <p:sp>
          <p:nvSpPr>
            <p:cNvPr id="60" name="Oval 169">
              <a:extLst>
                <a:ext uri="{FF2B5EF4-FFF2-40B4-BE49-F238E27FC236}">
                  <a16:creationId xmlns:a16="http://schemas.microsoft.com/office/drawing/2014/main" id="{9FDAD597-39CC-CB44-9455-08FC633A0E56}"/>
                </a:ext>
              </a:extLst>
            </p:cNvPr>
            <p:cNvSpPr/>
            <p:nvPr/>
          </p:nvSpPr>
          <p:spPr>
            <a:xfrm>
              <a:off x="9475478" y="6037620"/>
              <a:ext cx="256014" cy="2560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350"/>
            </a:p>
          </p:txBody>
        </p:sp>
        <p:sp>
          <p:nvSpPr>
            <p:cNvPr id="61" name="Oval 166">
              <a:extLst>
                <a:ext uri="{FF2B5EF4-FFF2-40B4-BE49-F238E27FC236}">
                  <a16:creationId xmlns:a16="http://schemas.microsoft.com/office/drawing/2014/main" id="{373B3BCD-92CF-A446-B9D1-F71F0DB095DC}"/>
                </a:ext>
              </a:extLst>
            </p:cNvPr>
            <p:cNvSpPr/>
            <p:nvPr/>
          </p:nvSpPr>
          <p:spPr>
            <a:xfrm>
              <a:off x="8243834" y="6037620"/>
              <a:ext cx="256015" cy="2560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35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C5F1457-71BD-A740-B852-153149C6E8D3}"/>
                </a:ext>
              </a:extLst>
            </p:cNvPr>
            <p:cNvSpPr txBox="1"/>
            <p:nvPr/>
          </p:nvSpPr>
          <p:spPr>
            <a:xfrm>
              <a:off x="6880659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en-GB" sz="750" dirty="0">
                <a:solidFill>
                  <a:schemeClr val="bg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6E864C0-60CC-404A-B4DC-8BB358D93C64}"/>
                </a:ext>
              </a:extLst>
            </p:cNvPr>
            <p:cNvSpPr txBox="1"/>
            <p:nvPr/>
          </p:nvSpPr>
          <p:spPr>
            <a:xfrm>
              <a:off x="8971944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en-GB" sz="750" dirty="0">
                <a:solidFill>
                  <a:schemeClr val="bg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B374D90-C078-D64D-A180-8633140C3B64}"/>
                </a:ext>
              </a:extLst>
            </p:cNvPr>
            <p:cNvSpPr txBox="1"/>
            <p:nvPr/>
          </p:nvSpPr>
          <p:spPr>
            <a:xfrm>
              <a:off x="101386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en-GB" sz="750" dirty="0">
                <a:solidFill>
                  <a:schemeClr val="bg1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912B7BF-E0A4-FA44-A9A5-402F035CE943}"/>
                </a:ext>
              </a:extLst>
            </p:cNvPr>
            <p:cNvSpPr txBox="1"/>
            <p:nvPr/>
          </p:nvSpPr>
          <p:spPr>
            <a:xfrm>
              <a:off x="107861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en-GB" sz="7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Group 21" descr="Year 2">
            <a:extLst>
              <a:ext uri="{FF2B5EF4-FFF2-40B4-BE49-F238E27FC236}">
                <a16:creationId xmlns:a16="http://schemas.microsoft.com/office/drawing/2014/main" id="{F4ED520B-D5FB-064D-8A9D-18B44885C3B2}"/>
              </a:ext>
            </a:extLst>
          </p:cNvPr>
          <p:cNvGrpSpPr/>
          <p:nvPr/>
        </p:nvGrpSpPr>
        <p:grpSpPr>
          <a:xfrm>
            <a:off x="5590202" y="5424413"/>
            <a:ext cx="2072282" cy="315674"/>
            <a:chOff x="3849117" y="5952167"/>
            <a:chExt cx="2756550" cy="420897"/>
          </a:xfrm>
        </p:grpSpPr>
        <p:sp>
          <p:nvSpPr>
            <p:cNvPr id="84" name="Oval 161">
              <a:extLst>
                <a:ext uri="{FF2B5EF4-FFF2-40B4-BE49-F238E27FC236}">
                  <a16:creationId xmlns:a16="http://schemas.microsoft.com/office/drawing/2014/main" id="{576BC514-67A5-B54E-9AEF-3422EA0176E9}"/>
                </a:ext>
              </a:extLst>
            </p:cNvPr>
            <p:cNvSpPr/>
            <p:nvPr/>
          </p:nvSpPr>
          <p:spPr>
            <a:xfrm>
              <a:off x="5111541" y="6037620"/>
              <a:ext cx="256015" cy="2560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350"/>
            </a:p>
          </p:txBody>
        </p:sp>
        <p:sp>
          <p:nvSpPr>
            <p:cNvPr id="85" name="Oval 160">
              <a:extLst>
                <a:ext uri="{FF2B5EF4-FFF2-40B4-BE49-F238E27FC236}">
                  <a16:creationId xmlns:a16="http://schemas.microsoft.com/office/drawing/2014/main" id="{CF5FD1F7-A275-3E4B-B545-1C5B5C4EB5BB}"/>
                </a:ext>
              </a:extLst>
            </p:cNvPr>
            <p:cNvSpPr/>
            <p:nvPr/>
          </p:nvSpPr>
          <p:spPr>
            <a:xfrm>
              <a:off x="4524360" y="6037620"/>
              <a:ext cx="256015" cy="2560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350"/>
            </a:p>
          </p:txBody>
        </p:sp>
        <p:sp>
          <p:nvSpPr>
            <p:cNvPr id="86" name="Oval 159">
              <a:extLst>
                <a:ext uri="{FF2B5EF4-FFF2-40B4-BE49-F238E27FC236}">
                  <a16:creationId xmlns:a16="http://schemas.microsoft.com/office/drawing/2014/main" id="{652DF4DA-E7B0-5A40-BE42-1762F85C006E}"/>
                </a:ext>
              </a:extLst>
            </p:cNvPr>
            <p:cNvSpPr/>
            <p:nvPr/>
          </p:nvSpPr>
          <p:spPr>
            <a:xfrm>
              <a:off x="6115722" y="5952167"/>
              <a:ext cx="489945" cy="4208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350"/>
            </a:p>
          </p:txBody>
        </p:sp>
        <p:sp>
          <p:nvSpPr>
            <p:cNvPr id="87" name="Oval 158">
              <a:extLst>
                <a:ext uri="{FF2B5EF4-FFF2-40B4-BE49-F238E27FC236}">
                  <a16:creationId xmlns:a16="http://schemas.microsoft.com/office/drawing/2014/main" id="{3A16690E-04A3-5749-93AE-5A3C357AE2F3}"/>
                </a:ext>
              </a:extLst>
            </p:cNvPr>
            <p:cNvSpPr/>
            <p:nvPr/>
          </p:nvSpPr>
          <p:spPr>
            <a:xfrm>
              <a:off x="3849117" y="6037620"/>
              <a:ext cx="256015" cy="2560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35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3D87FA7-9950-E94E-8F23-9013940C8D13}"/>
                </a:ext>
              </a:extLst>
            </p:cNvPr>
            <p:cNvSpPr txBox="1"/>
            <p:nvPr/>
          </p:nvSpPr>
          <p:spPr>
            <a:xfrm>
              <a:off x="4546765" y="6102356"/>
              <a:ext cx="215999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en-GB" sz="750" dirty="0">
                <a:solidFill>
                  <a:schemeClr val="bg1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5DDA758-92BC-634D-9E67-EA90B37D10B3}"/>
                </a:ext>
              </a:extLst>
            </p:cNvPr>
            <p:cNvSpPr txBox="1"/>
            <p:nvPr/>
          </p:nvSpPr>
          <p:spPr>
            <a:xfrm>
              <a:off x="5070524" y="6102356"/>
              <a:ext cx="215999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en-GB" sz="750" dirty="0">
                <a:solidFill>
                  <a:schemeClr val="bg1"/>
                </a:solidFill>
              </a:endParaRPr>
            </a:p>
          </p:txBody>
        </p:sp>
      </p:grpSp>
      <p:sp>
        <p:nvSpPr>
          <p:cNvPr id="77" name="Θέση περιεχομένου 2">
            <a:extLst>
              <a:ext uri="{FF2B5EF4-FFF2-40B4-BE49-F238E27FC236}">
                <a16:creationId xmlns:a16="http://schemas.microsoft.com/office/drawing/2014/main" id="{11468254-5452-6549-A7B1-B70CC0669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117" y="1160621"/>
            <a:ext cx="7082169" cy="694266"/>
          </a:xfrm>
        </p:spPr>
        <p:txBody>
          <a:bodyPr anchor="t">
            <a:noAutofit/>
          </a:bodyPr>
          <a:lstStyle/>
          <a:p>
            <a:pPr algn="just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300" b="1" dirty="0">
                <a:solidFill>
                  <a:srgbClr val="FF0000"/>
                </a:solidFill>
                <a:cs typeface="Al Nile" pitchFamily="2" charset="-78"/>
              </a:rPr>
              <a:t>  </a:t>
            </a:r>
            <a:r>
              <a:rPr lang="el-GR" sz="2300" b="1" dirty="0" err="1">
                <a:solidFill>
                  <a:srgbClr val="FF0000"/>
                </a:solidFill>
                <a:cs typeface="Al Nile" pitchFamily="2" charset="-78"/>
              </a:rPr>
              <a:t>Μαστοκυττάρωση</a:t>
            </a:r>
            <a:r>
              <a:rPr lang="el-GR" sz="2300" b="1" dirty="0">
                <a:solidFill>
                  <a:srgbClr val="FF0000"/>
                </a:solidFill>
                <a:cs typeface="Al Nile" pitchFamily="2" charset="-78"/>
              </a:rPr>
              <a:t> και Οστική νόσος</a:t>
            </a:r>
            <a:endParaRPr lang="el-GR" sz="2300" dirty="0">
              <a:solidFill>
                <a:srgbClr val="FF0000"/>
              </a:solidFill>
              <a:cs typeface="Al Nile" pitchFamily="2" charset="-78"/>
            </a:endParaRPr>
          </a:p>
        </p:txBody>
      </p:sp>
      <p:sp>
        <p:nvSpPr>
          <p:cNvPr id="100" name="Rectangle: Rounded Corners 188">
            <a:extLst>
              <a:ext uri="{FF2B5EF4-FFF2-40B4-BE49-F238E27FC236}">
                <a16:creationId xmlns:a16="http://schemas.microsoft.com/office/drawing/2014/main" id="{A5003222-F955-EA43-BAA0-C47A018C4144}"/>
              </a:ext>
            </a:extLst>
          </p:cNvPr>
          <p:cNvSpPr/>
          <p:nvPr/>
        </p:nvSpPr>
        <p:spPr>
          <a:xfrm>
            <a:off x="4528354" y="5703687"/>
            <a:ext cx="2685246" cy="13831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350" dirty="0"/>
          </a:p>
        </p:txBody>
      </p:sp>
      <p:grpSp>
        <p:nvGrpSpPr>
          <p:cNvPr id="108" name="Group 24" descr="Year 4">
            <a:extLst>
              <a:ext uri="{FF2B5EF4-FFF2-40B4-BE49-F238E27FC236}">
                <a16:creationId xmlns:a16="http://schemas.microsoft.com/office/drawing/2014/main" id="{F79B39F6-D937-A341-AADA-C1DC937A01F9}"/>
              </a:ext>
            </a:extLst>
          </p:cNvPr>
          <p:cNvGrpSpPr/>
          <p:nvPr/>
        </p:nvGrpSpPr>
        <p:grpSpPr>
          <a:xfrm>
            <a:off x="7908605" y="5498017"/>
            <a:ext cx="1655162" cy="192011"/>
            <a:chOff x="8822434" y="6037620"/>
            <a:chExt cx="2206882" cy="256014"/>
          </a:xfrm>
        </p:grpSpPr>
        <p:sp>
          <p:nvSpPr>
            <p:cNvPr id="109" name="Oval 174">
              <a:extLst>
                <a:ext uri="{FF2B5EF4-FFF2-40B4-BE49-F238E27FC236}">
                  <a16:creationId xmlns:a16="http://schemas.microsoft.com/office/drawing/2014/main" id="{32E7F949-8DCF-D441-92F4-D6544216250D}"/>
                </a:ext>
              </a:extLst>
            </p:cNvPr>
            <p:cNvSpPr/>
            <p:nvPr/>
          </p:nvSpPr>
          <p:spPr>
            <a:xfrm>
              <a:off x="10773302" y="6037620"/>
              <a:ext cx="256014" cy="2560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350"/>
            </a:p>
          </p:txBody>
        </p:sp>
        <p:sp>
          <p:nvSpPr>
            <p:cNvPr id="110" name="Oval 173">
              <a:extLst>
                <a:ext uri="{FF2B5EF4-FFF2-40B4-BE49-F238E27FC236}">
                  <a16:creationId xmlns:a16="http://schemas.microsoft.com/office/drawing/2014/main" id="{FEF6579F-B97B-6449-9601-8860BD3AD6C2}"/>
                </a:ext>
              </a:extLst>
            </p:cNvPr>
            <p:cNvSpPr/>
            <p:nvPr/>
          </p:nvSpPr>
          <p:spPr>
            <a:xfrm>
              <a:off x="10122723" y="6037620"/>
              <a:ext cx="256014" cy="2560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350"/>
            </a:p>
          </p:txBody>
        </p:sp>
        <p:sp>
          <p:nvSpPr>
            <p:cNvPr id="111" name="Oval 169">
              <a:extLst>
                <a:ext uri="{FF2B5EF4-FFF2-40B4-BE49-F238E27FC236}">
                  <a16:creationId xmlns:a16="http://schemas.microsoft.com/office/drawing/2014/main" id="{8E675668-8BC6-9441-908F-DB17AAF2EF6C}"/>
                </a:ext>
              </a:extLst>
            </p:cNvPr>
            <p:cNvSpPr/>
            <p:nvPr/>
          </p:nvSpPr>
          <p:spPr>
            <a:xfrm>
              <a:off x="9475478" y="6037620"/>
              <a:ext cx="256014" cy="2560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350"/>
            </a:p>
          </p:txBody>
        </p:sp>
        <p:sp>
          <p:nvSpPr>
            <p:cNvPr id="112" name="Oval 166">
              <a:extLst>
                <a:ext uri="{FF2B5EF4-FFF2-40B4-BE49-F238E27FC236}">
                  <a16:creationId xmlns:a16="http://schemas.microsoft.com/office/drawing/2014/main" id="{1DF98308-22FD-904A-A752-40035750F31B}"/>
                </a:ext>
              </a:extLst>
            </p:cNvPr>
            <p:cNvSpPr/>
            <p:nvPr/>
          </p:nvSpPr>
          <p:spPr>
            <a:xfrm>
              <a:off x="8822434" y="6037620"/>
              <a:ext cx="256014" cy="2560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35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F3EFC15-7CFF-A444-8624-E947DE76F148}"/>
                </a:ext>
              </a:extLst>
            </p:cNvPr>
            <p:cNvSpPr txBox="1"/>
            <p:nvPr/>
          </p:nvSpPr>
          <p:spPr>
            <a:xfrm>
              <a:off x="88437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en-GB" sz="750" dirty="0">
                <a:solidFill>
                  <a:schemeClr val="bg1"/>
                </a:solidFill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C1AFB3B-FCBB-2341-B76D-6E702EC32CED}"/>
                </a:ext>
              </a:extLst>
            </p:cNvPr>
            <p:cNvSpPr txBox="1"/>
            <p:nvPr/>
          </p:nvSpPr>
          <p:spPr>
            <a:xfrm>
              <a:off x="94912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en-GB" sz="750" dirty="0">
                <a:solidFill>
                  <a:schemeClr val="bg1"/>
                </a:solidFill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0E33F569-BC2D-914A-B7A7-FEABC2CB3F25}"/>
                </a:ext>
              </a:extLst>
            </p:cNvPr>
            <p:cNvSpPr txBox="1"/>
            <p:nvPr/>
          </p:nvSpPr>
          <p:spPr>
            <a:xfrm>
              <a:off x="107861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en-GB" sz="750" dirty="0">
                <a:solidFill>
                  <a:schemeClr val="bg1"/>
                </a:solidFill>
              </a:endParaRP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7472EBE3-9D84-BA43-9062-CC01E38A3571}"/>
              </a:ext>
            </a:extLst>
          </p:cNvPr>
          <p:cNvSpPr txBox="1"/>
          <p:nvPr/>
        </p:nvSpPr>
        <p:spPr>
          <a:xfrm>
            <a:off x="3101618" y="5892059"/>
            <a:ext cx="603046" cy="22411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el-G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1989</a:t>
            </a:r>
            <a:endParaRPr lang="en-GB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4" name="Rectangle: Rounded Corners 188">
            <a:extLst>
              <a:ext uri="{FF2B5EF4-FFF2-40B4-BE49-F238E27FC236}">
                <a16:creationId xmlns:a16="http://schemas.microsoft.com/office/drawing/2014/main" id="{9781FAAB-A6D5-C94A-BF8A-3AB9C2D69712}"/>
              </a:ext>
            </a:extLst>
          </p:cNvPr>
          <p:cNvSpPr/>
          <p:nvPr/>
        </p:nvSpPr>
        <p:spPr>
          <a:xfrm>
            <a:off x="4367011" y="4407777"/>
            <a:ext cx="2559570" cy="13076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350" dirty="0"/>
          </a:p>
        </p:txBody>
      </p:sp>
      <p:grpSp>
        <p:nvGrpSpPr>
          <p:cNvPr id="91" name="Group 21" descr="Year 2">
            <a:extLst>
              <a:ext uri="{FF2B5EF4-FFF2-40B4-BE49-F238E27FC236}">
                <a16:creationId xmlns:a16="http://schemas.microsoft.com/office/drawing/2014/main" id="{3FD83F40-8A78-BB4C-8708-3F9E66618274}"/>
              </a:ext>
            </a:extLst>
          </p:cNvPr>
          <p:cNvGrpSpPr/>
          <p:nvPr/>
        </p:nvGrpSpPr>
        <p:grpSpPr>
          <a:xfrm>
            <a:off x="1727803" y="5470482"/>
            <a:ext cx="3031208" cy="847926"/>
            <a:chOff x="2657803" y="6037620"/>
            <a:chExt cx="3809366" cy="1130568"/>
          </a:xfrm>
        </p:grpSpPr>
        <p:sp>
          <p:nvSpPr>
            <p:cNvPr id="93" name="Oval 160">
              <a:extLst>
                <a:ext uri="{FF2B5EF4-FFF2-40B4-BE49-F238E27FC236}">
                  <a16:creationId xmlns:a16="http://schemas.microsoft.com/office/drawing/2014/main" id="{AE1EB8E4-F330-3349-BE35-287C9B8E66BE}"/>
                </a:ext>
              </a:extLst>
            </p:cNvPr>
            <p:cNvSpPr/>
            <p:nvPr/>
          </p:nvSpPr>
          <p:spPr>
            <a:xfrm>
              <a:off x="4936679" y="6037620"/>
              <a:ext cx="256014" cy="2560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350"/>
            </a:p>
          </p:txBody>
        </p:sp>
        <p:sp>
          <p:nvSpPr>
            <p:cNvPr id="96" name="Oval 159">
              <a:extLst>
                <a:ext uri="{FF2B5EF4-FFF2-40B4-BE49-F238E27FC236}">
                  <a16:creationId xmlns:a16="http://schemas.microsoft.com/office/drawing/2014/main" id="{95FE8A12-992D-5E4D-A8CD-A541652D4E17}"/>
                </a:ext>
              </a:extLst>
            </p:cNvPr>
            <p:cNvSpPr/>
            <p:nvPr/>
          </p:nvSpPr>
          <p:spPr>
            <a:xfrm>
              <a:off x="4300157" y="6037620"/>
              <a:ext cx="256014" cy="2560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350"/>
            </a:p>
          </p:txBody>
        </p:sp>
        <p:sp>
          <p:nvSpPr>
            <p:cNvPr id="97" name="Oval 158">
              <a:extLst>
                <a:ext uri="{FF2B5EF4-FFF2-40B4-BE49-F238E27FC236}">
                  <a16:creationId xmlns:a16="http://schemas.microsoft.com/office/drawing/2014/main" id="{D3535AB2-B0E3-224A-AA3A-EB2995F7EFF0}"/>
                </a:ext>
              </a:extLst>
            </p:cNvPr>
            <p:cNvSpPr/>
            <p:nvPr/>
          </p:nvSpPr>
          <p:spPr>
            <a:xfrm>
              <a:off x="3642967" y="6037620"/>
              <a:ext cx="256014" cy="2560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350"/>
            </a:p>
          </p:txBody>
        </p:sp>
        <p:sp>
          <p:nvSpPr>
            <p:cNvPr id="98" name="Rectangle: Rounded Corners 188">
              <a:extLst>
                <a:ext uri="{FF2B5EF4-FFF2-40B4-BE49-F238E27FC236}">
                  <a16:creationId xmlns:a16="http://schemas.microsoft.com/office/drawing/2014/main" id="{802EE4E1-5A66-964F-BE26-F2D84FF1C508}"/>
                </a:ext>
              </a:extLst>
            </p:cNvPr>
            <p:cNvSpPr/>
            <p:nvPr/>
          </p:nvSpPr>
          <p:spPr>
            <a:xfrm>
              <a:off x="2657803" y="6381863"/>
              <a:ext cx="2548326" cy="18498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350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EE22C0D-7792-0043-A786-97463651DBA0}"/>
                </a:ext>
              </a:extLst>
            </p:cNvPr>
            <p:cNvSpPr txBox="1"/>
            <p:nvPr/>
          </p:nvSpPr>
          <p:spPr>
            <a:xfrm>
              <a:off x="36641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en-GB" sz="750" dirty="0">
                <a:solidFill>
                  <a:schemeClr val="bg1"/>
                </a:solidFill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BE88404-747A-8A4A-9752-91C34E801A14}"/>
                </a:ext>
              </a:extLst>
            </p:cNvPr>
            <p:cNvSpPr txBox="1"/>
            <p:nvPr/>
          </p:nvSpPr>
          <p:spPr>
            <a:xfrm>
              <a:off x="43116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en-GB" sz="750" dirty="0">
                <a:solidFill>
                  <a:schemeClr val="bg1"/>
                </a:solidFill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6742E02-2D1F-2940-BFEE-BB414E909E23}"/>
                </a:ext>
              </a:extLst>
            </p:cNvPr>
            <p:cNvSpPr txBox="1"/>
            <p:nvPr/>
          </p:nvSpPr>
          <p:spPr>
            <a:xfrm>
              <a:off x="49590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en-GB" sz="750" dirty="0">
                <a:solidFill>
                  <a:schemeClr val="bg1"/>
                </a:solidFill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CCA2B10-A161-7F41-8E83-465F8DA1D864}"/>
                </a:ext>
              </a:extLst>
            </p:cNvPr>
            <p:cNvSpPr txBox="1"/>
            <p:nvPr/>
          </p:nvSpPr>
          <p:spPr>
            <a:xfrm>
              <a:off x="6251169" y="7024188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en-GB" sz="75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5" name="Straight Connector 185">
            <a:extLst>
              <a:ext uri="{FF2B5EF4-FFF2-40B4-BE49-F238E27FC236}">
                <a16:creationId xmlns:a16="http://schemas.microsoft.com/office/drawing/2014/main" id="{61813411-2DE1-7B46-B951-813C8DEF8EF0}"/>
              </a:ext>
            </a:extLst>
          </p:cNvPr>
          <p:cNvCxnSpPr>
            <a:cxnSpLocks/>
          </p:cNvCxnSpPr>
          <p:nvPr/>
        </p:nvCxnSpPr>
        <p:spPr>
          <a:xfrm>
            <a:off x="4632304" y="4616605"/>
            <a:ext cx="0" cy="768397"/>
          </a:xfrm>
          <a:prstGeom prst="line">
            <a:avLst/>
          </a:prstGeom>
          <a:ln w="19050" cmpd="sng">
            <a:solidFill>
              <a:schemeClr val="tx1"/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59">
            <a:extLst>
              <a:ext uri="{FF2B5EF4-FFF2-40B4-BE49-F238E27FC236}">
                <a16:creationId xmlns:a16="http://schemas.microsoft.com/office/drawing/2014/main" id="{17803F61-E69F-3A43-8149-53E333AB6684}"/>
              </a:ext>
            </a:extLst>
          </p:cNvPr>
          <p:cNvSpPr/>
          <p:nvPr/>
        </p:nvSpPr>
        <p:spPr>
          <a:xfrm>
            <a:off x="3973157" y="5398393"/>
            <a:ext cx="368324" cy="31567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350"/>
          </a:p>
        </p:txBody>
      </p:sp>
      <p:sp>
        <p:nvSpPr>
          <p:cNvPr id="107" name="Ορθογώνιο 3">
            <a:extLst>
              <a:ext uri="{FF2B5EF4-FFF2-40B4-BE49-F238E27FC236}">
                <a16:creationId xmlns:a16="http://schemas.microsoft.com/office/drawing/2014/main" id="{B733BA2F-7F3E-1E47-A121-8AD56CB19C4C}"/>
              </a:ext>
            </a:extLst>
          </p:cNvPr>
          <p:cNvSpPr/>
          <p:nvPr/>
        </p:nvSpPr>
        <p:spPr>
          <a:xfrm>
            <a:off x="0" y="-6954"/>
            <a:ext cx="8178800" cy="1168400"/>
          </a:xfrm>
          <a:custGeom>
            <a:avLst/>
            <a:gdLst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8402320 w 8402320"/>
              <a:gd name="connsiteY2" fmla="*/ 11684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69392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1168400">
                <a:moveTo>
                  <a:pt x="0" y="0"/>
                </a:moveTo>
                <a:lnTo>
                  <a:pt x="8178800" y="20320"/>
                </a:lnTo>
                <a:cubicBezTo>
                  <a:pt x="6736080" y="524933"/>
                  <a:pt x="6390640" y="734907"/>
                  <a:pt x="4673600" y="1107440"/>
                </a:cubicBezTo>
                <a:lnTo>
                  <a:pt x="0" y="11684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5" name="Rectangle: Rounded Corners 188">
            <a:extLst>
              <a:ext uri="{FF2B5EF4-FFF2-40B4-BE49-F238E27FC236}">
                <a16:creationId xmlns:a16="http://schemas.microsoft.com/office/drawing/2014/main" id="{422FBB74-6A12-7040-9A22-70A0644405D8}"/>
              </a:ext>
            </a:extLst>
          </p:cNvPr>
          <p:cNvSpPr/>
          <p:nvPr/>
        </p:nvSpPr>
        <p:spPr>
          <a:xfrm>
            <a:off x="7871384" y="5727612"/>
            <a:ext cx="1712884" cy="1143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350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A35230B-944C-A54F-839E-672F180D2409}"/>
              </a:ext>
            </a:extLst>
          </p:cNvPr>
          <p:cNvSpPr txBox="1"/>
          <p:nvPr/>
        </p:nvSpPr>
        <p:spPr>
          <a:xfrm>
            <a:off x="6600367" y="5936262"/>
            <a:ext cx="603046" cy="22411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el-G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1991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6" name="Straight Connector 185">
            <a:extLst>
              <a:ext uri="{FF2B5EF4-FFF2-40B4-BE49-F238E27FC236}">
                <a16:creationId xmlns:a16="http://schemas.microsoft.com/office/drawing/2014/main" id="{FF20F040-CF41-8C4B-BF82-4CD6401369DD}"/>
              </a:ext>
            </a:extLst>
          </p:cNvPr>
          <p:cNvCxnSpPr>
            <a:cxnSpLocks/>
          </p:cNvCxnSpPr>
          <p:nvPr/>
        </p:nvCxnSpPr>
        <p:spPr>
          <a:xfrm>
            <a:off x="7995251" y="3635298"/>
            <a:ext cx="0" cy="1774090"/>
          </a:xfrm>
          <a:prstGeom prst="line">
            <a:avLst/>
          </a:prstGeom>
          <a:ln w="19050" cmpd="sng">
            <a:solidFill>
              <a:schemeClr val="tx1"/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: Rounded Corners 188">
            <a:extLst>
              <a:ext uri="{FF2B5EF4-FFF2-40B4-BE49-F238E27FC236}">
                <a16:creationId xmlns:a16="http://schemas.microsoft.com/office/drawing/2014/main" id="{E93935E3-287F-5745-BA60-29EF5BCB2907}"/>
              </a:ext>
            </a:extLst>
          </p:cNvPr>
          <p:cNvSpPr/>
          <p:nvPr/>
        </p:nvSpPr>
        <p:spPr>
          <a:xfrm>
            <a:off x="7377746" y="3284538"/>
            <a:ext cx="1966112" cy="15600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350" dirty="0"/>
          </a:p>
        </p:txBody>
      </p:sp>
      <p:sp>
        <p:nvSpPr>
          <p:cNvPr id="143" name="Oval 159">
            <a:extLst>
              <a:ext uri="{FF2B5EF4-FFF2-40B4-BE49-F238E27FC236}">
                <a16:creationId xmlns:a16="http://schemas.microsoft.com/office/drawing/2014/main" id="{CC5CC51B-C886-B548-966C-64BF1A9C9A6C}"/>
              </a:ext>
            </a:extLst>
          </p:cNvPr>
          <p:cNvSpPr/>
          <p:nvPr/>
        </p:nvSpPr>
        <p:spPr>
          <a:xfrm>
            <a:off x="9992603" y="5435298"/>
            <a:ext cx="368324" cy="31567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350"/>
          </a:p>
        </p:txBody>
      </p:sp>
      <p:cxnSp>
        <p:nvCxnSpPr>
          <p:cNvPr id="144" name="Straight Connector 185">
            <a:extLst>
              <a:ext uri="{FF2B5EF4-FFF2-40B4-BE49-F238E27FC236}">
                <a16:creationId xmlns:a16="http://schemas.microsoft.com/office/drawing/2014/main" id="{C5CBBBAF-68B6-C34C-9CFE-5726646B96B8}"/>
              </a:ext>
            </a:extLst>
          </p:cNvPr>
          <p:cNvCxnSpPr>
            <a:cxnSpLocks/>
          </p:cNvCxnSpPr>
          <p:nvPr/>
        </p:nvCxnSpPr>
        <p:spPr>
          <a:xfrm>
            <a:off x="10632082" y="2907405"/>
            <a:ext cx="0" cy="2595555"/>
          </a:xfrm>
          <a:prstGeom prst="line">
            <a:avLst/>
          </a:prstGeom>
          <a:ln w="19050" cmpd="sng">
            <a:solidFill>
              <a:schemeClr val="tx1"/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E5E12ECC-7F95-0141-B9F7-EC4BEA315762}"/>
              </a:ext>
            </a:extLst>
          </p:cNvPr>
          <p:cNvSpPr txBox="1"/>
          <p:nvPr/>
        </p:nvSpPr>
        <p:spPr>
          <a:xfrm>
            <a:off x="9141809" y="5889333"/>
            <a:ext cx="603046" cy="22411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el-GR" sz="1100" dirty="0"/>
              <a:t>2007</a:t>
            </a:r>
            <a:endParaRPr lang="en-GB" sz="1100" dirty="0"/>
          </a:p>
        </p:txBody>
      </p:sp>
      <p:sp>
        <p:nvSpPr>
          <p:cNvPr id="121" name="Ελεύθερη σχεδίαση 120">
            <a:extLst>
              <a:ext uri="{FF2B5EF4-FFF2-40B4-BE49-F238E27FC236}">
                <a16:creationId xmlns:a16="http://schemas.microsoft.com/office/drawing/2014/main" id="{B56EE93C-6A1D-2E4F-B857-FBCE4EE28FD5}"/>
              </a:ext>
            </a:extLst>
          </p:cNvPr>
          <p:cNvSpPr/>
          <p:nvPr/>
        </p:nvSpPr>
        <p:spPr>
          <a:xfrm>
            <a:off x="0" y="30480"/>
            <a:ext cx="7426960" cy="976605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2" name="Ελεύθερη σχεδίαση 121">
            <a:extLst>
              <a:ext uri="{FF2B5EF4-FFF2-40B4-BE49-F238E27FC236}">
                <a16:creationId xmlns:a16="http://schemas.microsoft.com/office/drawing/2014/main" id="{B154F845-3859-FD4A-8BD4-7CDC19F8E9EF}"/>
              </a:ext>
            </a:extLst>
          </p:cNvPr>
          <p:cNvSpPr/>
          <p:nvPr/>
        </p:nvSpPr>
        <p:spPr>
          <a:xfrm>
            <a:off x="-1" y="0"/>
            <a:ext cx="6786881" cy="1099751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23" name="Ελεύθερη σχεδίαση 122">
            <a:extLst>
              <a:ext uri="{FF2B5EF4-FFF2-40B4-BE49-F238E27FC236}">
                <a16:creationId xmlns:a16="http://schemas.microsoft.com/office/drawing/2014/main" id="{8BDDE7BB-B739-964B-86C0-ED5C46300C32}"/>
              </a:ext>
            </a:extLst>
          </p:cNvPr>
          <p:cNvSpPr/>
          <p:nvPr/>
        </p:nvSpPr>
        <p:spPr>
          <a:xfrm>
            <a:off x="0" y="1"/>
            <a:ext cx="8209280" cy="1209040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4" name="Τίτλος 1">
            <a:extLst>
              <a:ext uri="{FF2B5EF4-FFF2-40B4-BE49-F238E27FC236}">
                <a16:creationId xmlns:a16="http://schemas.microsoft.com/office/drawing/2014/main" id="{C3A8B650-823C-0140-8803-A5E7F7313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84799" cy="1132739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Ι. Εισαγωγή</a:t>
            </a:r>
            <a:endParaRPr lang="en-US" sz="4000" dirty="0">
              <a:solidFill>
                <a:schemeClr val="bg1"/>
              </a:solidFill>
              <a:latin typeface="+mn-lt"/>
              <a:cs typeface="Al Nile" pitchFamily="2" charset="-78"/>
            </a:endParaRPr>
          </a:p>
        </p:txBody>
      </p:sp>
      <p:cxnSp>
        <p:nvCxnSpPr>
          <p:cNvPr id="90" name="Straight Connector 185">
            <a:extLst>
              <a:ext uri="{FF2B5EF4-FFF2-40B4-BE49-F238E27FC236}">
                <a16:creationId xmlns:a16="http://schemas.microsoft.com/office/drawing/2014/main" id="{8980A4BF-EEC8-E346-85B0-A872C782B285}"/>
              </a:ext>
            </a:extLst>
          </p:cNvPr>
          <p:cNvCxnSpPr>
            <a:cxnSpLocks/>
          </p:cNvCxnSpPr>
          <p:nvPr/>
        </p:nvCxnSpPr>
        <p:spPr>
          <a:xfrm>
            <a:off x="3146810" y="3925229"/>
            <a:ext cx="0" cy="1503045"/>
          </a:xfrm>
          <a:prstGeom prst="line">
            <a:avLst/>
          </a:prstGeom>
          <a:ln w="19050" cmpd="sng">
            <a:solidFill>
              <a:schemeClr val="tx1"/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: Rounded Corners 112">
            <a:extLst>
              <a:ext uri="{FF2B5EF4-FFF2-40B4-BE49-F238E27FC236}">
                <a16:creationId xmlns:a16="http://schemas.microsoft.com/office/drawing/2014/main" id="{F841CF4F-37A7-AA41-9DB4-C3EA815A206B}"/>
              </a:ext>
            </a:extLst>
          </p:cNvPr>
          <p:cNvSpPr/>
          <p:nvPr/>
        </p:nvSpPr>
        <p:spPr>
          <a:xfrm>
            <a:off x="1714559" y="3635725"/>
            <a:ext cx="2021344" cy="1541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350"/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B1CDD949-7CE5-B74F-B4E7-A83BE29EC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5" r="8450"/>
          <a:stretch/>
        </p:blipFill>
        <p:spPr>
          <a:xfrm>
            <a:off x="1" y="4100052"/>
            <a:ext cx="2507226" cy="756103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DF16FCDC-1FDB-2D45-A445-E9B3F961F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786" y="2147299"/>
            <a:ext cx="2537459" cy="1379071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6D1C266A-3CB5-F942-B171-EAFEA62E5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388" y="3440655"/>
            <a:ext cx="2890338" cy="954008"/>
          </a:xfrm>
          <a:prstGeom prst="rect">
            <a:avLst/>
          </a:prstGeom>
        </p:spPr>
      </p:pic>
      <p:pic>
        <p:nvPicPr>
          <p:cNvPr id="34" name="Εικόνα 33">
            <a:extLst>
              <a:ext uri="{FF2B5EF4-FFF2-40B4-BE49-F238E27FC236}">
                <a16:creationId xmlns:a16="http://schemas.microsoft.com/office/drawing/2014/main" id="{A27893C2-5CE1-AE43-B3F2-AA353D339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2948" y="2214631"/>
            <a:ext cx="2806910" cy="1069907"/>
          </a:xfrm>
          <a:prstGeom prst="rect">
            <a:avLst/>
          </a:prstGeom>
        </p:spPr>
      </p:pic>
      <p:pic>
        <p:nvPicPr>
          <p:cNvPr id="36" name="Εικόνα 35">
            <a:extLst>
              <a:ext uri="{FF2B5EF4-FFF2-40B4-BE49-F238E27FC236}">
                <a16:creationId xmlns:a16="http://schemas.microsoft.com/office/drawing/2014/main" id="{ADB212CB-4668-8046-9BF1-0C038B1EB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9215" y="1066632"/>
            <a:ext cx="2082785" cy="1579562"/>
          </a:xfrm>
          <a:prstGeom prst="rect">
            <a:avLst/>
          </a:prstGeom>
        </p:spPr>
      </p:pic>
      <p:sp>
        <p:nvSpPr>
          <p:cNvPr id="127" name="Rectangle: Rounded Corners 188">
            <a:extLst>
              <a:ext uri="{FF2B5EF4-FFF2-40B4-BE49-F238E27FC236}">
                <a16:creationId xmlns:a16="http://schemas.microsoft.com/office/drawing/2014/main" id="{845C3D03-5181-2444-A28A-B55673467961}"/>
              </a:ext>
            </a:extLst>
          </p:cNvPr>
          <p:cNvSpPr/>
          <p:nvPr/>
        </p:nvSpPr>
        <p:spPr>
          <a:xfrm>
            <a:off x="10320935" y="5746196"/>
            <a:ext cx="1097914" cy="141647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350" dirty="0"/>
          </a:p>
        </p:txBody>
      </p:sp>
      <p:grpSp>
        <p:nvGrpSpPr>
          <p:cNvPr id="131" name="Group 24" descr="Year 4">
            <a:extLst>
              <a:ext uri="{FF2B5EF4-FFF2-40B4-BE49-F238E27FC236}">
                <a16:creationId xmlns:a16="http://schemas.microsoft.com/office/drawing/2014/main" id="{73087BD1-1DF7-C743-A2D7-EDD7DC2DC948}"/>
              </a:ext>
            </a:extLst>
          </p:cNvPr>
          <p:cNvGrpSpPr/>
          <p:nvPr/>
        </p:nvGrpSpPr>
        <p:grpSpPr>
          <a:xfrm>
            <a:off x="10536841" y="5494300"/>
            <a:ext cx="681794" cy="192011"/>
            <a:chOff x="8822434" y="6037620"/>
            <a:chExt cx="909058" cy="256014"/>
          </a:xfrm>
        </p:grpSpPr>
        <p:sp>
          <p:nvSpPr>
            <p:cNvPr id="138" name="Oval 169">
              <a:extLst>
                <a:ext uri="{FF2B5EF4-FFF2-40B4-BE49-F238E27FC236}">
                  <a16:creationId xmlns:a16="http://schemas.microsoft.com/office/drawing/2014/main" id="{4A26391D-458F-0642-A61A-8CB466166AB7}"/>
                </a:ext>
              </a:extLst>
            </p:cNvPr>
            <p:cNvSpPr/>
            <p:nvPr/>
          </p:nvSpPr>
          <p:spPr>
            <a:xfrm>
              <a:off x="9475478" y="6037620"/>
              <a:ext cx="256014" cy="2560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350"/>
            </a:p>
          </p:txBody>
        </p:sp>
        <p:sp>
          <p:nvSpPr>
            <p:cNvPr id="139" name="Oval 166">
              <a:extLst>
                <a:ext uri="{FF2B5EF4-FFF2-40B4-BE49-F238E27FC236}">
                  <a16:creationId xmlns:a16="http://schemas.microsoft.com/office/drawing/2014/main" id="{941190E7-56DD-8C4C-BBAF-5848E36F2684}"/>
                </a:ext>
              </a:extLst>
            </p:cNvPr>
            <p:cNvSpPr/>
            <p:nvPr/>
          </p:nvSpPr>
          <p:spPr>
            <a:xfrm>
              <a:off x="8822434" y="6037620"/>
              <a:ext cx="256014" cy="2560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35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ECB4690E-89F8-0345-AF02-9C71BF2509BC}"/>
                </a:ext>
              </a:extLst>
            </p:cNvPr>
            <p:cNvSpPr txBox="1"/>
            <p:nvPr/>
          </p:nvSpPr>
          <p:spPr>
            <a:xfrm>
              <a:off x="88437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en-GB" sz="750" dirty="0">
                <a:solidFill>
                  <a:schemeClr val="bg1"/>
                </a:solidFill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EFDF2EA1-D050-4143-89A9-C4158A9F46FC}"/>
                </a:ext>
              </a:extLst>
            </p:cNvPr>
            <p:cNvSpPr txBox="1"/>
            <p:nvPr/>
          </p:nvSpPr>
          <p:spPr>
            <a:xfrm>
              <a:off x="94912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en-GB" sz="750" dirty="0">
                <a:solidFill>
                  <a:schemeClr val="bg1"/>
                </a:solidFill>
              </a:endParaRPr>
            </a:p>
          </p:txBody>
        </p:sp>
      </p:grpSp>
      <p:sp>
        <p:nvSpPr>
          <p:cNvPr id="150" name="Rectangle: Rounded Corners 188">
            <a:extLst>
              <a:ext uri="{FF2B5EF4-FFF2-40B4-BE49-F238E27FC236}">
                <a16:creationId xmlns:a16="http://schemas.microsoft.com/office/drawing/2014/main" id="{4A15FE03-1A02-CD47-A27B-0536C0A08042}"/>
              </a:ext>
            </a:extLst>
          </p:cNvPr>
          <p:cNvSpPr/>
          <p:nvPr/>
        </p:nvSpPr>
        <p:spPr>
          <a:xfrm>
            <a:off x="10250311" y="2731650"/>
            <a:ext cx="1097914" cy="141647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350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DF582719-415D-BF44-A191-C30617468253}"/>
              </a:ext>
            </a:extLst>
          </p:cNvPr>
          <p:cNvSpPr txBox="1"/>
          <p:nvPr/>
        </p:nvSpPr>
        <p:spPr>
          <a:xfrm>
            <a:off x="10922283" y="5885617"/>
            <a:ext cx="603046" cy="22411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el-GR" sz="1100" dirty="0"/>
              <a:t>2010</a:t>
            </a:r>
          </a:p>
          <a:p>
            <a:pPr algn="ctr" rtl="0"/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54877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2248B4A-B782-4943-92BC-DB3B1718C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563" y="601510"/>
            <a:ext cx="6167437" cy="3130401"/>
          </a:xfrm>
          <a:prstGeom prst="rect">
            <a:avLst/>
          </a:prstGeom>
        </p:spPr>
      </p:pic>
      <p:sp>
        <p:nvSpPr>
          <p:cNvPr id="25" name="Ορθογώνιο 3">
            <a:extLst>
              <a:ext uri="{FF2B5EF4-FFF2-40B4-BE49-F238E27FC236}">
                <a16:creationId xmlns:a16="http://schemas.microsoft.com/office/drawing/2014/main" id="{3B2FC750-2124-7341-BA65-77AC2255708F}"/>
              </a:ext>
            </a:extLst>
          </p:cNvPr>
          <p:cNvSpPr/>
          <p:nvPr/>
        </p:nvSpPr>
        <p:spPr>
          <a:xfrm>
            <a:off x="0" y="-10160"/>
            <a:ext cx="8178800" cy="1168400"/>
          </a:xfrm>
          <a:custGeom>
            <a:avLst/>
            <a:gdLst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8402320 w 8402320"/>
              <a:gd name="connsiteY2" fmla="*/ 11684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69392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1168400">
                <a:moveTo>
                  <a:pt x="0" y="0"/>
                </a:moveTo>
                <a:lnTo>
                  <a:pt x="8178800" y="20320"/>
                </a:lnTo>
                <a:cubicBezTo>
                  <a:pt x="6736080" y="524933"/>
                  <a:pt x="6390640" y="734907"/>
                  <a:pt x="4673600" y="1107440"/>
                </a:cubicBezTo>
                <a:lnTo>
                  <a:pt x="0" y="11684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Τίτλος 1">
            <a:extLst>
              <a:ext uri="{FF2B5EF4-FFF2-40B4-BE49-F238E27FC236}">
                <a16:creationId xmlns:a16="http://schemas.microsoft.com/office/drawing/2014/main" id="{3F6E5CDD-C292-A34B-A20A-49EA2B23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159727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Ι. Εισαγωγή</a:t>
            </a:r>
            <a:endParaRPr lang="en-US" sz="4000" dirty="0">
              <a:solidFill>
                <a:schemeClr val="bg1"/>
              </a:solidFill>
              <a:latin typeface="+mn-lt"/>
              <a:cs typeface="Al Nile" pitchFamily="2" charset="-78"/>
            </a:endParaRPr>
          </a:p>
        </p:txBody>
      </p:sp>
      <p:sp>
        <p:nvSpPr>
          <p:cNvPr id="26" name="Ελεύθερη σχεδίαση 25">
            <a:extLst>
              <a:ext uri="{FF2B5EF4-FFF2-40B4-BE49-F238E27FC236}">
                <a16:creationId xmlns:a16="http://schemas.microsoft.com/office/drawing/2014/main" id="{D1DC9073-7056-8746-AB82-2E5E67EE582E}"/>
              </a:ext>
            </a:extLst>
          </p:cNvPr>
          <p:cNvSpPr/>
          <p:nvPr/>
        </p:nvSpPr>
        <p:spPr>
          <a:xfrm>
            <a:off x="0" y="30480"/>
            <a:ext cx="7426960" cy="976605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7" name="Ελεύθερη σχεδίαση 26">
            <a:extLst>
              <a:ext uri="{FF2B5EF4-FFF2-40B4-BE49-F238E27FC236}">
                <a16:creationId xmlns:a16="http://schemas.microsoft.com/office/drawing/2014/main" id="{C6B229F1-289A-094C-813F-05BEAE685D7D}"/>
              </a:ext>
            </a:extLst>
          </p:cNvPr>
          <p:cNvSpPr/>
          <p:nvPr/>
        </p:nvSpPr>
        <p:spPr>
          <a:xfrm>
            <a:off x="-1" y="0"/>
            <a:ext cx="6786881" cy="1099751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8" name="Ελεύθερη σχεδίαση 27">
            <a:extLst>
              <a:ext uri="{FF2B5EF4-FFF2-40B4-BE49-F238E27FC236}">
                <a16:creationId xmlns:a16="http://schemas.microsoft.com/office/drawing/2014/main" id="{709C0FF9-4666-E849-8635-8AE2BD5BCBD3}"/>
              </a:ext>
            </a:extLst>
          </p:cNvPr>
          <p:cNvSpPr/>
          <p:nvPr/>
        </p:nvSpPr>
        <p:spPr>
          <a:xfrm>
            <a:off x="0" y="1"/>
            <a:ext cx="8209280" cy="1209040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4590B8-B2B0-5F4D-8F7F-DD5C2C709739}"/>
              </a:ext>
            </a:extLst>
          </p:cNvPr>
          <p:cNvSpPr txBox="1"/>
          <p:nvPr/>
        </p:nvSpPr>
        <p:spPr>
          <a:xfrm>
            <a:off x="8791710" y="6088559"/>
            <a:ext cx="3400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US" sz="1100" dirty="0"/>
              <a:t>Rossini M et al, Immunol Allergy </a:t>
            </a:r>
            <a:r>
              <a:rPr lang="en-US" sz="1100" dirty="0" err="1"/>
              <a:t>Clin</a:t>
            </a:r>
            <a:r>
              <a:rPr lang="en-US" sz="1100" dirty="0"/>
              <a:t> N Am 2015</a:t>
            </a:r>
          </a:p>
          <a:p>
            <a:pPr lvl="1" algn="r"/>
            <a:r>
              <a:rPr lang="en-US" sz="1100" dirty="0" err="1"/>
              <a:t>Theocharides</a:t>
            </a:r>
            <a:r>
              <a:rPr lang="en-US" sz="1100" dirty="0"/>
              <a:t> TC et al, N </a:t>
            </a:r>
            <a:r>
              <a:rPr lang="en-US" sz="1100" dirty="0" err="1"/>
              <a:t>Engl</a:t>
            </a:r>
            <a:r>
              <a:rPr lang="en-US" sz="1100" dirty="0"/>
              <a:t> J Med 2015</a:t>
            </a:r>
          </a:p>
          <a:p>
            <a:pPr lvl="1" algn="r"/>
            <a:r>
              <a:rPr lang="en-US" sz="1100" dirty="0" err="1"/>
              <a:t>Gulen</a:t>
            </a:r>
            <a:r>
              <a:rPr lang="en-US" sz="1100" dirty="0"/>
              <a:t> T et al, J Intern Med 2015</a:t>
            </a:r>
          </a:p>
          <a:p>
            <a:pPr lvl="1" algn="r"/>
            <a:r>
              <a:rPr lang="en-US" sz="1100" dirty="0"/>
              <a:t>Shah A et al, J of the AAOS Glob Res &amp; Rev 2022</a:t>
            </a:r>
            <a:endParaRPr lang="el-GR" sz="1100" dirty="0"/>
          </a:p>
        </p:txBody>
      </p:sp>
      <p:sp>
        <p:nvSpPr>
          <p:cNvPr id="14" name="Θέση περιεχομένου 2">
            <a:extLst>
              <a:ext uri="{FF2B5EF4-FFF2-40B4-BE49-F238E27FC236}">
                <a16:creationId xmlns:a16="http://schemas.microsoft.com/office/drawing/2014/main" id="{3D0EF511-E1A4-B941-BB0B-6883F41BD4C5}"/>
              </a:ext>
            </a:extLst>
          </p:cNvPr>
          <p:cNvSpPr txBox="1">
            <a:spLocks/>
          </p:cNvSpPr>
          <p:nvPr/>
        </p:nvSpPr>
        <p:spPr>
          <a:xfrm>
            <a:off x="292198" y="1151922"/>
            <a:ext cx="6394351" cy="59727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99000"/>
              <a:buFont typeface="Wingdings" pitchFamily="2" charset="2"/>
              <a:buChar char="Ø"/>
            </a:pPr>
            <a:r>
              <a:rPr lang="el-GR" sz="2200" dirty="0">
                <a:cs typeface="Al Nile" pitchFamily="2" charset="-78"/>
              </a:rPr>
              <a:t>η κλινική εικόνα ποικίλλει- </a:t>
            </a:r>
            <a:r>
              <a:rPr lang="el-GR" sz="2200" dirty="0" err="1">
                <a:cs typeface="Al Nile" pitchFamily="2" charset="-78"/>
              </a:rPr>
              <a:t>υποδιάγνωση</a:t>
            </a:r>
            <a:r>
              <a:rPr lang="el-GR" sz="2200" dirty="0">
                <a:cs typeface="Al Nile" pitchFamily="2" charset="-78"/>
              </a:rPr>
              <a:t> </a:t>
            </a:r>
            <a:endParaRPr lang="en-US" sz="2200" dirty="0">
              <a:cs typeface="Al Nile" pitchFamily="2" charset="-7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99000"/>
              <a:buFont typeface="Wingdings" pitchFamily="2" charset="2"/>
              <a:buChar char="Ø"/>
            </a:pPr>
            <a:r>
              <a:rPr lang="el-GR" sz="2200" dirty="0">
                <a:cs typeface="Al Nile" pitchFamily="2" charset="-78"/>
              </a:rPr>
              <a:t>14-66% των ασθενών με </a:t>
            </a:r>
            <a:r>
              <a:rPr lang="en-US" sz="2200" dirty="0">
                <a:cs typeface="Al Nile" pitchFamily="2" charset="-78"/>
              </a:rPr>
              <a:t>SM </a:t>
            </a:r>
            <a:r>
              <a:rPr lang="el-GR" sz="2200" dirty="0">
                <a:cs typeface="Al Nile" pitchFamily="2" charset="-78"/>
              </a:rPr>
              <a:t>πάσχουν και από οστική νόσο</a:t>
            </a:r>
            <a:endParaRPr lang="en-US" sz="2200" dirty="0">
              <a:cs typeface="Al Nile" pitchFamily="2" charset="-7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99000"/>
              <a:buFont typeface="Wingdings" pitchFamily="2" charset="2"/>
              <a:buChar char="Ø"/>
            </a:pPr>
            <a:r>
              <a:rPr lang="el-GR" sz="2200" dirty="0">
                <a:cs typeface="Al Nile" pitchFamily="2" charset="-78"/>
              </a:rPr>
              <a:t>εμφανίζεται </a:t>
            </a:r>
            <a:r>
              <a:rPr lang="el-GR" sz="2200" dirty="0" err="1">
                <a:cs typeface="Al Nile" pitchFamily="2" charset="-78"/>
              </a:rPr>
              <a:t>κατ</a:t>
            </a:r>
            <a:r>
              <a:rPr lang="en-US" sz="2200" dirty="0" err="1">
                <a:cs typeface="Al Nile" pitchFamily="2" charset="-78"/>
              </a:rPr>
              <a:t>ά</a:t>
            </a:r>
            <a:r>
              <a:rPr lang="el-GR" sz="2200" dirty="0">
                <a:cs typeface="Al Nile" pitchFamily="2" charset="-78"/>
              </a:rPr>
              <a:t> βάση στα πλαίσια της </a:t>
            </a:r>
            <a:r>
              <a:rPr lang="en-US" sz="2200" dirty="0">
                <a:cs typeface="Al Nile" pitchFamily="2" charset="-78"/>
              </a:rPr>
              <a:t>SM</a:t>
            </a:r>
            <a:endParaRPr lang="en" sz="2200" dirty="0">
              <a:cs typeface="Al Nile" pitchFamily="2" charset="-7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99000"/>
              <a:buFont typeface="Wingdings" pitchFamily="2" charset="2"/>
              <a:buChar char="Ø"/>
            </a:pPr>
            <a:r>
              <a:rPr lang="en" sz="2200" b="1" dirty="0">
                <a:cs typeface="Al Nile" pitchFamily="2" charset="-78"/>
              </a:rPr>
              <a:t>&lt;5% </a:t>
            </a:r>
            <a:r>
              <a:rPr lang="en" sz="2200" dirty="0">
                <a:cs typeface="Al Nile" pitchFamily="2" charset="-78"/>
              </a:rPr>
              <a:t>of patients with ISM had a normal serum </a:t>
            </a:r>
            <a:r>
              <a:rPr lang="en" sz="2200" dirty="0" err="1">
                <a:cs typeface="Al Nile" pitchFamily="2" charset="-78"/>
              </a:rPr>
              <a:t>tryptase</a:t>
            </a:r>
            <a:r>
              <a:rPr lang="en" sz="2200" dirty="0">
                <a:cs typeface="Al Nile" pitchFamily="2" charset="-78"/>
              </a:rPr>
              <a:t> level</a:t>
            </a:r>
            <a:endParaRPr lang="el-GR" sz="2200" dirty="0">
              <a:cs typeface="Al Nile" pitchFamily="2" charset="-7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99000"/>
              <a:buFont typeface="Wingdings" pitchFamily="2" charset="2"/>
              <a:buChar char="Ø"/>
            </a:pPr>
            <a:r>
              <a:rPr lang="el-GR" sz="2200" dirty="0">
                <a:cs typeface="Al Nile" pitchFamily="2" charset="-78"/>
              </a:rPr>
              <a:t> είδη οστικής νόσου στη </a:t>
            </a:r>
            <a:r>
              <a:rPr lang="en-US" sz="2200" dirty="0">
                <a:cs typeface="Al Nile" pitchFamily="2" charset="-78"/>
              </a:rPr>
              <a:t>SM: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99000"/>
              <a:buFont typeface="+mj-lt"/>
              <a:buAutoNum type="arabicPeriod"/>
            </a:pPr>
            <a:r>
              <a:rPr lang="el-GR" sz="2000" b="1" dirty="0" err="1">
                <a:cs typeface="Al Nile" pitchFamily="2" charset="-78"/>
              </a:rPr>
              <a:t>Οστεοπενία</a:t>
            </a:r>
            <a:endParaRPr lang="el-GR" sz="2000" b="1" dirty="0">
              <a:cs typeface="Al Nile" pitchFamily="2" charset="-78"/>
            </a:endParaRP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99000"/>
              <a:buFont typeface="+mj-lt"/>
              <a:buAutoNum type="arabicPeriod"/>
            </a:pPr>
            <a:r>
              <a:rPr lang="el-GR" sz="2000" b="1" dirty="0">
                <a:cs typeface="Al Nile" pitchFamily="2" charset="-78"/>
              </a:rPr>
              <a:t>Οστεοπόρωση</a:t>
            </a:r>
            <a:r>
              <a:rPr lang="en-US" sz="2000" b="1" dirty="0">
                <a:cs typeface="Al Nile" pitchFamily="2" charset="-78"/>
              </a:rPr>
              <a:t> (⚦&gt;♁)</a:t>
            </a:r>
            <a:r>
              <a:rPr lang="el-GR" sz="2000" b="1" dirty="0">
                <a:cs typeface="Al Nile" pitchFamily="2" charset="-78"/>
              </a:rPr>
              <a:t>, </a:t>
            </a:r>
            <a:r>
              <a:rPr lang="el-GR" sz="2000" dirty="0">
                <a:cs typeface="Al Nile" pitchFamily="2" charset="-78"/>
              </a:rPr>
              <a:t>~18-37%</a:t>
            </a:r>
            <a:r>
              <a:rPr lang="en-US" sz="2000" dirty="0">
                <a:cs typeface="Al Nile" pitchFamily="2" charset="-78"/>
              </a:rPr>
              <a:t> - # </a:t>
            </a:r>
            <a:r>
              <a:rPr lang="el-GR" sz="2000" dirty="0">
                <a:cs typeface="Al Nile" pitchFamily="2" charset="-78"/>
              </a:rPr>
              <a:t>ευθραυστότητας ~24-57%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99000"/>
              <a:buFont typeface="+mj-lt"/>
              <a:buAutoNum type="arabicPeriod"/>
            </a:pPr>
            <a:r>
              <a:rPr lang="el-GR" sz="2000" dirty="0">
                <a:cs typeface="Al Nile" pitchFamily="2" charset="-78"/>
              </a:rPr>
              <a:t>Οστεοσκλήρυνση, </a:t>
            </a:r>
            <a:r>
              <a:rPr lang="en-US" sz="2000" b="1" dirty="0">
                <a:cs typeface="Al Nile" pitchFamily="2" charset="-78"/>
              </a:rPr>
              <a:t>(⚦&lt;♁), </a:t>
            </a:r>
            <a:r>
              <a:rPr lang="el-GR" sz="2000" dirty="0">
                <a:cs typeface="Al Nile" pitchFamily="2" charset="-78"/>
              </a:rPr>
              <a:t>~2-</a:t>
            </a:r>
            <a:r>
              <a:rPr lang="en-US" sz="2000" dirty="0">
                <a:cs typeface="Al Nile" pitchFamily="2" charset="-78"/>
              </a:rPr>
              <a:t>8</a:t>
            </a:r>
            <a:r>
              <a:rPr lang="el-GR" sz="2000" dirty="0">
                <a:cs typeface="Al Nile" pitchFamily="2" charset="-78"/>
              </a:rPr>
              <a:t>%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99000"/>
              <a:buFont typeface="+mj-lt"/>
              <a:buAutoNum type="arabicPeriod"/>
            </a:pPr>
            <a:r>
              <a:rPr lang="el-GR" sz="2000" dirty="0">
                <a:cs typeface="Al Nile" pitchFamily="2" charset="-78"/>
              </a:rPr>
              <a:t>Μικτός τύπος οστικής βλάβης</a:t>
            </a:r>
            <a:r>
              <a:rPr lang="en-US" sz="2000" dirty="0">
                <a:cs typeface="Al Nile" pitchFamily="2" charset="-78"/>
              </a:rPr>
              <a:t>, ~4%</a:t>
            </a:r>
            <a:endParaRPr lang="el-GR" sz="2000" dirty="0">
              <a:cs typeface="Al Nile" pitchFamily="2" charset="-78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99000"/>
              <a:buNone/>
            </a:pPr>
            <a:endParaRPr lang="en-US" sz="2400" dirty="0">
              <a:cs typeface="Al Nile" pitchFamily="2" charset="-78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SzPct val="99000"/>
              <a:buFont typeface="Arial" panose="020B0604020202020204" pitchFamily="34" charset="0"/>
              <a:buNone/>
            </a:pPr>
            <a:r>
              <a:rPr lang="el-GR" sz="2400" dirty="0">
                <a:cs typeface="Al Nile" pitchFamily="2" charset="-78"/>
              </a:rPr>
              <a:t>		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SzPct val="99000"/>
              <a:buFont typeface="Arial" panose="020B0604020202020204" pitchFamily="34" charset="0"/>
              <a:buNone/>
            </a:pPr>
            <a:endParaRPr lang="el-GR" sz="2400" dirty="0">
              <a:cs typeface="Al Nile" pitchFamily="2" charset="-78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SzPct val="99000"/>
              <a:buFont typeface="Arial" panose="020B0604020202020204" pitchFamily="34" charset="0"/>
              <a:buNone/>
            </a:pPr>
            <a:r>
              <a:rPr lang="el-GR" sz="2400" dirty="0">
                <a:cs typeface="Al Nile" pitchFamily="2" charset="-78"/>
              </a:rPr>
              <a:t>		         		 	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SzPct val="99000"/>
              <a:buFont typeface="Arial" panose="020B0604020202020204" pitchFamily="34" charset="0"/>
              <a:buNone/>
            </a:pPr>
            <a:r>
              <a:rPr lang="el-GR" sz="2400" dirty="0">
                <a:cs typeface="Al Nile" pitchFamily="2" charset="-78"/>
              </a:rPr>
              <a:t>						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SzPct val="99000"/>
              <a:buFont typeface="Arial" panose="020B0604020202020204" pitchFamily="34" charset="0"/>
              <a:buNone/>
            </a:pPr>
            <a:endParaRPr lang="el-GR" sz="2400" dirty="0">
              <a:cs typeface="Al Nile" pitchFamily="2" charset="-78"/>
            </a:endParaRPr>
          </a:p>
        </p:txBody>
      </p:sp>
      <p:sp>
        <p:nvSpPr>
          <p:cNvPr id="2" name="Ραβδωτό δεξιό βέλος 1">
            <a:extLst>
              <a:ext uri="{FF2B5EF4-FFF2-40B4-BE49-F238E27FC236}">
                <a16:creationId xmlns:a16="http://schemas.microsoft.com/office/drawing/2014/main" id="{8158ADCC-BC22-934D-8E2A-BAF9C3444D35}"/>
              </a:ext>
            </a:extLst>
          </p:cNvPr>
          <p:cNvSpPr/>
          <p:nvPr/>
        </p:nvSpPr>
        <p:spPr>
          <a:xfrm rot="5400000">
            <a:off x="5074068" y="5604250"/>
            <a:ext cx="1203158" cy="697831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41E89F5-82FF-D04D-8B4D-513B1006A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941" y="3848100"/>
            <a:ext cx="5700059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9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780439F-D26A-4649-99CD-85ED91BF1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70"/>
          <a:stretch/>
        </p:blipFill>
        <p:spPr>
          <a:xfrm>
            <a:off x="4491788" y="1469137"/>
            <a:ext cx="6100224" cy="5047488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25" name="Ορθογώνιο 3">
            <a:extLst>
              <a:ext uri="{FF2B5EF4-FFF2-40B4-BE49-F238E27FC236}">
                <a16:creationId xmlns:a16="http://schemas.microsoft.com/office/drawing/2014/main" id="{3B2FC750-2124-7341-BA65-77AC2255708F}"/>
              </a:ext>
            </a:extLst>
          </p:cNvPr>
          <p:cNvSpPr/>
          <p:nvPr/>
        </p:nvSpPr>
        <p:spPr>
          <a:xfrm>
            <a:off x="0" y="-10160"/>
            <a:ext cx="8178800" cy="1168400"/>
          </a:xfrm>
          <a:custGeom>
            <a:avLst/>
            <a:gdLst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8402320 w 8402320"/>
              <a:gd name="connsiteY2" fmla="*/ 11684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69392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1168400">
                <a:moveTo>
                  <a:pt x="0" y="0"/>
                </a:moveTo>
                <a:lnTo>
                  <a:pt x="8178800" y="20320"/>
                </a:lnTo>
                <a:cubicBezTo>
                  <a:pt x="6736080" y="524933"/>
                  <a:pt x="6390640" y="734907"/>
                  <a:pt x="4673600" y="1107440"/>
                </a:cubicBezTo>
                <a:lnTo>
                  <a:pt x="0" y="11684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Τίτλος 1">
            <a:extLst>
              <a:ext uri="{FF2B5EF4-FFF2-40B4-BE49-F238E27FC236}">
                <a16:creationId xmlns:a16="http://schemas.microsoft.com/office/drawing/2014/main" id="{3F6E5CDD-C292-A34B-A20A-49EA2B23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84799" cy="1132739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ΙΙ. </a:t>
            </a:r>
            <a:r>
              <a:rPr lang="el-GR" sz="4000" dirty="0" err="1">
                <a:solidFill>
                  <a:schemeClr val="bg1"/>
                </a:solidFill>
                <a:latin typeface="+mn-lt"/>
                <a:cs typeface="Al Nile" pitchFamily="2" charset="-78"/>
              </a:rPr>
              <a:t>Παθοφυσιολογία</a:t>
            </a:r>
            <a:endParaRPr lang="en-US" sz="4000" dirty="0">
              <a:solidFill>
                <a:schemeClr val="bg1"/>
              </a:solidFill>
              <a:latin typeface="+mn-lt"/>
              <a:cs typeface="Al Nile" pitchFamily="2" charset="-78"/>
            </a:endParaRPr>
          </a:p>
        </p:txBody>
      </p:sp>
      <p:sp>
        <p:nvSpPr>
          <p:cNvPr id="26" name="Ελεύθερη σχεδίαση 25">
            <a:extLst>
              <a:ext uri="{FF2B5EF4-FFF2-40B4-BE49-F238E27FC236}">
                <a16:creationId xmlns:a16="http://schemas.microsoft.com/office/drawing/2014/main" id="{D1DC9073-7056-8746-AB82-2E5E67EE582E}"/>
              </a:ext>
            </a:extLst>
          </p:cNvPr>
          <p:cNvSpPr/>
          <p:nvPr/>
        </p:nvSpPr>
        <p:spPr>
          <a:xfrm>
            <a:off x="0" y="30480"/>
            <a:ext cx="7426960" cy="976605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7" name="Ελεύθερη σχεδίαση 26">
            <a:extLst>
              <a:ext uri="{FF2B5EF4-FFF2-40B4-BE49-F238E27FC236}">
                <a16:creationId xmlns:a16="http://schemas.microsoft.com/office/drawing/2014/main" id="{C6B229F1-289A-094C-813F-05BEAE685D7D}"/>
              </a:ext>
            </a:extLst>
          </p:cNvPr>
          <p:cNvSpPr/>
          <p:nvPr/>
        </p:nvSpPr>
        <p:spPr>
          <a:xfrm>
            <a:off x="-1" y="0"/>
            <a:ext cx="6786881" cy="1099751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8" name="Ελεύθερη σχεδίαση 27">
            <a:extLst>
              <a:ext uri="{FF2B5EF4-FFF2-40B4-BE49-F238E27FC236}">
                <a16:creationId xmlns:a16="http://schemas.microsoft.com/office/drawing/2014/main" id="{709C0FF9-4666-E849-8635-8AE2BD5BCBD3}"/>
              </a:ext>
            </a:extLst>
          </p:cNvPr>
          <p:cNvSpPr/>
          <p:nvPr/>
        </p:nvSpPr>
        <p:spPr>
          <a:xfrm>
            <a:off x="0" y="1"/>
            <a:ext cx="8209280" cy="1209040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4590B8-B2B0-5F4D-8F7F-DD5C2C709739}"/>
              </a:ext>
            </a:extLst>
          </p:cNvPr>
          <p:cNvSpPr txBox="1"/>
          <p:nvPr/>
        </p:nvSpPr>
        <p:spPr>
          <a:xfrm>
            <a:off x="9485275" y="6427113"/>
            <a:ext cx="26420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US" sz="1100" dirty="0"/>
              <a:t>Bouvard B et al, </a:t>
            </a:r>
            <a:r>
              <a:rPr lang="en-US" sz="1100" dirty="0" err="1"/>
              <a:t>Morphologie</a:t>
            </a:r>
            <a:r>
              <a:rPr lang="en-US" sz="1100" dirty="0"/>
              <a:t> 2020</a:t>
            </a:r>
          </a:p>
          <a:p>
            <a:pPr lvl="1" algn="r"/>
            <a:endParaRPr lang="el-GR" sz="1100" dirty="0"/>
          </a:p>
        </p:txBody>
      </p:sp>
      <p:sp>
        <p:nvSpPr>
          <p:cNvPr id="15" name="Στρογγυλεμένο ορθογώνιο 14">
            <a:extLst>
              <a:ext uri="{FF2B5EF4-FFF2-40B4-BE49-F238E27FC236}">
                <a16:creationId xmlns:a16="http://schemas.microsoft.com/office/drawing/2014/main" id="{31851865-9B59-3D44-BAB7-80D24C41EE7B}"/>
              </a:ext>
            </a:extLst>
          </p:cNvPr>
          <p:cNvSpPr/>
          <p:nvPr/>
        </p:nvSpPr>
        <p:spPr>
          <a:xfrm>
            <a:off x="471055" y="1888652"/>
            <a:ext cx="3657599" cy="2461675"/>
          </a:xfrm>
          <a:prstGeom prst="roundRect">
            <a:avLst/>
          </a:prstGeom>
          <a:solidFill>
            <a:srgbClr val="1F2BF2"/>
          </a:solidFill>
          <a:ln>
            <a:noFill/>
          </a:ln>
          <a:effectLst>
            <a:reflection blurRad="6350" stA="43000" endPos="17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el-GR" sz="2000" b="1" dirty="0">
                <a:solidFill>
                  <a:srgbClr val="FFFF00"/>
                </a:solidFill>
              </a:rPr>
              <a:t>ΟΣΤΕΟΠΟΡΩΣΗ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SM mediators</a:t>
            </a:r>
            <a:r>
              <a:rPr lang="el-GR" b="1" dirty="0">
                <a:solidFill>
                  <a:srgbClr val="FFFF00"/>
                </a:solidFill>
              </a:rPr>
              <a:t> (</a:t>
            </a:r>
            <a:r>
              <a:rPr lang="el-GR" b="1" dirty="0" err="1">
                <a:solidFill>
                  <a:srgbClr val="FFFF00"/>
                </a:solidFill>
              </a:rPr>
              <a:t>ισταμίνη</a:t>
            </a:r>
            <a:r>
              <a:rPr lang="el-GR" b="1" dirty="0">
                <a:solidFill>
                  <a:srgbClr val="FFFF00"/>
                </a:solidFill>
              </a:rPr>
              <a:t>, </a:t>
            </a:r>
            <a:r>
              <a:rPr lang="el-GR" b="1" dirty="0" err="1">
                <a:solidFill>
                  <a:srgbClr val="FFFF00"/>
                </a:solidFill>
              </a:rPr>
              <a:t>τρυπτάση</a:t>
            </a:r>
            <a:r>
              <a:rPr lang="el-GR" b="1" dirty="0">
                <a:solidFill>
                  <a:srgbClr val="FFFF00"/>
                </a:solidFill>
              </a:rPr>
              <a:t>, ηπαρίνη, </a:t>
            </a:r>
            <a:r>
              <a:rPr lang="el-GR" b="1" dirty="0" err="1">
                <a:solidFill>
                  <a:srgbClr val="FFFF00"/>
                </a:solidFill>
              </a:rPr>
              <a:t>κυτοκίνες</a:t>
            </a:r>
            <a:r>
              <a:rPr lang="el-GR" b="1" dirty="0">
                <a:solidFill>
                  <a:srgbClr val="FFFF00"/>
                </a:solidFill>
              </a:rPr>
              <a:t>  </a:t>
            </a:r>
            <a:r>
              <a:rPr lang="en-US" b="1" dirty="0">
                <a:solidFill>
                  <a:srgbClr val="FFFF00"/>
                </a:solidFill>
              </a:rPr>
              <a:t>IL-1, IL-6</a:t>
            </a:r>
            <a:r>
              <a:rPr lang="el-GR" b="1" dirty="0">
                <a:solidFill>
                  <a:srgbClr val="FFFF00"/>
                </a:solidFill>
              </a:rPr>
              <a:t>, </a:t>
            </a:r>
            <a:r>
              <a:rPr lang="en-US" b="1" dirty="0">
                <a:solidFill>
                  <a:srgbClr val="FFFF00"/>
                </a:solidFill>
              </a:rPr>
              <a:t>TNF</a:t>
            </a:r>
            <a:r>
              <a:rPr lang="el-GR" b="1" dirty="0">
                <a:solidFill>
                  <a:srgbClr val="FFFF00"/>
                </a:solidFill>
              </a:rPr>
              <a:t>)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neoplastic infiltration</a:t>
            </a:r>
            <a:endParaRPr lang="el-GR" b="1" dirty="0">
              <a:solidFill>
                <a:srgbClr val="FFFF0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⇑ </a:t>
            </a:r>
            <a:r>
              <a:rPr lang="el-GR" b="1" dirty="0">
                <a:solidFill>
                  <a:srgbClr val="FFFF00"/>
                </a:solidFill>
              </a:rPr>
              <a:t>οστική </a:t>
            </a:r>
            <a:r>
              <a:rPr lang="el-GR" b="1" dirty="0" err="1">
                <a:solidFill>
                  <a:srgbClr val="FFFF00"/>
                </a:solidFill>
              </a:rPr>
              <a:t>απορρ</a:t>
            </a:r>
            <a:r>
              <a:rPr lang="en-US" b="1" dirty="0" err="1">
                <a:solidFill>
                  <a:srgbClr val="FFFF00"/>
                </a:solidFill>
              </a:rPr>
              <a:t>ό</a:t>
            </a:r>
            <a:r>
              <a:rPr lang="el-GR" b="1" dirty="0" err="1">
                <a:solidFill>
                  <a:srgbClr val="FFFF00"/>
                </a:solidFill>
              </a:rPr>
              <a:t>φηση</a:t>
            </a:r>
            <a:endParaRPr lang="el-GR" b="1" dirty="0">
              <a:solidFill>
                <a:srgbClr val="FFFF0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⇓ </a:t>
            </a:r>
            <a:r>
              <a:rPr lang="el-GR" b="1" dirty="0" err="1">
                <a:solidFill>
                  <a:srgbClr val="FFFF00"/>
                </a:solidFill>
              </a:rPr>
              <a:t>οστεοβλαστική</a:t>
            </a:r>
            <a:r>
              <a:rPr lang="el-GR" b="1" dirty="0">
                <a:solidFill>
                  <a:srgbClr val="FFFF00"/>
                </a:solidFill>
              </a:rPr>
              <a:t> λειτουργία</a:t>
            </a:r>
            <a:endParaRPr lang="en-US" b="1" dirty="0">
              <a:solidFill>
                <a:srgbClr val="FFFF0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PTH effect</a:t>
            </a:r>
            <a:endParaRPr lang="el-GR" sz="2000" b="1" dirty="0">
              <a:solidFill>
                <a:srgbClr val="FFFF00"/>
              </a:solidFill>
            </a:endParaRPr>
          </a:p>
        </p:txBody>
      </p:sp>
      <p:sp>
        <p:nvSpPr>
          <p:cNvPr id="7" name="Έλλειψη 6">
            <a:extLst>
              <a:ext uri="{FF2B5EF4-FFF2-40B4-BE49-F238E27FC236}">
                <a16:creationId xmlns:a16="http://schemas.microsoft.com/office/drawing/2014/main" id="{E64EAD7C-9B0B-6448-BEC5-6DB14BCCBF83}"/>
              </a:ext>
            </a:extLst>
          </p:cNvPr>
          <p:cNvSpPr/>
          <p:nvPr/>
        </p:nvSpPr>
        <p:spPr>
          <a:xfrm>
            <a:off x="4821018" y="2976638"/>
            <a:ext cx="644236" cy="615799"/>
          </a:xfrm>
          <a:prstGeom prst="ellipse">
            <a:avLst/>
          </a:pr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793FDF-29F4-D14F-A66B-D0CFF4A368B4}"/>
              </a:ext>
            </a:extLst>
          </p:cNvPr>
          <p:cNvSpPr txBox="1"/>
          <p:nvPr/>
        </p:nvSpPr>
        <p:spPr>
          <a:xfrm>
            <a:off x="8351265" y="735749"/>
            <a:ext cx="2184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F2BF2"/>
                </a:solidFill>
              </a:rPr>
              <a:t>Bone degrading</a:t>
            </a:r>
            <a:endParaRPr lang="el-GR" sz="2400" b="1" dirty="0">
              <a:solidFill>
                <a:srgbClr val="1F2BF2"/>
              </a:solidFill>
            </a:endParaRPr>
          </a:p>
        </p:txBody>
      </p:sp>
      <p:sp>
        <p:nvSpPr>
          <p:cNvPr id="32" name="Ορθογώνιο 31">
            <a:extLst>
              <a:ext uri="{FF2B5EF4-FFF2-40B4-BE49-F238E27FC236}">
                <a16:creationId xmlns:a16="http://schemas.microsoft.com/office/drawing/2014/main" id="{FB93D8EB-3706-904C-BAC8-DFDB1F94F6F5}"/>
              </a:ext>
            </a:extLst>
          </p:cNvPr>
          <p:cNvSpPr/>
          <p:nvPr/>
        </p:nvSpPr>
        <p:spPr>
          <a:xfrm>
            <a:off x="7179734" y="1456267"/>
            <a:ext cx="4792134" cy="4360334"/>
          </a:xfrm>
          <a:prstGeom prst="rect">
            <a:avLst/>
          </a:prstGeom>
          <a:gradFill flip="none" rotWithShape="1">
            <a:gsLst>
              <a:gs pos="15000">
                <a:schemeClr val="accent3">
                  <a:lumMod val="0"/>
                  <a:lumOff val="100000"/>
                  <a:alpha val="61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bg1"/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FF0000"/>
              </a:buClr>
            </a:pPr>
            <a:endParaRPr lang="el-G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780439F-D26A-4649-99CD-85ED91BF1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70"/>
          <a:stretch/>
        </p:blipFill>
        <p:spPr>
          <a:xfrm>
            <a:off x="2143604" y="1497490"/>
            <a:ext cx="6100224" cy="5047488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25" name="Ορθογώνιο 3">
            <a:extLst>
              <a:ext uri="{FF2B5EF4-FFF2-40B4-BE49-F238E27FC236}">
                <a16:creationId xmlns:a16="http://schemas.microsoft.com/office/drawing/2014/main" id="{3B2FC750-2124-7341-BA65-77AC2255708F}"/>
              </a:ext>
            </a:extLst>
          </p:cNvPr>
          <p:cNvSpPr/>
          <p:nvPr/>
        </p:nvSpPr>
        <p:spPr>
          <a:xfrm>
            <a:off x="0" y="-10160"/>
            <a:ext cx="8178800" cy="1168400"/>
          </a:xfrm>
          <a:custGeom>
            <a:avLst/>
            <a:gdLst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8402320 w 8402320"/>
              <a:gd name="connsiteY2" fmla="*/ 11684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69392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1168400">
                <a:moveTo>
                  <a:pt x="0" y="0"/>
                </a:moveTo>
                <a:lnTo>
                  <a:pt x="8178800" y="20320"/>
                </a:lnTo>
                <a:cubicBezTo>
                  <a:pt x="6736080" y="524933"/>
                  <a:pt x="6390640" y="734907"/>
                  <a:pt x="4673600" y="1107440"/>
                </a:cubicBezTo>
                <a:lnTo>
                  <a:pt x="0" y="11684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Τίτλος 1">
            <a:extLst>
              <a:ext uri="{FF2B5EF4-FFF2-40B4-BE49-F238E27FC236}">
                <a16:creationId xmlns:a16="http://schemas.microsoft.com/office/drawing/2014/main" id="{3F6E5CDD-C292-A34B-A20A-49EA2B23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84799" cy="1132739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ΙΙ. </a:t>
            </a:r>
            <a:r>
              <a:rPr lang="el-GR" sz="4000" dirty="0" err="1">
                <a:solidFill>
                  <a:schemeClr val="bg1"/>
                </a:solidFill>
                <a:latin typeface="+mn-lt"/>
                <a:cs typeface="Al Nile" pitchFamily="2" charset="-78"/>
              </a:rPr>
              <a:t>Παθοφυσιολογία</a:t>
            </a:r>
            <a:endParaRPr lang="en-US" sz="4000" dirty="0">
              <a:solidFill>
                <a:schemeClr val="bg1"/>
              </a:solidFill>
              <a:latin typeface="+mn-lt"/>
              <a:cs typeface="Al Nile" pitchFamily="2" charset="-78"/>
            </a:endParaRPr>
          </a:p>
        </p:txBody>
      </p:sp>
      <p:sp>
        <p:nvSpPr>
          <p:cNvPr id="26" name="Ελεύθερη σχεδίαση 25">
            <a:extLst>
              <a:ext uri="{FF2B5EF4-FFF2-40B4-BE49-F238E27FC236}">
                <a16:creationId xmlns:a16="http://schemas.microsoft.com/office/drawing/2014/main" id="{D1DC9073-7056-8746-AB82-2E5E67EE582E}"/>
              </a:ext>
            </a:extLst>
          </p:cNvPr>
          <p:cNvSpPr/>
          <p:nvPr/>
        </p:nvSpPr>
        <p:spPr>
          <a:xfrm>
            <a:off x="0" y="30480"/>
            <a:ext cx="7426960" cy="976605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7" name="Ελεύθερη σχεδίαση 26">
            <a:extLst>
              <a:ext uri="{FF2B5EF4-FFF2-40B4-BE49-F238E27FC236}">
                <a16:creationId xmlns:a16="http://schemas.microsoft.com/office/drawing/2014/main" id="{C6B229F1-289A-094C-813F-05BEAE685D7D}"/>
              </a:ext>
            </a:extLst>
          </p:cNvPr>
          <p:cNvSpPr/>
          <p:nvPr/>
        </p:nvSpPr>
        <p:spPr>
          <a:xfrm>
            <a:off x="-1" y="0"/>
            <a:ext cx="6786881" cy="1099751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8" name="Ελεύθερη σχεδίαση 27">
            <a:extLst>
              <a:ext uri="{FF2B5EF4-FFF2-40B4-BE49-F238E27FC236}">
                <a16:creationId xmlns:a16="http://schemas.microsoft.com/office/drawing/2014/main" id="{709C0FF9-4666-E849-8635-8AE2BD5BCBD3}"/>
              </a:ext>
            </a:extLst>
          </p:cNvPr>
          <p:cNvSpPr/>
          <p:nvPr/>
        </p:nvSpPr>
        <p:spPr>
          <a:xfrm>
            <a:off x="0" y="1"/>
            <a:ext cx="8209280" cy="1209040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4590B8-B2B0-5F4D-8F7F-DD5C2C709739}"/>
              </a:ext>
            </a:extLst>
          </p:cNvPr>
          <p:cNvSpPr txBox="1"/>
          <p:nvPr/>
        </p:nvSpPr>
        <p:spPr>
          <a:xfrm>
            <a:off x="9485275" y="6427113"/>
            <a:ext cx="26420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US" sz="1100" dirty="0"/>
              <a:t>Bouvard B et al, </a:t>
            </a:r>
            <a:r>
              <a:rPr lang="en-US" sz="1100" dirty="0" err="1"/>
              <a:t>Morphologie</a:t>
            </a:r>
            <a:r>
              <a:rPr lang="en-US" sz="1100" dirty="0"/>
              <a:t> 2020</a:t>
            </a:r>
          </a:p>
          <a:p>
            <a:pPr lvl="1" algn="r"/>
            <a:endParaRPr lang="el-GR" sz="1100" dirty="0"/>
          </a:p>
        </p:txBody>
      </p:sp>
      <p:sp>
        <p:nvSpPr>
          <p:cNvPr id="17" name="Στρογγυλεμένο ορθογώνιο 16">
            <a:extLst>
              <a:ext uri="{FF2B5EF4-FFF2-40B4-BE49-F238E27FC236}">
                <a16:creationId xmlns:a16="http://schemas.microsoft.com/office/drawing/2014/main" id="{00B16FE9-89DE-3943-A3E8-166483FAC21F}"/>
              </a:ext>
            </a:extLst>
          </p:cNvPr>
          <p:cNvSpPr/>
          <p:nvPr/>
        </p:nvSpPr>
        <p:spPr>
          <a:xfrm>
            <a:off x="7963195" y="2667000"/>
            <a:ext cx="4228805" cy="215394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43000" endPos="17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el-GR" sz="2000" b="1" dirty="0">
                <a:solidFill>
                  <a:srgbClr val="FFFF00"/>
                </a:solidFill>
              </a:rPr>
              <a:t>ΟΣΤΕΟΣΚΛΗΡΥΝΣΗ</a:t>
            </a:r>
          </a:p>
          <a:p>
            <a:pPr marL="285750" indent="-285750">
              <a:buClr>
                <a:srgbClr val="1F2BF2"/>
              </a:buClr>
              <a:buFont typeface="Wingdings" pitchFamily="2" charset="2"/>
              <a:buChar char="ü"/>
            </a:pPr>
            <a:r>
              <a:rPr lang="el-GR" b="1" dirty="0" err="1">
                <a:solidFill>
                  <a:srgbClr val="FFFF00"/>
                </a:solidFill>
              </a:rPr>
              <a:t>Ινωδογενετικές</a:t>
            </a:r>
            <a:r>
              <a:rPr lang="el-GR" b="1" dirty="0">
                <a:solidFill>
                  <a:srgbClr val="FFFF00"/>
                </a:solidFill>
              </a:rPr>
              <a:t> </a:t>
            </a:r>
            <a:r>
              <a:rPr lang="el-GR" b="1" dirty="0" err="1">
                <a:solidFill>
                  <a:srgbClr val="FFFF00"/>
                </a:solidFill>
              </a:rPr>
              <a:t>κυτοκίνες</a:t>
            </a:r>
            <a:r>
              <a:rPr lang="el-GR" b="1" dirty="0">
                <a:solidFill>
                  <a:srgbClr val="FFFF00"/>
                </a:solidFill>
              </a:rPr>
              <a:t> (</a:t>
            </a:r>
            <a:r>
              <a:rPr lang="en-US" b="1" dirty="0">
                <a:solidFill>
                  <a:srgbClr val="FFFF00"/>
                </a:solidFill>
              </a:rPr>
              <a:t>PDGF, TGF</a:t>
            </a:r>
            <a:r>
              <a:rPr lang="el-GR" b="1" dirty="0">
                <a:solidFill>
                  <a:srgbClr val="FFFF00"/>
                </a:solidFill>
              </a:rPr>
              <a:t>β, </a:t>
            </a:r>
            <a:r>
              <a:rPr lang="en-US" b="1" dirty="0" err="1">
                <a:solidFill>
                  <a:srgbClr val="FFFF00"/>
                </a:solidFill>
              </a:rPr>
              <a:t>bFGF</a:t>
            </a:r>
            <a:r>
              <a:rPr lang="en-US" b="1" dirty="0">
                <a:solidFill>
                  <a:srgbClr val="FFFF00"/>
                </a:solidFill>
              </a:rPr>
              <a:t>, IL12, INF</a:t>
            </a:r>
            <a:r>
              <a:rPr lang="el-GR" b="1" dirty="0">
                <a:solidFill>
                  <a:srgbClr val="FFFF00"/>
                </a:solidFill>
              </a:rPr>
              <a:t>γ</a:t>
            </a:r>
            <a:r>
              <a:rPr lang="en-US" b="1" dirty="0">
                <a:solidFill>
                  <a:srgbClr val="FFFF00"/>
                </a:solidFill>
              </a:rPr>
              <a:t>)</a:t>
            </a:r>
          </a:p>
          <a:p>
            <a:pPr marL="285750" indent="-285750">
              <a:buClr>
                <a:srgbClr val="1F2BF2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⇑ </a:t>
            </a:r>
            <a:r>
              <a:rPr lang="el-GR" b="1" dirty="0">
                <a:solidFill>
                  <a:srgbClr val="FFFF00"/>
                </a:solidFill>
              </a:rPr>
              <a:t>οστεοβλαστών μέσω του </a:t>
            </a:r>
            <a:r>
              <a:rPr lang="en-US" b="1" dirty="0">
                <a:solidFill>
                  <a:srgbClr val="FFFF00"/>
                </a:solidFill>
              </a:rPr>
              <a:t>VCAM-1</a:t>
            </a:r>
            <a:endParaRPr lang="el-GR" b="1" dirty="0">
              <a:solidFill>
                <a:srgbClr val="FFFF00"/>
              </a:solidFill>
            </a:endParaRPr>
          </a:p>
          <a:p>
            <a:pPr marL="285750" indent="-285750">
              <a:buClr>
                <a:srgbClr val="1F2BF2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⇑</a:t>
            </a:r>
            <a:r>
              <a:rPr lang="el-GR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OPG</a:t>
            </a:r>
          </a:p>
          <a:p>
            <a:pPr marL="285750" indent="-285750">
              <a:buClr>
                <a:srgbClr val="1F2BF2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⇓ </a:t>
            </a:r>
            <a:r>
              <a:rPr lang="el-GR" b="1" dirty="0" err="1">
                <a:solidFill>
                  <a:srgbClr val="FFFF00"/>
                </a:solidFill>
              </a:rPr>
              <a:t>οστεοκλαστών</a:t>
            </a:r>
            <a:endParaRPr lang="el-GR" b="1" dirty="0">
              <a:solidFill>
                <a:srgbClr val="FFFF00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8814790-D032-5242-99E1-5416D922D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985" y="975956"/>
            <a:ext cx="2052476" cy="1667242"/>
          </a:xfrm>
          <a:prstGeom prst="rect">
            <a:avLst/>
          </a:prstGeom>
        </p:spPr>
      </p:pic>
      <p:sp>
        <p:nvSpPr>
          <p:cNvPr id="7" name="Έλλειψη 6">
            <a:extLst>
              <a:ext uri="{FF2B5EF4-FFF2-40B4-BE49-F238E27FC236}">
                <a16:creationId xmlns:a16="http://schemas.microsoft.com/office/drawing/2014/main" id="{E64EAD7C-9B0B-6448-BEC5-6DB14BCCBF83}"/>
              </a:ext>
            </a:extLst>
          </p:cNvPr>
          <p:cNvSpPr/>
          <p:nvPr/>
        </p:nvSpPr>
        <p:spPr>
          <a:xfrm>
            <a:off x="3451029" y="2976638"/>
            <a:ext cx="644236" cy="6157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A95099-339F-3642-893C-982956B26CDB}"/>
              </a:ext>
            </a:extLst>
          </p:cNvPr>
          <p:cNvSpPr txBox="1"/>
          <p:nvPr/>
        </p:nvSpPr>
        <p:spPr>
          <a:xfrm>
            <a:off x="7014825" y="796323"/>
            <a:ext cx="1984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Bone forming 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5A1E2BC9-C219-4844-8B1D-002A17220164}"/>
              </a:ext>
            </a:extLst>
          </p:cNvPr>
          <p:cNvSpPr/>
          <p:nvPr/>
        </p:nvSpPr>
        <p:spPr>
          <a:xfrm rot="16200000">
            <a:off x="1903148" y="2478350"/>
            <a:ext cx="1921405" cy="4483103"/>
          </a:xfrm>
          <a:prstGeom prst="rect">
            <a:avLst/>
          </a:prstGeom>
          <a:gradFill flip="none" rotWithShape="1">
            <a:gsLst>
              <a:gs pos="15000">
                <a:schemeClr val="accent3">
                  <a:lumMod val="0"/>
                  <a:lumOff val="100000"/>
                  <a:alpha val="61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bg1"/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FF0000"/>
              </a:buClr>
            </a:pPr>
            <a:endParaRPr lang="el-G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DCD40B3-C49C-F14F-B8BB-5A217C07DB3B}"/>
              </a:ext>
            </a:extLst>
          </p:cNvPr>
          <p:cNvSpPr/>
          <p:nvPr/>
        </p:nvSpPr>
        <p:spPr>
          <a:xfrm>
            <a:off x="0" y="-10160"/>
            <a:ext cx="8178800" cy="1168400"/>
          </a:xfrm>
          <a:custGeom>
            <a:avLst/>
            <a:gdLst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8402320 w 8402320"/>
              <a:gd name="connsiteY2" fmla="*/ 11684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69392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1168400">
                <a:moveTo>
                  <a:pt x="0" y="0"/>
                </a:moveTo>
                <a:lnTo>
                  <a:pt x="8178800" y="20320"/>
                </a:lnTo>
                <a:cubicBezTo>
                  <a:pt x="6736080" y="524933"/>
                  <a:pt x="6390640" y="734907"/>
                  <a:pt x="4673600" y="1107440"/>
                </a:cubicBezTo>
                <a:lnTo>
                  <a:pt x="0" y="11684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Ελεύθερη σχεδίαση 10">
            <a:extLst>
              <a:ext uri="{FF2B5EF4-FFF2-40B4-BE49-F238E27FC236}">
                <a16:creationId xmlns:a16="http://schemas.microsoft.com/office/drawing/2014/main" id="{47375F53-C023-4E4E-8B4A-A0883A43A8CF}"/>
              </a:ext>
            </a:extLst>
          </p:cNvPr>
          <p:cNvSpPr/>
          <p:nvPr/>
        </p:nvSpPr>
        <p:spPr>
          <a:xfrm>
            <a:off x="-1" y="0"/>
            <a:ext cx="6786881" cy="1099751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2" name="Ελεύθερη σχεδίαση 11">
            <a:extLst>
              <a:ext uri="{FF2B5EF4-FFF2-40B4-BE49-F238E27FC236}">
                <a16:creationId xmlns:a16="http://schemas.microsoft.com/office/drawing/2014/main" id="{0697D309-3F93-6640-9B24-3C60EDBC6EE8}"/>
              </a:ext>
            </a:extLst>
          </p:cNvPr>
          <p:cNvSpPr/>
          <p:nvPr/>
        </p:nvSpPr>
        <p:spPr>
          <a:xfrm>
            <a:off x="0" y="1"/>
            <a:ext cx="8209280" cy="1209040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Ελεύθερη σχεδίαση 17">
            <a:extLst>
              <a:ext uri="{FF2B5EF4-FFF2-40B4-BE49-F238E27FC236}">
                <a16:creationId xmlns:a16="http://schemas.microsoft.com/office/drawing/2014/main" id="{EBE85C1C-A1D9-C947-A0DB-AE7BE99F048B}"/>
              </a:ext>
            </a:extLst>
          </p:cNvPr>
          <p:cNvSpPr/>
          <p:nvPr/>
        </p:nvSpPr>
        <p:spPr>
          <a:xfrm>
            <a:off x="0" y="30480"/>
            <a:ext cx="7426960" cy="976605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3" name="Τίτλος 1">
            <a:extLst>
              <a:ext uri="{FF2B5EF4-FFF2-40B4-BE49-F238E27FC236}">
                <a16:creationId xmlns:a16="http://schemas.microsoft.com/office/drawing/2014/main" id="{3F6E5CDD-C292-A34B-A20A-49EA2B23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0"/>
            <a:ext cx="6184799" cy="1132739"/>
          </a:xfrm>
          <a:ln>
            <a:noFill/>
          </a:ln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Περιεχόμενα</a:t>
            </a:r>
            <a:endParaRPr lang="en-US" sz="4000" dirty="0">
              <a:solidFill>
                <a:schemeClr val="bg1"/>
              </a:solidFill>
              <a:latin typeface="+mn-lt"/>
              <a:cs typeface="Al Nile" pitchFamily="2" charset="-78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FCDF574-792E-9C4C-B731-4A9D659DE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50" y="1292726"/>
            <a:ext cx="11636026" cy="5259854"/>
          </a:xfrm>
        </p:spPr>
        <p:txBody>
          <a:bodyPr anchor="t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99000"/>
              <a:buFont typeface="+mj-lt"/>
              <a:buAutoNum type="arabicPeriod"/>
            </a:pPr>
            <a:r>
              <a:rPr lang="el-GR" sz="2200" b="1" dirty="0" err="1">
                <a:solidFill>
                  <a:srgbClr val="1F2BF2"/>
                </a:solidFill>
                <a:cs typeface="Al Nile" pitchFamily="2" charset="-78"/>
              </a:rPr>
              <a:t>Μαστοκυττάρωση</a:t>
            </a:r>
            <a:endParaRPr lang="el-GR" sz="2200" b="1" dirty="0">
              <a:solidFill>
                <a:srgbClr val="1F2BF2"/>
              </a:solidFill>
              <a:cs typeface="Al Nile" pitchFamily="2" charset="-78"/>
            </a:endParaRPr>
          </a:p>
          <a:p>
            <a:pPr marL="971550" lvl="1" indent="-51435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99000"/>
              <a:buFont typeface="+mj-lt"/>
              <a:buAutoNum type="romanLcPeriod"/>
            </a:pPr>
            <a:r>
              <a:rPr lang="el-GR" sz="2000" dirty="0">
                <a:cs typeface="Al Nile" pitchFamily="2" charset="-78"/>
              </a:rPr>
              <a:t>Ορισμός</a:t>
            </a:r>
          </a:p>
          <a:p>
            <a:pPr marL="971550" lvl="1" indent="-51435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99000"/>
              <a:buFont typeface="+mj-lt"/>
              <a:buAutoNum type="romanLcPeriod"/>
            </a:pPr>
            <a:r>
              <a:rPr lang="el-GR" sz="2000" dirty="0">
                <a:cs typeface="Al Nile" pitchFamily="2" charset="-78"/>
              </a:rPr>
              <a:t>Ταξινόμηση </a:t>
            </a:r>
            <a:r>
              <a:rPr lang="en-US" sz="2000" dirty="0">
                <a:cs typeface="Al Nile" pitchFamily="2" charset="-78"/>
              </a:rPr>
              <a:t>WHO 2022</a:t>
            </a:r>
          </a:p>
          <a:p>
            <a:pPr marL="971550" lvl="1" indent="-51435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99000"/>
              <a:buFont typeface="+mj-lt"/>
              <a:buAutoNum type="romanLcPeriod"/>
            </a:pPr>
            <a:r>
              <a:rPr lang="el-GR" sz="2000" dirty="0">
                <a:cs typeface="Al Nile" pitchFamily="2" charset="-78"/>
              </a:rPr>
              <a:t>Κλινική εικόνα</a:t>
            </a:r>
          </a:p>
          <a:p>
            <a:pPr marL="971550" lvl="1" indent="-51435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99000"/>
              <a:buFont typeface="+mj-lt"/>
              <a:buAutoNum type="romanLcPeriod"/>
            </a:pPr>
            <a:r>
              <a:rPr lang="el-GR" sz="2000" dirty="0">
                <a:cs typeface="Al Nile" pitchFamily="2" charset="-78"/>
              </a:rPr>
              <a:t>Διάγνωση</a:t>
            </a:r>
          </a:p>
          <a:p>
            <a:pPr marL="971550" lvl="1" indent="-51435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99000"/>
              <a:buFont typeface="+mj-lt"/>
              <a:buAutoNum type="romanLcPeriod"/>
            </a:pPr>
            <a:r>
              <a:rPr lang="el-GR" sz="2000" dirty="0">
                <a:cs typeface="Al Nile" pitchFamily="2" charset="-78"/>
              </a:rPr>
              <a:t>Θεραπεία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99000"/>
              <a:buFont typeface="+mj-lt"/>
              <a:buAutoNum type="arabicPeriod"/>
            </a:pPr>
            <a:r>
              <a:rPr lang="el-GR" sz="2200" b="1" dirty="0" err="1">
                <a:solidFill>
                  <a:srgbClr val="1F2BF2"/>
                </a:solidFill>
                <a:cs typeface="Al Nile" pitchFamily="2" charset="-78"/>
              </a:rPr>
              <a:t>Μαστοκυττάρωση</a:t>
            </a:r>
            <a:r>
              <a:rPr lang="el-GR" sz="2200" b="1" dirty="0">
                <a:solidFill>
                  <a:srgbClr val="1F2BF2"/>
                </a:solidFill>
                <a:cs typeface="Al Nile" pitchFamily="2" charset="-78"/>
              </a:rPr>
              <a:t> και Οστική νόσος</a:t>
            </a:r>
          </a:p>
          <a:p>
            <a:pPr marL="971550" lvl="1" indent="-51435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99000"/>
              <a:buFont typeface="+mj-lt"/>
              <a:buAutoNum type="romanLcPeriod"/>
            </a:pPr>
            <a:r>
              <a:rPr lang="el-GR" sz="2000" dirty="0">
                <a:cs typeface="Al Nile" pitchFamily="2" charset="-78"/>
              </a:rPr>
              <a:t>Εισαγωγή</a:t>
            </a:r>
          </a:p>
          <a:p>
            <a:pPr marL="971550" lvl="1" indent="-51435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99000"/>
              <a:buFont typeface="+mj-lt"/>
              <a:buAutoNum type="romanLcPeriod"/>
            </a:pPr>
            <a:r>
              <a:rPr lang="el-GR" sz="2000" dirty="0" err="1">
                <a:cs typeface="Al Nile" pitchFamily="2" charset="-78"/>
              </a:rPr>
              <a:t>Παθοφυσιολογία</a:t>
            </a:r>
            <a:r>
              <a:rPr lang="el-GR" sz="2000" dirty="0">
                <a:cs typeface="Al Nile" pitchFamily="2" charset="-78"/>
              </a:rPr>
              <a:t> της βλάβης</a:t>
            </a:r>
          </a:p>
          <a:p>
            <a:pPr marL="971550" lvl="1" indent="-51435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99000"/>
              <a:buFont typeface="+mj-lt"/>
              <a:buAutoNum type="romanLcPeriod"/>
            </a:pPr>
            <a:r>
              <a:rPr lang="el-GR" sz="2000" dirty="0">
                <a:cs typeface="Al Nile" pitchFamily="2" charset="-78"/>
              </a:rPr>
              <a:t>Κλινική εικόνα</a:t>
            </a:r>
          </a:p>
          <a:p>
            <a:pPr marL="971550" lvl="1" indent="-51435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99000"/>
              <a:buFont typeface="+mj-lt"/>
              <a:buAutoNum type="romanLcPeriod"/>
            </a:pPr>
            <a:r>
              <a:rPr lang="el-GR" sz="2000" dirty="0">
                <a:cs typeface="Al Nile" pitchFamily="2" charset="-78"/>
              </a:rPr>
              <a:t>Διάγνωση</a:t>
            </a:r>
          </a:p>
          <a:p>
            <a:pPr marL="971550" lvl="1" indent="-51435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99000"/>
              <a:buFont typeface="+mj-lt"/>
              <a:buAutoNum type="romanLcPeriod"/>
            </a:pPr>
            <a:r>
              <a:rPr lang="el-GR" sz="2000" dirty="0">
                <a:cs typeface="Al Nile" pitchFamily="2" charset="-78"/>
              </a:rPr>
              <a:t>Θεραπεία</a:t>
            </a:r>
          </a:p>
          <a:p>
            <a:pPr marL="971550" lvl="1" indent="-51435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99000"/>
              <a:buFont typeface="+mj-lt"/>
              <a:buAutoNum type="romanLcPeriod"/>
            </a:pPr>
            <a:r>
              <a:rPr lang="el-GR" sz="2000" dirty="0">
                <a:cs typeface="Al Nile" pitchFamily="2" charset="-78"/>
              </a:rPr>
              <a:t>Μελλοντικές προοπτικές</a:t>
            </a:r>
            <a:endParaRPr lang="el-GR" sz="2200" dirty="0">
              <a:cs typeface="Al Nile" pitchFamily="2" charset="-78"/>
            </a:endParaRP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99000"/>
              <a:buFont typeface="+mj-lt"/>
              <a:buAutoNum type="arabicPeriod"/>
            </a:pPr>
            <a:r>
              <a:rPr lang="el-GR" sz="2200" b="1" dirty="0">
                <a:solidFill>
                  <a:srgbClr val="1F2BF2"/>
                </a:solidFill>
                <a:cs typeface="Al Nile" pitchFamily="2" charset="-78"/>
              </a:rPr>
              <a:t>Συμπεράσματα</a:t>
            </a:r>
            <a:r>
              <a:rPr lang="en-US" sz="2200" b="1" dirty="0">
                <a:solidFill>
                  <a:srgbClr val="1F2BF2"/>
                </a:solidFill>
                <a:cs typeface="Al Nile" pitchFamily="2" charset="-78"/>
              </a:rPr>
              <a:t> </a:t>
            </a:r>
            <a:endParaRPr lang="el-GR" sz="2200" b="1" dirty="0">
              <a:solidFill>
                <a:srgbClr val="1F2BF2"/>
              </a:solidFill>
              <a:cs typeface="Al Ni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90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780439F-D26A-4649-99CD-85ED91BF1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70"/>
          <a:stretch/>
        </p:blipFill>
        <p:spPr>
          <a:xfrm>
            <a:off x="3355716" y="1773936"/>
            <a:ext cx="6100224" cy="5047488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25" name="Ορθογώνιο 3">
            <a:extLst>
              <a:ext uri="{FF2B5EF4-FFF2-40B4-BE49-F238E27FC236}">
                <a16:creationId xmlns:a16="http://schemas.microsoft.com/office/drawing/2014/main" id="{3B2FC750-2124-7341-BA65-77AC2255708F}"/>
              </a:ext>
            </a:extLst>
          </p:cNvPr>
          <p:cNvSpPr/>
          <p:nvPr/>
        </p:nvSpPr>
        <p:spPr>
          <a:xfrm>
            <a:off x="0" y="-10160"/>
            <a:ext cx="8178800" cy="1168400"/>
          </a:xfrm>
          <a:custGeom>
            <a:avLst/>
            <a:gdLst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8402320 w 8402320"/>
              <a:gd name="connsiteY2" fmla="*/ 11684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69392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1168400">
                <a:moveTo>
                  <a:pt x="0" y="0"/>
                </a:moveTo>
                <a:lnTo>
                  <a:pt x="8178800" y="20320"/>
                </a:lnTo>
                <a:cubicBezTo>
                  <a:pt x="6736080" y="524933"/>
                  <a:pt x="6390640" y="734907"/>
                  <a:pt x="4673600" y="1107440"/>
                </a:cubicBezTo>
                <a:lnTo>
                  <a:pt x="0" y="11684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Τίτλος 1">
            <a:extLst>
              <a:ext uri="{FF2B5EF4-FFF2-40B4-BE49-F238E27FC236}">
                <a16:creationId xmlns:a16="http://schemas.microsoft.com/office/drawing/2014/main" id="{3F6E5CDD-C292-A34B-A20A-49EA2B23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84799" cy="1132739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ΙΙ. </a:t>
            </a:r>
            <a:r>
              <a:rPr lang="el-GR" sz="4000" dirty="0" err="1">
                <a:solidFill>
                  <a:schemeClr val="bg1"/>
                </a:solidFill>
                <a:latin typeface="+mn-lt"/>
                <a:cs typeface="Al Nile" pitchFamily="2" charset="-78"/>
              </a:rPr>
              <a:t>Παθοφυσιολογία</a:t>
            </a:r>
            <a:endParaRPr lang="en-US" sz="4000" dirty="0">
              <a:solidFill>
                <a:schemeClr val="bg1"/>
              </a:solidFill>
              <a:latin typeface="+mn-lt"/>
              <a:cs typeface="Al Nile" pitchFamily="2" charset="-78"/>
            </a:endParaRPr>
          </a:p>
        </p:txBody>
      </p:sp>
      <p:sp>
        <p:nvSpPr>
          <p:cNvPr id="26" name="Ελεύθερη σχεδίαση 25">
            <a:extLst>
              <a:ext uri="{FF2B5EF4-FFF2-40B4-BE49-F238E27FC236}">
                <a16:creationId xmlns:a16="http://schemas.microsoft.com/office/drawing/2014/main" id="{D1DC9073-7056-8746-AB82-2E5E67EE582E}"/>
              </a:ext>
            </a:extLst>
          </p:cNvPr>
          <p:cNvSpPr/>
          <p:nvPr/>
        </p:nvSpPr>
        <p:spPr>
          <a:xfrm>
            <a:off x="0" y="30480"/>
            <a:ext cx="7426960" cy="976605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7" name="Ελεύθερη σχεδίαση 26">
            <a:extLst>
              <a:ext uri="{FF2B5EF4-FFF2-40B4-BE49-F238E27FC236}">
                <a16:creationId xmlns:a16="http://schemas.microsoft.com/office/drawing/2014/main" id="{C6B229F1-289A-094C-813F-05BEAE685D7D}"/>
              </a:ext>
            </a:extLst>
          </p:cNvPr>
          <p:cNvSpPr/>
          <p:nvPr/>
        </p:nvSpPr>
        <p:spPr>
          <a:xfrm>
            <a:off x="-1" y="0"/>
            <a:ext cx="6786881" cy="1099751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8" name="Ελεύθερη σχεδίαση 27">
            <a:extLst>
              <a:ext uri="{FF2B5EF4-FFF2-40B4-BE49-F238E27FC236}">
                <a16:creationId xmlns:a16="http://schemas.microsoft.com/office/drawing/2014/main" id="{709C0FF9-4666-E849-8635-8AE2BD5BCBD3}"/>
              </a:ext>
            </a:extLst>
          </p:cNvPr>
          <p:cNvSpPr/>
          <p:nvPr/>
        </p:nvSpPr>
        <p:spPr>
          <a:xfrm>
            <a:off x="0" y="1"/>
            <a:ext cx="8209280" cy="1209040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4590B8-B2B0-5F4D-8F7F-DD5C2C709739}"/>
              </a:ext>
            </a:extLst>
          </p:cNvPr>
          <p:cNvSpPr txBox="1"/>
          <p:nvPr/>
        </p:nvSpPr>
        <p:spPr>
          <a:xfrm>
            <a:off x="9485275" y="6427113"/>
            <a:ext cx="26420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US" sz="1100" dirty="0"/>
              <a:t>Bouvard B et al, </a:t>
            </a:r>
            <a:r>
              <a:rPr lang="en-US" sz="1100" dirty="0" err="1"/>
              <a:t>Morphologie</a:t>
            </a:r>
            <a:r>
              <a:rPr lang="en-US" sz="1100" dirty="0"/>
              <a:t> 2020</a:t>
            </a:r>
          </a:p>
          <a:p>
            <a:pPr lvl="1" algn="r"/>
            <a:endParaRPr lang="el-GR" sz="1100" dirty="0"/>
          </a:p>
        </p:txBody>
      </p:sp>
      <p:sp>
        <p:nvSpPr>
          <p:cNvPr id="15" name="Στρογγυλεμένο ορθογώνιο 14">
            <a:extLst>
              <a:ext uri="{FF2B5EF4-FFF2-40B4-BE49-F238E27FC236}">
                <a16:creationId xmlns:a16="http://schemas.microsoft.com/office/drawing/2014/main" id="{31851865-9B59-3D44-BAB7-80D24C41EE7B}"/>
              </a:ext>
            </a:extLst>
          </p:cNvPr>
          <p:cNvSpPr/>
          <p:nvPr/>
        </p:nvSpPr>
        <p:spPr>
          <a:xfrm>
            <a:off x="1" y="1805525"/>
            <a:ext cx="3456432" cy="2034955"/>
          </a:xfrm>
          <a:prstGeom prst="roundRect">
            <a:avLst/>
          </a:prstGeom>
          <a:solidFill>
            <a:srgbClr val="1F2BF2"/>
          </a:solidFill>
          <a:ln>
            <a:noFill/>
          </a:ln>
          <a:effectLst>
            <a:reflection blurRad="6350" stA="43000" endPos="17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el-GR" sz="2000" b="1" dirty="0">
                <a:solidFill>
                  <a:srgbClr val="FFFF00"/>
                </a:solidFill>
              </a:rPr>
              <a:t>ΟΣΤΕΟΠΟΡΩΣΗ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SM mediators</a:t>
            </a:r>
            <a:endParaRPr lang="el-GR" b="1" dirty="0">
              <a:solidFill>
                <a:srgbClr val="FFFF0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neoplastic infiltration</a:t>
            </a:r>
            <a:endParaRPr lang="el-GR" b="1" dirty="0">
              <a:solidFill>
                <a:srgbClr val="FFFF0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⇑ </a:t>
            </a:r>
            <a:r>
              <a:rPr lang="el-GR" b="1" dirty="0">
                <a:solidFill>
                  <a:srgbClr val="FFFF00"/>
                </a:solidFill>
              </a:rPr>
              <a:t>οστική </a:t>
            </a:r>
            <a:r>
              <a:rPr lang="el-GR" b="1" dirty="0" err="1">
                <a:solidFill>
                  <a:srgbClr val="FFFF00"/>
                </a:solidFill>
              </a:rPr>
              <a:t>απορρ</a:t>
            </a:r>
            <a:r>
              <a:rPr lang="en-US" b="1" dirty="0" err="1">
                <a:solidFill>
                  <a:srgbClr val="FFFF00"/>
                </a:solidFill>
              </a:rPr>
              <a:t>ό</a:t>
            </a:r>
            <a:r>
              <a:rPr lang="el-GR" b="1" dirty="0" err="1">
                <a:solidFill>
                  <a:srgbClr val="FFFF00"/>
                </a:solidFill>
              </a:rPr>
              <a:t>φηση</a:t>
            </a:r>
            <a:endParaRPr lang="el-GR" b="1" dirty="0">
              <a:solidFill>
                <a:srgbClr val="FFFF0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⇓ </a:t>
            </a:r>
            <a:r>
              <a:rPr lang="el-GR" b="1" dirty="0" err="1">
                <a:solidFill>
                  <a:srgbClr val="FFFF00"/>
                </a:solidFill>
              </a:rPr>
              <a:t>οστεοβλαστική</a:t>
            </a:r>
            <a:r>
              <a:rPr lang="el-GR" b="1" dirty="0">
                <a:solidFill>
                  <a:srgbClr val="FFFF00"/>
                </a:solidFill>
              </a:rPr>
              <a:t> λειτουργία</a:t>
            </a:r>
            <a:endParaRPr lang="en-US" b="1" dirty="0">
              <a:solidFill>
                <a:srgbClr val="FFFF0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PTH effect</a:t>
            </a:r>
            <a:endParaRPr lang="el-GR" sz="2000" b="1" dirty="0">
              <a:solidFill>
                <a:srgbClr val="FFFF00"/>
              </a:solidFill>
            </a:endParaRPr>
          </a:p>
        </p:txBody>
      </p:sp>
      <p:sp>
        <p:nvSpPr>
          <p:cNvPr id="17" name="Στρογγυλεμένο ορθογώνιο 16">
            <a:extLst>
              <a:ext uri="{FF2B5EF4-FFF2-40B4-BE49-F238E27FC236}">
                <a16:creationId xmlns:a16="http://schemas.microsoft.com/office/drawing/2014/main" id="{00B16FE9-89DE-3943-A3E8-166483FAC21F}"/>
              </a:ext>
            </a:extLst>
          </p:cNvPr>
          <p:cNvSpPr/>
          <p:nvPr/>
        </p:nvSpPr>
        <p:spPr>
          <a:xfrm>
            <a:off x="9400033" y="2291059"/>
            <a:ext cx="2724911" cy="191518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43000" endPos="17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el-GR" sz="2000" b="1" dirty="0">
                <a:solidFill>
                  <a:srgbClr val="FFFF00"/>
                </a:solidFill>
              </a:rPr>
              <a:t>ΟΣΤΕΟΣΚΛΗΡΥΝΣΗ</a:t>
            </a:r>
          </a:p>
          <a:p>
            <a:pPr marL="285750" indent="-285750">
              <a:buClr>
                <a:srgbClr val="1F2BF2"/>
              </a:buClr>
              <a:buFont typeface="Wingdings" pitchFamily="2" charset="2"/>
              <a:buChar char="ü"/>
            </a:pPr>
            <a:r>
              <a:rPr lang="el-GR" b="1" dirty="0" err="1">
                <a:solidFill>
                  <a:srgbClr val="FFFF00"/>
                </a:solidFill>
              </a:rPr>
              <a:t>Ινωδογενετικές</a:t>
            </a:r>
            <a:r>
              <a:rPr lang="el-GR" b="1" dirty="0">
                <a:solidFill>
                  <a:srgbClr val="FFFF00"/>
                </a:solidFill>
              </a:rPr>
              <a:t> </a:t>
            </a:r>
            <a:r>
              <a:rPr lang="el-GR" b="1" dirty="0" err="1">
                <a:solidFill>
                  <a:srgbClr val="FFFF00"/>
                </a:solidFill>
              </a:rPr>
              <a:t>κυτοκίνες</a:t>
            </a:r>
            <a:r>
              <a:rPr lang="el-GR" b="1" dirty="0">
                <a:solidFill>
                  <a:srgbClr val="FFFF00"/>
                </a:solidFill>
              </a:rPr>
              <a:t> (</a:t>
            </a:r>
            <a:r>
              <a:rPr lang="en-US" b="1" dirty="0">
                <a:solidFill>
                  <a:srgbClr val="FFFF00"/>
                </a:solidFill>
              </a:rPr>
              <a:t>PDGF, TGF</a:t>
            </a:r>
            <a:r>
              <a:rPr lang="el-GR" b="1" dirty="0">
                <a:solidFill>
                  <a:srgbClr val="FFFF00"/>
                </a:solidFill>
              </a:rPr>
              <a:t>β, </a:t>
            </a:r>
            <a:r>
              <a:rPr lang="en-US" b="1" dirty="0" err="1">
                <a:solidFill>
                  <a:srgbClr val="FFFF00"/>
                </a:solidFill>
              </a:rPr>
              <a:t>bFGF</a:t>
            </a:r>
            <a:r>
              <a:rPr lang="en-US" b="1" dirty="0">
                <a:solidFill>
                  <a:srgbClr val="FFFF00"/>
                </a:solidFill>
              </a:rPr>
              <a:t>)</a:t>
            </a:r>
          </a:p>
          <a:p>
            <a:pPr marL="285750" indent="-285750">
              <a:buClr>
                <a:srgbClr val="1F2BF2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⇑ </a:t>
            </a:r>
            <a:r>
              <a:rPr lang="el-GR" b="1" dirty="0">
                <a:solidFill>
                  <a:srgbClr val="FFFF00"/>
                </a:solidFill>
              </a:rPr>
              <a:t>οστεοβλαστών μέσω του </a:t>
            </a:r>
            <a:r>
              <a:rPr lang="en-US" b="1" dirty="0">
                <a:solidFill>
                  <a:srgbClr val="FFFF00"/>
                </a:solidFill>
              </a:rPr>
              <a:t>VCAM-1</a:t>
            </a:r>
            <a:endParaRPr lang="el-GR" b="1" dirty="0">
              <a:solidFill>
                <a:srgbClr val="FFFF00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8814790-D032-5242-99E1-5416D922D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8310" y="529389"/>
            <a:ext cx="2052476" cy="16672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A95099-339F-3642-893C-982956B26CDB}"/>
              </a:ext>
            </a:extLst>
          </p:cNvPr>
          <p:cNvSpPr txBox="1"/>
          <p:nvPr/>
        </p:nvSpPr>
        <p:spPr>
          <a:xfrm>
            <a:off x="7716574" y="1179095"/>
            <a:ext cx="1984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Bone forming 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793FDF-29F4-D14F-A66B-D0CFF4A368B4}"/>
              </a:ext>
            </a:extLst>
          </p:cNvPr>
          <p:cNvSpPr txBox="1"/>
          <p:nvPr/>
        </p:nvSpPr>
        <p:spPr>
          <a:xfrm>
            <a:off x="3419046" y="1179095"/>
            <a:ext cx="2184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F2BF2"/>
                </a:solidFill>
              </a:rPr>
              <a:t>Bone degrading</a:t>
            </a:r>
            <a:endParaRPr lang="el-GR" sz="2400" b="1" dirty="0">
              <a:solidFill>
                <a:srgbClr val="1F2BF2"/>
              </a:solidFill>
            </a:endParaRPr>
          </a:p>
        </p:txBody>
      </p: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A20A8654-0AAA-6D41-A376-D8BCEBA30DA2}"/>
              </a:ext>
            </a:extLst>
          </p:cNvPr>
          <p:cNvCxnSpPr>
            <a:stCxn id="9" idx="3"/>
            <a:endCxn id="8" idx="1"/>
          </p:cNvCxnSpPr>
          <p:nvPr/>
        </p:nvCxnSpPr>
        <p:spPr>
          <a:xfrm>
            <a:off x="5603939" y="1409928"/>
            <a:ext cx="2112635" cy="0"/>
          </a:xfrm>
          <a:prstGeom prst="straightConnector1">
            <a:avLst/>
          </a:prstGeom>
          <a:ln w="254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361CA42-9DFD-B941-99B9-7B4D82ACE2B1}"/>
              </a:ext>
            </a:extLst>
          </p:cNvPr>
          <p:cNvSpPr txBox="1"/>
          <p:nvPr/>
        </p:nvSpPr>
        <p:spPr>
          <a:xfrm>
            <a:off x="5816092" y="1035304"/>
            <a:ext cx="1806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Neoplastic infiltration</a:t>
            </a:r>
            <a:endParaRPr lang="el-GR" sz="1400" b="1" dirty="0">
              <a:solidFill>
                <a:srgbClr val="7030A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3D6452-AAB1-094B-AFBF-CD25B17D4428}"/>
              </a:ext>
            </a:extLst>
          </p:cNvPr>
          <p:cNvSpPr txBox="1"/>
          <p:nvPr/>
        </p:nvSpPr>
        <p:spPr>
          <a:xfrm>
            <a:off x="5896547" y="1443736"/>
            <a:ext cx="1549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Disease mediators</a:t>
            </a:r>
            <a:endParaRPr lang="el-GR" sz="14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7D19E7-968A-A342-812F-6D74347A3D66}"/>
              </a:ext>
            </a:extLst>
          </p:cNvPr>
          <p:cNvSpPr txBox="1"/>
          <p:nvPr/>
        </p:nvSpPr>
        <p:spPr>
          <a:xfrm rot="20167858">
            <a:off x="3801038" y="3840480"/>
            <a:ext cx="4447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44C14F"/>
                </a:solidFill>
              </a:rPr>
              <a:t>BONE REMODELING</a:t>
            </a:r>
            <a:endParaRPr lang="el-GR" sz="4000" b="1" dirty="0">
              <a:solidFill>
                <a:srgbClr val="44C1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Ορθογώνιο 3">
            <a:extLst>
              <a:ext uri="{FF2B5EF4-FFF2-40B4-BE49-F238E27FC236}">
                <a16:creationId xmlns:a16="http://schemas.microsoft.com/office/drawing/2014/main" id="{3B2FC750-2124-7341-BA65-77AC2255708F}"/>
              </a:ext>
            </a:extLst>
          </p:cNvPr>
          <p:cNvSpPr/>
          <p:nvPr/>
        </p:nvSpPr>
        <p:spPr>
          <a:xfrm>
            <a:off x="0" y="-10160"/>
            <a:ext cx="8178800" cy="1168400"/>
          </a:xfrm>
          <a:custGeom>
            <a:avLst/>
            <a:gdLst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8402320 w 8402320"/>
              <a:gd name="connsiteY2" fmla="*/ 11684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69392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1168400">
                <a:moveTo>
                  <a:pt x="0" y="0"/>
                </a:moveTo>
                <a:lnTo>
                  <a:pt x="8178800" y="20320"/>
                </a:lnTo>
                <a:cubicBezTo>
                  <a:pt x="6736080" y="524933"/>
                  <a:pt x="6390640" y="734907"/>
                  <a:pt x="4673600" y="1107440"/>
                </a:cubicBezTo>
                <a:lnTo>
                  <a:pt x="0" y="11684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Τίτλος 1">
            <a:extLst>
              <a:ext uri="{FF2B5EF4-FFF2-40B4-BE49-F238E27FC236}">
                <a16:creationId xmlns:a16="http://schemas.microsoft.com/office/drawing/2014/main" id="{3F6E5CDD-C292-A34B-A20A-49EA2B23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101436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ΙΙΙ. Κλινική εικόνα</a:t>
            </a:r>
            <a:endParaRPr lang="en-US" sz="4000" dirty="0">
              <a:solidFill>
                <a:schemeClr val="bg1"/>
              </a:solidFill>
              <a:latin typeface="+mn-lt"/>
              <a:cs typeface="Al Nile" pitchFamily="2" charset="-78"/>
            </a:endParaRPr>
          </a:p>
        </p:txBody>
      </p:sp>
      <p:sp>
        <p:nvSpPr>
          <p:cNvPr id="26" name="Ελεύθερη σχεδίαση 25">
            <a:extLst>
              <a:ext uri="{FF2B5EF4-FFF2-40B4-BE49-F238E27FC236}">
                <a16:creationId xmlns:a16="http://schemas.microsoft.com/office/drawing/2014/main" id="{D1DC9073-7056-8746-AB82-2E5E67EE582E}"/>
              </a:ext>
            </a:extLst>
          </p:cNvPr>
          <p:cNvSpPr/>
          <p:nvPr/>
        </p:nvSpPr>
        <p:spPr>
          <a:xfrm>
            <a:off x="0" y="30480"/>
            <a:ext cx="7426960" cy="976605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7" name="Ελεύθερη σχεδίαση 26">
            <a:extLst>
              <a:ext uri="{FF2B5EF4-FFF2-40B4-BE49-F238E27FC236}">
                <a16:creationId xmlns:a16="http://schemas.microsoft.com/office/drawing/2014/main" id="{C6B229F1-289A-094C-813F-05BEAE685D7D}"/>
              </a:ext>
            </a:extLst>
          </p:cNvPr>
          <p:cNvSpPr/>
          <p:nvPr/>
        </p:nvSpPr>
        <p:spPr>
          <a:xfrm>
            <a:off x="-1" y="0"/>
            <a:ext cx="6786881" cy="1099751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8" name="Ελεύθερη σχεδίαση 27">
            <a:extLst>
              <a:ext uri="{FF2B5EF4-FFF2-40B4-BE49-F238E27FC236}">
                <a16:creationId xmlns:a16="http://schemas.microsoft.com/office/drawing/2014/main" id="{709C0FF9-4666-E849-8635-8AE2BD5BCBD3}"/>
              </a:ext>
            </a:extLst>
          </p:cNvPr>
          <p:cNvSpPr/>
          <p:nvPr/>
        </p:nvSpPr>
        <p:spPr>
          <a:xfrm>
            <a:off x="0" y="1"/>
            <a:ext cx="8209280" cy="1209040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4EB33245-3640-6E43-8D63-287104541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563" y="2980920"/>
            <a:ext cx="3745522" cy="2822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74590B8-B2B0-5F4D-8F7F-DD5C2C709739}"/>
              </a:ext>
            </a:extLst>
          </p:cNvPr>
          <p:cNvSpPr txBox="1"/>
          <p:nvPr/>
        </p:nvSpPr>
        <p:spPr>
          <a:xfrm>
            <a:off x="8715834" y="6427113"/>
            <a:ext cx="34115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US" sz="1100" dirty="0"/>
              <a:t>Greene LW et al, Rev </a:t>
            </a:r>
            <a:r>
              <a:rPr lang="en-US" sz="1100" dirty="0" err="1"/>
              <a:t>Endocr</a:t>
            </a:r>
            <a:r>
              <a:rPr lang="en-US" sz="1100" dirty="0"/>
              <a:t> </a:t>
            </a:r>
            <a:r>
              <a:rPr lang="en-US" sz="1100" dirty="0" err="1"/>
              <a:t>Metab</a:t>
            </a:r>
            <a:r>
              <a:rPr lang="en-US" sz="1100" dirty="0"/>
              <a:t> </a:t>
            </a:r>
            <a:r>
              <a:rPr lang="en-US" sz="1100" dirty="0" err="1"/>
              <a:t>Disord</a:t>
            </a:r>
            <a:r>
              <a:rPr lang="en-US" sz="1100" dirty="0"/>
              <a:t> 2016</a:t>
            </a:r>
            <a:endParaRPr lang="el-GR" sz="1100" dirty="0"/>
          </a:p>
          <a:p>
            <a:pPr lvl="1" algn="r"/>
            <a:r>
              <a:rPr lang="en-US" sz="1100" dirty="0" err="1"/>
              <a:t>Rosini</a:t>
            </a:r>
            <a:r>
              <a:rPr lang="en-US" sz="1100" dirty="0"/>
              <a:t> M et al, Bone 2011</a:t>
            </a:r>
            <a:endParaRPr lang="el-GR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A66FDD-FBE7-6144-BB4C-D2BB2774EF89}"/>
              </a:ext>
            </a:extLst>
          </p:cNvPr>
          <p:cNvSpPr txBox="1"/>
          <p:nvPr/>
        </p:nvSpPr>
        <p:spPr>
          <a:xfrm>
            <a:off x="123308" y="1600803"/>
            <a:ext cx="5901255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400" b="1" dirty="0">
                <a:solidFill>
                  <a:srgbClr val="FF0000"/>
                </a:solidFill>
              </a:rPr>
              <a:t>Παράγοντες κινδύνου:</a:t>
            </a:r>
          </a:p>
          <a:p>
            <a:pPr marL="2171700" lvl="4" indent="-342900">
              <a:lnSpc>
                <a:spcPct val="150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Φύλο (Α&gt;Θ)</a:t>
            </a:r>
          </a:p>
          <a:p>
            <a:pPr marL="2171700" lvl="4" indent="-342900">
              <a:lnSpc>
                <a:spcPct val="150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ηλικία</a:t>
            </a:r>
          </a:p>
          <a:p>
            <a:pPr marL="2171700" lvl="4" indent="-342900">
              <a:lnSpc>
                <a:spcPct val="150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Απουσία δερματικής συμμετοχής</a:t>
            </a:r>
          </a:p>
          <a:p>
            <a:pPr marL="2171700" lvl="4" indent="-342900">
              <a:lnSpc>
                <a:spcPct val="150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⇑ κατανάλωση αλκοόλ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400" b="1" dirty="0">
                <a:solidFill>
                  <a:srgbClr val="FF0000"/>
                </a:solidFill>
              </a:rPr>
              <a:t>ΣΤΟΧΟΣ:</a:t>
            </a:r>
            <a:r>
              <a:rPr lang="el-GR" sz="2400" dirty="0"/>
              <a:t> σπογγώδη οστά (20%) ΟΜΣΣ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el-GR" sz="2400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1799CCF3-8E63-3F45-84F9-60876BD95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5048" y="254000"/>
            <a:ext cx="1973902" cy="448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077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Ορθογώνιο 3">
            <a:extLst>
              <a:ext uri="{FF2B5EF4-FFF2-40B4-BE49-F238E27FC236}">
                <a16:creationId xmlns:a16="http://schemas.microsoft.com/office/drawing/2014/main" id="{3B2FC750-2124-7341-BA65-77AC2255708F}"/>
              </a:ext>
            </a:extLst>
          </p:cNvPr>
          <p:cNvSpPr/>
          <p:nvPr/>
        </p:nvSpPr>
        <p:spPr>
          <a:xfrm>
            <a:off x="0" y="-10160"/>
            <a:ext cx="8178800" cy="1168400"/>
          </a:xfrm>
          <a:custGeom>
            <a:avLst/>
            <a:gdLst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8402320 w 8402320"/>
              <a:gd name="connsiteY2" fmla="*/ 11684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69392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1168400">
                <a:moveTo>
                  <a:pt x="0" y="0"/>
                </a:moveTo>
                <a:lnTo>
                  <a:pt x="8178800" y="20320"/>
                </a:lnTo>
                <a:cubicBezTo>
                  <a:pt x="6736080" y="524933"/>
                  <a:pt x="6390640" y="734907"/>
                  <a:pt x="4673600" y="1107440"/>
                </a:cubicBezTo>
                <a:lnTo>
                  <a:pt x="0" y="11684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Τίτλος 1">
            <a:extLst>
              <a:ext uri="{FF2B5EF4-FFF2-40B4-BE49-F238E27FC236}">
                <a16:creationId xmlns:a16="http://schemas.microsoft.com/office/drawing/2014/main" id="{3F6E5CDD-C292-A34B-A20A-49EA2B23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101436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ΙΙΙ. Κλινική εικόνα</a:t>
            </a:r>
            <a:endParaRPr lang="en-US" sz="4000" dirty="0">
              <a:solidFill>
                <a:schemeClr val="bg1"/>
              </a:solidFill>
              <a:latin typeface="+mn-lt"/>
              <a:cs typeface="Al Nile" pitchFamily="2" charset="-78"/>
            </a:endParaRPr>
          </a:p>
        </p:txBody>
      </p:sp>
      <p:sp>
        <p:nvSpPr>
          <p:cNvPr id="26" name="Ελεύθερη σχεδίαση 25">
            <a:extLst>
              <a:ext uri="{FF2B5EF4-FFF2-40B4-BE49-F238E27FC236}">
                <a16:creationId xmlns:a16="http://schemas.microsoft.com/office/drawing/2014/main" id="{D1DC9073-7056-8746-AB82-2E5E67EE582E}"/>
              </a:ext>
            </a:extLst>
          </p:cNvPr>
          <p:cNvSpPr/>
          <p:nvPr/>
        </p:nvSpPr>
        <p:spPr>
          <a:xfrm>
            <a:off x="0" y="30480"/>
            <a:ext cx="7426960" cy="976605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7" name="Ελεύθερη σχεδίαση 26">
            <a:extLst>
              <a:ext uri="{FF2B5EF4-FFF2-40B4-BE49-F238E27FC236}">
                <a16:creationId xmlns:a16="http://schemas.microsoft.com/office/drawing/2014/main" id="{C6B229F1-289A-094C-813F-05BEAE685D7D}"/>
              </a:ext>
            </a:extLst>
          </p:cNvPr>
          <p:cNvSpPr/>
          <p:nvPr/>
        </p:nvSpPr>
        <p:spPr>
          <a:xfrm>
            <a:off x="-1" y="0"/>
            <a:ext cx="6786881" cy="1099751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8" name="Ελεύθερη σχεδίαση 27">
            <a:extLst>
              <a:ext uri="{FF2B5EF4-FFF2-40B4-BE49-F238E27FC236}">
                <a16:creationId xmlns:a16="http://schemas.microsoft.com/office/drawing/2014/main" id="{709C0FF9-4666-E849-8635-8AE2BD5BCBD3}"/>
              </a:ext>
            </a:extLst>
          </p:cNvPr>
          <p:cNvSpPr/>
          <p:nvPr/>
        </p:nvSpPr>
        <p:spPr>
          <a:xfrm>
            <a:off x="0" y="1"/>
            <a:ext cx="8209280" cy="1209040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4590B8-B2B0-5F4D-8F7F-DD5C2C709739}"/>
              </a:ext>
            </a:extLst>
          </p:cNvPr>
          <p:cNvSpPr txBox="1"/>
          <p:nvPr/>
        </p:nvSpPr>
        <p:spPr>
          <a:xfrm>
            <a:off x="8715834" y="6427113"/>
            <a:ext cx="3411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US" sz="1100" dirty="0"/>
              <a:t>Greene LW et al, Rev </a:t>
            </a:r>
            <a:r>
              <a:rPr lang="en-US" sz="1100" dirty="0" err="1"/>
              <a:t>Endocr</a:t>
            </a:r>
            <a:r>
              <a:rPr lang="en-US" sz="1100" dirty="0"/>
              <a:t> </a:t>
            </a:r>
            <a:r>
              <a:rPr lang="en-US" sz="1100" dirty="0" err="1"/>
              <a:t>Metab</a:t>
            </a:r>
            <a:r>
              <a:rPr lang="en-US" sz="1100" dirty="0"/>
              <a:t> </a:t>
            </a:r>
            <a:r>
              <a:rPr lang="en-US" sz="1100" dirty="0" err="1"/>
              <a:t>Disord</a:t>
            </a:r>
            <a:r>
              <a:rPr lang="en-US" sz="1100" dirty="0"/>
              <a:t> 2016</a:t>
            </a:r>
            <a:endParaRPr lang="el-GR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A66FDD-FBE7-6144-BB4C-D2BB2774EF89}"/>
              </a:ext>
            </a:extLst>
          </p:cNvPr>
          <p:cNvSpPr txBox="1"/>
          <p:nvPr/>
        </p:nvSpPr>
        <p:spPr>
          <a:xfrm>
            <a:off x="159576" y="1305773"/>
            <a:ext cx="7064183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400" dirty="0"/>
              <a:t>Ετερογένεια στην συμπτωματολογία </a:t>
            </a:r>
            <a:endParaRPr lang="en-US" sz="2400" dirty="0"/>
          </a:p>
          <a:p>
            <a:pPr marL="2171700" lvl="4" indent="-342900">
              <a:lnSpc>
                <a:spcPct val="150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l-GR" sz="2200" dirty="0"/>
              <a:t>απουσία</a:t>
            </a:r>
            <a:r>
              <a:rPr lang="en-US" sz="2200" dirty="0"/>
              <a:t> </a:t>
            </a:r>
            <a:r>
              <a:rPr lang="el-GR" sz="2200" dirty="0"/>
              <a:t>συμπτωμάτων</a:t>
            </a:r>
            <a:endParaRPr lang="en-US" sz="2200" dirty="0"/>
          </a:p>
          <a:p>
            <a:pPr marL="2171700" lvl="4" indent="-342900">
              <a:lnSpc>
                <a:spcPct val="150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l-GR" sz="2200" dirty="0"/>
              <a:t>οστικά άλγη</a:t>
            </a:r>
            <a:endParaRPr lang="en-US" sz="2200" dirty="0"/>
          </a:p>
          <a:p>
            <a:pPr marL="2171700" lvl="4" indent="-342900">
              <a:lnSpc>
                <a:spcPct val="150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l-GR" sz="2200" dirty="0"/>
              <a:t>παθολογικά κατάγματα</a:t>
            </a:r>
          </a:p>
          <a:p>
            <a:pPr marL="2171700" lvl="4" indent="-342900">
              <a:lnSpc>
                <a:spcPct val="150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l-GR" sz="2200" dirty="0"/>
              <a:t>χαρακτηριστικά οστεοαρθρίτιδας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400" dirty="0"/>
              <a:t>⇑ συχνότητα καταγμάτων ΣΣ ~ 39% (21-43%)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400" dirty="0"/>
              <a:t>Δεδομένα υποστηρίζουν ότι η συχνότητα των καταγμάτων δεν σχετίζεται πάντα με την οστεοπόρωση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59EB367-55F9-D547-9A12-22166DF3E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56" y="1797483"/>
            <a:ext cx="4971258" cy="2974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508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Ορθογώνιο 3">
            <a:extLst>
              <a:ext uri="{FF2B5EF4-FFF2-40B4-BE49-F238E27FC236}">
                <a16:creationId xmlns:a16="http://schemas.microsoft.com/office/drawing/2014/main" id="{3B2FC750-2124-7341-BA65-77AC2255708F}"/>
              </a:ext>
            </a:extLst>
          </p:cNvPr>
          <p:cNvSpPr/>
          <p:nvPr/>
        </p:nvSpPr>
        <p:spPr>
          <a:xfrm>
            <a:off x="0" y="0"/>
            <a:ext cx="8178800" cy="1168400"/>
          </a:xfrm>
          <a:custGeom>
            <a:avLst/>
            <a:gdLst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8402320 w 8402320"/>
              <a:gd name="connsiteY2" fmla="*/ 11684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69392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1168400">
                <a:moveTo>
                  <a:pt x="0" y="0"/>
                </a:moveTo>
                <a:lnTo>
                  <a:pt x="8178800" y="20320"/>
                </a:lnTo>
                <a:cubicBezTo>
                  <a:pt x="6736080" y="524933"/>
                  <a:pt x="6390640" y="734907"/>
                  <a:pt x="4673600" y="1107440"/>
                </a:cubicBezTo>
                <a:lnTo>
                  <a:pt x="0" y="11684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Τίτλος 1">
            <a:extLst>
              <a:ext uri="{FF2B5EF4-FFF2-40B4-BE49-F238E27FC236}">
                <a16:creationId xmlns:a16="http://schemas.microsoft.com/office/drawing/2014/main" id="{3F6E5CDD-C292-A34B-A20A-49EA2B23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84799" cy="1132739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Ι</a:t>
            </a:r>
            <a:r>
              <a:rPr lang="en-US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V</a:t>
            </a:r>
            <a:r>
              <a:rPr lang="el-GR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. Διάγνωση</a:t>
            </a:r>
            <a:endParaRPr lang="en-US" sz="4000" dirty="0">
              <a:solidFill>
                <a:schemeClr val="bg1"/>
              </a:solidFill>
              <a:latin typeface="+mn-lt"/>
              <a:cs typeface="Al Nile" pitchFamily="2" charset="-78"/>
            </a:endParaRPr>
          </a:p>
        </p:txBody>
      </p:sp>
      <p:sp>
        <p:nvSpPr>
          <p:cNvPr id="26" name="Ελεύθερη σχεδίαση 25">
            <a:extLst>
              <a:ext uri="{FF2B5EF4-FFF2-40B4-BE49-F238E27FC236}">
                <a16:creationId xmlns:a16="http://schemas.microsoft.com/office/drawing/2014/main" id="{D1DC9073-7056-8746-AB82-2E5E67EE582E}"/>
              </a:ext>
            </a:extLst>
          </p:cNvPr>
          <p:cNvSpPr/>
          <p:nvPr/>
        </p:nvSpPr>
        <p:spPr>
          <a:xfrm>
            <a:off x="0" y="30480"/>
            <a:ext cx="7426960" cy="976605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7" name="Ελεύθερη σχεδίαση 26">
            <a:extLst>
              <a:ext uri="{FF2B5EF4-FFF2-40B4-BE49-F238E27FC236}">
                <a16:creationId xmlns:a16="http://schemas.microsoft.com/office/drawing/2014/main" id="{C6B229F1-289A-094C-813F-05BEAE685D7D}"/>
              </a:ext>
            </a:extLst>
          </p:cNvPr>
          <p:cNvSpPr/>
          <p:nvPr/>
        </p:nvSpPr>
        <p:spPr>
          <a:xfrm>
            <a:off x="-1" y="0"/>
            <a:ext cx="6786881" cy="1099751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8" name="Ελεύθερη σχεδίαση 27">
            <a:extLst>
              <a:ext uri="{FF2B5EF4-FFF2-40B4-BE49-F238E27FC236}">
                <a16:creationId xmlns:a16="http://schemas.microsoft.com/office/drawing/2014/main" id="{709C0FF9-4666-E849-8635-8AE2BD5BCBD3}"/>
              </a:ext>
            </a:extLst>
          </p:cNvPr>
          <p:cNvSpPr/>
          <p:nvPr/>
        </p:nvSpPr>
        <p:spPr>
          <a:xfrm>
            <a:off x="0" y="1"/>
            <a:ext cx="8209280" cy="1209040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32" name="Διάγραμμα 31">
            <a:extLst>
              <a:ext uri="{FF2B5EF4-FFF2-40B4-BE49-F238E27FC236}">
                <a16:creationId xmlns:a16="http://schemas.microsoft.com/office/drawing/2014/main" id="{B71CAB11-A159-6A4E-8A66-499ED44E96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2777136"/>
              </p:ext>
            </p:extLst>
          </p:nvPr>
        </p:nvGraphicFramePr>
        <p:xfrm>
          <a:off x="2626210" y="963257"/>
          <a:ext cx="9359153" cy="5533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Εικόνα 2">
            <a:extLst>
              <a:ext uri="{FF2B5EF4-FFF2-40B4-BE49-F238E27FC236}">
                <a16:creationId xmlns:a16="http://schemas.microsoft.com/office/drawing/2014/main" id="{A9FB5B76-7514-C24C-A5F3-4D7A4DFFAF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910" y="2996879"/>
            <a:ext cx="4960174" cy="35565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41D166-0F0D-4744-BCB7-BB7453ACCAE5}"/>
              </a:ext>
            </a:extLst>
          </p:cNvPr>
          <p:cNvSpPr txBox="1"/>
          <p:nvPr/>
        </p:nvSpPr>
        <p:spPr>
          <a:xfrm>
            <a:off x="192742" y="1440329"/>
            <a:ext cx="190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/>
              <a:t>Δι</a:t>
            </a:r>
            <a:r>
              <a:rPr lang="en-US" b="1" dirty="0" err="1"/>
              <a:t>ή</a:t>
            </a:r>
            <a:r>
              <a:rPr lang="el-GR" b="1" dirty="0" err="1"/>
              <a:t>θηση</a:t>
            </a:r>
            <a:r>
              <a:rPr lang="el-GR" b="1" dirty="0"/>
              <a:t> από </a:t>
            </a:r>
            <a:r>
              <a:rPr lang="el-GR" b="1" dirty="0" err="1"/>
              <a:t>μαστοκύτταρα</a:t>
            </a:r>
            <a:endParaRPr lang="el-GR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6D1C6A-6965-1A40-985E-0DAEAD1016F8}"/>
              </a:ext>
            </a:extLst>
          </p:cNvPr>
          <p:cNvSpPr txBox="1"/>
          <p:nvPr/>
        </p:nvSpPr>
        <p:spPr>
          <a:xfrm>
            <a:off x="418353" y="2309906"/>
            <a:ext cx="153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Οστική βλάβη</a:t>
            </a:r>
          </a:p>
        </p:txBody>
      </p: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3CDE3E90-2D24-D848-A867-21CECA3EDC41}"/>
              </a:ext>
            </a:extLst>
          </p:cNvPr>
          <p:cNvCxnSpPr>
            <a:cxnSpLocks/>
          </p:cNvCxnSpPr>
          <p:nvPr/>
        </p:nvCxnSpPr>
        <p:spPr>
          <a:xfrm flipH="1">
            <a:off x="1825999" y="1785227"/>
            <a:ext cx="800847" cy="521448"/>
          </a:xfrm>
          <a:prstGeom prst="straightConnector1">
            <a:avLst/>
          </a:prstGeom>
          <a:ln>
            <a:solidFill>
              <a:srgbClr val="1F2B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ύγραμμο βέλος σύνδεσης 29">
            <a:extLst>
              <a:ext uri="{FF2B5EF4-FFF2-40B4-BE49-F238E27FC236}">
                <a16:creationId xmlns:a16="http://schemas.microsoft.com/office/drawing/2014/main" id="{8C818B01-C2ED-CE44-B106-394D1914116C}"/>
              </a:ext>
            </a:extLst>
          </p:cNvPr>
          <p:cNvCxnSpPr>
            <a:cxnSpLocks/>
          </p:cNvCxnSpPr>
          <p:nvPr/>
        </p:nvCxnSpPr>
        <p:spPr>
          <a:xfrm flipH="1" flipV="1">
            <a:off x="1859131" y="1630680"/>
            <a:ext cx="785905" cy="152400"/>
          </a:xfrm>
          <a:prstGeom prst="straightConnector1">
            <a:avLst/>
          </a:prstGeom>
          <a:ln>
            <a:solidFill>
              <a:srgbClr val="1F2B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AB69C6F-4C76-504E-8646-24D7EFA46C05}"/>
              </a:ext>
            </a:extLst>
          </p:cNvPr>
          <p:cNvSpPr txBox="1"/>
          <p:nvPr/>
        </p:nvSpPr>
        <p:spPr>
          <a:xfrm>
            <a:off x="9549930" y="6427113"/>
            <a:ext cx="26420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US" sz="1100" dirty="0"/>
              <a:t>Bouvard B et al, </a:t>
            </a:r>
            <a:r>
              <a:rPr lang="en-US" sz="1100" dirty="0" err="1"/>
              <a:t>Morphologie</a:t>
            </a:r>
            <a:r>
              <a:rPr lang="en-US" sz="1100" dirty="0"/>
              <a:t> 2020</a:t>
            </a:r>
          </a:p>
          <a:p>
            <a:pPr lvl="1" algn="r"/>
            <a:r>
              <a:rPr lang="en-US" sz="1100" dirty="0"/>
              <a:t>Rossini M et al, Bone 2011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BADE454-5E7C-5841-AD17-14CE98A0D8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0287" y="2771775"/>
            <a:ext cx="2656311" cy="171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364AB3-D608-B04D-B9A4-C0C4FDABABC1}"/>
              </a:ext>
            </a:extLst>
          </p:cNvPr>
          <p:cNvSpPr txBox="1"/>
          <p:nvPr/>
        </p:nvSpPr>
        <p:spPr>
          <a:xfrm>
            <a:off x="6024563" y="4171949"/>
            <a:ext cx="1941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focal sclerotic lesions</a:t>
            </a:r>
            <a:endParaRPr lang="el-GR" sz="1600" dirty="0">
              <a:solidFill>
                <a:srgbClr val="FFFF00"/>
              </a:solidFill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475DACF6-0227-594D-9BDE-E73747B218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9423" y="2848667"/>
            <a:ext cx="1851801" cy="26066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AA71535-0D4A-224C-A257-B2B0C2582A96}"/>
              </a:ext>
            </a:extLst>
          </p:cNvPr>
          <p:cNvSpPr txBox="1"/>
          <p:nvPr/>
        </p:nvSpPr>
        <p:spPr>
          <a:xfrm>
            <a:off x="5449080" y="4290927"/>
            <a:ext cx="1936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diffuse sclerotic foci alternating with normal zones</a:t>
            </a:r>
            <a:endParaRPr lang="el-GR" sz="1600" dirty="0">
              <a:solidFill>
                <a:srgbClr val="FFFF00"/>
              </a:solidFill>
            </a:endParaRP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61515CB9-4B20-4842-8AB2-49168E3BEB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7848" y="3104024"/>
            <a:ext cx="2453162" cy="163036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C970A2B-E953-9840-A7AD-8DDC14C239E1}"/>
              </a:ext>
            </a:extLst>
          </p:cNvPr>
          <p:cNvSpPr txBox="1"/>
          <p:nvPr/>
        </p:nvSpPr>
        <p:spPr>
          <a:xfrm>
            <a:off x="5757865" y="4228235"/>
            <a:ext cx="2166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diffuse osteosclerosis</a:t>
            </a:r>
            <a:endParaRPr lang="el-GR" sz="1600" dirty="0">
              <a:solidFill>
                <a:srgbClr val="FFFF00"/>
              </a:solidFill>
            </a:endParaRP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E7CEB7B3-2DF2-A04C-A9AB-032AE413A7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24563" y="3284538"/>
            <a:ext cx="1434873" cy="271462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125AA19-DAC4-B043-8E58-60AFCDB35710}"/>
              </a:ext>
            </a:extLst>
          </p:cNvPr>
          <p:cNvSpPr txBox="1"/>
          <p:nvPr/>
        </p:nvSpPr>
        <p:spPr>
          <a:xfrm>
            <a:off x="5676815" y="3626574"/>
            <a:ext cx="2166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osteolysis</a:t>
            </a:r>
            <a:endParaRPr lang="el-GR" sz="1600" dirty="0">
              <a:solidFill>
                <a:srgbClr val="FFFF00"/>
              </a:solidFill>
            </a:endParaRP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221D482-5EA4-E344-931B-92E616B50B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08679" y="3284538"/>
            <a:ext cx="2109332" cy="35734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A38240-3C61-5443-B0EC-549EF7E239B2}"/>
              </a:ext>
            </a:extLst>
          </p:cNvPr>
          <p:cNvSpPr txBox="1"/>
          <p:nvPr/>
        </p:nvSpPr>
        <p:spPr>
          <a:xfrm>
            <a:off x="6071455" y="6119446"/>
            <a:ext cx="1336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1F2BF2"/>
                </a:solidFill>
              </a:rPr>
              <a:t>Ζ</a:t>
            </a:r>
            <a:r>
              <a:rPr lang="en-US" b="1" dirty="0">
                <a:solidFill>
                  <a:srgbClr val="1F2BF2"/>
                </a:solidFill>
              </a:rPr>
              <a:t> score&lt;-2</a:t>
            </a:r>
          </a:p>
          <a:p>
            <a:r>
              <a:rPr lang="en-US" b="1" dirty="0">
                <a:solidFill>
                  <a:srgbClr val="1F2BF2"/>
                </a:solidFill>
              </a:rPr>
              <a:t>T score&lt;-2.5</a:t>
            </a:r>
            <a:endParaRPr lang="el-GR" b="1" dirty="0">
              <a:solidFill>
                <a:srgbClr val="1F2B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6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1" grpId="0"/>
      <p:bldP spid="21" grpId="1"/>
      <p:bldP spid="29" grpId="0"/>
      <p:bldP spid="29" grpId="1"/>
      <p:bldP spid="33" grpId="0"/>
      <p:bldP spid="33" grpId="1"/>
      <p:bldP spid="15" grpId="0"/>
      <p:bldP spid="1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Ορθογώνιο 3">
            <a:extLst>
              <a:ext uri="{FF2B5EF4-FFF2-40B4-BE49-F238E27FC236}">
                <a16:creationId xmlns:a16="http://schemas.microsoft.com/office/drawing/2014/main" id="{3B2FC750-2124-7341-BA65-77AC2255708F}"/>
              </a:ext>
            </a:extLst>
          </p:cNvPr>
          <p:cNvSpPr/>
          <p:nvPr/>
        </p:nvSpPr>
        <p:spPr>
          <a:xfrm>
            <a:off x="0" y="-10160"/>
            <a:ext cx="8178800" cy="1168400"/>
          </a:xfrm>
          <a:custGeom>
            <a:avLst/>
            <a:gdLst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8402320 w 8402320"/>
              <a:gd name="connsiteY2" fmla="*/ 11684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69392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1168400">
                <a:moveTo>
                  <a:pt x="0" y="0"/>
                </a:moveTo>
                <a:lnTo>
                  <a:pt x="8178800" y="20320"/>
                </a:lnTo>
                <a:cubicBezTo>
                  <a:pt x="6736080" y="524933"/>
                  <a:pt x="6390640" y="734907"/>
                  <a:pt x="4673600" y="1107440"/>
                </a:cubicBezTo>
                <a:lnTo>
                  <a:pt x="0" y="11684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Τίτλος 1">
            <a:extLst>
              <a:ext uri="{FF2B5EF4-FFF2-40B4-BE49-F238E27FC236}">
                <a16:creationId xmlns:a16="http://schemas.microsoft.com/office/drawing/2014/main" id="{3F6E5CDD-C292-A34B-A20A-49EA2B23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84799" cy="113273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V</a:t>
            </a:r>
            <a:r>
              <a:rPr lang="el-GR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. Θεραπεία</a:t>
            </a:r>
            <a:endParaRPr lang="en-US" sz="4000" dirty="0">
              <a:solidFill>
                <a:schemeClr val="bg1"/>
              </a:solidFill>
              <a:latin typeface="+mn-lt"/>
              <a:cs typeface="Al Nile" pitchFamily="2" charset="-78"/>
            </a:endParaRPr>
          </a:p>
        </p:txBody>
      </p:sp>
      <p:sp>
        <p:nvSpPr>
          <p:cNvPr id="26" name="Ελεύθερη σχεδίαση 25">
            <a:extLst>
              <a:ext uri="{FF2B5EF4-FFF2-40B4-BE49-F238E27FC236}">
                <a16:creationId xmlns:a16="http://schemas.microsoft.com/office/drawing/2014/main" id="{D1DC9073-7056-8746-AB82-2E5E67EE582E}"/>
              </a:ext>
            </a:extLst>
          </p:cNvPr>
          <p:cNvSpPr/>
          <p:nvPr/>
        </p:nvSpPr>
        <p:spPr>
          <a:xfrm>
            <a:off x="0" y="0"/>
            <a:ext cx="7426960" cy="976605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7" name="Ελεύθερη σχεδίαση 26">
            <a:extLst>
              <a:ext uri="{FF2B5EF4-FFF2-40B4-BE49-F238E27FC236}">
                <a16:creationId xmlns:a16="http://schemas.microsoft.com/office/drawing/2014/main" id="{C6B229F1-289A-094C-813F-05BEAE685D7D}"/>
              </a:ext>
            </a:extLst>
          </p:cNvPr>
          <p:cNvSpPr/>
          <p:nvPr/>
        </p:nvSpPr>
        <p:spPr>
          <a:xfrm>
            <a:off x="-1" y="0"/>
            <a:ext cx="6786881" cy="1099751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8" name="Ελεύθερη σχεδίαση 27">
            <a:extLst>
              <a:ext uri="{FF2B5EF4-FFF2-40B4-BE49-F238E27FC236}">
                <a16:creationId xmlns:a16="http://schemas.microsoft.com/office/drawing/2014/main" id="{709C0FF9-4666-E849-8635-8AE2BD5BCBD3}"/>
              </a:ext>
            </a:extLst>
          </p:cNvPr>
          <p:cNvSpPr/>
          <p:nvPr/>
        </p:nvSpPr>
        <p:spPr>
          <a:xfrm>
            <a:off x="0" y="1"/>
            <a:ext cx="8209280" cy="1209040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4590B8-B2B0-5F4D-8F7F-DD5C2C709739}"/>
              </a:ext>
            </a:extLst>
          </p:cNvPr>
          <p:cNvSpPr txBox="1"/>
          <p:nvPr/>
        </p:nvSpPr>
        <p:spPr>
          <a:xfrm>
            <a:off x="8768732" y="6427113"/>
            <a:ext cx="33586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US" sz="1100" dirty="0" err="1"/>
              <a:t>Barete</a:t>
            </a:r>
            <a:r>
              <a:rPr lang="en-US" sz="1100" dirty="0"/>
              <a:t> S et al, Ann Rheum Dis 2010</a:t>
            </a:r>
          </a:p>
          <a:p>
            <a:pPr lvl="1" algn="r"/>
            <a:r>
              <a:rPr lang="en-US" sz="1100" dirty="0"/>
              <a:t>Rossini M et al, </a:t>
            </a:r>
            <a:r>
              <a:rPr lang="en-US" sz="1100" dirty="0" err="1"/>
              <a:t>Imminol</a:t>
            </a:r>
            <a:r>
              <a:rPr lang="en-US" sz="1100" dirty="0"/>
              <a:t> Allergy </a:t>
            </a:r>
            <a:r>
              <a:rPr lang="en-US" sz="1100" dirty="0" err="1"/>
              <a:t>Clin</a:t>
            </a:r>
            <a:r>
              <a:rPr lang="en-US" sz="1100" dirty="0"/>
              <a:t> N Am 2014</a:t>
            </a:r>
            <a:endParaRPr lang="el-GR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8E38E3-A55A-AF4E-90EC-BC22D528961F}"/>
              </a:ext>
            </a:extLst>
          </p:cNvPr>
          <p:cNvSpPr txBox="1"/>
          <p:nvPr/>
        </p:nvSpPr>
        <p:spPr>
          <a:xfrm>
            <a:off x="0" y="955378"/>
            <a:ext cx="7791450" cy="603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l-GR" sz="2400" b="1" dirty="0">
                <a:solidFill>
                  <a:srgbClr val="FF0000"/>
                </a:solidFill>
              </a:rPr>
              <a:t>ΓΕΝΙΚΑ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dirty="0"/>
              <a:t>έγκαιρη έναρξη αγωγής για τη </a:t>
            </a:r>
            <a:r>
              <a:rPr lang="en-US" sz="2000" dirty="0"/>
              <a:t>SM</a:t>
            </a:r>
            <a:r>
              <a:rPr lang="el-GR" sz="2000" dirty="0"/>
              <a:t> 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dirty="0" err="1"/>
              <a:t>συμπτωματικ</a:t>
            </a:r>
            <a:r>
              <a:rPr lang="en-US" sz="2000" dirty="0" err="1"/>
              <a:t>ή</a:t>
            </a:r>
            <a:r>
              <a:rPr lang="el-GR" sz="2000" dirty="0"/>
              <a:t> αγωγή (αναλγητικά)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/>
              <a:t>Ca, Vitamin D </a:t>
            </a:r>
            <a:endParaRPr lang="el-GR" sz="2000" dirty="0"/>
          </a:p>
          <a:p>
            <a:pPr>
              <a:buClr>
                <a:srgbClr val="FF0000"/>
              </a:buClr>
            </a:pPr>
            <a:endParaRPr lang="el-GR" sz="11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l-GR" sz="2400" b="1" dirty="0">
                <a:solidFill>
                  <a:srgbClr val="FF0000"/>
                </a:solidFill>
              </a:rPr>
              <a:t>ΣΤΟΧΕΥΜΕΝΗ ΑΓΩΓΗ</a:t>
            </a:r>
            <a:endParaRPr lang="en-US" sz="2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dirty="0" err="1"/>
              <a:t>διφωσφονικά</a:t>
            </a:r>
            <a:r>
              <a:rPr lang="el-GR" sz="2000" dirty="0"/>
              <a:t> ⇑ </a:t>
            </a:r>
            <a:r>
              <a:rPr lang="en-US" sz="2000" dirty="0"/>
              <a:t>vertebral BMD </a:t>
            </a:r>
            <a:r>
              <a:rPr lang="el-GR" sz="2000" dirty="0"/>
              <a:t>:</a:t>
            </a:r>
          </a:p>
          <a:p>
            <a:pPr marL="1714500" lvl="3" indent="-342900">
              <a:lnSpc>
                <a:spcPct val="150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l-GR" sz="1600" dirty="0" err="1"/>
              <a:t>Αλενδρονάτη</a:t>
            </a:r>
            <a:r>
              <a:rPr lang="el-GR" sz="1600" dirty="0"/>
              <a:t> </a:t>
            </a:r>
            <a:r>
              <a:rPr lang="en-US" sz="1600" dirty="0"/>
              <a:t>70mg/</a:t>
            </a:r>
            <a:r>
              <a:rPr lang="en-US" sz="1600" dirty="0" err="1"/>
              <a:t>wk</a:t>
            </a:r>
            <a:endParaRPr lang="en-US" sz="1600" dirty="0"/>
          </a:p>
          <a:p>
            <a:pPr marL="1714500" lvl="3" indent="-342900">
              <a:lnSpc>
                <a:spcPct val="150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l-GR" sz="1600" dirty="0" err="1"/>
              <a:t>Ρισενδρονάτη</a:t>
            </a:r>
            <a:r>
              <a:rPr lang="el-GR" sz="1600" dirty="0"/>
              <a:t> 35</a:t>
            </a:r>
            <a:r>
              <a:rPr lang="en-US" sz="1600" dirty="0"/>
              <a:t>mg/</a:t>
            </a:r>
            <a:r>
              <a:rPr lang="en-US" sz="1600" dirty="0" err="1"/>
              <a:t>wk</a:t>
            </a:r>
            <a:endParaRPr lang="en-US" sz="1600" dirty="0"/>
          </a:p>
          <a:p>
            <a:pPr marL="1714500" lvl="3" indent="-342900">
              <a:lnSpc>
                <a:spcPct val="150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l-GR" sz="1600" dirty="0" err="1"/>
              <a:t>Παμινδρον</a:t>
            </a:r>
            <a:r>
              <a:rPr lang="en-US" sz="1600" dirty="0" err="1"/>
              <a:t>ά</a:t>
            </a:r>
            <a:r>
              <a:rPr lang="el-GR" sz="1600" dirty="0"/>
              <a:t>τη 90</a:t>
            </a:r>
            <a:r>
              <a:rPr lang="en-US" sz="1600" dirty="0"/>
              <a:t>mg/</a:t>
            </a:r>
            <a:r>
              <a:rPr lang="en-US" sz="1600" dirty="0" err="1"/>
              <a:t>mo</a:t>
            </a:r>
            <a:endParaRPr lang="en-US" sz="1600" dirty="0"/>
          </a:p>
          <a:p>
            <a:pPr marL="1714500" lvl="3" indent="-342900">
              <a:lnSpc>
                <a:spcPct val="150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l-GR" sz="1600" dirty="0" err="1"/>
              <a:t>Ζολενδρονικό</a:t>
            </a:r>
            <a:r>
              <a:rPr lang="el-GR" sz="1600" dirty="0"/>
              <a:t> οξύ 4</a:t>
            </a:r>
            <a:r>
              <a:rPr lang="en-US" sz="1600" dirty="0"/>
              <a:t>mg/</a:t>
            </a:r>
            <a:r>
              <a:rPr lang="en-US" sz="1600" dirty="0" err="1"/>
              <a:t>mo</a:t>
            </a:r>
            <a:endParaRPr lang="el-GR" sz="1600" dirty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dirty="0"/>
              <a:t> </a:t>
            </a:r>
            <a:r>
              <a:rPr lang="en-US" sz="2000" dirty="0"/>
              <a:t>denosumab-</a:t>
            </a:r>
            <a:r>
              <a:rPr lang="en-US" sz="2000" dirty="0" err="1"/>
              <a:t>antiRANKL</a:t>
            </a:r>
            <a:r>
              <a:rPr lang="en-US" sz="2000" dirty="0"/>
              <a:t> antibody, sclerostin antibody- </a:t>
            </a:r>
            <a:r>
              <a:rPr lang="en-US" sz="2000" dirty="0" err="1"/>
              <a:t>romosozumab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" sz="2000" dirty="0"/>
              <a:t> limited data on the role of osteoanabolic agents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" sz="2000" dirty="0"/>
              <a:t> palliative RT &amp; # surgery</a:t>
            </a:r>
            <a:endParaRPr lang="el-GR" sz="2000" dirty="0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92031F43-27A4-F743-A066-16523C3C0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762" y="1185862"/>
            <a:ext cx="3982023" cy="25583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C0D7834B-5F0C-6F4D-BD6B-018DE9724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130" y="4027488"/>
            <a:ext cx="3716708" cy="215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6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Ορθογώνιο 3">
            <a:extLst>
              <a:ext uri="{FF2B5EF4-FFF2-40B4-BE49-F238E27FC236}">
                <a16:creationId xmlns:a16="http://schemas.microsoft.com/office/drawing/2014/main" id="{3B2FC750-2124-7341-BA65-77AC2255708F}"/>
              </a:ext>
            </a:extLst>
          </p:cNvPr>
          <p:cNvSpPr/>
          <p:nvPr/>
        </p:nvSpPr>
        <p:spPr>
          <a:xfrm>
            <a:off x="0" y="-10160"/>
            <a:ext cx="8178800" cy="1168400"/>
          </a:xfrm>
          <a:custGeom>
            <a:avLst/>
            <a:gdLst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8402320 w 8402320"/>
              <a:gd name="connsiteY2" fmla="*/ 11684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69392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1168400">
                <a:moveTo>
                  <a:pt x="0" y="0"/>
                </a:moveTo>
                <a:lnTo>
                  <a:pt x="8178800" y="20320"/>
                </a:lnTo>
                <a:cubicBezTo>
                  <a:pt x="6736080" y="524933"/>
                  <a:pt x="6390640" y="734907"/>
                  <a:pt x="4673600" y="1107440"/>
                </a:cubicBezTo>
                <a:lnTo>
                  <a:pt x="0" y="11684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Τίτλος 1">
            <a:extLst>
              <a:ext uri="{FF2B5EF4-FFF2-40B4-BE49-F238E27FC236}">
                <a16:creationId xmlns:a16="http://schemas.microsoft.com/office/drawing/2014/main" id="{3F6E5CDD-C292-A34B-A20A-49EA2B23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84799" cy="113273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V</a:t>
            </a:r>
            <a:r>
              <a:rPr lang="el-GR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. Θεραπεία</a:t>
            </a:r>
            <a:endParaRPr lang="en-US" sz="4000" dirty="0">
              <a:solidFill>
                <a:schemeClr val="bg1"/>
              </a:solidFill>
              <a:latin typeface="+mn-lt"/>
              <a:cs typeface="Al Nile" pitchFamily="2" charset="-78"/>
            </a:endParaRPr>
          </a:p>
        </p:txBody>
      </p:sp>
      <p:sp>
        <p:nvSpPr>
          <p:cNvPr id="26" name="Ελεύθερη σχεδίαση 25">
            <a:extLst>
              <a:ext uri="{FF2B5EF4-FFF2-40B4-BE49-F238E27FC236}">
                <a16:creationId xmlns:a16="http://schemas.microsoft.com/office/drawing/2014/main" id="{D1DC9073-7056-8746-AB82-2E5E67EE582E}"/>
              </a:ext>
            </a:extLst>
          </p:cNvPr>
          <p:cNvSpPr/>
          <p:nvPr/>
        </p:nvSpPr>
        <p:spPr>
          <a:xfrm>
            <a:off x="0" y="30480"/>
            <a:ext cx="7426960" cy="976605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7" name="Ελεύθερη σχεδίαση 26">
            <a:extLst>
              <a:ext uri="{FF2B5EF4-FFF2-40B4-BE49-F238E27FC236}">
                <a16:creationId xmlns:a16="http://schemas.microsoft.com/office/drawing/2014/main" id="{C6B229F1-289A-094C-813F-05BEAE685D7D}"/>
              </a:ext>
            </a:extLst>
          </p:cNvPr>
          <p:cNvSpPr/>
          <p:nvPr/>
        </p:nvSpPr>
        <p:spPr>
          <a:xfrm>
            <a:off x="-1" y="0"/>
            <a:ext cx="6786881" cy="1099751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8" name="Ελεύθερη σχεδίαση 27">
            <a:extLst>
              <a:ext uri="{FF2B5EF4-FFF2-40B4-BE49-F238E27FC236}">
                <a16:creationId xmlns:a16="http://schemas.microsoft.com/office/drawing/2014/main" id="{709C0FF9-4666-E849-8635-8AE2BD5BCBD3}"/>
              </a:ext>
            </a:extLst>
          </p:cNvPr>
          <p:cNvSpPr/>
          <p:nvPr/>
        </p:nvSpPr>
        <p:spPr>
          <a:xfrm>
            <a:off x="0" y="1"/>
            <a:ext cx="8209280" cy="1209040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4590B8-B2B0-5F4D-8F7F-DD5C2C709739}"/>
              </a:ext>
            </a:extLst>
          </p:cNvPr>
          <p:cNvSpPr txBox="1"/>
          <p:nvPr/>
        </p:nvSpPr>
        <p:spPr>
          <a:xfrm>
            <a:off x="9788778" y="6596390"/>
            <a:ext cx="24032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US" sz="1100" dirty="0" err="1"/>
              <a:t>Animesh</a:t>
            </a:r>
            <a:r>
              <a:rPr lang="en-US" sz="1100" dirty="0"/>
              <a:t> </a:t>
            </a:r>
            <a:r>
              <a:rPr lang="en-US" sz="1100" dirty="0" err="1"/>
              <a:t>Pardanani</a:t>
            </a:r>
            <a:r>
              <a:rPr lang="en-US" sz="1100" dirty="0"/>
              <a:t> , AJH 2017</a:t>
            </a:r>
            <a:endParaRPr lang="el-GR" sz="1100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D205B94E-81B8-B14A-A9EB-788863213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1" t="217" r="-2062" b="60540"/>
          <a:stretch/>
        </p:blipFill>
        <p:spPr>
          <a:xfrm>
            <a:off x="956931" y="3381153"/>
            <a:ext cx="9462976" cy="2594346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9B0A4762-25F1-1C46-8997-4C3A17879B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2" t="80180" r="1505" b="-93"/>
          <a:stretch/>
        </p:blipFill>
        <p:spPr>
          <a:xfrm>
            <a:off x="1020726" y="1765004"/>
            <a:ext cx="9207796" cy="138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2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26C0D738-0224-E344-A8CA-9A2DB9BBD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444" y="381318"/>
            <a:ext cx="5140766" cy="1241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Ορθογώνιο 3">
            <a:extLst>
              <a:ext uri="{FF2B5EF4-FFF2-40B4-BE49-F238E27FC236}">
                <a16:creationId xmlns:a16="http://schemas.microsoft.com/office/drawing/2014/main" id="{3B2FC750-2124-7341-BA65-77AC2255708F}"/>
              </a:ext>
            </a:extLst>
          </p:cNvPr>
          <p:cNvSpPr/>
          <p:nvPr/>
        </p:nvSpPr>
        <p:spPr>
          <a:xfrm>
            <a:off x="0" y="-10160"/>
            <a:ext cx="8178800" cy="1168400"/>
          </a:xfrm>
          <a:custGeom>
            <a:avLst/>
            <a:gdLst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8402320 w 8402320"/>
              <a:gd name="connsiteY2" fmla="*/ 11684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69392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1168400">
                <a:moveTo>
                  <a:pt x="0" y="0"/>
                </a:moveTo>
                <a:lnTo>
                  <a:pt x="8178800" y="20320"/>
                </a:lnTo>
                <a:cubicBezTo>
                  <a:pt x="6736080" y="524933"/>
                  <a:pt x="6390640" y="734907"/>
                  <a:pt x="4673600" y="1107440"/>
                </a:cubicBezTo>
                <a:lnTo>
                  <a:pt x="0" y="11684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Τίτλος 1">
            <a:extLst>
              <a:ext uri="{FF2B5EF4-FFF2-40B4-BE49-F238E27FC236}">
                <a16:creationId xmlns:a16="http://schemas.microsoft.com/office/drawing/2014/main" id="{3F6E5CDD-C292-A34B-A20A-49EA2B23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84799" cy="113273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V</a:t>
            </a:r>
            <a:r>
              <a:rPr lang="el-GR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. Θεραπεία</a:t>
            </a:r>
            <a:endParaRPr lang="en-US" sz="4000" dirty="0">
              <a:solidFill>
                <a:schemeClr val="bg1"/>
              </a:solidFill>
              <a:latin typeface="+mn-lt"/>
              <a:cs typeface="Al Nile" pitchFamily="2" charset="-78"/>
            </a:endParaRPr>
          </a:p>
        </p:txBody>
      </p:sp>
      <p:sp>
        <p:nvSpPr>
          <p:cNvPr id="26" name="Ελεύθερη σχεδίαση 25">
            <a:extLst>
              <a:ext uri="{FF2B5EF4-FFF2-40B4-BE49-F238E27FC236}">
                <a16:creationId xmlns:a16="http://schemas.microsoft.com/office/drawing/2014/main" id="{D1DC9073-7056-8746-AB82-2E5E67EE582E}"/>
              </a:ext>
            </a:extLst>
          </p:cNvPr>
          <p:cNvSpPr/>
          <p:nvPr/>
        </p:nvSpPr>
        <p:spPr>
          <a:xfrm>
            <a:off x="0" y="30480"/>
            <a:ext cx="7426960" cy="976605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7" name="Ελεύθερη σχεδίαση 26">
            <a:extLst>
              <a:ext uri="{FF2B5EF4-FFF2-40B4-BE49-F238E27FC236}">
                <a16:creationId xmlns:a16="http://schemas.microsoft.com/office/drawing/2014/main" id="{C6B229F1-289A-094C-813F-05BEAE685D7D}"/>
              </a:ext>
            </a:extLst>
          </p:cNvPr>
          <p:cNvSpPr/>
          <p:nvPr/>
        </p:nvSpPr>
        <p:spPr>
          <a:xfrm>
            <a:off x="-1" y="0"/>
            <a:ext cx="6786881" cy="1099751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8" name="Ελεύθερη σχεδίαση 27">
            <a:extLst>
              <a:ext uri="{FF2B5EF4-FFF2-40B4-BE49-F238E27FC236}">
                <a16:creationId xmlns:a16="http://schemas.microsoft.com/office/drawing/2014/main" id="{709C0FF9-4666-E849-8635-8AE2BD5BCBD3}"/>
              </a:ext>
            </a:extLst>
          </p:cNvPr>
          <p:cNvSpPr/>
          <p:nvPr/>
        </p:nvSpPr>
        <p:spPr>
          <a:xfrm>
            <a:off x="0" y="1"/>
            <a:ext cx="8209280" cy="1209040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4590B8-B2B0-5F4D-8F7F-DD5C2C709739}"/>
              </a:ext>
            </a:extLst>
          </p:cNvPr>
          <p:cNvSpPr txBox="1"/>
          <p:nvPr/>
        </p:nvSpPr>
        <p:spPr>
          <a:xfrm>
            <a:off x="8715834" y="6427113"/>
            <a:ext cx="34115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US" sz="1100" dirty="0" err="1"/>
              <a:t>Barete</a:t>
            </a:r>
            <a:r>
              <a:rPr lang="en-US" sz="1100" dirty="0"/>
              <a:t> S et al, Ann Rheum Dis 2010</a:t>
            </a:r>
            <a:endParaRPr lang="el-GR" sz="1100" dirty="0"/>
          </a:p>
          <a:p>
            <a:pPr lvl="1" algn="r"/>
            <a:r>
              <a:rPr lang="en-US" sz="1100" dirty="0"/>
              <a:t>Greene LW et al, Rev </a:t>
            </a:r>
            <a:r>
              <a:rPr lang="en-US" sz="1100" dirty="0" err="1"/>
              <a:t>Endocr</a:t>
            </a:r>
            <a:r>
              <a:rPr lang="en-US" sz="1100" dirty="0"/>
              <a:t> </a:t>
            </a:r>
            <a:r>
              <a:rPr lang="en-US" sz="1100" dirty="0" err="1"/>
              <a:t>Metab</a:t>
            </a:r>
            <a:r>
              <a:rPr lang="en-US" sz="1100" dirty="0"/>
              <a:t> </a:t>
            </a:r>
            <a:r>
              <a:rPr lang="en-US" sz="1100" dirty="0" err="1"/>
              <a:t>Disord</a:t>
            </a:r>
            <a:r>
              <a:rPr lang="en-US" sz="1100" dirty="0"/>
              <a:t> 2016</a:t>
            </a:r>
            <a:endParaRPr lang="el-GR" sz="1100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387247B8-9A3C-9D46-8C73-022761B50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537" y="2270760"/>
            <a:ext cx="5413851" cy="3485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8E38E3-A55A-AF4E-90EC-BC22D528961F}"/>
              </a:ext>
            </a:extLst>
          </p:cNvPr>
          <p:cNvSpPr txBox="1"/>
          <p:nvPr/>
        </p:nvSpPr>
        <p:spPr>
          <a:xfrm>
            <a:off x="174816" y="1217900"/>
            <a:ext cx="6435534" cy="5672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l-GR" sz="2400" b="1" dirty="0">
                <a:solidFill>
                  <a:srgbClr val="FF0000"/>
                </a:solidFill>
              </a:rPr>
              <a:t>ΠΡΟΒΛΗΜΑΤΙΣΜΟΙ</a:t>
            </a:r>
            <a:endParaRPr lang="el-GR" sz="22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200" dirty="0"/>
              <a:t>δεν ε</a:t>
            </a:r>
            <a:r>
              <a:rPr lang="en-US" sz="2200" dirty="0" err="1"/>
              <a:t>ί</a:t>
            </a:r>
            <a:r>
              <a:rPr lang="el-GR" sz="2200" dirty="0"/>
              <a:t>ναι απόλυτα σαφής η ένδειξη για έναρξη αγωγής στην περίπτωση της οστικής νόσου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200" dirty="0"/>
              <a:t> ενδεικτικά χρησιμοποιούνται τα αποτελέσματα των δοκιμασιών οστικής πυκνότητας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200" dirty="0"/>
              <a:t>δεν ε</a:t>
            </a:r>
            <a:r>
              <a:rPr lang="en-US" sz="2200" dirty="0" err="1"/>
              <a:t>ί</a:t>
            </a:r>
            <a:r>
              <a:rPr lang="el-GR" sz="2200" dirty="0"/>
              <a:t>ναι σαφής η μέθοδος αξιολόγησης της ανταπόκρισης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200" dirty="0"/>
              <a:t>δεν είναι σαφής η χρονική διάρκεια της θεραπείας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" sz="2200" dirty="0"/>
              <a:t>rapid increase in bone density may also be a signal for increasing osteoblastic activity</a:t>
            </a:r>
            <a:r>
              <a:rPr lang="el-GR" sz="2200" dirty="0"/>
              <a:t> – </a:t>
            </a:r>
            <a:r>
              <a:rPr lang="en" sz="2200" dirty="0"/>
              <a:t>therapy resistance?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B8A834-A243-5845-A0E6-ECB68E406547}"/>
              </a:ext>
            </a:extLst>
          </p:cNvPr>
          <p:cNvSpPr txBox="1"/>
          <p:nvPr/>
        </p:nvSpPr>
        <p:spPr>
          <a:xfrm>
            <a:off x="6472507" y="1760220"/>
            <a:ext cx="551529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⇑ </a:t>
            </a:r>
            <a:r>
              <a:rPr lang="en-US" sz="2000" b="1" dirty="0">
                <a:solidFill>
                  <a:srgbClr val="FF0000"/>
                </a:solidFill>
              </a:rPr>
              <a:t>in lumbar BMD reaching 2% per year on average</a:t>
            </a:r>
            <a:endParaRPr lang="el-G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Ορθογώνιο 3">
            <a:extLst>
              <a:ext uri="{FF2B5EF4-FFF2-40B4-BE49-F238E27FC236}">
                <a16:creationId xmlns:a16="http://schemas.microsoft.com/office/drawing/2014/main" id="{3B2FC750-2124-7341-BA65-77AC2255708F}"/>
              </a:ext>
            </a:extLst>
          </p:cNvPr>
          <p:cNvSpPr/>
          <p:nvPr/>
        </p:nvSpPr>
        <p:spPr>
          <a:xfrm>
            <a:off x="0" y="-10160"/>
            <a:ext cx="8178800" cy="1168400"/>
          </a:xfrm>
          <a:custGeom>
            <a:avLst/>
            <a:gdLst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8402320 w 8402320"/>
              <a:gd name="connsiteY2" fmla="*/ 11684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69392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1168400">
                <a:moveTo>
                  <a:pt x="0" y="0"/>
                </a:moveTo>
                <a:lnTo>
                  <a:pt x="8178800" y="20320"/>
                </a:lnTo>
                <a:cubicBezTo>
                  <a:pt x="6736080" y="524933"/>
                  <a:pt x="6390640" y="734907"/>
                  <a:pt x="4673600" y="1107440"/>
                </a:cubicBezTo>
                <a:lnTo>
                  <a:pt x="0" y="11684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Τίτλος 1">
            <a:extLst>
              <a:ext uri="{FF2B5EF4-FFF2-40B4-BE49-F238E27FC236}">
                <a16:creationId xmlns:a16="http://schemas.microsoft.com/office/drawing/2014/main" id="{3F6E5CDD-C292-A34B-A20A-49EA2B23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84799" cy="113273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V</a:t>
            </a:r>
            <a:r>
              <a:rPr lang="el-GR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Ι. </a:t>
            </a:r>
            <a:r>
              <a:rPr lang="el-GR" sz="3600" dirty="0">
                <a:solidFill>
                  <a:schemeClr val="bg1"/>
                </a:solidFill>
                <a:latin typeface="+mn-lt"/>
                <a:cs typeface="Al Nile" pitchFamily="2" charset="-78"/>
              </a:rPr>
              <a:t>Μελλοντικές προοπτικές</a:t>
            </a:r>
            <a:endParaRPr lang="en-US" sz="4000" dirty="0">
              <a:solidFill>
                <a:schemeClr val="bg1"/>
              </a:solidFill>
              <a:latin typeface="+mn-lt"/>
              <a:cs typeface="Al Nile" pitchFamily="2" charset="-78"/>
            </a:endParaRPr>
          </a:p>
        </p:txBody>
      </p:sp>
      <p:sp>
        <p:nvSpPr>
          <p:cNvPr id="26" name="Ελεύθερη σχεδίαση 25">
            <a:extLst>
              <a:ext uri="{FF2B5EF4-FFF2-40B4-BE49-F238E27FC236}">
                <a16:creationId xmlns:a16="http://schemas.microsoft.com/office/drawing/2014/main" id="{D1DC9073-7056-8746-AB82-2E5E67EE582E}"/>
              </a:ext>
            </a:extLst>
          </p:cNvPr>
          <p:cNvSpPr/>
          <p:nvPr/>
        </p:nvSpPr>
        <p:spPr>
          <a:xfrm>
            <a:off x="0" y="30480"/>
            <a:ext cx="7426960" cy="976605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7" name="Ελεύθερη σχεδίαση 26">
            <a:extLst>
              <a:ext uri="{FF2B5EF4-FFF2-40B4-BE49-F238E27FC236}">
                <a16:creationId xmlns:a16="http://schemas.microsoft.com/office/drawing/2014/main" id="{C6B229F1-289A-094C-813F-05BEAE685D7D}"/>
              </a:ext>
            </a:extLst>
          </p:cNvPr>
          <p:cNvSpPr/>
          <p:nvPr/>
        </p:nvSpPr>
        <p:spPr>
          <a:xfrm>
            <a:off x="-1" y="0"/>
            <a:ext cx="6786881" cy="1099751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8" name="Ελεύθερη σχεδίαση 27">
            <a:extLst>
              <a:ext uri="{FF2B5EF4-FFF2-40B4-BE49-F238E27FC236}">
                <a16:creationId xmlns:a16="http://schemas.microsoft.com/office/drawing/2014/main" id="{709C0FF9-4666-E849-8635-8AE2BD5BCBD3}"/>
              </a:ext>
            </a:extLst>
          </p:cNvPr>
          <p:cNvSpPr/>
          <p:nvPr/>
        </p:nvSpPr>
        <p:spPr>
          <a:xfrm>
            <a:off x="0" y="1"/>
            <a:ext cx="8209280" cy="1209040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481EBB2-5CEB-3D47-9B5B-AA8B7366FD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163"/>
          <a:stretch/>
        </p:blipFill>
        <p:spPr>
          <a:xfrm>
            <a:off x="7670800" y="294640"/>
            <a:ext cx="4230077" cy="2721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74590B8-B2B0-5F4D-8F7F-DD5C2C709739}"/>
              </a:ext>
            </a:extLst>
          </p:cNvPr>
          <p:cNvSpPr txBox="1"/>
          <p:nvPr/>
        </p:nvSpPr>
        <p:spPr>
          <a:xfrm>
            <a:off x="0" y="6596390"/>
            <a:ext cx="48064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Tanasi</a:t>
            </a:r>
            <a:r>
              <a:rPr lang="en-US" sz="1100" dirty="0"/>
              <a:t> I et al, Bone 2024</a:t>
            </a:r>
            <a:endParaRPr lang="el-GR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8E38E3-A55A-AF4E-90EC-BC22D528961F}"/>
              </a:ext>
            </a:extLst>
          </p:cNvPr>
          <p:cNvSpPr txBox="1"/>
          <p:nvPr/>
        </p:nvSpPr>
        <p:spPr>
          <a:xfrm>
            <a:off x="161806" y="1057820"/>
            <a:ext cx="6772394" cy="442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l-GR" sz="2400" b="1" dirty="0">
                <a:solidFill>
                  <a:srgbClr val="FF0000"/>
                </a:solidFill>
              </a:rPr>
              <a:t>ΠΡΟΓΝΩΣΤΙΚΑ ΣΥΣΤΗΜΑΤΑ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el-GR" sz="22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" sz="2000" dirty="0"/>
              <a:t>A predictive score for </a:t>
            </a:r>
            <a:r>
              <a:rPr lang="en" sz="2000" dirty="0" err="1"/>
              <a:t>mastocytosis</a:t>
            </a:r>
            <a:r>
              <a:rPr lang="en" sz="2000" dirty="0"/>
              <a:t> in severe osteoporosis cases is lacking</a:t>
            </a:r>
            <a:endParaRPr lang="el-GR" sz="2000" dirty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" sz="2000" dirty="0"/>
              <a:t>Bone marrow assessment should not rely solely on ⥣ </a:t>
            </a:r>
            <a:r>
              <a:rPr lang="en" sz="2000" dirty="0" err="1"/>
              <a:t>tryptase</a:t>
            </a:r>
            <a:r>
              <a:rPr lang="en" sz="2000" dirty="0"/>
              <a:t> levels </a:t>
            </a:r>
            <a:r>
              <a:rPr lang="en" dirty="0"/>
              <a:t>(Chronic urticaria, renal insufficiency, hereditary </a:t>
            </a:r>
            <a:r>
              <a:rPr lang="en" dirty="0" err="1"/>
              <a:t>tryptasemia</a:t>
            </a:r>
            <a:r>
              <a:rPr lang="en" dirty="0"/>
              <a:t>)</a:t>
            </a:r>
            <a:endParaRPr lang="el-GR" dirty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" sz="2000" dirty="0"/>
              <a:t>We should avoid unnecessary bone marrow studies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400" b="1" dirty="0">
                <a:solidFill>
                  <a:srgbClr val="FF0000"/>
                </a:solidFill>
              </a:rPr>
              <a:t>OSTEO score</a:t>
            </a:r>
            <a:endParaRPr lang="en" sz="2200" dirty="0"/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el-GR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B8A834-A243-5845-A0E6-ECB68E406547}"/>
              </a:ext>
            </a:extLst>
          </p:cNvPr>
          <p:cNvSpPr txBox="1"/>
          <p:nvPr/>
        </p:nvSpPr>
        <p:spPr>
          <a:xfrm>
            <a:off x="2015242" y="4545547"/>
            <a:ext cx="471885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ανεξήγητη οστεοπόρωση+ υποψία </a:t>
            </a:r>
            <a:r>
              <a:rPr lang="en-US" b="1" dirty="0">
                <a:solidFill>
                  <a:srgbClr val="FF0000"/>
                </a:solidFill>
              </a:rPr>
              <a:t>SM= BM???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4" name="Στρογγυλεμένο ορθογώνιο 13">
            <a:extLst>
              <a:ext uri="{FF2B5EF4-FFF2-40B4-BE49-F238E27FC236}">
                <a16:creationId xmlns:a16="http://schemas.microsoft.com/office/drawing/2014/main" id="{D150E9A2-5419-084A-AD0B-E617147AF771}"/>
              </a:ext>
            </a:extLst>
          </p:cNvPr>
          <p:cNvSpPr/>
          <p:nvPr/>
        </p:nvSpPr>
        <p:spPr>
          <a:xfrm>
            <a:off x="2219794" y="4987217"/>
            <a:ext cx="4224845" cy="1639229"/>
          </a:xfrm>
          <a:prstGeom prst="roundRect">
            <a:avLst/>
          </a:prstGeom>
          <a:solidFill>
            <a:srgbClr val="1F2BF2"/>
          </a:solidFill>
          <a:ln>
            <a:noFill/>
          </a:ln>
          <a:effectLst>
            <a:reflection blurRad="6350" stA="43000" endPos="17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FFF00"/>
              </a:buClr>
              <a:buFont typeface="Wingdings" pitchFamily="2" charset="2"/>
              <a:buChar char="ü"/>
            </a:pPr>
            <a:r>
              <a:rPr lang="en" b="1" dirty="0">
                <a:solidFill>
                  <a:srgbClr val="FFFF00"/>
                </a:solidFill>
              </a:rPr>
              <a:t>139 adult patients with unexplained osteoporosis and suspected SM</a:t>
            </a:r>
            <a:endParaRPr lang="el-GR" b="1" dirty="0">
              <a:solidFill>
                <a:srgbClr val="FFFF00"/>
              </a:solidFill>
            </a:endParaRPr>
          </a:p>
          <a:p>
            <a:pPr marL="285750" indent="-285750">
              <a:buClr>
                <a:srgbClr val="FFFF00"/>
              </a:buClr>
              <a:buFont typeface="Wingdings" pitchFamily="2" charset="2"/>
              <a:buChar char="ü"/>
            </a:pPr>
            <a:r>
              <a:rPr lang="en" b="1" dirty="0">
                <a:solidFill>
                  <a:srgbClr val="FFFF00"/>
                </a:solidFill>
              </a:rPr>
              <a:t>After BM evaluation</a:t>
            </a:r>
            <a:r>
              <a:rPr lang="el-GR" b="1" dirty="0">
                <a:solidFill>
                  <a:srgbClr val="FFFF00"/>
                </a:solidFill>
              </a:rPr>
              <a:t> </a:t>
            </a:r>
            <a:r>
              <a:rPr lang="en" b="1" dirty="0">
                <a:solidFill>
                  <a:srgbClr val="FFFF00"/>
                </a:solidFill>
              </a:rPr>
              <a:t>45.3</a:t>
            </a:r>
            <a:r>
              <a:rPr lang="el-GR" b="1" dirty="0">
                <a:solidFill>
                  <a:srgbClr val="FFFF00"/>
                </a:solidFill>
              </a:rPr>
              <a:t>% </a:t>
            </a:r>
            <a:r>
              <a:rPr lang="en-US" b="1" dirty="0">
                <a:solidFill>
                  <a:srgbClr val="FFFF00"/>
                </a:solidFill>
              </a:rPr>
              <a:t>had </a:t>
            </a:r>
            <a:r>
              <a:rPr lang="en" b="1" dirty="0">
                <a:solidFill>
                  <a:srgbClr val="FFFF00"/>
                </a:solidFill>
              </a:rPr>
              <a:t>SM, while 54.7 % were negative 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57D211-73F6-4748-8AEA-A0DA78AB925F}"/>
              </a:ext>
            </a:extLst>
          </p:cNvPr>
          <p:cNvSpPr txBox="1"/>
          <p:nvPr/>
        </p:nvSpPr>
        <p:spPr>
          <a:xfrm>
            <a:off x="7340186" y="6254206"/>
            <a:ext cx="4612160" cy="369332"/>
          </a:xfrm>
          <a:prstGeom prst="rect">
            <a:avLst/>
          </a:prstGeom>
          <a:noFill/>
          <a:ln>
            <a:solidFill>
              <a:srgbClr val="1F2BF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" b="1" dirty="0">
                <a:solidFill>
                  <a:srgbClr val="1F2BF2"/>
                </a:solidFill>
              </a:rPr>
              <a:t>sensitivity of 73.5 % and a specificity of 67.1 %</a:t>
            </a:r>
            <a:endParaRPr lang="el-GR" b="1" dirty="0">
              <a:solidFill>
                <a:srgbClr val="1F2BF2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C410B1C6-71F3-F145-B3A5-586C4312AF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59" t="12535" r="10351" b="3622"/>
          <a:stretch/>
        </p:blipFill>
        <p:spPr>
          <a:xfrm>
            <a:off x="7901210" y="3284538"/>
            <a:ext cx="3523785" cy="283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3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Ορθογώνιο 3">
            <a:extLst>
              <a:ext uri="{FF2B5EF4-FFF2-40B4-BE49-F238E27FC236}">
                <a16:creationId xmlns:a16="http://schemas.microsoft.com/office/drawing/2014/main" id="{3B2FC750-2124-7341-BA65-77AC2255708F}"/>
              </a:ext>
            </a:extLst>
          </p:cNvPr>
          <p:cNvSpPr/>
          <p:nvPr/>
        </p:nvSpPr>
        <p:spPr>
          <a:xfrm>
            <a:off x="0" y="-10160"/>
            <a:ext cx="8178800" cy="1168400"/>
          </a:xfrm>
          <a:custGeom>
            <a:avLst/>
            <a:gdLst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8402320 w 8402320"/>
              <a:gd name="connsiteY2" fmla="*/ 11684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69392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1168400">
                <a:moveTo>
                  <a:pt x="0" y="0"/>
                </a:moveTo>
                <a:lnTo>
                  <a:pt x="8178800" y="20320"/>
                </a:lnTo>
                <a:cubicBezTo>
                  <a:pt x="6736080" y="524933"/>
                  <a:pt x="6390640" y="734907"/>
                  <a:pt x="4673600" y="1107440"/>
                </a:cubicBezTo>
                <a:lnTo>
                  <a:pt x="0" y="11684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Τίτλος 1">
            <a:extLst>
              <a:ext uri="{FF2B5EF4-FFF2-40B4-BE49-F238E27FC236}">
                <a16:creationId xmlns:a16="http://schemas.microsoft.com/office/drawing/2014/main" id="{3F6E5CDD-C292-A34B-A20A-49EA2B23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84799" cy="113273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V</a:t>
            </a:r>
            <a:r>
              <a:rPr lang="el-GR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Ι. </a:t>
            </a:r>
            <a:r>
              <a:rPr lang="el-GR" sz="3600" dirty="0">
                <a:solidFill>
                  <a:schemeClr val="bg1"/>
                </a:solidFill>
                <a:latin typeface="+mn-lt"/>
                <a:cs typeface="Al Nile" pitchFamily="2" charset="-78"/>
              </a:rPr>
              <a:t>Μελλοντικές προοπτικές</a:t>
            </a:r>
            <a:endParaRPr lang="en-US" sz="4000" dirty="0">
              <a:solidFill>
                <a:schemeClr val="bg1"/>
              </a:solidFill>
              <a:latin typeface="+mn-lt"/>
              <a:cs typeface="Al Nile" pitchFamily="2" charset="-78"/>
            </a:endParaRPr>
          </a:p>
        </p:txBody>
      </p:sp>
      <p:sp>
        <p:nvSpPr>
          <p:cNvPr id="26" name="Ελεύθερη σχεδίαση 25">
            <a:extLst>
              <a:ext uri="{FF2B5EF4-FFF2-40B4-BE49-F238E27FC236}">
                <a16:creationId xmlns:a16="http://schemas.microsoft.com/office/drawing/2014/main" id="{D1DC9073-7056-8746-AB82-2E5E67EE582E}"/>
              </a:ext>
            </a:extLst>
          </p:cNvPr>
          <p:cNvSpPr/>
          <p:nvPr/>
        </p:nvSpPr>
        <p:spPr>
          <a:xfrm>
            <a:off x="0" y="30480"/>
            <a:ext cx="7426960" cy="976605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28575">
                <a:solidFill>
                  <a:schemeClr val="tx1"/>
                </a:solidFill>
              </a:ln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15D59AD1-DACB-084C-AB96-F34152F74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450" y="2298700"/>
            <a:ext cx="8066226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Ελεύθερη σχεδίαση 26">
            <a:extLst>
              <a:ext uri="{FF2B5EF4-FFF2-40B4-BE49-F238E27FC236}">
                <a16:creationId xmlns:a16="http://schemas.microsoft.com/office/drawing/2014/main" id="{C6B229F1-289A-094C-813F-05BEAE685D7D}"/>
              </a:ext>
            </a:extLst>
          </p:cNvPr>
          <p:cNvSpPr/>
          <p:nvPr/>
        </p:nvSpPr>
        <p:spPr>
          <a:xfrm>
            <a:off x="-1" y="0"/>
            <a:ext cx="6786881" cy="1099751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8" name="Ελεύθερη σχεδίαση 27">
            <a:extLst>
              <a:ext uri="{FF2B5EF4-FFF2-40B4-BE49-F238E27FC236}">
                <a16:creationId xmlns:a16="http://schemas.microsoft.com/office/drawing/2014/main" id="{709C0FF9-4666-E849-8635-8AE2BD5BCBD3}"/>
              </a:ext>
            </a:extLst>
          </p:cNvPr>
          <p:cNvSpPr/>
          <p:nvPr/>
        </p:nvSpPr>
        <p:spPr>
          <a:xfrm>
            <a:off x="0" y="1"/>
            <a:ext cx="8209280" cy="1209040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481EBB2-5CEB-3D47-9B5B-AA8B7366FD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9163"/>
          <a:stretch/>
        </p:blipFill>
        <p:spPr>
          <a:xfrm>
            <a:off x="8178801" y="104141"/>
            <a:ext cx="3849076" cy="2435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74590B8-B2B0-5F4D-8F7F-DD5C2C709739}"/>
              </a:ext>
            </a:extLst>
          </p:cNvPr>
          <p:cNvSpPr txBox="1"/>
          <p:nvPr/>
        </p:nvSpPr>
        <p:spPr>
          <a:xfrm>
            <a:off x="0" y="6596390"/>
            <a:ext cx="48064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Tanasi</a:t>
            </a:r>
            <a:r>
              <a:rPr lang="en-US" sz="1100" dirty="0"/>
              <a:t> I et al, Bone 2024</a:t>
            </a:r>
            <a:endParaRPr lang="el-GR" sz="11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D356538C-16F3-E446-8548-BFBC77B06121}"/>
              </a:ext>
            </a:extLst>
          </p:cNvPr>
          <p:cNvSpPr/>
          <p:nvPr/>
        </p:nvSpPr>
        <p:spPr>
          <a:xfrm>
            <a:off x="249451" y="1513238"/>
            <a:ext cx="2132315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</a:rPr>
              <a:t>OSTEO score</a:t>
            </a: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106631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EADB1CEC-51C6-8946-9859-6672B87A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530" y="416896"/>
            <a:ext cx="5219016" cy="1259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Ορθογώνιο 3">
            <a:extLst>
              <a:ext uri="{FF2B5EF4-FFF2-40B4-BE49-F238E27FC236}">
                <a16:creationId xmlns:a16="http://schemas.microsoft.com/office/drawing/2014/main" id="{3B2FC750-2124-7341-BA65-77AC2255708F}"/>
              </a:ext>
            </a:extLst>
          </p:cNvPr>
          <p:cNvSpPr/>
          <p:nvPr/>
        </p:nvSpPr>
        <p:spPr>
          <a:xfrm>
            <a:off x="0" y="-10160"/>
            <a:ext cx="8178800" cy="1168400"/>
          </a:xfrm>
          <a:custGeom>
            <a:avLst/>
            <a:gdLst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8402320 w 8402320"/>
              <a:gd name="connsiteY2" fmla="*/ 11684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69392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1168400">
                <a:moveTo>
                  <a:pt x="0" y="0"/>
                </a:moveTo>
                <a:lnTo>
                  <a:pt x="8178800" y="20320"/>
                </a:lnTo>
                <a:cubicBezTo>
                  <a:pt x="6736080" y="524933"/>
                  <a:pt x="6390640" y="734907"/>
                  <a:pt x="4673600" y="1107440"/>
                </a:cubicBezTo>
                <a:lnTo>
                  <a:pt x="0" y="11684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Τίτλος 1">
            <a:extLst>
              <a:ext uri="{FF2B5EF4-FFF2-40B4-BE49-F238E27FC236}">
                <a16:creationId xmlns:a16="http://schemas.microsoft.com/office/drawing/2014/main" id="{3F6E5CDD-C292-A34B-A20A-49EA2B23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84799" cy="113273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V</a:t>
            </a:r>
            <a:r>
              <a:rPr lang="el-GR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Ι. </a:t>
            </a:r>
            <a:r>
              <a:rPr lang="el-GR" sz="3600" dirty="0">
                <a:solidFill>
                  <a:schemeClr val="bg1"/>
                </a:solidFill>
                <a:latin typeface="+mn-lt"/>
                <a:cs typeface="Al Nile" pitchFamily="2" charset="-78"/>
              </a:rPr>
              <a:t>Μελλοντικές προοπτικές</a:t>
            </a:r>
            <a:endParaRPr lang="en-US" sz="4000" dirty="0">
              <a:solidFill>
                <a:schemeClr val="bg1"/>
              </a:solidFill>
              <a:latin typeface="+mn-lt"/>
              <a:cs typeface="Al Nile" pitchFamily="2" charset="-78"/>
            </a:endParaRPr>
          </a:p>
        </p:txBody>
      </p:sp>
      <p:sp>
        <p:nvSpPr>
          <p:cNvPr id="26" name="Ελεύθερη σχεδίαση 25">
            <a:extLst>
              <a:ext uri="{FF2B5EF4-FFF2-40B4-BE49-F238E27FC236}">
                <a16:creationId xmlns:a16="http://schemas.microsoft.com/office/drawing/2014/main" id="{D1DC9073-7056-8746-AB82-2E5E67EE582E}"/>
              </a:ext>
            </a:extLst>
          </p:cNvPr>
          <p:cNvSpPr/>
          <p:nvPr/>
        </p:nvSpPr>
        <p:spPr>
          <a:xfrm>
            <a:off x="0" y="30480"/>
            <a:ext cx="7426960" cy="976605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7" name="Ελεύθερη σχεδίαση 26">
            <a:extLst>
              <a:ext uri="{FF2B5EF4-FFF2-40B4-BE49-F238E27FC236}">
                <a16:creationId xmlns:a16="http://schemas.microsoft.com/office/drawing/2014/main" id="{C6B229F1-289A-094C-813F-05BEAE685D7D}"/>
              </a:ext>
            </a:extLst>
          </p:cNvPr>
          <p:cNvSpPr/>
          <p:nvPr/>
        </p:nvSpPr>
        <p:spPr>
          <a:xfrm>
            <a:off x="-1" y="0"/>
            <a:ext cx="6786881" cy="1099751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8" name="Ελεύθερη σχεδίαση 27">
            <a:extLst>
              <a:ext uri="{FF2B5EF4-FFF2-40B4-BE49-F238E27FC236}">
                <a16:creationId xmlns:a16="http://schemas.microsoft.com/office/drawing/2014/main" id="{709C0FF9-4666-E849-8635-8AE2BD5BCBD3}"/>
              </a:ext>
            </a:extLst>
          </p:cNvPr>
          <p:cNvSpPr/>
          <p:nvPr/>
        </p:nvSpPr>
        <p:spPr>
          <a:xfrm>
            <a:off x="0" y="1"/>
            <a:ext cx="8209280" cy="1209040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4590B8-B2B0-5F4D-8F7F-DD5C2C709739}"/>
              </a:ext>
            </a:extLst>
          </p:cNvPr>
          <p:cNvSpPr txBox="1"/>
          <p:nvPr/>
        </p:nvSpPr>
        <p:spPr>
          <a:xfrm>
            <a:off x="0" y="6596390"/>
            <a:ext cx="48064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Veer E et al, J Allergy </a:t>
            </a:r>
            <a:r>
              <a:rPr lang="en-US" sz="1100" dirty="0" err="1"/>
              <a:t>Clin</a:t>
            </a:r>
            <a:r>
              <a:rPr lang="en-US" sz="1100" dirty="0"/>
              <a:t> </a:t>
            </a:r>
            <a:r>
              <a:rPr lang="en-US" sz="1100" dirty="0" err="1"/>
              <a:t>Immunil</a:t>
            </a:r>
            <a:r>
              <a:rPr lang="en-US" sz="1100" dirty="0"/>
              <a:t> 2024</a:t>
            </a:r>
            <a:endParaRPr lang="el-GR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50A5C6-EB43-4448-B785-79ACF4E950DE}"/>
              </a:ext>
            </a:extLst>
          </p:cNvPr>
          <p:cNvSpPr txBox="1"/>
          <p:nvPr/>
        </p:nvSpPr>
        <p:spPr>
          <a:xfrm>
            <a:off x="60206" y="1210220"/>
            <a:ext cx="6527630" cy="370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b="1" dirty="0">
                <a:solidFill>
                  <a:srgbClr val="FF0000"/>
                </a:solidFill>
              </a:rPr>
              <a:t>ΠΡΟΓΝΩΣΤΙΚΟΙ ΠΑΡΑΓΟΝΤΕΣ ΚΑΤΑΓΜΑΤΟΣ ΣΤΗΝ </a:t>
            </a:r>
            <a:r>
              <a:rPr lang="en-US" sz="2400" b="1" dirty="0">
                <a:solidFill>
                  <a:srgbClr val="FF0000"/>
                </a:solidFill>
              </a:rPr>
              <a:t>SM</a:t>
            </a:r>
            <a:endParaRPr lang="el-GR" sz="22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200" dirty="0"/>
              <a:t>Τα </a:t>
            </a:r>
            <a:r>
              <a:rPr lang="el-GR" sz="2200" dirty="0" err="1"/>
              <a:t>οστεοπορωτικά</a:t>
            </a:r>
            <a:r>
              <a:rPr lang="el-GR" sz="2200" dirty="0"/>
              <a:t> κατάγματα εμφανίζονται συχνά σε ασθενείς με </a:t>
            </a:r>
            <a:r>
              <a:rPr lang="en-US" sz="2200" dirty="0"/>
              <a:t>SM</a:t>
            </a:r>
            <a:endParaRPr lang="el-GR" sz="2200" dirty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200" dirty="0" err="1"/>
              <a:t>Αφορο</a:t>
            </a:r>
            <a:r>
              <a:rPr lang="en-US" sz="2200" dirty="0" err="1"/>
              <a:t>ύ</a:t>
            </a:r>
            <a:r>
              <a:rPr lang="el-GR" sz="2200" dirty="0"/>
              <a:t>ν συχνά ασθενείς &lt;</a:t>
            </a:r>
            <a:r>
              <a:rPr lang="en-US" sz="2200" dirty="0"/>
              <a:t> </a:t>
            </a:r>
            <a:r>
              <a:rPr lang="el-GR" sz="2200" dirty="0"/>
              <a:t>50</a:t>
            </a:r>
            <a:r>
              <a:rPr lang="en-US" sz="2200" dirty="0" err="1"/>
              <a:t>yrs</a:t>
            </a:r>
            <a:endParaRPr lang="en-US" sz="2200" dirty="0"/>
          </a:p>
          <a:p>
            <a:pPr>
              <a:buClr>
                <a:srgbClr val="FF0000"/>
              </a:buClr>
            </a:pPr>
            <a:endParaRPr lang="en" sz="2200" dirty="0"/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400" b="1" dirty="0" err="1">
                <a:solidFill>
                  <a:srgbClr val="FF0000"/>
                </a:solidFill>
              </a:rPr>
              <a:t>MastFX</a:t>
            </a:r>
            <a:r>
              <a:rPr lang="en-US" sz="2400" b="1" dirty="0">
                <a:solidFill>
                  <a:srgbClr val="FF0000"/>
                </a:solidFill>
              </a:rPr>
              <a:t> score</a:t>
            </a:r>
            <a:endParaRPr lang="en" sz="2200" dirty="0"/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el-GR" sz="22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F7DA962-F028-F048-B948-C229FB47F7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155" t="23000" r="529" b="61199"/>
          <a:stretch/>
        </p:blipFill>
        <p:spPr>
          <a:xfrm>
            <a:off x="6616700" y="1794511"/>
            <a:ext cx="5435600" cy="118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F7FDDAE-4442-7340-A04F-26919DC243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665" t="20909" r="26578" b="24243"/>
          <a:stretch/>
        </p:blipFill>
        <p:spPr>
          <a:xfrm>
            <a:off x="7294418" y="3089307"/>
            <a:ext cx="3761510" cy="3623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Στρογγυλεμένο ορθογώνιο 17">
            <a:extLst>
              <a:ext uri="{FF2B5EF4-FFF2-40B4-BE49-F238E27FC236}">
                <a16:creationId xmlns:a16="http://schemas.microsoft.com/office/drawing/2014/main" id="{495C02CB-0380-9741-82D2-B2A6C4E701FA}"/>
              </a:ext>
            </a:extLst>
          </p:cNvPr>
          <p:cNvSpPr/>
          <p:nvPr/>
        </p:nvSpPr>
        <p:spPr>
          <a:xfrm>
            <a:off x="1799718" y="4689345"/>
            <a:ext cx="4224845" cy="1639229"/>
          </a:xfrm>
          <a:prstGeom prst="roundRect">
            <a:avLst/>
          </a:prstGeom>
          <a:solidFill>
            <a:srgbClr val="1F2BF2"/>
          </a:solidFill>
          <a:ln>
            <a:noFill/>
          </a:ln>
          <a:effectLst>
            <a:reflection blurRad="6350" stA="43000" endPos="17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FF00"/>
              </a:buClr>
            </a:pPr>
            <a:r>
              <a:rPr lang="en-US" b="1" dirty="0">
                <a:solidFill>
                  <a:srgbClr val="FFFF00"/>
                </a:solidFill>
              </a:rPr>
              <a:t>Median follow-up after diagnosis 5.4yrs</a:t>
            </a:r>
          </a:p>
          <a:p>
            <a:pPr marL="285750" indent="-285750">
              <a:buClr>
                <a:srgbClr val="FFFF00"/>
              </a:buClr>
              <a:buFont typeface="Wingdings" pitchFamily="2" charset="2"/>
              <a:buChar char="ü"/>
            </a:pPr>
            <a:r>
              <a:rPr lang="el-GR" b="1" dirty="0">
                <a:solidFill>
                  <a:srgbClr val="FFFF00"/>
                </a:solidFill>
              </a:rPr>
              <a:t>221 </a:t>
            </a:r>
            <a:r>
              <a:rPr lang="en-US" b="1" dirty="0">
                <a:solidFill>
                  <a:srgbClr val="FFFF00"/>
                </a:solidFill>
              </a:rPr>
              <a:t>pts with SM </a:t>
            </a:r>
          </a:p>
          <a:p>
            <a:pPr marL="285750" indent="-285750">
              <a:buClr>
                <a:srgbClr val="FFFF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127/221 experienced fractures</a:t>
            </a:r>
          </a:p>
          <a:p>
            <a:pPr marL="285750" indent="-285750">
              <a:buClr>
                <a:srgbClr val="FFFF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389 fractures in total</a:t>
            </a:r>
          </a:p>
          <a:p>
            <a:pPr marL="285750" indent="-285750">
              <a:buClr>
                <a:srgbClr val="FFFF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264/389 were </a:t>
            </a:r>
            <a:r>
              <a:rPr lang="en-US" b="1" dirty="0" err="1">
                <a:solidFill>
                  <a:srgbClr val="FFFF00"/>
                </a:solidFill>
              </a:rPr>
              <a:t>FFxs</a:t>
            </a:r>
            <a:endParaRPr lang="el-G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2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A146236E-3433-D149-B477-D87BEF988BD6}"/>
              </a:ext>
            </a:extLst>
          </p:cNvPr>
          <p:cNvSpPr txBox="1">
            <a:spLocks/>
          </p:cNvSpPr>
          <p:nvPr/>
        </p:nvSpPr>
        <p:spPr>
          <a:xfrm>
            <a:off x="1659466" y="2844804"/>
            <a:ext cx="9008533" cy="982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4358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l-GR" sz="5000" dirty="0">
                <a:solidFill>
                  <a:srgbClr val="FFFF00"/>
                </a:solidFill>
                <a:ea typeface="Tahoma" panose="020B0604030504040204" pitchFamily="34" charset="0"/>
                <a:cs typeface="Al Nile" pitchFamily="2" charset="-78"/>
              </a:rPr>
              <a:t>1. ΜΑΣΤΟΚΥΤΤΑΡΩΣΗ</a:t>
            </a:r>
            <a:endParaRPr lang="en-US" sz="5000" dirty="0">
              <a:solidFill>
                <a:srgbClr val="FFFF00"/>
              </a:solidFill>
              <a:ea typeface="Tahoma" panose="020B0604030504040204" pitchFamily="34" charset="0"/>
              <a:cs typeface="Al Nile" pitchFamily="2" charset="-78"/>
            </a:endParaRPr>
          </a:p>
        </p:txBody>
      </p:sp>
      <p:sp>
        <p:nvSpPr>
          <p:cNvPr id="11" name="Ελεύθερη σχεδίαση 10">
            <a:extLst>
              <a:ext uri="{FF2B5EF4-FFF2-40B4-BE49-F238E27FC236}">
                <a16:creationId xmlns:a16="http://schemas.microsoft.com/office/drawing/2014/main" id="{47375F53-C023-4E4E-8B4A-A0883A43A8CF}"/>
              </a:ext>
            </a:extLst>
          </p:cNvPr>
          <p:cNvSpPr/>
          <p:nvPr/>
        </p:nvSpPr>
        <p:spPr>
          <a:xfrm>
            <a:off x="0" y="0"/>
            <a:ext cx="6891867" cy="2148114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2" name="Ελεύθερη σχεδίαση 11">
            <a:extLst>
              <a:ext uri="{FF2B5EF4-FFF2-40B4-BE49-F238E27FC236}">
                <a16:creationId xmlns:a16="http://schemas.microsoft.com/office/drawing/2014/main" id="{0697D309-3F93-6640-9B24-3C60EDBC6EE8}"/>
              </a:ext>
            </a:extLst>
          </p:cNvPr>
          <p:cNvSpPr/>
          <p:nvPr/>
        </p:nvSpPr>
        <p:spPr>
          <a:xfrm>
            <a:off x="27296" y="0"/>
            <a:ext cx="9523103" cy="1642533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Ελεύθερη σχεδίαση 19">
            <a:extLst>
              <a:ext uri="{FF2B5EF4-FFF2-40B4-BE49-F238E27FC236}">
                <a16:creationId xmlns:a16="http://schemas.microsoft.com/office/drawing/2014/main" id="{1CC6981B-13D6-9E44-9DF6-0698A4F0B65E}"/>
              </a:ext>
            </a:extLst>
          </p:cNvPr>
          <p:cNvSpPr/>
          <p:nvPr/>
        </p:nvSpPr>
        <p:spPr>
          <a:xfrm rot="10800000">
            <a:off x="7332132" y="5638799"/>
            <a:ext cx="4859865" cy="1219198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1" name="Ελεύθερη σχεδίαση 20">
            <a:extLst>
              <a:ext uri="{FF2B5EF4-FFF2-40B4-BE49-F238E27FC236}">
                <a16:creationId xmlns:a16="http://schemas.microsoft.com/office/drawing/2014/main" id="{459033CA-E690-5A4B-B0BB-B300FF379B0A}"/>
              </a:ext>
            </a:extLst>
          </p:cNvPr>
          <p:cNvSpPr/>
          <p:nvPr/>
        </p:nvSpPr>
        <p:spPr>
          <a:xfrm rot="10800000">
            <a:off x="4978399" y="5774266"/>
            <a:ext cx="7213597" cy="1083732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44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A146236E-3433-D149-B477-D87BEF988BD6}"/>
              </a:ext>
            </a:extLst>
          </p:cNvPr>
          <p:cNvSpPr txBox="1">
            <a:spLocks/>
          </p:cNvSpPr>
          <p:nvPr/>
        </p:nvSpPr>
        <p:spPr>
          <a:xfrm>
            <a:off x="1608666" y="2713037"/>
            <a:ext cx="9008533" cy="11758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4358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l-GR" sz="5000" dirty="0">
                <a:solidFill>
                  <a:srgbClr val="FFFF00"/>
                </a:solidFill>
                <a:ea typeface="Tahoma" panose="020B0604030504040204" pitchFamily="34" charset="0"/>
                <a:cs typeface="Al Nile" pitchFamily="2" charset="-78"/>
              </a:rPr>
              <a:t>4. ΣΥΜΠΕΡΑΣΜΑΤΑ</a:t>
            </a:r>
            <a:endParaRPr lang="en-US" sz="5000" dirty="0">
              <a:solidFill>
                <a:srgbClr val="FFFF00"/>
              </a:solidFill>
              <a:ea typeface="Tahoma" panose="020B0604030504040204" pitchFamily="34" charset="0"/>
              <a:cs typeface="Al Nile" pitchFamily="2" charset="-78"/>
            </a:endParaRPr>
          </a:p>
        </p:txBody>
      </p:sp>
      <p:sp>
        <p:nvSpPr>
          <p:cNvPr id="11" name="Ελεύθερη σχεδίαση 10">
            <a:extLst>
              <a:ext uri="{FF2B5EF4-FFF2-40B4-BE49-F238E27FC236}">
                <a16:creationId xmlns:a16="http://schemas.microsoft.com/office/drawing/2014/main" id="{47375F53-C023-4E4E-8B4A-A0883A43A8CF}"/>
              </a:ext>
            </a:extLst>
          </p:cNvPr>
          <p:cNvSpPr/>
          <p:nvPr/>
        </p:nvSpPr>
        <p:spPr>
          <a:xfrm>
            <a:off x="0" y="0"/>
            <a:ext cx="6891867" cy="2148114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2" name="Ελεύθερη σχεδίαση 11">
            <a:extLst>
              <a:ext uri="{FF2B5EF4-FFF2-40B4-BE49-F238E27FC236}">
                <a16:creationId xmlns:a16="http://schemas.microsoft.com/office/drawing/2014/main" id="{0697D309-3F93-6640-9B24-3C60EDBC6EE8}"/>
              </a:ext>
            </a:extLst>
          </p:cNvPr>
          <p:cNvSpPr/>
          <p:nvPr/>
        </p:nvSpPr>
        <p:spPr>
          <a:xfrm>
            <a:off x="27296" y="0"/>
            <a:ext cx="9523103" cy="1642533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Ελεύθερη σχεδίαση 19">
            <a:extLst>
              <a:ext uri="{FF2B5EF4-FFF2-40B4-BE49-F238E27FC236}">
                <a16:creationId xmlns:a16="http://schemas.microsoft.com/office/drawing/2014/main" id="{1CC6981B-13D6-9E44-9DF6-0698A4F0B65E}"/>
              </a:ext>
            </a:extLst>
          </p:cNvPr>
          <p:cNvSpPr/>
          <p:nvPr/>
        </p:nvSpPr>
        <p:spPr>
          <a:xfrm rot="10800000">
            <a:off x="7332132" y="5638799"/>
            <a:ext cx="4859865" cy="1219198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1" name="Ελεύθερη σχεδίαση 20">
            <a:extLst>
              <a:ext uri="{FF2B5EF4-FFF2-40B4-BE49-F238E27FC236}">
                <a16:creationId xmlns:a16="http://schemas.microsoft.com/office/drawing/2014/main" id="{459033CA-E690-5A4B-B0BB-B300FF379B0A}"/>
              </a:ext>
            </a:extLst>
          </p:cNvPr>
          <p:cNvSpPr/>
          <p:nvPr/>
        </p:nvSpPr>
        <p:spPr>
          <a:xfrm rot="10800000">
            <a:off x="4978399" y="5774266"/>
            <a:ext cx="7213597" cy="1083732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9586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Ορθογώνιο 3">
            <a:extLst>
              <a:ext uri="{FF2B5EF4-FFF2-40B4-BE49-F238E27FC236}">
                <a16:creationId xmlns:a16="http://schemas.microsoft.com/office/drawing/2014/main" id="{3B2FC750-2124-7341-BA65-77AC2255708F}"/>
              </a:ext>
            </a:extLst>
          </p:cNvPr>
          <p:cNvSpPr/>
          <p:nvPr/>
        </p:nvSpPr>
        <p:spPr>
          <a:xfrm>
            <a:off x="0" y="-10160"/>
            <a:ext cx="8178800" cy="1168400"/>
          </a:xfrm>
          <a:custGeom>
            <a:avLst/>
            <a:gdLst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8402320 w 8402320"/>
              <a:gd name="connsiteY2" fmla="*/ 11684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69392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1168400">
                <a:moveTo>
                  <a:pt x="0" y="0"/>
                </a:moveTo>
                <a:lnTo>
                  <a:pt x="8178800" y="20320"/>
                </a:lnTo>
                <a:cubicBezTo>
                  <a:pt x="6736080" y="524933"/>
                  <a:pt x="6390640" y="734907"/>
                  <a:pt x="4673600" y="1107440"/>
                </a:cubicBezTo>
                <a:lnTo>
                  <a:pt x="0" y="11684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Ελεύθερη σχεδίαση 25">
            <a:extLst>
              <a:ext uri="{FF2B5EF4-FFF2-40B4-BE49-F238E27FC236}">
                <a16:creationId xmlns:a16="http://schemas.microsoft.com/office/drawing/2014/main" id="{D1DC9073-7056-8746-AB82-2E5E67EE582E}"/>
              </a:ext>
            </a:extLst>
          </p:cNvPr>
          <p:cNvSpPr/>
          <p:nvPr/>
        </p:nvSpPr>
        <p:spPr>
          <a:xfrm>
            <a:off x="0" y="30480"/>
            <a:ext cx="7426960" cy="976605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7" name="Ελεύθερη σχεδίαση 26">
            <a:extLst>
              <a:ext uri="{FF2B5EF4-FFF2-40B4-BE49-F238E27FC236}">
                <a16:creationId xmlns:a16="http://schemas.microsoft.com/office/drawing/2014/main" id="{C6B229F1-289A-094C-813F-05BEAE685D7D}"/>
              </a:ext>
            </a:extLst>
          </p:cNvPr>
          <p:cNvSpPr/>
          <p:nvPr/>
        </p:nvSpPr>
        <p:spPr>
          <a:xfrm>
            <a:off x="-1" y="0"/>
            <a:ext cx="6786881" cy="1099751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8" name="Ελεύθερη σχεδίαση 27">
            <a:extLst>
              <a:ext uri="{FF2B5EF4-FFF2-40B4-BE49-F238E27FC236}">
                <a16:creationId xmlns:a16="http://schemas.microsoft.com/office/drawing/2014/main" id="{709C0FF9-4666-E849-8635-8AE2BD5BCBD3}"/>
              </a:ext>
            </a:extLst>
          </p:cNvPr>
          <p:cNvSpPr/>
          <p:nvPr/>
        </p:nvSpPr>
        <p:spPr>
          <a:xfrm>
            <a:off x="0" y="1"/>
            <a:ext cx="8209280" cy="1209040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6E3326-9715-9948-B9FD-32DDB0569879}"/>
              </a:ext>
            </a:extLst>
          </p:cNvPr>
          <p:cNvSpPr txBox="1"/>
          <p:nvPr/>
        </p:nvSpPr>
        <p:spPr>
          <a:xfrm>
            <a:off x="457193" y="896291"/>
            <a:ext cx="11447936" cy="5575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el-GR" sz="2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400" dirty="0"/>
              <a:t>η συστηματική </a:t>
            </a:r>
            <a:r>
              <a:rPr lang="el-GR" sz="2400" dirty="0" err="1"/>
              <a:t>μαστοκυττάρωση</a:t>
            </a:r>
            <a:r>
              <a:rPr lang="el-GR" sz="2400" dirty="0"/>
              <a:t> είναι σπάνια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400" dirty="0"/>
              <a:t>η οστική προσβολή στη συστηματική </a:t>
            </a:r>
            <a:r>
              <a:rPr lang="el-GR" sz="2400" dirty="0" err="1"/>
              <a:t>μαστοκυττάρωση</a:t>
            </a:r>
            <a:r>
              <a:rPr lang="el-GR" sz="2400" dirty="0"/>
              <a:t> εμφανίζεται στο </a:t>
            </a:r>
            <a:r>
              <a:rPr lang="el-GR" sz="2400" dirty="0">
                <a:cs typeface="Al Nile" pitchFamily="2" charset="-78"/>
              </a:rPr>
              <a:t>14-66% των ασθενών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400" dirty="0">
                <a:cs typeface="Al Nile" pitchFamily="2" charset="-78"/>
              </a:rPr>
              <a:t>κλινική ετερογένεια χαρακτηρίζει την οστική νόσο στη </a:t>
            </a:r>
            <a:r>
              <a:rPr lang="en-US" sz="2400" dirty="0">
                <a:cs typeface="Al Nile" pitchFamily="2" charset="-78"/>
              </a:rPr>
              <a:t>SM</a:t>
            </a:r>
            <a:endParaRPr lang="el-GR" sz="2400" dirty="0">
              <a:cs typeface="Al Nile" pitchFamily="2" charset="-78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cs typeface="Al Nile" pitchFamily="2" charset="-78"/>
              </a:rPr>
              <a:t>screening test: </a:t>
            </a:r>
            <a:r>
              <a:rPr lang="el-GR" sz="2400" dirty="0">
                <a:cs typeface="Al Nile" pitchFamily="2" charset="-78"/>
              </a:rPr>
              <a:t>επίπεδα </a:t>
            </a:r>
            <a:r>
              <a:rPr lang="el-GR" sz="2400" dirty="0" err="1">
                <a:cs typeface="Al Nile" pitchFamily="2" charset="-78"/>
              </a:rPr>
              <a:t>τρυπτάσης</a:t>
            </a:r>
            <a:r>
              <a:rPr lang="el-GR" sz="2400" dirty="0">
                <a:cs typeface="Al Nile" pitchFamily="2" charset="-78"/>
              </a:rPr>
              <a:t> ορού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400" dirty="0">
                <a:cs typeface="Al Nile" pitchFamily="2" charset="-78"/>
              </a:rPr>
              <a:t>απεικονιστικός έλεγχος με απλή ακτινογραφία και δοκιμασίες μέτρησης οστικής πυκνότητας αποτελεί βασικό διαγνωστικό μέσο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400" dirty="0">
                <a:cs typeface="Al Nile" pitchFamily="2" charset="-78"/>
              </a:rPr>
              <a:t>θεραπεία με </a:t>
            </a:r>
            <a:r>
              <a:rPr lang="el-GR" sz="2400" dirty="0" err="1">
                <a:cs typeface="Al Nile" pitchFamily="2" charset="-78"/>
              </a:rPr>
              <a:t>διφωσφονικά</a:t>
            </a:r>
            <a:r>
              <a:rPr lang="el-GR" sz="2400" dirty="0">
                <a:cs typeface="Al Nile" pitchFamily="2" charset="-78"/>
              </a:rPr>
              <a:t> και νεότερα φάρμακα βελτιώνει την οστική βλάβη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en-US" sz="2400" dirty="0">
              <a:cs typeface="Al Ni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764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A146236E-3433-D149-B477-D87BEF988BD6}"/>
              </a:ext>
            </a:extLst>
          </p:cNvPr>
          <p:cNvSpPr txBox="1">
            <a:spLocks/>
          </p:cNvSpPr>
          <p:nvPr/>
        </p:nvSpPr>
        <p:spPr>
          <a:xfrm>
            <a:off x="2497667" y="2455333"/>
            <a:ext cx="7196666" cy="20558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4358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l-GR" sz="5000" dirty="0">
                <a:solidFill>
                  <a:srgbClr val="FFFF00"/>
                </a:solidFill>
                <a:ea typeface="Tahoma" panose="020B0604030504040204" pitchFamily="34" charset="0"/>
                <a:cs typeface="Al Nile" pitchFamily="2" charset="-78"/>
              </a:rPr>
              <a:t>Ευχαριστώ για την προσοχή σας</a:t>
            </a:r>
            <a:endParaRPr lang="en-US" sz="5000" dirty="0">
              <a:solidFill>
                <a:srgbClr val="FFFF00"/>
              </a:solidFill>
              <a:ea typeface="Tahoma" panose="020B0604030504040204" pitchFamily="34" charset="0"/>
              <a:cs typeface="Al Nile" pitchFamily="2" charset="-78"/>
            </a:endParaRPr>
          </a:p>
        </p:txBody>
      </p:sp>
      <p:sp>
        <p:nvSpPr>
          <p:cNvPr id="11" name="Ελεύθερη σχεδίαση 10">
            <a:extLst>
              <a:ext uri="{FF2B5EF4-FFF2-40B4-BE49-F238E27FC236}">
                <a16:creationId xmlns:a16="http://schemas.microsoft.com/office/drawing/2014/main" id="{47375F53-C023-4E4E-8B4A-A0883A43A8CF}"/>
              </a:ext>
            </a:extLst>
          </p:cNvPr>
          <p:cNvSpPr/>
          <p:nvPr/>
        </p:nvSpPr>
        <p:spPr>
          <a:xfrm>
            <a:off x="0" y="0"/>
            <a:ext cx="6891867" cy="2148114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2" name="Ελεύθερη σχεδίαση 11">
            <a:extLst>
              <a:ext uri="{FF2B5EF4-FFF2-40B4-BE49-F238E27FC236}">
                <a16:creationId xmlns:a16="http://schemas.microsoft.com/office/drawing/2014/main" id="{0697D309-3F93-6640-9B24-3C60EDBC6EE8}"/>
              </a:ext>
            </a:extLst>
          </p:cNvPr>
          <p:cNvSpPr/>
          <p:nvPr/>
        </p:nvSpPr>
        <p:spPr>
          <a:xfrm>
            <a:off x="27296" y="0"/>
            <a:ext cx="9523103" cy="1642533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Ελεύθερη σχεδίαση 19">
            <a:extLst>
              <a:ext uri="{FF2B5EF4-FFF2-40B4-BE49-F238E27FC236}">
                <a16:creationId xmlns:a16="http://schemas.microsoft.com/office/drawing/2014/main" id="{1CC6981B-13D6-9E44-9DF6-0698A4F0B65E}"/>
              </a:ext>
            </a:extLst>
          </p:cNvPr>
          <p:cNvSpPr/>
          <p:nvPr/>
        </p:nvSpPr>
        <p:spPr>
          <a:xfrm rot="10800000">
            <a:off x="7332132" y="5638799"/>
            <a:ext cx="4859865" cy="1219198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1" name="Ελεύθερη σχεδίαση 20">
            <a:extLst>
              <a:ext uri="{FF2B5EF4-FFF2-40B4-BE49-F238E27FC236}">
                <a16:creationId xmlns:a16="http://schemas.microsoft.com/office/drawing/2014/main" id="{459033CA-E690-5A4B-B0BB-B300FF379B0A}"/>
              </a:ext>
            </a:extLst>
          </p:cNvPr>
          <p:cNvSpPr/>
          <p:nvPr/>
        </p:nvSpPr>
        <p:spPr>
          <a:xfrm rot="10800000">
            <a:off x="4978399" y="5774266"/>
            <a:ext cx="7213597" cy="1083732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073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Ορθογώνιο 3">
            <a:extLst>
              <a:ext uri="{FF2B5EF4-FFF2-40B4-BE49-F238E27FC236}">
                <a16:creationId xmlns:a16="http://schemas.microsoft.com/office/drawing/2014/main" id="{D28599CB-AF42-E34F-A0A9-FE1AD7CC1E90}"/>
              </a:ext>
            </a:extLst>
          </p:cNvPr>
          <p:cNvSpPr/>
          <p:nvPr/>
        </p:nvSpPr>
        <p:spPr>
          <a:xfrm>
            <a:off x="0" y="-10160"/>
            <a:ext cx="8178800" cy="1168400"/>
          </a:xfrm>
          <a:custGeom>
            <a:avLst/>
            <a:gdLst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8402320 w 8402320"/>
              <a:gd name="connsiteY2" fmla="*/ 11684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69392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1168400">
                <a:moveTo>
                  <a:pt x="0" y="0"/>
                </a:moveTo>
                <a:lnTo>
                  <a:pt x="8178800" y="20320"/>
                </a:lnTo>
                <a:cubicBezTo>
                  <a:pt x="6736080" y="524933"/>
                  <a:pt x="6390640" y="734907"/>
                  <a:pt x="4673600" y="1107440"/>
                </a:cubicBezTo>
                <a:lnTo>
                  <a:pt x="0" y="11684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Τίτλος 1">
            <a:extLst>
              <a:ext uri="{FF2B5EF4-FFF2-40B4-BE49-F238E27FC236}">
                <a16:creationId xmlns:a16="http://schemas.microsoft.com/office/drawing/2014/main" id="{3F6E5CDD-C292-A34B-A20A-49EA2B23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0"/>
            <a:ext cx="6184799" cy="1132739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Ι. Ορισμός</a:t>
            </a:r>
            <a:endParaRPr lang="en-US" sz="4000" b="0" dirty="0">
              <a:solidFill>
                <a:schemeClr val="bg1"/>
              </a:solidFill>
              <a:latin typeface="+mn-lt"/>
              <a:cs typeface="Al Nile" pitchFamily="2" charset="-78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FCDF574-792E-9C4C-B731-4A9D659DE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57" y="1248940"/>
            <a:ext cx="11815011" cy="2522806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99000"/>
              <a:buFont typeface="Wingdings" pitchFamily="2" charset="2"/>
              <a:buChar char="Ø"/>
            </a:pPr>
            <a:r>
              <a:rPr lang="el-GR" sz="2400" dirty="0">
                <a:cs typeface="Al Nile" pitchFamily="2" charset="-78"/>
              </a:rPr>
              <a:t> </a:t>
            </a:r>
            <a:r>
              <a:rPr lang="el-GR" sz="2200" dirty="0">
                <a:cs typeface="Al Nile" pitchFamily="2" charset="-78"/>
              </a:rPr>
              <a:t>Τα </a:t>
            </a:r>
            <a:r>
              <a:rPr lang="el-GR" sz="2200" dirty="0" err="1">
                <a:cs typeface="Al Nile" pitchFamily="2" charset="-78"/>
              </a:rPr>
              <a:t>μαστοκύτταρα</a:t>
            </a:r>
            <a:r>
              <a:rPr lang="el-GR" sz="2200" dirty="0">
                <a:cs typeface="Al Nile" pitchFamily="2" charset="-78"/>
              </a:rPr>
              <a:t>:</a:t>
            </a:r>
          </a:p>
          <a:p>
            <a:pPr lvl="5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99000"/>
            </a:pPr>
            <a:r>
              <a:rPr lang="el-GR" sz="2000" dirty="0">
                <a:cs typeface="Al Nile" pitchFamily="2" charset="-78"/>
              </a:rPr>
              <a:t>παράγονται από τα </a:t>
            </a:r>
            <a:r>
              <a:rPr lang="en-US" sz="2000" dirty="0">
                <a:cs typeface="Al Nile" pitchFamily="2" charset="-78"/>
              </a:rPr>
              <a:t>CD34+ </a:t>
            </a:r>
            <a:r>
              <a:rPr lang="el-GR" sz="2000" dirty="0">
                <a:cs typeface="Al Nile" pitchFamily="2" charset="-78"/>
              </a:rPr>
              <a:t>αρχέγονα αιμοποιητικά κύτταρα</a:t>
            </a:r>
          </a:p>
          <a:p>
            <a:pPr lvl="5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99000"/>
            </a:pPr>
            <a:r>
              <a:rPr lang="el-GR" sz="2000" dirty="0">
                <a:cs typeface="Al Nile" pitchFamily="2" charset="-78"/>
              </a:rPr>
              <a:t>κυκλοφορούν σε πρόδρομες	 μορφές		</a:t>
            </a:r>
            <a:endParaRPr lang="el-GR" sz="2000" b="1" dirty="0">
              <a:solidFill>
                <a:srgbClr val="FF0000"/>
              </a:solidFill>
              <a:cs typeface="Al Nile" pitchFamily="2" charset="-78"/>
            </a:endParaRPr>
          </a:p>
          <a:p>
            <a:pPr lvl="5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99000"/>
            </a:pPr>
            <a:r>
              <a:rPr lang="el-GR" sz="2000" dirty="0">
                <a:cs typeface="Al Nile" pitchFamily="2" charset="-78"/>
              </a:rPr>
              <a:t>ωριμάζουν στους ιστούς </a:t>
            </a:r>
            <a:r>
              <a:rPr lang="el-GR" i="1" dirty="0">
                <a:cs typeface="Al Nile" pitchFamily="2" charset="-78"/>
              </a:rPr>
              <a:t>(δέρμα, πνεύμονες, βλεννογόνοι κ.α.)</a:t>
            </a:r>
            <a:endParaRPr lang="en-US" i="1" dirty="0">
              <a:cs typeface="Al Nile" pitchFamily="2" charset="-78"/>
            </a:endParaRPr>
          </a:p>
          <a:p>
            <a:pPr lvl="5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99000"/>
            </a:pPr>
            <a:r>
              <a:rPr lang="el-GR" sz="2000" dirty="0">
                <a:cs typeface="Al Nile" pitchFamily="2" charset="-78"/>
              </a:rPr>
              <a:t>συμμετέχουν στις </a:t>
            </a:r>
            <a:r>
              <a:rPr lang="en-US" sz="2000" dirty="0" err="1">
                <a:cs typeface="Al Nile" pitchFamily="2" charset="-78"/>
              </a:rPr>
              <a:t>IgE</a:t>
            </a:r>
            <a:r>
              <a:rPr lang="el-GR" sz="2000" dirty="0">
                <a:cs typeface="Al Nile" pitchFamily="2" charset="-78"/>
              </a:rPr>
              <a:t>-μεσολαβούμενες διαταραχές μέσω των κοκκίων τους</a:t>
            </a:r>
          </a:p>
        </p:txBody>
      </p:sp>
      <p:sp>
        <p:nvSpPr>
          <p:cNvPr id="30" name="Ορθογώνιο 29">
            <a:extLst>
              <a:ext uri="{FF2B5EF4-FFF2-40B4-BE49-F238E27FC236}">
                <a16:creationId xmlns:a16="http://schemas.microsoft.com/office/drawing/2014/main" id="{54857796-DDF9-9D40-9C10-0296CA271AAE}"/>
              </a:ext>
            </a:extLst>
          </p:cNvPr>
          <p:cNvSpPr/>
          <p:nvPr/>
        </p:nvSpPr>
        <p:spPr>
          <a:xfrm>
            <a:off x="6954254" y="1058779"/>
            <a:ext cx="4882900" cy="50106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cs typeface="Al Nile" pitchFamily="2" charset="-78"/>
              </a:rPr>
              <a:t>Mast-cell growth factor ⇔ c-kit receptors 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6" name="Τρίγωνο 5">
            <a:extLst>
              <a:ext uri="{FF2B5EF4-FFF2-40B4-BE49-F238E27FC236}">
                <a16:creationId xmlns:a16="http://schemas.microsoft.com/office/drawing/2014/main" id="{F31D7EBA-B30C-7143-867B-31785767A9D3}"/>
              </a:ext>
            </a:extLst>
          </p:cNvPr>
          <p:cNvSpPr/>
          <p:nvPr/>
        </p:nvSpPr>
        <p:spPr>
          <a:xfrm rot="10800000">
            <a:off x="9240251" y="385011"/>
            <a:ext cx="1299411" cy="770021"/>
          </a:xfrm>
          <a:prstGeom prst="triangle">
            <a:avLst>
              <a:gd name="adj" fmla="val 53703"/>
            </a:avLst>
          </a:prstGeom>
          <a:solidFill>
            <a:srgbClr val="1F2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53D838-4CD8-8149-AF7C-30D5244AD5B4}"/>
              </a:ext>
            </a:extLst>
          </p:cNvPr>
          <p:cNvSpPr txBox="1"/>
          <p:nvPr/>
        </p:nvSpPr>
        <p:spPr>
          <a:xfrm>
            <a:off x="9657331" y="6596390"/>
            <a:ext cx="2534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err="1"/>
              <a:t>Theocharides</a:t>
            </a:r>
            <a:r>
              <a:rPr lang="en-US" sz="1100" dirty="0"/>
              <a:t> TC et al, N </a:t>
            </a:r>
            <a:r>
              <a:rPr lang="en-US" sz="1100" dirty="0" err="1"/>
              <a:t>Engl</a:t>
            </a:r>
            <a:r>
              <a:rPr lang="en-US" sz="1100" dirty="0"/>
              <a:t> J Med 2015</a:t>
            </a:r>
            <a:endParaRPr lang="el-GR" sz="11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2298C34-2A28-FB4A-A670-F00B2D740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9"/>
          <a:stretch/>
        </p:blipFill>
        <p:spPr>
          <a:xfrm>
            <a:off x="3675114" y="3489158"/>
            <a:ext cx="4841772" cy="31522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D05D78-709F-AE44-BF5A-DD25E9D95271}"/>
              </a:ext>
            </a:extLst>
          </p:cNvPr>
          <p:cNvSpPr txBox="1"/>
          <p:nvPr/>
        </p:nvSpPr>
        <p:spPr>
          <a:xfrm>
            <a:off x="9360569" y="360947"/>
            <a:ext cx="1089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cytokines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14" name="Ελεύθερη σχεδίαση 13">
            <a:extLst>
              <a:ext uri="{FF2B5EF4-FFF2-40B4-BE49-F238E27FC236}">
                <a16:creationId xmlns:a16="http://schemas.microsoft.com/office/drawing/2014/main" id="{AF5733A3-8039-4641-AEEB-C4599D85DA8F}"/>
              </a:ext>
            </a:extLst>
          </p:cNvPr>
          <p:cNvSpPr/>
          <p:nvPr/>
        </p:nvSpPr>
        <p:spPr>
          <a:xfrm>
            <a:off x="-1" y="0"/>
            <a:ext cx="6786881" cy="1099751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5" name="Ελεύθερη σχεδίαση 14">
            <a:extLst>
              <a:ext uri="{FF2B5EF4-FFF2-40B4-BE49-F238E27FC236}">
                <a16:creationId xmlns:a16="http://schemas.microsoft.com/office/drawing/2014/main" id="{EBD5E68A-737D-BD4C-B5F9-329BD88C65F3}"/>
              </a:ext>
            </a:extLst>
          </p:cNvPr>
          <p:cNvSpPr/>
          <p:nvPr/>
        </p:nvSpPr>
        <p:spPr>
          <a:xfrm>
            <a:off x="0" y="30480"/>
            <a:ext cx="7426960" cy="976605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6" name="Ελεύθερη σχεδίαση 15">
            <a:extLst>
              <a:ext uri="{FF2B5EF4-FFF2-40B4-BE49-F238E27FC236}">
                <a16:creationId xmlns:a16="http://schemas.microsoft.com/office/drawing/2014/main" id="{A11B2BCA-5F63-1645-B57A-E026790A01FD}"/>
              </a:ext>
            </a:extLst>
          </p:cNvPr>
          <p:cNvSpPr/>
          <p:nvPr/>
        </p:nvSpPr>
        <p:spPr>
          <a:xfrm>
            <a:off x="0" y="1"/>
            <a:ext cx="8209280" cy="1209040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789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55739D39-50D1-5F4E-AB8F-6B660CF92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946" y="3531332"/>
            <a:ext cx="5455074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Ορθογώνιο 3">
            <a:extLst>
              <a:ext uri="{FF2B5EF4-FFF2-40B4-BE49-F238E27FC236}">
                <a16:creationId xmlns:a16="http://schemas.microsoft.com/office/drawing/2014/main" id="{3B2FC750-2124-7341-BA65-77AC2255708F}"/>
              </a:ext>
            </a:extLst>
          </p:cNvPr>
          <p:cNvSpPr/>
          <p:nvPr/>
        </p:nvSpPr>
        <p:spPr>
          <a:xfrm>
            <a:off x="0" y="-10160"/>
            <a:ext cx="8178800" cy="1168400"/>
          </a:xfrm>
          <a:custGeom>
            <a:avLst/>
            <a:gdLst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8402320 w 8402320"/>
              <a:gd name="connsiteY2" fmla="*/ 11684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69392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1168400">
                <a:moveTo>
                  <a:pt x="0" y="0"/>
                </a:moveTo>
                <a:lnTo>
                  <a:pt x="8178800" y="20320"/>
                </a:lnTo>
                <a:cubicBezTo>
                  <a:pt x="6736080" y="524933"/>
                  <a:pt x="6390640" y="734907"/>
                  <a:pt x="4673600" y="1107440"/>
                </a:cubicBezTo>
                <a:lnTo>
                  <a:pt x="0" y="11684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Τίτλος 1">
            <a:extLst>
              <a:ext uri="{FF2B5EF4-FFF2-40B4-BE49-F238E27FC236}">
                <a16:creationId xmlns:a16="http://schemas.microsoft.com/office/drawing/2014/main" id="{3F6E5CDD-C292-A34B-A20A-49EA2B23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84799" cy="1132739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Ι. Ορισμός</a:t>
            </a:r>
            <a:endParaRPr lang="en-US" sz="4000" dirty="0">
              <a:solidFill>
                <a:schemeClr val="bg1"/>
              </a:solidFill>
              <a:latin typeface="+mn-lt"/>
              <a:cs typeface="Al Nile" pitchFamily="2" charset="-78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A25D93-3F37-824B-B1E0-B52EC6D35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67" y="1251284"/>
            <a:ext cx="7062534" cy="534202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l-GR" sz="2200" b="1" dirty="0">
                <a:solidFill>
                  <a:srgbClr val="FF0000"/>
                </a:solidFill>
              </a:rPr>
              <a:t>ΜΑΣΤΟΚΥΤΤΑΡΩΣΗ</a:t>
            </a:r>
            <a:r>
              <a:rPr lang="el-GR" sz="2200" dirty="0"/>
              <a:t>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200" dirty="0"/>
              <a:t> </a:t>
            </a:r>
            <a:r>
              <a:rPr lang="el-GR" sz="2300" dirty="0"/>
              <a:t>1</a:t>
            </a:r>
            <a:r>
              <a:rPr lang="el-GR" sz="2300" baseline="30000" dirty="0"/>
              <a:t>η</a:t>
            </a:r>
            <a:r>
              <a:rPr lang="el-GR" sz="2300" dirty="0"/>
              <a:t> περιγραφή</a:t>
            </a:r>
            <a:r>
              <a:rPr lang="en-US" sz="2300" dirty="0"/>
              <a:t> </a:t>
            </a:r>
            <a:r>
              <a:rPr lang="el-GR" sz="2300" dirty="0"/>
              <a:t>από τους </a:t>
            </a:r>
            <a:r>
              <a:rPr lang="en-US" sz="2300" dirty="0"/>
              <a:t>Nettleship </a:t>
            </a:r>
            <a:r>
              <a:rPr lang="el-GR" sz="2300" dirty="0"/>
              <a:t>και </a:t>
            </a:r>
            <a:r>
              <a:rPr lang="en-US" sz="2300" dirty="0"/>
              <a:t>Tay</a:t>
            </a:r>
            <a:r>
              <a:rPr lang="el-GR" sz="2300" dirty="0"/>
              <a:t>,</a:t>
            </a:r>
            <a:r>
              <a:rPr lang="en-US" sz="2300" dirty="0"/>
              <a:t> </a:t>
            </a:r>
            <a:r>
              <a:rPr lang="el-GR" sz="2300" dirty="0"/>
              <a:t>1869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300" dirty="0"/>
              <a:t> 1949 αναφορά στα πλαίσια συστηματικής νόσου από τον </a:t>
            </a:r>
            <a:r>
              <a:rPr lang="en-US" sz="2300" dirty="0"/>
              <a:t>Ellis</a:t>
            </a:r>
            <a:r>
              <a:rPr lang="el-GR" sz="2300" dirty="0"/>
              <a:t>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300" dirty="0"/>
              <a:t> </a:t>
            </a:r>
            <a:r>
              <a:rPr lang="el-GR" sz="2300" dirty="0" err="1"/>
              <a:t>μϋελουπερπλαστική</a:t>
            </a:r>
            <a:r>
              <a:rPr lang="el-GR" sz="2300" dirty="0"/>
              <a:t> </a:t>
            </a:r>
            <a:r>
              <a:rPr lang="el-GR" sz="2300" dirty="0" err="1"/>
              <a:t>νεοπλασματική</a:t>
            </a:r>
            <a:r>
              <a:rPr lang="el-GR" sz="2300" dirty="0"/>
              <a:t> νόσος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300" dirty="0"/>
              <a:t> συχνότητα: &lt;1/100.000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300" dirty="0"/>
              <a:t> </a:t>
            </a:r>
            <a:r>
              <a:rPr lang="el-GR" sz="2300" dirty="0" err="1"/>
              <a:t>κλωνική</a:t>
            </a:r>
            <a:r>
              <a:rPr lang="el-GR" sz="2300" dirty="0"/>
              <a:t> υπερπλασία </a:t>
            </a:r>
            <a:r>
              <a:rPr lang="el-GR" sz="2300" dirty="0" err="1"/>
              <a:t>μαστοκυττάρων</a:t>
            </a:r>
            <a:r>
              <a:rPr lang="el-GR" sz="2300" dirty="0"/>
              <a:t> που συσσωρεύονται σε ένα ή περισσότερα όργανα ή ιστούς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300" dirty="0"/>
              <a:t> συχνότερη σημειακή μετάλλαξη </a:t>
            </a:r>
            <a:r>
              <a:rPr lang="en-US" sz="2300" dirty="0"/>
              <a:t>D816V </a:t>
            </a:r>
            <a:r>
              <a:rPr lang="el-GR" sz="2300" dirty="0"/>
              <a:t>του γονιδίου </a:t>
            </a:r>
            <a:r>
              <a:rPr lang="en-US" sz="2300" dirty="0"/>
              <a:t>KIT</a:t>
            </a:r>
            <a:r>
              <a:rPr lang="el-GR" sz="2300" dirty="0"/>
              <a:t> (</a:t>
            </a:r>
            <a:r>
              <a:rPr lang="en-US" sz="2300" dirty="0"/>
              <a:t>TET2, SRSF2, ASXL1, RUNX1 </a:t>
            </a:r>
            <a:r>
              <a:rPr lang="en-US" sz="2300" dirty="0" err="1"/>
              <a:t>etc</a:t>
            </a:r>
            <a:r>
              <a:rPr lang="el-GR" sz="2300" dirty="0"/>
              <a:t>)</a:t>
            </a:r>
          </a:p>
          <a:p>
            <a:pPr marL="3657600" lvl="8" indent="0">
              <a:lnSpc>
                <a:spcPct val="150000"/>
              </a:lnSpc>
              <a:buClr>
                <a:srgbClr val="C00000"/>
              </a:buClr>
              <a:buNone/>
            </a:pPr>
            <a:endParaRPr lang="en-US" sz="2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63E797-9BC3-8748-B34E-A20FC84D3B13}"/>
              </a:ext>
            </a:extLst>
          </p:cNvPr>
          <p:cNvSpPr txBox="1"/>
          <p:nvPr/>
        </p:nvSpPr>
        <p:spPr>
          <a:xfrm>
            <a:off x="9575578" y="6596390"/>
            <a:ext cx="26164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US" sz="1100" dirty="0" err="1"/>
              <a:t>Ustun</a:t>
            </a:r>
            <a:r>
              <a:rPr lang="en-US" sz="1100" dirty="0"/>
              <a:t> C et al, </a:t>
            </a:r>
            <a:r>
              <a:rPr lang="en-US" sz="1100" dirty="0" err="1"/>
              <a:t>Haematologica</a:t>
            </a:r>
            <a:r>
              <a:rPr lang="en-US" sz="1100" dirty="0"/>
              <a:t> 2016</a:t>
            </a:r>
            <a:endParaRPr lang="el-GR" sz="11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AFDD261-CCC9-7540-A6CE-2C1BD15C1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177" y="530656"/>
            <a:ext cx="2035149" cy="2753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Ελεύθερη σχεδίαση 25">
            <a:extLst>
              <a:ext uri="{FF2B5EF4-FFF2-40B4-BE49-F238E27FC236}">
                <a16:creationId xmlns:a16="http://schemas.microsoft.com/office/drawing/2014/main" id="{D1DC9073-7056-8746-AB82-2E5E67EE582E}"/>
              </a:ext>
            </a:extLst>
          </p:cNvPr>
          <p:cNvSpPr/>
          <p:nvPr/>
        </p:nvSpPr>
        <p:spPr>
          <a:xfrm>
            <a:off x="0" y="30480"/>
            <a:ext cx="7426960" cy="976605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7" name="Ελεύθερη σχεδίαση 26">
            <a:extLst>
              <a:ext uri="{FF2B5EF4-FFF2-40B4-BE49-F238E27FC236}">
                <a16:creationId xmlns:a16="http://schemas.microsoft.com/office/drawing/2014/main" id="{C6B229F1-289A-094C-813F-05BEAE685D7D}"/>
              </a:ext>
            </a:extLst>
          </p:cNvPr>
          <p:cNvSpPr/>
          <p:nvPr/>
        </p:nvSpPr>
        <p:spPr>
          <a:xfrm>
            <a:off x="-1" y="0"/>
            <a:ext cx="6786881" cy="1099751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8" name="Ελεύθερη σχεδίαση 27">
            <a:extLst>
              <a:ext uri="{FF2B5EF4-FFF2-40B4-BE49-F238E27FC236}">
                <a16:creationId xmlns:a16="http://schemas.microsoft.com/office/drawing/2014/main" id="{709C0FF9-4666-E849-8635-8AE2BD5BCBD3}"/>
              </a:ext>
            </a:extLst>
          </p:cNvPr>
          <p:cNvSpPr/>
          <p:nvPr/>
        </p:nvSpPr>
        <p:spPr>
          <a:xfrm>
            <a:off x="0" y="1"/>
            <a:ext cx="8209280" cy="1209040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094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Ορθογώνιο 3">
            <a:extLst>
              <a:ext uri="{FF2B5EF4-FFF2-40B4-BE49-F238E27FC236}">
                <a16:creationId xmlns:a16="http://schemas.microsoft.com/office/drawing/2014/main" id="{3B2FC750-2124-7341-BA65-77AC2255708F}"/>
              </a:ext>
            </a:extLst>
          </p:cNvPr>
          <p:cNvSpPr/>
          <p:nvPr/>
        </p:nvSpPr>
        <p:spPr>
          <a:xfrm>
            <a:off x="0" y="-10160"/>
            <a:ext cx="8178800" cy="1168400"/>
          </a:xfrm>
          <a:custGeom>
            <a:avLst/>
            <a:gdLst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8402320 w 8402320"/>
              <a:gd name="connsiteY2" fmla="*/ 11684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69392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1168400">
                <a:moveTo>
                  <a:pt x="0" y="0"/>
                </a:moveTo>
                <a:lnTo>
                  <a:pt x="8178800" y="20320"/>
                </a:lnTo>
                <a:cubicBezTo>
                  <a:pt x="6736080" y="524933"/>
                  <a:pt x="6390640" y="734907"/>
                  <a:pt x="4673600" y="1107440"/>
                </a:cubicBezTo>
                <a:lnTo>
                  <a:pt x="0" y="11684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Τίτλος 1">
            <a:extLst>
              <a:ext uri="{FF2B5EF4-FFF2-40B4-BE49-F238E27FC236}">
                <a16:creationId xmlns:a16="http://schemas.microsoft.com/office/drawing/2014/main" id="{3F6E5CDD-C292-A34B-A20A-49EA2B23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84799" cy="1132739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ΙΙ. Ταξινόμηση</a:t>
            </a:r>
            <a:endParaRPr lang="en-US" sz="4000" dirty="0">
              <a:solidFill>
                <a:schemeClr val="bg1"/>
              </a:solidFill>
              <a:latin typeface="+mn-lt"/>
              <a:cs typeface="Al Nile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63E797-9BC3-8748-B34E-A20FC84D3B13}"/>
              </a:ext>
            </a:extLst>
          </p:cNvPr>
          <p:cNvSpPr txBox="1"/>
          <p:nvPr/>
        </p:nvSpPr>
        <p:spPr>
          <a:xfrm>
            <a:off x="9755114" y="6427113"/>
            <a:ext cx="24368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US" sz="1100" dirty="0"/>
              <a:t>Khoury JD et al, Leukemia 2022</a:t>
            </a:r>
          </a:p>
          <a:p>
            <a:pPr lvl="1" algn="r"/>
            <a:r>
              <a:rPr lang="en-US" sz="1100" dirty="0"/>
              <a:t>Li J.Y et al, ,Cancers  2023</a:t>
            </a:r>
            <a:endParaRPr lang="el-GR" sz="1100" dirty="0"/>
          </a:p>
        </p:txBody>
      </p:sp>
      <p:sp>
        <p:nvSpPr>
          <p:cNvPr id="26" name="Ελεύθερη σχεδίαση 25">
            <a:extLst>
              <a:ext uri="{FF2B5EF4-FFF2-40B4-BE49-F238E27FC236}">
                <a16:creationId xmlns:a16="http://schemas.microsoft.com/office/drawing/2014/main" id="{D1DC9073-7056-8746-AB82-2E5E67EE582E}"/>
              </a:ext>
            </a:extLst>
          </p:cNvPr>
          <p:cNvSpPr/>
          <p:nvPr/>
        </p:nvSpPr>
        <p:spPr>
          <a:xfrm>
            <a:off x="0" y="30480"/>
            <a:ext cx="7426960" cy="976605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7" name="Ελεύθερη σχεδίαση 26">
            <a:extLst>
              <a:ext uri="{FF2B5EF4-FFF2-40B4-BE49-F238E27FC236}">
                <a16:creationId xmlns:a16="http://schemas.microsoft.com/office/drawing/2014/main" id="{C6B229F1-289A-094C-813F-05BEAE685D7D}"/>
              </a:ext>
            </a:extLst>
          </p:cNvPr>
          <p:cNvSpPr/>
          <p:nvPr/>
        </p:nvSpPr>
        <p:spPr>
          <a:xfrm>
            <a:off x="-1" y="0"/>
            <a:ext cx="6786881" cy="1099751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63CFC0D-15B0-5643-9D0F-10789790A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563" y="1975763"/>
            <a:ext cx="6144071" cy="4114800"/>
          </a:xfrm>
          <a:prstGeom prst="rect">
            <a:avLst/>
          </a:prstGeom>
        </p:spPr>
      </p:pic>
      <p:sp>
        <p:nvSpPr>
          <p:cNvPr id="28" name="Ελεύθερη σχεδίαση 27">
            <a:extLst>
              <a:ext uri="{FF2B5EF4-FFF2-40B4-BE49-F238E27FC236}">
                <a16:creationId xmlns:a16="http://schemas.microsoft.com/office/drawing/2014/main" id="{709C0FF9-4666-E849-8635-8AE2BD5BCBD3}"/>
              </a:ext>
            </a:extLst>
          </p:cNvPr>
          <p:cNvSpPr/>
          <p:nvPr/>
        </p:nvSpPr>
        <p:spPr>
          <a:xfrm>
            <a:off x="0" y="1"/>
            <a:ext cx="8209280" cy="1209040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BDF6B9E3-F78D-8B4B-9C08-1748333CA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5683" y="3969454"/>
            <a:ext cx="4805572" cy="2236473"/>
          </a:xfrm>
        </p:spPr>
      </p:pic>
      <p:sp>
        <p:nvSpPr>
          <p:cNvPr id="8" name="Δεξιό βέλος 7">
            <a:extLst>
              <a:ext uri="{FF2B5EF4-FFF2-40B4-BE49-F238E27FC236}">
                <a16:creationId xmlns:a16="http://schemas.microsoft.com/office/drawing/2014/main" id="{CE985F3E-7670-8B45-B33B-114E5E818441}"/>
              </a:ext>
            </a:extLst>
          </p:cNvPr>
          <p:cNvSpPr/>
          <p:nvPr/>
        </p:nvSpPr>
        <p:spPr>
          <a:xfrm>
            <a:off x="5134529" y="4895398"/>
            <a:ext cx="980032" cy="441099"/>
          </a:xfrm>
          <a:prstGeom prst="rightArrow">
            <a:avLst/>
          </a:prstGeom>
          <a:solidFill>
            <a:srgbClr val="45C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90267807-67F2-DC43-B488-E4835A190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677456"/>
              </p:ext>
            </p:extLst>
          </p:nvPr>
        </p:nvGraphicFramePr>
        <p:xfrm>
          <a:off x="323121" y="1766253"/>
          <a:ext cx="4743554" cy="197989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43554">
                  <a:extLst>
                    <a:ext uri="{9D8B030D-6E8A-4147-A177-3AD203B41FA5}">
                      <a16:colId xmlns:a16="http://schemas.microsoft.com/office/drawing/2014/main" val="2614747309"/>
                    </a:ext>
                  </a:extLst>
                </a:gridCol>
              </a:tblGrid>
              <a:tr h="446604">
                <a:tc>
                  <a:txBody>
                    <a:bodyPr/>
                    <a:lstStyle/>
                    <a:p>
                      <a:r>
                        <a:rPr lang="el-GR" dirty="0"/>
                        <a:t>Τυπικό εξάνθημα, σημείο </a:t>
                      </a:r>
                      <a:r>
                        <a:rPr lang="en-US" dirty="0"/>
                        <a:t>Darier</a:t>
                      </a:r>
                      <a:endParaRPr lang="el-G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6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6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2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480239"/>
                  </a:ext>
                </a:extLst>
              </a:tr>
              <a:tr h="446604"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bg1"/>
                          </a:solidFill>
                        </a:rPr>
                        <a:t>Θετική βιοψία δέρματος</a:t>
                      </a:r>
                    </a:p>
                  </a:txBody>
                  <a:tcPr>
                    <a:lnT w="12700" cap="flat" cmpd="sng" algn="ctr">
                      <a:solidFill>
                        <a:srgbClr val="1436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6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2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96700"/>
                  </a:ext>
                </a:extLst>
              </a:tr>
              <a:tr h="446604">
                <a:tc>
                  <a:txBody>
                    <a:bodyPr/>
                    <a:lstStyle/>
                    <a:p>
                      <a:r>
                        <a:rPr lang="el-GR" dirty="0" err="1"/>
                        <a:t>μαστοκυτταρική</a:t>
                      </a:r>
                      <a:r>
                        <a:rPr lang="el-GR" dirty="0"/>
                        <a:t> διήθηση ή διάσπαρτα </a:t>
                      </a:r>
                      <a:r>
                        <a:rPr lang="el-GR" dirty="0" err="1"/>
                        <a:t>μαστοκύτταρα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ή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rgbClr val="1436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352174"/>
                  </a:ext>
                </a:extLst>
              </a:tr>
              <a:tr h="446604">
                <a:tc>
                  <a:txBody>
                    <a:bodyPr/>
                    <a:lstStyle/>
                    <a:p>
                      <a:r>
                        <a:rPr lang="el-GR" dirty="0"/>
                        <a:t>ανίχνευση μετάλλαξης </a:t>
                      </a:r>
                      <a:r>
                        <a:rPr lang="en-US" dirty="0"/>
                        <a:t>KIT</a:t>
                      </a:r>
                      <a:endParaRPr lang="el-G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5100"/>
                  </a:ext>
                </a:extLst>
              </a:tr>
            </a:tbl>
          </a:graphicData>
        </a:graphic>
      </p:graphicFrame>
      <p:sp>
        <p:nvSpPr>
          <p:cNvPr id="19" name="Δεξιό βέλος 18">
            <a:extLst>
              <a:ext uri="{FF2B5EF4-FFF2-40B4-BE49-F238E27FC236}">
                <a16:creationId xmlns:a16="http://schemas.microsoft.com/office/drawing/2014/main" id="{BE155120-D081-9A4C-BFD3-92982EBCC2AA}"/>
              </a:ext>
            </a:extLst>
          </p:cNvPr>
          <p:cNvSpPr/>
          <p:nvPr/>
        </p:nvSpPr>
        <p:spPr>
          <a:xfrm>
            <a:off x="5159512" y="2808513"/>
            <a:ext cx="980032" cy="441099"/>
          </a:xfrm>
          <a:prstGeom prst="rightArrow">
            <a:avLst/>
          </a:prstGeom>
          <a:solidFill>
            <a:srgbClr val="1F2BF2"/>
          </a:solidFill>
          <a:ln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09ACAF-4A29-2D4D-9940-69F0D0D43123}"/>
              </a:ext>
            </a:extLst>
          </p:cNvPr>
          <p:cNvSpPr txBox="1"/>
          <p:nvPr/>
        </p:nvSpPr>
        <p:spPr>
          <a:xfrm>
            <a:off x="5137969" y="2527199"/>
            <a:ext cx="83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1F2BF2"/>
                </a:solidFill>
              </a:rPr>
              <a:t>παιδιά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29FD44-8734-A244-B52F-DCE3F967E76F}"/>
              </a:ext>
            </a:extLst>
          </p:cNvPr>
          <p:cNvSpPr txBox="1"/>
          <p:nvPr/>
        </p:nvSpPr>
        <p:spPr>
          <a:xfrm>
            <a:off x="5028240" y="4592780"/>
            <a:ext cx="11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45C1B8"/>
                </a:solidFill>
              </a:rPr>
              <a:t>ενήλικες</a:t>
            </a:r>
          </a:p>
        </p:txBody>
      </p:sp>
    </p:spTree>
    <p:extLst>
      <p:ext uri="{BB962C8B-B14F-4D97-AF65-F5344CB8AC3E}">
        <p14:creationId xmlns:p14="http://schemas.microsoft.com/office/powerpoint/2010/main" val="15996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Ορθογώνιο 3">
            <a:extLst>
              <a:ext uri="{FF2B5EF4-FFF2-40B4-BE49-F238E27FC236}">
                <a16:creationId xmlns:a16="http://schemas.microsoft.com/office/drawing/2014/main" id="{3B2FC750-2124-7341-BA65-77AC2255708F}"/>
              </a:ext>
            </a:extLst>
          </p:cNvPr>
          <p:cNvSpPr/>
          <p:nvPr/>
        </p:nvSpPr>
        <p:spPr>
          <a:xfrm>
            <a:off x="0" y="-10160"/>
            <a:ext cx="8178800" cy="1168400"/>
          </a:xfrm>
          <a:custGeom>
            <a:avLst/>
            <a:gdLst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8402320 w 8402320"/>
              <a:gd name="connsiteY2" fmla="*/ 11684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69392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1168400">
                <a:moveTo>
                  <a:pt x="0" y="0"/>
                </a:moveTo>
                <a:lnTo>
                  <a:pt x="8178800" y="20320"/>
                </a:lnTo>
                <a:cubicBezTo>
                  <a:pt x="6736080" y="524933"/>
                  <a:pt x="6390640" y="734907"/>
                  <a:pt x="4673600" y="1107440"/>
                </a:cubicBezTo>
                <a:lnTo>
                  <a:pt x="0" y="11684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Τίτλος 1">
            <a:extLst>
              <a:ext uri="{FF2B5EF4-FFF2-40B4-BE49-F238E27FC236}">
                <a16:creationId xmlns:a16="http://schemas.microsoft.com/office/drawing/2014/main" id="{3F6E5CDD-C292-A34B-A20A-49EA2B23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84799" cy="1132739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ΙΙΙ. </a:t>
            </a:r>
            <a:r>
              <a:rPr lang="el-GR" sz="4000" dirty="0" err="1">
                <a:solidFill>
                  <a:schemeClr val="bg1"/>
                </a:solidFill>
                <a:latin typeface="+mn-lt"/>
                <a:cs typeface="Al Nile" pitchFamily="2" charset="-78"/>
              </a:rPr>
              <a:t>Κλινικ</a:t>
            </a:r>
            <a:r>
              <a:rPr lang="en-US" sz="4000" dirty="0" err="1">
                <a:solidFill>
                  <a:schemeClr val="bg1"/>
                </a:solidFill>
                <a:latin typeface="+mn-lt"/>
                <a:cs typeface="Al Nile" pitchFamily="2" charset="-78"/>
              </a:rPr>
              <a:t>ή</a:t>
            </a:r>
            <a:r>
              <a:rPr lang="el-GR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 εικόνα</a:t>
            </a:r>
            <a:endParaRPr lang="en-US" sz="4000" dirty="0">
              <a:solidFill>
                <a:schemeClr val="bg1"/>
              </a:solidFill>
              <a:latin typeface="+mn-lt"/>
              <a:cs typeface="Al Nile" pitchFamily="2" charset="-78"/>
            </a:endParaRPr>
          </a:p>
        </p:txBody>
      </p:sp>
      <p:sp>
        <p:nvSpPr>
          <p:cNvPr id="26" name="Ελεύθερη σχεδίαση 25">
            <a:extLst>
              <a:ext uri="{FF2B5EF4-FFF2-40B4-BE49-F238E27FC236}">
                <a16:creationId xmlns:a16="http://schemas.microsoft.com/office/drawing/2014/main" id="{D1DC9073-7056-8746-AB82-2E5E67EE582E}"/>
              </a:ext>
            </a:extLst>
          </p:cNvPr>
          <p:cNvSpPr/>
          <p:nvPr/>
        </p:nvSpPr>
        <p:spPr>
          <a:xfrm>
            <a:off x="0" y="30480"/>
            <a:ext cx="7426960" cy="976605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7" name="Ελεύθερη σχεδίαση 26">
            <a:extLst>
              <a:ext uri="{FF2B5EF4-FFF2-40B4-BE49-F238E27FC236}">
                <a16:creationId xmlns:a16="http://schemas.microsoft.com/office/drawing/2014/main" id="{C6B229F1-289A-094C-813F-05BEAE685D7D}"/>
              </a:ext>
            </a:extLst>
          </p:cNvPr>
          <p:cNvSpPr/>
          <p:nvPr/>
        </p:nvSpPr>
        <p:spPr>
          <a:xfrm>
            <a:off x="-1" y="0"/>
            <a:ext cx="6786881" cy="1099751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8" name="Ελεύθερη σχεδίαση 27">
            <a:extLst>
              <a:ext uri="{FF2B5EF4-FFF2-40B4-BE49-F238E27FC236}">
                <a16:creationId xmlns:a16="http://schemas.microsoft.com/office/drawing/2014/main" id="{709C0FF9-4666-E849-8635-8AE2BD5BCBD3}"/>
              </a:ext>
            </a:extLst>
          </p:cNvPr>
          <p:cNvSpPr/>
          <p:nvPr/>
        </p:nvSpPr>
        <p:spPr>
          <a:xfrm>
            <a:off x="0" y="1"/>
            <a:ext cx="8209280" cy="1209040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B78F5F2-254F-7C4B-BDF1-3EAFB2D2A612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9697"/>
          <a:stretch/>
        </p:blipFill>
        <p:spPr>
          <a:xfrm>
            <a:off x="3015256" y="2074356"/>
            <a:ext cx="7936279" cy="3794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Καμπύλο κάτω βέλος 15">
            <a:extLst>
              <a:ext uri="{FF2B5EF4-FFF2-40B4-BE49-F238E27FC236}">
                <a16:creationId xmlns:a16="http://schemas.microsoft.com/office/drawing/2014/main" id="{03F0A357-E940-DD49-BFCD-85E692752604}"/>
              </a:ext>
            </a:extLst>
          </p:cNvPr>
          <p:cNvSpPr/>
          <p:nvPr/>
        </p:nvSpPr>
        <p:spPr>
          <a:xfrm rot="289762">
            <a:off x="2785730" y="1446028"/>
            <a:ext cx="1743740" cy="723014"/>
          </a:xfrm>
          <a:prstGeom prst="curvedDownArrow">
            <a:avLst>
              <a:gd name="adj1" fmla="val 25000"/>
              <a:gd name="adj2" fmla="val 85577"/>
              <a:gd name="adj3" fmla="val 7205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0CA5C29-FE65-AD45-A025-CED3524595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35"/>
          <a:stretch/>
        </p:blipFill>
        <p:spPr>
          <a:xfrm>
            <a:off x="446567" y="1757233"/>
            <a:ext cx="2337949" cy="2175384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74590B8-B2B0-5F4D-8F7F-DD5C2C709739}"/>
              </a:ext>
            </a:extLst>
          </p:cNvPr>
          <p:cNvSpPr txBox="1"/>
          <p:nvPr/>
        </p:nvSpPr>
        <p:spPr>
          <a:xfrm>
            <a:off x="9160401" y="6427113"/>
            <a:ext cx="30315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US" sz="1100" dirty="0" err="1"/>
              <a:t>Theocharides</a:t>
            </a:r>
            <a:r>
              <a:rPr lang="en-US" sz="1100" dirty="0"/>
              <a:t> TC et al, N </a:t>
            </a:r>
            <a:r>
              <a:rPr lang="en-US" sz="1100" dirty="0" err="1"/>
              <a:t>Engl</a:t>
            </a:r>
            <a:r>
              <a:rPr lang="en-US" sz="1100" dirty="0"/>
              <a:t> J Med 2015</a:t>
            </a:r>
          </a:p>
          <a:p>
            <a:pPr lvl="1" algn="r"/>
            <a:r>
              <a:rPr lang="en-US" sz="1100" dirty="0" err="1"/>
              <a:t>Gulen</a:t>
            </a:r>
            <a:r>
              <a:rPr lang="en-US" sz="1100" dirty="0"/>
              <a:t> T et al, J Intern Med 2015</a:t>
            </a:r>
            <a:endParaRPr lang="el-GR" sz="1100" dirty="0"/>
          </a:p>
        </p:txBody>
      </p:sp>
      <p:sp>
        <p:nvSpPr>
          <p:cNvPr id="30" name="Επεξήγηση με δεξιό βέλος 29">
            <a:extLst>
              <a:ext uri="{FF2B5EF4-FFF2-40B4-BE49-F238E27FC236}">
                <a16:creationId xmlns:a16="http://schemas.microsoft.com/office/drawing/2014/main" id="{1860280A-B7C8-7245-809C-6271AED7F5E5}"/>
              </a:ext>
            </a:extLst>
          </p:cNvPr>
          <p:cNvSpPr/>
          <p:nvPr/>
        </p:nvSpPr>
        <p:spPr>
          <a:xfrm rot="5400000">
            <a:off x="9589446" y="245798"/>
            <a:ext cx="2232841" cy="2064952"/>
          </a:xfrm>
          <a:prstGeom prst="rightArrowCallout">
            <a:avLst>
              <a:gd name="adj1" fmla="val 15175"/>
              <a:gd name="adj2" fmla="val 17607"/>
              <a:gd name="adj3" fmla="val 35178"/>
              <a:gd name="adj4" fmla="val 55556"/>
            </a:avLst>
          </a:prstGeom>
          <a:solidFill>
            <a:srgbClr val="1F2BF2"/>
          </a:solidFill>
          <a:ln>
            <a:noFill/>
          </a:ln>
          <a:effectLst>
            <a:reflection stA="23000" endPos="1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6E999E-E22C-3F4F-8D11-8F1CEF074481}"/>
              </a:ext>
            </a:extLst>
          </p:cNvPr>
          <p:cNvSpPr txBox="1"/>
          <p:nvPr/>
        </p:nvSpPr>
        <p:spPr>
          <a:xfrm>
            <a:off x="9718157" y="115287"/>
            <a:ext cx="1956392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 b="1" dirty="0">
                <a:solidFill>
                  <a:srgbClr val="FFFF00"/>
                </a:solidFill>
              </a:rPr>
              <a:t>Mast-cell mediator related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>
                <a:solidFill>
                  <a:srgbClr val="FFFF00"/>
                </a:solidFill>
              </a:rPr>
              <a:t>Organ infiltration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>
                <a:solidFill>
                  <a:srgbClr val="FFFF00"/>
                </a:solidFill>
              </a:rPr>
              <a:t>Non-mast cell disorder  </a:t>
            </a:r>
            <a:endParaRPr lang="el-GR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3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E6844BF3-D812-AE4C-9EEA-75EF2580B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296" y="0"/>
            <a:ext cx="6324704" cy="179305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AD9B8D75-638A-B844-B687-8D9136EEC1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753" b="11787"/>
          <a:stretch/>
        </p:blipFill>
        <p:spPr>
          <a:xfrm>
            <a:off x="1611823" y="1327346"/>
            <a:ext cx="8648054" cy="5383421"/>
          </a:xfrm>
          <a:prstGeom prst="rect">
            <a:avLst/>
          </a:prstGeom>
        </p:spPr>
      </p:pic>
      <p:sp>
        <p:nvSpPr>
          <p:cNvPr id="25" name="Ορθογώνιο 3">
            <a:extLst>
              <a:ext uri="{FF2B5EF4-FFF2-40B4-BE49-F238E27FC236}">
                <a16:creationId xmlns:a16="http://schemas.microsoft.com/office/drawing/2014/main" id="{3B2FC750-2124-7341-BA65-77AC2255708F}"/>
              </a:ext>
            </a:extLst>
          </p:cNvPr>
          <p:cNvSpPr/>
          <p:nvPr/>
        </p:nvSpPr>
        <p:spPr>
          <a:xfrm>
            <a:off x="0" y="-10160"/>
            <a:ext cx="8178800" cy="1168400"/>
          </a:xfrm>
          <a:custGeom>
            <a:avLst/>
            <a:gdLst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8402320 w 8402320"/>
              <a:gd name="connsiteY2" fmla="*/ 11684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69392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1168400">
                <a:moveTo>
                  <a:pt x="0" y="0"/>
                </a:moveTo>
                <a:lnTo>
                  <a:pt x="8178800" y="20320"/>
                </a:lnTo>
                <a:cubicBezTo>
                  <a:pt x="6736080" y="524933"/>
                  <a:pt x="6390640" y="734907"/>
                  <a:pt x="4673600" y="1107440"/>
                </a:cubicBezTo>
                <a:lnTo>
                  <a:pt x="0" y="11684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Ελεύθερη σχεδίαση 25">
            <a:extLst>
              <a:ext uri="{FF2B5EF4-FFF2-40B4-BE49-F238E27FC236}">
                <a16:creationId xmlns:a16="http://schemas.microsoft.com/office/drawing/2014/main" id="{D1DC9073-7056-8746-AB82-2E5E67EE582E}"/>
              </a:ext>
            </a:extLst>
          </p:cNvPr>
          <p:cNvSpPr/>
          <p:nvPr/>
        </p:nvSpPr>
        <p:spPr>
          <a:xfrm>
            <a:off x="0" y="30480"/>
            <a:ext cx="7426960" cy="976605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7" name="Ελεύθερη σχεδίαση 26">
            <a:extLst>
              <a:ext uri="{FF2B5EF4-FFF2-40B4-BE49-F238E27FC236}">
                <a16:creationId xmlns:a16="http://schemas.microsoft.com/office/drawing/2014/main" id="{C6B229F1-289A-094C-813F-05BEAE685D7D}"/>
              </a:ext>
            </a:extLst>
          </p:cNvPr>
          <p:cNvSpPr/>
          <p:nvPr/>
        </p:nvSpPr>
        <p:spPr>
          <a:xfrm>
            <a:off x="-1" y="0"/>
            <a:ext cx="6786881" cy="1099751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8" name="Ελεύθερη σχεδίαση 27">
            <a:extLst>
              <a:ext uri="{FF2B5EF4-FFF2-40B4-BE49-F238E27FC236}">
                <a16:creationId xmlns:a16="http://schemas.microsoft.com/office/drawing/2014/main" id="{709C0FF9-4666-E849-8635-8AE2BD5BCBD3}"/>
              </a:ext>
            </a:extLst>
          </p:cNvPr>
          <p:cNvSpPr/>
          <p:nvPr/>
        </p:nvSpPr>
        <p:spPr>
          <a:xfrm>
            <a:off x="0" y="1"/>
            <a:ext cx="8209280" cy="1209040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Τίτλος 1">
            <a:extLst>
              <a:ext uri="{FF2B5EF4-FFF2-40B4-BE49-F238E27FC236}">
                <a16:creationId xmlns:a16="http://schemas.microsoft.com/office/drawing/2014/main" id="{E531F9ED-2859-DE43-BD79-E51CFA97A0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184799" cy="1132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>
                <a:solidFill>
                  <a:schemeClr val="bg1"/>
                </a:solidFill>
                <a:latin typeface="+mn-lt"/>
                <a:cs typeface="Al Nile" pitchFamily="2" charset="-78"/>
              </a:rPr>
              <a:t>ΙΙΙ. Κλινικ</a:t>
            </a:r>
            <a:r>
              <a:rPr lang="en-US" sz="4000">
                <a:solidFill>
                  <a:schemeClr val="bg1"/>
                </a:solidFill>
                <a:latin typeface="+mn-lt"/>
                <a:cs typeface="Al Nile" pitchFamily="2" charset="-78"/>
              </a:rPr>
              <a:t>ή</a:t>
            </a:r>
            <a:r>
              <a:rPr lang="el-GR" sz="4000">
                <a:solidFill>
                  <a:schemeClr val="bg1"/>
                </a:solidFill>
                <a:latin typeface="+mn-lt"/>
                <a:cs typeface="Al Nile" pitchFamily="2" charset="-78"/>
              </a:rPr>
              <a:t> εικόνα</a:t>
            </a:r>
            <a:endParaRPr lang="en-US" sz="4000" dirty="0">
              <a:solidFill>
                <a:schemeClr val="bg1"/>
              </a:solidFill>
              <a:latin typeface="+mn-lt"/>
              <a:cs typeface="Al Ni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142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1F9DC2E-038F-A341-B502-12E0A6D9E5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741"/>
          <a:stretch/>
        </p:blipFill>
        <p:spPr>
          <a:xfrm>
            <a:off x="5477042" y="252207"/>
            <a:ext cx="6386094" cy="5426700"/>
          </a:xfrm>
          <a:prstGeom prst="rect">
            <a:avLst/>
          </a:prstGeom>
        </p:spPr>
      </p:pic>
      <p:sp>
        <p:nvSpPr>
          <p:cNvPr id="25" name="Ορθογώνιο 3">
            <a:extLst>
              <a:ext uri="{FF2B5EF4-FFF2-40B4-BE49-F238E27FC236}">
                <a16:creationId xmlns:a16="http://schemas.microsoft.com/office/drawing/2014/main" id="{3B2FC750-2124-7341-BA65-77AC2255708F}"/>
              </a:ext>
            </a:extLst>
          </p:cNvPr>
          <p:cNvSpPr/>
          <p:nvPr/>
        </p:nvSpPr>
        <p:spPr>
          <a:xfrm>
            <a:off x="0" y="-10160"/>
            <a:ext cx="8178800" cy="1168400"/>
          </a:xfrm>
          <a:custGeom>
            <a:avLst/>
            <a:gdLst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8402320 w 8402320"/>
              <a:gd name="connsiteY2" fmla="*/ 11684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83616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402320"/>
              <a:gd name="connsiteY0" fmla="*/ 0 h 1168400"/>
              <a:gd name="connsiteX1" fmla="*/ 8402320 w 8402320"/>
              <a:gd name="connsiteY1" fmla="*/ 0 h 1168400"/>
              <a:gd name="connsiteX2" fmla="*/ 4693920 w 8402320"/>
              <a:gd name="connsiteY2" fmla="*/ 1117600 h 1168400"/>
              <a:gd name="connsiteX3" fmla="*/ 0 w 8402320"/>
              <a:gd name="connsiteY3" fmla="*/ 1168400 h 1168400"/>
              <a:gd name="connsiteX4" fmla="*/ 0 w 840232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93920 w 8178800"/>
              <a:gd name="connsiteY2" fmla="*/ 111760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  <a:gd name="connsiteX0" fmla="*/ 0 w 8178800"/>
              <a:gd name="connsiteY0" fmla="*/ 0 h 1168400"/>
              <a:gd name="connsiteX1" fmla="*/ 8178800 w 8178800"/>
              <a:gd name="connsiteY1" fmla="*/ 20320 h 1168400"/>
              <a:gd name="connsiteX2" fmla="*/ 4673600 w 8178800"/>
              <a:gd name="connsiteY2" fmla="*/ 1107440 h 1168400"/>
              <a:gd name="connsiteX3" fmla="*/ 0 w 8178800"/>
              <a:gd name="connsiteY3" fmla="*/ 1168400 h 1168400"/>
              <a:gd name="connsiteX4" fmla="*/ 0 w 8178800"/>
              <a:gd name="connsiteY4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1168400">
                <a:moveTo>
                  <a:pt x="0" y="0"/>
                </a:moveTo>
                <a:lnTo>
                  <a:pt x="8178800" y="20320"/>
                </a:lnTo>
                <a:cubicBezTo>
                  <a:pt x="6736080" y="524933"/>
                  <a:pt x="6390640" y="734907"/>
                  <a:pt x="4673600" y="1107440"/>
                </a:cubicBezTo>
                <a:lnTo>
                  <a:pt x="0" y="11684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Τίτλος 1">
            <a:extLst>
              <a:ext uri="{FF2B5EF4-FFF2-40B4-BE49-F238E27FC236}">
                <a16:creationId xmlns:a16="http://schemas.microsoft.com/office/drawing/2014/main" id="{3F6E5CDD-C292-A34B-A20A-49EA2B23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84799" cy="1132739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Ι</a:t>
            </a:r>
            <a:r>
              <a:rPr lang="en-US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V</a:t>
            </a:r>
            <a:r>
              <a:rPr lang="el-GR" sz="4000" dirty="0">
                <a:solidFill>
                  <a:schemeClr val="bg1"/>
                </a:solidFill>
                <a:latin typeface="+mn-lt"/>
                <a:cs typeface="Al Nile" pitchFamily="2" charset="-78"/>
              </a:rPr>
              <a:t>. </a:t>
            </a:r>
            <a:r>
              <a:rPr lang="el-GR" sz="4000" dirty="0" err="1">
                <a:solidFill>
                  <a:schemeClr val="bg1"/>
                </a:solidFill>
                <a:latin typeface="+mn-lt"/>
                <a:cs typeface="Al Nile" pitchFamily="2" charset="-78"/>
              </a:rPr>
              <a:t>Δι</a:t>
            </a:r>
            <a:r>
              <a:rPr lang="en-US" sz="4000" dirty="0" err="1">
                <a:solidFill>
                  <a:schemeClr val="bg1"/>
                </a:solidFill>
                <a:latin typeface="+mn-lt"/>
                <a:cs typeface="Al Nile" pitchFamily="2" charset="-78"/>
              </a:rPr>
              <a:t>ά</a:t>
            </a:r>
            <a:r>
              <a:rPr lang="el-GR" sz="4000" dirty="0" err="1">
                <a:solidFill>
                  <a:schemeClr val="bg1"/>
                </a:solidFill>
                <a:latin typeface="+mn-lt"/>
                <a:cs typeface="Al Nile" pitchFamily="2" charset="-78"/>
              </a:rPr>
              <a:t>γνωση</a:t>
            </a:r>
            <a:endParaRPr lang="en-US" sz="4000" dirty="0">
              <a:solidFill>
                <a:schemeClr val="bg1"/>
              </a:solidFill>
              <a:latin typeface="+mn-lt"/>
              <a:cs typeface="Al Nile" pitchFamily="2" charset="-78"/>
            </a:endParaRPr>
          </a:p>
        </p:txBody>
      </p:sp>
      <p:sp>
        <p:nvSpPr>
          <p:cNvPr id="26" name="Ελεύθερη σχεδίαση 25">
            <a:extLst>
              <a:ext uri="{FF2B5EF4-FFF2-40B4-BE49-F238E27FC236}">
                <a16:creationId xmlns:a16="http://schemas.microsoft.com/office/drawing/2014/main" id="{D1DC9073-7056-8746-AB82-2E5E67EE582E}"/>
              </a:ext>
            </a:extLst>
          </p:cNvPr>
          <p:cNvSpPr/>
          <p:nvPr/>
        </p:nvSpPr>
        <p:spPr>
          <a:xfrm>
            <a:off x="0" y="30480"/>
            <a:ext cx="7426960" cy="976605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7" name="Ελεύθερη σχεδίαση 26">
            <a:extLst>
              <a:ext uri="{FF2B5EF4-FFF2-40B4-BE49-F238E27FC236}">
                <a16:creationId xmlns:a16="http://schemas.microsoft.com/office/drawing/2014/main" id="{C6B229F1-289A-094C-813F-05BEAE685D7D}"/>
              </a:ext>
            </a:extLst>
          </p:cNvPr>
          <p:cNvSpPr/>
          <p:nvPr/>
        </p:nvSpPr>
        <p:spPr>
          <a:xfrm>
            <a:off x="-1" y="0"/>
            <a:ext cx="6786881" cy="1099751"/>
          </a:xfrm>
          <a:custGeom>
            <a:avLst/>
            <a:gdLst>
              <a:gd name="connsiteX0" fmla="*/ 0 w 7140540"/>
              <a:gd name="connsiteY0" fmla="*/ 2465798 h 2482080"/>
              <a:gd name="connsiteX1" fmla="*/ 4315146 w 7140540"/>
              <a:gd name="connsiteY1" fmla="*/ 2116477 h 2482080"/>
              <a:gd name="connsiteX2" fmla="*/ 7140540 w 7140540"/>
              <a:gd name="connsiteY2" fmla="*/ 0 h 2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540" h="2482080">
                <a:moveTo>
                  <a:pt x="0" y="2465798"/>
                </a:moveTo>
                <a:cubicBezTo>
                  <a:pt x="1562528" y="2496620"/>
                  <a:pt x="3125056" y="2527443"/>
                  <a:pt x="4315146" y="2116477"/>
                </a:cubicBezTo>
                <a:cubicBezTo>
                  <a:pt x="5505236" y="1705511"/>
                  <a:pt x="6322888" y="852755"/>
                  <a:pt x="7140540" y="0"/>
                </a:cubicBezTo>
              </a:path>
            </a:pathLst>
          </a:custGeom>
          <a:noFill/>
          <a:ln w="28575">
            <a:solidFill>
              <a:srgbClr val="1F2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8" name="Ελεύθερη σχεδίαση 27">
            <a:extLst>
              <a:ext uri="{FF2B5EF4-FFF2-40B4-BE49-F238E27FC236}">
                <a16:creationId xmlns:a16="http://schemas.microsoft.com/office/drawing/2014/main" id="{709C0FF9-4666-E849-8635-8AE2BD5BCBD3}"/>
              </a:ext>
            </a:extLst>
          </p:cNvPr>
          <p:cNvSpPr/>
          <p:nvPr/>
        </p:nvSpPr>
        <p:spPr>
          <a:xfrm>
            <a:off x="0" y="1"/>
            <a:ext cx="8209280" cy="1209040"/>
          </a:xfrm>
          <a:custGeom>
            <a:avLst/>
            <a:gdLst>
              <a:gd name="connsiteX0" fmla="*/ 0 w 6369977"/>
              <a:gd name="connsiteY0" fmla="*/ 2147299 h 2292675"/>
              <a:gd name="connsiteX1" fmla="*/ 3626777 w 6369977"/>
              <a:gd name="connsiteY1" fmla="*/ 2065106 h 2292675"/>
              <a:gd name="connsiteX2" fmla="*/ 6369977 w 6369977"/>
              <a:gd name="connsiteY2" fmla="*/ 0 h 22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977" h="2292675">
                <a:moveTo>
                  <a:pt x="0" y="2147299"/>
                </a:moveTo>
                <a:cubicBezTo>
                  <a:pt x="1282557" y="2285144"/>
                  <a:pt x="2565114" y="2422989"/>
                  <a:pt x="3626777" y="2065106"/>
                </a:cubicBezTo>
                <a:cubicBezTo>
                  <a:pt x="4688440" y="1707223"/>
                  <a:pt x="5529208" y="853611"/>
                  <a:pt x="6369977" y="0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BFB436-4B3F-0442-BC0A-53137E683CF3}"/>
              </a:ext>
            </a:extLst>
          </p:cNvPr>
          <p:cNvSpPr txBox="1"/>
          <p:nvPr/>
        </p:nvSpPr>
        <p:spPr>
          <a:xfrm rot="19857735">
            <a:off x="10477849" y="3491575"/>
            <a:ext cx="564578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l-GR" sz="1400" b="1" dirty="0">
                <a:solidFill>
                  <a:schemeClr val="bg1"/>
                </a:solidFill>
              </a:rPr>
              <a:t>ΟΜΒ</a:t>
            </a:r>
          </a:p>
        </p:txBody>
      </p:sp>
      <p:sp>
        <p:nvSpPr>
          <p:cNvPr id="20" name="Στρογγυλεμένο ορθογώνιο 19">
            <a:extLst>
              <a:ext uri="{FF2B5EF4-FFF2-40B4-BE49-F238E27FC236}">
                <a16:creationId xmlns:a16="http://schemas.microsoft.com/office/drawing/2014/main" id="{E8CB444A-BA5C-4147-9DD0-0235544E4ED6}"/>
              </a:ext>
            </a:extLst>
          </p:cNvPr>
          <p:cNvSpPr/>
          <p:nvPr/>
        </p:nvSpPr>
        <p:spPr>
          <a:xfrm>
            <a:off x="6737683" y="5606715"/>
            <a:ext cx="2261937" cy="1102988"/>
          </a:xfrm>
          <a:prstGeom prst="roundRect">
            <a:avLst/>
          </a:prstGeom>
          <a:solidFill>
            <a:srgbClr val="1F2BF2"/>
          </a:solidFill>
          <a:ln>
            <a:noFill/>
          </a:ln>
          <a:effectLst>
            <a:reflection blurRad="6350" stA="43000" endPos="17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0000"/>
              </a:buClr>
            </a:pPr>
            <a:r>
              <a:rPr lang="en-US" b="1" dirty="0">
                <a:solidFill>
                  <a:srgbClr val="FFFF00"/>
                </a:solidFill>
              </a:rPr>
              <a:t>1 major  criterion</a:t>
            </a:r>
          </a:p>
          <a:p>
            <a:pPr algn="ctr">
              <a:buClr>
                <a:srgbClr val="FF0000"/>
              </a:buClr>
            </a:pPr>
            <a:r>
              <a:rPr lang="en-US" b="1" dirty="0">
                <a:solidFill>
                  <a:srgbClr val="FFFF00"/>
                </a:solidFill>
              </a:rPr>
              <a:t>OR </a:t>
            </a:r>
          </a:p>
          <a:p>
            <a:pPr algn="ctr">
              <a:buClr>
                <a:srgbClr val="FF0000"/>
              </a:buClr>
            </a:pPr>
            <a:r>
              <a:rPr lang="en-US" b="1" dirty="0">
                <a:solidFill>
                  <a:srgbClr val="FFFF00"/>
                </a:solidFill>
              </a:rPr>
              <a:t>3 minor criteria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22" name="Στρογγυλεμένο ορθογώνιο 21">
            <a:extLst>
              <a:ext uri="{FF2B5EF4-FFF2-40B4-BE49-F238E27FC236}">
                <a16:creationId xmlns:a16="http://schemas.microsoft.com/office/drawing/2014/main" id="{3D852783-292D-9648-8CBC-7D7B4D069F4B}"/>
              </a:ext>
            </a:extLst>
          </p:cNvPr>
          <p:cNvSpPr/>
          <p:nvPr/>
        </p:nvSpPr>
        <p:spPr>
          <a:xfrm>
            <a:off x="9320462" y="5638799"/>
            <a:ext cx="2261937" cy="110298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43000" endPos="17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0000"/>
              </a:buClr>
            </a:pPr>
            <a:r>
              <a:rPr lang="en-US" b="1" dirty="0">
                <a:solidFill>
                  <a:srgbClr val="FFFF00"/>
                </a:solidFill>
              </a:rPr>
              <a:t>1 major  + 1 minor</a:t>
            </a:r>
          </a:p>
          <a:p>
            <a:pPr algn="ctr">
              <a:buClr>
                <a:srgbClr val="FF0000"/>
              </a:buClr>
            </a:pPr>
            <a:r>
              <a:rPr lang="en-US" b="1" dirty="0">
                <a:solidFill>
                  <a:srgbClr val="FFFF00"/>
                </a:solidFill>
              </a:rPr>
              <a:t>OR </a:t>
            </a:r>
          </a:p>
          <a:p>
            <a:pPr algn="ctr">
              <a:buClr>
                <a:srgbClr val="FF0000"/>
              </a:buClr>
            </a:pPr>
            <a:r>
              <a:rPr lang="en-US" b="1" dirty="0">
                <a:solidFill>
                  <a:srgbClr val="FFFF00"/>
                </a:solidFill>
              </a:rPr>
              <a:t>3 minor criteria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DE3648-A4DE-0843-AE9D-06BAD8AC3B82}"/>
              </a:ext>
            </a:extLst>
          </p:cNvPr>
          <p:cNvSpPr txBox="1"/>
          <p:nvPr/>
        </p:nvSpPr>
        <p:spPr>
          <a:xfrm>
            <a:off x="0" y="6596390"/>
            <a:ext cx="16081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100" dirty="0"/>
              <a:t>Li J.Y et al, Cancers 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497619-0176-4D41-8D6C-3E941690B5B7}"/>
              </a:ext>
            </a:extLst>
          </p:cNvPr>
          <p:cNvSpPr txBox="1"/>
          <p:nvPr/>
        </p:nvSpPr>
        <p:spPr>
          <a:xfrm>
            <a:off x="221671" y="1369679"/>
            <a:ext cx="44425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l-GR" sz="2300" b="1" dirty="0" err="1"/>
              <a:t>Συστηματικη</a:t>
            </a:r>
            <a:r>
              <a:rPr lang="el-GR" sz="2300" b="1" dirty="0"/>
              <a:t> </a:t>
            </a:r>
            <a:r>
              <a:rPr lang="el-GR" sz="2300" b="1" dirty="0" err="1"/>
              <a:t>Μαστοκυττ</a:t>
            </a:r>
            <a:r>
              <a:rPr lang="en-US" sz="2300" b="1" dirty="0" err="1"/>
              <a:t>ά</a:t>
            </a:r>
            <a:r>
              <a:rPr lang="el-GR" sz="2300" b="1" dirty="0" err="1"/>
              <a:t>ρωση</a:t>
            </a:r>
            <a:endParaRPr lang="el-GR" sz="2300" b="1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18352845-1D7A-D041-997C-C2E4DBE7B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09" y="1977125"/>
            <a:ext cx="4189846" cy="4147737"/>
          </a:xfrm>
          <a:prstGeom prst="rect">
            <a:avLst/>
          </a:prstGeom>
        </p:spPr>
      </p:pic>
      <p:sp>
        <p:nvSpPr>
          <p:cNvPr id="16" name="Καμπύλο κάτω βέλος 15">
            <a:extLst>
              <a:ext uri="{FF2B5EF4-FFF2-40B4-BE49-F238E27FC236}">
                <a16:creationId xmlns:a16="http://schemas.microsoft.com/office/drawing/2014/main" id="{332C1D25-225F-3B44-A724-6A7E984B42EB}"/>
              </a:ext>
            </a:extLst>
          </p:cNvPr>
          <p:cNvSpPr/>
          <p:nvPr/>
        </p:nvSpPr>
        <p:spPr>
          <a:xfrm>
            <a:off x="1801091" y="1967346"/>
            <a:ext cx="1468582" cy="803564"/>
          </a:xfrm>
          <a:prstGeom prst="curvedDownArrow">
            <a:avLst>
              <a:gd name="adj1" fmla="val 25000"/>
              <a:gd name="adj2" fmla="val 73325"/>
              <a:gd name="adj3" fmla="val 55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F588C184-5CA0-D74B-B470-C80A141D3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759" y="2798618"/>
            <a:ext cx="3275264" cy="111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8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54479</TotalTime>
  <Words>1534</Words>
  <Application>Microsoft Macintosh PowerPoint</Application>
  <PresentationFormat>Ευρεία οθόνη</PresentationFormat>
  <Paragraphs>318</Paragraphs>
  <Slides>32</Slides>
  <Notes>32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40" baseType="lpstr">
      <vt:lpstr>Al Nile</vt:lpstr>
      <vt:lpstr>Arial</vt:lpstr>
      <vt:lpstr>Calibri</vt:lpstr>
      <vt:lpstr>Calibri Light</vt:lpstr>
      <vt:lpstr>Courier New</vt:lpstr>
      <vt:lpstr>Tahoma</vt:lpstr>
      <vt:lpstr>Wingdings</vt:lpstr>
      <vt:lpstr>Θέμα του Office</vt:lpstr>
      <vt:lpstr>Παρουσίαση του PowerPoint</vt:lpstr>
      <vt:lpstr>Περιεχόμενα</vt:lpstr>
      <vt:lpstr>Παρουσίαση του PowerPoint</vt:lpstr>
      <vt:lpstr>Ι. Ορισμός</vt:lpstr>
      <vt:lpstr>Ι. Ορισμός</vt:lpstr>
      <vt:lpstr>ΙΙ. Ταξινόμηση</vt:lpstr>
      <vt:lpstr>ΙΙΙ. Κλινική εικόνα</vt:lpstr>
      <vt:lpstr>Παρουσίαση του PowerPoint</vt:lpstr>
      <vt:lpstr>ΙV. Διάγνωση</vt:lpstr>
      <vt:lpstr>ΙV. Διάγνωση</vt:lpstr>
      <vt:lpstr>IV. Διάγνωση</vt:lpstr>
      <vt:lpstr>V. Θεραπεία</vt:lpstr>
      <vt:lpstr>V. Θεραπεία</vt:lpstr>
      <vt:lpstr>Παρουσίαση του PowerPoint</vt:lpstr>
      <vt:lpstr>Παρουσίαση του PowerPoint</vt:lpstr>
      <vt:lpstr>Ι. Εισαγωγή</vt:lpstr>
      <vt:lpstr>Ι. Εισαγωγή</vt:lpstr>
      <vt:lpstr>ΙΙ. Παθοφυσιολογία</vt:lpstr>
      <vt:lpstr>ΙΙ. Παθοφυσιολογία</vt:lpstr>
      <vt:lpstr>ΙΙ. Παθοφυσιολογία</vt:lpstr>
      <vt:lpstr>ΙΙΙ. Κλινική εικόνα</vt:lpstr>
      <vt:lpstr>ΙΙΙ. Κλινική εικόνα</vt:lpstr>
      <vt:lpstr>ΙV. Διάγνωση</vt:lpstr>
      <vt:lpstr>V. Θεραπεία</vt:lpstr>
      <vt:lpstr>V. Θεραπεία</vt:lpstr>
      <vt:lpstr>V. Θεραπεία</vt:lpstr>
      <vt:lpstr>VΙ. Μελλοντικές προοπτικές</vt:lpstr>
      <vt:lpstr>VΙ. Μελλοντικές προοπτικές</vt:lpstr>
      <vt:lpstr>VΙ. Μελλοντικές προοπτικές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alexia piperidou</dc:creator>
  <cp:lastModifiedBy>alexia piperidou</cp:lastModifiedBy>
  <cp:revision>558</cp:revision>
  <cp:lastPrinted>2022-05-24T11:01:43Z</cp:lastPrinted>
  <dcterms:created xsi:type="dcterms:W3CDTF">2019-06-16T09:04:17Z</dcterms:created>
  <dcterms:modified xsi:type="dcterms:W3CDTF">2024-10-26T15:12:30Z</dcterms:modified>
</cp:coreProperties>
</file>