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6" r:id="rId4"/>
    <p:sldMasterId id="2147483751" r:id="rId5"/>
    <p:sldMasterId id="2147483763" r:id="rId6"/>
  </p:sldMasterIdLst>
  <p:notesMasterIdLst>
    <p:notesMasterId r:id="rId100"/>
  </p:notesMasterIdLst>
  <p:sldIdLst>
    <p:sldId id="278" r:id="rId7"/>
    <p:sldId id="727" r:id="rId8"/>
    <p:sldId id="729" r:id="rId9"/>
    <p:sldId id="730" r:id="rId10"/>
    <p:sldId id="731" r:id="rId11"/>
    <p:sldId id="732" r:id="rId12"/>
    <p:sldId id="733" r:id="rId13"/>
    <p:sldId id="734" r:id="rId14"/>
    <p:sldId id="735" r:id="rId15"/>
    <p:sldId id="681" r:id="rId16"/>
    <p:sldId id="737" r:id="rId17"/>
    <p:sldId id="472" r:id="rId18"/>
    <p:sldId id="738" r:id="rId19"/>
    <p:sldId id="739" r:id="rId20"/>
    <p:sldId id="740" r:id="rId21"/>
    <p:sldId id="741" r:id="rId22"/>
    <p:sldId id="742" r:id="rId23"/>
    <p:sldId id="743" r:id="rId24"/>
    <p:sldId id="744" r:id="rId25"/>
    <p:sldId id="745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04" r:id="rId40"/>
    <p:sldId id="705" r:id="rId41"/>
    <p:sldId id="706" r:id="rId42"/>
    <p:sldId id="707" r:id="rId43"/>
    <p:sldId id="708" r:id="rId44"/>
    <p:sldId id="709" r:id="rId45"/>
    <p:sldId id="710" r:id="rId46"/>
    <p:sldId id="711" r:id="rId47"/>
    <p:sldId id="712" r:id="rId48"/>
    <p:sldId id="713" r:id="rId49"/>
    <p:sldId id="716" r:id="rId50"/>
    <p:sldId id="418" r:id="rId51"/>
    <p:sldId id="419" r:id="rId52"/>
    <p:sldId id="420" r:id="rId53"/>
    <p:sldId id="421" r:id="rId54"/>
    <p:sldId id="749" r:id="rId55"/>
    <p:sldId id="750" r:id="rId56"/>
    <p:sldId id="411" r:id="rId57"/>
    <p:sldId id="410" r:id="rId58"/>
    <p:sldId id="754" r:id="rId59"/>
    <p:sldId id="779" r:id="rId60"/>
    <p:sldId id="367" r:id="rId61"/>
    <p:sldId id="335" r:id="rId62"/>
    <p:sldId id="778" r:id="rId63"/>
    <p:sldId id="755" r:id="rId64"/>
    <p:sldId id="428" r:id="rId65"/>
    <p:sldId id="719" r:id="rId66"/>
    <p:sldId id="720" r:id="rId67"/>
    <p:sldId id="752" r:id="rId68"/>
    <p:sldId id="313" r:id="rId69"/>
    <p:sldId id="761" r:id="rId70"/>
    <p:sldId id="763" r:id="rId71"/>
    <p:sldId id="764" r:id="rId72"/>
    <p:sldId id="765" r:id="rId73"/>
    <p:sldId id="758" r:id="rId74"/>
    <p:sldId id="760" r:id="rId75"/>
    <p:sldId id="770" r:id="rId76"/>
    <p:sldId id="768" r:id="rId77"/>
    <p:sldId id="294" r:id="rId78"/>
    <p:sldId id="269" r:id="rId79"/>
    <p:sldId id="772" r:id="rId80"/>
    <p:sldId id="773" r:id="rId81"/>
    <p:sldId id="774" r:id="rId82"/>
    <p:sldId id="767" r:id="rId83"/>
    <p:sldId id="366" r:id="rId84"/>
    <p:sldId id="404" r:id="rId85"/>
    <p:sldId id="402" r:id="rId86"/>
    <p:sldId id="403" r:id="rId87"/>
    <p:sldId id="405" r:id="rId88"/>
    <p:sldId id="432" r:id="rId89"/>
    <p:sldId id="775" r:id="rId90"/>
    <p:sldId id="776" r:id="rId91"/>
    <p:sldId id="777" r:id="rId92"/>
    <p:sldId id="753" r:id="rId93"/>
    <p:sldId id="714" r:id="rId94"/>
    <p:sldId id="715" r:id="rId95"/>
    <p:sldId id="481" r:id="rId96"/>
    <p:sldId id="780" r:id="rId97"/>
    <p:sldId id="781" r:id="rId98"/>
    <p:sldId id="657" r:id="rId99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EEEBDE"/>
    <a:srgbClr val="FF0066"/>
    <a:srgbClr val="FF0000"/>
    <a:srgbClr val="003366"/>
    <a:srgbClr val="FF3399"/>
    <a:srgbClr val="12FA3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FB02F-B2E3-4BB0-B49D-F9A3F704CEC5}" v="498" dt="2024-12-16T23:02:08.549"/>
    <p1510:client id="{3E391859-5533-45AF-BD6A-064AA4FD2934}" v="2" dt="2024-12-16T22:14:24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893" autoAdjust="0"/>
  </p:normalViewPr>
  <p:slideViewPr>
    <p:cSldViewPr>
      <p:cViewPr varScale="1">
        <p:scale>
          <a:sx n="82" d="100"/>
          <a:sy n="82" d="100"/>
        </p:scale>
        <p:origin x="55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microsoft.com/office/2015/10/relationships/revisionInfo" Target="revisionInfo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notesMaster" Target="notesMasters/notesMaster1.xml"/><Relationship Id="rId105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Tzanoudaki" userId="bf298244893d22aa" providerId="LiveId" clId="{3E391859-5533-45AF-BD6A-064AA4FD2934}"/>
    <pc:docChg chg="custSel modSld">
      <pc:chgData name="Marianna Tzanoudaki" userId="bf298244893d22aa" providerId="LiveId" clId="{3E391859-5533-45AF-BD6A-064AA4FD2934}" dt="2024-12-16T22:15:17.892" v="88" actId="478"/>
      <pc:docMkLst>
        <pc:docMk/>
      </pc:docMkLst>
      <pc:sldChg chg="delSp mod delAnim">
        <pc:chgData name="Marianna Tzanoudaki" userId="bf298244893d22aa" providerId="LiveId" clId="{3E391859-5533-45AF-BD6A-064AA4FD2934}" dt="2024-12-16T22:14:28.786" v="69" actId="478"/>
        <pc:sldMkLst>
          <pc:docMk/>
          <pc:sldMk cId="0" sldId="269"/>
        </pc:sldMkLst>
        <pc:picChg chg="del">
          <ac:chgData name="Marianna Tzanoudaki" userId="bf298244893d22aa" providerId="LiveId" clId="{3E391859-5533-45AF-BD6A-064AA4FD2934}" dt="2024-12-16T22:14:28.786" v="69" actId="478"/>
          <ac:picMkLst>
            <pc:docMk/>
            <pc:sldMk cId="0" sldId="269"/>
            <ac:picMk id="3" creationId="{A20B9F27-B7E7-E6BA-40FE-F427ED6E9B1A}"/>
          </ac:picMkLst>
        </pc:picChg>
      </pc:sldChg>
      <pc:sldChg chg="delSp mod delAnim">
        <pc:chgData name="Marianna Tzanoudaki" userId="bf298244893d22aa" providerId="LiveId" clId="{3E391859-5533-45AF-BD6A-064AA4FD2934}" dt="2024-12-16T22:11:05.258" v="0" actId="478"/>
        <pc:sldMkLst>
          <pc:docMk/>
          <pc:sldMk cId="0" sldId="278"/>
        </pc:sldMkLst>
        <pc:picChg chg="del">
          <ac:chgData name="Marianna Tzanoudaki" userId="bf298244893d22aa" providerId="LiveId" clId="{3E391859-5533-45AF-BD6A-064AA4FD2934}" dt="2024-12-16T22:11:05.258" v="0" actId="478"/>
          <ac:picMkLst>
            <pc:docMk/>
            <pc:sldMk cId="0" sldId="278"/>
            <ac:picMk id="9" creationId="{E0A2FEB1-22C1-AF9D-A82E-51E8E9B36DB8}"/>
          </ac:picMkLst>
        </pc:picChg>
      </pc:sldChg>
      <pc:sldChg chg="addSp delSp mod delAnim modAnim">
        <pc:chgData name="Marianna Tzanoudaki" userId="bf298244893d22aa" providerId="LiveId" clId="{3E391859-5533-45AF-BD6A-064AA4FD2934}" dt="2024-12-16T22:14:26.308" v="68" actId="478"/>
        <pc:sldMkLst>
          <pc:docMk/>
          <pc:sldMk cId="0" sldId="294"/>
        </pc:sldMkLst>
        <pc:picChg chg="del">
          <ac:chgData name="Marianna Tzanoudaki" userId="bf298244893d22aa" providerId="LiveId" clId="{3E391859-5533-45AF-BD6A-064AA4FD2934}" dt="2024-12-16T22:14:26.308" v="68" actId="478"/>
          <ac:picMkLst>
            <pc:docMk/>
            <pc:sldMk cId="0" sldId="294"/>
            <ac:picMk id="3" creationId="{EBFECF86-CDD3-F9C9-7329-7EFED577857F}"/>
          </ac:picMkLst>
        </pc:picChg>
        <pc:picChg chg="add del">
          <ac:chgData name="Marianna Tzanoudaki" userId="bf298244893d22aa" providerId="LiveId" clId="{3E391859-5533-45AF-BD6A-064AA4FD2934}" dt="2024-12-16T22:14:24.677" v="67" actId="478"/>
          <ac:picMkLst>
            <pc:docMk/>
            <pc:sldMk cId="0" sldId="294"/>
            <ac:picMk id="45062" creationId="{D448A5B3-7E4D-0C34-F85D-1BCA950125FF}"/>
          </ac:picMkLst>
        </pc:picChg>
      </pc:sldChg>
      <pc:sldChg chg="delSp mod delAnim">
        <pc:chgData name="Marianna Tzanoudaki" userId="bf298244893d22aa" providerId="LiveId" clId="{3E391859-5533-45AF-BD6A-064AA4FD2934}" dt="2024-12-16T22:14:00.687" v="57" actId="478"/>
        <pc:sldMkLst>
          <pc:docMk/>
          <pc:sldMk cId="0" sldId="313"/>
        </pc:sldMkLst>
        <pc:picChg chg="del">
          <ac:chgData name="Marianna Tzanoudaki" userId="bf298244893d22aa" providerId="LiveId" clId="{3E391859-5533-45AF-BD6A-064AA4FD2934}" dt="2024-12-16T22:14:00.687" v="57" actId="478"/>
          <ac:picMkLst>
            <pc:docMk/>
            <pc:sldMk cId="0" sldId="313"/>
            <ac:picMk id="5" creationId="{4E49E408-D26F-9F3A-EEE6-2DDF68FA7525}"/>
          </ac:picMkLst>
        </pc:picChg>
      </pc:sldChg>
      <pc:sldChg chg="delSp modSp mod delAnim">
        <pc:chgData name="Marianna Tzanoudaki" userId="bf298244893d22aa" providerId="LiveId" clId="{3E391859-5533-45AF-BD6A-064AA4FD2934}" dt="2024-12-16T22:14:54.982" v="78" actId="478"/>
        <pc:sldMkLst>
          <pc:docMk/>
          <pc:sldMk cId="0" sldId="366"/>
        </pc:sldMkLst>
        <pc:picChg chg="del mod">
          <ac:chgData name="Marianna Tzanoudaki" userId="bf298244893d22aa" providerId="LiveId" clId="{3E391859-5533-45AF-BD6A-064AA4FD2934}" dt="2024-12-16T22:14:54.982" v="78" actId="478"/>
          <ac:picMkLst>
            <pc:docMk/>
            <pc:sldMk cId="0" sldId="366"/>
            <ac:picMk id="3" creationId="{4846F84C-F9CA-2699-72E5-B5FF8A64D369}"/>
          </ac:picMkLst>
        </pc:picChg>
      </pc:sldChg>
      <pc:sldChg chg="delSp mod delAnim">
        <pc:chgData name="Marianna Tzanoudaki" userId="bf298244893d22aa" providerId="LiveId" clId="{3E391859-5533-45AF-BD6A-064AA4FD2934}" dt="2024-12-16T22:15:00.615" v="80" actId="478"/>
        <pc:sldMkLst>
          <pc:docMk/>
          <pc:sldMk cId="0" sldId="402"/>
        </pc:sldMkLst>
        <pc:picChg chg="del">
          <ac:chgData name="Marianna Tzanoudaki" userId="bf298244893d22aa" providerId="LiveId" clId="{3E391859-5533-45AF-BD6A-064AA4FD2934}" dt="2024-12-16T22:15:00.615" v="80" actId="478"/>
          <ac:picMkLst>
            <pc:docMk/>
            <pc:sldMk cId="0" sldId="402"/>
            <ac:picMk id="3" creationId="{527EFA01-5361-B61B-9A41-5AD0BE94A007}"/>
          </ac:picMkLst>
        </pc:picChg>
      </pc:sldChg>
      <pc:sldChg chg="delSp mod delAnim">
        <pc:chgData name="Marianna Tzanoudaki" userId="bf298244893d22aa" providerId="LiveId" clId="{3E391859-5533-45AF-BD6A-064AA4FD2934}" dt="2024-12-16T22:15:03.205" v="81" actId="478"/>
        <pc:sldMkLst>
          <pc:docMk/>
          <pc:sldMk cId="0" sldId="403"/>
        </pc:sldMkLst>
        <pc:picChg chg="del">
          <ac:chgData name="Marianna Tzanoudaki" userId="bf298244893d22aa" providerId="LiveId" clId="{3E391859-5533-45AF-BD6A-064AA4FD2934}" dt="2024-12-16T22:15:03.205" v="81" actId="478"/>
          <ac:picMkLst>
            <pc:docMk/>
            <pc:sldMk cId="0" sldId="403"/>
            <ac:picMk id="3" creationId="{734FB9A6-639D-9233-73ED-705DAAC4F50F}"/>
          </ac:picMkLst>
        </pc:picChg>
      </pc:sldChg>
      <pc:sldChg chg="delSp mod delAnim">
        <pc:chgData name="Marianna Tzanoudaki" userId="bf298244893d22aa" providerId="LiveId" clId="{3E391859-5533-45AF-BD6A-064AA4FD2934}" dt="2024-12-16T22:14:57.006" v="79" actId="478"/>
        <pc:sldMkLst>
          <pc:docMk/>
          <pc:sldMk cId="0" sldId="404"/>
        </pc:sldMkLst>
        <pc:picChg chg="del">
          <ac:chgData name="Marianna Tzanoudaki" userId="bf298244893d22aa" providerId="LiveId" clId="{3E391859-5533-45AF-BD6A-064AA4FD2934}" dt="2024-12-16T22:14:57.006" v="79" actId="478"/>
          <ac:picMkLst>
            <pc:docMk/>
            <pc:sldMk cId="0" sldId="404"/>
            <ac:picMk id="3" creationId="{76E46CDD-BA69-67C4-7829-F41BEEED9E73}"/>
          </ac:picMkLst>
        </pc:picChg>
      </pc:sldChg>
      <pc:sldChg chg="delSp mod delAnim">
        <pc:chgData name="Marianna Tzanoudaki" userId="bf298244893d22aa" providerId="LiveId" clId="{3E391859-5533-45AF-BD6A-064AA4FD2934}" dt="2024-12-16T22:15:05.245" v="82" actId="478"/>
        <pc:sldMkLst>
          <pc:docMk/>
          <pc:sldMk cId="0" sldId="405"/>
        </pc:sldMkLst>
        <pc:picChg chg="del">
          <ac:chgData name="Marianna Tzanoudaki" userId="bf298244893d22aa" providerId="LiveId" clId="{3E391859-5533-45AF-BD6A-064AA4FD2934}" dt="2024-12-16T22:15:05.245" v="82" actId="478"/>
          <ac:picMkLst>
            <pc:docMk/>
            <pc:sldMk cId="0" sldId="405"/>
            <ac:picMk id="3" creationId="{3789729E-3FBD-F5FD-0A17-6939B7EA0952}"/>
          </ac:picMkLst>
        </pc:picChg>
      </pc:sldChg>
      <pc:sldChg chg="delSp mod delAnim">
        <pc:chgData name="Marianna Tzanoudaki" userId="bf298244893d22aa" providerId="LiveId" clId="{3E391859-5533-45AF-BD6A-064AA4FD2934}" dt="2024-12-16T22:13:43.864" v="50" actId="478"/>
        <pc:sldMkLst>
          <pc:docMk/>
          <pc:sldMk cId="0" sldId="410"/>
        </pc:sldMkLst>
        <pc:picChg chg="del">
          <ac:chgData name="Marianna Tzanoudaki" userId="bf298244893d22aa" providerId="LiveId" clId="{3E391859-5533-45AF-BD6A-064AA4FD2934}" dt="2024-12-16T22:13:43.864" v="50" actId="478"/>
          <ac:picMkLst>
            <pc:docMk/>
            <pc:sldMk cId="0" sldId="410"/>
            <ac:picMk id="3" creationId="{C7E8380F-4C11-A79E-21D3-6D0D34270BE1}"/>
          </ac:picMkLst>
        </pc:picChg>
      </pc:sldChg>
      <pc:sldChg chg="delSp mod delAnim">
        <pc:chgData name="Marianna Tzanoudaki" userId="bf298244893d22aa" providerId="LiveId" clId="{3E391859-5533-45AF-BD6A-064AA4FD2934}" dt="2024-12-16T22:13:41.697" v="49" actId="478"/>
        <pc:sldMkLst>
          <pc:docMk/>
          <pc:sldMk cId="0" sldId="411"/>
        </pc:sldMkLst>
        <pc:picChg chg="del">
          <ac:chgData name="Marianna Tzanoudaki" userId="bf298244893d22aa" providerId="LiveId" clId="{3E391859-5533-45AF-BD6A-064AA4FD2934}" dt="2024-12-16T22:13:41.697" v="49" actId="478"/>
          <ac:picMkLst>
            <pc:docMk/>
            <pc:sldMk cId="0" sldId="411"/>
            <ac:picMk id="3" creationId="{5845996D-542F-AC08-3466-5B9AB88555B0}"/>
          </ac:picMkLst>
        </pc:picChg>
      </pc:sldChg>
      <pc:sldChg chg="delSp mod delAnim">
        <pc:chgData name="Marianna Tzanoudaki" userId="bf298244893d22aa" providerId="LiveId" clId="{3E391859-5533-45AF-BD6A-064AA4FD2934}" dt="2024-12-16T22:13:28.456" v="43" actId="478"/>
        <pc:sldMkLst>
          <pc:docMk/>
          <pc:sldMk cId="0" sldId="418"/>
        </pc:sldMkLst>
        <pc:picChg chg="del">
          <ac:chgData name="Marianna Tzanoudaki" userId="bf298244893d22aa" providerId="LiveId" clId="{3E391859-5533-45AF-BD6A-064AA4FD2934}" dt="2024-12-16T22:13:28.456" v="43" actId="478"/>
          <ac:picMkLst>
            <pc:docMk/>
            <pc:sldMk cId="0" sldId="418"/>
            <ac:picMk id="5" creationId="{6B72FED4-3014-F0DF-597B-D9B5B3699E88}"/>
          </ac:picMkLst>
        </pc:picChg>
      </pc:sldChg>
      <pc:sldChg chg="delSp mod delAnim">
        <pc:chgData name="Marianna Tzanoudaki" userId="bf298244893d22aa" providerId="LiveId" clId="{3E391859-5533-45AF-BD6A-064AA4FD2934}" dt="2024-12-16T22:13:31.108" v="44" actId="478"/>
        <pc:sldMkLst>
          <pc:docMk/>
          <pc:sldMk cId="0" sldId="419"/>
        </pc:sldMkLst>
        <pc:picChg chg="del">
          <ac:chgData name="Marianna Tzanoudaki" userId="bf298244893d22aa" providerId="LiveId" clId="{3E391859-5533-45AF-BD6A-064AA4FD2934}" dt="2024-12-16T22:13:31.108" v="44" actId="478"/>
          <ac:picMkLst>
            <pc:docMk/>
            <pc:sldMk cId="0" sldId="419"/>
            <ac:picMk id="4" creationId="{3AD0C2AA-6096-0FC3-F44C-44C7AA4170C8}"/>
          </ac:picMkLst>
        </pc:picChg>
      </pc:sldChg>
      <pc:sldChg chg="delSp mod delAnim">
        <pc:chgData name="Marianna Tzanoudaki" userId="bf298244893d22aa" providerId="LiveId" clId="{3E391859-5533-45AF-BD6A-064AA4FD2934}" dt="2024-12-16T22:13:33.190" v="45" actId="478"/>
        <pc:sldMkLst>
          <pc:docMk/>
          <pc:sldMk cId="0" sldId="420"/>
        </pc:sldMkLst>
        <pc:picChg chg="del">
          <ac:chgData name="Marianna Tzanoudaki" userId="bf298244893d22aa" providerId="LiveId" clId="{3E391859-5533-45AF-BD6A-064AA4FD2934}" dt="2024-12-16T22:13:33.190" v="45" actId="478"/>
          <ac:picMkLst>
            <pc:docMk/>
            <pc:sldMk cId="0" sldId="420"/>
            <ac:picMk id="3" creationId="{3F8D8210-CE47-4660-40BE-63CB3643595B}"/>
          </ac:picMkLst>
        </pc:picChg>
      </pc:sldChg>
      <pc:sldChg chg="delSp mod delAnim">
        <pc:chgData name="Marianna Tzanoudaki" userId="bf298244893d22aa" providerId="LiveId" clId="{3E391859-5533-45AF-BD6A-064AA4FD2934}" dt="2024-12-16T22:13:35.282" v="46" actId="478"/>
        <pc:sldMkLst>
          <pc:docMk/>
          <pc:sldMk cId="0" sldId="421"/>
        </pc:sldMkLst>
        <pc:picChg chg="del">
          <ac:chgData name="Marianna Tzanoudaki" userId="bf298244893d22aa" providerId="LiveId" clId="{3E391859-5533-45AF-BD6A-064AA4FD2934}" dt="2024-12-16T22:13:35.282" v="46" actId="478"/>
          <ac:picMkLst>
            <pc:docMk/>
            <pc:sldMk cId="0" sldId="421"/>
            <ac:picMk id="3" creationId="{819E8143-4FEA-FCAD-4BC8-BD836DFF8D79}"/>
          </ac:picMkLst>
        </pc:picChg>
      </pc:sldChg>
      <pc:sldChg chg="delSp mod delAnim">
        <pc:chgData name="Marianna Tzanoudaki" userId="bf298244893d22aa" providerId="LiveId" clId="{3E391859-5533-45AF-BD6A-064AA4FD2934}" dt="2024-12-16T22:13:52.212" v="53" actId="478"/>
        <pc:sldMkLst>
          <pc:docMk/>
          <pc:sldMk cId="0" sldId="428"/>
        </pc:sldMkLst>
        <pc:picChg chg="del">
          <ac:chgData name="Marianna Tzanoudaki" userId="bf298244893d22aa" providerId="LiveId" clId="{3E391859-5533-45AF-BD6A-064AA4FD2934}" dt="2024-12-16T22:13:52.212" v="53" actId="478"/>
          <ac:picMkLst>
            <pc:docMk/>
            <pc:sldMk cId="0" sldId="428"/>
            <ac:picMk id="3" creationId="{98BCD40E-0293-4BD8-FD00-70FC16384547}"/>
          </ac:picMkLst>
        </pc:picChg>
      </pc:sldChg>
      <pc:sldChg chg="delSp mod delAnim">
        <pc:chgData name="Marianna Tzanoudaki" userId="bf298244893d22aa" providerId="LiveId" clId="{3E391859-5533-45AF-BD6A-064AA4FD2934}" dt="2024-12-16T22:15:07.662" v="83" actId="478"/>
        <pc:sldMkLst>
          <pc:docMk/>
          <pc:sldMk cId="0" sldId="432"/>
        </pc:sldMkLst>
        <pc:picChg chg="del">
          <ac:chgData name="Marianna Tzanoudaki" userId="bf298244893d22aa" providerId="LiveId" clId="{3E391859-5533-45AF-BD6A-064AA4FD2934}" dt="2024-12-16T22:15:07.662" v="83" actId="478"/>
          <ac:picMkLst>
            <pc:docMk/>
            <pc:sldMk cId="0" sldId="432"/>
            <ac:picMk id="3" creationId="{2CFB8210-BD68-F3C3-DE26-77FF3967F49A}"/>
          </ac:picMkLst>
        </pc:picChg>
      </pc:sldChg>
      <pc:sldChg chg="delSp mod delAnim">
        <pc:chgData name="Marianna Tzanoudaki" userId="bf298244893d22aa" providerId="LiveId" clId="{3E391859-5533-45AF-BD6A-064AA4FD2934}" dt="2024-12-16T22:11:43.347" v="11" actId="478"/>
        <pc:sldMkLst>
          <pc:docMk/>
          <pc:sldMk cId="0" sldId="472"/>
        </pc:sldMkLst>
        <pc:picChg chg="del">
          <ac:chgData name="Marianna Tzanoudaki" userId="bf298244893d22aa" providerId="LiveId" clId="{3E391859-5533-45AF-BD6A-064AA4FD2934}" dt="2024-12-16T22:11:43.347" v="11" actId="478"/>
          <ac:picMkLst>
            <pc:docMk/>
            <pc:sldMk cId="0" sldId="472"/>
            <ac:picMk id="3" creationId="{BCB88EDB-6B75-403E-5052-21A935BB2B44}"/>
          </ac:picMkLst>
        </pc:picChg>
      </pc:sldChg>
      <pc:sldChg chg="delSp mod delAnim">
        <pc:chgData name="Marianna Tzanoudaki" userId="bf298244893d22aa" providerId="LiveId" clId="{3E391859-5533-45AF-BD6A-064AA4FD2934}" dt="2024-12-16T22:15:17.892" v="88" actId="478"/>
        <pc:sldMkLst>
          <pc:docMk/>
          <pc:sldMk cId="0" sldId="657"/>
        </pc:sldMkLst>
        <pc:picChg chg="del">
          <ac:chgData name="Marianna Tzanoudaki" userId="bf298244893d22aa" providerId="LiveId" clId="{3E391859-5533-45AF-BD6A-064AA4FD2934}" dt="2024-12-16T22:15:17.892" v="88" actId="478"/>
          <ac:picMkLst>
            <pc:docMk/>
            <pc:sldMk cId="0" sldId="657"/>
            <ac:picMk id="3" creationId="{27D2679D-8932-7E18-4CCB-E1A138AD9CE5}"/>
          </ac:picMkLst>
        </pc:picChg>
      </pc:sldChg>
      <pc:sldChg chg="delSp mod delAnim">
        <pc:chgData name="Marianna Tzanoudaki" userId="bf298244893d22aa" providerId="LiveId" clId="{3E391859-5533-45AF-BD6A-064AA4FD2934}" dt="2024-12-16T22:11:37.309" v="9" actId="478"/>
        <pc:sldMkLst>
          <pc:docMk/>
          <pc:sldMk cId="0" sldId="681"/>
        </pc:sldMkLst>
        <pc:picChg chg="del">
          <ac:chgData name="Marianna Tzanoudaki" userId="bf298244893d22aa" providerId="LiveId" clId="{3E391859-5533-45AF-BD6A-064AA4FD2934}" dt="2024-12-16T22:11:37.309" v="9" actId="478"/>
          <ac:picMkLst>
            <pc:docMk/>
            <pc:sldMk cId="0" sldId="681"/>
            <ac:picMk id="4" creationId="{B64E0EB0-6525-268C-D538-C32B58DB2B2E}"/>
          </ac:picMkLst>
        </pc:picChg>
      </pc:sldChg>
      <pc:sldChg chg="delSp mod delAnim">
        <pc:chgData name="Marianna Tzanoudaki" userId="bf298244893d22aa" providerId="LiveId" clId="{3E391859-5533-45AF-BD6A-064AA4FD2934}" dt="2024-12-16T22:12:13.226" v="19" actId="478"/>
        <pc:sldMkLst>
          <pc:docMk/>
          <pc:sldMk cId="0" sldId="691"/>
        </pc:sldMkLst>
        <pc:picChg chg="del">
          <ac:chgData name="Marianna Tzanoudaki" userId="bf298244893d22aa" providerId="LiveId" clId="{3E391859-5533-45AF-BD6A-064AA4FD2934}" dt="2024-12-16T22:12:13.226" v="19" actId="478"/>
          <ac:picMkLst>
            <pc:docMk/>
            <pc:sldMk cId="0" sldId="691"/>
            <ac:picMk id="3" creationId="{79E4C44A-3F95-0649-0F8E-78C8D04880F9}"/>
          </ac:picMkLst>
        </pc:picChg>
      </pc:sldChg>
      <pc:sldChg chg="delSp mod delAnim">
        <pc:chgData name="Marianna Tzanoudaki" userId="bf298244893d22aa" providerId="LiveId" clId="{3E391859-5533-45AF-BD6A-064AA4FD2934}" dt="2024-12-16T22:12:17.927" v="20" actId="478"/>
        <pc:sldMkLst>
          <pc:docMk/>
          <pc:sldMk cId="0" sldId="692"/>
        </pc:sldMkLst>
        <pc:picChg chg="del">
          <ac:chgData name="Marianna Tzanoudaki" userId="bf298244893d22aa" providerId="LiveId" clId="{3E391859-5533-45AF-BD6A-064AA4FD2934}" dt="2024-12-16T22:12:17.927" v="20" actId="478"/>
          <ac:picMkLst>
            <pc:docMk/>
            <pc:sldMk cId="0" sldId="692"/>
            <ac:picMk id="3" creationId="{D94F0937-E0C9-F097-435B-2A5CDDD23264}"/>
          </ac:picMkLst>
        </pc:picChg>
      </pc:sldChg>
      <pc:sldChg chg="delSp mod delAnim">
        <pc:chgData name="Marianna Tzanoudaki" userId="bf298244893d22aa" providerId="LiveId" clId="{3E391859-5533-45AF-BD6A-064AA4FD2934}" dt="2024-12-16T22:12:20.705" v="21" actId="478"/>
        <pc:sldMkLst>
          <pc:docMk/>
          <pc:sldMk cId="0" sldId="693"/>
        </pc:sldMkLst>
        <pc:picChg chg="del">
          <ac:chgData name="Marianna Tzanoudaki" userId="bf298244893d22aa" providerId="LiveId" clId="{3E391859-5533-45AF-BD6A-064AA4FD2934}" dt="2024-12-16T22:12:20.705" v="21" actId="478"/>
          <ac:picMkLst>
            <pc:docMk/>
            <pc:sldMk cId="0" sldId="693"/>
            <ac:picMk id="3" creationId="{79C77144-BF05-7D62-9C56-7B184C3ADE42}"/>
          </ac:picMkLst>
        </pc:picChg>
      </pc:sldChg>
      <pc:sldChg chg="delSp mod delAnim">
        <pc:chgData name="Marianna Tzanoudaki" userId="bf298244893d22aa" providerId="LiveId" clId="{3E391859-5533-45AF-BD6A-064AA4FD2934}" dt="2024-12-16T22:12:25.100" v="22" actId="478"/>
        <pc:sldMkLst>
          <pc:docMk/>
          <pc:sldMk cId="0" sldId="694"/>
        </pc:sldMkLst>
        <pc:picChg chg="del">
          <ac:chgData name="Marianna Tzanoudaki" userId="bf298244893d22aa" providerId="LiveId" clId="{3E391859-5533-45AF-BD6A-064AA4FD2934}" dt="2024-12-16T22:12:25.100" v="22" actId="478"/>
          <ac:picMkLst>
            <pc:docMk/>
            <pc:sldMk cId="0" sldId="694"/>
            <ac:picMk id="3" creationId="{CA1CB4E9-D5BA-D800-96E2-B8DA2A47B48D}"/>
          </ac:picMkLst>
        </pc:picChg>
      </pc:sldChg>
      <pc:sldChg chg="delSp mod delAnim">
        <pc:chgData name="Marianna Tzanoudaki" userId="bf298244893d22aa" providerId="LiveId" clId="{3E391859-5533-45AF-BD6A-064AA4FD2934}" dt="2024-12-16T22:12:28.018" v="23" actId="478"/>
        <pc:sldMkLst>
          <pc:docMk/>
          <pc:sldMk cId="0" sldId="695"/>
        </pc:sldMkLst>
        <pc:picChg chg="del">
          <ac:chgData name="Marianna Tzanoudaki" userId="bf298244893d22aa" providerId="LiveId" clId="{3E391859-5533-45AF-BD6A-064AA4FD2934}" dt="2024-12-16T22:12:28.018" v="23" actId="478"/>
          <ac:picMkLst>
            <pc:docMk/>
            <pc:sldMk cId="0" sldId="695"/>
            <ac:picMk id="3" creationId="{AF427488-3240-A556-A7B5-83B2E9633307}"/>
          </ac:picMkLst>
        </pc:picChg>
      </pc:sldChg>
      <pc:sldChg chg="delSp mod delAnim">
        <pc:chgData name="Marianna Tzanoudaki" userId="bf298244893d22aa" providerId="LiveId" clId="{3E391859-5533-45AF-BD6A-064AA4FD2934}" dt="2024-12-16T22:12:29.806" v="24" actId="478"/>
        <pc:sldMkLst>
          <pc:docMk/>
          <pc:sldMk cId="0" sldId="696"/>
        </pc:sldMkLst>
        <pc:picChg chg="del">
          <ac:chgData name="Marianna Tzanoudaki" userId="bf298244893d22aa" providerId="LiveId" clId="{3E391859-5533-45AF-BD6A-064AA4FD2934}" dt="2024-12-16T22:12:29.806" v="24" actId="478"/>
          <ac:picMkLst>
            <pc:docMk/>
            <pc:sldMk cId="0" sldId="696"/>
            <ac:picMk id="11" creationId="{67B021FA-C3F4-9A8F-2DF4-7045B2A862F9}"/>
          </ac:picMkLst>
        </pc:picChg>
      </pc:sldChg>
      <pc:sldChg chg="delSp mod delAnim">
        <pc:chgData name="Marianna Tzanoudaki" userId="bf298244893d22aa" providerId="LiveId" clId="{3E391859-5533-45AF-BD6A-064AA4FD2934}" dt="2024-12-16T22:12:31.893" v="25" actId="478"/>
        <pc:sldMkLst>
          <pc:docMk/>
          <pc:sldMk cId="0" sldId="697"/>
        </pc:sldMkLst>
        <pc:picChg chg="del">
          <ac:chgData name="Marianna Tzanoudaki" userId="bf298244893d22aa" providerId="LiveId" clId="{3E391859-5533-45AF-BD6A-064AA4FD2934}" dt="2024-12-16T22:12:31.893" v="25" actId="478"/>
          <ac:picMkLst>
            <pc:docMk/>
            <pc:sldMk cId="0" sldId="697"/>
            <ac:picMk id="4" creationId="{5D770006-3A84-3417-C01B-6F7BB641B572}"/>
          </ac:picMkLst>
        </pc:picChg>
      </pc:sldChg>
      <pc:sldChg chg="delSp mod delAnim">
        <pc:chgData name="Marianna Tzanoudaki" userId="bf298244893d22aa" providerId="LiveId" clId="{3E391859-5533-45AF-BD6A-064AA4FD2934}" dt="2024-12-16T22:12:34.953" v="26" actId="478"/>
        <pc:sldMkLst>
          <pc:docMk/>
          <pc:sldMk cId="0" sldId="698"/>
        </pc:sldMkLst>
        <pc:picChg chg="del">
          <ac:chgData name="Marianna Tzanoudaki" userId="bf298244893d22aa" providerId="LiveId" clId="{3E391859-5533-45AF-BD6A-064AA4FD2934}" dt="2024-12-16T22:12:34.953" v="26" actId="478"/>
          <ac:picMkLst>
            <pc:docMk/>
            <pc:sldMk cId="0" sldId="698"/>
            <ac:picMk id="4" creationId="{B533F4C8-A4A3-63D9-654D-4509C1409835}"/>
          </ac:picMkLst>
        </pc:picChg>
      </pc:sldChg>
      <pc:sldChg chg="delSp mod delAnim">
        <pc:chgData name="Marianna Tzanoudaki" userId="bf298244893d22aa" providerId="LiveId" clId="{3E391859-5533-45AF-BD6A-064AA4FD2934}" dt="2024-12-16T22:12:37.008" v="27" actId="478"/>
        <pc:sldMkLst>
          <pc:docMk/>
          <pc:sldMk cId="0" sldId="699"/>
        </pc:sldMkLst>
        <pc:picChg chg="del">
          <ac:chgData name="Marianna Tzanoudaki" userId="bf298244893d22aa" providerId="LiveId" clId="{3E391859-5533-45AF-BD6A-064AA4FD2934}" dt="2024-12-16T22:12:37.008" v="27" actId="478"/>
          <ac:picMkLst>
            <pc:docMk/>
            <pc:sldMk cId="0" sldId="699"/>
            <ac:picMk id="3" creationId="{6440F2E0-AF35-FA76-D778-6144E6306497}"/>
          </ac:picMkLst>
        </pc:picChg>
      </pc:sldChg>
      <pc:sldChg chg="delSp mod delAnim">
        <pc:chgData name="Marianna Tzanoudaki" userId="bf298244893d22aa" providerId="LiveId" clId="{3E391859-5533-45AF-BD6A-064AA4FD2934}" dt="2024-12-16T22:12:39.237" v="28" actId="478"/>
        <pc:sldMkLst>
          <pc:docMk/>
          <pc:sldMk cId="0" sldId="700"/>
        </pc:sldMkLst>
        <pc:picChg chg="del">
          <ac:chgData name="Marianna Tzanoudaki" userId="bf298244893d22aa" providerId="LiveId" clId="{3E391859-5533-45AF-BD6A-064AA4FD2934}" dt="2024-12-16T22:12:39.237" v="28" actId="478"/>
          <ac:picMkLst>
            <pc:docMk/>
            <pc:sldMk cId="0" sldId="700"/>
            <ac:picMk id="3" creationId="{55AC8905-FFCA-7771-07DB-579E18078E32}"/>
          </ac:picMkLst>
        </pc:picChg>
      </pc:sldChg>
      <pc:sldChg chg="delSp mod delAnim">
        <pc:chgData name="Marianna Tzanoudaki" userId="bf298244893d22aa" providerId="LiveId" clId="{3E391859-5533-45AF-BD6A-064AA4FD2934}" dt="2024-12-16T22:12:46.862" v="30" actId="478"/>
        <pc:sldMkLst>
          <pc:docMk/>
          <pc:sldMk cId="0" sldId="701"/>
        </pc:sldMkLst>
        <pc:picChg chg="del">
          <ac:chgData name="Marianna Tzanoudaki" userId="bf298244893d22aa" providerId="LiveId" clId="{3E391859-5533-45AF-BD6A-064AA4FD2934}" dt="2024-12-16T22:12:46.862" v="30" actId="478"/>
          <ac:picMkLst>
            <pc:docMk/>
            <pc:sldMk cId="0" sldId="701"/>
            <ac:picMk id="3" creationId="{6CA781F2-64AE-0D2D-2975-F2497E2F79A7}"/>
          </ac:picMkLst>
        </pc:picChg>
      </pc:sldChg>
      <pc:sldChg chg="delSp mod delAnim">
        <pc:chgData name="Marianna Tzanoudaki" userId="bf298244893d22aa" providerId="LiveId" clId="{3E391859-5533-45AF-BD6A-064AA4FD2934}" dt="2024-12-16T22:12:43.552" v="29" actId="478"/>
        <pc:sldMkLst>
          <pc:docMk/>
          <pc:sldMk cId="0" sldId="702"/>
        </pc:sldMkLst>
        <pc:picChg chg="del">
          <ac:chgData name="Marianna Tzanoudaki" userId="bf298244893d22aa" providerId="LiveId" clId="{3E391859-5533-45AF-BD6A-064AA4FD2934}" dt="2024-12-16T22:12:43.552" v="29" actId="478"/>
          <ac:picMkLst>
            <pc:docMk/>
            <pc:sldMk cId="0" sldId="702"/>
            <ac:picMk id="3" creationId="{C6F5CFA6-973C-DB32-D530-82AD41D40D1C}"/>
          </ac:picMkLst>
        </pc:picChg>
      </pc:sldChg>
      <pc:sldChg chg="delSp mod delAnim">
        <pc:chgData name="Marianna Tzanoudaki" userId="bf298244893d22aa" providerId="LiveId" clId="{3E391859-5533-45AF-BD6A-064AA4FD2934}" dt="2024-12-16T22:12:53.247" v="31" actId="478"/>
        <pc:sldMkLst>
          <pc:docMk/>
          <pc:sldMk cId="0" sldId="703"/>
        </pc:sldMkLst>
        <pc:picChg chg="del">
          <ac:chgData name="Marianna Tzanoudaki" userId="bf298244893d22aa" providerId="LiveId" clId="{3E391859-5533-45AF-BD6A-064AA4FD2934}" dt="2024-12-16T22:12:53.247" v="31" actId="478"/>
          <ac:picMkLst>
            <pc:docMk/>
            <pc:sldMk cId="0" sldId="703"/>
            <ac:picMk id="3" creationId="{969347C8-BB07-D3B5-03F0-6AFBC6A4462E}"/>
          </ac:picMkLst>
        </pc:picChg>
      </pc:sldChg>
      <pc:sldChg chg="delSp mod delAnim">
        <pc:chgData name="Marianna Tzanoudaki" userId="bf298244893d22aa" providerId="LiveId" clId="{3E391859-5533-45AF-BD6A-064AA4FD2934}" dt="2024-12-16T22:12:58.958" v="32" actId="478"/>
        <pc:sldMkLst>
          <pc:docMk/>
          <pc:sldMk cId="0" sldId="704"/>
        </pc:sldMkLst>
        <pc:picChg chg="del">
          <ac:chgData name="Marianna Tzanoudaki" userId="bf298244893d22aa" providerId="LiveId" clId="{3E391859-5533-45AF-BD6A-064AA4FD2934}" dt="2024-12-16T22:12:58.958" v="32" actId="478"/>
          <ac:picMkLst>
            <pc:docMk/>
            <pc:sldMk cId="0" sldId="704"/>
            <ac:picMk id="3" creationId="{BF6CF26E-15A4-3C50-A5F6-77D62B1C3BDF}"/>
          </ac:picMkLst>
        </pc:picChg>
      </pc:sldChg>
      <pc:sldChg chg="delSp mod delAnim">
        <pc:chgData name="Marianna Tzanoudaki" userId="bf298244893d22aa" providerId="LiveId" clId="{3E391859-5533-45AF-BD6A-064AA4FD2934}" dt="2024-12-16T22:13:01.641" v="33" actId="478"/>
        <pc:sldMkLst>
          <pc:docMk/>
          <pc:sldMk cId="0" sldId="705"/>
        </pc:sldMkLst>
        <pc:picChg chg="del">
          <ac:chgData name="Marianna Tzanoudaki" userId="bf298244893d22aa" providerId="LiveId" clId="{3E391859-5533-45AF-BD6A-064AA4FD2934}" dt="2024-12-16T22:13:01.641" v="33" actId="478"/>
          <ac:picMkLst>
            <pc:docMk/>
            <pc:sldMk cId="0" sldId="705"/>
            <ac:picMk id="3" creationId="{38971551-61B7-8BB2-746E-53DC7017489E}"/>
          </ac:picMkLst>
        </pc:picChg>
      </pc:sldChg>
      <pc:sldChg chg="delSp mod delAnim">
        <pc:chgData name="Marianna Tzanoudaki" userId="bf298244893d22aa" providerId="LiveId" clId="{3E391859-5533-45AF-BD6A-064AA4FD2934}" dt="2024-12-16T22:13:03.854" v="34" actId="478"/>
        <pc:sldMkLst>
          <pc:docMk/>
          <pc:sldMk cId="0" sldId="706"/>
        </pc:sldMkLst>
        <pc:picChg chg="del">
          <ac:chgData name="Marianna Tzanoudaki" userId="bf298244893d22aa" providerId="LiveId" clId="{3E391859-5533-45AF-BD6A-064AA4FD2934}" dt="2024-12-16T22:13:03.854" v="34" actId="478"/>
          <ac:picMkLst>
            <pc:docMk/>
            <pc:sldMk cId="0" sldId="706"/>
            <ac:picMk id="3" creationId="{692D33AE-3413-8A74-AE8A-52124B3E39CE}"/>
          </ac:picMkLst>
        </pc:picChg>
      </pc:sldChg>
      <pc:sldChg chg="delSp mod delAnim">
        <pc:chgData name="Marianna Tzanoudaki" userId="bf298244893d22aa" providerId="LiveId" clId="{3E391859-5533-45AF-BD6A-064AA4FD2934}" dt="2024-12-16T22:13:06.833" v="35" actId="478"/>
        <pc:sldMkLst>
          <pc:docMk/>
          <pc:sldMk cId="0" sldId="707"/>
        </pc:sldMkLst>
        <pc:picChg chg="del">
          <ac:chgData name="Marianna Tzanoudaki" userId="bf298244893d22aa" providerId="LiveId" clId="{3E391859-5533-45AF-BD6A-064AA4FD2934}" dt="2024-12-16T22:13:06.833" v="35" actId="478"/>
          <ac:picMkLst>
            <pc:docMk/>
            <pc:sldMk cId="0" sldId="707"/>
            <ac:picMk id="3" creationId="{4D7ABA1F-4184-807E-F685-C7AEA4778004}"/>
          </ac:picMkLst>
        </pc:picChg>
      </pc:sldChg>
      <pc:sldChg chg="delSp mod delAnim">
        <pc:chgData name="Marianna Tzanoudaki" userId="bf298244893d22aa" providerId="LiveId" clId="{3E391859-5533-45AF-BD6A-064AA4FD2934}" dt="2024-12-16T22:13:09.048" v="36" actId="478"/>
        <pc:sldMkLst>
          <pc:docMk/>
          <pc:sldMk cId="0" sldId="708"/>
        </pc:sldMkLst>
        <pc:picChg chg="del">
          <ac:chgData name="Marianna Tzanoudaki" userId="bf298244893d22aa" providerId="LiveId" clId="{3E391859-5533-45AF-BD6A-064AA4FD2934}" dt="2024-12-16T22:13:09.048" v="36" actId="478"/>
          <ac:picMkLst>
            <pc:docMk/>
            <pc:sldMk cId="0" sldId="708"/>
            <ac:picMk id="3" creationId="{317A7DF8-4A80-C966-0851-77F756DD5926}"/>
          </ac:picMkLst>
        </pc:picChg>
      </pc:sldChg>
      <pc:sldChg chg="delSp mod delAnim">
        <pc:chgData name="Marianna Tzanoudaki" userId="bf298244893d22aa" providerId="LiveId" clId="{3E391859-5533-45AF-BD6A-064AA4FD2934}" dt="2024-12-16T22:13:12.626" v="37" actId="478"/>
        <pc:sldMkLst>
          <pc:docMk/>
          <pc:sldMk cId="0" sldId="709"/>
        </pc:sldMkLst>
        <pc:picChg chg="del">
          <ac:chgData name="Marianna Tzanoudaki" userId="bf298244893d22aa" providerId="LiveId" clId="{3E391859-5533-45AF-BD6A-064AA4FD2934}" dt="2024-12-16T22:13:12.626" v="37" actId="478"/>
          <ac:picMkLst>
            <pc:docMk/>
            <pc:sldMk cId="0" sldId="709"/>
            <ac:picMk id="3" creationId="{46DD6F5E-D012-EB19-D4EB-C09269BECC88}"/>
          </ac:picMkLst>
        </pc:picChg>
      </pc:sldChg>
      <pc:sldChg chg="delSp mod delAnim">
        <pc:chgData name="Marianna Tzanoudaki" userId="bf298244893d22aa" providerId="LiveId" clId="{3E391859-5533-45AF-BD6A-064AA4FD2934}" dt="2024-12-16T22:13:14.868" v="38" actId="478"/>
        <pc:sldMkLst>
          <pc:docMk/>
          <pc:sldMk cId="0" sldId="710"/>
        </pc:sldMkLst>
        <pc:picChg chg="del">
          <ac:chgData name="Marianna Tzanoudaki" userId="bf298244893d22aa" providerId="LiveId" clId="{3E391859-5533-45AF-BD6A-064AA4FD2934}" dt="2024-12-16T22:13:14.868" v="38" actId="478"/>
          <ac:picMkLst>
            <pc:docMk/>
            <pc:sldMk cId="0" sldId="710"/>
            <ac:picMk id="3" creationId="{3482780A-D27D-B7D7-8AF3-85296AFC0713}"/>
          </ac:picMkLst>
        </pc:picChg>
      </pc:sldChg>
      <pc:sldChg chg="delSp mod delAnim">
        <pc:chgData name="Marianna Tzanoudaki" userId="bf298244893d22aa" providerId="LiveId" clId="{3E391859-5533-45AF-BD6A-064AA4FD2934}" dt="2024-12-16T22:13:17.066" v="39" actId="478"/>
        <pc:sldMkLst>
          <pc:docMk/>
          <pc:sldMk cId="0" sldId="711"/>
        </pc:sldMkLst>
        <pc:picChg chg="del">
          <ac:chgData name="Marianna Tzanoudaki" userId="bf298244893d22aa" providerId="LiveId" clId="{3E391859-5533-45AF-BD6A-064AA4FD2934}" dt="2024-12-16T22:13:17.066" v="39" actId="478"/>
          <ac:picMkLst>
            <pc:docMk/>
            <pc:sldMk cId="0" sldId="711"/>
            <ac:picMk id="3" creationId="{BD6754D2-E8AF-FD68-96EA-6FDB36D8A67C}"/>
          </ac:picMkLst>
        </pc:picChg>
      </pc:sldChg>
      <pc:sldChg chg="delSp mod delAnim">
        <pc:chgData name="Marianna Tzanoudaki" userId="bf298244893d22aa" providerId="LiveId" clId="{3E391859-5533-45AF-BD6A-064AA4FD2934}" dt="2024-12-16T22:13:20.784" v="40" actId="478"/>
        <pc:sldMkLst>
          <pc:docMk/>
          <pc:sldMk cId="0" sldId="712"/>
        </pc:sldMkLst>
        <pc:picChg chg="del">
          <ac:chgData name="Marianna Tzanoudaki" userId="bf298244893d22aa" providerId="LiveId" clId="{3E391859-5533-45AF-BD6A-064AA4FD2934}" dt="2024-12-16T22:13:20.784" v="40" actId="478"/>
          <ac:picMkLst>
            <pc:docMk/>
            <pc:sldMk cId="0" sldId="712"/>
            <ac:picMk id="3" creationId="{43DEE3D5-05E8-9969-30B1-0806688E98A9}"/>
          </ac:picMkLst>
        </pc:picChg>
      </pc:sldChg>
      <pc:sldChg chg="delSp mod delAnim">
        <pc:chgData name="Marianna Tzanoudaki" userId="bf298244893d22aa" providerId="LiveId" clId="{3E391859-5533-45AF-BD6A-064AA4FD2934}" dt="2024-12-16T22:13:22.808" v="41" actId="478"/>
        <pc:sldMkLst>
          <pc:docMk/>
          <pc:sldMk cId="0" sldId="713"/>
        </pc:sldMkLst>
        <pc:picChg chg="del">
          <ac:chgData name="Marianna Tzanoudaki" userId="bf298244893d22aa" providerId="LiveId" clId="{3E391859-5533-45AF-BD6A-064AA4FD2934}" dt="2024-12-16T22:13:22.808" v="41" actId="478"/>
          <ac:picMkLst>
            <pc:docMk/>
            <pc:sldMk cId="0" sldId="713"/>
            <ac:picMk id="3" creationId="{88D46822-CD80-881A-CB52-00E8FA011EF0}"/>
          </ac:picMkLst>
        </pc:picChg>
      </pc:sldChg>
      <pc:sldChg chg="delSp mod delAnim">
        <pc:chgData name="Marianna Tzanoudaki" userId="bf298244893d22aa" providerId="LiveId" clId="{3E391859-5533-45AF-BD6A-064AA4FD2934}" dt="2024-12-16T22:13:26.275" v="42" actId="478"/>
        <pc:sldMkLst>
          <pc:docMk/>
          <pc:sldMk cId="0" sldId="716"/>
        </pc:sldMkLst>
        <pc:picChg chg="del">
          <ac:chgData name="Marianna Tzanoudaki" userId="bf298244893d22aa" providerId="LiveId" clId="{3E391859-5533-45AF-BD6A-064AA4FD2934}" dt="2024-12-16T22:13:26.275" v="42" actId="478"/>
          <ac:picMkLst>
            <pc:docMk/>
            <pc:sldMk cId="0" sldId="716"/>
            <ac:picMk id="14" creationId="{BF91616D-A864-9F2F-EFF1-C6A350971111}"/>
          </ac:picMkLst>
        </pc:picChg>
      </pc:sldChg>
      <pc:sldChg chg="delSp mod delAnim">
        <pc:chgData name="Marianna Tzanoudaki" userId="bf298244893d22aa" providerId="LiveId" clId="{3E391859-5533-45AF-BD6A-064AA4FD2934}" dt="2024-12-16T22:13:54.300" v="54" actId="478"/>
        <pc:sldMkLst>
          <pc:docMk/>
          <pc:sldMk cId="0" sldId="719"/>
        </pc:sldMkLst>
        <pc:picChg chg="del">
          <ac:chgData name="Marianna Tzanoudaki" userId="bf298244893d22aa" providerId="LiveId" clId="{3E391859-5533-45AF-BD6A-064AA4FD2934}" dt="2024-12-16T22:13:54.300" v="54" actId="478"/>
          <ac:picMkLst>
            <pc:docMk/>
            <pc:sldMk cId="0" sldId="719"/>
            <ac:picMk id="3" creationId="{FB6A3F2F-94C9-AE75-0323-B92CB1C50F17}"/>
          </ac:picMkLst>
        </pc:picChg>
      </pc:sldChg>
      <pc:sldChg chg="delSp mod delAnim">
        <pc:chgData name="Marianna Tzanoudaki" userId="bf298244893d22aa" providerId="LiveId" clId="{3E391859-5533-45AF-BD6A-064AA4FD2934}" dt="2024-12-16T22:13:56.591" v="55" actId="478"/>
        <pc:sldMkLst>
          <pc:docMk/>
          <pc:sldMk cId="0" sldId="720"/>
        </pc:sldMkLst>
        <pc:picChg chg="del">
          <ac:chgData name="Marianna Tzanoudaki" userId="bf298244893d22aa" providerId="LiveId" clId="{3E391859-5533-45AF-BD6A-064AA4FD2934}" dt="2024-12-16T22:13:56.591" v="55" actId="478"/>
          <ac:picMkLst>
            <pc:docMk/>
            <pc:sldMk cId="0" sldId="720"/>
            <ac:picMk id="3" creationId="{DD493CC7-5B61-AB32-BD32-FE5EA4A8EA12}"/>
          </ac:picMkLst>
        </pc:picChg>
      </pc:sldChg>
      <pc:sldChg chg="delSp mod delAnim">
        <pc:chgData name="Marianna Tzanoudaki" userId="bf298244893d22aa" providerId="LiveId" clId="{3E391859-5533-45AF-BD6A-064AA4FD2934}" dt="2024-12-16T22:11:08.193" v="1" actId="478"/>
        <pc:sldMkLst>
          <pc:docMk/>
          <pc:sldMk cId="0" sldId="727"/>
        </pc:sldMkLst>
        <pc:picChg chg="del">
          <ac:chgData name="Marianna Tzanoudaki" userId="bf298244893d22aa" providerId="LiveId" clId="{3E391859-5533-45AF-BD6A-064AA4FD2934}" dt="2024-12-16T22:11:08.193" v="1" actId="478"/>
          <ac:picMkLst>
            <pc:docMk/>
            <pc:sldMk cId="0" sldId="727"/>
            <ac:picMk id="13" creationId="{7C79B25E-132F-8B8F-263F-8F2316229E68}"/>
          </ac:picMkLst>
        </pc:picChg>
      </pc:sldChg>
      <pc:sldChg chg="delSp mod delAnim">
        <pc:chgData name="Marianna Tzanoudaki" userId="bf298244893d22aa" providerId="LiveId" clId="{3E391859-5533-45AF-BD6A-064AA4FD2934}" dt="2024-12-16T22:11:14.230" v="2" actId="478"/>
        <pc:sldMkLst>
          <pc:docMk/>
          <pc:sldMk cId="0" sldId="729"/>
        </pc:sldMkLst>
        <pc:picChg chg="del">
          <ac:chgData name="Marianna Tzanoudaki" userId="bf298244893d22aa" providerId="LiveId" clId="{3E391859-5533-45AF-BD6A-064AA4FD2934}" dt="2024-12-16T22:11:14.230" v="2" actId="478"/>
          <ac:picMkLst>
            <pc:docMk/>
            <pc:sldMk cId="0" sldId="729"/>
            <ac:picMk id="27" creationId="{84F9D053-5E98-F8A6-A3FF-9123F4ABC366}"/>
          </ac:picMkLst>
        </pc:picChg>
      </pc:sldChg>
      <pc:sldChg chg="delSp mod delAnim">
        <pc:chgData name="Marianna Tzanoudaki" userId="bf298244893d22aa" providerId="LiveId" clId="{3E391859-5533-45AF-BD6A-064AA4FD2934}" dt="2024-12-16T22:11:19.611" v="3" actId="478"/>
        <pc:sldMkLst>
          <pc:docMk/>
          <pc:sldMk cId="0" sldId="730"/>
        </pc:sldMkLst>
        <pc:picChg chg="del">
          <ac:chgData name="Marianna Tzanoudaki" userId="bf298244893d22aa" providerId="LiveId" clId="{3E391859-5533-45AF-BD6A-064AA4FD2934}" dt="2024-12-16T22:11:19.611" v="3" actId="478"/>
          <ac:picMkLst>
            <pc:docMk/>
            <pc:sldMk cId="0" sldId="730"/>
            <ac:picMk id="13" creationId="{EA653CFE-3AAC-C494-55E6-C5A7FF23E714}"/>
          </ac:picMkLst>
        </pc:picChg>
      </pc:sldChg>
      <pc:sldChg chg="delSp mod delAnim">
        <pc:chgData name="Marianna Tzanoudaki" userId="bf298244893d22aa" providerId="LiveId" clId="{3E391859-5533-45AF-BD6A-064AA4FD2934}" dt="2024-12-16T22:11:21.997" v="4" actId="478"/>
        <pc:sldMkLst>
          <pc:docMk/>
          <pc:sldMk cId="0" sldId="731"/>
        </pc:sldMkLst>
        <pc:picChg chg="del">
          <ac:chgData name="Marianna Tzanoudaki" userId="bf298244893d22aa" providerId="LiveId" clId="{3E391859-5533-45AF-BD6A-064AA4FD2934}" dt="2024-12-16T22:11:21.997" v="4" actId="478"/>
          <ac:picMkLst>
            <pc:docMk/>
            <pc:sldMk cId="0" sldId="731"/>
            <ac:picMk id="6" creationId="{72C062FB-F954-DF29-7AC8-61BD04046C2F}"/>
          </ac:picMkLst>
        </pc:picChg>
      </pc:sldChg>
      <pc:sldChg chg="delSp mod delAnim">
        <pc:chgData name="Marianna Tzanoudaki" userId="bf298244893d22aa" providerId="LiveId" clId="{3E391859-5533-45AF-BD6A-064AA4FD2934}" dt="2024-12-16T22:11:24.476" v="5" actId="478"/>
        <pc:sldMkLst>
          <pc:docMk/>
          <pc:sldMk cId="0" sldId="732"/>
        </pc:sldMkLst>
        <pc:picChg chg="del">
          <ac:chgData name="Marianna Tzanoudaki" userId="bf298244893d22aa" providerId="LiveId" clId="{3E391859-5533-45AF-BD6A-064AA4FD2934}" dt="2024-12-16T22:11:24.476" v="5" actId="478"/>
          <ac:picMkLst>
            <pc:docMk/>
            <pc:sldMk cId="0" sldId="732"/>
            <ac:picMk id="4" creationId="{2918F553-A2BD-14F9-496A-B88D3199A1BE}"/>
          </ac:picMkLst>
        </pc:picChg>
      </pc:sldChg>
      <pc:sldChg chg="delSp mod delAnim">
        <pc:chgData name="Marianna Tzanoudaki" userId="bf298244893d22aa" providerId="LiveId" clId="{3E391859-5533-45AF-BD6A-064AA4FD2934}" dt="2024-12-16T22:11:27.364" v="6" actId="478"/>
        <pc:sldMkLst>
          <pc:docMk/>
          <pc:sldMk cId="0" sldId="733"/>
        </pc:sldMkLst>
        <pc:picChg chg="del">
          <ac:chgData name="Marianna Tzanoudaki" userId="bf298244893d22aa" providerId="LiveId" clId="{3E391859-5533-45AF-BD6A-064AA4FD2934}" dt="2024-12-16T22:11:27.364" v="6" actId="478"/>
          <ac:picMkLst>
            <pc:docMk/>
            <pc:sldMk cId="0" sldId="733"/>
            <ac:picMk id="3" creationId="{2BAE40E9-60E6-65A0-2459-2C4CB99CB421}"/>
          </ac:picMkLst>
        </pc:picChg>
      </pc:sldChg>
      <pc:sldChg chg="delSp mod delAnim">
        <pc:chgData name="Marianna Tzanoudaki" userId="bf298244893d22aa" providerId="LiveId" clId="{3E391859-5533-45AF-BD6A-064AA4FD2934}" dt="2024-12-16T22:11:30.580" v="7" actId="478"/>
        <pc:sldMkLst>
          <pc:docMk/>
          <pc:sldMk cId="0" sldId="734"/>
        </pc:sldMkLst>
        <pc:picChg chg="del">
          <ac:chgData name="Marianna Tzanoudaki" userId="bf298244893d22aa" providerId="LiveId" clId="{3E391859-5533-45AF-BD6A-064AA4FD2934}" dt="2024-12-16T22:11:30.580" v="7" actId="478"/>
          <ac:picMkLst>
            <pc:docMk/>
            <pc:sldMk cId="0" sldId="734"/>
            <ac:picMk id="3" creationId="{96B9C022-0B14-C174-36FB-69F7B3B4BE7A}"/>
          </ac:picMkLst>
        </pc:picChg>
      </pc:sldChg>
      <pc:sldChg chg="delSp mod delAnim">
        <pc:chgData name="Marianna Tzanoudaki" userId="bf298244893d22aa" providerId="LiveId" clId="{3E391859-5533-45AF-BD6A-064AA4FD2934}" dt="2024-12-16T22:11:33.010" v="8" actId="478"/>
        <pc:sldMkLst>
          <pc:docMk/>
          <pc:sldMk cId="0" sldId="735"/>
        </pc:sldMkLst>
        <pc:picChg chg="del">
          <ac:chgData name="Marianna Tzanoudaki" userId="bf298244893d22aa" providerId="LiveId" clId="{3E391859-5533-45AF-BD6A-064AA4FD2934}" dt="2024-12-16T22:11:33.010" v="8" actId="478"/>
          <ac:picMkLst>
            <pc:docMk/>
            <pc:sldMk cId="0" sldId="735"/>
            <ac:picMk id="7" creationId="{04CAA1FA-93F9-DD96-8633-E686E94B56F0}"/>
          </ac:picMkLst>
        </pc:picChg>
      </pc:sldChg>
      <pc:sldChg chg="delSp mod delAnim">
        <pc:chgData name="Marianna Tzanoudaki" userId="bf298244893d22aa" providerId="LiveId" clId="{3E391859-5533-45AF-BD6A-064AA4FD2934}" dt="2024-12-16T22:11:40.037" v="10" actId="478"/>
        <pc:sldMkLst>
          <pc:docMk/>
          <pc:sldMk cId="0" sldId="737"/>
        </pc:sldMkLst>
        <pc:picChg chg="del">
          <ac:chgData name="Marianna Tzanoudaki" userId="bf298244893d22aa" providerId="LiveId" clId="{3E391859-5533-45AF-BD6A-064AA4FD2934}" dt="2024-12-16T22:11:40.037" v="10" actId="478"/>
          <ac:picMkLst>
            <pc:docMk/>
            <pc:sldMk cId="0" sldId="737"/>
            <ac:picMk id="4" creationId="{E1FF2DEA-EFBD-D178-5353-5E00CA45B5CB}"/>
          </ac:picMkLst>
        </pc:picChg>
      </pc:sldChg>
      <pc:sldChg chg="delSp mod delAnim">
        <pc:chgData name="Marianna Tzanoudaki" userId="bf298244893d22aa" providerId="LiveId" clId="{3E391859-5533-45AF-BD6A-064AA4FD2934}" dt="2024-12-16T22:11:45.470" v="12" actId="478"/>
        <pc:sldMkLst>
          <pc:docMk/>
          <pc:sldMk cId="0" sldId="738"/>
        </pc:sldMkLst>
        <pc:picChg chg="del">
          <ac:chgData name="Marianna Tzanoudaki" userId="bf298244893d22aa" providerId="LiveId" clId="{3E391859-5533-45AF-BD6A-064AA4FD2934}" dt="2024-12-16T22:11:45.470" v="12" actId="478"/>
          <ac:picMkLst>
            <pc:docMk/>
            <pc:sldMk cId="0" sldId="738"/>
            <ac:picMk id="3" creationId="{89F65A9D-9219-9FEB-FB01-4012AC3ACF2D}"/>
          </ac:picMkLst>
        </pc:picChg>
      </pc:sldChg>
      <pc:sldChg chg="delSp mod delAnim">
        <pc:chgData name="Marianna Tzanoudaki" userId="bf298244893d22aa" providerId="LiveId" clId="{3E391859-5533-45AF-BD6A-064AA4FD2934}" dt="2024-12-16T22:11:49.999" v="13" actId="478"/>
        <pc:sldMkLst>
          <pc:docMk/>
          <pc:sldMk cId="0" sldId="740"/>
        </pc:sldMkLst>
        <pc:picChg chg="del">
          <ac:chgData name="Marianna Tzanoudaki" userId="bf298244893d22aa" providerId="LiveId" clId="{3E391859-5533-45AF-BD6A-064AA4FD2934}" dt="2024-12-16T22:11:49.999" v="13" actId="478"/>
          <ac:picMkLst>
            <pc:docMk/>
            <pc:sldMk cId="0" sldId="740"/>
            <ac:picMk id="3" creationId="{E3A2526D-EC6B-6853-CEDE-269BC02318F6}"/>
          </ac:picMkLst>
        </pc:picChg>
      </pc:sldChg>
      <pc:sldChg chg="delSp mod delAnim">
        <pc:chgData name="Marianna Tzanoudaki" userId="bf298244893d22aa" providerId="LiveId" clId="{3E391859-5533-45AF-BD6A-064AA4FD2934}" dt="2024-12-16T22:11:52.415" v="14" actId="478"/>
        <pc:sldMkLst>
          <pc:docMk/>
          <pc:sldMk cId="0" sldId="741"/>
        </pc:sldMkLst>
        <pc:picChg chg="del">
          <ac:chgData name="Marianna Tzanoudaki" userId="bf298244893d22aa" providerId="LiveId" clId="{3E391859-5533-45AF-BD6A-064AA4FD2934}" dt="2024-12-16T22:11:52.415" v="14" actId="478"/>
          <ac:picMkLst>
            <pc:docMk/>
            <pc:sldMk cId="0" sldId="741"/>
            <ac:picMk id="3" creationId="{594EC43D-5473-6DB5-B8E5-583C57CC0653}"/>
          </ac:picMkLst>
        </pc:picChg>
      </pc:sldChg>
      <pc:sldChg chg="delSp mod delAnim">
        <pc:chgData name="Marianna Tzanoudaki" userId="bf298244893d22aa" providerId="LiveId" clId="{3E391859-5533-45AF-BD6A-064AA4FD2934}" dt="2024-12-16T22:11:58.062" v="15" actId="478"/>
        <pc:sldMkLst>
          <pc:docMk/>
          <pc:sldMk cId="0" sldId="742"/>
        </pc:sldMkLst>
        <pc:picChg chg="del">
          <ac:chgData name="Marianna Tzanoudaki" userId="bf298244893d22aa" providerId="LiveId" clId="{3E391859-5533-45AF-BD6A-064AA4FD2934}" dt="2024-12-16T22:11:58.062" v="15" actId="478"/>
          <ac:picMkLst>
            <pc:docMk/>
            <pc:sldMk cId="0" sldId="742"/>
            <ac:picMk id="3" creationId="{2EC5696B-0E55-3C35-506B-6D9571EDF9FF}"/>
          </ac:picMkLst>
        </pc:picChg>
      </pc:sldChg>
      <pc:sldChg chg="delSp mod delAnim">
        <pc:chgData name="Marianna Tzanoudaki" userId="bf298244893d22aa" providerId="LiveId" clId="{3E391859-5533-45AF-BD6A-064AA4FD2934}" dt="2024-12-16T22:12:01.201" v="16" actId="478"/>
        <pc:sldMkLst>
          <pc:docMk/>
          <pc:sldMk cId="0" sldId="743"/>
        </pc:sldMkLst>
        <pc:picChg chg="del">
          <ac:chgData name="Marianna Tzanoudaki" userId="bf298244893d22aa" providerId="LiveId" clId="{3E391859-5533-45AF-BD6A-064AA4FD2934}" dt="2024-12-16T22:12:01.201" v="16" actId="478"/>
          <ac:picMkLst>
            <pc:docMk/>
            <pc:sldMk cId="0" sldId="743"/>
            <ac:picMk id="3" creationId="{826A10DD-A525-C448-6DC8-A56B2E1A4B8B}"/>
          </ac:picMkLst>
        </pc:picChg>
      </pc:sldChg>
      <pc:sldChg chg="delSp mod delAnim">
        <pc:chgData name="Marianna Tzanoudaki" userId="bf298244893d22aa" providerId="LiveId" clId="{3E391859-5533-45AF-BD6A-064AA4FD2934}" dt="2024-12-16T22:12:07.774" v="17" actId="478"/>
        <pc:sldMkLst>
          <pc:docMk/>
          <pc:sldMk cId="0" sldId="744"/>
        </pc:sldMkLst>
        <pc:picChg chg="del">
          <ac:chgData name="Marianna Tzanoudaki" userId="bf298244893d22aa" providerId="LiveId" clId="{3E391859-5533-45AF-BD6A-064AA4FD2934}" dt="2024-12-16T22:12:07.774" v="17" actId="478"/>
          <ac:picMkLst>
            <pc:docMk/>
            <pc:sldMk cId="0" sldId="744"/>
            <ac:picMk id="3" creationId="{A3B758C1-F680-10BB-AF72-D780C74CC0AC}"/>
          </ac:picMkLst>
        </pc:picChg>
      </pc:sldChg>
      <pc:sldChg chg="delSp mod delAnim">
        <pc:chgData name="Marianna Tzanoudaki" userId="bf298244893d22aa" providerId="LiveId" clId="{3E391859-5533-45AF-BD6A-064AA4FD2934}" dt="2024-12-16T22:12:10.284" v="18" actId="478"/>
        <pc:sldMkLst>
          <pc:docMk/>
          <pc:sldMk cId="0" sldId="745"/>
        </pc:sldMkLst>
        <pc:picChg chg="del">
          <ac:chgData name="Marianna Tzanoudaki" userId="bf298244893d22aa" providerId="LiveId" clId="{3E391859-5533-45AF-BD6A-064AA4FD2934}" dt="2024-12-16T22:12:10.284" v="18" actId="478"/>
          <ac:picMkLst>
            <pc:docMk/>
            <pc:sldMk cId="0" sldId="745"/>
            <ac:picMk id="3" creationId="{6F69F8A2-54D6-0A7C-A434-18A3180AE157}"/>
          </ac:picMkLst>
        </pc:picChg>
      </pc:sldChg>
      <pc:sldChg chg="delSp mod delAnim">
        <pc:chgData name="Marianna Tzanoudaki" userId="bf298244893d22aa" providerId="LiveId" clId="{3E391859-5533-45AF-BD6A-064AA4FD2934}" dt="2024-12-16T22:13:37.353" v="47" actId="478"/>
        <pc:sldMkLst>
          <pc:docMk/>
          <pc:sldMk cId="0" sldId="749"/>
        </pc:sldMkLst>
        <pc:picChg chg="del">
          <ac:chgData name="Marianna Tzanoudaki" userId="bf298244893d22aa" providerId="LiveId" clId="{3E391859-5533-45AF-BD6A-064AA4FD2934}" dt="2024-12-16T22:13:37.353" v="47" actId="478"/>
          <ac:picMkLst>
            <pc:docMk/>
            <pc:sldMk cId="0" sldId="749"/>
            <ac:picMk id="3" creationId="{1A4CFFA0-BED1-C44F-B4BF-3131FF803CB1}"/>
          </ac:picMkLst>
        </pc:picChg>
      </pc:sldChg>
      <pc:sldChg chg="delSp mod delAnim">
        <pc:chgData name="Marianna Tzanoudaki" userId="bf298244893d22aa" providerId="LiveId" clId="{3E391859-5533-45AF-BD6A-064AA4FD2934}" dt="2024-12-16T22:13:39.565" v="48" actId="478"/>
        <pc:sldMkLst>
          <pc:docMk/>
          <pc:sldMk cId="0" sldId="750"/>
        </pc:sldMkLst>
        <pc:picChg chg="del">
          <ac:chgData name="Marianna Tzanoudaki" userId="bf298244893d22aa" providerId="LiveId" clId="{3E391859-5533-45AF-BD6A-064AA4FD2934}" dt="2024-12-16T22:13:39.565" v="48" actId="478"/>
          <ac:picMkLst>
            <pc:docMk/>
            <pc:sldMk cId="0" sldId="750"/>
            <ac:picMk id="3" creationId="{FE5FA294-1B20-751D-EAE6-F37C9894B187}"/>
          </ac:picMkLst>
        </pc:picChg>
      </pc:sldChg>
      <pc:sldChg chg="delSp mod delAnim">
        <pc:chgData name="Marianna Tzanoudaki" userId="bf298244893d22aa" providerId="LiveId" clId="{3E391859-5533-45AF-BD6A-064AA4FD2934}" dt="2024-12-16T22:13:58.490" v="56" actId="478"/>
        <pc:sldMkLst>
          <pc:docMk/>
          <pc:sldMk cId="0" sldId="752"/>
        </pc:sldMkLst>
        <pc:picChg chg="del">
          <ac:chgData name="Marianna Tzanoudaki" userId="bf298244893d22aa" providerId="LiveId" clId="{3E391859-5533-45AF-BD6A-064AA4FD2934}" dt="2024-12-16T22:13:58.490" v="56" actId="478"/>
          <ac:picMkLst>
            <pc:docMk/>
            <pc:sldMk cId="0" sldId="752"/>
            <ac:picMk id="3" creationId="{1E47D5C1-FD92-1842-19D7-00F6C3C9B8FB}"/>
          </ac:picMkLst>
        </pc:picChg>
      </pc:sldChg>
      <pc:sldChg chg="delSp mod delAnim">
        <pc:chgData name="Marianna Tzanoudaki" userId="bf298244893d22aa" providerId="LiveId" clId="{3E391859-5533-45AF-BD6A-064AA4FD2934}" dt="2024-12-16T22:15:16.056" v="87" actId="478"/>
        <pc:sldMkLst>
          <pc:docMk/>
          <pc:sldMk cId="0" sldId="753"/>
        </pc:sldMkLst>
        <pc:picChg chg="del">
          <ac:chgData name="Marianna Tzanoudaki" userId="bf298244893d22aa" providerId="LiveId" clId="{3E391859-5533-45AF-BD6A-064AA4FD2934}" dt="2024-12-16T22:15:16.056" v="87" actId="478"/>
          <ac:picMkLst>
            <pc:docMk/>
            <pc:sldMk cId="0" sldId="753"/>
            <ac:picMk id="3" creationId="{F5725B08-A4C9-90D2-7352-A57DC8C83C20}"/>
          </ac:picMkLst>
        </pc:picChg>
      </pc:sldChg>
      <pc:sldChg chg="delSp mod delAnim">
        <pc:chgData name="Marianna Tzanoudaki" userId="bf298244893d22aa" providerId="LiveId" clId="{3E391859-5533-45AF-BD6A-064AA4FD2934}" dt="2024-12-16T22:13:46.296" v="51" actId="478"/>
        <pc:sldMkLst>
          <pc:docMk/>
          <pc:sldMk cId="0" sldId="754"/>
        </pc:sldMkLst>
        <pc:picChg chg="del">
          <ac:chgData name="Marianna Tzanoudaki" userId="bf298244893d22aa" providerId="LiveId" clId="{3E391859-5533-45AF-BD6A-064AA4FD2934}" dt="2024-12-16T22:13:46.296" v="51" actId="478"/>
          <ac:picMkLst>
            <pc:docMk/>
            <pc:sldMk cId="0" sldId="754"/>
            <ac:picMk id="3" creationId="{26653479-27C6-80BA-C02C-575D96FDD92B}"/>
          </ac:picMkLst>
        </pc:picChg>
      </pc:sldChg>
      <pc:sldChg chg="delSp mod delAnim">
        <pc:chgData name="Marianna Tzanoudaki" userId="bf298244893d22aa" providerId="LiveId" clId="{3E391859-5533-45AF-BD6A-064AA4FD2934}" dt="2024-12-16T22:13:50.204" v="52" actId="478"/>
        <pc:sldMkLst>
          <pc:docMk/>
          <pc:sldMk cId="0" sldId="755"/>
        </pc:sldMkLst>
        <pc:picChg chg="del">
          <ac:chgData name="Marianna Tzanoudaki" userId="bf298244893d22aa" providerId="LiveId" clId="{3E391859-5533-45AF-BD6A-064AA4FD2934}" dt="2024-12-16T22:13:50.204" v="52" actId="478"/>
          <ac:picMkLst>
            <pc:docMk/>
            <pc:sldMk cId="0" sldId="755"/>
            <ac:picMk id="3" creationId="{FBB9C48F-6CF5-CFBD-DC05-BC03637EE3D2}"/>
          </ac:picMkLst>
        </pc:picChg>
      </pc:sldChg>
      <pc:sldChg chg="delSp mod delAnim">
        <pc:chgData name="Marianna Tzanoudaki" userId="bf298244893d22aa" providerId="LiveId" clId="{3E391859-5533-45AF-BD6A-064AA4FD2934}" dt="2024-12-16T22:14:12.644" v="62" actId="478"/>
        <pc:sldMkLst>
          <pc:docMk/>
          <pc:sldMk cId="0" sldId="758"/>
        </pc:sldMkLst>
        <pc:picChg chg="del">
          <ac:chgData name="Marianna Tzanoudaki" userId="bf298244893d22aa" providerId="LiveId" clId="{3E391859-5533-45AF-BD6A-064AA4FD2934}" dt="2024-12-16T22:14:12.644" v="62" actId="478"/>
          <ac:picMkLst>
            <pc:docMk/>
            <pc:sldMk cId="0" sldId="758"/>
            <ac:picMk id="5" creationId="{00961509-C5DE-E5CB-7207-C4AE201AFE43}"/>
          </ac:picMkLst>
        </pc:picChg>
      </pc:sldChg>
      <pc:sldChg chg="delSp mod delAnim">
        <pc:chgData name="Marianna Tzanoudaki" userId="bf298244893d22aa" providerId="LiveId" clId="{3E391859-5533-45AF-BD6A-064AA4FD2934}" dt="2024-12-16T22:14:15.389" v="63" actId="478"/>
        <pc:sldMkLst>
          <pc:docMk/>
          <pc:sldMk cId="0" sldId="760"/>
        </pc:sldMkLst>
        <pc:picChg chg="del">
          <ac:chgData name="Marianna Tzanoudaki" userId="bf298244893d22aa" providerId="LiveId" clId="{3E391859-5533-45AF-BD6A-064AA4FD2934}" dt="2024-12-16T22:14:15.389" v="63" actId="478"/>
          <ac:picMkLst>
            <pc:docMk/>
            <pc:sldMk cId="0" sldId="760"/>
            <ac:picMk id="5" creationId="{16519B82-F167-0FB1-3FBC-51BCD1BF39FA}"/>
          </ac:picMkLst>
        </pc:picChg>
      </pc:sldChg>
      <pc:sldChg chg="delSp mod delAnim">
        <pc:chgData name="Marianna Tzanoudaki" userId="bf298244893d22aa" providerId="LiveId" clId="{3E391859-5533-45AF-BD6A-064AA4FD2934}" dt="2024-12-16T22:14:02.853" v="58" actId="478"/>
        <pc:sldMkLst>
          <pc:docMk/>
          <pc:sldMk cId="0" sldId="761"/>
        </pc:sldMkLst>
        <pc:picChg chg="del">
          <ac:chgData name="Marianna Tzanoudaki" userId="bf298244893d22aa" providerId="LiveId" clId="{3E391859-5533-45AF-BD6A-064AA4FD2934}" dt="2024-12-16T22:14:02.853" v="58" actId="478"/>
          <ac:picMkLst>
            <pc:docMk/>
            <pc:sldMk cId="0" sldId="761"/>
            <ac:picMk id="3" creationId="{5BEE1F24-8C71-88FB-B8F7-97E61D74BD0B}"/>
          </ac:picMkLst>
        </pc:picChg>
      </pc:sldChg>
      <pc:sldChg chg="delSp mod delAnim">
        <pc:chgData name="Marianna Tzanoudaki" userId="bf298244893d22aa" providerId="LiveId" clId="{3E391859-5533-45AF-BD6A-064AA4FD2934}" dt="2024-12-16T22:14:04.814" v="59" actId="478"/>
        <pc:sldMkLst>
          <pc:docMk/>
          <pc:sldMk cId="0" sldId="763"/>
        </pc:sldMkLst>
        <pc:picChg chg="del">
          <ac:chgData name="Marianna Tzanoudaki" userId="bf298244893d22aa" providerId="LiveId" clId="{3E391859-5533-45AF-BD6A-064AA4FD2934}" dt="2024-12-16T22:14:04.814" v="59" actId="478"/>
          <ac:picMkLst>
            <pc:docMk/>
            <pc:sldMk cId="0" sldId="763"/>
            <ac:picMk id="4" creationId="{DAB6E911-C8A5-DC90-F9C7-5FA7AFC157AD}"/>
          </ac:picMkLst>
        </pc:picChg>
      </pc:sldChg>
      <pc:sldChg chg="delSp mod delAnim">
        <pc:chgData name="Marianna Tzanoudaki" userId="bf298244893d22aa" providerId="LiveId" clId="{3E391859-5533-45AF-BD6A-064AA4FD2934}" dt="2024-12-16T22:14:06.839" v="60" actId="478"/>
        <pc:sldMkLst>
          <pc:docMk/>
          <pc:sldMk cId="0" sldId="764"/>
        </pc:sldMkLst>
        <pc:picChg chg="del">
          <ac:chgData name="Marianna Tzanoudaki" userId="bf298244893d22aa" providerId="LiveId" clId="{3E391859-5533-45AF-BD6A-064AA4FD2934}" dt="2024-12-16T22:14:06.839" v="60" actId="478"/>
          <ac:picMkLst>
            <pc:docMk/>
            <pc:sldMk cId="0" sldId="764"/>
            <ac:picMk id="3" creationId="{6D4301BB-FFAB-34C4-E2EF-CE9651428F16}"/>
          </ac:picMkLst>
        </pc:picChg>
      </pc:sldChg>
      <pc:sldChg chg="delSp mod delAnim">
        <pc:chgData name="Marianna Tzanoudaki" userId="bf298244893d22aa" providerId="LiveId" clId="{3E391859-5533-45AF-BD6A-064AA4FD2934}" dt="2024-12-16T22:14:10.824" v="61" actId="478"/>
        <pc:sldMkLst>
          <pc:docMk/>
          <pc:sldMk cId="0" sldId="765"/>
        </pc:sldMkLst>
        <pc:picChg chg="del">
          <ac:chgData name="Marianna Tzanoudaki" userId="bf298244893d22aa" providerId="LiveId" clId="{3E391859-5533-45AF-BD6A-064AA4FD2934}" dt="2024-12-16T22:14:10.824" v="61" actId="478"/>
          <ac:picMkLst>
            <pc:docMk/>
            <pc:sldMk cId="0" sldId="765"/>
            <ac:picMk id="4" creationId="{3EC07501-F52B-DA60-9906-9B9BA7F87167}"/>
          </ac:picMkLst>
        </pc:picChg>
      </pc:sldChg>
      <pc:sldChg chg="delSp mod delAnim">
        <pc:chgData name="Marianna Tzanoudaki" userId="bf298244893d22aa" providerId="LiveId" clId="{3E391859-5533-45AF-BD6A-064AA4FD2934}" dt="2024-12-16T22:14:48.959" v="76" actId="478"/>
        <pc:sldMkLst>
          <pc:docMk/>
          <pc:sldMk cId="0" sldId="767"/>
        </pc:sldMkLst>
        <pc:picChg chg="del">
          <ac:chgData name="Marianna Tzanoudaki" userId="bf298244893d22aa" providerId="LiveId" clId="{3E391859-5533-45AF-BD6A-064AA4FD2934}" dt="2024-12-16T22:14:48.959" v="76" actId="478"/>
          <ac:picMkLst>
            <pc:docMk/>
            <pc:sldMk cId="0" sldId="767"/>
            <ac:picMk id="4" creationId="{79E625E1-E6A9-94CA-782C-F1376833964D}"/>
          </ac:picMkLst>
        </pc:picChg>
        <pc:picChg chg="del">
          <ac:chgData name="Marianna Tzanoudaki" userId="bf298244893d22aa" providerId="LiveId" clId="{3E391859-5533-45AF-BD6A-064AA4FD2934}" dt="2024-12-16T22:14:48.143" v="75" actId="478"/>
          <ac:picMkLst>
            <pc:docMk/>
            <pc:sldMk cId="0" sldId="767"/>
            <ac:picMk id="11" creationId="{214FABA1-3850-7BA6-3C6C-49942EB69825}"/>
          </ac:picMkLst>
        </pc:picChg>
      </pc:sldChg>
      <pc:sldChg chg="delSp mod delAnim">
        <pc:chgData name="Marianna Tzanoudaki" userId="bf298244893d22aa" providerId="LiveId" clId="{3E391859-5533-45AF-BD6A-064AA4FD2934}" dt="2024-12-16T22:14:19.139" v="65" actId="478"/>
        <pc:sldMkLst>
          <pc:docMk/>
          <pc:sldMk cId="0" sldId="768"/>
        </pc:sldMkLst>
        <pc:picChg chg="del">
          <ac:chgData name="Marianna Tzanoudaki" userId="bf298244893d22aa" providerId="LiveId" clId="{3E391859-5533-45AF-BD6A-064AA4FD2934}" dt="2024-12-16T22:14:19.139" v="65" actId="478"/>
          <ac:picMkLst>
            <pc:docMk/>
            <pc:sldMk cId="0" sldId="768"/>
            <ac:picMk id="3" creationId="{77BDDF52-D019-DFA0-1294-4E1B6E764461}"/>
          </ac:picMkLst>
        </pc:picChg>
      </pc:sldChg>
      <pc:sldChg chg="delSp mod delAnim">
        <pc:chgData name="Marianna Tzanoudaki" userId="bf298244893d22aa" providerId="LiveId" clId="{3E391859-5533-45AF-BD6A-064AA4FD2934}" dt="2024-12-16T22:14:17.507" v="64" actId="478"/>
        <pc:sldMkLst>
          <pc:docMk/>
          <pc:sldMk cId="1259495561" sldId="770"/>
        </pc:sldMkLst>
        <pc:picChg chg="del">
          <ac:chgData name="Marianna Tzanoudaki" userId="bf298244893d22aa" providerId="LiveId" clId="{3E391859-5533-45AF-BD6A-064AA4FD2934}" dt="2024-12-16T22:14:17.507" v="64" actId="478"/>
          <ac:picMkLst>
            <pc:docMk/>
            <pc:sldMk cId="1259495561" sldId="770"/>
            <ac:picMk id="6" creationId="{FA387F5B-CA10-8CDA-F11A-E148212DC08F}"/>
          </ac:picMkLst>
        </pc:picChg>
      </pc:sldChg>
      <pc:sldChg chg="delSp mod delAnim">
        <pc:chgData name="Marianna Tzanoudaki" userId="bf298244893d22aa" providerId="LiveId" clId="{3E391859-5533-45AF-BD6A-064AA4FD2934}" dt="2024-12-16T22:14:33.649" v="71" actId="478"/>
        <pc:sldMkLst>
          <pc:docMk/>
          <pc:sldMk cId="944494097" sldId="772"/>
        </pc:sldMkLst>
        <pc:picChg chg="del">
          <ac:chgData name="Marianna Tzanoudaki" userId="bf298244893d22aa" providerId="LiveId" clId="{3E391859-5533-45AF-BD6A-064AA4FD2934}" dt="2024-12-16T22:14:33.649" v="71" actId="478"/>
          <ac:picMkLst>
            <pc:docMk/>
            <pc:sldMk cId="944494097" sldId="772"/>
            <ac:picMk id="4" creationId="{06539D1A-F4B8-3B1B-0E1B-9B5F4614F383}"/>
          </ac:picMkLst>
        </pc:picChg>
        <pc:picChg chg="del">
          <ac:chgData name="Marianna Tzanoudaki" userId="bf298244893d22aa" providerId="LiveId" clId="{3E391859-5533-45AF-BD6A-064AA4FD2934}" dt="2024-12-16T22:14:31.060" v="70" actId="478"/>
          <ac:picMkLst>
            <pc:docMk/>
            <pc:sldMk cId="944494097" sldId="772"/>
            <ac:picMk id="10" creationId="{E49FE610-AE63-4D9A-96BA-DD46EAC662E2}"/>
          </ac:picMkLst>
        </pc:picChg>
      </pc:sldChg>
      <pc:sldChg chg="delSp mod delAnim">
        <pc:chgData name="Marianna Tzanoudaki" userId="bf298244893d22aa" providerId="LiveId" clId="{3E391859-5533-45AF-BD6A-064AA4FD2934}" dt="2024-12-16T22:14:37.076" v="72" actId="478"/>
        <pc:sldMkLst>
          <pc:docMk/>
          <pc:sldMk cId="0" sldId="773"/>
        </pc:sldMkLst>
        <pc:picChg chg="del">
          <ac:chgData name="Marianna Tzanoudaki" userId="bf298244893d22aa" providerId="LiveId" clId="{3E391859-5533-45AF-BD6A-064AA4FD2934}" dt="2024-12-16T22:14:37.076" v="72" actId="478"/>
          <ac:picMkLst>
            <pc:docMk/>
            <pc:sldMk cId="0" sldId="773"/>
            <ac:picMk id="3" creationId="{41867788-B7E3-7BA5-1A3F-C96CAE51AD63}"/>
          </ac:picMkLst>
        </pc:picChg>
      </pc:sldChg>
      <pc:sldChg chg="delSp mod delAnim">
        <pc:chgData name="Marianna Tzanoudaki" userId="bf298244893d22aa" providerId="LiveId" clId="{3E391859-5533-45AF-BD6A-064AA4FD2934}" dt="2024-12-16T22:14:45.736" v="74" actId="478"/>
        <pc:sldMkLst>
          <pc:docMk/>
          <pc:sldMk cId="1912853124" sldId="774"/>
        </pc:sldMkLst>
        <pc:picChg chg="del">
          <ac:chgData name="Marianna Tzanoudaki" userId="bf298244893d22aa" providerId="LiveId" clId="{3E391859-5533-45AF-BD6A-064AA4FD2934}" dt="2024-12-16T22:14:45.736" v="74" actId="478"/>
          <ac:picMkLst>
            <pc:docMk/>
            <pc:sldMk cId="1912853124" sldId="774"/>
            <ac:picMk id="4" creationId="{06539D1A-F4B8-3B1B-0E1B-9B5F4614F383}"/>
          </ac:picMkLst>
        </pc:picChg>
        <pc:picChg chg="del">
          <ac:chgData name="Marianna Tzanoudaki" userId="bf298244893d22aa" providerId="LiveId" clId="{3E391859-5533-45AF-BD6A-064AA4FD2934}" dt="2024-12-16T22:14:44.843" v="73" actId="478"/>
          <ac:picMkLst>
            <pc:docMk/>
            <pc:sldMk cId="1912853124" sldId="774"/>
            <ac:picMk id="17" creationId="{1B2FAD35-2712-8F4A-808E-8EDEC223AF70}"/>
          </ac:picMkLst>
        </pc:picChg>
      </pc:sldChg>
      <pc:sldChg chg="delSp mod delAnim">
        <pc:chgData name="Marianna Tzanoudaki" userId="bf298244893d22aa" providerId="LiveId" clId="{3E391859-5533-45AF-BD6A-064AA4FD2934}" dt="2024-12-16T22:15:09.906" v="84" actId="478"/>
        <pc:sldMkLst>
          <pc:docMk/>
          <pc:sldMk cId="2767125647" sldId="775"/>
        </pc:sldMkLst>
        <pc:picChg chg="del">
          <ac:chgData name="Marianna Tzanoudaki" userId="bf298244893d22aa" providerId="LiveId" clId="{3E391859-5533-45AF-BD6A-064AA4FD2934}" dt="2024-12-16T22:15:09.906" v="84" actId="478"/>
          <ac:picMkLst>
            <pc:docMk/>
            <pc:sldMk cId="2767125647" sldId="775"/>
            <ac:picMk id="4" creationId="{66BAA781-98D8-4816-7522-CECFA5D24A12}"/>
          </ac:picMkLst>
        </pc:picChg>
      </pc:sldChg>
      <pc:sldChg chg="delSp mod delAnim">
        <pc:chgData name="Marianna Tzanoudaki" userId="bf298244893d22aa" providerId="LiveId" clId="{3E391859-5533-45AF-BD6A-064AA4FD2934}" dt="2024-12-16T22:15:12.134" v="85" actId="478"/>
        <pc:sldMkLst>
          <pc:docMk/>
          <pc:sldMk cId="663829234" sldId="776"/>
        </pc:sldMkLst>
        <pc:picChg chg="del">
          <ac:chgData name="Marianna Tzanoudaki" userId="bf298244893d22aa" providerId="LiveId" clId="{3E391859-5533-45AF-BD6A-064AA4FD2934}" dt="2024-12-16T22:15:12.134" v="85" actId="478"/>
          <ac:picMkLst>
            <pc:docMk/>
            <pc:sldMk cId="663829234" sldId="776"/>
            <ac:picMk id="4" creationId="{804F0445-2A85-1156-D524-ECE8406481F3}"/>
          </ac:picMkLst>
        </pc:picChg>
      </pc:sldChg>
      <pc:sldChg chg="delSp mod delAnim">
        <pc:chgData name="Marianna Tzanoudaki" userId="bf298244893d22aa" providerId="LiveId" clId="{3E391859-5533-45AF-BD6A-064AA4FD2934}" dt="2024-12-16T22:15:14.079" v="86" actId="478"/>
        <pc:sldMkLst>
          <pc:docMk/>
          <pc:sldMk cId="3389816696" sldId="777"/>
        </pc:sldMkLst>
        <pc:picChg chg="del">
          <ac:chgData name="Marianna Tzanoudaki" userId="bf298244893d22aa" providerId="LiveId" clId="{3E391859-5533-45AF-BD6A-064AA4FD2934}" dt="2024-12-16T22:15:14.079" v="86" actId="478"/>
          <ac:picMkLst>
            <pc:docMk/>
            <pc:sldMk cId="3389816696" sldId="777"/>
            <ac:picMk id="5" creationId="{41C6E414-856F-EC97-9324-3F16B2E00354}"/>
          </ac:picMkLst>
        </pc:picChg>
      </pc:sldChg>
    </pc:docChg>
  </pc:docChgLst>
  <pc:docChgLst>
    <pc:chgData name="Marianna Tzanoudaki" userId="bf298244893d22aa" providerId="LiveId" clId="{191FB02F-B2E3-4BB0-B49D-F9A3F704CEC5}"/>
    <pc:docChg chg="undo custSel addSld delSld modSld sldOrd delMainMaster">
      <pc:chgData name="Marianna Tzanoudaki" userId="bf298244893d22aa" providerId="LiveId" clId="{191FB02F-B2E3-4BB0-B49D-F9A3F704CEC5}" dt="2024-12-16T23:02:08.549" v="713"/>
      <pc:docMkLst>
        <pc:docMk/>
      </pc:docMkLst>
      <pc:sldChg chg="del">
        <pc:chgData name="Marianna Tzanoudaki" userId="bf298244893d22aa" providerId="LiveId" clId="{191FB02F-B2E3-4BB0-B49D-F9A3F704CEC5}" dt="2024-12-16T22:48:34.815" v="374" actId="47"/>
        <pc:sldMkLst>
          <pc:docMk/>
          <pc:sldMk cId="315103526" sldId="260"/>
        </pc:sldMkLst>
      </pc:sldChg>
      <pc:sldChg chg="ord">
        <pc:chgData name="Marianna Tzanoudaki" userId="bf298244893d22aa" providerId="LiveId" clId="{191FB02F-B2E3-4BB0-B49D-F9A3F704CEC5}" dt="2024-12-16T22:28:54.926" v="15"/>
        <pc:sldMkLst>
          <pc:docMk/>
          <pc:sldMk cId="0" sldId="335"/>
        </pc:sldMkLst>
      </pc:sldChg>
      <pc:sldChg chg="ord">
        <pc:chgData name="Marianna Tzanoudaki" userId="bf298244893d22aa" providerId="LiveId" clId="{191FB02F-B2E3-4BB0-B49D-F9A3F704CEC5}" dt="2024-12-16T22:28:54.926" v="15"/>
        <pc:sldMkLst>
          <pc:docMk/>
          <pc:sldMk cId="0" sldId="367"/>
        </pc:sldMkLst>
      </pc:sldChg>
      <pc:sldChg chg="modSp">
        <pc:chgData name="Marianna Tzanoudaki" userId="bf298244893d22aa" providerId="LiveId" clId="{191FB02F-B2E3-4BB0-B49D-F9A3F704CEC5}" dt="2024-12-16T22:35:29.646" v="119" actId="1076"/>
        <pc:sldMkLst>
          <pc:docMk/>
          <pc:sldMk cId="0" sldId="410"/>
        </pc:sldMkLst>
        <pc:picChg chg="mod">
          <ac:chgData name="Marianna Tzanoudaki" userId="bf298244893d22aa" providerId="LiveId" clId="{191FB02F-B2E3-4BB0-B49D-F9A3F704CEC5}" dt="2024-12-16T22:35:29.646" v="119" actId="1076"/>
          <ac:picMkLst>
            <pc:docMk/>
            <pc:sldMk cId="0" sldId="410"/>
            <ac:picMk id="63490" creationId="{79867DB1-14CC-2804-96A9-5D0C138D24B5}"/>
          </ac:picMkLst>
        </pc:picChg>
      </pc:sldChg>
      <pc:sldChg chg="ord setBg">
        <pc:chgData name="Marianna Tzanoudaki" userId="bf298244893d22aa" providerId="LiveId" clId="{191FB02F-B2E3-4BB0-B49D-F9A3F704CEC5}" dt="2024-12-16T22:56:47.631" v="491"/>
        <pc:sldMkLst>
          <pc:docMk/>
          <pc:sldMk cId="0" sldId="481"/>
        </pc:sldMkLst>
      </pc:sldChg>
      <pc:sldChg chg="addSp modSp modAnim">
        <pc:chgData name="Marianna Tzanoudaki" userId="bf298244893d22aa" providerId="LiveId" clId="{191FB02F-B2E3-4BB0-B49D-F9A3F704CEC5}" dt="2024-12-16T22:31:48.138" v="99" actId="1076"/>
        <pc:sldMkLst>
          <pc:docMk/>
          <pc:sldMk cId="0" sldId="716"/>
        </pc:sldMkLst>
        <pc:spChg chg="add mod">
          <ac:chgData name="Marianna Tzanoudaki" userId="bf298244893d22aa" providerId="LiveId" clId="{191FB02F-B2E3-4BB0-B49D-F9A3F704CEC5}" dt="2024-12-16T22:31:37.217" v="95" actId="1076"/>
          <ac:spMkLst>
            <pc:docMk/>
            <pc:sldMk cId="0" sldId="716"/>
            <ac:spMk id="2" creationId="{19FCBDDD-312A-B253-9A82-40619A349532}"/>
          </ac:spMkLst>
        </pc:spChg>
        <pc:spChg chg="mod">
          <ac:chgData name="Marianna Tzanoudaki" userId="bf298244893d22aa" providerId="LiveId" clId="{191FB02F-B2E3-4BB0-B49D-F9A3F704CEC5}" dt="2024-12-16T22:31:48.138" v="99" actId="1076"/>
          <ac:spMkLst>
            <pc:docMk/>
            <pc:sldMk cId="0" sldId="716"/>
            <ac:spMk id="3" creationId="{FDD83E37-6C54-290C-355F-84B29D7FF7B5}"/>
          </ac:spMkLst>
        </pc:spChg>
        <pc:spChg chg="mod">
          <ac:chgData name="Marianna Tzanoudaki" userId="bf298244893d22aa" providerId="LiveId" clId="{191FB02F-B2E3-4BB0-B49D-F9A3F704CEC5}" dt="2024-12-16T22:30:26.658" v="60" actId="1076"/>
          <ac:spMkLst>
            <pc:docMk/>
            <pc:sldMk cId="0" sldId="716"/>
            <ac:spMk id="4" creationId="{0264469E-C8E1-1964-80D4-379C7C309A22}"/>
          </ac:spMkLst>
        </pc:spChg>
        <pc:spChg chg="add mod">
          <ac:chgData name="Marianna Tzanoudaki" userId="bf298244893d22aa" providerId="LiveId" clId="{191FB02F-B2E3-4BB0-B49D-F9A3F704CEC5}" dt="2024-12-16T22:31:41.234" v="98" actId="1076"/>
          <ac:spMkLst>
            <pc:docMk/>
            <pc:sldMk cId="0" sldId="716"/>
            <ac:spMk id="5" creationId="{87858859-4440-F47A-E63A-E9BFB55AA781}"/>
          </ac:spMkLst>
        </pc:spChg>
        <pc:spChg chg="add mod">
          <ac:chgData name="Marianna Tzanoudaki" userId="bf298244893d22aa" providerId="LiveId" clId="{191FB02F-B2E3-4BB0-B49D-F9A3F704CEC5}" dt="2024-12-16T22:30:50.695" v="92" actId="20577"/>
          <ac:spMkLst>
            <pc:docMk/>
            <pc:sldMk cId="0" sldId="716"/>
            <ac:spMk id="6" creationId="{20A6BF71-8A6A-0FFD-2F2E-C07F3DE5C309}"/>
          </ac:spMkLst>
        </pc:spChg>
        <pc:spChg chg="mod">
          <ac:chgData name="Marianna Tzanoudaki" userId="bf298244893d22aa" providerId="LiveId" clId="{191FB02F-B2E3-4BB0-B49D-F9A3F704CEC5}" dt="2024-12-16T22:30:58.069" v="93" actId="1076"/>
          <ac:spMkLst>
            <pc:docMk/>
            <pc:sldMk cId="0" sldId="716"/>
            <ac:spMk id="55298" creationId="{E2622336-AED0-46F5-4115-51264C761622}"/>
          </ac:spMkLst>
        </pc:spChg>
      </pc:sldChg>
      <pc:sldChg chg="addSp delSp mod">
        <pc:chgData name="Marianna Tzanoudaki" userId="bf298244893d22aa" providerId="LiveId" clId="{191FB02F-B2E3-4BB0-B49D-F9A3F704CEC5}" dt="2024-12-16T22:24:59.619" v="1" actId="22"/>
        <pc:sldMkLst>
          <pc:docMk/>
          <pc:sldMk cId="0" sldId="752"/>
        </pc:sldMkLst>
        <pc:picChg chg="add del">
          <ac:chgData name="Marianna Tzanoudaki" userId="bf298244893d22aa" providerId="LiveId" clId="{191FB02F-B2E3-4BB0-B49D-F9A3F704CEC5}" dt="2024-12-16T22:24:59.619" v="1" actId="22"/>
          <ac:picMkLst>
            <pc:docMk/>
            <pc:sldMk cId="0" sldId="752"/>
            <ac:picMk id="3" creationId="{01B1A8A5-0635-9490-6D77-05B05C8BE9D2}"/>
          </ac:picMkLst>
        </pc:picChg>
      </pc:sldChg>
      <pc:sldChg chg="addSp new mod ord setBg">
        <pc:chgData name="Marianna Tzanoudaki" userId="bf298244893d22aa" providerId="LiveId" clId="{191FB02F-B2E3-4BB0-B49D-F9A3F704CEC5}" dt="2024-12-16T22:48:45.060" v="376"/>
        <pc:sldMkLst>
          <pc:docMk/>
          <pc:sldMk cId="1021076491" sldId="778"/>
        </pc:sldMkLst>
        <pc:picChg chg="add">
          <ac:chgData name="Marianna Tzanoudaki" userId="bf298244893d22aa" providerId="LiveId" clId="{191FB02F-B2E3-4BB0-B49D-F9A3F704CEC5}" dt="2024-12-16T22:25:07.602" v="3" actId="22"/>
          <ac:picMkLst>
            <pc:docMk/>
            <pc:sldMk cId="1021076491" sldId="778"/>
            <ac:picMk id="3" creationId="{CD755BBE-092A-B753-D059-9922B9A0CD6A}"/>
          </ac:picMkLst>
        </pc:picChg>
      </pc:sldChg>
      <pc:sldChg chg="addSp modSp new mod setBg modAnim">
        <pc:chgData name="Marianna Tzanoudaki" userId="bf298244893d22aa" providerId="LiveId" clId="{191FB02F-B2E3-4BB0-B49D-F9A3F704CEC5}" dt="2024-12-16T22:48:26.501" v="373"/>
        <pc:sldMkLst>
          <pc:docMk/>
          <pc:sldMk cId="3514933988" sldId="779"/>
        </pc:sldMkLst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2" creationId="{20445D60-E9DE-BA8B-5DAB-C78455AA8408}"/>
          </ac:spMkLst>
        </pc:spChg>
        <pc:spChg chg="add mod">
          <ac:chgData name="Marianna Tzanoudaki" userId="bf298244893d22aa" providerId="LiveId" clId="{191FB02F-B2E3-4BB0-B49D-F9A3F704CEC5}" dt="2024-12-16T22:41:16.137" v="210" actId="1076"/>
          <ac:spMkLst>
            <pc:docMk/>
            <pc:sldMk cId="3514933988" sldId="779"/>
            <ac:spMk id="3" creationId="{7FA1F5DF-909B-96E8-2015-CD6FF86BAA14}"/>
          </ac:spMkLst>
        </pc:spChg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4" creationId="{6A59CE6E-D389-75B3-D4BA-675DB1996A9E}"/>
          </ac:spMkLst>
        </pc:spChg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6" creationId="{CD19B534-6327-6F4B-6565-21E4EA75E283}"/>
          </ac:spMkLst>
        </pc:spChg>
        <pc:spChg chg="add mod">
          <ac:chgData name="Marianna Tzanoudaki" userId="bf298244893d22aa" providerId="LiveId" clId="{191FB02F-B2E3-4BB0-B49D-F9A3F704CEC5}" dt="2024-12-16T22:40:03.745" v="179" actId="20577"/>
          <ac:spMkLst>
            <pc:docMk/>
            <pc:sldMk cId="3514933988" sldId="779"/>
            <ac:spMk id="7" creationId="{E3571264-605E-51B3-F131-684A72CCC246}"/>
          </ac:spMkLst>
        </pc:spChg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8" creationId="{924E44D3-5679-DA82-D4AF-EADAF6E5ECAF}"/>
          </ac:spMkLst>
        </pc:spChg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12" creationId="{A2A190AE-A9D3-FD49-B180-127E4407F429}"/>
          </ac:spMkLst>
        </pc:spChg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13" creationId="{9F4EA884-DEAE-AC63-718A-FCF3D8CBC287}"/>
          </ac:spMkLst>
        </pc:spChg>
        <pc:spChg chg="add mod">
          <ac:chgData name="Marianna Tzanoudaki" userId="bf298244893d22aa" providerId="LiveId" clId="{191FB02F-B2E3-4BB0-B49D-F9A3F704CEC5}" dt="2024-12-16T22:44:35.090" v="263" actId="1036"/>
          <ac:spMkLst>
            <pc:docMk/>
            <pc:sldMk cId="3514933988" sldId="779"/>
            <ac:spMk id="18" creationId="{D6F3CA9E-33AC-F600-D495-C0B8CBA2280A}"/>
          </ac:spMkLst>
        </pc:spChg>
        <pc:spChg chg="add mod">
          <ac:chgData name="Marianna Tzanoudaki" userId="bf298244893d22aa" providerId="LiveId" clId="{191FB02F-B2E3-4BB0-B49D-F9A3F704CEC5}" dt="2024-12-16T22:48:19.097" v="372" actId="1076"/>
          <ac:spMkLst>
            <pc:docMk/>
            <pc:sldMk cId="3514933988" sldId="779"/>
            <ac:spMk id="21" creationId="{A5EAD1A7-F75D-B96D-DB80-C3E15A84295F}"/>
          </ac:spMkLst>
        </pc:spChg>
        <pc:picChg chg="add mod">
          <ac:chgData name="Marianna Tzanoudaki" userId="bf298244893d22aa" providerId="LiveId" clId="{191FB02F-B2E3-4BB0-B49D-F9A3F704CEC5}" dt="2024-12-16T22:46:42.490" v="278" actId="1076"/>
          <ac:picMkLst>
            <pc:docMk/>
            <pc:sldMk cId="3514933988" sldId="779"/>
            <ac:picMk id="5" creationId="{A814E0FB-6B53-3AFB-28DF-164A348CD741}"/>
          </ac:picMkLst>
        </pc:picChg>
        <pc:picChg chg="add mod">
          <ac:chgData name="Marianna Tzanoudaki" userId="bf298244893d22aa" providerId="LiveId" clId="{191FB02F-B2E3-4BB0-B49D-F9A3F704CEC5}" dt="2024-12-16T22:45:16.819" v="270" actId="1076"/>
          <ac:picMkLst>
            <pc:docMk/>
            <pc:sldMk cId="3514933988" sldId="779"/>
            <ac:picMk id="20" creationId="{133A645F-8B63-7526-8E1E-AA3CCA5413EB}"/>
          </ac:picMkLst>
        </pc:picChg>
        <pc:cxnChg chg="add mod ord">
          <ac:chgData name="Marianna Tzanoudaki" userId="bf298244893d22aa" providerId="LiveId" clId="{191FB02F-B2E3-4BB0-B49D-F9A3F704CEC5}" dt="2024-12-16T22:44:35.090" v="263" actId="1036"/>
          <ac:cxnSpMkLst>
            <pc:docMk/>
            <pc:sldMk cId="3514933988" sldId="779"/>
            <ac:cxnSpMk id="10" creationId="{C5820C60-999B-F76E-06E0-AB8C22ED3D65}"/>
          </ac:cxnSpMkLst>
        </pc:cxnChg>
      </pc:sldChg>
      <pc:sldChg chg="addSp delSp modSp mod modAnim">
        <pc:chgData name="Marianna Tzanoudaki" userId="bf298244893d22aa" providerId="LiveId" clId="{191FB02F-B2E3-4BB0-B49D-F9A3F704CEC5}" dt="2024-12-16T22:59:26.647" v="696" actId="20577"/>
        <pc:sldMkLst>
          <pc:docMk/>
          <pc:sldMk cId="0" sldId="780"/>
        </pc:sldMkLst>
        <pc:spChg chg="add mod">
          <ac:chgData name="Marianna Tzanoudaki" userId="bf298244893d22aa" providerId="LiveId" clId="{191FB02F-B2E3-4BB0-B49D-F9A3F704CEC5}" dt="2024-12-16T22:56:00.644" v="438" actId="20577"/>
          <ac:spMkLst>
            <pc:docMk/>
            <pc:sldMk cId="0" sldId="780"/>
            <ac:spMk id="2" creationId="{5B729494-3F65-E7B8-3E11-1AF388FD59B5}"/>
          </ac:spMkLst>
        </pc:spChg>
        <pc:spChg chg="add mod">
          <ac:chgData name="Marianna Tzanoudaki" userId="bf298244893d22aa" providerId="LiveId" clId="{191FB02F-B2E3-4BB0-B49D-F9A3F704CEC5}" dt="2024-12-16T22:57:01.673" v="497" actId="20577"/>
          <ac:spMkLst>
            <pc:docMk/>
            <pc:sldMk cId="0" sldId="780"/>
            <ac:spMk id="3" creationId="{29C4A2DA-119B-F328-9CC1-2B397F78633F}"/>
          </ac:spMkLst>
        </pc:spChg>
        <pc:spChg chg="add mod">
          <ac:chgData name="Marianna Tzanoudaki" userId="bf298244893d22aa" providerId="LiveId" clId="{191FB02F-B2E3-4BB0-B49D-F9A3F704CEC5}" dt="2024-12-16T22:58:45.578" v="622" actId="20577"/>
          <ac:spMkLst>
            <pc:docMk/>
            <pc:sldMk cId="0" sldId="780"/>
            <ac:spMk id="4" creationId="{2FCFF8BE-5D21-7342-7956-1A29C5261C56}"/>
          </ac:spMkLst>
        </pc:spChg>
        <pc:spChg chg="del">
          <ac:chgData name="Marianna Tzanoudaki" userId="bf298244893d22aa" providerId="LiveId" clId="{191FB02F-B2E3-4BB0-B49D-F9A3F704CEC5}" dt="2024-12-16T22:55:34.931" v="387" actId="478"/>
          <ac:spMkLst>
            <pc:docMk/>
            <pc:sldMk cId="0" sldId="780"/>
            <ac:spMk id="5" creationId="{73571EB0-53F3-F4E7-56F1-D137B594120E}"/>
          </ac:spMkLst>
        </pc:spChg>
        <pc:spChg chg="del mod">
          <ac:chgData name="Marianna Tzanoudaki" userId="bf298244893d22aa" providerId="LiveId" clId="{191FB02F-B2E3-4BB0-B49D-F9A3F704CEC5}" dt="2024-12-16T22:55:33.722" v="386" actId="478"/>
          <ac:spMkLst>
            <pc:docMk/>
            <pc:sldMk cId="0" sldId="780"/>
            <ac:spMk id="9" creationId="{503871E4-50A3-72AF-E813-C4C9FFD7A8B6}"/>
          </ac:spMkLst>
        </pc:spChg>
        <pc:spChg chg="add mod">
          <ac:chgData name="Marianna Tzanoudaki" userId="bf298244893d22aa" providerId="LiveId" clId="{191FB02F-B2E3-4BB0-B49D-F9A3F704CEC5}" dt="2024-12-16T22:59:26.647" v="696" actId="20577"/>
          <ac:spMkLst>
            <pc:docMk/>
            <pc:sldMk cId="0" sldId="780"/>
            <ac:spMk id="10" creationId="{C11ABC97-B496-1140-956D-1C30D4CE1055}"/>
          </ac:spMkLst>
        </pc:spChg>
        <pc:picChg chg="del">
          <ac:chgData name="Marianna Tzanoudaki" userId="bf298244893d22aa" providerId="LiveId" clId="{191FB02F-B2E3-4BB0-B49D-F9A3F704CEC5}" dt="2024-12-16T22:55:30.349" v="384" actId="478"/>
          <ac:picMkLst>
            <pc:docMk/>
            <pc:sldMk cId="0" sldId="780"/>
            <ac:picMk id="6" creationId="{FFD3FB49-74DE-EC5A-2DF1-968655B57DE9}"/>
          </ac:picMkLst>
        </pc:picChg>
        <pc:picChg chg="del">
          <ac:chgData name="Marianna Tzanoudaki" userId="bf298244893d22aa" providerId="LiveId" clId="{191FB02F-B2E3-4BB0-B49D-F9A3F704CEC5}" dt="2024-12-16T22:55:29.487" v="383" actId="478"/>
          <ac:picMkLst>
            <pc:docMk/>
            <pc:sldMk cId="0" sldId="780"/>
            <ac:picMk id="7" creationId="{90C1CC36-1489-A988-A987-9AB8F489E854}"/>
          </ac:picMkLst>
        </pc:picChg>
        <pc:picChg chg="del">
          <ac:chgData name="Marianna Tzanoudaki" userId="bf298244893d22aa" providerId="LiveId" clId="{191FB02F-B2E3-4BB0-B49D-F9A3F704CEC5}" dt="2024-12-16T22:55:28.907" v="382" actId="478"/>
          <ac:picMkLst>
            <pc:docMk/>
            <pc:sldMk cId="0" sldId="780"/>
            <ac:picMk id="8" creationId="{53FF27CC-896A-3D43-97CA-CD7C4B298DB1}"/>
          </ac:picMkLst>
        </pc:picChg>
        <pc:picChg chg="del">
          <ac:chgData name="Marianna Tzanoudaki" userId="bf298244893d22aa" providerId="LiveId" clId="{191FB02F-B2E3-4BB0-B49D-F9A3F704CEC5}" dt="2024-12-16T22:55:27.008" v="380" actId="478"/>
          <ac:picMkLst>
            <pc:docMk/>
            <pc:sldMk cId="0" sldId="780"/>
            <ac:picMk id="15364" creationId="{7D0FAC84-2334-82F4-0AF8-429BED49CFD8}"/>
          </ac:picMkLst>
        </pc:picChg>
        <pc:picChg chg="del">
          <ac:chgData name="Marianna Tzanoudaki" userId="bf298244893d22aa" providerId="LiveId" clId="{191FB02F-B2E3-4BB0-B49D-F9A3F704CEC5}" dt="2024-12-16T22:55:27.730" v="381" actId="478"/>
          <ac:picMkLst>
            <pc:docMk/>
            <pc:sldMk cId="0" sldId="780"/>
            <ac:picMk id="15366" creationId="{54AA7E5B-66CE-F69C-B10D-89A7D542E61B}"/>
          </ac:picMkLst>
        </pc:picChg>
        <pc:picChg chg="del">
          <ac:chgData name="Marianna Tzanoudaki" userId="bf298244893d22aa" providerId="LiveId" clId="{191FB02F-B2E3-4BB0-B49D-F9A3F704CEC5}" dt="2024-12-16T22:55:26.459" v="379" actId="478"/>
          <ac:picMkLst>
            <pc:docMk/>
            <pc:sldMk cId="0" sldId="780"/>
            <ac:picMk id="161795" creationId="{960064A5-DB3E-873D-AEC0-4CA271C8FF2C}"/>
          </ac:picMkLst>
        </pc:picChg>
      </pc:sldChg>
      <pc:sldChg chg="addSp modSp new mod setBg">
        <pc:chgData name="Marianna Tzanoudaki" userId="bf298244893d22aa" providerId="LiveId" clId="{191FB02F-B2E3-4BB0-B49D-F9A3F704CEC5}" dt="2024-12-16T23:02:08.549" v="713"/>
        <pc:sldMkLst>
          <pc:docMk/>
          <pc:sldMk cId="1420403447" sldId="781"/>
        </pc:sldMkLst>
        <pc:picChg chg="add mod">
          <ac:chgData name="Marianna Tzanoudaki" userId="bf298244893d22aa" providerId="LiveId" clId="{191FB02F-B2E3-4BB0-B49D-F9A3F704CEC5}" dt="2024-12-16T23:01:50.975" v="709" actId="14100"/>
          <ac:picMkLst>
            <pc:docMk/>
            <pc:sldMk cId="1420403447" sldId="781"/>
            <ac:picMk id="3" creationId="{46F9494C-1F50-C379-0F9D-37292D55F60E}"/>
          </ac:picMkLst>
        </pc:picChg>
        <pc:picChg chg="add mod">
          <ac:chgData name="Marianna Tzanoudaki" userId="bf298244893d22aa" providerId="LiveId" clId="{191FB02F-B2E3-4BB0-B49D-F9A3F704CEC5}" dt="2024-12-16T23:01:44.935" v="708" actId="1076"/>
          <ac:picMkLst>
            <pc:docMk/>
            <pc:sldMk cId="1420403447" sldId="781"/>
            <ac:picMk id="5" creationId="{08BC56D8-C1CA-2779-8D1F-5AC3407D8E36}"/>
          </ac:picMkLst>
        </pc:picChg>
      </pc:sldChg>
      <pc:sldMasterChg chg="del delSldLayout">
        <pc:chgData name="Marianna Tzanoudaki" userId="bf298244893d22aa" providerId="LiveId" clId="{191FB02F-B2E3-4BB0-B49D-F9A3F704CEC5}" dt="2024-12-16T22:48:34.815" v="374" actId="47"/>
        <pc:sldMasterMkLst>
          <pc:docMk/>
          <pc:sldMasterMk cId="282234340" sldId="2147483763"/>
        </pc:sldMasterMkLst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3625435006" sldId="2147483764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2809138649" sldId="2147483765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1635807960" sldId="2147483766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2891007609" sldId="2147483767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983010462" sldId="2147483768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596593493" sldId="2147483769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116477355" sldId="2147483770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2481578963" sldId="2147483771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2318192852" sldId="2147483772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4104033932" sldId="2147483773"/>
          </pc:sldLayoutMkLst>
        </pc:sldLayoutChg>
        <pc:sldLayoutChg chg="del">
          <pc:chgData name="Marianna Tzanoudaki" userId="bf298244893d22aa" providerId="LiveId" clId="{191FB02F-B2E3-4BB0-B49D-F9A3F704CEC5}" dt="2024-12-16T22:48:34.815" v="374" actId="47"/>
          <pc:sldLayoutMkLst>
            <pc:docMk/>
            <pc:sldMasterMk cId="282234340" sldId="2147483763"/>
            <pc:sldLayoutMk cId="2846402853" sldId="21474837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07C6E80B-AA8E-D85C-591B-2EEB6D9E9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D6A55823-D1FE-7AAF-CF03-5886C2B7F9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1CB7476-7AA3-4E51-9847-7B79333FAC1B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:a16="http://schemas.microsoft.com/office/drawing/2014/main" id="{083A138F-C046-E1F9-D76F-65B8CA001E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:a16="http://schemas.microsoft.com/office/drawing/2014/main" id="{6EE24C41-D318-CE5C-9583-8106AEABD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838E4625-6F38-D5DC-8CAC-F6DA6D4726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803F9F38-A723-597D-C8D5-81C973950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68C556-ABDD-4DB0-AD06-F4F6D8D431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εικόνας διαφάνειας 1">
            <a:extLst>
              <a:ext uri="{FF2B5EF4-FFF2-40B4-BE49-F238E27FC236}">
                <a16:creationId xmlns:a16="http://schemas.microsoft.com/office/drawing/2014/main" id="{CC1CEC23-FB91-C4B7-A802-EE2927F75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Θέση σημειώσεων 2">
            <a:extLst>
              <a:ext uri="{FF2B5EF4-FFF2-40B4-BE49-F238E27FC236}">
                <a16:creationId xmlns:a16="http://schemas.microsoft.com/office/drawing/2014/main" id="{FF068072-68EC-6623-AEE7-1E4034CED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7172" name="Θέση αριθμού διαφάνειας 3">
            <a:extLst>
              <a:ext uri="{FF2B5EF4-FFF2-40B4-BE49-F238E27FC236}">
                <a16:creationId xmlns:a16="http://schemas.microsoft.com/office/drawing/2014/main" id="{45C7337C-E4DA-757A-B695-5C5081074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DA0AE51E-5487-4749-8102-FB47550B22D2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AB2C4F93-600E-646C-C02F-25A552D8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AA86-9025-447A-B479-021337783674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C8291CA7-3052-2ED4-D4BB-B61AF193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B501B61-618C-DFB8-016A-A3F7A37B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EEF0-27A8-4C6E-A466-284CB4581E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359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A4065E6-4127-B44D-0E35-8AF5DF80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CDB9-DB76-441D-81BF-D616F1AA19F3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64FE5B2-AFDD-4C13-B7FC-6CC51FD0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F1F6BC1-4B7D-5C39-ABEA-26235022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8288-0B8A-4D94-BD0D-B44CDDFBA5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356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D0BA7636-CE78-D7D1-3EB4-EDB227E9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6C64-0C23-4BCF-9D60-6C9E52F4A2D7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4C96A03F-0177-79FF-6107-96310076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75A90B7-16AE-111D-28AC-B3616F12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4694-4386-4AD0-AD77-9335D18BFEA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061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AF2849-FE76-DDFA-6186-7C60B7BD1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CB55F-B210-8982-1138-2073CBC6E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A245F5-C403-F330-4054-70CD01351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3105-C217-45AE-8200-F6F18276F6B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252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463F82-AD9B-2DB4-44F5-76067A157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5F73A8-DAE3-37DC-F33E-046950D27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6F57D1-A5D3-7244-5B10-3BB2A2232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894D5-18F5-4F43-88D4-7F975252FC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7481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CFECE-DAE5-F7A7-8206-9023B95D7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2F4C82-BB5D-4D63-6097-53447144D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15DE0-DA01-9E3C-E0DB-726C6229E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B700-7F23-4E97-9CE8-509B89E007F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629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73521-A2D3-02FC-C56A-FA2200703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91CF3-209B-B9D0-E512-66CB4D2E4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A82D7-EB36-4069-C1A6-FDC77AA04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2627-6819-450D-9607-CCAAC3DC6C3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72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9DD32D-8F33-54C3-BBA9-9963D64CB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606826-F164-8817-0D06-7B55DE2F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2B4094-0B74-3B5B-32A6-71208E684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A278-2ABD-44BF-92A4-FB5DB20DA8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247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2BCF06-074E-0B8C-BEAA-03B3F1894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06944E-8AB8-A731-FAE4-699B1DE25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4422ED-34A3-1C97-B94E-EB8118C44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AD5C-E22C-4984-8D2B-9503AB3D60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32715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1D1228-29DF-2883-FE1B-962F1B0BE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9AEA19-2FD2-4BB4-0A1A-B7C11AA25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0D1D1C-1491-160D-2AE8-6ED0CEE1C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301A-7EC6-4B50-BDEC-C6A52048541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89851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C5109-5F3E-B81B-EADD-8FAAF425F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2C1DE-17A9-16E4-419A-CA17D6AA0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57F60-854E-8968-9B14-4AE740D9E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0CC1-A4B6-41D7-9CDA-8C059C43CD0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4994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AC9AE977-250D-B7FC-65C2-999D8AA0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D011-6E60-407A-B7D6-35B029C26089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A1B83F26-787A-A3B1-E101-55EE56D7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038D7C6-EAF7-04B3-2939-210970A1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249-B6B3-4311-A661-3426AE1B708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47451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D8C55-AFE4-7813-AF4E-C66DE8015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AB63-83BB-5445-15FA-8CFDBCA5C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D7F12-10E3-2FD2-CC27-7B170A93D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4B5C-9FCA-404E-9E17-0AC998BB0D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4526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6D23B9-B1F4-3615-29B0-0EBD9BE8E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7A58B7-817C-2495-B042-849E81666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F9FD0A-05A8-CC7D-4889-CA2C14B05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B2B5-8680-4981-8FE1-FCDC791626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483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934AB2-25A9-8388-6962-79A66D9C5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763B9-A259-9574-1CF9-8B5067B07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AB67E-C94C-C9D5-6965-68FBD461C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5C47-BA90-434B-BFC2-CF2CB9BE29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6680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44664-976B-F6D8-ED8D-E69450FEA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637B8-33BB-D9BA-C7EB-4C5793F27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C3CB0-7791-5A99-8E91-3262CD4DF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9FBC-E875-4C11-B241-C3751D4D73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7857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752F6-5A96-CE35-DC10-2220FF7B7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CF479-E45B-42AD-B17A-49E7A30AF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E13FD-E5F0-E153-444C-06DF6E29B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53BC-40D9-44D1-AF53-851345D571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4100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984A9-16A4-84DC-BAB2-F668F9591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94364-4EAE-2430-E036-AFDCFAC5F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5CEBD-5807-3079-3DD6-64566C64C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6F5E-6745-4853-8C86-8C8696D9A82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9360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C5F87-F1F6-C11E-DE08-6E9E6E498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4E4DE-FA59-5C92-D201-01B5D6DC0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81A8A-5447-E9A1-5ACE-6F936EDDD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BDC6-2755-4806-9223-42D5097247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182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69C95C-70F5-83BF-C527-99A49EBB5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47E935-47C1-22A3-5CF5-674C66817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157D70-FF49-D4EA-4D23-6B41EE8BD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E578-B328-4C3B-B59C-4B59EF5C2E1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55205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1854B4-C510-0053-5ED1-5CC6712F0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0F4E38-430B-5825-05C3-4D508DFBC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E4CA0B-36E6-8AC7-A431-A4E572E17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1449-8707-40E3-86FF-4F9969AA26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344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3999B4-ECBC-ED5A-B0A6-77CB6A20F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AA8789-0900-6849-3554-81E67A768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5ECCA2-67FE-3326-1D22-208B8D57A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EA9C-440A-4245-9A67-AE85A73F78D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832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72BD02B-C1EC-55B7-6AA2-7457E1A8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2F1D-104F-471A-9126-4A4D55892399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1139139-C19C-3069-0AD1-786E2508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2FF986-36CB-F484-0747-5C831C5B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1DA4-348B-4079-A108-784A8572CA2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172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E389E-778D-3F86-BA20-2BC353BDB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CC3A3-8C74-A218-EFC9-B9143FFEE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873CE-E541-C3AD-2F55-F377C4627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5960-AF19-4809-8E83-E8BEA810880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9296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6DAE7-FA14-35B3-F293-ED926E267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10E2E-66A3-362F-05E3-5152B52AE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CDF23-4FBF-C883-3912-8591CA898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C5F9-4DAF-4CEB-AB46-B12D4EE6CC2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1359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893934-5750-D8F8-AC62-52659F45E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FA198-A370-AD11-E309-EF307AA8C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280123-BAE3-5404-3073-DDE112311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630F-904D-4F4D-96AE-96059F79682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08755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D800FA-FFEF-900C-4C76-9223AF84C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81115-D66C-1975-9DE5-8631743A5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563586-D8CA-32BD-6068-DA36CAC7A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DD63-99DA-4D3B-A411-985A2DB1528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3590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349EC-569E-D5BC-0AA9-3A2B7ED04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F80310-4D11-18B2-5778-F66ACB944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BF425-3873-AB59-FA32-50DD0AD38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BE39-E5CD-48E4-8751-7B040B6B9F6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58432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3B5DF2-8929-FDA8-B922-996844A4D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9596B-10A4-7F44-964D-01BA50975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A9CECB-38CA-BEAE-28F3-A09EAD148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FC0F-80CE-455F-BA4A-22FF0E37998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88162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A53B0F-F0E6-F171-3C81-D967160B2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B00E2-6B90-F41B-86FF-71B2C624F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1A9EAA-6218-49F0-4CE9-C21D75094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1CEB-D8B8-4461-93F2-99C5E6F129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4385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EDA538-CC73-3836-EF21-F944EE30F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C1812-9E09-0949-6216-B0682CF89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40F6F-F8E0-5E85-453D-2DA77D995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D8A0-2C92-4377-8029-75D19E69893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71209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30BDA9-0207-E695-B6AA-2AE2E3CB6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35B7E4-EA3E-F6BA-4817-074006D2D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725432-B65C-036C-B7E0-32FF83217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FBD7-960E-4061-A6D9-11BEC2FBEA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4016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B92A77-D7D2-FE43-689D-826EEDD43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7AD0F9-3C81-63D4-E54D-72EB5783B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556EA9-2F87-8072-EF37-8AB27C54F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F7F6-C5EE-4B13-B990-7AD7F697874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811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24149EF1-19C0-0203-B44A-387E5C40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C019-C130-40F7-8203-56FEA9EEEE51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D45A98-F008-1BE9-BF39-1A1A3114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F678BDF2-59BD-AB56-0ADE-EEEDEDCC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53CC-ADFF-491F-9E84-54DDDAEA2F4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975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E6A019-F336-E6AC-C364-4E2649158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733B9C-EAEE-55AB-FC38-EB485CC6D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645531-DAB0-57A4-634A-FD30D7D72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1A20-420F-49E1-A404-B8A1334EC5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75269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E3497-D65D-42A0-F644-7360E167C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FC71CB-C2DB-84FF-ACCF-6A92FF29A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5A01C-1496-277A-2E96-5CAA7BDB2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F3-35ED-44EA-8893-4062CEE9559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82907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1FD0D-7997-1527-93D3-73A995AE3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77CF4B-81FB-1750-51F9-B05E3CD1E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2537-A541-9186-AC25-62245D1F2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E6932-5116-408E-A867-ED96DED6F68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6395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139EE5-6B4F-0FEF-8A59-3252B847D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FD5E5-C63F-5BF6-AE89-B999E0C91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EBA6E-65AD-9E46-6C0E-2E84F680A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CB6A-F2E9-457F-99F8-11945A95CA7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3130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42F84-FE27-6CD4-0C3B-0DCE85B1F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09955-03B1-CB04-B6A4-39AFD4FE8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F37DD-968E-1F78-6918-4C1E25D75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D71E-1A91-46DF-BD07-F6B525C6A9D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12140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BFB664-DED0-B0CD-2EFA-F92E81D7B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568BD7-FA10-ABAA-3453-95AE2A422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12B1D8-C094-E9AA-64EC-A46F95BEE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52162-6219-48E4-AC10-ED788C6222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64557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7CAFA-430D-AD87-962F-2E43ACC5A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43936F-8BDD-F5B1-4066-09650E101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7A6CB4-3A63-3FD2-1A68-668F50CF7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B5976-BA77-4E2E-B7CF-C1DC33CB7C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83205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D513E-F9EF-95FC-F002-E08484F58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F23A9-35CC-33CA-3818-D525FFF55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C5150D-7201-4F8F-E6FC-B9B496AA2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072BF-1638-4D9B-8F1C-86F06EF113B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44311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26516-3439-0C6A-6A76-CD165C746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D4926-9B4F-FBD4-E16D-118350FCE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864C6-6915-06AB-3180-682FEEB7D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DBE9A-BAC0-4CC3-B981-2AAE4C639C2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53544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17B4D2-F129-0ADE-1A21-04C1EE71F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8F1DCA-5EE0-4833-4512-4669ED592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CB4849-C61B-6E94-D4B4-0B2EF0389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24389-293B-4BE5-A82C-5EE7BCA25DA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2611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5CD356AB-8150-6DD8-D298-A9C9E64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4FD6-F150-4BBC-8EEC-9FDFE7F61B05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4E76FBF6-FFF1-12F5-9A01-F4B770DF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6AE42F72-4CE8-5E04-8B73-B6C47702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97C0-9166-4697-9F16-17C385DBE7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19956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4C5222-101D-55E3-EE71-76307CC35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8C7FAA-63DD-8C2C-88A8-4647717B2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B9B248-EC4C-8885-3478-C73D1750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BFEB9-42CB-4499-AB99-6A1E965312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15145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C10159-F0DE-33B3-1844-877A58063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4F6FE7-96D8-829A-9B9E-9C5939653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D4F1AA-9EDB-94B8-BAAD-302828F4D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3E5AB-4420-4378-A275-6229969EF10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14633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EEAE6-3EB1-B746-13C0-A8551F6F5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B19E9-72B9-6D4A-F8AB-391A89F98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1AA02-4E0D-88C8-6A14-2FA3CF2BA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2090A-7E4D-4AC4-8CFB-ECC0E37DE5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1603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07C48-9C33-B06D-E058-D58DAE5D9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13417-3D7E-7FB0-3680-E6BA47A33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FE114-1BBB-5E63-40D6-E8417BDCB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32477-96EF-4578-91E9-ADC2A8A30E3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68893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7B0A-F714-AB11-92BF-406EB4A24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864EF-20F8-0360-2486-5B93A57B0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C0315-4908-7257-F69E-1F8FA9D55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AB685-0132-44F3-89F5-3E8F2F9521B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57338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BCAE2-98DE-E488-CC24-6AE6D2883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B42AB7-E16E-BCE6-C51D-44B2FF8A9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311E5-24A9-0063-54BF-645FA987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53195-9670-4B2B-A38D-7BE616AC8E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4090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B19C7AB-6CEB-48EF-6288-FF741318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4A58-2541-4B04-B767-F33C0EB6590B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25A89CF2-204F-7E0B-1A35-B908762F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204F3BE-88D3-1CBE-BF35-7DB905E8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9C45-E1C0-4BB6-8AA7-366A8C2192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747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9A094A27-CBC7-CD0D-F349-EEA59EB5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B4C9-48EE-4B4B-B8C9-C9CA11410AB6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2E72C63C-F8EE-27A2-69E8-18AE9345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8EA9268-F339-0E78-0778-4386A495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684F-ADAB-49AC-AB78-176BE2BCF99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07544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67F6CD4C-75C4-67EC-BC59-EAFCE191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1E19-402B-4E6B-8ED7-14FF77CC4409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27C7855-66DB-0943-D1D4-C2543C68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720E6D42-D2BC-4668-5A7C-4D455215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9674-845A-459C-90BA-D58B6B67CC2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7727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A77CFF28-C7B3-D0E9-F909-50DC723C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9022-307A-493C-BCCA-7E314F7679CB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356CFEB0-C708-1AE1-FEE0-82A93D2E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127F871A-9EF7-FE4D-7171-B33BEE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060D-684F-4381-BD68-D797239BE02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59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3FA61E84-9E1D-BC15-AF0C-BE3D1AA3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622D-4F01-43FA-9573-659FC83F047F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B1F015DD-1C5B-2E0F-2A7D-91173B5B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790F34B8-244E-7376-95C1-7D362A2A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4A81-BA20-4CAB-932E-EFC659F6BD4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38618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95F87573-77FD-ACE7-9B9A-4070F2D1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2F6-BB46-4F5C-9E32-7D07769CAA58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9D29664E-779D-5AAF-62C5-DFEF4460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39186283-D3B1-281C-FD90-21748E3D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03EA-28F1-4135-85A4-077C1E62AC2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6821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E4347A4E-A78D-5817-35B3-85DAA8BC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C733-D136-4330-8EBB-9E4CF4BBB508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60603FAE-240B-91F4-F22B-718F5F10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BABF1DD1-4DFB-05D6-3213-ED0A767F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DF4C-31DC-4FE0-9CC2-8649D84126B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0442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C899D2DA-5709-C6ED-3D15-2B0390A1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3C6-5370-479C-A21F-142C35EC4D56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9C28F67C-C0BC-0E8D-E43E-F843CFF9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0A307CB-C6E2-CBED-F6F8-EF27873F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89EF-7147-495C-8235-E7E280CEA85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65952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56746C92-4F56-6E81-33FA-36A8018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0F1D-52A1-49D0-97D3-753CA1ECE8F2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FF9F35D-989A-878A-570C-1C4DD73E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5C4B8864-F058-639A-DBDE-CEDDFF3C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0865-8816-45DE-88A4-F9A9DD67CB3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7360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48BFE03-604C-DA6A-CF77-083AC231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3F11-A433-466F-A3AD-179593AA8D18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D67837C-696A-8A9F-BA0D-38BD147E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9D89FCAC-15D6-DFF5-A12A-50884276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8D9E-06F9-4DFD-BB48-A6FDE106D5F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7444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88B0174-26C6-049D-2C8C-70515757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890B-0898-441D-AF50-EDDB817DCC80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BDEE54F-6AB9-CDE6-7C91-9116C7A5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4783A7E4-5176-1736-40FA-12354018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2723-3DC9-4EAF-BD39-0092791CA7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5730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46F7EE1-5EAC-ECB0-F78B-285CADB5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7772-8800-46DD-B47B-6612B22AB025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A166939E-88DD-FCAC-2438-F3C6ABC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5B5777F3-1C65-51B4-7156-5363EE5E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055-A2E7-4D62-8828-6C8B41A70BD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66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602493B7-F51A-A7BE-457E-87B6D53A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02BF-4E8A-4505-A62E-A600DA7055A8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A00D1224-6A5A-5929-BF21-DC6119F4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9647125B-791C-103E-ABB5-8B6E2D5E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16DB-41B5-445D-843C-C5C18133A14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87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14196209-2C86-F68F-8248-3A5A6862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4E86-971E-45D7-A795-E4B589BC9F3D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B057F172-3360-9AEE-CC0B-35F77C2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2461FFA4-F27C-5806-311E-2C76C998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EAC9-F51E-4A0E-8A8E-66465E5E8F3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02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A1342B76-D826-B263-D475-5C18CB47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FA7B-7CAA-448B-BB0D-6B80B354734C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5C20680-50BD-859B-5C4D-25DB55B9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9B7899F5-5FA5-E6DA-C35A-2D5974AF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6741-B7EB-4F8D-81F1-C896AC17629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391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/>
            </a:gs>
            <a:gs pos="50000">
              <a:schemeClr val="tx2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A8E50DE3-44FC-3243-E5EA-C74EBD210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D7AA3DAA-1523-1B29-DC32-DDCB17C70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E0EB706-CD56-561C-73C6-4B2A230BE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644AB-7DC7-4CD4-8E5D-C98DC31DC1FF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D1910996-AAB6-57D4-7567-3C7900AA1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3C53D1D6-2355-7138-D65A-2AE874EE5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7D9679-C247-47E4-9557-6AE3CD03D7C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D8FDD8-CD4C-6100-5208-38202E837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930CA2-CAA5-F524-50E4-C4535955E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D4E53A-2759-A196-F937-0733E51ADC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B96BEC-CA4E-A5F3-317B-BAB386F0C0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FCC2EF-1DED-F6D1-8811-349E6B41F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BA6863-AA8E-4C07-A4FC-2E7BE1BF032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D45550-EE55-6A6E-3C1B-A68C5D2E1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F6064D-12B9-F8F8-5F1C-6773771CD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5ADD78-F040-DADD-C450-84D186CB67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3A3617-CAC3-C55A-BDEA-F820936715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3CBB9A-F862-BA49-E9CE-54F26DA7B1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A25FA8-8E11-4E4A-98C8-236472D60D7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37CBCD-F09C-7632-B0C4-2C71F17DE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7FFCF6-3F40-1544-6293-3C35352B1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FFC8E9-FC07-CA5B-BE8E-D57787DA7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562273-CEA4-5C7B-06E3-D8D425616F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3A12F6-E609-ACFC-864A-A2B818F80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112C9A-1238-4F38-B180-91D2DDB33F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848627-DC22-1E97-5591-9551849A6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A071C1-A805-A1E3-89B1-4BD5BE203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B30790-E48F-6ABB-2CAC-E717CD96FC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963C72-D014-578F-F6DF-80E427BD7F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E07D83-4AA7-8D8F-FD26-F78172755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A81EDCE-31E5-43C3-BD13-27DB7A0011A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921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/>
            </a:gs>
            <a:gs pos="50000">
              <a:schemeClr val="tx2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ABBD0D38-3C28-F4C4-40BF-7FFC7A83A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DBA5416F-E928-249C-8C44-C5D9F71A2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F44BA12-2D5A-F93A-0760-186FFEF98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18BC79-95C5-4A2A-928F-6602727101AF}" type="datetimeFigureOut">
              <a:rPr lang="el-GR"/>
              <a:pPr>
                <a:defRPr/>
              </a:pPr>
              <a:t>17/12/2024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70275E0-79D0-3C73-771B-0D0D2EF6E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AC7BC95-5E91-2BDB-025C-4404F2715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7D76E0-E2E7-4B6A-B17E-D349617FF6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40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playdo.com/1015/emo-smaartie/tabimages/Glowing_ghost-_blue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6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www.inmenu.gr/index.php?LID=1&amp;cata_id=&amp;catb_id=&amp;catc_id=&amp;header=&amp;Datain=204#topit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toc/10.1002/(ISSN)1552-4930.OMIPscollectio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mbra.nascom.nasa.gov/eclipse/images/freds_excellent_eclipse_img.jpg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FD1775DA-1D7F-05D1-EF8C-B3EC5E3796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1470025"/>
          </a:xfrm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chemeClr val="tx2"/>
                </a:solidFill>
                <a:latin typeface="Verdana" panose="020B0604030504040204" pitchFamily="34" charset="0"/>
              </a:rPr>
              <a:t>Βασικές Αρχές</a:t>
            </a:r>
            <a:br>
              <a:rPr lang="el-GR" altLang="el-GR" sz="4000" b="1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el-GR" altLang="el-GR" sz="4000" b="1">
                <a:solidFill>
                  <a:schemeClr val="tx2"/>
                </a:solidFill>
                <a:latin typeface="Verdana" panose="020B0604030504040204" pitchFamily="34" charset="0"/>
              </a:rPr>
              <a:t>Κυτταρομετρίας Ροής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414D7717-5BFA-A8B3-F022-406AC390A4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1800">
                <a:solidFill>
                  <a:schemeClr val="tx2"/>
                </a:solidFill>
                <a:latin typeface="Verdana" panose="020B0604030504040204" pitchFamily="34" charset="0"/>
              </a:rPr>
              <a:t>Μ. Τζανουδάκη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>
                <a:solidFill>
                  <a:schemeClr val="tx2"/>
                </a:solidFill>
                <a:latin typeface="Verdana" panose="020B0604030504040204" pitchFamily="34" charset="0"/>
              </a:rPr>
              <a:t>Τμήμα Ανοσολογίας &amp; Ιστοσυμβατότητας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>
                <a:solidFill>
                  <a:schemeClr val="tx2"/>
                </a:solidFill>
                <a:latin typeface="Verdana" panose="020B0604030504040204" pitchFamily="34" charset="0"/>
              </a:rPr>
              <a:t>Ν. Παίδων Αθηνών «Η Αγία Σοφία»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4"/>
    </mc:Choice>
    <mc:Fallback xmlns="">
      <p:transition spd="slow" advTm="365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7">
            <a:extLst>
              <a:ext uri="{FF2B5EF4-FFF2-40B4-BE49-F238E27FC236}">
                <a16:creationId xmlns:a16="http://schemas.microsoft.com/office/drawing/2014/main" id="{E5C08915-EC5C-41B0-8CD0-FB4CE33E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38400"/>
            <a:ext cx="2133600" cy="19812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Oval 48">
            <a:extLst>
              <a:ext uri="{FF2B5EF4-FFF2-40B4-BE49-F238E27FC236}">
                <a16:creationId xmlns:a16="http://schemas.microsoft.com/office/drawing/2014/main" id="{C4B4E263-9B87-95BD-4E16-34119B54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14600"/>
            <a:ext cx="1762125" cy="1530350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8436" name="Line 2">
            <a:extLst>
              <a:ext uri="{FF2B5EF4-FFF2-40B4-BE49-F238E27FC236}">
                <a16:creationId xmlns:a16="http://schemas.microsoft.com/office/drawing/2014/main" id="{EC9529C8-0762-A589-B0E0-46C0DDFF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06680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7" name="Line 3">
            <a:extLst>
              <a:ext uri="{FF2B5EF4-FFF2-40B4-BE49-F238E27FC236}">
                <a16:creationId xmlns:a16="http://schemas.microsoft.com/office/drawing/2014/main" id="{9995151C-82F2-9FAC-7903-68C758F7C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2514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8" name="Line 4">
            <a:extLst>
              <a:ext uri="{FF2B5EF4-FFF2-40B4-BE49-F238E27FC236}">
                <a16:creationId xmlns:a16="http://schemas.microsoft.com/office/drawing/2014/main" id="{FC2CB382-1DD5-61C9-259B-6E7BA547A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9" name="Line 5">
            <a:extLst>
              <a:ext uri="{FF2B5EF4-FFF2-40B4-BE49-F238E27FC236}">
                <a16:creationId xmlns:a16="http://schemas.microsoft.com/office/drawing/2014/main" id="{9AB75781-3384-3EA2-418F-813CE11A0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0" name="Line 6">
            <a:extLst>
              <a:ext uri="{FF2B5EF4-FFF2-40B4-BE49-F238E27FC236}">
                <a16:creationId xmlns:a16="http://schemas.microsoft.com/office/drawing/2014/main" id="{3B6729FE-C31F-8848-9742-9B2CEF3C0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F5EF5F8C-F0BD-0CC6-E8AD-5A710A5F2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2743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A238C59D-DF00-FE95-E370-AC474DC6CD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209800"/>
            <a:ext cx="2895600" cy="304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6BF77CCD-F20B-66A1-C8AD-0127C449B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2971800" cy="762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44AC2CE0-AAC5-5E51-A474-38F07F10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2781300"/>
            <a:ext cx="2351087" cy="9159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Πρόσθιος σκεδασμός</a:t>
            </a:r>
          </a:p>
          <a:p>
            <a:pPr eaLnBrk="1" hangingPunct="1">
              <a:defRPr/>
            </a:pPr>
            <a:r>
              <a:rPr lang="en-US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Forward Scatter</a:t>
            </a:r>
          </a:p>
          <a:p>
            <a:pPr eaLnBrk="1" hangingPunct="1">
              <a:defRPr/>
            </a:pPr>
            <a:r>
              <a:rPr lang="en-US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FS =f(</a:t>
            </a:r>
            <a:r>
              <a:rPr lang="el-GR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μεγέθους)</a:t>
            </a:r>
          </a:p>
        </p:txBody>
      </p:sp>
      <p:sp>
        <p:nvSpPr>
          <p:cNvPr id="18445" name="Line 24">
            <a:extLst>
              <a:ext uri="{FF2B5EF4-FFF2-40B4-BE49-F238E27FC236}">
                <a16:creationId xmlns:a16="http://schemas.microsoft.com/office/drawing/2014/main" id="{F32A43E3-F649-CAD4-9A54-7E8C29380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343400"/>
            <a:ext cx="0" cy="1371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6" name="Line 28">
            <a:extLst>
              <a:ext uri="{FF2B5EF4-FFF2-40B4-BE49-F238E27FC236}">
                <a16:creationId xmlns:a16="http://schemas.microsoft.com/office/drawing/2014/main" id="{34B7B7E8-3C01-1E33-2518-201567241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685800"/>
            <a:ext cx="457200" cy="1676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03" name="Text Box 29">
            <a:extLst>
              <a:ext uri="{FF2B5EF4-FFF2-40B4-BE49-F238E27FC236}">
                <a16:creationId xmlns:a16="http://schemas.microsoft.com/office/drawing/2014/main" id="{6BB75E90-9F13-A54F-4C99-F92FA001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2013"/>
            <a:ext cx="2614613" cy="9159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Πλάγιος Σκεδασμός</a:t>
            </a:r>
          </a:p>
          <a:p>
            <a:pPr eaLnBrk="1" hangingPunct="1">
              <a:defRPr/>
            </a:pPr>
            <a:r>
              <a:rPr lang="en-US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Sideward Scatter</a:t>
            </a:r>
          </a:p>
          <a:p>
            <a:pPr eaLnBrk="1" hangingPunct="1">
              <a:defRPr/>
            </a:pPr>
            <a:r>
              <a:rPr lang="en-US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SS =f(</a:t>
            </a:r>
            <a:r>
              <a:rPr lang="el-GR" alt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πολυπλοκότητας)</a:t>
            </a:r>
          </a:p>
        </p:txBody>
      </p:sp>
      <p:sp>
        <p:nvSpPr>
          <p:cNvPr id="42014" name="Line 30">
            <a:extLst>
              <a:ext uri="{FF2B5EF4-FFF2-40B4-BE49-F238E27FC236}">
                <a16:creationId xmlns:a16="http://schemas.microsoft.com/office/drawing/2014/main" id="{B86C0DE1-7662-2137-7BC5-D8348807A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362200"/>
            <a:ext cx="304800" cy="152400"/>
          </a:xfrm>
          <a:prstGeom prst="line">
            <a:avLst/>
          </a:prstGeom>
          <a:noFill/>
          <a:ln w="1270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15" name="Line 31">
            <a:extLst>
              <a:ext uri="{FF2B5EF4-FFF2-40B4-BE49-F238E27FC236}">
                <a16:creationId xmlns:a16="http://schemas.microsoft.com/office/drawing/2014/main" id="{B6784540-78E6-3E55-B7E1-1B7BDFB0B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362200"/>
            <a:ext cx="76200" cy="304800"/>
          </a:xfrm>
          <a:prstGeom prst="line">
            <a:avLst/>
          </a:prstGeom>
          <a:noFill/>
          <a:ln w="1270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16" name="Line 32">
            <a:extLst>
              <a:ext uri="{FF2B5EF4-FFF2-40B4-BE49-F238E27FC236}">
                <a16:creationId xmlns:a16="http://schemas.microsoft.com/office/drawing/2014/main" id="{7BDAAB02-D0C4-92A5-5AE4-B6E5B67248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2057400"/>
            <a:ext cx="228600" cy="304800"/>
          </a:xfrm>
          <a:prstGeom prst="line">
            <a:avLst/>
          </a:prstGeom>
          <a:noFill/>
          <a:ln w="1270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17" name="Oval 33">
            <a:extLst>
              <a:ext uri="{FF2B5EF4-FFF2-40B4-BE49-F238E27FC236}">
                <a16:creationId xmlns:a16="http://schemas.microsoft.com/office/drawing/2014/main" id="{8C1C21AA-0F84-9466-30A9-00B5532B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05000"/>
            <a:ext cx="228600" cy="228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18" name="Line 34">
            <a:extLst>
              <a:ext uri="{FF2B5EF4-FFF2-40B4-BE49-F238E27FC236}">
                <a16:creationId xmlns:a16="http://schemas.microsoft.com/office/drawing/2014/main" id="{A6F8073B-A563-5474-B3B3-55A46EC1D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057400"/>
            <a:ext cx="3048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19" name="Line 35">
            <a:extLst>
              <a:ext uri="{FF2B5EF4-FFF2-40B4-BE49-F238E27FC236}">
                <a16:creationId xmlns:a16="http://schemas.microsoft.com/office/drawing/2014/main" id="{0FD4E98F-079B-4F5A-59A4-CC469BD5D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4191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20" name="Line 36">
            <a:extLst>
              <a:ext uri="{FF2B5EF4-FFF2-40B4-BE49-F238E27FC236}">
                <a16:creationId xmlns:a16="http://schemas.microsoft.com/office/drawing/2014/main" id="{3491DCC7-7A7C-B2DA-D9B8-A3ADB024B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04800"/>
            <a:ext cx="0" cy="1676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5" name="Text Box 37">
            <a:extLst>
              <a:ext uri="{FF2B5EF4-FFF2-40B4-BE49-F238E27FC236}">
                <a16:creationId xmlns:a16="http://schemas.microsoft.com/office/drawing/2014/main" id="{1404DF7A-258F-7C9D-2FB5-F6BD18BF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Verdana" panose="020B0604030504040204" pitchFamily="34" charset="0"/>
              </a:rPr>
              <a:t>Φθορισμός</a:t>
            </a:r>
          </a:p>
        </p:txBody>
      </p:sp>
      <p:sp>
        <p:nvSpPr>
          <p:cNvPr id="42028" name="Line 44">
            <a:extLst>
              <a:ext uri="{FF2B5EF4-FFF2-40B4-BE49-F238E27FC236}">
                <a16:creationId xmlns:a16="http://schemas.microsoft.com/office/drawing/2014/main" id="{C0C3370A-64FB-6F0D-726B-52AA96BD1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81000"/>
            <a:ext cx="0" cy="3657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29" name="Oval 45">
            <a:extLst>
              <a:ext uri="{FF2B5EF4-FFF2-40B4-BE49-F238E27FC236}">
                <a16:creationId xmlns:a16="http://schemas.microsoft.com/office/drawing/2014/main" id="{BFF1DBD8-73A1-D2E4-6EDC-98B46A7C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76600"/>
            <a:ext cx="228600" cy="228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30" name="Line 46">
            <a:extLst>
              <a:ext uri="{FF2B5EF4-FFF2-40B4-BE49-F238E27FC236}">
                <a16:creationId xmlns:a16="http://schemas.microsoft.com/office/drawing/2014/main" id="{374DD564-967F-9F12-C5F2-38729022BF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52400"/>
            <a:ext cx="76200" cy="3124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35" name="Freeform 51">
            <a:extLst>
              <a:ext uri="{FF2B5EF4-FFF2-40B4-BE49-F238E27FC236}">
                <a16:creationId xmlns:a16="http://schemas.microsoft.com/office/drawing/2014/main" id="{92DBD60B-323E-177D-D46B-C4933B6CCDC6}"/>
              </a:ext>
            </a:extLst>
          </p:cNvPr>
          <p:cNvSpPr>
            <a:spLocks/>
          </p:cNvSpPr>
          <p:nvPr/>
        </p:nvSpPr>
        <p:spPr bwMode="auto">
          <a:xfrm rot="-9017217">
            <a:off x="4818063" y="3890963"/>
            <a:ext cx="533400" cy="304800"/>
          </a:xfrm>
          <a:custGeom>
            <a:avLst/>
            <a:gdLst>
              <a:gd name="T0" fmla="*/ 2147483646 w 786"/>
              <a:gd name="T1" fmla="*/ 2147483646 h 485"/>
              <a:gd name="T2" fmla="*/ 2147483646 w 786"/>
              <a:gd name="T3" fmla="*/ 2147483646 h 485"/>
              <a:gd name="T4" fmla="*/ 2147483646 w 786"/>
              <a:gd name="T5" fmla="*/ 2147483646 h 485"/>
              <a:gd name="T6" fmla="*/ 2147483646 w 786"/>
              <a:gd name="T7" fmla="*/ 2147483646 h 485"/>
              <a:gd name="T8" fmla="*/ 2147483646 w 786"/>
              <a:gd name="T9" fmla="*/ 2147483646 h 485"/>
              <a:gd name="T10" fmla="*/ 2147483646 w 786"/>
              <a:gd name="T11" fmla="*/ 2147483646 h 485"/>
              <a:gd name="T12" fmla="*/ 2147483646 w 786"/>
              <a:gd name="T13" fmla="*/ 2147483646 h 485"/>
              <a:gd name="T14" fmla="*/ 2147483646 w 786"/>
              <a:gd name="T15" fmla="*/ 0 h 485"/>
              <a:gd name="T16" fmla="*/ 2147483646 w 786"/>
              <a:gd name="T17" fmla="*/ 2147483646 h 485"/>
              <a:gd name="T18" fmla="*/ 2147483646 w 786"/>
              <a:gd name="T19" fmla="*/ 2147483646 h 485"/>
              <a:gd name="T20" fmla="*/ 2147483646 w 786"/>
              <a:gd name="T21" fmla="*/ 2147483646 h 485"/>
              <a:gd name="T22" fmla="*/ 2147483646 w 786"/>
              <a:gd name="T23" fmla="*/ 2147483646 h 485"/>
              <a:gd name="T24" fmla="*/ 2147483646 w 786"/>
              <a:gd name="T25" fmla="*/ 2147483646 h 485"/>
              <a:gd name="T26" fmla="*/ 2147483646 w 786"/>
              <a:gd name="T27" fmla="*/ 2147483646 h 485"/>
              <a:gd name="T28" fmla="*/ 2147483646 w 786"/>
              <a:gd name="T29" fmla="*/ 2147483646 h 485"/>
              <a:gd name="T30" fmla="*/ 2147483646 w 786"/>
              <a:gd name="T31" fmla="*/ 2147483646 h 485"/>
              <a:gd name="T32" fmla="*/ 2147483646 w 786"/>
              <a:gd name="T33" fmla="*/ 2147483646 h 485"/>
              <a:gd name="T34" fmla="*/ 2147483646 w 786"/>
              <a:gd name="T35" fmla="*/ 2147483646 h 485"/>
              <a:gd name="T36" fmla="*/ 2147483646 w 786"/>
              <a:gd name="T37" fmla="*/ 2147483646 h 485"/>
              <a:gd name="T38" fmla="*/ 2147483646 w 786"/>
              <a:gd name="T39" fmla="*/ 2147483646 h 485"/>
              <a:gd name="T40" fmla="*/ 2147483646 w 786"/>
              <a:gd name="T41" fmla="*/ 2147483646 h 485"/>
              <a:gd name="T42" fmla="*/ 2147483646 w 786"/>
              <a:gd name="T43" fmla="*/ 2147483646 h 485"/>
              <a:gd name="T44" fmla="*/ 2147483646 w 786"/>
              <a:gd name="T45" fmla="*/ 2147483646 h 485"/>
              <a:gd name="T46" fmla="*/ 2147483646 w 786"/>
              <a:gd name="T47" fmla="*/ 2147483646 h 485"/>
              <a:gd name="T48" fmla="*/ 2147483646 w 786"/>
              <a:gd name="T49" fmla="*/ 2147483646 h 485"/>
              <a:gd name="T50" fmla="*/ 0 w 786"/>
              <a:gd name="T51" fmla="*/ 2147483646 h 485"/>
              <a:gd name="T52" fmla="*/ 2147483646 w 786"/>
              <a:gd name="T53" fmla="*/ 2147483646 h 485"/>
              <a:gd name="T54" fmla="*/ 2147483646 w 786"/>
              <a:gd name="T55" fmla="*/ 2147483646 h 485"/>
              <a:gd name="T56" fmla="*/ 2147483646 w 786"/>
              <a:gd name="T57" fmla="*/ 2147483646 h 48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6"/>
              <a:gd name="T88" fmla="*/ 0 h 485"/>
              <a:gd name="T89" fmla="*/ 786 w 786"/>
              <a:gd name="T90" fmla="*/ 485 h 48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6" h="485">
                <a:moveTo>
                  <a:pt x="311" y="293"/>
                </a:moveTo>
                <a:cubicBezTo>
                  <a:pt x="350" y="280"/>
                  <a:pt x="390" y="278"/>
                  <a:pt x="429" y="265"/>
                </a:cubicBezTo>
                <a:cubicBezTo>
                  <a:pt x="432" y="256"/>
                  <a:pt x="440" y="248"/>
                  <a:pt x="439" y="238"/>
                </a:cubicBezTo>
                <a:cubicBezTo>
                  <a:pt x="437" y="219"/>
                  <a:pt x="420" y="183"/>
                  <a:pt x="420" y="183"/>
                </a:cubicBezTo>
                <a:cubicBezTo>
                  <a:pt x="431" y="125"/>
                  <a:pt x="424" y="127"/>
                  <a:pt x="466" y="92"/>
                </a:cubicBezTo>
                <a:cubicBezTo>
                  <a:pt x="472" y="87"/>
                  <a:pt x="496" y="59"/>
                  <a:pt x="503" y="55"/>
                </a:cubicBezTo>
                <a:cubicBezTo>
                  <a:pt x="520" y="47"/>
                  <a:pt x="557" y="37"/>
                  <a:pt x="557" y="37"/>
                </a:cubicBezTo>
                <a:cubicBezTo>
                  <a:pt x="586" y="8"/>
                  <a:pt x="609" y="8"/>
                  <a:pt x="649" y="0"/>
                </a:cubicBezTo>
                <a:cubicBezTo>
                  <a:pt x="752" y="10"/>
                  <a:pt x="723" y="4"/>
                  <a:pt x="786" y="46"/>
                </a:cubicBezTo>
                <a:cubicBezTo>
                  <a:pt x="777" y="93"/>
                  <a:pt x="777" y="113"/>
                  <a:pt x="731" y="128"/>
                </a:cubicBezTo>
                <a:cubicBezTo>
                  <a:pt x="722" y="134"/>
                  <a:pt x="714" y="142"/>
                  <a:pt x="704" y="146"/>
                </a:cubicBezTo>
                <a:cubicBezTo>
                  <a:pt x="686" y="154"/>
                  <a:pt x="649" y="165"/>
                  <a:pt x="649" y="165"/>
                </a:cubicBezTo>
                <a:cubicBezTo>
                  <a:pt x="617" y="212"/>
                  <a:pt x="598" y="213"/>
                  <a:pt x="621" y="265"/>
                </a:cubicBezTo>
                <a:cubicBezTo>
                  <a:pt x="625" y="273"/>
                  <a:pt x="632" y="281"/>
                  <a:pt x="640" y="284"/>
                </a:cubicBezTo>
                <a:cubicBezTo>
                  <a:pt x="660" y="291"/>
                  <a:pt x="683" y="290"/>
                  <a:pt x="704" y="293"/>
                </a:cubicBezTo>
                <a:cubicBezTo>
                  <a:pt x="756" y="310"/>
                  <a:pt x="759" y="343"/>
                  <a:pt x="786" y="384"/>
                </a:cubicBezTo>
                <a:cubicBezTo>
                  <a:pt x="775" y="452"/>
                  <a:pt x="775" y="448"/>
                  <a:pt x="722" y="485"/>
                </a:cubicBezTo>
                <a:cubicBezTo>
                  <a:pt x="695" y="482"/>
                  <a:pt x="667" y="481"/>
                  <a:pt x="640" y="476"/>
                </a:cubicBezTo>
                <a:cubicBezTo>
                  <a:pt x="604" y="470"/>
                  <a:pt x="571" y="416"/>
                  <a:pt x="548" y="393"/>
                </a:cubicBezTo>
                <a:cubicBezTo>
                  <a:pt x="533" y="378"/>
                  <a:pt x="493" y="357"/>
                  <a:pt x="493" y="357"/>
                </a:cubicBezTo>
                <a:cubicBezTo>
                  <a:pt x="434" y="377"/>
                  <a:pt x="400" y="424"/>
                  <a:pt x="356" y="466"/>
                </a:cubicBezTo>
                <a:cubicBezTo>
                  <a:pt x="353" y="469"/>
                  <a:pt x="304" y="484"/>
                  <a:pt x="301" y="485"/>
                </a:cubicBezTo>
                <a:cubicBezTo>
                  <a:pt x="191" y="473"/>
                  <a:pt x="242" y="483"/>
                  <a:pt x="173" y="439"/>
                </a:cubicBezTo>
                <a:cubicBezTo>
                  <a:pt x="148" y="362"/>
                  <a:pt x="164" y="382"/>
                  <a:pt x="82" y="366"/>
                </a:cubicBezTo>
                <a:cubicBezTo>
                  <a:pt x="73" y="360"/>
                  <a:pt x="65" y="352"/>
                  <a:pt x="55" y="348"/>
                </a:cubicBezTo>
                <a:cubicBezTo>
                  <a:pt x="37" y="340"/>
                  <a:pt x="0" y="329"/>
                  <a:pt x="0" y="329"/>
                </a:cubicBezTo>
                <a:cubicBezTo>
                  <a:pt x="3" y="320"/>
                  <a:pt x="1" y="307"/>
                  <a:pt x="9" y="302"/>
                </a:cubicBezTo>
                <a:cubicBezTo>
                  <a:pt x="25" y="291"/>
                  <a:pt x="64" y="284"/>
                  <a:pt x="64" y="284"/>
                </a:cubicBezTo>
                <a:cubicBezTo>
                  <a:pt x="262" y="294"/>
                  <a:pt x="179" y="293"/>
                  <a:pt x="311" y="29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8460" name="AutoShape 54">
            <a:extLst>
              <a:ext uri="{FF2B5EF4-FFF2-40B4-BE49-F238E27FC236}">
                <a16:creationId xmlns:a16="http://schemas.microsoft.com/office/drawing/2014/main" id="{42901A38-0668-B32D-EBB5-3B1DA2E84C8D}"/>
              </a:ext>
            </a:extLst>
          </p:cNvPr>
          <p:cNvSpPr>
            <a:spLocks noChangeArrowheads="1"/>
          </p:cNvSpPr>
          <p:nvPr/>
        </p:nvSpPr>
        <p:spPr bwMode="auto">
          <a:xfrm rot="-3576404">
            <a:off x="4743450" y="3586163"/>
            <a:ext cx="76200" cy="381000"/>
          </a:xfrm>
          <a:prstGeom prst="can">
            <a:avLst>
              <a:gd name="adj" fmla="val 125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8461" name="AutoShape 55">
            <a:extLst>
              <a:ext uri="{FF2B5EF4-FFF2-40B4-BE49-F238E27FC236}">
                <a16:creationId xmlns:a16="http://schemas.microsoft.com/office/drawing/2014/main" id="{5D3C4AAC-9D4D-AEBA-8D25-D10A43633AEE}"/>
              </a:ext>
            </a:extLst>
          </p:cNvPr>
          <p:cNvSpPr>
            <a:spLocks noChangeArrowheads="1"/>
          </p:cNvSpPr>
          <p:nvPr/>
        </p:nvSpPr>
        <p:spPr bwMode="auto">
          <a:xfrm rot="-3576404">
            <a:off x="4648200" y="3733800"/>
            <a:ext cx="76200" cy="381000"/>
          </a:xfrm>
          <a:prstGeom prst="can">
            <a:avLst>
              <a:gd name="adj" fmla="val 125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40" name="Freeform 56">
            <a:extLst>
              <a:ext uri="{FF2B5EF4-FFF2-40B4-BE49-F238E27FC236}">
                <a16:creationId xmlns:a16="http://schemas.microsoft.com/office/drawing/2014/main" id="{7A4ADE27-9193-4DA9-87D0-089275D4D952}"/>
              </a:ext>
            </a:extLst>
          </p:cNvPr>
          <p:cNvSpPr>
            <a:spLocks/>
          </p:cNvSpPr>
          <p:nvPr/>
        </p:nvSpPr>
        <p:spPr bwMode="auto">
          <a:xfrm rot="-2973485">
            <a:off x="5219700" y="3771900"/>
            <a:ext cx="533400" cy="304800"/>
          </a:xfrm>
          <a:custGeom>
            <a:avLst/>
            <a:gdLst>
              <a:gd name="T0" fmla="*/ 2147483646 w 786"/>
              <a:gd name="T1" fmla="*/ 2147483646 h 485"/>
              <a:gd name="T2" fmla="*/ 2147483646 w 786"/>
              <a:gd name="T3" fmla="*/ 2147483646 h 485"/>
              <a:gd name="T4" fmla="*/ 2147483646 w 786"/>
              <a:gd name="T5" fmla="*/ 2147483646 h 485"/>
              <a:gd name="T6" fmla="*/ 2147483646 w 786"/>
              <a:gd name="T7" fmla="*/ 2147483646 h 485"/>
              <a:gd name="T8" fmla="*/ 2147483646 w 786"/>
              <a:gd name="T9" fmla="*/ 2147483646 h 485"/>
              <a:gd name="T10" fmla="*/ 2147483646 w 786"/>
              <a:gd name="T11" fmla="*/ 2147483646 h 485"/>
              <a:gd name="T12" fmla="*/ 2147483646 w 786"/>
              <a:gd name="T13" fmla="*/ 2147483646 h 485"/>
              <a:gd name="T14" fmla="*/ 2147483646 w 786"/>
              <a:gd name="T15" fmla="*/ 0 h 485"/>
              <a:gd name="T16" fmla="*/ 2147483646 w 786"/>
              <a:gd name="T17" fmla="*/ 2147483646 h 485"/>
              <a:gd name="T18" fmla="*/ 2147483646 w 786"/>
              <a:gd name="T19" fmla="*/ 2147483646 h 485"/>
              <a:gd name="T20" fmla="*/ 2147483646 w 786"/>
              <a:gd name="T21" fmla="*/ 2147483646 h 485"/>
              <a:gd name="T22" fmla="*/ 2147483646 w 786"/>
              <a:gd name="T23" fmla="*/ 2147483646 h 485"/>
              <a:gd name="T24" fmla="*/ 2147483646 w 786"/>
              <a:gd name="T25" fmla="*/ 2147483646 h 485"/>
              <a:gd name="T26" fmla="*/ 2147483646 w 786"/>
              <a:gd name="T27" fmla="*/ 2147483646 h 485"/>
              <a:gd name="T28" fmla="*/ 2147483646 w 786"/>
              <a:gd name="T29" fmla="*/ 2147483646 h 485"/>
              <a:gd name="T30" fmla="*/ 2147483646 w 786"/>
              <a:gd name="T31" fmla="*/ 2147483646 h 485"/>
              <a:gd name="T32" fmla="*/ 2147483646 w 786"/>
              <a:gd name="T33" fmla="*/ 2147483646 h 485"/>
              <a:gd name="T34" fmla="*/ 2147483646 w 786"/>
              <a:gd name="T35" fmla="*/ 2147483646 h 485"/>
              <a:gd name="T36" fmla="*/ 2147483646 w 786"/>
              <a:gd name="T37" fmla="*/ 2147483646 h 485"/>
              <a:gd name="T38" fmla="*/ 2147483646 w 786"/>
              <a:gd name="T39" fmla="*/ 2147483646 h 485"/>
              <a:gd name="T40" fmla="*/ 2147483646 w 786"/>
              <a:gd name="T41" fmla="*/ 2147483646 h 485"/>
              <a:gd name="T42" fmla="*/ 2147483646 w 786"/>
              <a:gd name="T43" fmla="*/ 2147483646 h 485"/>
              <a:gd name="T44" fmla="*/ 2147483646 w 786"/>
              <a:gd name="T45" fmla="*/ 2147483646 h 485"/>
              <a:gd name="T46" fmla="*/ 2147483646 w 786"/>
              <a:gd name="T47" fmla="*/ 2147483646 h 485"/>
              <a:gd name="T48" fmla="*/ 2147483646 w 786"/>
              <a:gd name="T49" fmla="*/ 2147483646 h 485"/>
              <a:gd name="T50" fmla="*/ 0 w 786"/>
              <a:gd name="T51" fmla="*/ 2147483646 h 485"/>
              <a:gd name="T52" fmla="*/ 2147483646 w 786"/>
              <a:gd name="T53" fmla="*/ 2147483646 h 485"/>
              <a:gd name="T54" fmla="*/ 2147483646 w 786"/>
              <a:gd name="T55" fmla="*/ 2147483646 h 485"/>
              <a:gd name="T56" fmla="*/ 2147483646 w 786"/>
              <a:gd name="T57" fmla="*/ 2147483646 h 48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6"/>
              <a:gd name="T88" fmla="*/ 0 h 485"/>
              <a:gd name="T89" fmla="*/ 786 w 786"/>
              <a:gd name="T90" fmla="*/ 485 h 48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6" h="485">
                <a:moveTo>
                  <a:pt x="311" y="293"/>
                </a:moveTo>
                <a:cubicBezTo>
                  <a:pt x="350" y="280"/>
                  <a:pt x="390" y="278"/>
                  <a:pt x="429" y="265"/>
                </a:cubicBezTo>
                <a:cubicBezTo>
                  <a:pt x="432" y="256"/>
                  <a:pt x="440" y="248"/>
                  <a:pt x="439" y="238"/>
                </a:cubicBezTo>
                <a:cubicBezTo>
                  <a:pt x="437" y="219"/>
                  <a:pt x="420" y="183"/>
                  <a:pt x="420" y="183"/>
                </a:cubicBezTo>
                <a:cubicBezTo>
                  <a:pt x="431" y="125"/>
                  <a:pt x="424" y="127"/>
                  <a:pt x="466" y="92"/>
                </a:cubicBezTo>
                <a:cubicBezTo>
                  <a:pt x="472" y="87"/>
                  <a:pt x="496" y="59"/>
                  <a:pt x="503" y="55"/>
                </a:cubicBezTo>
                <a:cubicBezTo>
                  <a:pt x="520" y="47"/>
                  <a:pt x="557" y="37"/>
                  <a:pt x="557" y="37"/>
                </a:cubicBezTo>
                <a:cubicBezTo>
                  <a:pt x="586" y="8"/>
                  <a:pt x="609" y="8"/>
                  <a:pt x="649" y="0"/>
                </a:cubicBezTo>
                <a:cubicBezTo>
                  <a:pt x="752" y="10"/>
                  <a:pt x="723" y="4"/>
                  <a:pt x="786" y="46"/>
                </a:cubicBezTo>
                <a:cubicBezTo>
                  <a:pt x="777" y="93"/>
                  <a:pt x="777" y="113"/>
                  <a:pt x="731" y="128"/>
                </a:cubicBezTo>
                <a:cubicBezTo>
                  <a:pt x="722" y="134"/>
                  <a:pt x="714" y="142"/>
                  <a:pt x="704" y="146"/>
                </a:cubicBezTo>
                <a:cubicBezTo>
                  <a:pt x="686" y="154"/>
                  <a:pt x="649" y="165"/>
                  <a:pt x="649" y="165"/>
                </a:cubicBezTo>
                <a:cubicBezTo>
                  <a:pt x="617" y="212"/>
                  <a:pt x="598" y="213"/>
                  <a:pt x="621" y="265"/>
                </a:cubicBezTo>
                <a:cubicBezTo>
                  <a:pt x="625" y="273"/>
                  <a:pt x="632" y="281"/>
                  <a:pt x="640" y="284"/>
                </a:cubicBezTo>
                <a:cubicBezTo>
                  <a:pt x="660" y="291"/>
                  <a:pt x="683" y="290"/>
                  <a:pt x="704" y="293"/>
                </a:cubicBezTo>
                <a:cubicBezTo>
                  <a:pt x="756" y="310"/>
                  <a:pt x="759" y="343"/>
                  <a:pt x="786" y="384"/>
                </a:cubicBezTo>
                <a:cubicBezTo>
                  <a:pt x="775" y="452"/>
                  <a:pt x="775" y="448"/>
                  <a:pt x="722" y="485"/>
                </a:cubicBezTo>
                <a:cubicBezTo>
                  <a:pt x="695" y="482"/>
                  <a:pt x="667" y="481"/>
                  <a:pt x="640" y="476"/>
                </a:cubicBezTo>
                <a:cubicBezTo>
                  <a:pt x="604" y="470"/>
                  <a:pt x="571" y="416"/>
                  <a:pt x="548" y="393"/>
                </a:cubicBezTo>
                <a:cubicBezTo>
                  <a:pt x="533" y="378"/>
                  <a:pt x="493" y="357"/>
                  <a:pt x="493" y="357"/>
                </a:cubicBezTo>
                <a:cubicBezTo>
                  <a:pt x="434" y="377"/>
                  <a:pt x="400" y="424"/>
                  <a:pt x="356" y="466"/>
                </a:cubicBezTo>
                <a:cubicBezTo>
                  <a:pt x="353" y="469"/>
                  <a:pt x="304" y="484"/>
                  <a:pt x="301" y="485"/>
                </a:cubicBezTo>
                <a:cubicBezTo>
                  <a:pt x="191" y="473"/>
                  <a:pt x="242" y="483"/>
                  <a:pt x="173" y="439"/>
                </a:cubicBezTo>
                <a:cubicBezTo>
                  <a:pt x="148" y="362"/>
                  <a:pt x="164" y="382"/>
                  <a:pt x="82" y="366"/>
                </a:cubicBezTo>
                <a:cubicBezTo>
                  <a:pt x="73" y="360"/>
                  <a:pt x="65" y="352"/>
                  <a:pt x="55" y="348"/>
                </a:cubicBezTo>
                <a:cubicBezTo>
                  <a:pt x="37" y="340"/>
                  <a:pt x="0" y="329"/>
                  <a:pt x="0" y="329"/>
                </a:cubicBezTo>
                <a:cubicBezTo>
                  <a:pt x="3" y="320"/>
                  <a:pt x="1" y="307"/>
                  <a:pt x="9" y="302"/>
                </a:cubicBezTo>
                <a:cubicBezTo>
                  <a:pt x="25" y="291"/>
                  <a:pt x="64" y="284"/>
                  <a:pt x="64" y="284"/>
                </a:cubicBezTo>
                <a:cubicBezTo>
                  <a:pt x="262" y="294"/>
                  <a:pt x="179" y="293"/>
                  <a:pt x="311" y="29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2041" name="Freeform 57">
            <a:extLst>
              <a:ext uri="{FF2B5EF4-FFF2-40B4-BE49-F238E27FC236}">
                <a16:creationId xmlns:a16="http://schemas.microsoft.com/office/drawing/2014/main" id="{A75888A6-0E87-9AB1-FAEA-8F2F16E6B6E2}"/>
              </a:ext>
            </a:extLst>
          </p:cNvPr>
          <p:cNvSpPr>
            <a:spLocks/>
          </p:cNvSpPr>
          <p:nvPr/>
        </p:nvSpPr>
        <p:spPr bwMode="auto">
          <a:xfrm rot="2285778">
            <a:off x="5257800" y="4114800"/>
            <a:ext cx="533400" cy="304800"/>
          </a:xfrm>
          <a:custGeom>
            <a:avLst/>
            <a:gdLst>
              <a:gd name="T0" fmla="*/ 2147483646 w 786"/>
              <a:gd name="T1" fmla="*/ 2147483646 h 485"/>
              <a:gd name="T2" fmla="*/ 2147483646 w 786"/>
              <a:gd name="T3" fmla="*/ 2147483646 h 485"/>
              <a:gd name="T4" fmla="*/ 2147483646 w 786"/>
              <a:gd name="T5" fmla="*/ 2147483646 h 485"/>
              <a:gd name="T6" fmla="*/ 2147483646 w 786"/>
              <a:gd name="T7" fmla="*/ 2147483646 h 485"/>
              <a:gd name="T8" fmla="*/ 2147483646 w 786"/>
              <a:gd name="T9" fmla="*/ 2147483646 h 485"/>
              <a:gd name="T10" fmla="*/ 2147483646 w 786"/>
              <a:gd name="T11" fmla="*/ 2147483646 h 485"/>
              <a:gd name="T12" fmla="*/ 2147483646 w 786"/>
              <a:gd name="T13" fmla="*/ 2147483646 h 485"/>
              <a:gd name="T14" fmla="*/ 2147483646 w 786"/>
              <a:gd name="T15" fmla="*/ 0 h 485"/>
              <a:gd name="T16" fmla="*/ 2147483646 w 786"/>
              <a:gd name="T17" fmla="*/ 2147483646 h 485"/>
              <a:gd name="T18" fmla="*/ 2147483646 w 786"/>
              <a:gd name="T19" fmla="*/ 2147483646 h 485"/>
              <a:gd name="T20" fmla="*/ 2147483646 w 786"/>
              <a:gd name="T21" fmla="*/ 2147483646 h 485"/>
              <a:gd name="T22" fmla="*/ 2147483646 w 786"/>
              <a:gd name="T23" fmla="*/ 2147483646 h 485"/>
              <a:gd name="T24" fmla="*/ 2147483646 w 786"/>
              <a:gd name="T25" fmla="*/ 2147483646 h 485"/>
              <a:gd name="T26" fmla="*/ 2147483646 w 786"/>
              <a:gd name="T27" fmla="*/ 2147483646 h 485"/>
              <a:gd name="T28" fmla="*/ 2147483646 w 786"/>
              <a:gd name="T29" fmla="*/ 2147483646 h 485"/>
              <a:gd name="T30" fmla="*/ 2147483646 w 786"/>
              <a:gd name="T31" fmla="*/ 2147483646 h 485"/>
              <a:gd name="T32" fmla="*/ 2147483646 w 786"/>
              <a:gd name="T33" fmla="*/ 2147483646 h 485"/>
              <a:gd name="T34" fmla="*/ 2147483646 w 786"/>
              <a:gd name="T35" fmla="*/ 2147483646 h 485"/>
              <a:gd name="T36" fmla="*/ 2147483646 w 786"/>
              <a:gd name="T37" fmla="*/ 2147483646 h 485"/>
              <a:gd name="T38" fmla="*/ 2147483646 w 786"/>
              <a:gd name="T39" fmla="*/ 2147483646 h 485"/>
              <a:gd name="T40" fmla="*/ 2147483646 w 786"/>
              <a:gd name="T41" fmla="*/ 2147483646 h 485"/>
              <a:gd name="T42" fmla="*/ 2147483646 w 786"/>
              <a:gd name="T43" fmla="*/ 2147483646 h 485"/>
              <a:gd name="T44" fmla="*/ 2147483646 w 786"/>
              <a:gd name="T45" fmla="*/ 2147483646 h 485"/>
              <a:gd name="T46" fmla="*/ 2147483646 w 786"/>
              <a:gd name="T47" fmla="*/ 2147483646 h 485"/>
              <a:gd name="T48" fmla="*/ 2147483646 w 786"/>
              <a:gd name="T49" fmla="*/ 2147483646 h 485"/>
              <a:gd name="T50" fmla="*/ 0 w 786"/>
              <a:gd name="T51" fmla="*/ 2147483646 h 485"/>
              <a:gd name="T52" fmla="*/ 2147483646 w 786"/>
              <a:gd name="T53" fmla="*/ 2147483646 h 485"/>
              <a:gd name="T54" fmla="*/ 2147483646 w 786"/>
              <a:gd name="T55" fmla="*/ 2147483646 h 485"/>
              <a:gd name="T56" fmla="*/ 2147483646 w 786"/>
              <a:gd name="T57" fmla="*/ 2147483646 h 48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6"/>
              <a:gd name="T88" fmla="*/ 0 h 485"/>
              <a:gd name="T89" fmla="*/ 786 w 786"/>
              <a:gd name="T90" fmla="*/ 485 h 48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6" h="485">
                <a:moveTo>
                  <a:pt x="311" y="293"/>
                </a:moveTo>
                <a:cubicBezTo>
                  <a:pt x="350" y="280"/>
                  <a:pt x="390" y="278"/>
                  <a:pt x="429" y="265"/>
                </a:cubicBezTo>
                <a:cubicBezTo>
                  <a:pt x="432" y="256"/>
                  <a:pt x="440" y="248"/>
                  <a:pt x="439" y="238"/>
                </a:cubicBezTo>
                <a:cubicBezTo>
                  <a:pt x="437" y="219"/>
                  <a:pt x="420" y="183"/>
                  <a:pt x="420" y="183"/>
                </a:cubicBezTo>
                <a:cubicBezTo>
                  <a:pt x="431" y="125"/>
                  <a:pt x="424" y="127"/>
                  <a:pt x="466" y="92"/>
                </a:cubicBezTo>
                <a:cubicBezTo>
                  <a:pt x="472" y="87"/>
                  <a:pt x="496" y="59"/>
                  <a:pt x="503" y="55"/>
                </a:cubicBezTo>
                <a:cubicBezTo>
                  <a:pt x="520" y="47"/>
                  <a:pt x="557" y="37"/>
                  <a:pt x="557" y="37"/>
                </a:cubicBezTo>
                <a:cubicBezTo>
                  <a:pt x="586" y="8"/>
                  <a:pt x="609" y="8"/>
                  <a:pt x="649" y="0"/>
                </a:cubicBezTo>
                <a:cubicBezTo>
                  <a:pt x="752" y="10"/>
                  <a:pt x="723" y="4"/>
                  <a:pt x="786" y="46"/>
                </a:cubicBezTo>
                <a:cubicBezTo>
                  <a:pt x="777" y="93"/>
                  <a:pt x="777" y="113"/>
                  <a:pt x="731" y="128"/>
                </a:cubicBezTo>
                <a:cubicBezTo>
                  <a:pt x="722" y="134"/>
                  <a:pt x="714" y="142"/>
                  <a:pt x="704" y="146"/>
                </a:cubicBezTo>
                <a:cubicBezTo>
                  <a:pt x="686" y="154"/>
                  <a:pt x="649" y="165"/>
                  <a:pt x="649" y="165"/>
                </a:cubicBezTo>
                <a:cubicBezTo>
                  <a:pt x="617" y="212"/>
                  <a:pt x="598" y="213"/>
                  <a:pt x="621" y="265"/>
                </a:cubicBezTo>
                <a:cubicBezTo>
                  <a:pt x="625" y="273"/>
                  <a:pt x="632" y="281"/>
                  <a:pt x="640" y="284"/>
                </a:cubicBezTo>
                <a:cubicBezTo>
                  <a:pt x="660" y="291"/>
                  <a:pt x="683" y="290"/>
                  <a:pt x="704" y="293"/>
                </a:cubicBezTo>
                <a:cubicBezTo>
                  <a:pt x="756" y="310"/>
                  <a:pt x="759" y="343"/>
                  <a:pt x="786" y="384"/>
                </a:cubicBezTo>
                <a:cubicBezTo>
                  <a:pt x="775" y="452"/>
                  <a:pt x="775" y="448"/>
                  <a:pt x="722" y="485"/>
                </a:cubicBezTo>
                <a:cubicBezTo>
                  <a:pt x="695" y="482"/>
                  <a:pt x="667" y="481"/>
                  <a:pt x="640" y="476"/>
                </a:cubicBezTo>
                <a:cubicBezTo>
                  <a:pt x="604" y="470"/>
                  <a:pt x="571" y="416"/>
                  <a:pt x="548" y="393"/>
                </a:cubicBezTo>
                <a:cubicBezTo>
                  <a:pt x="533" y="378"/>
                  <a:pt x="493" y="357"/>
                  <a:pt x="493" y="357"/>
                </a:cubicBezTo>
                <a:cubicBezTo>
                  <a:pt x="434" y="377"/>
                  <a:pt x="400" y="424"/>
                  <a:pt x="356" y="466"/>
                </a:cubicBezTo>
                <a:cubicBezTo>
                  <a:pt x="353" y="469"/>
                  <a:pt x="304" y="484"/>
                  <a:pt x="301" y="485"/>
                </a:cubicBezTo>
                <a:cubicBezTo>
                  <a:pt x="191" y="473"/>
                  <a:pt x="242" y="483"/>
                  <a:pt x="173" y="439"/>
                </a:cubicBezTo>
                <a:cubicBezTo>
                  <a:pt x="148" y="362"/>
                  <a:pt x="164" y="382"/>
                  <a:pt x="82" y="366"/>
                </a:cubicBezTo>
                <a:cubicBezTo>
                  <a:pt x="73" y="360"/>
                  <a:pt x="65" y="352"/>
                  <a:pt x="55" y="348"/>
                </a:cubicBezTo>
                <a:cubicBezTo>
                  <a:pt x="37" y="340"/>
                  <a:pt x="0" y="329"/>
                  <a:pt x="0" y="329"/>
                </a:cubicBezTo>
                <a:cubicBezTo>
                  <a:pt x="3" y="320"/>
                  <a:pt x="1" y="307"/>
                  <a:pt x="9" y="302"/>
                </a:cubicBezTo>
                <a:cubicBezTo>
                  <a:pt x="25" y="291"/>
                  <a:pt x="64" y="284"/>
                  <a:pt x="64" y="284"/>
                </a:cubicBezTo>
                <a:cubicBezTo>
                  <a:pt x="262" y="294"/>
                  <a:pt x="179" y="293"/>
                  <a:pt x="311" y="29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2042" name="Freeform 58">
            <a:extLst>
              <a:ext uri="{FF2B5EF4-FFF2-40B4-BE49-F238E27FC236}">
                <a16:creationId xmlns:a16="http://schemas.microsoft.com/office/drawing/2014/main" id="{8E70CA73-50A3-A6B6-30A8-04DFBC1ED733}"/>
              </a:ext>
            </a:extLst>
          </p:cNvPr>
          <p:cNvSpPr>
            <a:spLocks/>
          </p:cNvSpPr>
          <p:nvPr/>
        </p:nvSpPr>
        <p:spPr bwMode="auto">
          <a:xfrm rot="7614737">
            <a:off x="4914900" y="4229100"/>
            <a:ext cx="533400" cy="304800"/>
          </a:xfrm>
          <a:custGeom>
            <a:avLst/>
            <a:gdLst>
              <a:gd name="T0" fmla="*/ 2147483646 w 786"/>
              <a:gd name="T1" fmla="*/ 2147483646 h 485"/>
              <a:gd name="T2" fmla="*/ 2147483646 w 786"/>
              <a:gd name="T3" fmla="*/ 2147483646 h 485"/>
              <a:gd name="T4" fmla="*/ 2147483646 w 786"/>
              <a:gd name="T5" fmla="*/ 2147483646 h 485"/>
              <a:gd name="T6" fmla="*/ 2147483646 w 786"/>
              <a:gd name="T7" fmla="*/ 2147483646 h 485"/>
              <a:gd name="T8" fmla="*/ 2147483646 w 786"/>
              <a:gd name="T9" fmla="*/ 2147483646 h 485"/>
              <a:gd name="T10" fmla="*/ 2147483646 w 786"/>
              <a:gd name="T11" fmla="*/ 2147483646 h 485"/>
              <a:gd name="T12" fmla="*/ 2147483646 w 786"/>
              <a:gd name="T13" fmla="*/ 2147483646 h 485"/>
              <a:gd name="T14" fmla="*/ 2147483646 w 786"/>
              <a:gd name="T15" fmla="*/ 0 h 485"/>
              <a:gd name="T16" fmla="*/ 2147483646 w 786"/>
              <a:gd name="T17" fmla="*/ 2147483646 h 485"/>
              <a:gd name="T18" fmla="*/ 2147483646 w 786"/>
              <a:gd name="T19" fmla="*/ 2147483646 h 485"/>
              <a:gd name="T20" fmla="*/ 2147483646 w 786"/>
              <a:gd name="T21" fmla="*/ 2147483646 h 485"/>
              <a:gd name="T22" fmla="*/ 2147483646 w 786"/>
              <a:gd name="T23" fmla="*/ 2147483646 h 485"/>
              <a:gd name="T24" fmla="*/ 2147483646 w 786"/>
              <a:gd name="T25" fmla="*/ 2147483646 h 485"/>
              <a:gd name="T26" fmla="*/ 2147483646 w 786"/>
              <a:gd name="T27" fmla="*/ 2147483646 h 485"/>
              <a:gd name="T28" fmla="*/ 2147483646 w 786"/>
              <a:gd name="T29" fmla="*/ 2147483646 h 485"/>
              <a:gd name="T30" fmla="*/ 2147483646 w 786"/>
              <a:gd name="T31" fmla="*/ 2147483646 h 485"/>
              <a:gd name="T32" fmla="*/ 2147483646 w 786"/>
              <a:gd name="T33" fmla="*/ 2147483646 h 485"/>
              <a:gd name="T34" fmla="*/ 2147483646 w 786"/>
              <a:gd name="T35" fmla="*/ 2147483646 h 485"/>
              <a:gd name="T36" fmla="*/ 2147483646 w 786"/>
              <a:gd name="T37" fmla="*/ 2147483646 h 485"/>
              <a:gd name="T38" fmla="*/ 2147483646 w 786"/>
              <a:gd name="T39" fmla="*/ 2147483646 h 485"/>
              <a:gd name="T40" fmla="*/ 2147483646 w 786"/>
              <a:gd name="T41" fmla="*/ 2147483646 h 485"/>
              <a:gd name="T42" fmla="*/ 2147483646 w 786"/>
              <a:gd name="T43" fmla="*/ 2147483646 h 485"/>
              <a:gd name="T44" fmla="*/ 2147483646 w 786"/>
              <a:gd name="T45" fmla="*/ 2147483646 h 485"/>
              <a:gd name="T46" fmla="*/ 2147483646 w 786"/>
              <a:gd name="T47" fmla="*/ 2147483646 h 485"/>
              <a:gd name="T48" fmla="*/ 2147483646 w 786"/>
              <a:gd name="T49" fmla="*/ 2147483646 h 485"/>
              <a:gd name="T50" fmla="*/ 0 w 786"/>
              <a:gd name="T51" fmla="*/ 2147483646 h 485"/>
              <a:gd name="T52" fmla="*/ 2147483646 w 786"/>
              <a:gd name="T53" fmla="*/ 2147483646 h 485"/>
              <a:gd name="T54" fmla="*/ 2147483646 w 786"/>
              <a:gd name="T55" fmla="*/ 2147483646 h 485"/>
              <a:gd name="T56" fmla="*/ 2147483646 w 786"/>
              <a:gd name="T57" fmla="*/ 2147483646 h 48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6"/>
              <a:gd name="T88" fmla="*/ 0 h 485"/>
              <a:gd name="T89" fmla="*/ 786 w 786"/>
              <a:gd name="T90" fmla="*/ 485 h 48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6" h="485">
                <a:moveTo>
                  <a:pt x="311" y="293"/>
                </a:moveTo>
                <a:cubicBezTo>
                  <a:pt x="350" y="280"/>
                  <a:pt x="390" y="278"/>
                  <a:pt x="429" y="265"/>
                </a:cubicBezTo>
                <a:cubicBezTo>
                  <a:pt x="432" y="256"/>
                  <a:pt x="440" y="248"/>
                  <a:pt x="439" y="238"/>
                </a:cubicBezTo>
                <a:cubicBezTo>
                  <a:pt x="437" y="219"/>
                  <a:pt x="420" y="183"/>
                  <a:pt x="420" y="183"/>
                </a:cubicBezTo>
                <a:cubicBezTo>
                  <a:pt x="431" y="125"/>
                  <a:pt x="424" y="127"/>
                  <a:pt x="466" y="92"/>
                </a:cubicBezTo>
                <a:cubicBezTo>
                  <a:pt x="472" y="87"/>
                  <a:pt x="496" y="59"/>
                  <a:pt x="503" y="55"/>
                </a:cubicBezTo>
                <a:cubicBezTo>
                  <a:pt x="520" y="47"/>
                  <a:pt x="557" y="37"/>
                  <a:pt x="557" y="37"/>
                </a:cubicBezTo>
                <a:cubicBezTo>
                  <a:pt x="586" y="8"/>
                  <a:pt x="609" y="8"/>
                  <a:pt x="649" y="0"/>
                </a:cubicBezTo>
                <a:cubicBezTo>
                  <a:pt x="752" y="10"/>
                  <a:pt x="723" y="4"/>
                  <a:pt x="786" y="46"/>
                </a:cubicBezTo>
                <a:cubicBezTo>
                  <a:pt x="777" y="93"/>
                  <a:pt x="777" y="113"/>
                  <a:pt x="731" y="128"/>
                </a:cubicBezTo>
                <a:cubicBezTo>
                  <a:pt x="722" y="134"/>
                  <a:pt x="714" y="142"/>
                  <a:pt x="704" y="146"/>
                </a:cubicBezTo>
                <a:cubicBezTo>
                  <a:pt x="686" y="154"/>
                  <a:pt x="649" y="165"/>
                  <a:pt x="649" y="165"/>
                </a:cubicBezTo>
                <a:cubicBezTo>
                  <a:pt x="617" y="212"/>
                  <a:pt x="598" y="213"/>
                  <a:pt x="621" y="265"/>
                </a:cubicBezTo>
                <a:cubicBezTo>
                  <a:pt x="625" y="273"/>
                  <a:pt x="632" y="281"/>
                  <a:pt x="640" y="284"/>
                </a:cubicBezTo>
                <a:cubicBezTo>
                  <a:pt x="660" y="291"/>
                  <a:pt x="683" y="290"/>
                  <a:pt x="704" y="293"/>
                </a:cubicBezTo>
                <a:cubicBezTo>
                  <a:pt x="756" y="310"/>
                  <a:pt x="759" y="343"/>
                  <a:pt x="786" y="384"/>
                </a:cubicBezTo>
                <a:cubicBezTo>
                  <a:pt x="775" y="452"/>
                  <a:pt x="775" y="448"/>
                  <a:pt x="722" y="485"/>
                </a:cubicBezTo>
                <a:cubicBezTo>
                  <a:pt x="695" y="482"/>
                  <a:pt x="667" y="481"/>
                  <a:pt x="640" y="476"/>
                </a:cubicBezTo>
                <a:cubicBezTo>
                  <a:pt x="604" y="470"/>
                  <a:pt x="571" y="416"/>
                  <a:pt x="548" y="393"/>
                </a:cubicBezTo>
                <a:cubicBezTo>
                  <a:pt x="533" y="378"/>
                  <a:pt x="493" y="357"/>
                  <a:pt x="493" y="357"/>
                </a:cubicBezTo>
                <a:cubicBezTo>
                  <a:pt x="434" y="377"/>
                  <a:pt x="400" y="424"/>
                  <a:pt x="356" y="466"/>
                </a:cubicBezTo>
                <a:cubicBezTo>
                  <a:pt x="353" y="469"/>
                  <a:pt x="304" y="484"/>
                  <a:pt x="301" y="485"/>
                </a:cubicBezTo>
                <a:cubicBezTo>
                  <a:pt x="191" y="473"/>
                  <a:pt x="242" y="483"/>
                  <a:pt x="173" y="439"/>
                </a:cubicBezTo>
                <a:cubicBezTo>
                  <a:pt x="148" y="362"/>
                  <a:pt x="164" y="382"/>
                  <a:pt x="82" y="366"/>
                </a:cubicBezTo>
                <a:cubicBezTo>
                  <a:pt x="73" y="360"/>
                  <a:pt x="65" y="352"/>
                  <a:pt x="55" y="348"/>
                </a:cubicBezTo>
                <a:cubicBezTo>
                  <a:pt x="37" y="340"/>
                  <a:pt x="0" y="329"/>
                  <a:pt x="0" y="329"/>
                </a:cubicBezTo>
                <a:cubicBezTo>
                  <a:pt x="3" y="320"/>
                  <a:pt x="1" y="307"/>
                  <a:pt x="9" y="302"/>
                </a:cubicBezTo>
                <a:cubicBezTo>
                  <a:pt x="25" y="291"/>
                  <a:pt x="64" y="284"/>
                  <a:pt x="64" y="284"/>
                </a:cubicBezTo>
                <a:cubicBezTo>
                  <a:pt x="262" y="294"/>
                  <a:pt x="179" y="293"/>
                  <a:pt x="311" y="29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2027" name="Oval 43">
            <a:extLst>
              <a:ext uri="{FF2B5EF4-FFF2-40B4-BE49-F238E27FC236}">
                <a16:creationId xmlns:a16="http://schemas.microsoft.com/office/drawing/2014/main" id="{390B3DD1-4205-90BC-8781-ED1096CDC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228600" cy="228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43" name="Oval 59">
            <a:extLst>
              <a:ext uri="{FF2B5EF4-FFF2-40B4-BE49-F238E27FC236}">
                <a16:creationId xmlns:a16="http://schemas.microsoft.com/office/drawing/2014/main" id="{C45A97F1-2F5E-3C99-F093-97EC2B10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86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44" name="Oval 60">
            <a:extLst>
              <a:ext uri="{FF2B5EF4-FFF2-40B4-BE49-F238E27FC236}">
                <a16:creationId xmlns:a16="http://schemas.microsoft.com/office/drawing/2014/main" id="{B77473B3-507A-5F55-FC01-71BED62E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95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45" name="Oval 61">
            <a:extLst>
              <a:ext uri="{FF2B5EF4-FFF2-40B4-BE49-F238E27FC236}">
                <a16:creationId xmlns:a16="http://schemas.microsoft.com/office/drawing/2014/main" id="{FA616CEE-DAF4-3E10-143E-AF73D3AA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733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46" name="Oval 62">
            <a:extLst>
              <a:ext uri="{FF2B5EF4-FFF2-40B4-BE49-F238E27FC236}">
                <a16:creationId xmlns:a16="http://schemas.microsoft.com/office/drawing/2014/main" id="{BB9A10FE-9336-D5DD-5909-7F8C9A35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2047" name="Freeform 63">
            <a:extLst>
              <a:ext uri="{FF2B5EF4-FFF2-40B4-BE49-F238E27FC236}">
                <a16:creationId xmlns:a16="http://schemas.microsoft.com/office/drawing/2014/main" id="{BD5E57E3-89E4-A2BA-CEA6-6B6690CE25F6}"/>
              </a:ext>
            </a:extLst>
          </p:cNvPr>
          <p:cNvSpPr>
            <a:spLocks/>
          </p:cNvSpPr>
          <p:nvPr/>
        </p:nvSpPr>
        <p:spPr bwMode="auto">
          <a:xfrm>
            <a:off x="2743200" y="3581400"/>
            <a:ext cx="392113" cy="379413"/>
          </a:xfrm>
          <a:custGeom>
            <a:avLst/>
            <a:gdLst>
              <a:gd name="T0" fmla="*/ 2147483646 w 247"/>
              <a:gd name="T1" fmla="*/ 2147483646 h 239"/>
              <a:gd name="T2" fmla="*/ 2147483646 w 247"/>
              <a:gd name="T3" fmla="*/ 2147483646 h 239"/>
              <a:gd name="T4" fmla="*/ 2147483646 w 247"/>
              <a:gd name="T5" fmla="*/ 2147483646 h 239"/>
              <a:gd name="T6" fmla="*/ 2147483646 w 247"/>
              <a:gd name="T7" fmla="*/ 2147483646 h 239"/>
              <a:gd name="T8" fmla="*/ 0 w 247"/>
              <a:gd name="T9" fmla="*/ 2147483646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239"/>
              <a:gd name="T17" fmla="*/ 247 w 247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239">
                <a:moveTo>
                  <a:pt x="247" y="2"/>
                </a:moveTo>
                <a:cubicBezTo>
                  <a:pt x="188" y="9"/>
                  <a:pt x="159" y="0"/>
                  <a:pt x="128" y="47"/>
                </a:cubicBezTo>
                <a:cubicBezTo>
                  <a:pt x="113" y="93"/>
                  <a:pt x="142" y="115"/>
                  <a:pt x="119" y="166"/>
                </a:cubicBezTo>
                <a:cubicBezTo>
                  <a:pt x="108" y="190"/>
                  <a:pt x="49" y="196"/>
                  <a:pt x="27" y="203"/>
                </a:cubicBezTo>
                <a:cubicBezTo>
                  <a:pt x="7" y="234"/>
                  <a:pt x="17" y="222"/>
                  <a:pt x="0" y="239"/>
                </a:cubicBezTo>
              </a:path>
            </a:pathLst>
          </a:custGeom>
          <a:noFill/>
          <a:ln w="476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2048" name="Freeform 64">
            <a:extLst>
              <a:ext uri="{FF2B5EF4-FFF2-40B4-BE49-F238E27FC236}">
                <a16:creationId xmlns:a16="http://schemas.microsoft.com/office/drawing/2014/main" id="{F7FA7ABC-B0B0-CCF3-13D5-E81E1683E19B}"/>
              </a:ext>
            </a:extLst>
          </p:cNvPr>
          <p:cNvSpPr>
            <a:spLocks/>
          </p:cNvSpPr>
          <p:nvPr/>
        </p:nvSpPr>
        <p:spPr bwMode="auto">
          <a:xfrm>
            <a:off x="2819400" y="3581400"/>
            <a:ext cx="392113" cy="379413"/>
          </a:xfrm>
          <a:custGeom>
            <a:avLst/>
            <a:gdLst>
              <a:gd name="T0" fmla="*/ 2147483646 w 247"/>
              <a:gd name="T1" fmla="*/ 2147483646 h 239"/>
              <a:gd name="T2" fmla="*/ 2147483646 w 247"/>
              <a:gd name="T3" fmla="*/ 2147483646 h 239"/>
              <a:gd name="T4" fmla="*/ 2147483646 w 247"/>
              <a:gd name="T5" fmla="*/ 2147483646 h 239"/>
              <a:gd name="T6" fmla="*/ 2147483646 w 247"/>
              <a:gd name="T7" fmla="*/ 2147483646 h 239"/>
              <a:gd name="T8" fmla="*/ 0 w 247"/>
              <a:gd name="T9" fmla="*/ 2147483646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239"/>
              <a:gd name="T17" fmla="*/ 247 w 247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239">
                <a:moveTo>
                  <a:pt x="247" y="2"/>
                </a:moveTo>
                <a:cubicBezTo>
                  <a:pt x="188" y="9"/>
                  <a:pt x="159" y="0"/>
                  <a:pt x="128" y="47"/>
                </a:cubicBezTo>
                <a:cubicBezTo>
                  <a:pt x="113" y="93"/>
                  <a:pt x="142" y="115"/>
                  <a:pt x="119" y="166"/>
                </a:cubicBezTo>
                <a:cubicBezTo>
                  <a:pt x="108" y="190"/>
                  <a:pt x="49" y="196"/>
                  <a:pt x="27" y="203"/>
                </a:cubicBezTo>
                <a:cubicBezTo>
                  <a:pt x="7" y="234"/>
                  <a:pt x="17" y="222"/>
                  <a:pt x="0" y="239"/>
                </a:cubicBezTo>
              </a:path>
            </a:pathLst>
          </a:custGeom>
          <a:noFill/>
          <a:ln w="47625">
            <a:solidFill>
              <a:srgbClr val="CC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2049" name="Oval 65">
            <a:extLst>
              <a:ext uri="{FF2B5EF4-FFF2-40B4-BE49-F238E27FC236}">
                <a16:creationId xmlns:a16="http://schemas.microsoft.com/office/drawing/2014/main" id="{1F4E1884-6955-E333-C52C-0FD691A3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33800"/>
            <a:ext cx="228600" cy="228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8473" name="Line 7">
            <a:extLst>
              <a:ext uri="{FF2B5EF4-FFF2-40B4-BE49-F238E27FC236}">
                <a16:creationId xmlns:a16="http://schemas.microsoft.com/office/drawing/2014/main" id="{006D8B57-F9C4-88CF-42D5-F9CCEDC2F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7338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74C9CBC9-857E-1CFF-0A30-E089C7C63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4876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50" name="Line 66">
            <a:extLst>
              <a:ext uri="{FF2B5EF4-FFF2-40B4-BE49-F238E27FC236}">
                <a16:creationId xmlns:a16="http://schemas.microsoft.com/office/drawing/2014/main" id="{56F2C615-0A76-9F09-9B96-9161A41DE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28600"/>
            <a:ext cx="0" cy="35814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51" name="Line 67">
            <a:extLst>
              <a:ext uri="{FF2B5EF4-FFF2-40B4-BE49-F238E27FC236}">
                <a16:creationId xmlns:a16="http://schemas.microsoft.com/office/drawing/2014/main" id="{7CF10774-4A94-F2C1-B40B-97E7D8C7F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886200"/>
            <a:ext cx="28194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52" name="Text Box 68">
            <a:extLst>
              <a:ext uri="{FF2B5EF4-FFF2-40B4-BE49-F238E27FC236}">
                <a16:creationId xmlns:a16="http://schemas.microsoft.com/office/drawing/2014/main" id="{54C631E6-DC53-4ECB-379E-51506775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2149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MHC</a:t>
            </a: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τετραμερή</a:t>
            </a:r>
          </a:p>
        </p:txBody>
      </p:sp>
      <p:sp>
        <p:nvSpPr>
          <p:cNvPr id="42053" name="Text Box 69">
            <a:extLst>
              <a:ext uri="{FF2B5EF4-FFF2-40B4-BE49-F238E27FC236}">
                <a16:creationId xmlns:a16="http://schemas.microsoft.com/office/drawing/2014/main" id="{28FAAD73-994B-ACA2-9E2C-9B3A357E9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95800"/>
            <a:ext cx="214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mRNA</a:t>
            </a: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2054" name="Text Box 70">
            <a:extLst>
              <a:ext uri="{FF2B5EF4-FFF2-40B4-BE49-F238E27FC236}">
                <a16:creationId xmlns:a16="http://schemas.microsoft.com/office/drawing/2014/main" id="{D11BD0FD-2C4B-17CC-7CDF-A56D29AA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67000"/>
            <a:ext cx="214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ενδογενείς</a:t>
            </a:r>
          </a:p>
        </p:txBody>
      </p:sp>
      <p:sp>
        <p:nvSpPr>
          <p:cNvPr id="42055" name="Text Box 71">
            <a:extLst>
              <a:ext uri="{FF2B5EF4-FFF2-40B4-BE49-F238E27FC236}">
                <a16:creationId xmlns:a16="http://schemas.microsoft.com/office/drawing/2014/main" id="{4928C3D9-5E24-BCD2-D817-094FC370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19200"/>
            <a:ext cx="214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moAbs</a:t>
            </a: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24"/>
    </mc:Choice>
    <mc:Fallback xmlns="">
      <p:transition spd="slow" advTm="63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 animBg="1"/>
      <p:bldP spid="42029" grpId="0" animBg="1"/>
      <p:bldP spid="42035" grpId="0" animBg="1"/>
      <p:bldP spid="42040" grpId="0" animBg="1"/>
      <p:bldP spid="42041" grpId="0" animBg="1"/>
      <p:bldP spid="42042" grpId="0" animBg="1"/>
      <p:bldP spid="42027" grpId="0" animBg="1"/>
      <p:bldP spid="42043" grpId="0" animBg="1"/>
      <p:bldP spid="42044" grpId="0" animBg="1"/>
      <p:bldP spid="42045" grpId="0" animBg="1"/>
      <p:bldP spid="42046" grpId="0" animBg="1"/>
      <p:bldP spid="42047" grpId="0" animBg="1"/>
      <p:bldP spid="42048" grpId="0" animBg="1"/>
      <p:bldP spid="42049" grpId="0" animBg="1"/>
      <p:bldP spid="42049" grpId="1" animBg="1"/>
      <p:bldP spid="42052" grpId="0"/>
      <p:bldP spid="42053" grpId="0"/>
      <p:bldP spid="42054" grpId="0"/>
      <p:bldP spid="42055" grpId="0"/>
    </p:bldLst>
  </p:timing>
  <p:extLst>
    <p:ext uri="{3A86A75C-4F4B-4683-9AE1-C65F6400EC91}">
      <p14:laserTraceLst xmlns:p14="http://schemas.microsoft.com/office/powerpoint/2010/main">
        <p14:tracePtLst>
          <p14:tracePt t="224" x="8166100" y="803275"/>
          <p14:tracePt t="248" x="8166100" y="811213"/>
          <p14:tracePt t="270" x="8166100" y="838200"/>
          <p14:tracePt t="279" x="8166100" y="846138"/>
          <p14:tracePt t="998" x="8148638" y="855663"/>
          <p14:tracePt t="1094" x="8131175" y="855663"/>
          <p14:tracePt t="1126" x="8123238" y="855663"/>
          <p14:tracePt t="1142" x="8105775" y="855663"/>
          <p14:tracePt t="4656" x="8035925" y="863600"/>
          <p14:tracePt t="4663" x="7975600" y="968375"/>
          <p14:tracePt t="4671" x="7888288" y="1038225"/>
          <p14:tracePt t="4684" x="7791450" y="1168400"/>
          <p14:tracePt t="4688" x="7669213" y="1290638"/>
          <p14:tracePt t="4697" x="7599363" y="1404938"/>
          <p14:tracePt t="4703" x="7521575" y="1500188"/>
          <p14:tracePt t="4713" x="7451725" y="1597025"/>
          <p14:tracePt t="4719" x="7399338" y="1692275"/>
          <p14:tracePt t="4729" x="7364413" y="1771650"/>
          <p14:tracePt t="4735" x="7337425" y="1824038"/>
          <p14:tracePt t="4743" x="7302500" y="1901825"/>
          <p14:tracePt t="4751" x="7294563" y="1946275"/>
          <p14:tracePt t="4760" x="7277100" y="1981200"/>
          <p14:tracePt t="4767" x="7277100" y="1989138"/>
          <p14:tracePt t="4775" x="7277100" y="2016125"/>
          <p14:tracePt t="4831" x="7285038" y="2024063"/>
          <p14:tracePt t="4839" x="7294563" y="2016125"/>
          <p14:tracePt t="4855" x="7294563" y="1989138"/>
          <p14:tracePt t="4863" x="7302500" y="1971675"/>
          <p14:tracePt t="4871" x="7302500" y="1954213"/>
          <p14:tracePt t="4880" x="7302500" y="1946275"/>
          <p14:tracePt t="4887" x="7302500" y="1928813"/>
          <p14:tracePt t="4896" x="7302500" y="1919288"/>
          <p14:tracePt t="4903" x="7302500" y="1901825"/>
          <p14:tracePt t="4913" x="7302500" y="1884363"/>
          <p14:tracePt t="4919" x="7302500" y="1876425"/>
          <p14:tracePt t="4945" x="7294563" y="1866900"/>
          <p14:tracePt t="5031" x="7277100" y="1858963"/>
          <p14:tracePt t="6183" x="7250113" y="1858963"/>
          <p14:tracePt t="6191" x="7232650" y="1858963"/>
          <p14:tracePt t="6199" x="7189788" y="1824038"/>
          <p14:tracePt t="6207" x="7172325" y="1824038"/>
          <p14:tracePt t="6215" x="7127875" y="1814513"/>
          <p14:tracePt t="6231" x="7119938" y="1814513"/>
          <p14:tracePt t="6681" x="7102475" y="1814513"/>
          <p14:tracePt t="6687" x="7075488" y="1797050"/>
          <p14:tracePt t="6704" x="7050088" y="1779588"/>
          <p14:tracePt t="6711" x="7040563" y="1779588"/>
          <p14:tracePt t="10872" x="7015163" y="1779588"/>
          <p14:tracePt t="10880" x="6962775" y="1824038"/>
          <p14:tracePt t="10887" x="6900863" y="1884363"/>
          <p14:tracePt t="10896" x="6840538" y="1928813"/>
          <p14:tracePt t="10903" x="6780213" y="1981200"/>
          <p14:tracePt t="10911" x="6753225" y="1998663"/>
          <p14:tracePt t="10919" x="6700838" y="2068513"/>
          <p14:tracePt t="10928" x="6683375" y="2076450"/>
          <p14:tracePt t="10935" x="6657975" y="2076450"/>
          <p14:tracePt t="10945" x="6648450" y="2076450"/>
          <p14:tracePt t="10961" x="6623050" y="2076450"/>
          <p14:tracePt t="10967" x="6570663" y="2076450"/>
          <p14:tracePt t="10977" x="6526213" y="2076450"/>
          <p14:tracePt t="10983" x="6483350" y="2033588"/>
          <p14:tracePt t="10992" x="6430963" y="1989138"/>
          <p14:tracePt t="10999" x="6386513" y="1946275"/>
          <p14:tracePt t="11007" x="6361113" y="1919288"/>
          <p14:tracePt t="11015" x="6316663" y="1911350"/>
          <p14:tracePt t="11023" x="6273800" y="1866900"/>
          <p14:tracePt t="11031" x="6256338" y="1866900"/>
          <p14:tracePt t="11039" x="6221413" y="1866900"/>
          <p14:tracePt t="11047" x="6186488" y="1866900"/>
          <p14:tracePt t="11055" x="6159500" y="1866900"/>
          <p14:tracePt t="11063" x="6134100" y="1866900"/>
          <p14:tracePt t="11071" x="6099175" y="1866900"/>
          <p14:tracePt t="11079" x="6089650" y="1884363"/>
          <p14:tracePt t="11095" x="6089650" y="1893888"/>
          <p14:tracePt t="11111" x="6081713" y="1901825"/>
          <p14:tracePt t="11143" x="6081713" y="1911350"/>
          <p14:tracePt t="11151" x="6099175" y="1911350"/>
          <p14:tracePt t="11162" x="6107113" y="1928813"/>
          <p14:tracePt t="11167" x="6116638" y="1936750"/>
          <p14:tracePt t="11178" x="6142038" y="1936750"/>
          <p14:tracePt t="11183" x="6169025" y="1928813"/>
          <p14:tracePt t="11191" x="6203950" y="1919288"/>
          <p14:tracePt t="11199" x="6256338" y="1876425"/>
          <p14:tracePt t="11208" x="6299200" y="1866900"/>
          <p14:tracePt t="11215" x="6361113" y="1831975"/>
          <p14:tracePt t="11223" x="6386513" y="1824038"/>
          <p14:tracePt t="11231" x="6465888" y="1797050"/>
          <p14:tracePt t="11239" x="6500813" y="1779588"/>
          <p14:tracePt t="11247" x="6553200" y="1771650"/>
          <p14:tracePt t="11255" x="6588125" y="1771650"/>
          <p14:tracePt t="11263" x="6605588" y="1754188"/>
          <p14:tracePt t="11271" x="6630988" y="1754188"/>
          <p14:tracePt t="11279" x="6640513" y="1754188"/>
          <p14:tracePt t="12295" x="6665913" y="1754188"/>
          <p14:tracePt t="12311" x="6710363" y="1754188"/>
          <p14:tracePt t="12319" x="6735763" y="1744663"/>
          <p14:tracePt t="12327" x="6753225" y="1744663"/>
          <p14:tracePt t="12335" x="6762750" y="1744663"/>
          <p14:tracePt t="12344" x="6797675" y="1727200"/>
          <p14:tracePt t="12351" x="6805613" y="1727200"/>
          <p14:tracePt t="12361" x="6815138" y="1727200"/>
          <p14:tracePt t="12378" x="6840538" y="1709738"/>
          <p14:tracePt t="14784" x="6815138" y="1719263"/>
          <p14:tracePt t="14793" x="6745288" y="1754188"/>
          <p14:tracePt t="14800" x="6648450" y="1771650"/>
          <p14:tracePt t="14809" x="6553200" y="1779588"/>
          <p14:tracePt t="14815" x="6403975" y="1806575"/>
          <p14:tracePt t="14823" x="6176963" y="1841500"/>
          <p14:tracePt t="14831" x="5942013" y="1849438"/>
          <p14:tracePt t="14840" x="5654675" y="1849438"/>
          <p14:tracePt t="14847" x="5392738" y="1884363"/>
          <p14:tracePt t="14855" x="5156200" y="1901825"/>
          <p14:tracePt t="14863" x="4956175" y="1936750"/>
          <p14:tracePt t="14871" x="4868863" y="1971675"/>
          <p14:tracePt t="14879" x="4772025" y="1998663"/>
          <p14:tracePt t="14887" x="4702175" y="2024063"/>
          <p14:tracePt t="14895" x="4676775" y="2041525"/>
          <p14:tracePt t="14903" x="4641850" y="2058988"/>
          <p14:tracePt t="14911" x="4606925" y="2076450"/>
          <p14:tracePt t="14919" x="4554538" y="2103438"/>
          <p14:tracePt t="14927" x="4511675" y="2128838"/>
          <p14:tracePt t="14935" x="4467225" y="2163763"/>
          <p14:tracePt t="14943" x="4397375" y="2216150"/>
          <p14:tracePt t="14961" x="4249738" y="2346325"/>
          <p14:tracePt t="14967" x="4152900" y="2433638"/>
          <p14:tracePt t="14976" x="4040188" y="2503488"/>
          <p14:tracePt t="14983" x="3952875" y="2565400"/>
          <p14:tracePt t="14994" x="3873500" y="2625725"/>
          <p14:tracePt t="14999" x="3803650" y="2678113"/>
          <p14:tracePt t="15011" x="3760788" y="2713038"/>
          <p14:tracePt t="15015" x="3733800" y="2730500"/>
          <p14:tracePt t="15031" x="3716338" y="2730500"/>
          <p14:tracePt t="15071" x="3698875" y="2687638"/>
          <p14:tracePt t="15079" x="3698875" y="2608263"/>
          <p14:tracePt t="15087" x="3698875" y="2530475"/>
          <p14:tracePt t="15095" x="3716338" y="2433638"/>
          <p14:tracePt t="15103" x="3725863" y="2346325"/>
          <p14:tracePt t="15111" x="3743325" y="2260600"/>
          <p14:tracePt t="15119" x="3768725" y="2190750"/>
          <p14:tracePt t="15127" x="3786188" y="2120900"/>
          <p14:tracePt t="15135" x="3803650" y="2051050"/>
          <p14:tracePt t="15144" x="3813175" y="1989138"/>
          <p14:tracePt t="15151" x="3813175" y="1919288"/>
          <p14:tracePt t="15160" x="3813175" y="1841500"/>
          <p14:tracePt t="15167" x="3813175" y="1814513"/>
          <p14:tracePt t="15177" x="3813175" y="1754188"/>
          <p14:tracePt t="15183" x="3813175" y="1709738"/>
          <p14:tracePt t="15195" x="3786188" y="1657350"/>
          <p14:tracePt t="15199" x="3778250" y="1614488"/>
          <p14:tracePt t="15210" x="3743325" y="1579563"/>
          <p14:tracePt t="15215" x="3698875" y="1552575"/>
          <p14:tracePt t="15223" x="3681413" y="1535113"/>
          <p14:tracePt t="15231" x="3638550" y="1527175"/>
          <p14:tracePt t="15239" x="3603625" y="1509713"/>
          <p14:tracePt t="15247" x="3586163" y="1509713"/>
          <p14:tracePt t="15255" x="3551238" y="1492250"/>
          <p14:tracePt t="15263" x="3524250" y="1482725"/>
          <p14:tracePt t="15271" x="3516313" y="1482725"/>
          <p14:tracePt t="15287" x="3481388" y="1482725"/>
          <p14:tracePt t="15303" x="3471863" y="1482725"/>
          <p14:tracePt t="15311" x="3463925" y="1482725"/>
          <p14:tracePt t="15319" x="3436938" y="1474788"/>
          <p14:tracePt t="15327" x="3421063" y="1474788"/>
          <p14:tracePt t="15335" x="3394075" y="1474788"/>
          <p14:tracePt t="15344" x="3368675" y="1474788"/>
          <p14:tracePt t="15351" x="3324225" y="1474788"/>
          <p14:tracePt t="15360" x="3281363" y="1500188"/>
          <p14:tracePt t="15367" x="3254375" y="1509713"/>
          <p14:tracePt t="15377" x="3211513" y="1517650"/>
          <p14:tracePt t="15383" x="3201988" y="1535113"/>
          <p14:tracePt t="15394" x="3194050" y="1535113"/>
          <p14:tracePt t="15399" x="3167063" y="1552575"/>
          <p14:tracePt t="15423" x="3149600" y="1562100"/>
          <p14:tracePt t="15440" x="3124200" y="1587500"/>
          <p14:tracePt t="15447" x="3114675" y="1604963"/>
          <p14:tracePt t="15455" x="3089275" y="1631950"/>
          <p14:tracePt t="15463" x="3079750" y="1639888"/>
          <p14:tracePt t="15472" x="3062288" y="1674813"/>
          <p14:tracePt t="15479" x="3036888" y="1709738"/>
          <p14:tracePt t="15487" x="3019425" y="1727200"/>
          <p14:tracePt t="15495" x="2992438" y="1771650"/>
          <p14:tracePt t="15503" x="2984500" y="1797050"/>
          <p14:tracePt t="15511" x="2974975" y="1841500"/>
          <p14:tracePt t="15519" x="2974975" y="1884363"/>
          <p14:tracePt t="15527" x="2957513" y="1901825"/>
          <p14:tracePt t="15535" x="2957513" y="1946275"/>
          <p14:tracePt t="15543" x="2957513" y="1998663"/>
          <p14:tracePt t="15551" x="2957513" y="2041525"/>
          <p14:tracePt t="15560" x="2957513" y="2085975"/>
          <p14:tracePt t="15567" x="2957513" y="2128838"/>
          <p14:tracePt t="15576" x="2957513" y="2173288"/>
          <p14:tracePt t="15583" x="2957513" y="2216150"/>
          <p14:tracePt t="15593" x="2967038" y="2278063"/>
          <p14:tracePt t="15599" x="3001963" y="2328863"/>
          <p14:tracePt t="15610" x="3019425" y="2373313"/>
          <p14:tracePt t="15615" x="3062288" y="2433638"/>
          <p14:tracePt t="15623" x="3097213" y="2468563"/>
          <p14:tracePt t="15631" x="3114675" y="2520950"/>
          <p14:tracePt t="15640" x="3159125" y="2582863"/>
          <p14:tracePt t="15647" x="3201988" y="2635250"/>
          <p14:tracePt t="15655" x="3236913" y="2670175"/>
          <p14:tracePt t="15663" x="3281363" y="2722563"/>
          <p14:tracePt t="15671" x="3316288" y="2765425"/>
          <p14:tracePt t="15679" x="3351213" y="2800350"/>
          <p14:tracePt t="15687" x="3368675" y="2817813"/>
          <p14:tracePt t="15695" x="3403600" y="2844800"/>
          <p14:tracePt t="15703" x="3436938" y="2862263"/>
          <p14:tracePt t="15711" x="3446463" y="2870200"/>
          <p14:tracePt t="15719" x="3481388" y="2887663"/>
          <p14:tracePt t="15727" x="3498850" y="2897188"/>
          <p14:tracePt t="15735" x="3533775" y="2897188"/>
          <p14:tracePt t="15743" x="3541713" y="2897188"/>
          <p14:tracePt t="15751" x="3576638" y="2897188"/>
          <p14:tracePt t="15760" x="3594100" y="2897188"/>
          <p14:tracePt t="15767" x="3629025" y="2897188"/>
          <p14:tracePt t="15776" x="3663950" y="2897188"/>
          <p14:tracePt t="15783" x="3698875" y="2897188"/>
          <p14:tracePt t="15794" x="3743325" y="2897188"/>
          <p14:tracePt t="15800" x="3786188" y="2870200"/>
          <p14:tracePt t="15811" x="3813175" y="2862263"/>
          <p14:tracePt t="15815" x="3848100" y="2835275"/>
          <p14:tracePt t="15823" x="3890963" y="2792413"/>
          <p14:tracePt t="15831" x="3925888" y="2757488"/>
          <p14:tracePt t="15840" x="3943350" y="2713038"/>
          <p14:tracePt t="15847" x="3978275" y="2652713"/>
          <p14:tracePt t="15855" x="3987800" y="2608263"/>
          <p14:tracePt t="15863" x="4005263" y="2555875"/>
          <p14:tracePt t="15871" x="4005263" y="2495550"/>
          <p14:tracePt t="15879" x="4022725" y="2468563"/>
          <p14:tracePt t="15887" x="4022725" y="2425700"/>
          <p14:tracePt t="15895" x="4022725" y="2363788"/>
          <p14:tracePt t="15903" x="4022725" y="2320925"/>
          <p14:tracePt t="15911" x="4022725" y="2268538"/>
          <p14:tracePt t="15920" x="4022725" y="2216150"/>
          <p14:tracePt t="15927" x="3995738" y="2181225"/>
          <p14:tracePt t="15935" x="3952875" y="2120900"/>
          <p14:tracePt t="15943" x="3917950" y="2058988"/>
          <p14:tracePt t="15951" x="3900488" y="2006600"/>
          <p14:tracePt t="15961" x="3865563" y="1963738"/>
          <p14:tracePt t="15967" x="3848100" y="1919288"/>
          <p14:tracePt t="15976" x="3803650" y="1876425"/>
          <p14:tracePt t="15983" x="3803650" y="1866900"/>
          <p14:tracePt t="15993" x="3778250" y="1814513"/>
          <p14:tracePt t="15999" x="3743325" y="1789113"/>
          <p14:tracePt t="16010" x="3725863" y="1771650"/>
          <p14:tracePt t="16015" x="3690938" y="1744663"/>
          <p14:tracePt t="16023" x="3656013" y="1727200"/>
          <p14:tracePt t="16031" x="3629025" y="1709738"/>
          <p14:tracePt t="16040" x="3586163" y="1701800"/>
          <p14:tracePt t="16047" x="3541713" y="1692275"/>
          <p14:tracePt t="16055" x="3498850" y="1692275"/>
          <p14:tracePt t="16063" x="3463925" y="1666875"/>
          <p14:tracePt t="16071" x="3421063" y="1666875"/>
          <p14:tracePt t="16079" x="3376613" y="1657350"/>
          <p14:tracePt t="16087" x="3333750" y="1657350"/>
          <p14:tracePt t="16095" x="3306763" y="1657350"/>
          <p14:tracePt t="16103" x="3281363" y="1657350"/>
          <p14:tracePt t="16111" x="3246438" y="1657350"/>
          <p14:tracePt t="16120" x="3211513" y="1657350"/>
          <p14:tracePt t="16127" x="3194050" y="1657350"/>
          <p14:tracePt t="16135" x="3159125" y="1674813"/>
          <p14:tracePt t="16143" x="3149600" y="1684338"/>
          <p14:tracePt t="16151" x="3114675" y="1719263"/>
          <p14:tracePt t="16160" x="3079750" y="1736725"/>
          <p14:tracePt t="16167" x="3044825" y="1762125"/>
          <p14:tracePt t="16176" x="3027363" y="1797050"/>
          <p14:tracePt t="16183" x="3019425" y="1814513"/>
          <p14:tracePt t="16194" x="2992438" y="1849438"/>
          <p14:tracePt t="16199" x="2984500" y="1893888"/>
          <p14:tracePt t="16210" x="2974975" y="1928813"/>
          <p14:tracePt t="16215" x="2974975" y="1981200"/>
          <p14:tracePt t="16226" x="2974975" y="2016125"/>
          <p14:tracePt t="16231" x="2974975" y="2058988"/>
          <p14:tracePt t="16240" x="2974975" y="2111375"/>
          <p14:tracePt t="16247" x="2974975" y="2163763"/>
          <p14:tracePt t="16255" x="2984500" y="2216150"/>
          <p14:tracePt t="16263" x="3009900" y="2278063"/>
          <p14:tracePt t="16271" x="3054350" y="2320925"/>
          <p14:tracePt t="16279" x="3071813" y="2363788"/>
          <p14:tracePt t="16287" x="3106738" y="2408238"/>
          <p14:tracePt t="16295" x="3141663" y="2451100"/>
          <p14:tracePt t="16303" x="3159125" y="2460625"/>
          <p14:tracePt t="16311" x="3219450" y="2503488"/>
          <p14:tracePt t="16319" x="3228975" y="2513013"/>
          <p14:tracePt t="16327" x="3281363" y="2538413"/>
          <p14:tracePt t="16335" x="3316288" y="2547938"/>
          <p14:tracePt t="16344" x="3359150" y="2547938"/>
          <p14:tracePt t="16351" x="3394075" y="2555875"/>
          <p14:tracePt t="16360" x="3421063" y="2565400"/>
          <p14:tracePt t="16367" x="3463925" y="2565400"/>
          <p14:tracePt t="16376" x="3498850" y="2565400"/>
          <p14:tracePt t="16383" x="3541713" y="2565400"/>
          <p14:tracePt t="16393" x="3594100" y="2565400"/>
          <p14:tracePt t="16399" x="3656013" y="2530475"/>
          <p14:tracePt t="16410" x="3673475" y="2520950"/>
          <p14:tracePt t="16415" x="3716338" y="2486025"/>
          <p14:tracePt t="16423" x="3725863" y="2478088"/>
          <p14:tracePt t="16431" x="3751263" y="2451100"/>
          <p14:tracePt t="16440" x="3768725" y="2433638"/>
          <p14:tracePt t="16447" x="3786188" y="2390775"/>
          <p14:tracePt t="16455" x="3786188" y="2338388"/>
          <p14:tracePt t="16463" x="3786188" y="2303463"/>
          <p14:tracePt t="16471" x="3786188" y="2251075"/>
          <p14:tracePt t="16479" x="3786188" y="2190750"/>
          <p14:tracePt t="16487" x="3786188" y="2138363"/>
          <p14:tracePt t="16495" x="3778250" y="2058988"/>
          <p14:tracePt t="16503" x="3743325" y="2006600"/>
          <p14:tracePt t="16511" x="3725863" y="1954213"/>
          <p14:tracePt t="16519" x="3690938" y="1884363"/>
          <p14:tracePt t="16527" x="3673475" y="1831975"/>
          <p14:tracePt t="16535" x="3638550" y="1789113"/>
          <p14:tracePt t="16543" x="3611563" y="1744663"/>
          <p14:tracePt t="16551" x="3586163" y="1709738"/>
          <p14:tracePt t="16560" x="3559175" y="1657350"/>
          <p14:tracePt t="16567" x="3541713" y="1639888"/>
          <p14:tracePt t="16576" x="3516313" y="1614488"/>
          <p14:tracePt t="16583" x="3498850" y="1604963"/>
          <p14:tracePt t="16593" x="3436938" y="1579563"/>
          <p14:tracePt t="16599" x="3411538" y="1570038"/>
          <p14:tracePt t="16610" x="3376613" y="1562100"/>
          <p14:tracePt t="16615" x="3333750" y="1552575"/>
          <p14:tracePt t="16623" x="3281363" y="1552575"/>
          <p14:tracePt t="16631" x="3246438" y="1552575"/>
          <p14:tracePt t="16639" x="3194050" y="1535113"/>
          <p14:tracePt t="16647" x="3149600" y="1535113"/>
          <p14:tracePt t="16655" x="3106738" y="1535113"/>
          <p14:tracePt t="16663" x="3062288" y="1535113"/>
          <p14:tracePt t="16671" x="3027363" y="1544638"/>
          <p14:tracePt t="16680" x="2992438" y="1579563"/>
          <p14:tracePt t="16687" x="2957513" y="1622425"/>
          <p14:tracePt t="16695" x="2940050" y="1692275"/>
          <p14:tracePt t="16703" x="2932113" y="1779588"/>
          <p14:tracePt t="16711" x="2932113" y="1884363"/>
          <p14:tracePt t="16719" x="2932113" y="1989138"/>
          <p14:tracePt t="16727" x="2932113" y="2103438"/>
          <p14:tracePt t="16735" x="2932113" y="2216150"/>
          <p14:tracePt t="16745" x="2932113" y="2338388"/>
          <p14:tracePt t="16751" x="2957513" y="2425700"/>
          <p14:tracePt t="16759" x="2984500" y="2513013"/>
          <p14:tracePt t="16767" x="3019425" y="2600325"/>
          <p14:tracePt t="16776" x="3071813" y="2670175"/>
          <p14:tracePt t="16783" x="3114675" y="2730500"/>
          <p14:tracePt t="16793" x="3159125" y="2782888"/>
          <p14:tracePt t="16799" x="3194050" y="2817813"/>
          <p14:tracePt t="16810" x="3236913" y="2844800"/>
          <p14:tracePt t="16815" x="3281363" y="2862263"/>
          <p14:tracePt t="16826" x="3333750" y="2862263"/>
          <p14:tracePt t="16831" x="3376613" y="2870200"/>
          <p14:tracePt t="16840" x="3436938" y="2870200"/>
          <p14:tracePt t="16847" x="3481388" y="2870200"/>
          <p14:tracePt t="16855" x="3533775" y="2844800"/>
          <p14:tracePt t="16863" x="3594100" y="2817813"/>
          <p14:tracePt t="16871" x="3656013" y="2782888"/>
          <p14:tracePt t="16879" x="3708400" y="2713038"/>
          <p14:tracePt t="16888" x="3760788" y="2652713"/>
          <p14:tracePt t="16895" x="3786188" y="2608263"/>
          <p14:tracePt t="16903" x="3803650" y="2538413"/>
          <p14:tracePt t="16912" x="3830638" y="2468563"/>
          <p14:tracePt t="16919" x="3830638" y="2381250"/>
          <p14:tracePt t="16927" x="3830638" y="2311400"/>
          <p14:tracePt t="16935" x="3830638" y="2216150"/>
          <p14:tracePt t="16943" x="3830638" y="2146300"/>
          <p14:tracePt t="16951" x="3830638" y="2058988"/>
          <p14:tracePt t="16959" x="3813175" y="1971675"/>
          <p14:tracePt t="16975" x="3743325" y="1841500"/>
          <p14:tracePt t="16983" x="3716338" y="1797050"/>
          <p14:tracePt t="16993" x="3690938" y="1754188"/>
          <p14:tracePt t="16999" x="3656013" y="1709738"/>
          <p14:tracePt t="17010" x="3629025" y="1692275"/>
          <p14:tracePt t="17015" x="3586163" y="1657350"/>
          <p14:tracePt t="17023" x="3568700" y="1649413"/>
          <p14:tracePt t="17031" x="3524250" y="1639888"/>
          <p14:tracePt t="17040" x="3498850" y="1639888"/>
          <p14:tracePt t="17047" x="3463925" y="1639888"/>
          <p14:tracePt t="17055" x="3421063" y="1639888"/>
          <p14:tracePt t="17063" x="3411538" y="1639888"/>
          <p14:tracePt t="17071" x="3376613" y="1649413"/>
          <p14:tracePt t="17079" x="3351213" y="1674813"/>
          <p14:tracePt t="17087" x="3324225" y="1709738"/>
          <p14:tracePt t="17095" x="3298825" y="1736725"/>
          <p14:tracePt t="17103" x="3289300" y="1771650"/>
          <p14:tracePt t="17112" x="3263900" y="1814513"/>
          <p14:tracePt t="17119" x="3254375" y="1849438"/>
          <p14:tracePt t="17128" x="3246438" y="1858963"/>
          <p14:tracePt t="17135" x="3236913" y="1884363"/>
          <p14:tracePt t="17143" x="3211513" y="1901825"/>
          <p14:tracePt t="17150" x="3211513" y="1928813"/>
          <p14:tracePt t="17160" x="3211513" y="1936750"/>
          <p14:tracePt t="17167" x="3211513" y="1954213"/>
          <p14:tracePt t="17176" x="3211513" y="1981200"/>
          <p14:tracePt t="17183" x="3211513" y="1989138"/>
          <p14:tracePt t="17208" x="3211513" y="2016125"/>
          <p14:tracePt t="17215" x="3211513" y="2033588"/>
          <p14:tracePt t="17223" x="3211513" y="2041525"/>
          <p14:tracePt t="17231" x="3219450" y="2068513"/>
          <p14:tracePt t="17240" x="3228975" y="2103438"/>
          <p14:tracePt t="17247" x="3236913" y="2111375"/>
          <p14:tracePt t="17255" x="3263900" y="2128838"/>
          <p14:tracePt t="17263" x="3281363" y="2155825"/>
          <p14:tracePt t="17271" x="3306763" y="2190750"/>
          <p14:tracePt t="17279" x="3333750" y="2216150"/>
          <p14:tracePt t="17287" x="3368675" y="2243138"/>
          <p14:tracePt t="17295" x="3394075" y="2260600"/>
          <p14:tracePt t="17303" x="3421063" y="2286000"/>
          <p14:tracePt t="17311" x="3436938" y="2293938"/>
          <p14:tracePt t="17319" x="3454400" y="2303463"/>
          <p14:tracePt t="17328" x="3463925" y="2320925"/>
          <p14:tracePt t="17335" x="3481388" y="2328863"/>
          <p14:tracePt t="17359" x="3489325" y="2328863"/>
          <p14:tracePt t="17367" x="3524250" y="2328863"/>
          <p14:tracePt t="17376" x="3533775" y="2338388"/>
          <p14:tracePt t="17399" x="3541713" y="2338388"/>
          <p14:tracePt t="17415" x="3551238" y="2338388"/>
          <p14:tracePt t="17426" x="3576638" y="2338388"/>
          <p14:tracePt t="17431" x="3586163" y="2338388"/>
          <p14:tracePt t="17439" x="3594100" y="2338388"/>
          <p14:tracePt t="17447" x="3611563" y="2338388"/>
          <p14:tracePt t="17455" x="3656013" y="2338388"/>
          <p14:tracePt t="17463" x="3663950" y="2311400"/>
          <p14:tracePt t="17471" x="3698875" y="2260600"/>
          <p14:tracePt t="17479" x="3716338" y="2225675"/>
          <p14:tracePt t="17487" x="3743325" y="2181225"/>
          <p14:tracePt t="17495" x="3751263" y="2146300"/>
          <p14:tracePt t="17503" x="3768725" y="2120900"/>
          <p14:tracePt t="17511" x="3768725" y="2093913"/>
          <p14:tracePt t="17519" x="3768725" y="2085975"/>
          <p14:tracePt t="17527" x="3768725" y="2051050"/>
          <p14:tracePt t="17535" x="3768725" y="2041525"/>
          <p14:tracePt t="17543" x="3768725" y="2033588"/>
          <p14:tracePt t="17551" x="3768725" y="2006600"/>
          <p14:tracePt t="17560" x="3768725" y="1998663"/>
          <p14:tracePt t="17567" x="3768725" y="1989138"/>
          <p14:tracePt t="17576" x="3768725" y="1971675"/>
          <p14:tracePt t="17583" x="3768725" y="1963738"/>
          <p14:tracePt t="17593" x="3760788" y="1946275"/>
          <p14:tracePt t="17599" x="3743325" y="1928813"/>
          <p14:tracePt t="17609" x="3733800" y="1911350"/>
          <p14:tracePt t="17631" x="3733800" y="1901825"/>
          <p14:tracePt t="17863" x="3716338" y="1876425"/>
          <p14:tracePt t="17872" x="3681413" y="1858963"/>
          <p14:tracePt t="17880" x="3629025" y="1824038"/>
          <p14:tracePt t="17888" x="3568700" y="1797050"/>
          <p14:tracePt t="17895" x="3524250" y="1797050"/>
          <p14:tracePt t="17903" x="3498850" y="1779588"/>
          <p14:tracePt t="17911" x="3463925" y="1779588"/>
          <p14:tracePt t="17919" x="3421063" y="1779588"/>
          <p14:tracePt t="17927" x="3368675" y="1779588"/>
          <p14:tracePt t="17935" x="3298825" y="1779588"/>
          <p14:tracePt t="17943" x="3236913" y="1824038"/>
          <p14:tracePt t="17951" x="3176588" y="1866900"/>
          <p14:tracePt t="17960" x="3124200" y="1936750"/>
          <p14:tracePt t="17976" x="3071813" y="2120900"/>
          <p14:tracePt t="17983" x="3036888" y="2233613"/>
          <p14:tracePt t="17993" x="3027363" y="2328863"/>
          <p14:tracePt t="17999" x="3027363" y="2433638"/>
          <p14:tracePt t="18011" x="3027363" y="2538413"/>
          <p14:tracePt t="18015" x="3027363" y="2608263"/>
          <p14:tracePt t="18026" x="3054350" y="2713038"/>
          <p14:tracePt t="18031" x="3071813" y="2757488"/>
          <p14:tracePt t="18039" x="3132138" y="2817813"/>
          <p14:tracePt t="18047" x="3176588" y="2862263"/>
          <p14:tracePt t="18055" x="3219450" y="2887663"/>
          <p14:tracePt t="18063" x="3263900" y="2897188"/>
          <p14:tracePt t="18071" x="3306763" y="2897188"/>
          <p14:tracePt t="18079" x="3359150" y="2897188"/>
          <p14:tracePt t="18087" x="3394075" y="2897188"/>
          <p14:tracePt t="18095" x="3436938" y="2897188"/>
          <p14:tracePt t="18103" x="3498850" y="2862263"/>
          <p14:tracePt t="18111" x="3551238" y="2817813"/>
          <p14:tracePt t="18119" x="3594100" y="2782888"/>
          <p14:tracePt t="18128" x="3656013" y="2730500"/>
          <p14:tracePt t="18135" x="3708400" y="2660650"/>
          <p14:tracePt t="18143" x="3760788" y="2600325"/>
          <p14:tracePt t="18151" x="3803650" y="2555875"/>
          <p14:tracePt t="18160" x="3830638" y="2486025"/>
          <p14:tracePt t="18167" x="3856038" y="2425700"/>
          <p14:tracePt t="18176" x="3873500" y="2363788"/>
          <p14:tracePt t="18183" x="3883025" y="2311400"/>
          <p14:tracePt t="18193" x="3883025" y="2260600"/>
          <p14:tracePt t="18199" x="3883025" y="2208213"/>
          <p14:tracePt t="18209" x="3883025" y="2163763"/>
          <p14:tracePt t="18215" x="3883025" y="2120900"/>
          <p14:tracePt t="18226" x="3883025" y="2085975"/>
          <p14:tracePt t="18231" x="3848100" y="2041525"/>
          <p14:tracePt t="18239" x="3813175" y="2006600"/>
          <p14:tracePt t="18247" x="3778250" y="1963738"/>
          <p14:tracePt t="18256" x="3733800" y="1928813"/>
          <p14:tracePt t="18263" x="3698875" y="1919288"/>
          <p14:tracePt t="18271" x="3646488" y="1884363"/>
          <p14:tracePt t="18279" x="3629025" y="1866900"/>
          <p14:tracePt t="18287" x="3568700" y="1858963"/>
          <p14:tracePt t="18295" x="3524250" y="1858963"/>
          <p14:tracePt t="18303" x="3481388" y="1858963"/>
          <p14:tracePt t="18311" x="3429000" y="1858963"/>
          <p14:tracePt t="18321" x="3386138" y="1858963"/>
          <p14:tracePt t="18327" x="3368675" y="1858963"/>
          <p14:tracePt t="18335" x="3333750" y="1858963"/>
          <p14:tracePt t="18343" x="3306763" y="1858963"/>
          <p14:tracePt t="18351" x="3289300" y="1884363"/>
          <p14:tracePt t="18359" x="3254375" y="1901825"/>
          <p14:tracePt t="18367" x="3236913" y="1946275"/>
          <p14:tracePt t="18376" x="3219450" y="1989138"/>
          <p14:tracePt t="18383" x="3211513" y="2033588"/>
          <p14:tracePt t="18393" x="3211513" y="2085975"/>
          <p14:tracePt t="18399" x="3211513" y="2163763"/>
          <p14:tracePt t="18409" x="3211513" y="2216150"/>
          <p14:tracePt t="18415" x="3219450" y="2286000"/>
          <p14:tracePt t="18426" x="3236913" y="2363788"/>
          <p14:tracePt t="18431" x="3263900" y="2433638"/>
          <p14:tracePt t="18440" x="3289300" y="2495550"/>
          <p14:tracePt t="18447" x="3324225" y="2547938"/>
          <p14:tracePt t="18455" x="3359150" y="2600325"/>
          <p14:tracePt t="18463" x="3394075" y="2643188"/>
          <p14:tracePt t="18471" x="3421063" y="2670175"/>
          <p14:tracePt t="18479" x="3463925" y="2670175"/>
          <p14:tracePt t="18488" x="3498850" y="2678113"/>
          <p14:tracePt t="18495" x="3551238" y="2678113"/>
          <p14:tracePt t="18503" x="3586163" y="2678113"/>
          <p14:tracePt t="18511" x="3638550" y="2678113"/>
          <p14:tracePt t="18520" x="3681413" y="2678113"/>
          <p14:tracePt t="18527" x="3716338" y="2670175"/>
          <p14:tracePt t="18535" x="3768725" y="2625725"/>
          <p14:tracePt t="18543" x="3813175" y="2600325"/>
          <p14:tracePt t="18551" x="3856038" y="2555875"/>
          <p14:tracePt t="18559" x="3883025" y="2495550"/>
          <p14:tracePt t="18567" x="3917950" y="2443163"/>
          <p14:tracePt t="18576" x="3935413" y="2381250"/>
          <p14:tracePt t="18583" x="3935413" y="2311400"/>
          <p14:tracePt t="18592" x="3943350" y="2251075"/>
          <p14:tracePt t="18600" x="3943350" y="2181225"/>
          <p14:tracePt t="18609" x="3943350" y="2103438"/>
          <p14:tracePt t="18615" x="3943350" y="2041525"/>
          <p14:tracePt t="18625" x="3943350" y="1971675"/>
          <p14:tracePt t="18631" x="3908425" y="1901825"/>
          <p14:tracePt t="18640" x="3890963" y="1841500"/>
          <p14:tracePt t="18647" x="3848100" y="1779588"/>
          <p14:tracePt t="18656" x="3813175" y="1736725"/>
          <p14:tracePt t="18663" x="3778250" y="1692275"/>
          <p14:tracePt t="18671" x="3733800" y="1649413"/>
          <p14:tracePt t="18679" x="3690938" y="1622425"/>
          <p14:tracePt t="18687" x="3646488" y="1604963"/>
          <p14:tracePt t="18695" x="3603625" y="1597025"/>
          <p14:tracePt t="18703" x="3559175" y="1579563"/>
          <p14:tracePt t="18711" x="3516313" y="1579563"/>
          <p14:tracePt t="18719" x="3463925" y="1579563"/>
          <p14:tracePt t="18727" x="3411538" y="1579563"/>
          <p14:tracePt t="18735" x="3351213" y="1579563"/>
          <p14:tracePt t="18743" x="3298825" y="1579563"/>
          <p14:tracePt t="18751" x="3246438" y="1587500"/>
          <p14:tracePt t="18759" x="3194050" y="1604963"/>
          <p14:tracePt t="18767" x="3149600" y="1631950"/>
          <p14:tracePt t="18776" x="3106738" y="1666875"/>
          <p14:tracePt t="18783" x="3044825" y="1684338"/>
          <p14:tracePt t="18799" x="3027363" y="1719263"/>
          <p14:tracePt t="18809" x="3019425" y="1727200"/>
          <p14:tracePt t="18815" x="3001963" y="1736725"/>
          <p14:tracePt t="18847" x="2992438" y="1754188"/>
          <p14:tracePt t="18863" x="2984500" y="1762125"/>
          <p14:tracePt t="18871" x="2984500" y="1771650"/>
          <p14:tracePt t="18879" x="2974975" y="1797050"/>
          <p14:tracePt t="18887" x="2974975" y="1814513"/>
          <p14:tracePt t="18895" x="2974975" y="1841500"/>
          <p14:tracePt t="18903" x="2974975" y="1866900"/>
          <p14:tracePt t="18911" x="2957513" y="1893888"/>
          <p14:tracePt t="18919" x="2957513" y="1928813"/>
          <p14:tracePt t="18927" x="2940050" y="1946275"/>
          <p14:tracePt t="18935" x="2940050" y="1981200"/>
          <p14:tracePt t="18943" x="2940050" y="1998663"/>
          <p14:tracePt t="18951" x="2940050" y="2033588"/>
          <p14:tracePt t="18959" x="2940050" y="2041525"/>
          <p14:tracePt t="18975" x="2940050" y="2085975"/>
          <p14:tracePt t="18983" x="2940050" y="2111375"/>
          <p14:tracePt t="18993" x="2940050" y="2146300"/>
          <p14:tracePt t="18999" x="2940050" y="2163763"/>
          <p14:tracePt t="19009" x="2940050" y="2198688"/>
          <p14:tracePt t="19015" x="2940050" y="2233613"/>
          <p14:tracePt t="19026" x="2957513" y="2260600"/>
          <p14:tracePt t="19031" x="2957513" y="2303463"/>
          <p14:tracePt t="19040" x="2967038" y="2328863"/>
          <p14:tracePt t="19047" x="2984500" y="2363788"/>
          <p14:tracePt t="19056" x="3001963" y="2381250"/>
          <p14:tracePt t="19063" x="3009900" y="2416175"/>
          <p14:tracePt t="19071" x="3009900" y="2433638"/>
          <p14:tracePt t="19079" x="3019425" y="2460625"/>
          <p14:tracePt t="19088" x="3044825" y="2495550"/>
          <p14:tracePt t="19095" x="3054350" y="2503488"/>
          <p14:tracePt t="19103" x="3062288" y="2520950"/>
          <p14:tracePt t="19111" x="3097213" y="2555875"/>
          <p14:tracePt t="19120" x="3106738" y="2565400"/>
          <p14:tracePt t="19127" x="3106738" y="2582863"/>
          <p14:tracePt t="19135" x="3114675" y="2600325"/>
          <p14:tracePt t="19143" x="3141663" y="2608263"/>
          <p14:tracePt t="19151" x="3149600" y="2625725"/>
          <p14:tracePt t="19159" x="3184525" y="2652713"/>
          <p14:tracePt t="19167" x="3201988" y="2670175"/>
          <p14:tracePt t="19176" x="3236913" y="2687638"/>
          <p14:tracePt t="19183" x="3263900" y="2713038"/>
          <p14:tracePt t="19192" x="3281363" y="2722563"/>
          <p14:tracePt t="19199" x="3316288" y="2730500"/>
          <p14:tracePt t="19209" x="3333750" y="2757488"/>
          <p14:tracePt t="19215" x="3351213" y="2765425"/>
          <p14:tracePt t="19226" x="3359150" y="2765425"/>
          <p14:tracePt t="19231" x="3376613" y="2774950"/>
          <p14:tracePt t="19240" x="3411538" y="2782888"/>
          <p14:tracePt t="19247" x="3436938" y="2782888"/>
          <p14:tracePt t="19255" x="3454400" y="2809875"/>
          <p14:tracePt t="19263" x="3481388" y="2809875"/>
          <p14:tracePt t="19271" x="3498850" y="2809875"/>
          <p14:tracePt t="19279" x="3533775" y="2817813"/>
          <p14:tracePt t="19287" x="3551238" y="2817813"/>
          <p14:tracePt t="19295" x="3586163" y="2817813"/>
          <p14:tracePt t="19303" x="3629025" y="2817813"/>
          <p14:tracePt t="19311" x="3656013" y="2817813"/>
          <p14:tracePt t="19319" x="3681413" y="2817813"/>
          <p14:tracePt t="19327" x="3716338" y="2817813"/>
          <p14:tracePt t="19335" x="3751263" y="2800350"/>
          <p14:tracePt t="19343" x="3795713" y="2782888"/>
          <p14:tracePt t="19351" x="3830638" y="2757488"/>
          <p14:tracePt t="19359" x="3856038" y="2740025"/>
          <p14:tracePt t="19367" x="3883025" y="2705100"/>
          <p14:tracePt t="19376" x="3890963" y="2695575"/>
          <p14:tracePt t="19383" x="3925888" y="2652713"/>
          <p14:tracePt t="19393" x="3925888" y="2625725"/>
          <p14:tracePt t="19399" x="3925888" y="2582863"/>
          <p14:tracePt t="19409" x="3925888" y="2538413"/>
          <p14:tracePt t="19415" x="3925888" y="2478088"/>
          <p14:tracePt t="19426" x="3925888" y="2425700"/>
          <p14:tracePt t="19431" x="3925888" y="2363788"/>
          <p14:tracePt t="19440" x="3908425" y="2303463"/>
          <p14:tracePt t="19447" x="3873500" y="2208213"/>
          <p14:tracePt t="19455" x="3848100" y="2138363"/>
          <p14:tracePt t="19463" x="3803650" y="2076450"/>
          <p14:tracePt t="19471" x="3760788" y="2006600"/>
          <p14:tracePt t="19479" x="3716338" y="1946275"/>
          <p14:tracePt t="19487" x="3681413" y="1901825"/>
          <p14:tracePt t="19495" x="3638550" y="1858963"/>
          <p14:tracePt t="19503" x="3611563" y="1824038"/>
          <p14:tracePt t="19511" x="3586163" y="1797050"/>
          <p14:tracePt t="19519" x="3541713" y="1771650"/>
          <p14:tracePt t="19527" x="3524250" y="1754188"/>
          <p14:tracePt t="19535" x="3471863" y="1727200"/>
          <p14:tracePt t="19544" x="3436938" y="1709738"/>
          <p14:tracePt t="19551" x="3394075" y="1709738"/>
          <p14:tracePt t="19559" x="3351213" y="1709738"/>
          <p14:tracePt t="19567" x="3281363" y="1709738"/>
          <p14:tracePt t="19575" x="3219450" y="1709738"/>
          <p14:tracePt t="19583" x="3176588" y="1709738"/>
          <p14:tracePt t="19592" x="3124200" y="1719263"/>
          <p14:tracePt t="19599" x="3089275" y="1736725"/>
          <p14:tracePt t="19609" x="3036888" y="1771650"/>
          <p14:tracePt t="19615" x="3001963" y="1806575"/>
          <p14:tracePt t="19625" x="2974975" y="1841500"/>
          <p14:tracePt t="19631" x="2957513" y="1884363"/>
          <p14:tracePt t="19640" x="2932113" y="1946275"/>
          <p14:tracePt t="19647" x="2932113" y="1998663"/>
          <p14:tracePt t="19656" x="2932113" y="2085975"/>
          <p14:tracePt t="19663" x="2932113" y="2173288"/>
          <p14:tracePt t="19672" x="2957513" y="2243138"/>
          <p14:tracePt t="19679" x="2984500" y="2303463"/>
          <p14:tracePt t="19687" x="3009900" y="2373313"/>
          <p14:tracePt t="19695" x="3054350" y="2425700"/>
          <p14:tracePt t="19703" x="3071813" y="2478088"/>
          <p14:tracePt t="19711" x="3114675" y="2520950"/>
          <p14:tracePt t="19719" x="3149600" y="2565400"/>
          <p14:tracePt t="19727" x="3184525" y="2600325"/>
          <p14:tracePt t="19735" x="3228975" y="2608263"/>
          <p14:tracePt t="19743" x="3263900" y="2625725"/>
          <p14:tracePt t="19751" x="3271838" y="2625725"/>
          <p14:tracePt t="19759" x="3316288" y="2635250"/>
          <p14:tracePt t="19767" x="3324225" y="2643188"/>
          <p14:tracePt t="19775" x="3368675" y="2643188"/>
          <p14:tracePt t="19783" x="3394075" y="2643188"/>
          <p14:tracePt t="19792" x="3421063" y="2643188"/>
          <p14:tracePt t="19799" x="3446463" y="2643188"/>
          <p14:tracePt t="19809" x="3489325" y="2617788"/>
          <p14:tracePt t="19815" x="3524250" y="2582863"/>
          <p14:tracePt t="19826" x="3568700" y="2538413"/>
          <p14:tracePt t="19831" x="3594100" y="2513013"/>
          <p14:tracePt t="19840" x="3621088" y="2478088"/>
          <p14:tracePt t="19847" x="3629025" y="2425700"/>
          <p14:tracePt t="19855" x="3656013" y="2355850"/>
          <p14:tracePt t="19863" x="3656013" y="2320925"/>
          <p14:tracePt t="19872" x="3656013" y="2278063"/>
          <p14:tracePt t="19879" x="3656013" y="2260600"/>
          <p14:tracePt t="19887" x="3656013" y="2216150"/>
          <p14:tracePt t="19895" x="3656013" y="2173288"/>
          <p14:tracePt t="19903" x="3656013" y="2146300"/>
          <p14:tracePt t="19911" x="3656013" y="2103438"/>
          <p14:tracePt t="19919" x="3646488" y="2085975"/>
          <p14:tracePt t="19927" x="3638550" y="2051050"/>
          <p14:tracePt t="19935" x="3638550" y="2006600"/>
          <p14:tracePt t="19943" x="3611563" y="1989138"/>
          <p14:tracePt t="19959" x="3568700" y="1919288"/>
          <p14:tracePt t="19967" x="3551238" y="1876425"/>
          <p14:tracePt t="19976" x="3524250" y="1858963"/>
          <p14:tracePt t="19983" x="3516313" y="1831975"/>
          <p14:tracePt t="19992" x="3481388" y="1814513"/>
          <p14:tracePt t="19999" x="3463925" y="1789113"/>
          <p14:tracePt t="20009" x="3463925" y="1779588"/>
          <p14:tracePt t="20015" x="3429000" y="1754188"/>
          <p14:tracePt t="20031" x="3411538" y="1727200"/>
          <p14:tracePt t="20042" x="3386138" y="1709738"/>
          <p14:tracePt t="20047" x="3368675" y="1701800"/>
          <p14:tracePt t="20056" x="3324225" y="1701800"/>
          <p14:tracePt t="20063" x="3263900" y="1692275"/>
          <p14:tracePt t="20071" x="3219450" y="1692275"/>
          <p14:tracePt t="20079" x="3194050" y="1692275"/>
          <p14:tracePt t="20087" x="3149600" y="1692275"/>
          <p14:tracePt t="20095" x="3106738" y="1692275"/>
          <p14:tracePt t="20103" x="3079750" y="1692275"/>
          <p14:tracePt t="20111" x="3044825" y="1692275"/>
          <p14:tracePt t="20119" x="3027363" y="1692275"/>
          <p14:tracePt t="20127" x="2992438" y="1692275"/>
          <p14:tracePt t="20135" x="2957513" y="1709738"/>
          <p14:tracePt t="20143" x="2940050" y="1727200"/>
          <p14:tracePt t="20151" x="2905125" y="1762125"/>
          <p14:tracePt t="20161" x="2887663" y="1797050"/>
          <p14:tracePt t="20167" x="2870200" y="1824038"/>
          <p14:tracePt t="20175" x="2870200" y="1893888"/>
          <p14:tracePt t="20183" x="2870200" y="1954213"/>
          <p14:tracePt t="20192" x="2870200" y="2033588"/>
          <p14:tracePt t="20199" x="2870200" y="2111375"/>
          <p14:tracePt t="20209" x="2887663" y="2190750"/>
          <p14:tracePt t="20215" x="2897188" y="2260600"/>
          <p14:tracePt t="20225" x="2940050" y="2328863"/>
          <p14:tracePt t="20231" x="2967038" y="2390775"/>
          <p14:tracePt t="20242" x="3009900" y="2460625"/>
          <p14:tracePt t="20247" x="3044825" y="2513013"/>
          <p14:tracePt t="20256" x="3062288" y="2555875"/>
          <p14:tracePt t="20263" x="3097213" y="2600325"/>
          <p14:tracePt t="20271" x="3114675" y="2625725"/>
          <p14:tracePt t="20279" x="3149600" y="2652713"/>
          <p14:tracePt t="20287" x="3159125" y="2670175"/>
          <p14:tracePt t="20295" x="3194050" y="2670175"/>
          <p14:tracePt t="20303" x="3201988" y="2678113"/>
          <p14:tracePt t="20311" x="3228975" y="2678113"/>
          <p14:tracePt t="20319" x="3263900" y="2695575"/>
          <p14:tracePt t="20327" x="3281363" y="2695575"/>
          <p14:tracePt t="20335" x="3316288" y="2695575"/>
          <p14:tracePt t="20343" x="3359150" y="2695575"/>
          <p14:tracePt t="20351" x="3394075" y="2695575"/>
          <p14:tracePt t="20359" x="3446463" y="2670175"/>
          <p14:tracePt t="20367" x="3498850" y="2625725"/>
          <p14:tracePt t="20376" x="3533775" y="2600325"/>
          <p14:tracePt t="20383" x="3551238" y="2555875"/>
          <p14:tracePt t="20392" x="3576638" y="2513013"/>
          <p14:tracePt t="20399" x="3594100" y="2468563"/>
          <p14:tracePt t="20409" x="3611563" y="2398713"/>
          <p14:tracePt t="20415" x="3611563" y="2355850"/>
          <p14:tracePt t="20425" x="3611563" y="2311400"/>
          <p14:tracePt t="20431" x="3611563" y="2251075"/>
          <p14:tracePt t="20442" x="3611563" y="2208213"/>
          <p14:tracePt t="20447" x="3586163" y="2163763"/>
          <p14:tracePt t="20455" x="3568700" y="2120900"/>
          <p14:tracePt t="20463" x="3541713" y="2085975"/>
          <p14:tracePt t="20471" x="3524250" y="2033588"/>
          <p14:tracePt t="20479" x="3506788" y="1998663"/>
          <p14:tracePt t="20487" x="3471863" y="1963738"/>
          <p14:tracePt t="20495" x="3454400" y="1946275"/>
          <p14:tracePt t="20503" x="3429000" y="1919288"/>
          <p14:tracePt t="20511" x="3421063" y="1911350"/>
          <p14:tracePt t="20519" x="3386138" y="1884363"/>
          <p14:tracePt t="20527" x="3368675" y="1884363"/>
          <p14:tracePt t="20535" x="3333750" y="1884363"/>
          <p14:tracePt t="20543" x="3306763" y="1884363"/>
          <p14:tracePt t="20551" x="3281363" y="1884363"/>
          <p14:tracePt t="20559" x="3254375" y="1884363"/>
          <p14:tracePt t="20567" x="3219450" y="1884363"/>
          <p14:tracePt t="20575" x="3194050" y="1893888"/>
          <p14:tracePt t="20583" x="3149600" y="1928813"/>
          <p14:tracePt t="20592" x="3132138" y="1971675"/>
          <p14:tracePt t="20599" x="3124200" y="2024063"/>
          <p14:tracePt t="20609" x="3106738" y="2103438"/>
          <p14:tracePt t="20615" x="3089275" y="2173288"/>
          <p14:tracePt t="20625" x="3089275" y="2260600"/>
          <p14:tracePt t="20631" x="3089275" y="2328863"/>
          <p14:tracePt t="20642" x="3106738" y="2390775"/>
          <p14:tracePt t="20647" x="3141663" y="2460625"/>
          <p14:tracePt t="20655" x="3176588" y="2513013"/>
          <p14:tracePt t="20663" x="3219450" y="2565400"/>
          <p14:tracePt t="20671" x="3246438" y="2600325"/>
          <p14:tracePt t="20679" x="3289300" y="2643188"/>
          <p14:tracePt t="20687" x="3316288" y="2652713"/>
          <p14:tracePt t="20695" x="3359150" y="2670175"/>
          <p14:tracePt t="20703" x="3376613" y="2678113"/>
          <p14:tracePt t="20711" x="3394075" y="2678113"/>
          <p14:tracePt t="20719" x="3421063" y="2678113"/>
          <p14:tracePt t="20727" x="3446463" y="2678113"/>
          <p14:tracePt t="20735" x="3481388" y="2678113"/>
          <p14:tracePt t="20743" x="3498850" y="2678113"/>
          <p14:tracePt t="20751" x="3551238" y="2652713"/>
          <p14:tracePt t="20759" x="3576638" y="2625725"/>
          <p14:tracePt t="20767" x="3586163" y="2600325"/>
          <p14:tracePt t="20776" x="3611563" y="2573338"/>
          <p14:tracePt t="20783" x="3621088" y="2538413"/>
          <p14:tracePt t="20792" x="3638550" y="2495550"/>
          <p14:tracePt t="20799" x="3656013" y="2468563"/>
          <p14:tracePt t="20809" x="3663950" y="2425700"/>
          <p14:tracePt t="20815" x="3663950" y="2381250"/>
          <p14:tracePt t="20825" x="3663950" y="2338388"/>
          <p14:tracePt t="20831" x="3663950" y="2303463"/>
          <p14:tracePt t="20842" x="3663950" y="2268538"/>
          <p14:tracePt t="20847" x="3663950" y="2225675"/>
          <p14:tracePt t="20855" x="3656013" y="2208213"/>
          <p14:tracePt t="20863" x="3646488" y="2190750"/>
          <p14:tracePt t="20871" x="3638550" y="2163763"/>
          <p14:tracePt t="20879" x="3629025" y="2138363"/>
          <p14:tracePt t="20887" x="3611563" y="2103438"/>
          <p14:tracePt t="20895" x="3603625" y="2093913"/>
          <p14:tracePt t="20903" x="3594100" y="2085975"/>
          <p14:tracePt t="20943" x="3586163" y="2085975"/>
          <p14:tracePt t="20951" x="3568700" y="2076450"/>
          <p14:tracePt t="20967" x="3551238" y="2076450"/>
          <p14:tracePt t="20975" x="3541713" y="2076450"/>
          <p14:tracePt t="20983" x="3524250" y="2076450"/>
          <p14:tracePt t="20992" x="3498850" y="2076450"/>
          <p14:tracePt t="20999" x="3481388" y="2076450"/>
          <p14:tracePt t="21009" x="3463925" y="2058988"/>
          <p14:tracePt t="21015" x="3454400" y="2051050"/>
          <p14:tracePt t="21025" x="3436938" y="2051050"/>
          <p14:tracePt t="21042" x="3429000" y="2051050"/>
          <p14:tracePt t="21111" x="3421063" y="2051050"/>
          <p14:tracePt t="21119" x="3411538" y="2051050"/>
          <p14:tracePt t="21135" x="3386138" y="2041525"/>
          <p14:tracePt t="21159" x="3376613" y="2033588"/>
          <p14:tracePt t="21167" x="3368675" y="2016125"/>
          <p14:tracePt t="21175" x="3341688" y="1998663"/>
          <p14:tracePt t="21183" x="3333750" y="1989138"/>
          <p14:tracePt t="21199" x="3324225" y="1971675"/>
          <p14:tracePt t="21208" x="3306763" y="1954213"/>
          <p14:tracePt t="21215" x="3298825" y="1946275"/>
          <p14:tracePt t="21225" x="3298825" y="1928813"/>
          <p14:tracePt t="21231" x="3289300" y="1919288"/>
          <p14:tracePt t="21312" x="3263900" y="1911350"/>
          <p14:tracePt t="21319" x="3254375" y="1911350"/>
          <p14:tracePt t="21328" x="3246438" y="1911350"/>
          <p14:tracePt t="21335" x="3211513" y="1936750"/>
          <p14:tracePt t="21345" x="3201988" y="1946275"/>
          <p14:tracePt t="21351" x="3201988" y="1981200"/>
          <p14:tracePt t="21361" x="3201988" y="2033588"/>
          <p14:tracePt t="21367" x="3201988" y="2068513"/>
          <p14:tracePt t="21375" x="3201988" y="2120900"/>
          <p14:tracePt t="21383" x="3201988" y="2163763"/>
          <p14:tracePt t="21392" x="3219450" y="2208213"/>
          <p14:tracePt t="21399" x="3219450" y="2216150"/>
          <p14:tracePt t="21408" x="3228975" y="2251075"/>
          <p14:tracePt t="21415" x="3246438" y="2286000"/>
          <p14:tracePt t="21425" x="3271838" y="2293938"/>
          <p14:tracePt t="21442" x="3281363" y="2303463"/>
          <p14:tracePt t="21472" x="3289300" y="2320925"/>
          <p14:tracePt t="21487" x="3316288" y="2320925"/>
          <p14:tracePt t="21495" x="3324225" y="2311400"/>
          <p14:tracePt t="21503" x="3351213" y="2293938"/>
          <p14:tracePt t="21511" x="3376613" y="2268538"/>
          <p14:tracePt t="21519" x="3394075" y="2260600"/>
          <p14:tracePt t="21527" x="3403600" y="2225675"/>
          <p14:tracePt t="21535" x="3421063" y="2190750"/>
          <p14:tracePt t="21543" x="3421063" y="2163763"/>
          <p14:tracePt t="21551" x="3421063" y="2138363"/>
          <p14:tracePt t="21559" x="3421063" y="2103438"/>
          <p14:tracePt t="21567" x="3421063" y="2058988"/>
          <p14:tracePt t="21575" x="3421063" y="2041525"/>
          <p14:tracePt t="21583" x="3421063" y="2033588"/>
          <p14:tracePt t="21592" x="3421063" y="1998663"/>
          <p14:tracePt t="21599" x="3421063" y="1989138"/>
          <p14:tracePt t="21608" x="3411538" y="1971675"/>
          <p14:tracePt t="21615" x="3386138" y="1946275"/>
          <p14:tracePt t="21671" x="3376613" y="1946275"/>
          <p14:tracePt t="21687" x="3368675" y="1946275"/>
          <p14:tracePt t="21695" x="3351213" y="1946275"/>
          <p14:tracePt t="21711" x="3351213" y="1954213"/>
          <p14:tracePt t="21719" x="3341688" y="1989138"/>
          <p14:tracePt t="21727" x="3341688" y="1998663"/>
          <p14:tracePt t="21735" x="3341688" y="2016125"/>
          <p14:tracePt t="21743" x="3341688" y="2033588"/>
          <p14:tracePt t="21751" x="3351213" y="2058988"/>
          <p14:tracePt t="21767" x="3359150" y="2068513"/>
          <p14:tracePt t="21775" x="3368675" y="2068513"/>
          <p14:tracePt t="21783" x="3376613" y="2076450"/>
          <p14:tracePt t="21831" x="3394075" y="2076450"/>
          <p14:tracePt t="21847" x="3411538" y="2076450"/>
          <p14:tracePt t="22008" x="3394075" y="2111375"/>
          <p14:tracePt t="22015" x="3368675" y="2155825"/>
          <p14:tracePt t="22025" x="3351213" y="2163763"/>
          <p14:tracePt t="22032" x="3324225" y="2198688"/>
          <p14:tracePt t="22044" x="3306763" y="2216150"/>
          <p14:tracePt t="22047" x="3298825" y="2233613"/>
          <p14:tracePt t="22061" x="3289300" y="2251075"/>
          <p14:tracePt t="22064" x="3281363" y="2260600"/>
          <p14:tracePt t="22072" x="3263900" y="2278063"/>
          <p14:tracePt t="22119" x="3263900" y="2286000"/>
          <p14:tracePt t="22127" x="3263900" y="2303463"/>
          <p14:tracePt t="22143" x="3263900" y="2320925"/>
          <p14:tracePt t="22159" x="3263900" y="2328863"/>
          <p14:tracePt t="22183" x="3271838" y="2338388"/>
          <p14:tracePt t="22199" x="3281363" y="2338388"/>
          <p14:tracePt t="22207" x="3316288" y="2338388"/>
          <p14:tracePt t="22215" x="3324225" y="2303463"/>
          <p14:tracePt t="22225" x="3333750" y="2260600"/>
          <p14:tracePt t="22231" x="3351213" y="2216150"/>
          <p14:tracePt t="22242" x="3368675" y="2163763"/>
          <p14:tracePt t="22247" x="3376613" y="2103438"/>
          <p14:tracePt t="22256" x="3376613" y="2051050"/>
          <p14:tracePt t="22263" x="3376613" y="2006600"/>
          <p14:tracePt t="22271" x="3376613" y="1971675"/>
          <p14:tracePt t="22279" x="3376613" y="1928813"/>
          <p14:tracePt t="22288" x="3376613" y="1901825"/>
          <p14:tracePt t="22295" x="3376613" y="1876425"/>
          <p14:tracePt t="22303" x="3368675" y="1841500"/>
          <p14:tracePt t="22311" x="3368675" y="1831975"/>
          <p14:tracePt t="22319" x="3351213" y="1824038"/>
          <p14:tracePt t="22327" x="3341688" y="1814513"/>
          <p14:tracePt t="22336" x="3341688" y="1789113"/>
          <p14:tracePt t="22359" x="3333750" y="1779588"/>
          <p14:tracePt t="22496" x="3324225" y="1779588"/>
          <p14:tracePt t="22511" x="3324225" y="1797050"/>
          <p14:tracePt t="22519" x="3333750" y="1824038"/>
          <p14:tracePt t="22527" x="3351213" y="1841500"/>
          <p14:tracePt t="22535" x="3368675" y="1858963"/>
          <p14:tracePt t="22543" x="3376613" y="1893888"/>
          <p14:tracePt t="22551" x="3411538" y="1936750"/>
          <p14:tracePt t="22560" x="3436938" y="1954213"/>
          <p14:tracePt t="22567" x="3454400" y="1981200"/>
          <p14:tracePt t="22575" x="3481388" y="2016125"/>
          <p14:tracePt t="22583" x="3498850" y="2058988"/>
          <p14:tracePt t="22592" x="3506788" y="2085975"/>
          <p14:tracePt t="22599" x="3541713" y="2128838"/>
          <p14:tracePt t="22608" x="3541713" y="2155825"/>
          <p14:tracePt t="22615" x="3551238" y="2198688"/>
          <p14:tracePt t="22625" x="3568700" y="2216150"/>
          <p14:tracePt t="22631" x="3586163" y="2251075"/>
          <p14:tracePt t="22647" x="3586163" y="2260600"/>
          <p14:tracePt t="22658" x="3586163" y="2278063"/>
          <p14:tracePt t="22672" x="3586163" y="2286000"/>
          <p14:tracePt t="22751" x="3586163" y="2303463"/>
          <p14:tracePt t="22775" x="3586163" y="2320925"/>
          <p14:tracePt t="22791" x="3586163" y="2328863"/>
          <p14:tracePt t="22807" x="3586163" y="2338388"/>
          <p14:tracePt t="22824" x="3586163" y="2373313"/>
          <p14:tracePt t="22831" x="3586163" y="2381250"/>
          <p14:tracePt t="22857" x="3586163" y="2390775"/>
          <p14:tracePt t="22863" x="3586163" y="2416175"/>
          <p14:tracePt t="22895" x="3586163" y="2425700"/>
          <p14:tracePt t="23023" x="3559175" y="2425700"/>
          <p14:tracePt t="23031" x="3524250" y="2398713"/>
          <p14:tracePt t="23040" x="3454400" y="2355850"/>
          <p14:tracePt t="23047" x="3376613" y="2303463"/>
          <p14:tracePt t="23058" x="3351213" y="2278063"/>
          <p14:tracePt t="23063" x="3306763" y="2233613"/>
          <p14:tracePt t="23072" x="3254375" y="2190750"/>
          <p14:tracePt t="23079" x="3219450" y="2163763"/>
          <p14:tracePt t="23088" x="3194050" y="2138363"/>
          <p14:tracePt t="23095" x="3167063" y="2128838"/>
          <p14:tracePt t="23103" x="3159125" y="2103438"/>
          <p14:tracePt t="23111" x="3149600" y="2093913"/>
          <p14:tracePt t="23271" x="3159125" y="2111375"/>
          <p14:tracePt t="23279" x="3176588" y="2120900"/>
          <p14:tracePt t="23288" x="3194050" y="2155825"/>
          <p14:tracePt t="23295" x="3201988" y="2163763"/>
          <p14:tracePt t="23303" x="3236913" y="2198688"/>
          <p14:tracePt t="23311" x="3263900" y="2216150"/>
          <p14:tracePt t="23319" x="3281363" y="2251075"/>
          <p14:tracePt t="23327" x="3316288" y="2286000"/>
          <p14:tracePt t="23335" x="3333750" y="2320925"/>
          <p14:tracePt t="23343" x="3368675" y="2346325"/>
          <p14:tracePt t="23351" x="3394075" y="2390775"/>
          <p14:tracePt t="23360" x="3421063" y="2451100"/>
          <p14:tracePt t="23367" x="3436938" y="2478088"/>
          <p14:tracePt t="23375" x="3446463" y="2503488"/>
          <p14:tracePt t="23383" x="3481388" y="2555875"/>
          <p14:tracePt t="23391" x="3481388" y="2582863"/>
          <p14:tracePt t="23399" x="3481388" y="2600325"/>
          <p14:tracePt t="23415" x="3481388" y="2635250"/>
          <p14:tracePt t="23425" x="3481388" y="2643188"/>
          <p14:tracePt t="23441" x="3481388" y="2670175"/>
          <p14:tracePt t="23458" x="3481388" y="2687638"/>
          <p14:tracePt t="23576" x="3471863" y="2687638"/>
          <p14:tracePt t="23583" x="3463925" y="2652713"/>
          <p14:tracePt t="23591" x="3463925" y="2608263"/>
          <p14:tracePt t="23599" x="3429000" y="2555875"/>
          <p14:tracePt t="23608" x="3421063" y="2495550"/>
          <p14:tracePt t="23615" x="3411538" y="2433638"/>
          <p14:tracePt t="23625" x="3394075" y="2381250"/>
          <p14:tracePt t="23631" x="3376613" y="2320925"/>
          <p14:tracePt t="23640" x="3368675" y="2268538"/>
          <p14:tracePt t="23647" x="3368675" y="2225675"/>
          <p14:tracePt t="23657" x="3351213" y="2173288"/>
          <p14:tracePt t="23663" x="3351213" y="2120900"/>
          <p14:tracePt t="23671" x="3351213" y="2085975"/>
          <p14:tracePt t="23679" x="3351213" y="2051050"/>
          <p14:tracePt t="23687" x="3351213" y="2006600"/>
          <p14:tracePt t="23695" x="3341688" y="1989138"/>
          <p14:tracePt t="23711" x="3341688" y="1971675"/>
          <p14:tracePt t="23783" x="3333750" y="1963738"/>
          <p14:tracePt t="23800" x="3306763" y="1998663"/>
          <p14:tracePt t="23807" x="3306763" y="2058988"/>
          <p14:tracePt t="23815" x="3298825" y="2120900"/>
          <p14:tracePt t="23823" x="3289300" y="2198688"/>
          <p14:tracePt t="23831" x="3289300" y="2278063"/>
          <p14:tracePt t="23842" x="3263900" y="2328863"/>
          <p14:tracePt t="23847" x="3254375" y="2390775"/>
          <p14:tracePt t="23857" x="3254375" y="2433638"/>
          <p14:tracePt t="23863" x="3254375" y="2478088"/>
          <p14:tracePt t="23871" x="3254375" y="2520950"/>
          <p14:tracePt t="23879" x="3254375" y="2547938"/>
          <p14:tracePt t="23887" x="3254375" y="2555875"/>
          <p14:tracePt t="23895" x="3254375" y="2582863"/>
          <p14:tracePt t="23983" x="3263900" y="2590800"/>
          <p14:tracePt t="23991" x="3271838" y="2590800"/>
          <p14:tracePt t="23999" x="3306763" y="2590800"/>
          <p14:tracePt t="24007" x="3333750" y="2590800"/>
          <p14:tracePt t="24015" x="3394075" y="2573338"/>
          <p14:tracePt t="24024" x="3454400" y="2555875"/>
          <p14:tracePt t="24031" x="3498850" y="2530475"/>
          <p14:tracePt t="24041" x="3551238" y="2513013"/>
          <p14:tracePt t="24047" x="3611563" y="2486025"/>
          <p14:tracePt t="24058" x="3656013" y="2478088"/>
          <p14:tracePt t="24063" x="3698875" y="2468563"/>
          <p14:tracePt t="24071" x="3725863" y="2468563"/>
          <p14:tracePt t="24079" x="3751263" y="2468563"/>
          <p14:tracePt t="24087" x="3768725" y="2468563"/>
          <p14:tracePt t="24095" x="3786188" y="2451100"/>
          <p14:tracePt t="24103" x="3795713" y="2451100"/>
          <p14:tracePt t="24111" x="3803650" y="2451100"/>
          <p14:tracePt t="24119" x="3830638" y="2451100"/>
          <p14:tracePt t="24127" x="3848100" y="2451100"/>
          <p14:tracePt t="24135" x="3873500" y="2451100"/>
          <p14:tracePt t="24143" x="3883025" y="2451100"/>
          <p14:tracePt t="24151" x="3900488" y="2451100"/>
          <p14:tracePt t="24159" x="3917950" y="2451100"/>
          <p14:tracePt t="24175" x="3925888" y="2451100"/>
          <p14:tracePt t="24264" x="3935413" y="2460625"/>
          <p14:tracePt t="24280" x="3935413" y="2468563"/>
          <p14:tracePt t="24288" x="3935413" y="2478088"/>
          <p14:tracePt t="24295" x="3917950" y="2503488"/>
          <p14:tracePt t="24304" x="3908425" y="2513013"/>
          <p14:tracePt t="24311" x="3900488" y="2538413"/>
          <p14:tracePt t="24320" x="3890963" y="2547938"/>
          <p14:tracePt t="24327" x="3856038" y="2590800"/>
          <p14:tracePt t="24335" x="3848100" y="2600325"/>
          <p14:tracePt t="24344" x="3821113" y="2608263"/>
          <p14:tracePt t="24351" x="3803650" y="2635250"/>
          <p14:tracePt t="24360" x="3778250" y="2652713"/>
          <p14:tracePt t="24367" x="3768725" y="2670175"/>
          <p14:tracePt t="24375" x="3743325" y="2678113"/>
          <p14:tracePt t="24383" x="3725863" y="2695575"/>
          <p14:tracePt t="24391" x="3716338" y="2695575"/>
          <p14:tracePt t="24399" x="3690938" y="2713038"/>
          <p14:tracePt t="24407" x="3681413" y="2713038"/>
          <p14:tracePt t="24415" x="3656013" y="2713038"/>
          <p14:tracePt t="24424" x="3638550" y="2713038"/>
          <p14:tracePt t="24431" x="3629025" y="2713038"/>
          <p14:tracePt t="24441" x="3603625" y="2713038"/>
          <p14:tracePt t="24458" x="3594100" y="2713038"/>
          <p14:tracePt t="26433" x="3629025" y="2713038"/>
          <p14:tracePt t="26442" x="3698875" y="2740025"/>
          <p14:tracePt t="26447" x="3751263" y="2765425"/>
          <p14:tracePt t="26457" x="3813175" y="2765425"/>
          <p14:tracePt t="26463" x="3883025" y="2765425"/>
          <p14:tracePt t="26474" x="3970338" y="2765425"/>
          <p14:tracePt t="26479" x="4030663" y="2765425"/>
          <p14:tracePt t="26487" x="4110038" y="2765425"/>
          <p14:tracePt t="26495" x="4187825" y="2747963"/>
          <p14:tracePt t="26503" x="4267200" y="2730500"/>
          <p14:tracePt t="26511" x="4354513" y="2695575"/>
          <p14:tracePt t="26520" x="4397375" y="2670175"/>
          <p14:tracePt t="26527" x="4459288" y="2643188"/>
          <p14:tracePt t="26535" x="4529138" y="2600325"/>
          <p14:tracePt t="26543" x="4572000" y="2565400"/>
          <p14:tracePt t="26551" x="4597400" y="2538413"/>
          <p14:tracePt t="26559" x="4624388" y="2520950"/>
          <p14:tracePt t="26567" x="4632325" y="2513013"/>
          <p14:tracePt t="26599" x="4632325" y="2495550"/>
          <p14:tracePt t="26640" x="4606925" y="2468563"/>
          <p14:tracePt t="26647" x="4529138" y="2433638"/>
          <p14:tracePt t="26656" x="4414838" y="2408238"/>
          <p14:tracePt t="26663" x="4302125" y="2381250"/>
          <p14:tracePt t="26674" x="4179888" y="2346325"/>
          <p14:tracePt t="26679" x="4065588" y="2303463"/>
          <p14:tracePt t="26688" x="3952875" y="2268538"/>
          <p14:tracePt t="26695" x="3856038" y="2251075"/>
          <p14:tracePt t="26703" x="3760788" y="2208213"/>
          <p14:tracePt t="26712" x="3698875" y="2190750"/>
          <p14:tracePt t="26720" x="3646488" y="2181225"/>
          <p14:tracePt t="26728" x="3603625" y="2163763"/>
          <p14:tracePt t="26736" x="3586163" y="2146300"/>
          <p14:tracePt t="26792" x="3568700" y="2146300"/>
          <p14:tracePt t="26799" x="3551238" y="2146300"/>
          <p14:tracePt t="26807" x="3516313" y="2155825"/>
          <p14:tracePt t="26816" x="3506788" y="2173288"/>
          <p14:tracePt t="26824" x="3481388" y="2216150"/>
          <p14:tracePt t="26831" x="3471863" y="2251075"/>
          <p14:tracePt t="26841" x="3471863" y="2278063"/>
          <p14:tracePt t="26847" x="3471863" y="2286000"/>
          <p14:tracePt t="26919" x="3481388" y="2286000"/>
          <p14:tracePt t="26927" x="3489325" y="2260600"/>
          <p14:tracePt t="26935" x="3498850" y="2225675"/>
          <p14:tracePt t="26943" x="3498850" y="2208213"/>
          <p14:tracePt t="26951" x="3481388" y="2146300"/>
          <p14:tracePt t="26959" x="3481388" y="2138363"/>
          <p14:tracePt t="26974" x="3463925" y="2093913"/>
          <p14:tracePt t="26976" x="3454400" y="2076450"/>
          <p14:tracePt t="26983" x="3421063" y="2051050"/>
          <p14:tracePt t="26992" x="3411538" y="2041525"/>
          <p14:tracePt t="26999" x="3386138" y="2016125"/>
          <p14:tracePt t="27008" x="3351213" y="1998663"/>
          <p14:tracePt t="27024" x="3324225" y="1998663"/>
          <p14:tracePt t="27031" x="3281363" y="1998663"/>
          <p14:tracePt t="27041" x="3254375" y="1998663"/>
          <p14:tracePt t="27047" x="3211513" y="2024063"/>
          <p14:tracePt t="27058" x="3194050" y="2068513"/>
          <p14:tracePt t="27063" x="3176588" y="2155825"/>
          <p14:tracePt t="27074" x="3176588" y="2216150"/>
          <p14:tracePt t="27079" x="3176588" y="2320925"/>
          <p14:tracePt t="27088" x="3176588" y="2416175"/>
          <p14:tracePt t="27096" x="3176588" y="2513013"/>
          <p14:tracePt t="27104" x="3176588" y="2608263"/>
          <p14:tracePt t="27111" x="3201988" y="2713038"/>
          <p14:tracePt t="27120" x="3228975" y="2782888"/>
          <p14:tracePt t="27127" x="3263900" y="2852738"/>
          <p14:tracePt t="27136" x="3281363" y="2897188"/>
          <p14:tracePt t="27143" x="3324225" y="2949575"/>
          <p14:tracePt t="27151" x="3359150" y="2974975"/>
          <p14:tracePt t="27159" x="3394075" y="2992438"/>
          <p14:tracePt t="27167" x="3436938" y="3001963"/>
          <p14:tracePt t="27175" x="3489325" y="3027363"/>
          <p14:tracePt t="27183" x="3541713" y="3027363"/>
          <p14:tracePt t="27192" x="3586163" y="3027363"/>
          <p14:tracePt t="27200" x="3638550" y="3027363"/>
          <p14:tracePt t="27208" x="3681413" y="3009900"/>
          <p14:tracePt t="27215" x="3751263" y="2992438"/>
          <p14:tracePt t="27224" x="3768725" y="2967038"/>
          <p14:tracePt t="27231" x="3813175" y="2949575"/>
          <p14:tracePt t="27241" x="3856038" y="2914650"/>
          <p14:tracePt t="27247" x="3883025" y="2905125"/>
          <p14:tracePt t="27258" x="3900488" y="2887663"/>
          <p14:tracePt t="27263" x="3935413" y="2862263"/>
          <p14:tracePt t="27280" x="3970338" y="2844800"/>
          <p14:tracePt t="27288" x="3987800" y="2835275"/>
          <p14:tracePt t="27295" x="4022725" y="2835275"/>
          <p14:tracePt t="27303" x="4065588" y="2817813"/>
          <p14:tracePt t="27311" x="4117975" y="2800350"/>
          <p14:tracePt t="27319" x="4179888" y="2782888"/>
          <p14:tracePt t="27327" x="4249738" y="2757488"/>
          <p14:tracePt t="27335" x="4327525" y="2740025"/>
          <p14:tracePt t="27343" x="4406900" y="2730500"/>
          <p14:tracePt t="27351" x="4484688" y="2687638"/>
          <p14:tracePt t="27359" x="4546600" y="2652713"/>
          <p14:tracePt t="27367" x="4632325" y="2608263"/>
          <p14:tracePt t="27376" x="4702175" y="2573338"/>
          <p14:tracePt t="27383" x="4754563" y="2530475"/>
          <p14:tracePt t="27391" x="4789488" y="2513013"/>
          <p14:tracePt t="27399" x="4816475" y="2486025"/>
          <p14:tracePt t="27408" x="4841875" y="2468563"/>
          <p14:tracePt t="27424" x="4851400" y="2451100"/>
          <p14:tracePt t="27512" x="4851400" y="2443163"/>
          <p14:tracePt t="27527" x="4859338" y="2433638"/>
          <p14:tracePt t="27543" x="4859338" y="2425700"/>
          <p14:tracePt t="27560" x="4876800" y="2398713"/>
          <p14:tracePt t="27567" x="4876800" y="2390775"/>
          <p14:tracePt t="27584" x="4894263" y="2363788"/>
          <p14:tracePt t="27599" x="4903788" y="2355850"/>
          <p14:tracePt t="27615" x="4903788" y="2346325"/>
          <p14:tracePt t="27623" x="4921250" y="2338388"/>
          <p14:tracePt t="27631" x="4946650" y="2303463"/>
          <p14:tracePt t="27641" x="4964113" y="2293938"/>
          <p14:tracePt t="27647" x="4973638" y="2278063"/>
          <p14:tracePt t="27657" x="4981575" y="2260600"/>
          <p14:tracePt t="27663" x="5008563" y="2260600"/>
          <p14:tracePt t="27674" x="5016500" y="2251075"/>
          <p14:tracePt t="27680" x="5026025" y="2233613"/>
          <p14:tracePt t="27689" x="5051425" y="2216150"/>
          <p14:tracePt t="27696" x="5060950" y="2208213"/>
          <p14:tracePt t="27705" x="5068888" y="2190750"/>
          <p14:tracePt t="27721" x="5078413" y="2181225"/>
          <p14:tracePt t="27752" x="5095875" y="2173288"/>
          <p14:tracePt t="27760" x="5103813" y="2163763"/>
          <p14:tracePt t="27775" x="5113338" y="2146300"/>
          <p14:tracePt t="27904" x="5113338" y="2138363"/>
          <p14:tracePt t="27911" x="5113338" y="2120900"/>
          <p14:tracePt t="27922" x="5113338" y="2103438"/>
          <p14:tracePt t="27929" x="5113338" y="2093913"/>
          <p14:tracePt t="27943" x="5113338" y="2085975"/>
          <p14:tracePt t="27960" x="5113338" y="2058988"/>
          <p14:tracePt t="27975" x="5113338" y="2051050"/>
          <p14:tracePt t="27983" x="5113338" y="2041525"/>
          <p14:tracePt t="27991" x="5121275" y="2033588"/>
          <p14:tracePt t="28191" x="5138738" y="2033588"/>
          <p14:tracePt t="28207" x="5156200" y="2033588"/>
          <p14:tracePt t="28376" x="5121275" y="2033588"/>
          <p14:tracePt t="28383" x="5113338" y="2033588"/>
          <p14:tracePt t="28391" x="5078413" y="2033588"/>
          <p14:tracePt t="28399" x="5043488" y="2058988"/>
          <p14:tracePt t="28407" x="4991100" y="2068513"/>
          <p14:tracePt t="28424" x="4946650" y="2076450"/>
          <p14:tracePt t="28431" x="4903788" y="2085975"/>
          <p14:tracePt t="28440" x="4876800" y="2111375"/>
          <p14:tracePt t="28448" x="4833938" y="2146300"/>
          <p14:tracePt t="28457" x="4806950" y="2163763"/>
          <p14:tracePt t="28463" x="4764088" y="2208213"/>
          <p14:tracePt t="28474" x="4729163" y="2233613"/>
          <p14:tracePt t="28479" x="4676775" y="2286000"/>
          <p14:tracePt t="28488" x="4614863" y="2338388"/>
          <p14:tracePt t="28496" x="4572000" y="2390775"/>
          <p14:tracePt t="28503" x="4519613" y="2460625"/>
          <p14:tracePt t="28511" x="4467225" y="2547938"/>
          <p14:tracePt t="28520" x="4414838" y="2635250"/>
          <p14:tracePt t="28527" x="4344988" y="2713038"/>
          <p14:tracePt t="28536" x="4302125" y="2817813"/>
          <p14:tracePt t="28543" x="4267200" y="2914650"/>
          <p14:tracePt t="28552" x="4240213" y="3027363"/>
          <p14:tracePt t="28559" x="4222750" y="3159125"/>
          <p14:tracePt t="28568" x="4214813" y="3281363"/>
          <p14:tracePt t="28576" x="4214813" y="3411538"/>
          <p14:tracePt t="28583" x="4214813" y="3506788"/>
          <p14:tracePt t="28591" x="4214813" y="3611563"/>
          <p14:tracePt t="28599" x="4222750" y="3698875"/>
          <p14:tracePt t="28607" x="4249738" y="3803650"/>
          <p14:tracePt t="28615" x="4275138" y="3856038"/>
          <p14:tracePt t="28624" x="4310063" y="3917950"/>
          <p14:tracePt t="28631" x="4354513" y="3978275"/>
          <p14:tracePt t="28640" x="4397375" y="4030663"/>
          <p14:tracePt t="28647" x="4449763" y="4075113"/>
          <p14:tracePt t="28657" x="4502150" y="4110038"/>
          <p14:tracePt t="28663" x="4572000" y="4135438"/>
          <p14:tracePt t="28674" x="4597400" y="4152900"/>
          <p14:tracePt t="28679" x="4667250" y="4179888"/>
          <p14:tracePt t="28690" x="4729163" y="4179888"/>
          <p14:tracePt t="28695" x="4806950" y="4197350"/>
          <p14:tracePt t="28703" x="4903788" y="4197350"/>
          <p14:tracePt t="28711" x="5016500" y="4197350"/>
          <p14:tracePt t="28720" x="5138738" y="4197350"/>
          <p14:tracePt t="28727" x="5243513" y="4197350"/>
          <p14:tracePt t="28736" x="5340350" y="4179888"/>
          <p14:tracePt t="28743" x="5453063" y="4144963"/>
          <p14:tracePt t="28751" x="5540375" y="4110038"/>
          <p14:tracePt t="28759" x="5602288" y="4100513"/>
          <p14:tracePt t="28768" x="5672138" y="4083050"/>
          <p14:tracePt t="28776" x="5715000" y="4057650"/>
          <p14:tracePt t="28784" x="5732463" y="4040188"/>
          <p14:tracePt t="28792" x="5749925" y="4013200"/>
          <p14:tracePt t="28800" x="5767388" y="3978275"/>
          <p14:tracePt t="28808" x="5767388" y="3960813"/>
          <p14:tracePt t="28815" x="5767388" y="3935413"/>
          <p14:tracePt t="28824" x="5749925" y="3883025"/>
          <p14:tracePt t="28831" x="5749925" y="3848100"/>
          <p14:tracePt t="28841" x="5740400" y="3803650"/>
          <p14:tracePt t="28847" x="5707063" y="3760788"/>
          <p14:tracePt t="28857" x="5689600" y="3708400"/>
          <p14:tracePt t="28863" x="5662613" y="3663950"/>
          <p14:tracePt t="28874" x="5645150" y="3611563"/>
          <p14:tracePt t="28879" x="5602288" y="3568700"/>
          <p14:tracePt t="28890" x="5557838" y="3516313"/>
          <p14:tracePt t="28895" x="5532438" y="3489325"/>
          <p14:tracePt t="28904" x="5480050" y="3454400"/>
          <p14:tracePt t="28911" x="5427663" y="3436938"/>
          <p14:tracePt t="28920" x="5383213" y="3411538"/>
          <p14:tracePt t="28927" x="5313363" y="3403600"/>
          <p14:tracePt t="28935" x="5270500" y="3403600"/>
          <p14:tracePt t="28943" x="5243513" y="3403600"/>
          <p14:tracePt t="28951" x="5208588" y="3403600"/>
          <p14:tracePt t="28967" x="5183188" y="3403600"/>
          <p14:tracePt t="28975" x="5165725" y="3411538"/>
          <p14:tracePt t="28999" x="5165725" y="3421063"/>
          <p14:tracePt t="29023" x="5165725" y="3429000"/>
          <p14:tracePt t="29047" x="5165725" y="3436938"/>
          <p14:tracePt t="29063" x="5191125" y="3436938"/>
          <p14:tracePt t="29073" x="5208588" y="3436938"/>
          <p14:tracePt t="29079" x="5226050" y="3436938"/>
          <p14:tracePt t="29090" x="5243513" y="3436938"/>
          <p14:tracePt t="31288" x="5253038" y="3411538"/>
          <p14:tracePt t="31320" x="5253038" y="3403600"/>
          <p14:tracePt t="31487" x="5253038" y="3394075"/>
          <p14:tracePt t="31495" x="5226050" y="3421063"/>
          <p14:tracePt t="31506" x="5208588" y="3463925"/>
          <p14:tracePt t="31511" x="5200650" y="3506788"/>
          <p14:tracePt t="31520" x="5200650" y="3559175"/>
          <p14:tracePt t="31527" x="5200650" y="3611563"/>
          <p14:tracePt t="31536" x="5200650" y="3673475"/>
          <p14:tracePt t="31543" x="5200650" y="3698875"/>
          <p14:tracePt t="31551" x="5200650" y="3743325"/>
          <p14:tracePt t="31559" x="5200650" y="3760788"/>
          <p14:tracePt t="31568" x="5235575" y="3803650"/>
          <p14:tracePt t="31575" x="5270500" y="3813175"/>
          <p14:tracePt t="31583" x="5287963" y="3813175"/>
          <p14:tracePt t="31591" x="5330825" y="3813175"/>
          <p14:tracePt t="31600" x="5375275" y="3813175"/>
          <p14:tracePt t="31607" x="5427663" y="3813175"/>
          <p14:tracePt t="31615" x="5462588" y="3813175"/>
          <p14:tracePt t="31623" x="5514975" y="3813175"/>
          <p14:tracePt t="31631" x="5575300" y="3786188"/>
          <p14:tracePt t="31640" x="5602288" y="3778250"/>
          <p14:tracePt t="31647" x="5662613" y="3733800"/>
          <p14:tracePt t="31657" x="5680075" y="3690938"/>
          <p14:tracePt t="31663" x="5722938" y="3656013"/>
          <p14:tracePt t="31673" x="5732463" y="3621088"/>
          <p14:tracePt t="31679" x="5749925" y="3576638"/>
          <p14:tracePt t="31690" x="5749925" y="3533775"/>
          <p14:tracePt t="31695" x="5749925" y="3481388"/>
          <p14:tracePt t="31707" x="5749925" y="3429000"/>
          <p14:tracePt t="31711" x="5749925" y="3359150"/>
          <p14:tracePt t="31720" x="5740400" y="3306763"/>
          <p14:tracePt t="31727" x="5697538" y="3254375"/>
          <p14:tracePt t="31735" x="5645150" y="3194050"/>
          <p14:tracePt t="31743" x="5602288" y="3149600"/>
          <p14:tracePt t="31751" x="5549900" y="3106738"/>
          <p14:tracePt t="31759" x="5487988" y="3079750"/>
          <p14:tracePt t="31767" x="5435600" y="3062288"/>
          <p14:tracePt t="31775" x="5348288" y="3036888"/>
          <p14:tracePt t="31783" x="5270500" y="3019425"/>
          <p14:tracePt t="31791" x="5183188" y="3019425"/>
          <p14:tracePt t="31799" x="5113338" y="3019425"/>
          <p14:tracePt t="31807" x="5043488" y="3019425"/>
          <p14:tracePt t="31815" x="4991100" y="3019425"/>
          <p14:tracePt t="31823" x="4894263" y="3044825"/>
          <p14:tracePt t="31831" x="4806950" y="3089275"/>
          <p14:tracePt t="31840" x="4719638" y="3132138"/>
          <p14:tracePt t="31847" x="4614863" y="3194050"/>
          <p14:tracePt t="31856" x="4554538" y="3246438"/>
          <p14:tracePt t="31864" x="4484688" y="3306763"/>
          <p14:tracePt t="31874" x="4441825" y="3351213"/>
          <p14:tracePt t="31879" x="4389438" y="3429000"/>
          <p14:tracePt t="31890" x="4379913" y="3471863"/>
          <p14:tracePt t="31895" x="4344988" y="3541713"/>
          <p14:tracePt t="31907" x="4337050" y="3629025"/>
          <p14:tracePt t="31911" x="4337050" y="3690938"/>
          <p14:tracePt t="31920" x="4327525" y="3743325"/>
          <p14:tracePt t="31927" x="4327525" y="3803650"/>
          <p14:tracePt t="31936" x="4327525" y="3856038"/>
          <p14:tracePt t="31943" x="4327525" y="3900488"/>
          <p14:tracePt t="31952" x="4327525" y="3943350"/>
          <p14:tracePt t="31959" x="4327525" y="3978275"/>
          <p14:tracePt t="31967" x="4354513" y="4022725"/>
          <p14:tracePt t="31975" x="4371975" y="4048125"/>
          <p14:tracePt t="31983" x="4406900" y="4083050"/>
          <p14:tracePt t="31991" x="4441825" y="4127500"/>
          <p14:tracePt t="31999" x="4484688" y="4170363"/>
          <p14:tracePt t="32007" x="4537075" y="4205288"/>
          <p14:tracePt t="32016" x="4589463" y="4240213"/>
          <p14:tracePt t="32023" x="4641850" y="4257675"/>
          <p14:tracePt t="32031" x="4702175" y="4292600"/>
          <p14:tracePt t="32040" x="4764088" y="4310063"/>
          <p14:tracePt t="32047" x="4841875" y="4344988"/>
          <p14:tracePt t="32056" x="4903788" y="4354513"/>
          <p14:tracePt t="32063" x="4991100" y="4371975"/>
          <p14:tracePt t="32073" x="5068888" y="4389438"/>
          <p14:tracePt t="32079" x="5138738" y="4389438"/>
          <p14:tracePt t="32089" x="5226050" y="4389438"/>
          <p14:tracePt t="32095" x="5278438" y="4389438"/>
          <p14:tracePt t="32106" x="5340350" y="4389438"/>
          <p14:tracePt t="32111" x="5383213" y="4371975"/>
          <p14:tracePt t="32119" x="5410200" y="4362450"/>
          <p14:tracePt t="32127" x="5453063" y="4327525"/>
          <p14:tracePt t="32135" x="5470525" y="4310063"/>
          <p14:tracePt t="32143" x="5505450" y="4302125"/>
          <p14:tracePt t="32152" x="5540375" y="4267200"/>
          <p14:tracePt t="32159" x="5549900" y="4222750"/>
          <p14:tracePt t="32168" x="5575300" y="4179888"/>
          <p14:tracePt t="32175" x="5584825" y="4135438"/>
          <p14:tracePt t="32183" x="5602288" y="4110038"/>
          <p14:tracePt t="32192" x="5619750" y="4065588"/>
          <p14:tracePt t="32199" x="5619750" y="4048125"/>
          <p14:tracePt t="32207" x="5627688" y="4013200"/>
          <p14:tracePt t="32215" x="5627688" y="3995738"/>
          <p14:tracePt t="32223" x="5627688" y="3970338"/>
          <p14:tracePt t="32247" x="5627688" y="3960813"/>
          <p14:tracePt t="32272" x="5610225" y="3935413"/>
          <p14:tracePt t="32279" x="5557838" y="3935413"/>
          <p14:tracePt t="32289" x="5514975" y="3935413"/>
          <p14:tracePt t="32295" x="5470525" y="3935413"/>
          <p14:tracePt t="32306" x="5418138" y="3943350"/>
          <p14:tracePt t="32311" x="5392738" y="3960813"/>
          <p14:tracePt t="32320" x="5357813" y="3995738"/>
          <p14:tracePt t="32327" x="5330825" y="4030663"/>
          <p14:tracePt t="32336" x="5330825" y="4083050"/>
          <p14:tracePt t="32343" x="5330825" y="4170363"/>
          <p14:tracePt t="32351" x="5330825" y="4240213"/>
          <p14:tracePt t="32359" x="5330825" y="4284663"/>
          <p14:tracePt t="32368" x="5357813" y="4337050"/>
          <p14:tracePt t="32375" x="5383213" y="4379913"/>
          <p14:tracePt t="32383" x="5418138" y="4414838"/>
          <p14:tracePt t="32391" x="5445125" y="4424363"/>
          <p14:tracePt t="32400" x="5487988" y="4441825"/>
          <p14:tracePt t="32407" x="5505450" y="4441825"/>
          <p14:tracePt t="32415" x="5540375" y="4441825"/>
          <p14:tracePt t="32424" x="5557838" y="4441825"/>
          <p14:tracePt t="32431" x="5602288" y="4414838"/>
          <p14:tracePt t="32440" x="5627688" y="4397375"/>
          <p14:tracePt t="32447" x="5662613" y="4327525"/>
          <p14:tracePt t="32456" x="5680075" y="4284663"/>
          <p14:tracePt t="32463" x="5689600" y="4240213"/>
          <p14:tracePt t="32473" x="5715000" y="4187825"/>
          <p14:tracePt t="32479" x="5715000" y="4135438"/>
          <p14:tracePt t="32490" x="5715000" y="4100513"/>
          <p14:tracePt t="32495" x="5715000" y="4048125"/>
          <p14:tracePt t="32507" x="5715000" y="3995738"/>
          <p14:tracePt t="32511" x="5715000" y="3960813"/>
          <p14:tracePt t="32519" x="5697538" y="3917950"/>
          <p14:tracePt t="32527" x="5662613" y="3873500"/>
          <p14:tracePt t="32536" x="5637213" y="3838575"/>
          <p14:tracePt t="32543" x="5602288" y="3821113"/>
          <p14:tracePt t="32551" x="5575300" y="3795713"/>
          <p14:tracePt t="32559" x="5549900" y="3778250"/>
          <p14:tracePt t="32568" x="5487988" y="3743325"/>
          <p14:tracePt t="32575" x="5480050" y="3733800"/>
          <p14:tracePt t="32583" x="5427663" y="3716338"/>
          <p14:tracePt t="32591" x="5383213" y="3716338"/>
          <p14:tracePt t="32600" x="5340350" y="3716338"/>
          <p14:tracePt t="32608" x="5295900" y="3716338"/>
          <p14:tracePt t="32615" x="5243513" y="3716338"/>
          <p14:tracePt t="32623" x="5208588" y="3716338"/>
          <p14:tracePt t="32631" x="5173663" y="3743325"/>
          <p14:tracePt t="32640" x="5130800" y="3786188"/>
          <p14:tracePt t="32647" x="5095875" y="3830638"/>
          <p14:tracePt t="32656" x="5051425" y="3908425"/>
          <p14:tracePt t="32664" x="5043488" y="3960813"/>
          <p14:tracePt t="32673" x="5033963" y="4030663"/>
          <p14:tracePt t="32680" x="5033963" y="4083050"/>
          <p14:tracePt t="32689" x="5033963" y="4135438"/>
          <p14:tracePt t="32696" x="5033963" y="4179888"/>
          <p14:tracePt t="32708" x="5033963" y="4214813"/>
          <p14:tracePt t="32713" x="5033963" y="4222750"/>
          <p14:tracePt t="32720" x="5033963" y="4249738"/>
          <p14:tracePt t="32727" x="5068888" y="4284663"/>
          <p14:tracePt t="32743" x="5113338" y="4292600"/>
          <p14:tracePt t="32751" x="5156200" y="4292600"/>
          <p14:tracePt t="32759" x="5208588" y="4292600"/>
          <p14:tracePt t="32768" x="5253038" y="4292600"/>
          <p14:tracePt t="32775" x="5322888" y="4284663"/>
          <p14:tracePt t="32783" x="5357813" y="4267200"/>
          <p14:tracePt t="32793" x="5418138" y="4232275"/>
          <p14:tracePt t="32800" x="5462588" y="4197350"/>
          <p14:tracePt t="32808" x="5497513" y="4179888"/>
          <p14:tracePt t="32815" x="5514975" y="4152900"/>
          <p14:tracePt t="32823" x="5557838" y="4127500"/>
          <p14:tracePt t="32831" x="5584825" y="4100513"/>
          <p14:tracePt t="32847" x="5602288" y="4057650"/>
          <p14:tracePt t="32856" x="5619750" y="4048125"/>
          <p14:tracePt t="32863" x="5619750" y="4022725"/>
          <p14:tracePt t="32873" x="5619750" y="4005263"/>
          <p14:tracePt t="32879" x="5619750" y="3970338"/>
          <p14:tracePt t="32890" x="5619750" y="3952875"/>
          <p14:tracePt t="32895" x="5619750" y="3917950"/>
          <p14:tracePt t="32906" x="5602288" y="3890963"/>
          <p14:tracePt t="32911" x="5592763" y="3865563"/>
          <p14:tracePt t="32920" x="5557838" y="3830638"/>
          <p14:tracePt t="32927" x="5549900" y="3821113"/>
          <p14:tracePt t="32936" x="5487988" y="3786188"/>
          <p14:tracePt t="32943" x="5435600" y="3778250"/>
          <p14:tracePt t="32952" x="5383213" y="3778250"/>
          <p14:tracePt t="32960" x="5340350" y="3760788"/>
          <p14:tracePt t="32967" x="5270500" y="3760788"/>
          <p14:tracePt t="32975" x="5218113" y="3760788"/>
          <p14:tracePt t="32983" x="5173663" y="3760788"/>
          <p14:tracePt t="32991" x="5130800" y="3760788"/>
          <p14:tracePt t="32999" x="5113338" y="3760788"/>
          <p14:tracePt t="33008" x="5068888" y="3803650"/>
          <p14:tracePt t="33015" x="5043488" y="3830638"/>
          <p14:tracePt t="33023" x="5043488" y="3865563"/>
          <p14:tracePt t="33031" x="5043488" y="3908425"/>
          <p14:tracePt t="33039" x="5043488" y="3952875"/>
          <p14:tracePt t="33047" x="5043488" y="4005263"/>
          <p14:tracePt t="33056" x="5043488" y="4030663"/>
          <p14:tracePt t="33063" x="5043488" y="4065588"/>
          <p14:tracePt t="33073" x="5043488" y="4110038"/>
          <p14:tracePt t="33079" x="5060950" y="4127500"/>
          <p14:tracePt t="33089" x="5068888" y="4135438"/>
          <p14:tracePt t="33107" x="5078413" y="4152900"/>
          <p14:tracePt t="33134" x="5103813" y="4152900"/>
          <p14:tracePt t="33143" x="5113338" y="4152900"/>
          <p14:tracePt t="33155" x="5121275" y="4152900"/>
          <p14:tracePt t="33158" x="5156200" y="4152900"/>
          <p14:tracePt t="33167" x="5165725" y="4152900"/>
          <p14:tracePt t="33175" x="5191125" y="4152900"/>
          <p14:tracePt t="33182" x="5226050" y="4110038"/>
          <p14:tracePt t="33190" x="5235575" y="4092575"/>
          <p14:tracePt t="33199" x="5235575" y="4065588"/>
          <p14:tracePt t="33206" x="5243513" y="4048125"/>
          <p14:tracePt t="33215" x="5243513" y="4022725"/>
          <p14:tracePt t="33222" x="5243513" y="4005263"/>
          <p14:tracePt t="33230" x="5218113" y="3960813"/>
          <p14:tracePt t="33238" x="5200650" y="3935413"/>
          <p14:tracePt t="33247" x="5165725" y="3908425"/>
          <p14:tracePt t="33255" x="5130800" y="3883025"/>
          <p14:tracePt t="33263" x="5078413" y="3848100"/>
          <p14:tracePt t="33273" x="5033963" y="3838575"/>
          <p14:tracePt t="33279" x="4991100" y="3838575"/>
          <p14:tracePt t="33288" x="4946650" y="3838575"/>
          <p14:tracePt t="33295" x="4894263" y="3838575"/>
          <p14:tracePt t="33305" x="4833938" y="3838575"/>
          <p14:tracePt t="33311" x="4806950" y="3848100"/>
          <p14:tracePt t="33322" x="4772025" y="3873500"/>
          <p14:tracePt t="33327" x="4764088" y="3943350"/>
          <p14:tracePt t="33335" x="4737100" y="3995738"/>
          <p14:tracePt t="33343" x="4737100" y="4048125"/>
          <p14:tracePt t="33351" x="4737100" y="4117975"/>
          <p14:tracePt t="33359" x="4737100" y="4170363"/>
          <p14:tracePt t="33367" x="4764088" y="4214813"/>
          <p14:tracePt t="33375" x="4772025" y="4257675"/>
          <p14:tracePt t="33383" x="4806950" y="4292600"/>
          <p14:tracePt t="33391" x="4841875" y="4310063"/>
          <p14:tracePt t="33399" x="4851400" y="4310063"/>
          <p14:tracePt t="33407" x="4903788" y="4337050"/>
          <p14:tracePt t="33415" x="4921250" y="4337050"/>
          <p14:tracePt t="33423" x="4946650" y="4337050"/>
          <p14:tracePt t="33431" x="4973638" y="4337050"/>
          <p14:tracePt t="33439" x="5016500" y="4337050"/>
          <p14:tracePt t="33447" x="5026025" y="4337050"/>
          <p14:tracePt t="33455" x="5078413" y="4327525"/>
          <p14:tracePt t="33463" x="5121275" y="4302125"/>
          <p14:tracePt t="33472" x="5165725" y="4257675"/>
          <p14:tracePt t="33479" x="5200650" y="4214813"/>
          <p14:tracePt t="33489" x="5235575" y="4152900"/>
          <p14:tracePt t="33495" x="5243513" y="4100513"/>
          <p14:tracePt t="33506" x="5243513" y="4057650"/>
          <p14:tracePt t="33511" x="5243513" y="4005263"/>
          <p14:tracePt t="33519" x="5243513" y="3952875"/>
          <p14:tracePt t="33527" x="5243513" y="3908425"/>
          <p14:tracePt t="33535" x="5218113" y="3848100"/>
          <p14:tracePt t="33543" x="5200650" y="3795713"/>
          <p14:tracePt t="33552" x="5156200" y="3760788"/>
          <p14:tracePt t="33559" x="5113338" y="3708400"/>
          <p14:tracePt t="33568" x="5068888" y="3663950"/>
          <p14:tracePt t="33575" x="5026025" y="3629025"/>
          <p14:tracePt t="33583" x="4981575" y="3611563"/>
          <p14:tracePt t="33591" x="4946650" y="3611563"/>
          <p14:tracePt t="33599" x="4894263" y="3611563"/>
          <p14:tracePt t="33607" x="4851400" y="3611563"/>
          <p14:tracePt t="33615" x="4789488" y="3611563"/>
          <p14:tracePt t="33623" x="4746625" y="3611563"/>
          <p14:tracePt t="33631" x="4702175" y="3646488"/>
          <p14:tracePt t="33639" x="4676775" y="3698875"/>
          <p14:tracePt t="33647" x="4659313" y="3786188"/>
          <p14:tracePt t="33655" x="4659313" y="3856038"/>
          <p14:tracePt t="33663" x="4659313" y="3917950"/>
          <p14:tracePt t="33672" x="4659313" y="3978275"/>
          <p14:tracePt t="33679" x="4684713" y="4048125"/>
          <p14:tracePt t="33689" x="4719638" y="4092575"/>
          <p14:tracePt t="33695" x="4754563" y="4135438"/>
          <p14:tracePt t="33705" x="4789488" y="4170363"/>
          <p14:tracePt t="33711" x="4806950" y="4179888"/>
          <p14:tracePt t="33719" x="4859338" y="4179888"/>
          <p14:tracePt t="33727" x="4903788" y="4197350"/>
          <p14:tracePt t="33735" x="4964113" y="4197350"/>
          <p14:tracePt t="33743" x="4991100" y="4197350"/>
          <p14:tracePt t="33751" x="5033963" y="4179888"/>
          <p14:tracePt t="33759" x="5068888" y="4152900"/>
          <p14:tracePt t="33767" x="5113338" y="4100513"/>
          <p14:tracePt t="33775" x="5138738" y="4065588"/>
          <p14:tracePt t="33783" x="5165725" y="4005263"/>
          <p14:tracePt t="33791" x="5183188" y="3970338"/>
          <p14:tracePt t="33799" x="5200650" y="3917950"/>
          <p14:tracePt t="33807" x="5200650" y="3865563"/>
          <p14:tracePt t="33815" x="5200650" y="3830638"/>
          <p14:tracePt t="33823" x="5200650" y="3786188"/>
          <p14:tracePt t="33831" x="5200650" y="3743325"/>
          <p14:tracePt t="33839" x="5200650" y="3716338"/>
          <p14:tracePt t="33847" x="5200650" y="3673475"/>
          <p14:tracePt t="33856" x="5173663" y="3656013"/>
          <p14:tracePt t="33863" x="5138738" y="3621088"/>
          <p14:tracePt t="33872" x="5113338" y="3611563"/>
          <p14:tracePt t="33879" x="5051425" y="3603625"/>
          <p14:tracePt t="33888" x="4999038" y="3603625"/>
          <p14:tracePt t="33895" x="4946650" y="3576638"/>
          <p14:tracePt t="33905" x="4876800" y="3576638"/>
          <p14:tracePt t="33911" x="4824413" y="3576638"/>
          <p14:tracePt t="33922" x="4781550" y="3586163"/>
          <p14:tracePt t="33927" x="4719638" y="3629025"/>
          <p14:tracePt t="33935" x="4659313" y="3681413"/>
          <p14:tracePt t="33943" x="4632325" y="3733800"/>
          <p14:tracePt t="33951" x="4606925" y="3813175"/>
          <p14:tracePt t="33959" x="4606925" y="3900488"/>
          <p14:tracePt t="33968" x="4606925" y="3960813"/>
          <p14:tracePt t="33975" x="4606925" y="4048125"/>
          <p14:tracePt t="33983" x="4606925" y="4110038"/>
          <p14:tracePt t="33991" x="4606925" y="4162425"/>
          <p14:tracePt t="33999" x="4632325" y="4222750"/>
          <p14:tracePt t="34007" x="4659313" y="4257675"/>
          <p14:tracePt t="34015" x="4667250" y="4284663"/>
          <p14:tracePt t="34023" x="4684713" y="4292600"/>
          <p14:tracePt t="34031" x="4702175" y="4302125"/>
          <p14:tracePt t="34039" x="4719638" y="4302125"/>
          <p14:tracePt t="34047" x="4746625" y="4302125"/>
          <p14:tracePt t="34055" x="4754563" y="4302125"/>
          <p14:tracePt t="34063" x="4772025" y="4302125"/>
          <p14:tracePt t="34071" x="4789488" y="4302125"/>
          <p14:tracePt t="34079" x="4799013" y="4302125"/>
          <p14:tracePt t="34089" x="4841875" y="4275138"/>
          <p14:tracePt t="34095" x="4851400" y="4267200"/>
          <p14:tracePt t="34106" x="4876800" y="4214813"/>
          <p14:tracePt t="34111" x="4894263" y="4152900"/>
          <p14:tracePt t="34122" x="4894263" y="4127500"/>
          <p14:tracePt t="34127" x="4894263" y="4100513"/>
          <p14:tracePt t="34135" x="4894263" y="4065588"/>
          <p14:tracePt t="34143" x="4894263" y="4022725"/>
          <p14:tracePt t="34151" x="4894263" y="4005263"/>
          <p14:tracePt t="34159" x="4894263" y="3970338"/>
          <p14:tracePt t="34168" x="4876800" y="3952875"/>
          <p14:tracePt t="34175" x="4868863" y="3917950"/>
          <p14:tracePt t="34183" x="4833938" y="3883025"/>
          <p14:tracePt t="34191" x="4824413" y="3873500"/>
          <p14:tracePt t="34199" x="4806950" y="3848100"/>
          <p14:tracePt t="34207" x="4781550" y="3838575"/>
          <p14:tracePt t="34215" x="4772025" y="3838575"/>
          <p14:tracePt t="34223" x="4729163" y="3838575"/>
          <p14:tracePt t="34231" x="4684713" y="3838575"/>
          <p14:tracePt t="34239" x="4649788" y="3838575"/>
          <p14:tracePt t="34247" x="4606925" y="3848100"/>
          <p14:tracePt t="34255" x="4589463" y="3873500"/>
          <p14:tracePt t="34263" x="4564063" y="3917950"/>
          <p14:tracePt t="34272" x="4564063" y="3978275"/>
          <p14:tracePt t="34279" x="4564063" y="4030663"/>
          <p14:tracePt t="34289" x="4564063" y="4083050"/>
          <p14:tracePt t="34295" x="4564063" y="4127500"/>
          <p14:tracePt t="34305" x="4572000" y="4179888"/>
          <p14:tracePt t="34311" x="4589463" y="4214813"/>
          <p14:tracePt t="34322" x="4632325" y="4249738"/>
          <p14:tracePt t="34327" x="4667250" y="4257675"/>
          <p14:tracePt t="34335" x="4711700" y="4284663"/>
          <p14:tracePt t="34343" x="4746625" y="4284663"/>
          <p14:tracePt t="34351" x="4789488" y="4284663"/>
          <p14:tracePt t="34359" x="4833938" y="4284663"/>
          <p14:tracePt t="34367" x="4851400" y="4284663"/>
          <p14:tracePt t="34375" x="4921250" y="4257675"/>
          <p14:tracePt t="34383" x="4946650" y="4222750"/>
          <p14:tracePt t="34392" x="5008563" y="4187825"/>
          <p14:tracePt t="34399" x="5051425" y="4127500"/>
          <p14:tracePt t="34407" x="5078413" y="4100513"/>
          <p14:tracePt t="34415" x="5121275" y="4048125"/>
          <p14:tracePt t="34423" x="5156200" y="3995738"/>
          <p14:tracePt t="34431" x="5183188" y="3952875"/>
          <p14:tracePt t="34439" x="5183188" y="3917950"/>
          <p14:tracePt t="34447" x="5183188" y="3883025"/>
          <p14:tracePt t="34455" x="5183188" y="3838575"/>
          <p14:tracePt t="34463" x="5183188" y="3795713"/>
          <p14:tracePt t="34472" x="5183188" y="3778250"/>
          <p14:tracePt t="34479" x="5165725" y="3733800"/>
          <p14:tracePt t="34488" x="5165725" y="3716338"/>
          <p14:tracePt t="34495" x="5138738" y="3673475"/>
          <p14:tracePt t="34504" x="5113338" y="3656013"/>
          <p14:tracePt t="34511" x="5086350" y="3629025"/>
          <p14:tracePt t="34521" x="5078413" y="3621088"/>
          <p14:tracePt t="34527" x="5051425" y="3621088"/>
          <p14:tracePt t="34535" x="5026025" y="3611563"/>
          <p14:tracePt t="34543" x="5008563" y="3611563"/>
          <p14:tracePt t="34551" x="4991100" y="3611563"/>
          <p14:tracePt t="34559" x="4964113" y="3611563"/>
          <p14:tracePt t="34567" x="4956175" y="3611563"/>
          <p14:tracePt t="34575" x="4956175" y="3646488"/>
          <p14:tracePt t="34583" x="4956175" y="3698875"/>
          <p14:tracePt t="34591" x="4956175" y="3743325"/>
          <p14:tracePt t="34599" x="4964113" y="3786188"/>
          <p14:tracePt t="34607" x="4973638" y="3813175"/>
          <p14:tracePt t="34615" x="5008563" y="3856038"/>
          <p14:tracePt t="34623" x="5026025" y="3873500"/>
          <p14:tracePt t="34631" x="5033963" y="3900488"/>
          <p14:tracePt t="34640" x="5060950" y="3917950"/>
          <p14:tracePt t="34647" x="5068888" y="3917950"/>
          <p14:tracePt t="34655" x="5103813" y="3917950"/>
          <p14:tracePt t="34663" x="5138738" y="3917950"/>
          <p14:tracePt t="34672" x="5165725" y="3917950"/>
          <p14:tracePt t="34679" x="5208588" y="3917950"/>
          <p14:tracePt t="34688" x="5243513" y="3917950"/>
          <p14:tracePt t="34695" x="5287963" y="3917950"/>
          <p14:tracePt t="34705" x="5322888" y="3883025"/>
          <p14:tracePt t="34711" x="5340350" y="3848100"/>
          <p14:tracePt t="34722" x="5357813" y="3803650"/>
          <p14:tracePt t="34727" x="5365750" y="3786188"/>
          <p14:tracePt t="34735" x="5365750" y="3751263"/>
          <p14:tracePt t="34743" x="5365750" y="3733800"/>
          <p14:tracePt t="34751" x="5365750" y="3690938"/>
          <p14:tracePt t="34759" x="5340350" y="3646488"/>
          <p14:tracePt t="34767" x="5305425" y="3611563"/>
          <p14:tracePt t="34775" x="5260975" y="3568700"/>
          <p14:tracePt t="34783" x="5208588" y="3524250"/>
          <p14:tracePt t="34791" x="5165725" y="3516313"/>
          <p14:tracePt t="34799" x="5095875" y="3489325"/>
          <p14:tracePt t="34807" x="5068888" y="3489325"/>
          <p14:tracePt t="34815" x="5008563" y="3489325"/>
          <p14:tracePt t="34823" x="4956175" y="3489325"/>
          <p14:tracePt t="34831" x="4911725" y="3489325"/>
          <p14:tracePt t="34838" x="4876800" y="3489325"/>
          <p14:tracePt t="34847" x="4833938" y="3524250"/>
          <p14:tracePt t="34855" x="4833938" y="3586163"/>
          <p14:tracePt t="34863" x="4833938" y="3646488"/>
          <p14:tracePt t="34871" x="4833938" y="3698875"/>
          <p14:tracePt t="34879" x="4833938" y="3760788"/>
          <p14:tracePt t="34888" x="4851400" y="3803650"/>
          <p14:tracePt t="34895" x="4859338" y="3848100"/>
          <p14:tracePt t="34905" x="4876800" y="3865563"/>
          <p14:tracePt t="34911" x="4903788" y="3908425"/>
          <p14:tracePt t="34922" x="4921250" y="3917950"/>
          <p14:tracePt t="34927" x="4938713" y="3917950"/>
          <p14:tracePt t="34938" x="4964113" y="3935413"/>
          <p14:tracePt t="34955" x="5008563" y="3935413"/>
          <p14:tracePt t="34959" x="5051425" y="3935413"/>
          <p14:tracePt t="34967" x="5078413" y="3925888"/>
          <p14:tracePt t="34975" x="5121275" y="3890963"/>
          <p14:tracePt t="34983" x="5148263" y="3865563"/>
          <p14:tracePt t="34991" x="5183188" y="3830638"/>
          <p14:tracePt t="34999" x="5200650" y="3795713"/>
          <p14:tracePt t="35007" x="5226050" y="3751263"/>
          <p14:tracePt t="35015" x="5226050" y="3733800"/>
          <p14:tracePt t="35023" x="5226050" y="3716338"/>
          <p14:tracePt t="35031" x="5226050" y="3690938"/>
          <p14:tracePt t="35039" x="5226050" y="3673475"/>
          <p14:tracePt t="35047" x="5226050" y="3663950"/>
          <p14:tracePt t="35055" x="5218113" y="3629025"/>
          <p14:tracePt t="35063" x="5183188" y="3621088"/>
          <p14:tracePt t="35072" x="5156200" y="3611563"/>
          <p14:tracePt t="35079" x="5095875" y="3611563"/>
          <p14:tracePt t="35088" x="5043488" y="3611563"/>
          <p14:tracePt t="35095" x="4999038" y="3611563"/>
          <p14:tracePt t="35105" x="4946650" y="3611563"/>
          <p14:tracePt t="35111" x="4876800" y="3646488"/>
          <p14:tracePt t="35122" x="4824413" y="3690938"/>
          <p14:tracePt t="35127" x="4789488" y="3743325"/>
          <p14:tracePt t="35138" x="4772025" y="3803650"/>
          <p14:tracePt t="35143" x="4764088" y="3865563"/>
          <p14:tracePt t="35151" x="4764088" y="3917950"/>
          <p14:tracePt t="35159" x="4764088" y="3978275"/>
          <p14:tracePt t="35167" x="4764088" y="4022725"/>
          <p14:tracePt t="35175" x="4772025" y="4075113"/>
          <p14:tracePt t="35183" x="4806950" y="4110038"/>
          <p14:tracePt t="35191" x="4841875" y="4135438"/>
          <p14:tracePt t="35199" x="4886325" y="4152900"/>
          <p14:tracePt t="35207" x="4921250" y="4170363"/>
          <p14:tracePt t="35215" x="4964113" y="4170363"/>
          <p14:tracePt t="35223" x="5008563" y="4170363"/>
          <p14:tracePt t="35231" x="5051425" y="4170363"/>
          <p14:tracePt t="35239" x="5078413" y="4144963"/>
          <p14:tracePt t="35247" x="5095875" y="4135438"/>
          <p14:tracePt t="35255" x="5121275" y="4083050"/>
          <p14:tracePt t="35263" x="5148263" y="4022725"/>
          <p14:tracePt t="35272" x="5165725" y="3995738"/>
          <p14:tracePt t="35279" x="5183188" y="3925888"/>
          <p14:tracePt t="35288" x="5191125" y="3883025"/>
          <p14:tracePt t="35295" x="5191125" y="3838575"/>
          <p14:tracePt t="35305" x="5191125" y="3803650"/>
          <p14:tracePt t="35311" x="5191125" y="3786188"/>
          <p14:tracePt t="35322" x="5191125" y="3743325"/>
          <p14:tracePt t="35327" x="5183188" y="3708400"/>
          <p14:tracePt t="35335" x="5156200" y="3690938"/>
          <p14:tracePt t="35343" x="5113338" y="3673475"/>
          <p14:tracePt t="35351" x="5068888" y="3663950"/>
          <p14:tracePt t="35359" x="5026025" y="3663950"/>
          <p14:tracePt t="35367" x="4964113" y="3663950"/>
          <p14:tracePt t="35375" x="4911725" y="3663950"/>
          <p14:tracePt t="35383" x="4859338" y="3681413"/>
          <p14:tracePt t="35391" x="4816475" y="3725863"/>
          <p14:tracePt t="35399" x="4772025" y="3803650"/>
          <p14:tracePt t="35407" x="4764088" y="3848100"/>
          <p14:tracePt t="35415" x="4764088" y="3917950"/>
          <p14:tracePt t="35424" x="4764088" y="4005263"/>
          <p14:tracePt t="35431" x="4764088" y="4075113"/>
          <p14:tracePt t="35439" x="4764088" y="4135438"/>
          <p14:tracePt t="35447" x="4789488" y="4214813"/>
          <p14:tracePt t="35455" x="4816475" y="4284663"/>
          <p14:tracePt t="35463" x="4851400" y="4337050"/>
          <p14:tracePt t="35472" x="4903788" y="4379913"/>
          <p14:tracePt t="35479" x="4946650" y="4414838"/>
          <p14:tracePt t="35488" x="4973638" y="4424363"/>
          <p14:tracePt t="35495" x="5008563" y="4441825"/>
          <p14:tracePt t="35505" x="5051425" y="4441825"/>
          <p14:tracePt t="35511" x="5078413" y="4441825"/>
          <p14:tracePt t="35522" x="5113338" y="4441825"/>
          <p14:tracePt t="35527" x="5165725" y="4414838"/>
          <p14:tracePt t="35535" x="5200650" y="4371975"/>
          <p14:tracePt t="35543" x="5235575" y="4319588"/>
          <p14:tracePt t="35551" x="5253038" y="4267200"/>
          <p14:tracePt t="35559" x="5287963" y="4214813"/>
          <p14:tracePt t="35567" x="5287963" y="4170363"/>
          <p14:tracePt t="35575" x="5287963" y="4135438"/>
          <p14:tracePt t="35583" x="5287963" y="4100513"/>
          <p14:tracePt t="35591" x="5287963" y="4065588"/>
          <p14:tracePt t="35599" x="5287963" y="4057650"/>
          <p14:tracePt t="35607" x="5287963" y="4040188"/>
          <p14:tracePt t="35615" x="5260975" y="4013200"/>
          <p14:tracePt t="35623" x="5226050" y="4005263"/>
          <p14:tracePt t="35631" x="5183188" y="4005263"/>
          <p14:tracePt t="35639" x="5165725" y="4005263"/>
          <p14:tracePt t="35647" x="5095875" y="4005263"/>
          <p14:tracePt t="35655" x="5043488" y="4005263"/>
          <p14:tracePt t="35663" x="4999038" y="4022725"/>
          <p14:tracePt t="35672" x="4964113" y="4065588"/>
          <p14:tracePt t="35679" x="4946650" y="4110038"/>
          <p14:tracePt t="35688" x="4938713" y="4162425"/>
          <p14:tracePt t="35695" x="4938713" y="4214813"/>
          <p14:tracePt t="35705" x="4938713" y="4257675"/>
          <p14:tracePt t="35711" x="4938713" y="4302125"/>
          <p14:tracePt t="35722" x="4946650" y="4344988"/>
          <p14:tracePt t="35727" x="4973638" y="4354513"/>
          <p14:tracePt t="35738" x="5016500" y="4389438"/>
          <p14:tracePt t="35743" x="5026025" y="4389438"/>
          <p14:tracePt t="35751" x="5060950" y="4414838"/>
          <p14:tracePt t="35759" x="5103813" y="4414838"/>
          <p14:tracePt t="35767" x="5138738" y="4414838"/>
          <p14:tracePt t="35775" x="5165725" y="4414838"/>
          <p14:tracePt t="35783" x="5226050" y="4389438"/>
          <p14:tracePt t="35791" x="5253038" y="4354513"/>
          <p14:tracePt t="35799" x="5287963" y="4319588"/>
          <p14:tracePt t="35807" x="5330825" y="4267200"/>
          <p14:tracePt t="35815" x="5357813" y="4232275"/>
          <p14:tracePt t="35824" x="5365750" y="4187825"/>
          <p14:tracePt t="35831" x="5365750" y="4170363"/>
          <p14:tracePt t="35839" x="5365750" y="4127500"/>
          <p14:tracePt t="35847" x="5365750" y="4110038"/>
          <p14:tracePt t="35855" x="5365750" y="4065588"/>
          <p14:tracePt t="35863" x="5357813" y="4048125"/>
          <p14:tracePt t="35872" x="5330825" y="4013200"/>
          <p14:tracePt t="35879" x="5305425" y="3995738"/>
          <p14:tracePt t="35888" x="5287963" y="3952875"/>
          <p14:tracePt t="35895" x="5243513" y="3925888"/>
          <p14:tracePt t="35904" x="5208588" y="3917950"/>
          <p14:tracePt t="35911" x="5165725" y="3890963"/>
          <p14:tracePt t="35922" x="5156200" y="3890963"/>
          <p14:tracePt t="35927" x="5113338" y="3890963"/>
          <p14:tracePt t="35938" x="5068888" y="3890963"/>
          <p14:tracePt t="35943" x="5043488" y="3890963"/>
          <p14:tracePt t="35955" x="4999038" y="3890963"/>
          <p14:tracePt t="35959" x="4964113" y="3908425"/>
          <p14:tracePt t="35975" x="4938713" y="3943350"/>
          <p14:tracePt t="35983" x="4938713" y="3960813"/>
          <p14:tracePt t="35991" x="4938713" y="3995738"/>
          <p14:tracePt t="35999" x="4938713" y="4022725"/>
          <p14:tracePt t="36007" x="4938713" y="4048125"/>
          <p14:tracePt t="36015" x="4938713" y="4075113"/>
          <p14:tracePt t="36023" x="4938713" y="4092575"/>
          <p14:tracePt t="36031" x="4964113" y="4127500"/>
          <p14:tracePt t="36039" x="4973638" y="4135438"/>
          <p14:tracePt t="36047" x="5008563" y="4135438"/>
          <p14:tracePt t="36055" x="5016500" y="4135438"/>
          <p14:tracePt t="36063" x="5026025" y="4135438"/>
          <p14:tracePt t="36071" x="5051425" y="4135438"/>
          <p14:tracePt t="36079" x="5060950" y="4135438"/>
          <p14:tracePt t="36088" x="5078413" y="4127500"/>
          <p14:tracePt t="36095" x="5103813" y="4100513"/>
          <p14:tracePt t="36105" x="5113338" y="4092575"/>
          <p14:tracePt t="36111" x="5138738" y="4065588"/>
          <p14:tracePt t="36122" x="5138738" y="4048125"/>
          <p14:tracePt t="36127" x="5138738" y="4013200"/>
          <p14:tracePt t="36135" x="5138738" y="4005263"/>
          <p14:tracePt t="36143" x="5138738" y="3995738"/>
          <p14:tracePt t="36151" x="5138738" y="3970338"/>
          <p14:tracePt t="36159" x="5138738" y="3960813"/>
          <p14:tracePt t="36169" x="5138738" y="3952875"/>
          <p14:tracePt t="36175" x="5130800" y="3925888"/>
          <p14:tracePt t="36183" x="5113338" y="3908425"/>
          <p14:tracePt t="36191" x="5095875" y="3890963"/>
          <p14:tracePt t="36199" x="5068888" y="3890963"/>
          <p14:tracePt t="36207" x="5033963" y="3890963"/>
          <p14:tracePt t="36215" x="4999038" y="3890963"/>
          <p14:tracePt t="36223" x="4938713" y="3890963"/>
          <p14:tracePt t="36231" x="4911725" y="3890963"/>
          <p14:tracePt t="36239" x="4876800" y="3890963"/>
          <p14:tracePt t="36247" x="4833938" y="3908425"/>
          <p14:tracePt t="36255" x="4816475" y="3943350"/>
          <p14:tracePt t="36263" x="4789488" y="3995738"/>
          <p14:tracePt t="36272" x="4789488" y="4030663"/>
          <p14:tracePt t="36279" x="4789488" y="4083050"/>
          <p14:tracePt t="36288" x="4789488" y="4127500"/>
          <p14:tracePt t="36295" x="4789488" y="4170363"/>
          <p14:tracePt t="36305" x="4816475" y="4205288"/>
          <p14:tracePt t="36311" x="4851400" y="4240213"/>
          <p14:tracePt t="36321" x="4886325" y="4249738"/>
          <p14:tracePt t="36327" x="4903788" y="4257675"/>
          <p14:tracePt t="36335" x="4946650" y="4257675"/>
          <p14:tracePt t="36343" x="4991100" y="4257675"/>
          <p14:tracePt t="36351" x="5026025" y="4257675"/>
          <p14:tracePt t="36359" x="5068888" y="4257675"/>
          <p14:tracePt t="36367" x="5121275" y="4232275"/>
          <p14:tracePt t="36375" x="5138738" y="4214813"/>
          <p14:tracePt t="36383" x="5165725" y="4170363"/>
          <p14:tracePt t="36391" x="5191125" y="4127500"/>
          <p14:tracePt t="36398" x="5191125" y="4083050"/>
          <p14:tracePt t="36407" x="5191125" y="4057650"/>
          <p14:tracePt t="36415" x="5191125" y="4013200"/>
          <p14:tracePt t="36423" x="5191125" y="3970338"/>
          <p14:tracePt t="36431" x="5191125" y="3952875"/>
          <p14:tracePt t="36439" x="5191125" y="3908425"/>
          <p14:tracePt t="36447" x="5173663" y="3883025"/>
          <p14:tracePt t="36454" x="5165725" y="3848100"/>
          <p14:tracePt t="36463" x="5156200" y="3838575"/>
          <p14:tracePt t="36470" x="5121275" y="3803650"/>
          <p14:tracePt t="36479" x="5113338" y="3786188"/>
          <p14:tracePt t="36488" x="5095875" y="3778250"/>
          <p14:tracePt t="36505" x="5078413" y="3778250"/>
          <p14:tracePt t="36511" x="5051425" y="3778250"/>
          <p14:tracePt t="36522" x="5033963" y="3778250"/>
          <p14:tracePt t="36527" x="5008563" y="3778250"/>
          <p14:tracePt t="36538" x="4999038" y="3778250"/>
          <p14:tracePt t="36543" x="4981575" y="3803650"/>
          <p14:tracePt t="36551" x="4981575" y="3830638"/>
          <p14:tracePt t="36559" x="4981575" y="3865563"/>
          <p14:tracePt t="36567" x="4981575" y="3900488"/>
          <p14:tracePt t="36575" x="4981575" y="3917950"/>
          <p14:tracePt t="36583" x="4981575" y="3943350"/>
          <p14:tracePt t="36592" x="4981575" y="3952875"/>
          <p14:tracePt t="36600" x="4981575" y="3960813"/>
          <p14:tracePt t="36607" x="5008563" y="3987800"/>
          <p14:tracePt t="36623" x="5016500" y="3987800"/>
          <p14:tracePt t="36631" x="5033963" y="3987800"/>
          <p14:tracePt t="36639" x="5060950" y="3987800"/>
          <p14:tracePt t="36647" x="5095875" y="3970338"/>
          <p14:tracePt t="36655" x="5103813" y="3952875"/>
          <p14:tracePt t="36663" x="5121275" y="3917950"/>
          <p14:tracePt t="36672" x="5138738" y="3890963"/>
          <p14:tracePt t="36679" x="5138738" y="3865563"/>
          <p14:tracePt t="36689" x="5138738" y="3848100"/>
          <p14:tracePt t="36695" x="5138738" y="3838575"/>
          <p14:tracePt t="36705" x="5138738" y="3830638"/>
          <p14:tracePt t="36711" x="5138738" y="3803650"/>
          <p14:tracePt t="36722" x="5138738" y="3786188"/>
          <p14:tracePt t="36727" x="5138738" y="3778250"/>
          <p14:tracePt t="36738" x="5121275" y="3751263"/>
          <p14:tracePt t="36743" x="5113338" y="3743325"/>
          <p14:tracePt t="36751" x="5078413" y="3743325"/>
          <p14:tracePt t="36759" x="5051425" y="3743325"/>
          <p14:tracePt t="36767" x="5008563" y="3760788"/>
          <p14:tracePt t="36775" x="4991100" y="3786188"/>
          <p14:tracePt t="36783" x="4964113" y="3821113"/>
          <p14:tracePt t="36791" x="4956175" y="3856038"/>
          <p14:tracePt t="36799" x="4956175" y="3900488"/>
          <p14:tracePt t="36808" x="4956175" y="3943350"/>
          <p14:tracePt t="36816" x="4956175" y="3960813"/>
          <p14:tracePt t="36823" x="4956175" y="4005263"/>
          <p14:tracePt t="36831" x="4964113" y="4030663"/>
          <p14:tracePt t="36840" x="4973638" y="4048125"/>
          <p14:tracePt t="36847" x="4981575" y="4065588"/>
          <p14:tracePt t="36855" x="4991100" y="4065588"/>
          <p14:tracePt t="36863" x="5008563" y="4075113"/>
          <p14:tracePt t="37248" x="5016500" y="4075113"/>
          <p14:tracePt t="37255" x="5051425" y="4065588"/>
          <p14:tracePt t="37263" x="5078413" y="4057650"/>
          <p14:tracePt t="37273" x="5121275" y="4048125"/>
          <p14:tracePt t="37279" x="5165725" y="4040188"/>
          <p14:tracePt t="37288" x="5191125" y="4013200"/>
          <p14:tracePt t="37295" x="5235575" y="3995738"/>
          <p14:tracePt t="37305" x="5253038" y="3970338"/>
          <p14:tracePt t="37311" x="5287963" y="3952875"/>
          <p14:tracePt t="37321" x="5330825" y="3925888"/>
          <p14:tracePt t="37327" x="5357813" y="3908425"/>
          <p14:tracePt t="37339" x="5365750" y="3890963"/>
          <p14:tracePt t="37343" x="5375275" y="3883025"/>
          <p14:tracePt t="37352" x="5410200" y="3848100"/>
          <p14:tracePt t="37359" x="5418138" y="3838575"/>
          <p14:tracePt t="37375" x="5445125" y="3821113"/>
          <p14:tracePt t="37383" x="5462588" y="3795713"/>
          <p14:tracePt t="37391" x="5470525" y="3786188"/>
          <p14:tracePt t="37543" x="5497513" y="3751263"/>
          <p14:tracePt t="37552" x="5505450" y="3743325"/>
          <p14:tracePt t="37559" x="5514975" y="3716338"/>
          <p14:tracePt t="37567" x="5532438" y="3698875"/>
          <p14:tracePt t="37575" x="5557838" y="3663950"/>
          <p14:tracePt t="37584" x="5575300" y="3646488"/>
          <p14:tracePt t="37591" x="5584825" y="3621088"/>
          <p14:tracePt t="37600" x="5619750" y="3586163"/>
          <p14:tracePt t="37607" x="5627688" y="3568700"/>
          <p14:tracePt t="37615" x="5637213" y="3533775"/>
          <p14:tracePt t="37623" x="5672138" y="3498850"/>
          <p14:tracePt t="37631" x="5680075" y="3481388"/>
          <p14:tracePt t="37640" x="5680075" y="3454400"/>
          <p14:tracePt t="37647" x="5689600" y="3429000"/>
          <p14:tracePt t="37656" x="5689600" y="3411538"/>
          <p14:tracePt t="37663" x="5715000" y="3394075"/>
          <p14:tracePt t="37680" x="5715000" y="3368675"/>
          <p14:tracePt t="37880" x="5707063" y="3359150"/>
          <p14:tracePt t="37895" x="5680075" y="3359150"/>
          <p14:tracePt t="37903" x="5654675" y="3368675"/>
          <p14:tracePt t="37911" x="5619750" y="3386138"/>
          <p14:tracePt t="37922" x="5610225" y="3386138"/>
          <p14:tracePt t="37927" x="5575300" y="3421063"/>
          <p14:tracePt t="37938" x="5557838" y="3429000"/>
          <p14:tracePt t="37943" x="5549900" y="3436938"/>
          <p14:tracePt t="37952" x="5522913" y="3463925"/>
          <p14:tracePt t="37974" x="5480050" y="3498850"/>
          <p14:tracePt t="37976" x="5470525" y="3506788"/>
          <p14:tracePt t="37991" x="5462588" y="3524250"/>
          <p14:tracePt t="38000" x="5435600" y="3541713"/>
          <p14:tracePt t="38007" x="5427663" y="3551238"/>
          <p14:tracePt t="38015" x="5392738" y="3568700"/>
          <p14:tracePt t="38023" x="5383213" y="3586163"/>
          <p14:tracePt t="38031" x="5357813" y="3594100"/>
          <p14:tracePt t="38040" x="5348288" y="3594100"/>
          <p14:tracePt t="38047" x="5330825" y="3611563"/>
          <p14:tracePt t="38056" x="5305425" y="3638550"/>
          <p14:tracePt t="38063" x="5305425" y="3681413"/>
          <p14:tracePt t="38072" x="5305425" y="3725863"/>
          <p14:tracePt t="38079" x="5305425" y="3743325"/>
          <p14:tracePt t="38088" x="5305425" y="3786188"/>
          <p14:tracePt t="38095" x="5305425" y="3813175"/>
          <p14:tracePt t="38105" x="5305425" y="3848100"/>
          <p14:tracePt t="38111" x="5305425" y="3865563"/>
          <p14:tracePt t="38122" x="5305425" y="3900488"/>
          <p14:tracePt t="38128" x="5305425" y="3917950"/>
          <p14:tracePt t="38138" x="5305425" y="3943350"/>
          <p14:tracePt t="38152" x="5305425" y="3952875"/>
          <p14:tracePt t="38160" x="5295900" y="3960813"/>
          <p14:tracePt t="38167" x="5270500" y="3960813"/>
          <p14:tracePt t="38184" x="5260975" y="3960813"/>
          <p14:tracePt t="38191" x="5226050" y="3960813"/>
          <p14:tracePt t="38200" x="5200650" y="3935413"/>
          <p14:tracePt t="38207" x="5156200" y="3908425"/>
          <p14:tracePt t="38215" x="5095875" y="3848100"/>
          <p14:tracePt t="38224" x="5051425" y="3803650"/>
          <p14:tracePt t="38231" x="4999038" y="3751263"/>
          <p14:tracePt t="38240" x="4956175" y="3708400"/>
          <p14:tracePt t="38247" x="4894263" y="3663950"/>
          <p14:tracePt t="38255" x="4859338" y="3621088"/>
          <p14:tracePt t="38263" x="4806950" y="3576638"/>
          <p14:tracePt t="38272" x="4772025" y="3541713"/>
          <p14:tracePt t="38279" x="4737100" y="3524250"/>
          <p14:tracePt t="38288" x="4719638" y="3498850"/>
          <p14:tracePt t="38305" x="4694238" y="3489325"/>
          <p14:tracePt t="38400" x="4711700" y="3506788"/>
          <p14:tracePt t="38407" x="4729163" y="3541713"/>
          <p14:tracePt t="38415" x="4764088" y="3568700"/>
          <p14:tracePt t="38423" x="4799013" y="3611563"/>
          <p14:tracePt t="38431" x="4806950" y="3646488"/>
          <p14:tracePt t="38439" x="4816475" y="3656013"/>
          <p14:tracePt t="38448" x="4841875" y="3690938"/>
          <p14:tracePt t="38456" x="4851400" y="3698875"/>
          <p14:tracePt t="38463" x="4851400" y="3725863"/>
          <p14:tracePt t="38472" x="4851400" y="3733800"/>
          <p14:tracePt t="38488" x="4851400" y="3743325"/>
          <p14:tracePt t="38495" x="4851400" y="3760788"/>
          <p14:tracePt t="38505" x="4851400" y="3786188"/>
          <p14:tracePt t="38527" x="4833938" y="3813175"/>
          <p14:tracePt t="38538" x="4806950" y="3813175"/>
          <p14:tracePt t="38543" x="4772025" y="3821113"/>
          <p14:tracePt t="38552" x="4737100" y="3821113"/>
          <p14:tracePt t="38559" x="4719638" y="3848100"/>
          <p14:tracePt t="38568" x="4676775" y="3856038"/>
          <p14:tracePt t="38575" x="4659313" y="3865563"/>
          <p14:tracePt t="38584" x="4641850" y="3865563"/>
          <p14:tracePt t="38623" x="4614863" y="3865563"/>
          <p14:tracePt t="38631" x="4606925" y="3865563"/>
          <p14:tracePt t="38639" x="4589463" y="3865563"/>
          <p14:tracePt t="38671" x="4572000" y="3865563"/>
          <p14:tracePt t="38679" x="4572000" y="3848100"/>
          <p14:tracePt t="38688" x="4572000" y="3838575"/>
          <p14:tracePt t="38695" x="4572000" y="3830638"/>
          <p14:tracePt t="38840" x="4589463" y="3821113"/>
          <p14:tracePt t="38847" x="4676775" y="3778250"/>
          <p14:tracePt t="38855" x="4764088" y="3751263"/>
          <p14:tracePt t="38863" x="4859338" y="3733800"/>
          <p14:tracePt t="38871" x="4946650" y="3708400"/>
          <p14:tracePt t="38879" x="5026025" y="3673475"/>
          <p14:tracePt t="38888" x="5103813" y="3656013"/>
          <p14:tracePt t="38895" x="5156200" y="3656013"/>
          <p14:tracePt t="38905" x="5183188" y="3646488"/>
          <p14:tracePt t="38911" x="5191125" y="3629025"/>
          <p14:tracePt t="39063" x="5200650" y="3621088"/>
          <p14:tracePt t="39079" x="5208588" y="3603625"/>
          <p14:tracePt t="39095" x="5235575" y="3576638"/>
          <p14:tracePt t="40383" x="5218113" y="3568700"/>
          <p14:tracePt t="40391" x="5165725" y="3568700"/>
          <p14:tracePt t="40399" x="5095875" y="3568700"/>
          <p14:tracePt t="40407" x="5008563" y="3568700"/>
          <p14:tracePt t="40415" x="4911725" y="3568700"/>
          <p14:tracePt t="40423" x="4789488" y="3568700"/>
          <p14:tracePt t="40431" x="4676775" y="3568700"/>
          <p14:tracePt t="40439" x="4554538" y="3568700"/>
          <p14:tracePt t="40447" x="4414838" y="3568700"/>
          <p14:tracePt t="40455" x="4267200" y="3568700"/>
          <p14:tracePt t="40463" x="4127500" y="3568700"/>
          <p14:tracePt t="40471" x="4022725" y="3568700"/>
          <p14:tracePt t="40479" x="3917950" y="3568700"/>
          <p14:tracePt t="40487" x="3848100" y="3568700"/>
          <p14:tracePt t="40495" x="3768725" y="3568700"/>
          <p14:tracePt t="40508" x="3698875" y="3568700"/>
          <p14:tracePt t="40511" x="3646488" y="3568700"/>
          <p14:tracePt t="40520" x="3603625" y="3559175"/>
          <p14:tracePt t="40527" x="3594100" y="3559175"/>
          <p14:tracePt t="40537" x="3586163" y="3559175"/>
          <p14:tracePt t="40543" x="3568700" y="3559175"/>
          <p14:tracePt t="40680" x="3559175" y="3541713"/>
          <p14:tracePt t="40687" x="3559175" y="3533775"/>
          <p14:tracePt t="40695" x="3586163" y="3516313"/>
          <p14:tracePt t="40704" x="3638550" y="3489325"/>
          <p14:tracePt t="40711" x="3681413" y="3454400"/>
          <p14:tracePt t="40721" x="3743325" y="3446463"/>
          <p14:tracePt t="40727" x="3786188" y="3411538"/>
          <p14:tracePt t="40738" x="3830638" y="3394075"/>
          <p14:tracePt t="40743" x="3883025" y="3351213"/>
          <p14:tracePt t="40754" x="3935413" y="3324225"/>
          <p14:tracePt t="40759" x="4005263" y="3281363"/>
          <p14:tracePt t="40768" x="4057650" y="3254375"/>
          <p14:tracePt t="40775" x="4092575" y="3228975"/>
          <p14:tracePt t="40783" x="4117975" y="3194050"/>
          <p14:tracePt t="40791" x="4144963" y="3184525"/>
          <p14:tracePt t="40799" x="4152900" y="3176588"/>
          <p14:tracePt t="40807" x="4187825" y="3167063"/>
          <p14:tracePt t="40896" x="4197350" y="3167063"/>
          <p14:tracePt t="40903" x="4222750" y="3176588"/>
          <p14:tracePt t="40911" x="4240213" y="3211513"/>
          <p14:tracePt t="40921" x="4249738" y="3263900"/>
          <p14:tracePt t="40927" x="4267200" y="3306763"/>
          <p14:tracePt t="40937" x="4267200" y="3351213"/>
          <p14:tracePt t="40943" x="4267200" y="3411538"/>
          <p14:tracePt t="40954" x="4267200" y="3463925"/>
          <p14:tracePt t="40970" x="4214813" y="3559175"/>
          <p14:tracePt t="40975" x="4179888" y="3594100"/>
          <p14:tracePt t="40983" x="4152900" y="3646488"/>
          <p14:tracePt t="40991" x="4117975" y="3690938"/>
          <p14:tracePt t="41000" x="4083050" y="3743325"/>
          <p14:tracePt t="41007" x="4048125" y="3786188"/>
          <p14:tracePt t="41015" x="4005263" y="3848100"/>
          <p14:tracePt t="41023" x="3960813" y="3900488"/>
          <p14:tracePt t="41031" x="3943350" y="3943350"/>
          <p14:tracePt t="41040" x="3900488" y="3995738"/>
          <p14:tracePt t="41047" x="3856038" y="4048125"/>
          <p14:tracePt t="41056" x="3830638" y="4083050"/>
          <p14:tracePt t="41063" x="3813175" y="4135438"/>
          <p14:tracePt t="41071" x="3786188" y="4197350"/>
          <p14:tracePt t="41079" x="3786188" y="4249738"/>
          <p14:tracePt t="41087" x="3760788" y="4292600"/>
          <p14:tracePt t="41095" x="3743325" y="4337050"/>
          <p14:tracePt t="41104" x="3743325" y="4379913"/>
          <p14:tracePt t="41111" x="3743325" y="4414838"/>
          <p14:tracePt t="41120" x="3743325" y="4467225"/>
          <p14:tracePt t="41127" x="3743325" y="4502150"/>
          <p14:tracePt t="41137" x="3743325" y="4519613"/>
          <p14:tracePt t="41143" x="3743325" y="4546600"/>
          <p14:tracePt t="41154" x="3743325" y="4564063"/>
          <p14:tracePt t="41159" x="3743325" y="4572000"/>
          <p14:tracePt t="41170" x="3743325" y="4597400"/>
          <p14:tracePt t="41184" x="3733800" y="4614863"/>
          <p14:tracePt t="41200" x="3716338" y="4614863"/>
          <p14:tracePt t="41207" x="3698875" y="4614863"/>
          <p14:tracePt t="41215" x="3681413" y="4614863"/>
          <p14:tracePt t="41223" x="3638550" y="4589463"/>
          <p14:tracePt t="41231" x="3594100" y="4546600"/>
          <p14:tracePt t="41239" x="3551238" y="4502150"/>
          <p14:tracePt t="41247" x="3516313" y="4476750"/>
          <p14:tracePt t="41256" x="3471863" y="4414838"/>
          <p14:tracePt t="41263" x="3454400" y="4362450"/>
          <p14:tracePt t="41271" x="3411538" y="4310063"/>
          <p14:tracePt t="41279" x="3368675" y="4240213"/>
          <p14:tracePt t="41287" x="3306763" y="4179888"/>
          <p14:tracePt t="41295" x="3281363" y="4110038"/>
          <p14:tracePt t="41304" x="3246438" y="4083050"/>
          <p14:tracePt t="41311" x="3201988" y="4040188"/>
          <p14:tracePt t="41321" x="3176588" y="3995738"/>
          <p14:tracePt t="41327" x="3149600" y="3952875"/>
          <p14:tracePt t="41337" x="3132138" y="3917950"/>
          <p14:tracePt t="41343" x="3114675" y="3883025"/>
          <p14:tracePt t="41354" x="3089275" y="3848100"/>
          <p14:tracePt t="41359" x="3079750" y="3838575"/>
          <p14:tracePt t="41371" x="3071813" y="3830638"/>
          <p14:tracePt t="41375" x="3062288" y="3821113"/>
          <p14:tracePt t="41384" x="3044825" y="3803650"/>
          <p14:tracePt t="41407" x="3036888" y="3795713"/>
          <p14:tracePt t="41415" x="3027363" y="3795713"/>
          <p14:tracePt t="41423" x="3001963" y="3795713"/>
          <p14:tracePt t="41431" x="2984500" y="3795713"/>
          <p14:tracePt t="41439" x="2940050" y="3795713"/>
          <p14:tracePt t="41447" x="2905125" y="3813175"/>
          <p14:tracePt t="41455" x="2905125" y="3848100"/>
          <p14:tracePt t="41463" x="2905125" y="3865563"/>
          <p14:tracePt t="41471" x="2905125" y="3900488"/>
          <p14:tracePt t="41479" x="2905125" y="3917950"/>
          <p14:tracePt t="41488" x="2905125" y="3943350"/>
          <p14:tracePt t="41519" x="2922588" y="3952875"/>
          <p14:tracePt t="41527" x="2957513" y="3952875"/>
          <p14:tracePt t="41537" x="3009900" y="3952875"/>
          <p14:tracePt t="41543" x="3044825" y="3925888"/>
          <p14:tracePt t="41554" x="3097213" y="3883025"/>
          <p14:tracePt t="41559" x="3132138" y="3848100"/>
          <p14:tracePt t="41570" x="3184525" y="3795713"/>
          <p14:tracePt t="41575" x="3228975" y="3751263"/>
          <p14:tracePt t="41584" x="3246438" y="3716338"/>
          <p14:tracePt t="41591" x="3271838" y="3690938"/>
          <p14:tracePt t="41599" x="3281363" y="3663950"/>
          <p14:tracePt t="41607" x="3281363" y="3629025"/>
          <p14:tracePt t="41616" x="3281363" y="3611563"/>
          <p14:tracePt t="41623" x="3281363" y="3568700"/>
          <p14:tracePt t="41631" x="3254375" y="3541713"/>
          <p14:tracePt t="41639" x="3236913" y="3516313"/>
          <p14:tracePt t="41647" x="3219450" y="3498850"/>
          <p14:tracePt t="41655" x="3201988" y="3489325"/>
          <p14:tracePt t="41663" x="3176588" y="3471863"/>
          <p14:tracePt t="41671" x="3167063" y="3471863"/>
          <p14:tracePt t="41679" x="3149600" y="3471863"/>
          <p14:tracePt t="41687" x="3106738" y="3471863"/>
          <p14:tracePt t="41695" x="3062288" y="3471863"/>
          <p14:tracePt t="41704" x="3027363" y="3471863"/>
          <p14:tracePt t="41711" x="2974975" y="3471863"/>
          <p14:tracePt t="41720" x="2940050" y="3506788"/>
          <p14:tracePt t="41727" x="2905125" y="3559175"/>
          <p14:tracePt t="41738" x="2887663" y="3603625"/>
          <p14:tracePt t="41743" x="2870200" y="3646488"/>
          <p14:tracePt t="41755" x="2862263" y="3690938"/>
          <p14:tracePt t="41759" x="2862263" y="3733800"/>
          <p14:tracePt t="41770" x="2862263" y="3778250"/>
          <p14:tracePt t="41775" x="2862263" y="3803650"/>
          <p14:tracePt t="41784" x="2862263" y="3813175"/>
          <p14:tracePt t="41800" x="2870200" y="3848100"/>
          <p14:tracePt t="41807" x="2879725" y="3848100"/>
          <p14:tracePt t="41815" x="2897188" y="3848100"/>
          <p14:tracePt t="41823" x="2940050" y="3848100"/>
          <p14:tracePt t="41831" x="3001963" y="3848100"/>
          <p14:tracePt t="41839" x="3044825" y="3848100"/>
          <p14:tracePt t="41847" x="3071813" y="3838575"/>
          <p14:tracePt t="41855" x="3132138" y="3803650"/>
          <p14:tracePt t="41863" x="3201988" y="3760788"/>
          <p14:tracePt t="41871" x="3281363" y="3708400"/>
          <p14:tracePt t="41879" x="3359150" y="3656013"/>
          <p14:tracePt t="41887" x="3421063" y="3603625"/>
          <p14:tracePt t="41895" x="3489325" y="3533775"/>
          <p14:tracePt t="41904" x="3541713" y="3489325"/>
          <p14:tracePt t="41911" x="3568700" y="3454400"/>
          <p14:tracePt t="41920" x="3576638" y="3403600"/>
          <p14:tracePt t="41928" x="3594100" y="3368675"/>
          <p14:tracePt t="41937" x="3594100" y="3351213"/>
          <p14:tracePt t="41943" x="3594100" y="3341688"/>
          <p14:tracePt t="41955" x="3594100" y="3306763"/>
          <p14:tracePt t="41959" x="3594100" y="3298825"/>
          <p14:tracePt t="41970" x="3594100" y="3263900"/>
          <p14:tracePt t="41976" x="3586163" y="3236913"/>
          <p14:tracePt t="41984" x="3568700" y="3228975"/>
          <p14:tracePt t="41992" x="3559175" y="3219450"/>
          <p14:tracePt t="42008" x="3551238" y="3219450"/>
          <p14:tracePt t="42015" x="3524250" y="3194050"/>
          <p14:tracePt t="42063" x="3516313" y="3194050"/>
          <p14:tracePt t="43320" x="3481388" y="3201988"/>
          <p14:tracePt t="43327" x="3454400" y="3246438"/>
          <p14:tracePt t="43336" x="3429000" y="3263900"/>
          <p14:tracePt t="43343" x="3429000" y="3306763"/>
          <p14:tracePt t="43354" x="3429000" y="3351213"/>
          <p14:tracePt t="43359" x="3429000" y="3394075"/>
          <p14:tracePt t="43371" x="3429000" y="3429000"/>
          <p14:tracePt t="43375" x="3454400" y="3471863"/>
          <p14:tracePt t="43384" x="3489325" y="3498850"/>
          <p14:tracePt t="43391" x="3551238" y="3541713"/>
          <p14:tracePt t="43399" x="3594100" y="3551238"/>
          <p14:tracePt t="43407" x="3663950" y="3568700"/>
          <p14:tracePt t="43415" x="3743325" y="3568700"/>
          <p14:tracePt t="43423" x="3830638" y="3568700"/>
          <p14:tracePt t="43431" x="3900488" y="3568700"/>
          <p14:tracePt t="43439" x="3987800" y="3568700"/>
          <p14:tracePt t="43447" x="4075113" y="3568700"/>
          <p14:tracePt t="43455" x="4162425" y="3524250"/>
          <p14:tracePt t="43463" x="4249738" y="3489325"/>
          <p14:tracePt t="43472" x="4292600" y="3454400"/>
          <p14:tracePt t="43479" x="4337050" y="3436938"/>
          <p14:tracePt t="43487" x="4371975" y="3411538"/>
          <p14:tracePt t="43495" x="4379913" y="3394075"/>
          <p14:tracePt t="43511" x="4379913" y="3368675"/>
          <p14:tracePt t="43520" x="4379913" y="3351213"/>
          <p14:tracePt t="43527" x="4379913" y="3316288"/>
          <p14:tracePt t="43537" x="4379913" y="3306763"/>
          <p14:tracePt t="43543" x="4379913" y="3298825"/>
          <p14:tracePt t="43553" x="4371975" y="3271838"/>
          <p14:tracePt t="43559" x="4310063" y="3236913"/>
          <p14:tracePt t="43570" x="4257675" y="3219450"/>
          <p14:tracePt t="43575" x="4205288" y="3194050"/>
          <p14:tracePt t="43584" x="4152900" y="3176588"/>
          <p14:tracePt t="43591" x="4083050" y="3167063"/>
          <p14:tracePt t="43600" x="4022725" y="3141663"/>
          <p14:tracePt t="43607" x="3935413" y="3141663"/>
          <p14:tracePt t="43615" x="3865563" y="3141663"/>
          <p14:tracePt t="43623" x="3803650" y="3141663"/>
          <p14:tracePt t="43631" x="3743325" y="3141663"/>
          <p14:tracePt t="43639" x="3690938" y="3141663"/>
          <p14:tracePt t="43647" x="3646488" y="3141663"/>
          <p14:tracePt t="43655" x="3638550" y="3141663"/>
          <p14:tracePt t="43663" x="3603625" y="3141663"/>
          <p14:tracePt t="43687" x="3586163" y="3159125"/>
          <p14:tracePt t="43695" x="3586163" y="3176588"/>
          <p14:tracePt t="44184" x="3559175" y="3211513"/>
          <p14:tracePt t="44191" x="3506788" y="3263900"/>
          <p14:tracePt t="44201" x="3471863" y="3341688"/>
          <p14:tracePt t="44208" x="3471863" y="3421063"/>
          <p14:tracePt t="44216" x="3471863" y="3506788"/>
          <p14:tracePt t="44223" x="3481388" y="3586163"/>
          <p14:tracePt t="44231" x="3506788" y="3646488"/>
          <p14:tracePt t="44239" x="3541713" y="3698875"/>
          <p14:tracePt t="44247" x="3568700" y="3768725"/>
          <p14:tracePt t="44255" x="3586163" y="3803650"/>
          <p14:tracePt t="44263" x="3611563" y="3830638"/>
          <p14:tracePt t="44271" x="3621088" y="3856038"/>
          <p14:tracePt t="44279" x="3629025" y="3865563"/>
          <p14:tracePt t="44287" x="3656013" y="3873500"/>
          <p14:tracePt t="44303" x="3698875" y="3873500"/>
          <p14:tracePt t="44311" x="3716338" y="3873500"/>
          <p14:tracePt t="44320" x="3751263" y="3873500"/>
          <p14:tracePt t="44327" x="3813175" y="3848100"/>
          <p14:tracePt t="44337" x="3873500" y="3786188"/>
          <p14:tracePt t="44343" x="3917950" y="3733800"/>
          <p14:tracePt t="44353" x="3935413" y="3690938"/>
          <p14:tracePt t="44359" x="3978275" y="3646488"/>
          <p14:tracePt t="44370" x="3987800" y="3586163"/>
          <p14:tracePt t="44375" x="3987800" y="3533775"/>
          <p14:tracePt t="44384" x="3987800" y="3481388"/>
          <p14:tracePt t="44391" x="3978275" y="3429000"/>
          <p14:tracePt t="44400" x="3952875" y="3368675"/>
          <p14:tracePt t="44407" x="3917950" y="3341688"/>
          <p14:tracePt t="44416" x="3865563" y="3298825"/>
          <p14:tracePt t="44423" x="3813175" y="3271838"/>
          <p14:tracePt t="44431" x="3760788" y="3236913"/>
          <p14:tracePt t="44439" x="3698875" y="3228975"/>
          <p14:tracePt t="44447" x="3629025" y="3228975"/>
          <p14:tracePt t="44455" x="3568700" y="3228975"/>
          <p14:tracePt t="44464" x="3516313" y="3228975"/>
          <p14:tracePt t="44471" x="3481388" y="3228975"/>
          <p14:tracePt t="44479" x="3429000" y="3254375"/>
          <p14:tracePt t="44487" x="3351213" y="3306763"/>
          <p14:tracePt t="44496" x="3306763" y="3368675"/>
          <p14:tracePt t="44503" x="3281363" y="3436938"/>
          <p14:tracePt t="44511" x="3254375" y="3506788"/>
          <p14:tracePt t="44520" x="3246438" y="3586163"/>
          <p14:tracePt t="44527" x="3236913" y="3638550"/>
          <p14:tracePt t="44537" x="3236913" y="3698875"/>
          <p14:tracePt t="44543" x="3236913" y="3760788"/>
          <p14:tracePt t="44553" x="3236913" y="3803650"/>
          <p14:tracePt t="44559" x="3236913" y="3848100"/>
          <p14:tracePt t="44571" x="3236913" y="3890963"/>
          <p14:tracePt t="44575" x="3236913" y="3900488"/>
          <p14:tracePt t="44586" x="3263900" y="3935413"/>
          <p14:tracePt t="44591" x="3263900" y="3943350"/>
          <p14:tracePt t="44607" x="3271838" y="3952875"/>
          <p14:tracePt t="44647" x="3281363" y="3952875"/>
          <p14:tracePt t="44663" x="3306763" y="3952875"/>
          <p14:tracePt t="44679" x="3316288" y="3952875"/>
          <p14:tracePt t="44687" x="3316288" y="3917950"/>
          <p14:tracePt t="44695" x="3316288" y="3908425"/>
          <p14:tracePt t="44703" x="3316288" y="3890963"/>
          <p14:tracePt t="44711" x="3316288" y="3865563"/>
          <p14:tracePt t="44720" x="3298825" y="3830638"/>
          <p14:tracePt t="44737" x="3281363" y="3795713"/>
          <p14:tracePt t="44743" x="3263900" y="3786188"/>
          <p14:tracePt t="44753" x="3254375" y="3786188"/>
          <p14:tracePt t="44759" x="3236913" y="3786188"/>
          <p14:tracePt t="44770" x="3211513" y="3786188"/>
          <p14:tracePt t="44775" x="3149600" y="3786188"/>
          <p14:tracePt t="44786" x="3079750" y="3786188"/>
          <p14:tracePt t="44791" x="3001963" y="3803650"/>
          <p14:tracePt t="44800" x="2940050" y="3856038"/>
          <p14:tracePt t="44807" x="2862263" y="3917950"/>
          <p14:tracePt t="44815" x="2800350" y="3987800"/>
          <p14:tracePt t="44823" x="2757488" y="4065588"/>
          <p14:tracePt t="44832" x="2722563" y="4127500"/>
          <p14:tracePt t="44840" x="2695575" y="4197350"/>
          <p14:tracePt t="44847" x="2687638" y="4267200"/>
          <p14:tracePt t="44855" x="2687638" y="4327525"/>
          <p14:tracePt t="44863" x="2687638" y="4379913"/>
          <p14:tracePt t="44871" x="2687638" y="4414838"/>
          <p14:tracePt t="44879" x="2687638" y="4459288"/>
          <p14:tracePt t="44888" x="2713038" y="4511675"/>
          <p14:tracePt t="44896" x="2722563" y="4554538"/>
          <p14:tracePt t="44903" x="2757488" y="4589463"/>
          <p14:tracePt t="44911" x="2792413" y="4614863"/>
          <p14:tracePt t="44920" x="2844800" y="4641850"/>
          <p14:tracePt t="44927" x="2897188" y="4659313"/>
          <p14:tracePt t="44936" x="2957513" y="4676775"/>
          <p14:tracePt t="44943" x="3001963" y="4676775"/>
          <p14:tracePt t="44954" x="3062288" y="4676775"/>
          <p14:tracePt t="44970" x="3159125" y="4632325"/>
          <p14:tracePt t="44976" x="3201988" y="4614863"/>
          <p14:tracePt t="44986" x="3236913" y="4579938"/>
          <p14:tracePt t="44991" x="3271838" y="4529138"/>
          <p14:tracePt t="45000" x="3281363" y="4484688"/>
          <p14:tracePt t="45007" x="3281363" y="4432300"/>
          <p14:tracePt t="45015" x="3289300" y="4371975"/>
          <p14:tracePt t="45023" x="3289300" y="4327525"/>
          <p14:tracePt t="45031" x="3289300" y="4267200"/>
          <p14:tracePt t="45039" x="3289300" y="4214813"/>
          <p14:tracePt t="45047" x="3289300" y="4152900"/>
          <p14:tracePt t="45055" x="3289300" y="4100513"/>
          <p14:tracePt t="45063" x="3263900" y="4048125"/>
          <p14:tracePt t="45071" x="3246438" y="3995738"/>
          <p14:tracePt t="45079" x="3211513" y="3935413"/>
          <p14:tracePt t="45087" x="3167063" y="3925888"/>
          <p14:tracePt t="45095" x="3149600" y="3890963"/>
          <p14:tracePt t="45103" x="3132138" y="3883025"/>
          <p14:tracePt t="45111" x="3114675" y="3873500"/>
          <p14:tracePt t="45120" x="3106738" y="3873500"/>
          <p14:tracePt t="45127" x="3089275" y="3873500"/>
          <p14:tracePt t="45136" x="3062288" y="3873500"/>
          <p14:tracePt t="45143" x="3036888" y="3873500"/>
          <p14:tracePt t="45153" x="3027363" y="3873500"/>
          <p14:tracePt t="45160" x="3001963" y="3873500"/>
          <p14:tracePt t="45171" x="2992438" y="3873500"/>
          <p14:tracePt t="45175" x="2984500" y="3890963"/>
          <p14:tracePt t="45186" x="2984500" y="3908425"/>
          <p14:tracePt t="45191" x="2984500" y="3952875"/>
          <p14:tracePt t="45199" x="2984500" y="3978275"/>
          <p14:tracePt t="45207" x="2984500" y="4005263"/>
          <p14:tracePt t="45216" x="2984500" y="4048125"/>
          <p14:tracePt t="45223" x="3001963" y="4083050"/>
          <p14:tracePt t="45231" x="3027363" y="4092575"/>
          <p14:tracePt t="45239" x="3054350" y="4117975"/>
          <p14:tracePt t="45247" x="3089275" y="4127500"/>
          <p14:tracePt t="45255" x="3097213" y="4127500"/>
          <p14:tracePt t="45263" x="3106738" y="4127500"/>
          <p14:tracePt t="45271" x="3141663" y="4127500"/>
          <p14:tracePt t="45280" x="3159125" y="4127500"/>
          <p14:tracePt t="45287" x="3176588" y="4127500"/>
          <p14:tracePt t="45295" x="3194050" y="4127500"/>
          <p14:tracePt t="45303" x="3228975" y="4110038"/>
          <p14:tracePt t="45311" x="3236913" y="4100513"/>
          <p14:tracePt t="45319" x="3236913" y="4083050"/>
          <p14:tracePt t="45327" x="3246438" y="4057650"/>
          <p14:tracePt t="45337" x="3271838" y="4040188"/>
          <p14:tracePt t="45343" x="3271838" y="4013200"/>
          <p14:tracePt t="45353" x="3271838" y="3995738"/>
          <p14:tracePt t="45359" x="3271838" y="3952875"/>
          <p14:tracePt t="45369" x="3271838" y="3917950"/>
          <p14:tracePt t="45375" x="3271838" y="3890963"/>
          <p14:tracePt t="45386" x="3271838" y="3883025"/>
          <p14:tracePt t="45399" x="3254375" y="3838575"/>
          <p14:tracePt t="45415" x="3219450" y="3830638"/>
          <p14:tracePt t="45423" x="3211513" y="3830638"/>
          <p14:tracePt t="45431" x="3194050" y="3830638"/>
          <p14:tracePt t="45439" x="3159125" y="3830638"/>
          <p14:tracePt t="45447" x="3149600" y="3830638"/>
          <p14:tracePt t="45472" x="3132138" y="3830638"/>
          <p14:tracePt t="45480" x="3114675" y="3830638"/>
          <p14:tracePt t="45680" x="3114675" y="3795713"/>
          <p14:tracePt t="45888" x="3141663" y="3795713"/>
          <p14:tracePt t="45895" x="3149600" y="3795713"/>
          <p14:tracePt t="45919" x="3159125" y="3795713"/>
          <p14:tracePt t="45943" x="3201988" y="3795713"/>
          <p14:tracePt t="45951" x="3219450" y="3795713"/>
          <p14:tracePt t="45959" x="3263900" y="3795713"/>
          <p14:tracePt t="45969" x="3281363" y="3786188"/>
          <p14:tracePt t="45975" x="3316288" y="3786188"/>
          <p14:tracePt t="45986" x="3368675" y="3778250"/>
          <p14:tracePt t="45991" x="3394075" y="3778250"/>
          <p14:tracePt t="46003" x="3436938" y="3778250"/>
          <p14:tracePt t="46007" x="3481388" y="3760788"/>
          <p14:tracePt t="46015" x="3498850" y="3760788"/>
          <p14:tracePt t="46023" x="3533775" y="3751263"/>
          <p14:tracePt t="46032" x="3541713" y="3743325"/>
          <p14:tracePt t="48504" x="3551238" y="3743325"/>
          <p14:tracePt t="48511" x="3638550" y="3743325"/>
          <p14:tracePt t="48520" x="3716338" y="3743325"/>
          <p14:tracePt t="48527" x="3838575" y="3743325"/>
          <p14:tracePt t="48536" x="3925888" y="3743325"/>
          <p14:tracePt t="48543" x="4022725" y="3743325"/>
          <p14:tracePt t="48552" x="4092575" y="3716338"/>
          <p14:tracePt t="48559" x="4152900" y="3690938"/>
          <p14:tracePt t="48569" x="4205288" y="3663950"/>
          <p14:tracePt t="48575" x="4249738" y="3646488"/>
          <p14:tracePt t="48586" x="4284663" y="3621088"/>
          <p14:tracePt t="48591" x="4310063" y="3603625"/>
          <p14:tracePt t="48602" x="4319588" y="3576638"/>
          <p14:tracePt t="48607" x="4327525" y="3559175"/>
          <p14:tracePt t="48616" x="4327525" y="3533775"/>
          <p14:tracePt t="48623" x="4327525" y="3498850"/>
          <p14:tracePt t="48631" x="4327525" y="3454400"/>
          <p14:tracePt t="48639" x="4327525" y="3429000"/>
          <p14:tracePt t="48647" x="4327525" y="3394075"/>
          <p14:tracePt t="48655" x="4292600" y="3341688"/>
          <p14:tracePt t="48663" x="4284663" y="3316288"/>
          <p14:tracePt t="48671" x="4257675" y="3271838"/>
          <p14:tracePt t="48679" x="4222750" y="3236913"/>
          <p14:tracePt t="48688" x="4179888" y="3194050"/>
          <p14:tracePt t="48696" x="4170363" y="3184525"/>
          <p14:tracePt t="48704" x="4162425" y="3176588"/>
          <p14:tracePt t="48711" x="4127500" y="3141663"/>
          <p14:tracePt t="48720" x="4092575" y="3124200"/>
          <p14:tracePt t="48727" x="4065588" y="3106738"/>
          <p14:tracePt t="48735" x="4005263" y="3106738"/>
          <p14:tracePt t="48743" x="3960813" y="3089275"/>
          <p14:tracePt t="48753" x="3908425" y="3089275"/>
          <p14:tracePt t="48759" x="3856038" y="3089275"/>
          <p14:tracePt t="48769" x="3813175" y="3106738"/>
          <p14:tracePt t="48775" x="3760788" y="3149600"/>
          <p14:tracePt t="48785" x="3716338" y="3194050"/>
          <p14:tracePt t="48791" x="3681413" y="3219450"/>
          <p14:tracePt t="48802" x="3673475" y="3263900"/>
          <p14:tracePt t="48807" x="3673475" y="3333750"/>
          <p14:tracePt t="48815" x="3646488" y="3376613"/>
          <p14:tracePt t="48823" x="3646488" y="3421063"/>
          <p14:tracePt t="48832" x="3646488" y="3463925"/>
          <p14:tracePt t="48839" x="3646488" y="3481388"/>
          <p14:tracePt t="48847" x="3646488" y="3506788"/>
          <p14:tracePt t="48856" x="3646488" y="3516313"/>
          <p14:tracePt t="48863" x="3646488" y="3524250"/>
          <p14:tracePt t="48871" x="3663950" y="3551238"/>
          <p14:tracePt t="48887" x="3708400" y="3568700"/>
          <p14:tracePt t="48895" x="3716338" y="3568700"/>
          <p14:tracePt t="48903" x="3751263" y="3568700"/>
          <p14:tracePt t="48911" x="3768725" y="3568700"/>
          <p14:tracePt t="48919" x="3803650" y="3568700"/>
          <p14:tracePt t="48927" x="3830638" y="3568700"/>
          <p14:tracePt t="48936" x="3873500" y="3568700"/>
          <p14:tracePt t="48943" x="3883025" y="3568700"/>
          <p14:tracePt t="48952" x="3917950" y="3568700"/>
          <p14:tracePt t="48968" x="3960813" y="3559175"/>
          <p14:tracePt t="48975" x="3970338" y="3541713"/>
          <p14:tracePt t="48991" x="3978275" y="3533775"/>
          <p14:tracePt t="49003" x="3978275" y="3524250"/>
          <p14:tracePt t="49016" x="3978275" y="3498850"/>
          <p14:tracePt t="49023" x="3978275" y="3481388"/>
          <p14:tracePt t="49032" x="3978275" y="3471863"/>
          <p14:tracePt t="49039" x="3978275" y="3429000"/>
          <p14:tracePt t="49047" x="3978275" y="3403600"/>
          <p14:tracePt t="49055" x="3960813" y="3394075"/>
          <p14:tracePt t="49063" x="3952875" y="3386138"/>
          <p14:tracePt t="49761" x="3987800" y="3368675"/>
          <p14:tracePt t="49768" x="4100513" y="3351213"/>
          <p14:tracePt t="49775" x="4205288" y="3316288"/>
          <p14:tracePt t="49786" x="4292600" y="3298825"/>
          <p14:tracePt t="49791" x="4379913" y="3271838"/>
          <p14:tracePt t="49802" x="4467225" y="3228975"/>
          <p14:tracePt t="49807" x="4554538" y="3184525"/>
          <p14:tracePt t="49818" x="4641850" y="3149600"/>
          <p14:tracePt t="49823" x="4719638" y="3106738"/>
          <p14:tracePt t="49831" x="4772025" y="3062288"/>
          <p14:tracePt t="49839" x="4833938" y="3036888"/>
          <p14:tracePt t="49847" x="4894263" y="3001963"/>
          <p14:tracePt t="49855" x="4964113" y="2949575"/>
          <p14:tracePt t="49863" x="5033963" y="2905125"/>
          <p14:tracePt t="49871" x="5103813" y="2862263"/>
          <p14:tracePt t="49879" x="5183188" y="2827338"/>
          <p14:tracePt t="49887" x="5243513" y="2757488"/>
          <p14:tracePt t="49895" x="5278438" y="2740025"/>
          <p14:tracePt t="49904" x="5357813" y="2695575"/>
          <p14:tracePt t="49911" x="5418138" y="2652713"/>
          <p14:tracePt t="49920" x="5487988" y="2617788"/>
          <p14:tracePt t="49927" x="5540375" y="2582863"/>
          <p14:tracePt t="49935" x="5592763" y="2565400"/>
          <p14:tracePt t="49943" x="5627688" y="2530475"/>
          <p14:tracePt t="49953" x="5645150" y="2520950"/>
          <p14:tracePt t="49960" x="5672138" y="2513013"/>
          <p14:tracePt t="49968" x="5680075" y="2495550"/>
          <p14:tracePt t="50032" x="5680075" y="2486025"/>
          <p14:tracePt t="50039" x="5680075" y="2478088"/>
          <p14:tracePt t="50087" x="5680075" y="2468563"/>
          <p14:tracePt t="52151" x="5645150" y="2433638"/>
          <p14:tracePt t="52159" x="5470525" y="2433638"/>
          <p14:tracePt t="52167" x="5305425" y="2433638"/>
          <p14:tracePt t="52175" x="5121275" y="2433638"/>
          <p14:tracePt t="52184" x="4956175" y="2433638"/>
          <p14:tracePt t="52191" x="4859338" y="2433638"/>
          <p14:tracePt t="52201" x="4772025" y="2451100"/>
          <p14:tracePt t="52207" x="4719638" y="2460625"/>
          <p14:tracePt t="52217" x="4659313" y="2495550"/>
          <p14:tracePt t="52223" x="4641850" y="2503488"/>
          <p14:tracePt t="52234" x="4606925" y="2538413"/>
          <p14:tracePt t="52247" x="4606925" y="2555875"/>
          <p14:tracePt t="52255" x="4606925" y="2608263"/>
          <p14:tracePt t="52263" x="4606925" y="2643188"/>
          <p14:tracePt t="52271" x="4606925" y="2687638"/>
          <p14:tracePt t="52279" x="4641850" y="2730500"/>
          <p14:tracePt t="52287" x="4667250" y="2774950"/>
          <p14:tracePt t="52295" x="4702175" y="2809875"/>
          <p14:tracePt t="52303" x="4711700" y="2817813"/>
          <p14:tracePt t="52311" x="4719638" y="2844800"/>
          <p14:tracePt t="52367" x="4729163" y="2827338"/>
          <p14:tracePt t="52375" x="4729163" y="2792413"/>
          <p14:tracePt t="52383" x="4729163" y="2713038"/>
          <p14:tracePt t="52391" x="4729163" y="2652713"/>
          <p14:tracePt t="52401" x="4729163" y="2573338"/>
          <p14:tracePt t="52407" x="4729163" y="2478088"/>
          <p14:tracePt t="52418" x="4702175" y="2363788"/>
          <p14:tracePt t="52424" x="4676775" y="2278063"/>
          <p14:tracePt t="52434" x="4614863" y="2208213"/>
          <p14:tracePt t="52440" x="4564063" y="2093913"/>
          <p14:tracePt t="52447" x="4511675" y="2016125"/>
          <p14:tracePt t="52455" x="4459288" y="1928813"/>
          <p14:tracePt t="52463" x="4397375" y="1858963"/>
          <p14:tracePt t="52471" x="4344988" y="1789113"/>
          <p14:tracePt t="52479" x="4302125" y="1744663"/>
          <p14:tracePt t="52487" x="4249738" y="1692275"/>
          <p14:tracePt t="52495" x="4205288" y="1657350"/>
          <p14:tracePt t="52503" x="4170363" y="1639888"/>
          <p14:tracePt t="52511" x="4117975" y="1604963"/>
          <p14:tracePt t="52520" x="4083050" y="1604963"/>
          <p14:tracePt t="52527" x="4048125" y="1597025"/>
          <p14:tracePt t="52536" x="4030663" y="1597025"/>
          <p14:tracePt t="52543" x="4005263" y="1597025"/>
          <p14:tracePt t="52551" x="3987800" y="1597025"/>
          <p14:tracePt t="52559" x="3978275" y="1597025"/>
          <p14:tracePt t="52575" x="3960813" y="1597025"/>
          <p14:tracePt t="52584" x="3952875" y="1597025"/>
          <p14:tracePt t="52591" x="3943350" y="1622425"/>
          <p14:tracePt t="52601" x="3943350" y="1649413"/>
          <p14:tracePt t="52607" x="3943350" y="1674813"/>
          <p14:tracePt t="52618" x="3943350" y="1719263"/>
          <p14:tracePt t="52623" x="3943350" y="1727200"/>
          <p14:tracePt t="52634" x="3943350" y="1762125"/>
          <p14:tracePt t="52639" x="3943350" y="1797050"/>
          <p14:tracePt t="52648" x="3970338" y="1814513"/>
          <p14:tracePt t="52655" x="3987800" y="1849438"/>
          <p14:tracePt t="52663" x="4005263" y="1866900"/>
          <p14:tracePt t="52671" x="4030663" y="1901825"/>
          <p14:tracePt t="52680" x="4075113" y="1928813"/>
          <p14:tracePt t="52688" x="4117975" y="1954213"/>
          <p14:tracePt t="52695" x="4152900" y="1989138"/>
          <p14:tracePt t="52704" x="4197350" y="2016125"/>
          <p14:tracePt t="52712" x="4232275" y="2041525"/>
          <p14:tracePt t="52719" x="4267200" y="2068513"/>
          <p14:tracePt t="52728" x="4310063" y="2111375"/>
          <p14:tracePt t="52735" x="4319588" y="2120900"/>
          <p14:tracePt t="52743" x="4337050" y="2163763"/>
          <p14:tracePt t="52751" x="4371975" y="2208213"/>
          <p14:tracePt t="52759" x="4371975" y="2216150"/>
          <p14:tracePt t="52767" x="4379913" y="2260600"/>
          <p14:tracePt t="52775" x="4379913" y="2293938"/>
          <p14:tracePt t="52785" x="4379913" y="2338388"/>
          <p14:tracePt t="52791" x="4379913" y="2381250"/>
          <p14:tracePt t="52801" x="4379913" y="2416175"/>
          <p14:tracePt t="52807" x="4379913" y="2433638"/>
          <p14:tracePt t="52818" x="4379913" y="2478088"/>
          <p14:tracePt t="52823" x="4344988" y="2513013"/>
          <p14:tracePt t="52835" x="4302125" y="2555875"/>
          <p14:tracePt t="52839" x="4267200" y="2590800"/>
          <p14:tracePt t="52849" x="4240213" y="2625725"/>
          <p14:tracePt t="52857" x="4197350" y="2652713"/>
          <p14:tracePt t="52863" x="4152900" y="2678113"/>
          <p14:tracePt t="52871" x="4117975" y="2713038"/>
          <p14:tracePt t="52879" x="4092575" y="2722563"/>
          <p14:tracePt t="52887" x="4083050" y="2730500"/>
          <p14:tracePt t="52895" x="4065588" y="2740025"/>
          <p14:tracePt t="52903" x="4048125" y="2765425"/>
          <p14:tracePt t="52911" x="4030663" y="2774950"/>
          <p14:tracePt t="52927" x="4005263" y="2809875"/>
          <p14:tracePt t="52935" x="3995738" y="2827338"/>
          <p14:tracePt t="52943" x="3987800" y="2844800"/>
          <p14:tracePt t="52951" x="3978275" y="2852738"/>
          <p14:tracePt t="52959" x="3952875" y="2887663"/>
          <p14:tracePt t="52968" x="3943350" y="2897188"/>
          <p14:tracePt t="52976" x="3935413" y="2932113"/>
          <p14:tracePt t="52984" x="3917950" y="2940050"/>
          <p14:tracePt t="52991" x="3900488" y="2974975"/>
          <p14:tracePt t="53001" x="3890963" y="2984500"/>
          <p14:tracePt t="53007" x="3865563" y="3019425"/>
          <p14:tracePt t="53018" x="3856038" y="3036888"/>
          <p14:tracePt t="53023" x="3848100" y="3062288"/>
          <p14:tracePt t="53034" x="3830638" y="3079750"/>
          <p14:tracePt t="53039" x="3821113" y="3106738"/>
          <p14:tracePt t="53047" x="3803650" y="3114675"/>
          <p14:tracePt t="53055" x="3778250" y="3132138"/>
          <p14:tracePt t="53063" x="3743325" y="3167063"/>
          <p14:tracePt t="53071" x="3733800" y="3194050"/>
          <p14:tracePt t="53079" x="3716338" y="3211513"/>
          <p14:tracePt t="53087" x="3681413" y="3246438"/>
          <p14:tracePt t="53095" x="3673475" y="3263900"/>
          <p14:tracePt t="53103" x="3638550" y="3298825"/>
          <p14:tracePt t="53111" x="3611563" y="3351213"/>
          <p14:tracePt t="53119" x="3594100" y="3376613"/>
          <p14:tracePt t="53127" x="3586163" y="3411538"/>
          <p14:tracePt t="53135" x="3586163" y="3429000"/>
          <p14:tracePt t="53143" x="3559175" y="3471863"/>
          <p14:tracePt t="53151" x="3559175" y="3506788"/>
          <p14:tracePt t="53159" x="3541713" y="3551238"/>
          <p14:tracePt t="53168" x="3524250" y="3568700"/>
          <p14:tracePt t="53175" x="3481388" y="3611563"/>
          <p14:tracePt t="53184" x="3471863" y="3638550"/>
          <p14:tracePt t="53191" x="3454400" y="3656013"/>
          <p14:tracePt t="53202" x="3429000" y="3681413"/>
          <p14:tracePt t="53207" x="3411538" y="3698875"/>
          <p14:tracePt t="53218" x="3376613" y="3716338"/>
          <p14:tracePt t="53223" x="3351213" y="3725863"/>
          <p14:tracePt t="53235" x="3333750" y="3743325"/>
          <p14:tracePt t="53247" x="3324225" y="3743325"/>
          <p14:tracePt t="53255" x="3306763" y="3760788"/>
          <p14:tracePt t="53268" x="3298825" y="3760788"/>
          <p14:tracePt t="53280" x="3281363" y="3768725"/>
          <p14:tracePt t="53303" x="3254375" y="3768725"/>
          <p14:tracePt t="53311" x="3246438" y="3768725"/>
          <p14:tracePt t="53319" x="3211513" y="3768725"/>
          <p14:tracePt t="53327" x="3176588" y="3768725"/>
          <p14:tracePt t="53335" x="3149600" y="3768725"/>
          <p14:tracePt t="53343" x="3114675" y="3768725"/>
          <p14:tracePt t="53351" x="3089275" y="3768725"/>
          <p14:tracePt t="53359" x="3036888" y="3760788"/>
          <p14:tracePt t="53367" x="2974975" y="3733800"/>
          <p14:tracePt t="53375" x="2905125" y="3690938"/>
          <p14:tracePt t="53384" x="2852738" y="3646488"/>
          <p14:tracePt t="53391" x="2800350" y="3586163"/>
          <p14:tracePt t="53401" x="2730500" y="3524250"/>
          <p14:tracePt t="53407" x="2678113" y="3489325"/>
          <p14:tracePt t="53417" x="2625725" y="3403600"/>
          <p14:tracePt t="53423" x="2590800" y="3368675"/>
          <p14:tracePt t="53435" x="2547938" y="3324225"/>
          <p14:tracePt t="53439" x="2503488" y="3263900"/>
          <p14:tracePt t="53447" x="2468563" y="3211513"/>
          <p14:tracePt t="53455" x="2425700" y="3141663"/>
          <p14:tracePt t="53463" x="2408238" y="3062288"/>
          <p14:tracePt t="53471" x="2381250" y="3009900"/>
          <p14:tracePt t="53479" x="2363788" y="2922588"/>
          <p14:tracePt t="53487" x="2328863" y="2844800"/>
          <p14:tracePt t="53495" x="2328863" y="2774950"/>
          <p14:tracePt t="53503" x="2303463" y="2705100"/>
          <p14:tracePt t="53511" x="2303463" y="2625725"/>
          <p14:tracePt t="53519" x="2286000" y="2555875"/>
          <p14:tracePt t="53527" x="2278063" y="2486025"/>
          <p14:tracePt t="53535" x="2260600" y="2433638"/>
          <p14:tracePt t="53543" x="2260600" y="2363788"/>
          <p14:tracePt t="53551" x="2251075" y="2311400"/>
          <p14:tracePt t="53559" x="2216150" y="2268538"/>
          <p14:tracePt t="53568" x="2198688" y="2216150"/>
          <p14:tracePt t="53575" x="2163763" y="2181225"/>
          <p14:tracePt t="53584" x="2146300" y="2163763"/>
          <p14:tracePt t="53591" x="2111375" y="2128838"/>
          <p14:tracePt t="53601" x="2058988" y="2093913"/>
          <p14:tracePt t="53607" x="2016125" y="2076450"/>
          <p14:tracePt t="53618" x="1954213" y="2051050"/>
          <p14:tracePt t="53623" x="1911350" y="2041525"/>
          <p14:tracePt t="53634" x="1849438" y="2016125"/>
          <p14:tracePt t="53639" x="1806575" y="1998663"/>
          <p14:tracePt t="53647" x="1754188" y="1998663"/>
          <p14:tracePt t="53655" x="1709738" y="1989138"/>
          <p14:tracePt t="53663" x="1674813" y="1971675"/>
          <p14:tracePt t="53671" x="1639888" y="1963738"/>
          <p14:tracePt t="53680" x="1631950" y="1963738"/>
          <p14:tracePt t="53784" x="1666875" y="1963738"/>
          <p14:tracePt t="53791" x="1719263" y="1963738"/>
          <p14:tracePt t="53802" x="1789113" y="1963738"/>
          <p14:tracePt t="53807" x="1884363" y="1963738"/>
          <p14:tracePt t="53820" x="1963738" y="1963738"/>
          <p14:tracePt t="53823" x="2024063" y="1963738"/>
          <p14:tracePt t="53832" x="2138363" y="1963738"/>
          <p14:tracePt t="53840" x="2233613" y="1963738"/>
          <p14:tracePt t="53850" x="2328863" y="1963738"/>
          <p14:tracePt t="53857" x="2398713" y="1963738"/>
          <p14:tracePt t="53863" x="2478088" y="1963738"/>
          <p14:tracePt t="53871" x="2530475" y="1963738"/>
          <p14:tracePt t="53879" x="2582863" y="1963738"/>
          <p14:tracePt t="53887" x="2617788" y="1963738"/>
          <p14:tracePt t="53895" x="2660650" y="1963738"/>
          <p14:tracePt t="53903" x="2695575" y="1963738"/>
          <p14:tracePt t="53911" x="2713038" y="1963738"/>
          <p14:tracePt t="53919" x="2747963" y="1946275"/>
          <p14:tracePt t="53927" x="2765425" y="1946275"/>
          <p14:tracePt t="53936" x="2792413" y="1928813"/>
          <p14:tracePt t="53943" x="2827338" y="1928813"/>
          <p14:tracePt t="53952" x="2870200" y="1928813"/>
          <p14:tracePt t="53959" x="2897188" y="1928813"/>
          <p14:tracePt t="53968" x="2932113" y="1928813"/>
          <p14:tracePt t="53975" x="2974975" y="1928813"/>
          <p14:tracePt t="53984" x="3009900" y="1928813"/>
          <p14:tracePt t="53991" x="3044825" y="1928813"/>
          <p14:tracePt t="54001" x="3062288" y="1928813"/>
          <p14:tracePt t="54018" x="3089275" y="1928813"/>
          <p14:tracePt t="54047" x="3097213" y="1936750"/>
          <p14:tracePt t="54056" x="3106738" y="1946275"/>
          <p14:tracePt t="54072" x="3106738" y="1954213"/>
          <p14:tracePt t="54080" x="3106738" y="1981200"/>
          <p14:tracePt t="54087" x="3106738" y="1998663"/>
          <p14:tracePt t="54095" x="3071813" y="2041525"/>
          <p14:tracePt t="54103" x="3036888" y="2068513"/>
          <p14:tracePt t="54111" x="2949575" y="2120900"/>
          <p14:tracePt t="54119" x="2862263" y="2163763"/>
          <p14:tracePt t="54127" x="2765425" y="2216150"/>
          <p14:tracePt t="54135" x="2670175" y="2278063"/>
          <p14:tracePt t="54143" x="2555875" y="2338388"/>
          <p14:tracePt t="54151" x="2451100" y="2390775"/>
          <p14:tracePt t="54160" x="2346325" y="2460625"/>
          <p14:tracePt t="54167" x="2251075" y="2520950"/>
          <p14:tracePt t="54175" x="2173288" y="2582863"/>
          <p14:tracePt t="54184" x="2111375" y="2643188"/>
          <p14:tracePt t="54191" x="2058988" y="2713038"/>
          <p14:tracePt t="54201" x="2033588" y="2774950"/>
          <p14:tracePt t="54207" x="1989138" y="2852738"/>
          <p14:tracePt t="54218" x="1981200" y="2914650"/>
          <p14:tracePt t="54223" x="1981200" y="2984500"/>
          <p14:tracePt t="54234" x="1981200" y="3044825"/>
          <p14:tracePt t="54239" x="1981200" y="3124200"/>
          <p14:tracePt t="54247" x="1981200" y="3176588"/>
          <p14:tracePt t="54255" x="1981200" y="3246438"/>
          <p14:tracePt t="54264" x="1981200" y="3298825"/>
          <p14:tracePt t="54271" x="1981200" y="3368675"/>
          <p14:tracePt t="54279" x="1981200" y="3411538"/>
          <p14:tracePt t="54287" x="1981200" y="3463925"/>
          <p14:tracePt t="54295" x="1981200" y="3516313"/>
          <p14:tracePt t="54303" x="1981200" y="3568700"/>
          <p14:tracePt t="54311" x="1981200" y="3603625"/>
          <p14:tracePt t="54319" x="1981200" y="3646488"/>
          <p14:tracePt t="54327" x="1981200" y="3681413"/>
          <p14:tracePt t="54335" x="1981200" y="3725863"/>
          <p14:tracePt t="54343" x="1981200" y="3760788"/>
          <p14:tracePt t="54351" x="2006600" y="3803650"/>
          <p14:tracePt t="54359" x="2016125" y="3830638"/>
          <p14:tracePt t="54367" x="2041525" y="3856038"/>
          <p14:tracePt t="54375" x="2051050" y="3873500"/>
          <p14:tracePt t="54385" x="2085975" y="3908425"/>
          <p14:tracePt t="54391" x="2103438" y="3917950"/>
          <p14:tracePt t="54400" x="2128838" y="3943350"/>
          <p14:tracePt t="54407" x="2138363" y="3952875"/>
          <p14:tracePt t="54418" x="2146300" y="3960813"/>
          <p14:tracePt t="54423" x="2155825" y="3960813"/>
          <p14:tracePt t="54455" x="2173288" y="3978275"/>
          <p14:tracePt t="54479" x="2190750" y="3987800"/>
          <p14:tracePt t="54495" x="2216150" y="3987800"/>
          <p14:tracePt t="54511" x="2243138" y="4005263"/>
          <p14:tracePt t="54519" x="2268538" y="4005263"/>
          <p14:tracePt t="54527" x="2303463" y="4005263"/>
          <p14:tracePt t="54535" x="2346325" y="4022725"/>
          <p14:tracePt t="54543" x="2398713" y="4022725"/>
          <p14:tracePt t="54551" x="2443163" y="4022725"/>
          <p14:tracePt t="54559" x="2460625" y="4022725"/>
          <p14:tracePt t="54568" x="2503488" y="4022725"/>
          <p14:tracePt t="54575" x="2538413" y="4030663"/>
          <p14:tracePt t="54584" x="2565400" y="4030663"/>
          <p14:tracePt t="54591" x="2590800" y="4030663"/>
          <p14:tracePt t="54601" x="2608263" y="4030663"/>
          <p14:tracePt t="54607" x="2625725" y="4040188"/>
          <p14:tracePt t="54618" x="2635250" y="4040188"/>
          <p14:tracePt t="54623" x="2660650" y="4040188"/>
          <p14:tracePt t="54634" x="2695575" y="4065588"/>
          <p14:tracePt t="54640" x="2705100" y="4065588"/>
          <p14:tracePt t="54650" x="2740025" y="4065588"/>
          <p14:tracePt t="54655" x="2782888" y="4065588"/>
          <p14:tracePt t="54664" x="2827338" y="4075113"/>
          <p14:tracePt t="54671" x="2870200" y="4075113"/>
          <p14:tracePt t="54680" x="2897188" y="4075113"/>
          <p14:tracePt t="54687" x="2940050" y="4075113"/>
          <p14:tracePt t="54695" x="2984500" y="4075113"/>
          <p14:tracePt t="54703" x="3019425" y="4075113"/>
          <p14:tracePt t="54711" x="3054350" y="4075113"/>
          <p14:tracePt t="54719" x="3097213" y="4075113"/>
          <p14:tracePt t="54727" x="3114675" y="4075113"/>
          <p14:tracePt t="54735" x="3159125" y="4075113"/>
          <p14:tracePt t="54744" x="3201988" y="4075113"/>
          <p14:tracePt t="54751" x="3246438" y="4075113"/>
          <p14:tracePt t="54759" x="3289300" y="4075113"/>
          <p14:tracePt t="54767" x="3324225" y="4075113"/>
          <p14:tracePt t="54775" x="3376613" y="4075113"/>
          <p14:tracePt t="54784" x="3411538" y="4075113"/>
          <p14:tracePt t="54791" x="3436938" y="4075113"/>
          <p14:tracePt t="54800" x="3463925" y="4075113"/>
          <p14:tracePt t="54807" x="3481388" y="4075113"/>
          <p14:tracePt t="54817" x="3489325" y="4075113"/>
          <p14:tracePt t="54888" x="3498850" y="4075113"/>
          <p14:tracePt t="54895" x="3533775" y="4075113"/>
          <p14:tracePt t="54903" x="3568700" y="4065588"/>
          <p14:tracePt t="54911" x="3629025" y="4065588"/>
          <p14:tracePt t="54919" x="3708400" y="4065588"/>
          <p14:tracePt t="54927" x="3803650" y="4065588"/>
          <p14:tracePt t="54935" x="3917950" y="4065588"/>
          <p14:tracePt t="54943" x="4048125" y="4065588"/>
          <p14:tracePt t="54951" x="4187825" y="4065588"/>
          <p14:tracePt t="54960" x="4319588" y="4065588"/>
          <p14:tracePt t="54968" x="4484688" y="4065588"/>
          <p14:tracePt t="54975" x="4632325" y="4065588"/>
          <p14:tracePt t="54984" x="4764088" y="4065588"/>
          <p14:tracePt t="54991" x="4859338" y="4065588"/>
          <p14:tracePt t="55000" x="4973638" y="4065588"/>
          <p14:tracePt t="55007" x="5078413" y="4065588"/>
          <p14:tracePt t="55017" x="5165725" y="4065588"/>
          <p14:tracePt t="55023" x="5235575" y="4065588"/>
          <p14:tracePt t="55034" x="5287963" y="4065588"/>
          <p14:tracePt t="55039" x="5340350" y="4065588"/>
          <p14:tracePt t="55047" x="5383213" y="4065588"/>
          <p14:tracePt t="55055" x="5410200" y="4065588"/>
          <p14:tracePt t="55064" x="5445125" y="4075113"/>
          <p14:tracePt t="55071" x="5453063" y="4075113"/>
          <p14:tracePt t="55080" x="5462588" y="4083050"/>
          <p14:tracePt t="55127" x="5487988" y="4083050"/>
          <p14:tracePt t="55152" x="5497513" y="4083050"/>
          <p14:tracePt t="55159" x="5505450" y="4083050"/>
          <p14:tracePt t="55167" x="5514975" y="4083050"/>
          <p14:tracePt t="55175" x="5540375" y="4092575"/>
          <p14:tracePt t="55192" x="5549900" y="4092575"/>
          <p14:tracePt t="55207" x="5575300" y="4092575"/>
          <p14:tracePt t="55217" x="5592763" y="4092575"/>
          <p14:tracePt t="55223" x="5602288" y="4092575"/>
          <p14:tracePt t="55303" x="5619750" y="4092575"/>
          <p14:tracePt t="55311" x="5627688" y="4092575"/>
          <p14:tracePt t="55319" x="5645150" y="4092575"/>
          <p14:tracePt t="55327" x="5662613" y="4092575"/>
          <p14:tracePt t="55335" x="5672138" y="4092575"/>
          <p14:tracePt t="55351" x="5689600" y="4083050"/>
          <p14:tracePt t="55360" x="5707063" y="4057650"/>
          <p14:tracePt t="55440" x="5715000" y="4048125"/>
          <p14:tracePt t="55567" x="5707063" y="4048125"/>
          <p14:tracePt t="55575" x="5697538" y="4048125"/>
          <p14:tracePt t="55591" x="5680075" y="4048125"/>
          <p14:tracePt t="55600" x="5654675" y="4048125"/>
          <p14:tracePt t="55607" x="5610225" y="4065588"/>
          <p14:tracePt t="55623" x="5592763" y="4075113"/>
          <p14:tracePt t="55634" x="5557838" y="4083050"/>
          <p14:tracePt t="55639" x="5514975" y="4092575"/>
          <p14:tracePt t="55650" x="5480050" y="4117975"/>
          <p14:tracePt t="55655" x="5427663" y="4127500"/>
          <p14:tracePt t="55663" x="5375275" y="4135438"/>
          <p14:tracePt t="55671" x="5295900" y="4152900"/>
          <p14:tracePt t="55680" x="5226050" y="4170363"/>
          <p14:tracePt t="55687" x="5156200" y="4179888"/>
          <p14:tracePt t="55695" x="5113338" y="4197350"/>
          <p14:tracePt t="55704" x="5043488" y="4205288"/>
          <p14:tracePt t="55711" x="4999038" y="4214813"/>
          <p14:tracePt t="55720" x="4964113" y="4240213"/>
          <p14:tracePt t="55727" x="4946650" y="4240213"/>
          <p14:tracePt t="55736" x="4921250" y="4249738"/>
          <p14:tracePt t="55855" x="4929188" y="4257675"/>
          <p14:tracePt t="55871" x="4946650" y="4257675"/>
          <p14:tracePt t="55879" x="4964113" y="4257675"/>
          <p14:tracePt t="55887" x="5008563" y="4257675"/>
          <p14:tracePt t="55895" x="5051425" y="4257675"/>
          <p14:tracePt t="55903" x="5078413" y="4257675"/>
          <p14:tracePt t="55911" x="5113338" y="4222750"/>
          <p14:tracePt t="55919" x="5183188" y="4187825"/>
          <p14:tracePt t="55927" x="5235575" y="4152900"/>
          <p14:tracePt t="55936" x="5295900" y="4110038"/>
          <p14:tracePt t="55943" x="5365750" y="4057650"/>
          <p14:tracePt t="55952" x="5418138" y="4013200"/>
          <p14:tracePt t="55960" x="5470525" y="3960813"/>
          <p14:tracePt t="55967" x="5514975" y="3917950"/>
          <p14:tracePt t="55975" x="5540375" y="3848100"/>
          <p14:tracePt t="55984" x="5557838" y="3795713"/>
          <p14:tracePt t="55991" x="5575300" y="3743325"/>
          <p14:tracePt t="56000" x="5575300" y="3690938"/>
          <p14:tracePt t="56007" x="5575300" y="3629025"/>
          <p14:tracePt t="56017" x="5575300" y="3576638"/>
          <p14:tracePt t="56023" x="5557838" y="3533775"/>
          <p14:tracePt t="56034" x="5532438" y="3516313"/>
          <p14:tracePt t="56039" x="5522913" y="3498850"/>
          <p14:tracePt t="56050" x="5505450" y="3481388"/>
          <p14:tracePt t="56055" x="5487988" y="3471863"/>
          <p14:tracePt t="56071" x="5480050" y="3471863"/>
          <p14:tracePt t="56080" x="5435600" y="3471863"/>
          <p14:tracePt t="56087" x="5383213" y="3471863"/>
          <p14:tracePt t="56095" x="5330825" y="3471863"/>
          <p14:tracePt t="56104" x="5243513" y="3481388"/>
          <p14:tracePt t="56111" x="5156200" y="3524250"/>
          <p14:tracePt t="56119" x="5026025" y="3551238"/>
          <p14:tracePt t="56127" x="4876800" y="3594100"/>
          <p14:tracePt t="56136" x="4729163" y="3603625"/>
          <p14:tracePt t="56143" x="4564063" y="3638550"/>
          <p14:tracePt t="56151" x="4389438" y="3638550"/>
          <p14:tracePt t="56159" x="4222750" y="3638550"/>
          <p14:tracePt t="56168" x="4065588" y="3638550"/>
          <p14:tracePt t="56175" x="3917950" y="3611563"/>
          <p14:tracePt t="56184" x="3830638" y="3576638"/>
          <p14:tracePt t="56191" x="3716338" y="3524250"/>
          <p14:tracePt t="56202" x="3629025" y="3471863"/>
          <p14:tracePt t="56207" x="3551238" y="3411538"/>
          <p14:tracePt t="56217" x="3471863" y="3359150"/>
          <p14:tracePt t="56223" x="3421063" y="3324225"/>
          <p14:tracePt t="56233" x="3351213" y="3271838"/>
          <p14:tracePt t="56239" x="3254375" y="3194050"/>
          <p14:tracePt t="56250" x="3194050" y="3141663"/>
          <p14:tracePt t="56255" x="3106738" y="3079750"/>
          <p14:tracePt t="56263" x="3036888" y="3019425"/>
          <p14:tracePt t="56271" x="2957513" y="2949575"/>
          <p14:tracePt t="56280" x="2887663" y="2879725"/>
          <p14:tracePt t="56288" x="2817813" y="2800350"/>
          <p14:tracePt t="56295" x="2765425" y="2705100"/>
          <p14:tracePt t="56303" x="2713038" y="2608263"/>
          <p14:tracePt t="56311" x="2670175" y="2495550"/>
          <p14:tracePt t="56319" x="2643188" y="2408238"/>
          <p14:tracePt t="56327" x="2600325" y="2303463"/>
          <p14:tracePt t="56336" x="2600325" y="2208213"/>
          <p14:tracePt t="56343" x="2590800" y="2120900"/>
          <p14:tracePt t="56351" x="2590800" y="2033588"/>
          <p14:tracePt t="56359" x="2582863" y="1946275"/>
          <p14:tracePt t="56368" x="2555875" y="1866900"/>
          <p14:tracePt t="56375" x="2555875" y="1779588"/>
          <p14:tracePt t="56384" x="2547938" y="1709738"/>
          <p14:tracePt t="56391" x="2538413" y="1649413"/>
          <p14:tracePt t="56400" x="2520950" y="1579563"/>
          <p14:tracePt t="56407" x="2513013" y="1517650"/>
          <p14:tracePt t="56417" x="2503488" y="1482725"/>
          <p14:tracePt t="56423" x="2503488" y="1439863"/>
          <p14:tracePt t="56434" x="2503488" y="1395413"/>
          <p14:tracePt t="56439" x="2503488" y="1352550"/>
          <p14:tracePt t="56450" x="2503488" y="1343025"/>
          <p14:tracePt t="56455" x="2503488" y="1335088"/>
          <p14:tracePt t="56464" x="2503488" y="1300163"/>
          <p14:tracePt t="56472" x="2503488" y="1290638"/>
          <p14:tracePt t="56479" x="2503488" y="1265238"/>
          <p14:tracePt t="56496" x="2520950" y="1230313"/>
          <p14:tracePt t="56503" x="2530475" y="1212850"/>
          <p14:tracePt t="56511" x="2547938" y="1168400"/>
          <p14:tracePt t="56519" x="2565400" y="1125538"/>
          <p14:tracePt t="56527" x="2573338" y="1073150"/>
          <p14:tracePt t="56535" x="2582863" y="1003300"/>
          <p14:tracePt t="56543" x="2617788" y="942975"/>
          <p14:tracePt t="56552" x="2625725" y="863600"/>
          <p14:tracePt t="56559" x="2660650" y="776288"/>
          <p14:tracePt t="56568" x="2678113" y="688975"/>
          <p14:tracePt t="56575" x="2705100" y="601663"/>
          <p14:tracePt t="56584" x="2722563" y="514350"/>
          <p14:tracePt t="56591" x="2740025" y="427038"/>
          <p14:tracePt t="56600" x="2757488" y="349250"/>
          <p14:tracePt t="56607" x="2782888" y="287338"/>
          <p14:tracePt t="56617" x="2792413" y="227013"/>
          <p14:tracePt t="56623" x="2800350" y="174625"/>
          <p14:tracePt t="56634" x="2835275" y="122238"/>
          <p14:tracePt t="56639" x="2835275" y="87313"/>
          <p14:tracePt t="56655" x="2844800" y="69850"/>
          <p14:tracePt t="56687" x="2852738" y="52388"/>
          <p14:tracePt t="56703" x="2887663" y="52388"/>
          <p14:tracePt t="56711" x="2940050" y="112713"/>
          <p14:tracePt t="56719" x="3009900" y="209550"/>
          <p14:tracePt t="56727" x="3062288" y="339725"/>
          <p14:tracePt t="56735" x="3132138" y="496888"/>
          <p14:tracePt t="56743" x="3219450" y="671513"/>
          <p14:tracePt t="56751" x="3263900" y="855663"/>
          <p14:tracePt t="56759" x="3289300" y="1020763"/>
          <p14:tracePt t="56768" x="3316288" y="1185863"/>
          <p14:tracePt t="56775" x="3324225" y="1343025"/>
          <p14:tracePt t="56784" x="3324225" y="1500188"/>
          <p14:tracePt t="56791" x="3324225" y="1631950"/>
          <p14:tracePt t="56800" x="3324225" y="1736725"/>
          <p14:tracePt t="56807" x="3324225" y="1841500"/>
          <p14:tracePt t="56817" x="3298825" y="1936750"/>
          <p14:tracePt t="56823" x="3298825" y="1998663"/>
          <p14:tracePt t="56834" x="3289300" y="2041525"/>
          <p14:tracePt t="56839" x="3289300" y="2085975"/>
          <p14:tracePt t="56851" x="3289300" y="2111375"/>
          <p14:tracePt t="56856" x="3289300" y="2146300"/>
          <p14:tracePt t="56863" x="3289300" y="2163763"/>
          <p14:tracePt t="56871" x="3289300" y="2208213"/>
          <p14:tracePt t="56880" x="3289300" y="2233613"/>
          <p14:tracePt t="56887" x="3289300" y="2260600"/>
          <p14:tracePt t="56895" x="3316288" y="2286000"/>
          <p14:tracePt t="56903" x="3333750" y="2320925"/>
          <p14:tracePt t="56911" x="3351213" y="2346325"/>
          <p14:tracePt t="56919" x="3351213" y="2381250"/>
          <p14:tracePt t="56927" x="3368675" y="2416175"/>
          <p14:tracePt t="56935" x="3376613" y="2425700"/>
          <p14:tracePt t="56943" x="3394075" y="2451100"/>
          <p14:tracePt t="56952" x="3403600" y="2460625"/>
          <p14:tracePt t="56959" x="3411538" y="2460625"/>
          <p14:tracePt t="56967" x="3421063" y="2460625"/>
          <p14:tracePt t="56999" x="3436938" y="2433638"/>
          <p14:tracePt t="57007" x="3436938" y="2355850"/>
          <p14:tracePt t="57017" x="3446463" y="2278063"/>
          <p14:tracePt t="57023" x="3446463" y="2208213"/>
          <p14:tracePt t="57034" x="3446463" y="2120900"/>
          <p14:tracePt t="57039" x="3446463" y="2033588"/>
          <p14:tracePt t="57050" x="3481388" y="1919288"/>
          <p14:tracePt t="57056" x="3489325" y="1831975"/>
          <p14:tracePt t="57066" x="3489325" y="1754188"/>
          <p14:tracePt t="57071" x="3489325" y="1666875"/>
          <p14:tracePt t="57080" x="3489325" y="1579563"/>
          <p14:tracePt t="57087" x="3498850" y="1509713"/>
          <p14:tracePt t="57095" x="3506788" y="1430338"/>
          <p14:tracePt t="57103" x="3533775" y="1352550"/>
          <p14:tracePt t="57111" x="3541713" y="1290638"/>
          <p14:tracePt t="57119" x="3541713" y="1230313"/>
          <p14:tracePt t="57127" x="3568700" y="1160463"/>
          <p14:tracePt t="57135" x="3586163" y="1117600"/>
          <p14:tracePt t="57143" x="3594100" y="1047750"/>
          <p14:tracePt t="57151" x="3621088" y="995363"/>
          <p14:tracePt t="57159" x="3656013" y="915988"/>
          <p14:tracePt t="57167" x="3673475" y="855663"/>
          <p14:tracePt t="57175" x="3716338" y="785813"/>
          <p14:tracePt t="57183" x="3751263" y="723900"/>
          <p14:tracePt t="57191" x="3786188" y="646113"/>
          <p14:tracePt t="57200" x="3813175" y="566738"/>
          <p14:tracePt t="57207" x="3856038" y="506413"/>
          <p14:tracePt t="57217" x="3890963" y="444500"/>
          <p14:tracePt t="57223" x="3917950" y="374650"/>
          <p14:tracePt t="57234" x="3943350" y="331788"/>
          <p14:tracePt t="57239" x="3978275" y="269875"/>
          <p14:tracePt t="57250" x="3987800" y="227013"/>
          <p14:tracePt t="57255" x="4005263" y="200025"/>
          <p14:tracePt t="57266" x="4022725" y="157163"/>
          <p14:tracePt t="57271" x="4030663" y="130175"/>
          <p14:tracePt t="57280" x="4048125" y="122238"/>
          <p14:tracePt t="57287" x="4048125" y="95250"/>
          <p14:tracePt t="57376" x="4057650" y="87313"/>
          <p14:tracePt t="57383" x="4075113" y="122238"/>
          <p14:tracePt t="57391" x="4075113" y="200025"/>
          <p14:tracePt t="57400" x="4100513" y="287338"/>
          <p14:tracePt t="57407" x="4110038" y="419100"/>
          <p14:tracePt t="57417" x="4144963" y="541338"/>
          <p14:tracePt t="57423" x="4152900" y="681038"/>
          <p14:tracePt t="57434" x="4187825" y="811213"/>
          <p14:tracePt t="57440" x="4197350" y="950913"/>
          <p14:tracePt t="57450" x="4222750" y="1108075"/>
          <p14:tracePt t="57455" x="4240213" y="1247775"/>
          <p14:tracePt t="57463" x="4267200" y="1404938"/>
          <p14:tracePt t="57472" x="4292600" y="1552575"/>
          <p14:tracePt t="57480" x="4310063" y="1674813"/>
          <p14:tracePt t="57487" x="4319588" y="1806575"/>
          <p14:tracePt t="57495" x="4354513" y="1936750"/>
          <p14:tracePt t="57503" x="4371975" y="2041525"/>
          <p14:tracePt t="57511" x="4406900" y="2155825"/>
          <p14:tracePt t="57519" x="4424363" y="2260600"/>
          <p14:tracePt t="57527" x="4467225" y="2363788"/>
          <p14:tracePt t="57536" x="4494213" y="2460625"/>
          <p14:tracePt t="57543" x="4537075" y="2547938"/>
          <p14:tracePt t="57552" x="4572000" y="2643188"/>
          <p14:tracePt t="57559" x="4589463" y="2722563"/>
          <p14:tracePt t="57567" x="4614863" y="2817813"/>
          <p14:tracePt t="57575" x="4641850" y="2887663"/>
          <p14:tracePt t="57584" x="4641850" y="2940050"/>
          <p14:tracePt t="57591" x="4676775" y="2992438"/>
          <p14:tracePt t="57600" x="4684713" y="3044825"/>
          <p14:tracePt t="57607" x="4702175" y="3106738"/>
          <p14:tracePt t="57616" x="4711700" y="3149600"/>
          <p14:tracePt t="57623" x="4711700" y="3194050"/>
          <p14:tracePt t="57633" x="4729163" y="3211513"/>
          <p14:tracePt t="57639" x="4729163" y="3246438"/>
          <p14:tracePt t="57651" x="4729163" y="3254375"/>
          <p14:tracePt t="57655" x="4746625" y="3289300"/>
          <p14:tracePt t="57666" x="4746625" y="3298825"/>
          <p14:tracePt t="57672" x="4746625" y="3306763"/>
          <p14:tracePt t="57681" x="4746625" y="3324225"/>
          <p14:tracePt t="57687" x="4746625" y="3341688"/>
          <p14:tracePt t="57695" x="4746625" y="3351213"/>
          <p14:tracePt t="57704" x="4746625" y="3376613"/>
          <p14:tracePt t="57720" x="4746625" y="3411538"/>
          <p14:tracePt t="57727" x="4746625" y="3421063"/>
          <p14:tracePt t="57735" x="4754563" y="3436938"/>
          <p14:tracePt t="57743" x="4754563" y="3454400"/>
          <p14:tracePt t="57751" x="4764088" y="3471863"/>
          <p14:tracePt t="57896" x="4764088" y="3454400"/>
          <p14:tracePt t="57903" x="4764088" y="3446463"/>
          <p14:tracePt t="57911" x="4764088" y="3429000"/>
          <p14:tracePt t="57919" x="4764088" y="3403600"/>
          <p14:tracePt t="57927" x="4764088" y="3394075"/>
          <p14:tracePt t="57935" x="4764088" y="3368675"/>
          <p14:tracePt t="57943" x="4764088" y="3359150"/>
          <p14:tracePt t="57951" x="4764088" y="3351213"/>
          <p14:tracePt t="57959" x="4764088" y="3341688"/>
          <p14:tracePt t="57982" x="4737100" y="3316288"/>
          <p14:tracePt t="57991" x="4737100" y="3306763"/>
          <p14:tracePt t="58368" x="4746625" y="3306763"/>
          <p14:tracePt t="58384" x="4754563" y="3306763"/>
          <p14:tracePt t="58392" x="4764088" y="3306763"/>
          <p14:tracePt t="58728" x="4764088" y="3281363"/>
          <p14:tracePt t="58735" x="4789488" y="3219450"/>
          <p14:tracePt t="58744" x="4876800" y="3124200"/>
          <p14:tracePt t="58754" x="4973638" y="3019425"/>
          <p14:tracePt t="58760" x="5068888" y="2914650"/>
          <p14:tracePt t="58769" x="5165725" y="2774950"/>
          <p14:tracePt t="58775" x="5235575" y="2582863"/>
          <p14:tracePt t="58784" x="5287963" y="2425700"/>
          <p14:tracePt t="58791" x="5313363" y="2268538"/>
          <p14:tracePt t="58800" x="5313363" y="2103438"/>
          <p14:tracePt t="58807" x="5313363" y="1928813"/>
          <p14:tracePt t="58816" x="5313363" y="1754188"/>
          <p14:tracePt t="58823" x="5313363" y="1604963"/>
          <p14:tracePt t="58834" x="5287963" y="1439863"/>
          <p14:tracePt t="58839" x="5218113" y="1290638"/>
          <p14:tracePt t="58850" x="5173663" y="1177925"/>
          <p14:tracePt t="58855" x="5138738" y="1082675"/>
          <p14:tracePt t="58867" x="5113338" y="1012825"/>
          <p14:tracePt t="58871" x="5095875" y="968375"/>
          <p14:tracePt t="58880" x="5086350" y="950913"/>
          <p14:tracePt t="58887" x="5086350" y="942975"/>
          <p14:tracePt t="58935" x="5095875" y="985838"/>
          <p14:tracePt t="58943" x="5121275" y="1065213"/>
          <p14:tracePt t="58951" x="5156200" y="1143000"/>
          <p14:tracePt t="58959" x="5191125" y="1238250"/>
          <p14:tracePt t="58968" x="5208588" y="1335088"/>
          <p14:tracePt t="58976" x="5243513" y="1412875"/>
          <p14:tracePt t="58983" x="5253038" y="1509713"/>
          <p14:tracePt t="58992" x="5278438" y="1597025"/>
          <p14:tracePt t="59000" x="5278438" y="1639888"/>
          <p14:tracePt t="59007" x="5287963" y="1719263"/>
          <p14:tracePt t="59016" x="5295900" y="1779588"/>
          <p14:tracePt t="59023" x="5313363" y="1824038"/>
          <p14:tracePt t="59033" x="5330825" y="1866900"/>
          <p14:tracePt t="59039" x="5340350" y="1901825"/>
          <p14:tracePt t="59049" x="5365750" y="1936750"/>
          <p14:tracePt t="59055" x="5383213" y="1954213"/>
          <p14:tracePt t="59066" x="5400675" y="1971675"/>
          <p14:tracePt t="59071" x="5410200" y="1981200"/>
          <p14:tracePt t="59080" x="5418138" y="1989138"/>
          <p14:tracePt t="59088" x="5427663" y="1989138"/>
          <p14:tracePt t="59096" x="5453063" y="1998663"/>
          <p14:tracePt t="59119" x="5462588" y="1998663"/>
          <p14:tracePt t="59304" x="5487988" y="1998663"/>
          <p14:tracePt t="59327" x="5497513" y="2041525"/>
          <p14:tracePt t="59335" x="5480050" y="2111375"/>
          <p14:tracePt t="59343" x="5480050" y="2163763"/>
          <p14:tracePt t="59351" x="5435600" y="2233613"/>
          <p14:tracePt t="59359" x="5427663" y="2303463"/>
          <p14:tracePt t="59367" x="5392738" y="2373313"/>
          <p14:tracePt t="59375" x="5375275" y="2433638"/>
          <p14:tracePt t="59383" x="5340350" y="2503488"/>
          <p14:tracePt t="59391" x="5340350" y="2555875"/>
          <p14:tracePt t="59400" x="5313363" y="2608263"/>
          <p14:tracePt t="59407" x="5305425" y="2670175"/>
          <p14:tracePt t="59416" x="5287963" y="2713038"/>
          <p14:tracePt t="59424" x="5270500" y="2740025"/>
          <p14:tracePt t="59433" x="5260975" y="2757488"/>
          <p14:tracePt t="59816" x="5260975" y="2765425"/>
          <p14:tracePt t="59832" x="5295900" y="2774950"/>
          <p14:tracePt t="59839" x="5400675" y="2740025"/>
          <p14:tracePt t="59848" x="5487988" y="2695575"/>
          <p14:tracePt t="59855" x="5557838" y="2643188"/>
          <p14:tracePt t="59867" x="5645150" y="2582863"/>
          <p14:tracePt t="59871" x="5722938" y="2520950"/>
          <p14:tracePt t="59882" x="5792788" y="2468563"/>
          <p14:tracePt t="59887" x="5854700" y="2398713"/>
          <p14:tracePt t="59896" x="5897563" y="2346325"/>
          <p14:tracePt t="59903" x="5942013" y="2303463"/>
          <p14:tracePt t="59911" x="5967413" y="2260600"/>
          <p14:tracePt t="59920" x="5984875" y="2225675"/>
          <p14:tracePt t="59927" x="5994400" y="2190750"/>
          <p14:tracePt t="59943" x="5994400" y="2173288"/>
          <p14:tracePt t="60328" x="5959475" y="2190750"/>
          <p14:tracePt t="60335" x="5942013" y="2216150"/>
          <p14:tracePt t="60343" x="5924550" y="2286000"/>
          <p14:tracePt t="60352" x="5915025" y="2338388"/>
          <p14:tracePt t="60360" x="5880100" y="2416175"/>
          <p14:tracePt t="60367" x="5872163" y="2495550"/>
          <p14:tracePt t="60375" x="5854700" y="2565400"/>
          <p14:tracePt t="60383" x="5819775" y="2652713"/>
          <p14:tracePt t="60391" x="5792788" y="2740025"/>
          <p14:tracePt t="60400" x="5775325" y="2827338"/>
          <p14:tracePt t="60407" x="5740400" y="2949575"/>
          <p14:tracePt t="60416" x="5707063" y="3044825"/>
          <p14:tracePt t="60423" x="5662613" y="3159125"/>
          <p14:tracePt t="60433" x="5654675" y="3263900"/>
          <p14:tracePt t="60439" x="5637213" y="3376613"/>
          <p14:tracePt t="60450" x="5602288" y="3481388"/>
          <p14:tracePt t="60455" x="5575300" y="3594100"/>
          <p14:tracePt t="60466" x="5549900" y="3698875"/>
          <p14:tracePt t="60471" x="5522913" y="3803650"/>
          <p14:tracePt t="60483" x="5487988" y="3900488"/>
          <p14:tracePt t="60487" x="5470525" y="3978275"/>
          <p14:tracePt t="60495" x="5445125" y="4065588"/>
          <p14:tracePt t="60503" x="5435600" y="4135438"/>
          <p14:tracePt t="60511" x="5435600" y="4205288"/>
          <p14:tracePt t="60520" x="5427663" y="4284663"/>
          <p14:tracePt t="60527" x="5418138" y="4344988"/>
          <p14:tracePt t="60535" x="5418138" y="4397375"/>
          <p14:tracePt t="60543" x="5392738" y="4441825"/>
          <p14:tracePt t="60551" x="5383213" y="4484688"/>
          <p14:tracePt t="60559" x="5383213" y="4519613"/>
          <p14:tracePt t="60567" x="5383213" y="4554538"/>
          <p14:tracePt t="60575" x="5375275" y="4564063"/>
          <p14:tracePt t="60584" x="5357813" y="4589463"/>
          <p14:tracePt t="60591" x="5357813" y="4597400"/>
          <p14:tracePt t="60600" x="5348288" y="4606925"/>
          <p14:tracePt t="60608" x="5340350" y="4614863"/>
          <p14:tracePt t="60631" x="5330825" y="4614863"/>
          <p14:tracePt t="60649" x="5313363" y="4614863"/>
          <p14:tracePt t="60665" x="5295900" y="4614863"/>
          <p14:tracePt t="60703" x="5287963" y="4614863"/>
          <p14:tracePt t="60775" x="5260975" y="4614863"/>
          <p14:tracePt t="60791" x="5260975" y="4606925"/>
          <p14:tracePt t="60799" x="5260975" y="4572000"/>
          <p14:tracePt t="60808" x="5260975" y="4546600"/>
          <p14:tracePt t="60816" x="5260975" y="4519613"/>
          <p14:tracePt t="60823" x="5260975" y="4476750"/>
          <p14:tracePt t="60833" x="5260975" y="4432300"/>
          <p14:tracePt t="60839" x="5260975" y="4389438"/>
          <p14:tracePt t="60850" x="5260975" y="4327525"/>
          <p14:tracePt t="60855" x="5260975" y="4284663"/>
          <p14:tracePt t="60866" x="5260975" y="4240213"/>
          <p14:tracePt t="60871" x="5226050" y="4187825"/>
          <p14:tracePt t="60883" x="5226050" y="4127500"/>
          <p14:tracePt t="60888" x="5218113" y="4048125"/>
          <p14:tracePt t="60895" x="5208588" y="3970338"/>
          <p14:tracePt t="60903" x="5200650" y="3890963"/>
          <p14:tracePt t="60912" x="5200650" y="3803650"/>
          <p14:tracePt t="60920" x="5200650" y="3733800"/>
          <p14:tracePt t="60927" x="5200650" y="3629025"/>
          <p14:tracePt t="60935" x="5200650" y="3559175"/>
          <p14:tracePt t="60943" x="5200650" y="3471863"/>
          <p14:tracePt t="60951" x="5200650" y="3403600"/>
          <p14:tracePt t="60959" x="5200650" y="3316288"/>
          <p14:tracePt t="60967" x="5200650" y="3254375"/>
          <p14:tracePt t="60975" x="5200650" y="3184525"/>
          <p14:tracePt t="60983" x="5200650" y="3124200"/>
          <p14:tracePt t="60991" x="5200650" y="3044825"/>
          <p14:tracePt t="60999" x="5200650" y="2974975"/>
          <p14:tracePt t="61008" x="5200650" y="2914650"/>
          <p14:tracePt t="61017" x="5173663" y="2835275"/>
          <p14:tracePt t="61023" x="5165725" y="2774950"/>
          <p14:tracePt t="61034" x="5165725" y="2705100"/>
          <p14:tracePt t="61039" x="5165725" y="2652713"/>
          <p14:tracePt t="61050" x="5165725" y="2582863"/>
          <p14:tracePt t="61055" x="5165725" y="2520950"/>
          <p14:tracePt t="61066" x="5165725" y="2468563"/>
          <p14:tracePt t="61071" x="5165725" y="2408238"/>
          <p14:tracePt t="61083" x="5183188" y="2355850"/>
          <p14:tracePt t="61087" x="5200650" y="2293938"/>
          <p14:tracePt t="61095" x="5226050" y="2251075"/>
          <p14:tracePt t="61103" x="5235575" y="2190750"/>
          <p14:tracePt t="61111" x="5235575" y="2146300"/>
          <p14:tracePt t="61119" x="5253038" y="2093913"/>
          <p14:tracePt t="61128" x="5278438" y="2016125"/>
          <p14:tracePt t="61135" x="5287963" y="1963738"/>
          <p14:tracePt t="61143" x="5287963" y="1884363"/>
          <p14:tracePt t="61152" x="5295900" y="1814513"/>
          <p14:tracePt t="61159" x="5313363" y="1727200"/>
          <p14:tracePt t="61167" x="5330825" y="1649413"/>
          <p14:tracePt t="61175" x="5340350" y="1570038"/>
          <p14:tracePt t="61184" x="5357813" y="1492250"/>
          <p14:tracePt t="61191" x="5357813" y="1430338"/>
          <p14:tracePt t="61199" x="5365750" y="1360488"/>
          <p14:tracePt t="61217" x="5383213" y="1247775"/>
          <p14:tracePt t="61223" x="5383213" y="1212850"/>
          <p14:tracePt t="61233" x="5383213" y="1168400"/>
          <p14:tracePt t="61239" x="5383213" y="1135063"/>
          <p14:tracePt t="61249" x="5400675" y="1100138"/>
          <p14:tracePt t="61255" x="5410200" y="1055688"/>
          <p14:tracePt t="61271" x="5410200" y="1047750"/>
          <p14:tracePt t="61282" x="5418138" y="1012825"/>
          <p14:tracePt t="61296" x="5427663" y="1003300"/>
          <p14:tracePt t="61303" x="5445125" y="995363"/>
          <p14:tracePt t="61319" x="5453063" y="985838"/>
          <p14:tracePt t="61335" x="5462588" y="968375"/>
          <p14:tracePt t="61343" x="5487988" y="950913"/>
          <p14:tracePt t="61351" x="5514975" y="942975"/>
          <p14:tracePt t="61359" x="5557838" y="925513"/>
          <p14:tracePt t="61368" x="5602288" y="908050"/>
          <p14:tracePt t="61375" x="5672138" y="898525"/>
          <p14:tracePt t="61384" x="5732463" y="881063"/>
          <p14:tracePt t="61391" x="5792788" y="873125"/>
          <p14:tracePt t="61400" x="5845175" y="838200"/>
          <p14:tracePt t="61407" x="5889625" y="838200"/>
          <p14:tracePt t="61416" x="5932488" y="838200"/>
          <p14:tracePt t="61423" x="5942013" y="838200"/>
          <p14:tracePt t="61432" x="5949950" y="838200"/>
          <p14:tracePt t="61449" x="5976938" y="838200"/>
          <p14:tracePt t="61480" x="5984875" y="838200"/>
          <p14:tracePt t="61487" x="5994400" y="838200"/>
          <p14:tracePt t="61495" x="6019800" y="846138"/>
          <p14:tracePt t="61503" x="6029325" y="855663"/>
          <p14:tracePt t="61519" x="6037263" y="863600"/>
          <p14:tracePt t="61551" x="6054725" y="881063"/>
          <p14:tracePt t="62616" x="6064250" y="890588"/>
          <p14:tracePt t="62623" x="6081713" y="908050"/>
          <p14:tracePt t="62631" x="6099175" y="925513"/>
          <p14:tracePt t="62648" x="6107113" y="942975"/>
          <p14:tracePt t="62655" x="6107113" y="95091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1" name="Oval 47">
            <a:extLst>
              <a:ext uri="{FF2B5EF4-FFF2-40B4-BE49-F238E27FC236}">
                <a16:creationId xmlns:a16="http://schemas.microsoft.com/office/drawing/2014/main" id="{1B1298F0-8128-8DEE-EDF7-0E48C3B5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1295400" cy="12954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42032" name="Oval 48">
            <a:extLst>
              <a:ext uri="{FF2B5EF4-FFF2-40B4-BE49-F238E27FC236}">
                <a16:creationId xmlns:a16="http://schemas.microsoft.com/office/drawing/2014/main" id="{E5D18510-7276-9191-42AD-4417C007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1069975" cy="1000125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8B71CB39-837D-DDD3-FB35-C316B4CE0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200400"/>
            <a:ext cx="2819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E22E91D0-E9F1-6186-999D-9AAA3971A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2819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3318" name="Text Box 37">
            <a:extLst>
              <a:ext uri="{FF2B5EF4-FFF2-40B4-BE49-F238E27FC236}">
                <a16:creationId xmlns:a16="http://schemas.microsoft.com/office/drawing/2014/main" id="{12D6C38E-04B3-3DE7-493A-9D20FA4C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6096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000" b="1">
                <a:solidFill>
                  <a:srgbClr val="FFFFFF"/>
                </a:solidFill>
                <a:cs typeface="+mn-cs"/>
              </a:rPr>
              <a:t>Πολλαπλές πηγές </a:t>
            </a:r>
            <a:r>
              <a:rPr lang="en-US" altLang="el-GR" sz="2000" b="1">
                <a:solidFill>
                  <a:srgbClr val="FFFFFF"/>
                </a:solidFill>
                <a:cs typeface="+mn-cs"/>
              </a:rPr>
              <a:t>LASER</a:t>
            </a:r>
            <a:endParaRPr lang="el-GR" altLang="el-GR" sz="20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2030" name="Line 46">
            <a:extLst>
              <a:ext uri="{FF2B5EF4-FFF2-40B4-BE49-F238E27FC236}">
                <a16:creationId xmlns:a16="http://schemas.microsoft.com/office/drawing/2014/main" id="{5CA050B8-AAC1-D4E4-FFCC-7CE26FB78F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828800"/>
            <a:ext cx="2971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66161501-8F41-68F0-608F-4EFFF127A4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371600"/>
            <a:ext cx="29718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0" name="Text Box 37">
            <a:extLst>
              <a:ext uri="{FF2B5EF4-FFF2-40B4-BE49-F238E27FC236}">
                <a16:creationId xmlns:a16="http://schemas.microsoft.com/office/drawing/2014/main" id="{C119462C-C0B0-EEDE-2F9C-E80C2C2C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143000"/>
            <a:ext cx="40386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3333FF"/>
                </a:solidFill>
                <a:cs typeface="+mn-cs"/>
              </a:rPr>
              <a:t>Pacific Blue</a:t>
            </a:r>
            <a:endParaRPr lang="el-GR" altLang="el-GR" sz="1600" b="1">
              <a:solidFill>
                <a:srgbClr val="3333FF"/>
              </a:solidFill>
              <a:cs typeface="+mn-cs"/>
            </a:endParaRPr>
          </a:p>
        </p:txBody>
      </p:sp>
      <p:sp>
        <p:nvSpPr>
          <p:cNvPr id="51" name="Text Box 37">
            <a:extLst>
              <a:ext uri="{FF2B5EF4-FFF2-40B4-BE49-F238E27FC236}">
                <a16:creationId xmlns:a16="http://schemas.microsoft.com/office/drawing/2014/main" id="{DE6302A8-B73C-D079-2931-F1D1D9F0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40386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FF3300"/>
                </a:solidFill>
                <a:cs typeface="+mn-cs"/>
              </a:rPr>
              <a:t>Krome Orange</a:t>
            </a:r>
            <a:endParaRPr lang="el-GR" altLang="el-GR" sz="1600" b="1">
              <a:solidFill>
                <a:srgbClr val="FF3300"/>
              </a:solidFill>
              <a:cs typeface="+mn-cs"/>
            </a:endParaRPr>
          </a:p>
        </p:txBody>
      </p:sp>
      <p:sp>
        <p:nvSpPr>
          <p:cNvPr id="52" name="Line 46">
            <a:extLst>
              <a:ext uri="{FF2B5EF4-FFF2-40B4-BE49-F238E27FC236}">
                <a16:creationId xmlns:a16="http://schemas.microsoft.com/office/drawing/2014/main" id="{71DB5186-914D-5A9A-1C34-ACF133E0E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667000"/>
            <a:ext cx="3352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3" name="Line 46">
            <a:extLst>
              <a:ext uri="{FF2B5EF4-FFF2-40B4-BE49-F238E27FC236}">
                <a16:creationId xmlns:a16="http://schemas.microsoft.com/office/drawing/2014/main" id="{44FE57E4-0179-5207-CEDC-785C37C8E6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2971800"/>
            <a:ext cx="32766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4" name="Line 46">
            <a:extLst>
              <a:ext uri="{FF2B5EF4-FFF2-40B4-BE49-F238E27FC236}">
                <a16:creationId xmlns:a16="http://schemas.microsoft.com/office/drawing/2014/main" id="{E082FD67-E056-11EA-A8B0-0392EF09F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276600"/>
            <a:ext cx="3276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47A62E2F-8807-4BF9-D86E-0D23CE245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581400"/>
            <a:ext cx="3352800" cy="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6" name="Line 46">
            <a:extLst>
              <a:ext uri="{FF2B5EF4-FFF2-40B4-BE49-F238E27FC236}">
                <a16:creationId xmlns:a16="http://schemas.microsoft.com/office/drawing/2014/main" id="{81A8229B-D053-AC10-CC6B-99210F32B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886200"/>
            <a:ext cx="3352800" cy="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id="{44169E8F-5D7B-AD9B-5123-876682DDA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514600"/>
            <a:ext cx="1981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00FF00"/>
                </a:solidFill>
                <a:cs typeface="+mn-cs"/>
              </a:rPr>
              <a:t>FITC</a:t>
            </a:r>
            <a:endParaRPr lang="el-GR" altLang="el-GR" sz="1600" b="1">
              <a:solidFill>
                <a:srgbClr val="00FF00"/>
              </a:solidFill>
              <a:cs typeface="+mn-cs"/>
            </a:endParaRPr>
          </a:p>
        </p:txBody>
      </p:sp>
      <p:sp>
        <p:nvSpPr>
          <p:cNvPr id="58" name="Text Box 37">
            <a:extLst>
              <a:ext uri="{FF2B5EF4-FFF2-40B4-BE49-F238E27FC236}">
                <a16:creationId xmlns:a16="http://schemas.microsoft.com/office/drawing/2014/main" id="{B121D0FC-6781-3F76-C543-108B72CB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1981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CC99FF"/>
                </a:solidFill>
                <a:cs typeface="+mn-cs"/>
              </a:rPr>
              <a:t>PE-Cy5</a:t>
            </a:r>
            <a:r>
              <a:rPr lang="el-GR" altLang="el-GR" sz="1600" b="1">
                <a:solidFill>
                  <a:srgbClr val="CC99FF"/>
                </a:solidFill>
                <a:cs typeface="+mn-cs"/>
              </a:rPr>
              <a:t>.5</a:t>
            </a:r>
          </a:p>
        </p:txBody>
      </p:sp>
      <p:sp>
        <p:nvSpPr>
          <p:cNvPr id="59" name="Text Box 37">
            <a:extLst>
              <a:ext uri="{FF2B5EF4-FFF2-40B4-BE49-F238E27FC236}">
                <a16:creationId xmlns:a16="http://schemas.microsoft.com/office/drawing/2014/main" id="{0022F60F-1F69-4DB4-0E2F-E33ED69FE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819400"/>
            <a:ext cx="1981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FFFF00"/>
                </a:solidFill>
                <a:cs typeface="+mn-cs"/>
              </a:rPr>
              <a:t>PE</a:t>
            </a:r>
            <a:endParaRPr lang="el-GR" altLang="el-GR" sz="1600" b="1">
              <a:solidFill>
                <a:srgbClr val="FFFF00"/>
              </a:solidFill>
              <a:cs typeface="+mn-cs"/>
            </a:endParaRPr>
          </a:p>
        </p:txBody>
      </p:sp>
      <p:sp>
        <p:nvSpPr>
          <p:cNvPr id="60" name="Text Box 37">
            <a:extLst>
              <a:ext uri="{FF2B5EF4-FFF2-40B4-BE49-F238E27FC236}">
                <a16:creationId xmlns:a16="http://schemas.microsoft.com/office/drawing/2014/main" id="{98999E10-1D62-32E6-C216-BC65EB66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90863"/>
            <a:ext cx="19812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FF0000"/>
                </a:solidFill>
                <a:cs typeface="+mn-cs"/>
              </a:rPr>
              <a:t>ECD</a:t>
            </a:r>
            <a:endParaRPr lang="el-GR" altLang="el-GR" sz="1600" b="1">
              <a:solidFill>
                <a:srgbClr val="FF0000"/>
              </a:solidFill>
              <a:cs typeface="+mn-cs"/>
            </a:endParaRPr>
          </a:p>
        </p:txBody>
      </p:sp>
      <p:sp>
        <p:nvSpPr>
          <p:cNvPr id="61" name="Text Box 37">
            <a:extLst>
              <a:ext uri="{FF2B5EF4-FFF2-40B4-BE49-F238E27FC236}">
                <a16:creationId xmlns:a16="http://schemas.microsoft.com/office/drawing/2014/main" id="{953DF595-310C-3D49-C002-35DAD242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657600"/>
            <a:ext cx="1981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3399FF"/>
                </a:solidFill>
                <a:cs typeface="+mn-cs"/>
              </a:rPr>
              <a:t>PE-Cy7</a:t>
            </a:r>
            <a:endParaRPr lang="el-GR" altLang="el-GR" sz="1600" b="1">
              <a:solidFill>
                <a:srgbClr val="3399FF"/>
              </a:solidFill>
              <a:cs typeface="+mn-cs"/>
            </a:endParaRPr>
          </a:p>
        </p:txBody>
      </p:sp>
      <p:sp>
        <p:nvSpPr>
          <p:cNvPr id="13333" name="Line 4">
            <a:extLst>
              <a:ext uri="{FF2B5EF4-FFF2-40B4-BE49-F238E27FC236}">
                <a16:creationId xmlns:a16="http://schemas.microsoft.com/office/drawing/2014/main" id="{52F3A125-306B-E56A-877E-38233CFA2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3334" name="Line 5">
            <a:extLst>
              <a:ext uri="{FF2B5EF4-FFF2-40B4-BE49-F238E27FC236}">
                <a16:creationId xmlns:a16="http://schemas.microsoft.com/office/drawing/2014/main" id="{3883FE03-3FD0-FAA2-56DE-7528CAAD7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10540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3335" name="Line 4">
            <a:extLst>
              <a:ext uri="{FF2B5EF4-FFF2-40B4-BE49-F238E27FC236}">
                <a16:creationId xmlns:a16="http://schemas.microsoft.com/office/drawing/2014/main" id="{D8B9E699-2565-E1F8-CBF1-3B0CEA9DC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2400" y="1600200"/>
            <a:ext cx="2819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3336" name="Line 5">
            <a:extLst>
              <a:ext uri="{FF2B5EF4-FFF2-40B4-BE49-F238E27FC236}">
                <a16:creationId xmlns:a16="http://schemas.microsoft.com/office/drawing/2014/main" id="{0BB8FA07-D9FA-ACD7-43A9-5419642FF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2400" y="1828800"/>
            <a:ext cx="2819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6" name="Line 46">
            <a:extLst>
              <a:ext uri="{FF2B5EF4-FFF2-40B4-BE49-F238E27FC236}">
                <a16:creationId xmlns:a16="http://schemas.microsoft.com/office/drawing/2014/main" id="{C3E7CCA9-1152-A943-3E84-E78B13234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648200"/>
            <a:ext cx="33528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7" name="Line 46">
            <a:extLst>
              <a:ext uri="{FF2B5EF4-FFF2-40B4-BE49-F238E27FC236}">
                <a16:creationId xmlns:a16="http://schemas.microsoft.com/office/drawing/2014/main" id="{2B9CE961-C5B7-212E-91FB-BEB8CBFF63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953000"/>
            <a:ext cx="34290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8" name="Line 46">
            <a:extLst>
              <a:ext uri="{FF2B5EF4-FFF2-40B4-BE49-F238E27FC236}">
                <a16:creationId xmlns:a16="http://schemas.microsoft.com/office/drawing/2014/main" id="{634D1850-60B9-9B8C-5706-FF9BB918CA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257800"/>
            <a:ext cx="350520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9" name="Text Box 37">
            <a:extLst>
              <a:ext uri="{FF2B5EF4-FFF2-40B4-BE49-F238E27FC236}">
                <a16:creationId xmlns:a16="http://schemas.microsoft.com/office/drawing/2014/main" id="{50334D2E-9B20-DE75-99C6-250884CB2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445000"/>
            <a:ext cx="1981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FF33CC"/>
                </a:solidFill>
                <a:cs typeface="+mn-cs"/>
              </a:rPr>
              <a:t>APC</a:t>
            </a:r>
            <a:endParaRPr lang="el-GR" altLang="el-GR" sz="1600" b="1">
              <a:solidFill>
                <a:srgbClr val="FF33CC"/>
              </a:solidFill>
              <a:cs typeface="+mn-cs"/>
            </a:endParaRPr>
          </a:p>
        </p:txBody>
      </p:sp>
      <p:sp>
        <p:nvSpPr>
          <p:cNvPr id="70" name="Text Box 37">
            <a:extLst>
              <a:ext uri="{FF2B5EF4-FFF2-40B4-BE49-F238E27FC236}">
                <a16:creationId xmlns:a16="http://schemas.microsoft.com/office/drawing/2014/main" id="{8DBA858F-8DFF-47EF-FC60-7C07993B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673600"/>
            <a:ext cx="1981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FF0066"/>
                </a:solidFill>
                <a:cs typeface="+mn-cs"/>
              </a:rPr>
              <a:t>APC</a:t>
            </a:r>
            <a:r>
              <a:rPr lang="el-GR" altLang="el-GR" sz="1600" b="1">
                <a:solidFill>
                  <a:srgbClr val="FF0066"/>
                </a:solidFill>
                <a:cs typeface="+mn-cs"/>
              </a:rPr>
              <a:t>-</a:t>
            </a:r>
            <a:r>
              <a:rPr lang="en-US" altLang="el-GR" sz="1600" b="1">
                <a:solidFill>
                  <a:srgbClr val="FF0066"/>
                </a:solidFill>
                <a:cs typeface="+mn-cs"/>
              </a:rPr>
              <a:t> Alexafluor 700</a:t>
            </a:r>
            <a:endParaRPr lang="el-GR" altLang="el-GR" sz="1600" b="1">
              <a:solidFill>
                <a:srgbClr val="FF0066"/>
              </a:solidFill>
              <a:cs typeface="+mn-cs"/>
            </a:endParaRPr>
          </a:p>
        </p:txBody>
      </p:sp>
      <p:sp>
        <p:nvSpPr>
          <p:cNvPr id="72" name="Text Box 37">
            <a:extLst>
              <a:ext uri="{FF2B5EF4-FFF2-40B4-BE49-F238E27FC236}">
                <a16:creationId xmlns:a16="http://schemas.microsoft.com/office/drawing/2014/main" id="{3FD8968A-287F-8145-B623-EDC49EA1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30800"/>
            <a:ext cx="1981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CC0066"/>
                </a:solidFill>
                <a:cs typeface="+mn-cs"/>
              </a:rPr>
              <a:t>APC</a:t>
            </a:r>
            <a:r>
              <a:rPr lang="el-GR" altLang="el-GR" sz="1600" b="1">
                <a:solidFill>
                  <a:srgbClr val="CC0066"/>
                </a:solidFill>
                <a:cs typeface="+mn-cs"/>
              </a:rPr>
              <a:t>-</a:t>
            </a:r>
            <a:r>
              <a:rPr lang="en-US" altLang="el-GR" sz="1600" b="1">
                <a:solidFill>
                  <a:srgbClr val="CC0066"/>
                </a:solidFill>
                <a:cs typeface="+mn-cs"/>
              </a:rPr>
              <a:t> Alexafluor 7</a:t>
            </a:r>
            <a:r>
              <a:rPr lang="el-GR" altLang="el-GR" sz="1600" b="1">
                <a:solidFill>
                  <a:srgbClr val="CC0066"/>
                </a:solidFill>
                <a:cs typeface="+mn-cs"/>
              </a:rPr>
              <a:t>5</a:t>
            </a:r>
            <a:r>
              <a:rPr lang="en-US" altLang="el-GR" sz="1600" b="1">
                <a:solidFill>
                  <a:srgbClr val="CC0066"/>
                </a:solidFill>
                <a:cs typeface="+mn-cs"/>
              </a:rPr>
              <a:t>0</a:t>
            </a:r>
            <a:endParaRPr lang="el-GR" altLang="el-GR" sz="1600" b="1">
              <a:solidFill>
                <a:srgbClr val="CC0066"/>
              </a:solidFill>
              <a:cs typeface="+mn-cs"/>
            </a:endParaRPr>
          </a:p>
        </p:txBody>
      </p:sp>
      <p:sp>
        <p:nvSpPr>
          <p:cNvPr id="73" name="Oval 47">
            <a:extLst>
              <a:ext uri="{FF2B5EF4-FFF2-40B4-BE49-F238E27FC236}">
                <a16:creationId xmlns:a16="http://schemas.microsoft.com/office/drawing/2014/main" id="{B174272A-9CBA-6618-48ED-A905523FB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90800"/>
            <a:ext cx="1295400" cy="12954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74" name="Oval 48">
            <a:extLst>
              <a:ext uri="{FF2B5EF4-FFF2-40B4-BE49-F238E27FC236}">
                <a16:creationId xmlns:a16="http://schemas.microsoft.com/office/drawing/2014/main" id="{7B3376EC-FAA7-BDF7-0DAB-563E3AF7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1069975" cy="1000125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64"/>
    </mc:Choice>
    <mc:Fallback xmlns="">
      <p:transition spd="slow" advTm="39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22 " pathEditMode="relative" ptsTypes="AA">
                                      <p:cBhvr>
                                        <p:cTn id="38" dur="2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22 " pathEditMode="relative" ptsTypes="AA">
                                      <p:cBhvr>
                                        <p:cTn id="40" dur="2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6666 " pathEditMode="relative" ptsTypes="AA">
                                      <p:cBhvr>
                                        <p:cTn id="10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6666 " pathEditMode="relative" ptsTypes="AA">
                                      <p:cBhvr>
                                        <p:cTn id="10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1" grpId="0" animBg="1"/>
      <p:bldP spid="42031" grpId="1" animBg="1"/>
      <p:bldP spid="42031" grpId="2" animBg="1"/>
      <p:bldP spid="42032" grpId="0" animBg="1"/>
      <p:bldP spid="42032" grpId="1" animBg="1"/>
      <p:bldP spid="42032" grpId="2" animBg="1"/>
      <p:bldP spid="50" grpId="0"/>
      <p:bldP spid="51" grpId="0"/>
      <p:bldP spid="57" grpId="0"/>
      <p:bldP spid="58" grpId="0"/>
      <p:bldP spid="59" grpId="0"/>
      <p:bldP spid="60" grpId="0"/>
      <p:bldP spid="61" grpId="0"/>
      <p:bldP spid="69" grpId="0"/>
      <p:bldP spid="70" grpId="0"/>
      <p:bldP spid="72" grpId="0"/>
      <p:bldP spid="73" grpId="0" animBg="1"/>
      <p:bldP spid="73" grpId="1" animBg="1"/>
      <p:bldP spid="74" grpId="0" animBg="1"/>
      <p:bldP spid="74" grpId="1" animBg="1"/>
    </p:bldLst>
  </p:timing>
  <p:extLst>
    <p:ext uri="{3A86A75C-4F4B-4683-9AE1-C65F6400EC91}">
      <p14:laserTraceLst xmlns:p14="http://schemas.microsoft.com/office/powerpoint/2010/main">
        <p14:tracePtLst>
          <p14:tracePt t="382" x="6107113" y="968375"/>
          <p14:tracePt t="400" x="6099175" y="985838"/>
          <p14:tracePt t="414" x="6089650" y="985838"/>
          <p14:tracePt t="422" x="6072188" y="1012825"/>
          <p14:tracePt t="430" x="6054725" y="1012825"/>
          <p14:tracePt t="439" x="6046788" y="1012825"/>
          <p14:tracePt t="446" x="6029325" y="1012825"/>
          <p14:tracePt t="454" x="6002338" y="1012825"/>
          <p14:tracePt t="462" x="5984875" y="1012825"/>
          <p14:tracePt t="470" x="5959475" y="1012825"/>
          <p14:tracePt t="478" x="5924550" y="1012825"/>
          <p14:tracePt t="486" x="5897563" y="1012825"/>
          <p14:tracePt t="494" x="5872163" y="1020763"/>
          <p14:tracePt t="502" x="5837238" y="1020763"/>
          <p14:tracePt t="510" x="5810250" y="1020763"/>
          <p14:tracePt t="518" x="5775325" y="1030288"/>
          <p14:tracePt t="526" x="5732463" y="1038225"/>
          <p14:tracePt t="534" x="5689600" y="1073150"/>
          <p14:tracePt t="542" x="5645150" y="1073150"/>
          <p14:tracePt t="550" x="5602288" y="1100138"/>
          <p14:tracePt t="558" x="5549900" y="1117600"/>
          <p14:tracePt t="567" x="5480050" y="1150938"/>
          <p14:tracePt t="574" x="5427663" y="1195388"/>
          <p14:tracePt t="583" x="5357813" y="1230313"/>
          <p14:tracePt t="590" x="5313363" y="1247775"/>
          <p14:tracePt t="600" x="5243513" y="1290638"/>
          <p14:tracePt t="606" x="5173663" y="1317625"/>
          <p14:tracePt t="614" x="5113338" y="1360488"/>
          <p14:tracePt t="622" x="5033963" y="1404938"/>
          <p14:tracePt t="630" x="4964113" y="1422400"/>
          <p14:tracePt t="638" x="4911725" y="1465263"/>
          <p14:tracePt t="646" x="4833938" y="1500188"/>
          <p14:tracePt t="654" x="4789488" y="1535113"/>
          <p14:tracePt t="662" x="4737100" y="1562100"/>
          <p14:tracePt t="670" x="4702175" y="1587500"/>
          <p14:tracePt t="678" x="4641850" y="1622425"/>
          <p14:tracePt t="686" x="4606925" y="1631950"/>
          <p14:tracePt t="694" x="4554538" y="1666875"/>
          <p14:tracePt t="702" x="4519613" y="1692275"/>
          <p14:tracePt t="710" x="4502150" y="1719263"/>
          <p14:tracePt t="718" x="4484688" y="1736725"/>
          <p14:tracePt t="726" x="4467225" y="1762125"/>
          <p14:tracePt t="734" x="4459288" y="1771650"/>
          <p14:tracePt t="742" x="4441825" y="1779588"/>
          <p14:tracePt t="750" x="4432300" y="1814513"/>
          <p14:tracePt t="758" x="4432300" y="1824038"/>
          <p14:tracePt t="766" x="4414838" y="1849438"/>
          <p14:tracePt t="774" x="4397375" y="1858963"/>
          <p14:tracePt t="783" x="4389438" y="1884363"/>
          <p14:tracePt t="800" x="4379913" y="1901825"/>
          <p14:tracePt t="814" x="4354513" y="1928813"/>
          <p14:tracePt t="830" x="4344988" y="1936750"/>
          <p14:tracePt t="846" x="4337050" y="1954213"/>
          <p14:tracePt t="18264" x="4310063" y="1954213"/>
          <p14:tracePt t="18271" x="4257675" y="1954213"/>
          <p14:tracePt t="18281" x="4205288" y="1946275"/>
          <p14:tracePt t="18287" x="4197350" y="1946275"/>
          <p14:tracePt t="18303" x="4179888" y="1946275"/>
          <p14:tracePt t="18744" x="4187825" y="1946275"/>
          <p14:tracePt t="18751" x="4205288" y="1946275"/>
          <p14:tracePt t="18760" x="4232275" y="1946275"/>
          <p14:tracePt t="18767" x="4240213" y="1954213"/>
          <p14:tracePt t="18775" x="4249738" y="1971675"/>
          <p14:tracePt t="18783" x="4275138" y="1981200"/>
          <p14:tracePt t="18791" x="4292600" y="1998663"/>
          <p14:tracePt t="18799" x="4319588" y="2016125"/>
          <p14:tracePt t="18807" x="4354513" y="2024063"/>
          <p14:tracePt t="18825" x="4362450" y="2024063"/>
          <p14:tracePt t="18831" x="4379913" y="2033588"/>
          <p14:tracePt t="18839" x="4397375" y="2041525"/>
          <p14:tracePt t="18847" x="4414838" y="2058988"/>
          <p14:tracePt t="18855" x="4424363" y="2058988"/>
          <p14:tracePt t="18864" x="4459288" y="2058988"/>
          <p14:tracePt t="18871" x="4484688" y="2058988"/>
          <p14:tracePt t="18880" x="4494213" y="2068513"/>
          <p14:tracePt t="18887" x="4502150" y="2068513"/>
          <p14:tracePt t="18912" x="4511675" y="2068513"/>
          <p14:tracePt t="18928" x="4529138" y="2068513"/>
          <p14:tracePt t="18935" x="4537075" y="2068513"/>
          <p14:tracePt t="18943" x="4554538" y="2068513"/>
          <p14:tracePt t="18951" x="4579938" y="2068513"/>
          <p14:tracePt t="18959" x="4614863" y="2041525"/>
          <p14:tracePt t="18967" x="4632325" y="2016125"/>
          <p14:tracePt t="18975" x="4641850" y="1998663"/>
          <p14:tracePt t="18983" x="4676775" y="1963738"/>
          <p14:tracePt t="18991" x="4684713" y="1946275"/>
          <p14:tracePt t="18999" x="4702175" y="1928813"/>
          <p14:tracePt t="19007" x="4702175" y="1919288"/>
          <p14:tracePt t="19015" x="4711700" y="1901825"/>
          <p14:tracePt t="19023" x="4711700" y="1884363"/>
          <p14:tracePt t="19039" x="4711700" y="1876425"/>
          <p14:tracePt t="19048" x="4711700" y="1866900"/>
          <p14:tracePt t="19064" x="4711700" y="1841500"/>
          <p14:tracePt t="19071" x="4711700" y="1824038"/>
          <p14:tracePt t="19082" x="4702175" y="1789113"/>
          <p14:tracePt t="19087" x="4676775" y="1754188"/>
          <p14:tracePt t="19097" x="4641850" y="1744663"/>
          <p14:tracePt t="19103" x="4597400" y="1709738"/>
          <p14:tracePt t="19114" x="4554538" y="1692275"/>
          <p14:tracePt t="19119" x="4502150" y="1657350"/>
          <p14:tracePt t="19128" x="4424363" y="1639888"/>
          <p14:tracePt t="19135" x="4354513" y="1614488"/>
          <p14:tracePt t="19143" x="4284663" y="1597025"/>
          <p14:tracePt t="19151" x="4240213" y="1570038"/>
          <p14:tracePt t="19159" x="4170363" y="1552575"/>
          <p14:tracePt t="19167" x="4083050" y="1535113"/>
          <p14:tracePt t="19175" x="4030663" y="1535113"/>
          <p14:tracePt t="19183" x="3987800" y="1535113"/>
          <p14:tracePt t="19191" x="3960813" y="1535113"/>
          <p14:tracePt t="19199" x="3935413" y="1535113"/>
          <p14:tracePt t="19207" x="3908425" y="1535113"/>
          <p14:tracePt t="19215" x="3865563" y="1535113"/>
          <p14:tracePt t="19223" x="3848100" y="1535113"/>
          <p14:tracePt t="19231" x="3813175" y="1535113"/>
          <p14:tracePt t="19239" x="3803650" y="1535113"/>
          <p14:tracePt t="19247" x="3786188" y="1535113"/>
          <p14:tracePt t="19255" x="3743325" y="1562100"/>
          <p14:tracePt t="19271" x="3733800" y="1579563"/>
          <p14:tracePt t="19281" x="3725863" y="1587500"/>
          <p14:tracePt t="19287" x="3690938" y="1604963"/>
          <p14:tracePt t="19298" x="3681413" y="1631950"/>
          <p14:tracePt t="19303" x="3656013" y="1684338"/>
          <p14:tracePt t="19314" x="3638550" y="1719263"/>
          <p14:tracePt t="19320" x="3638550" y="1736725"/>
          <p14:tracePt t="19327" x="3629025" y="1797050"/>
          <p14:tracePt t="19335" x="3629025" y="1814513"/>
          <p14:tracePt t="19343" x="3629025" y="1841500"/>
          <p14:tracePt t="19351" x="3629025" y="1866900"/>
          <p14:tracePt t="19359" x="3629025" y="1893888"/>
          <p14:tracePt t="19367" x="3629025" y="1928813"/>
          <p14:tracePt t="19375" x="3629025" y="1936750"/>
          <p14:tracePt t="19384" x="3629025" y="1954213"/>
          <p14:tracePt t="19392" x="3656013" y="1971675"/>
          <p14:tracePt t="19400" x="3673475" y="1989138"/>
          <p14:tracePt t="19415" x="3698875" y="1998663"/>
          <p14:tracePt t="19439" x="3708400" y="1998663"/>
          <p14:tracePt t="19463" x="3716338" y="1998663"/>
          <p14:tracePt t="19471" x="3743325" y="1998663"/>
          <p14:tracePt t="19481" x="3751263" y="1998663"/>
          <p14:tracePt t="19487" x="3768725" y="1998663"/>
          <p14:tracePt t="19497" x="3803650" y="1998663"/>
          <p14:tracePt t="19503" x="3830638" y="1998663"/>
          <p14:tracePt t="19514" x="3883025" y="1998663"/>
          <p14:tracePt t="19519" x="3917950" y="1998663"/>
          <p14:tracePt t="19531" x="3970338" y="1989138"/>
          <p14:tracePt t="19535" x="3987800" y="1989138"/>
          <p14:tracePt t="19543" x="4048125" y="1989138"/>
          <p14:tracePt t="19551" x="4092575" y="1989138"/>
          <p14:tracePt t="19559" x="4117975" y="1989138"/>
          <p14:tracePt t="19567" x="4152900" y="1989138"/>
          <p14:tracePt t="19575" x="4187825" y="1989138"/>
          <p14:tracePt t="19583" x="4205288" y="1989138"/>
          <p14:tracePt t="19591" x="4240213" y="1989138"/>
          <p14:tracePt t="19599" x="4267200" y="1989138"/>
          <p14:tracePt t="19607" x="4292600" y="1971675"/>
          <p14:tracePt t="19615" x="4337050" y="1963738"/>
          <p14:tracePt t="19623" x="4362450" y="1963738"/>
          <p14:tracePt t="19631" x="4406900" y="1946275"/>
          <p14:tracePt t="19639" x="4414838" y="1928813"/>
          <p14:tracePt t="19647" x="4449763" y="1928813"/>
          <p14:tracePt t="19655" x="4484688" y="1919288"/>
          <p14:tracePt t="19665" x="4511675" y="1911350"/>
          <p14:tracePt t="19671" x="4554538" y="1884363"/>
          <p14:tracePt t="19683" x="4589463" y="1884363"/>
          <p14:tracePt t="19688" x="4624388" y="1884363"/>
          <p14:tracePt t="19776" x="4632325" y="1884363"/>
          <p14:tracePt t="19791" x="4641850" y="1884363"/>
          <p14:tracePt t="19991" x="4676775" y="1893888"/>
          <p14:tracePt t="19999" x="4684713" y="1901825"/>
          <p14:tracePt t="20007" x="4711700" y="1936750"/>
          <p14:tracePt t="20015" x="4729163" y="1971675"/>
          <p14:tracePt t="20023" x="4746625" y="1998663"/>
          <p14:tracePt t="20031" x="4764088" y="2024063"/>
          <p14:tracePt t="20039" x="4799013" y="2068513"/>
          <p14:tracePt t="20048" x="4816475" y="2085975"/>
          <p14:tracePt t="20055" x="4851400" y="2120900"/>
          <p14:tracePt t="20064" x="4876800" y="2146300"/>
          <p14:tracePt t="20071" x="4903788" y="2163763"/>
          <p14:tracePt t="20081" x="4938713" y="2163763"/>
          <p14:tracePt t="20087" x="4973638" y="2173288"/>
          <p14:tracePt t="20097" x="5016500" y="2173288"/>
          <p14:tracePt t="20103" x="5068888" y="2173288"/>
          <p14:tracePt t="20114" x="5103813" y="2173288"/>
          <p14:tracePt t="20119" x="5138738" y="2173288"/>
          <p14:tracePt t="20128" x="5183188" y="2173288"/>
          <p14:tracePt t="20135" x="5226050" y="2173288"/>
          <p14:tracePt t="20143" x="5243513" y="2173288"/>
          <p14:tracePt t="20151" x="5278438" y="2173288"/>
          <p14:tracePt t="20159" x="5313363" y="2163763"/>
          <p14:tracePt t="20167" x="5313363" y="2146300"/>
          <p14:tracePt t="20175" x="5340350" y="2138363"/>
          <p14:tracePt t="20183" x="5375275" y="2128838"/>
          <p14:tracePt t="20191" x="5400675" y="2120900"/>
          <p14:tracePt t="20207" x="5400675" y="2103438"/>
          <p14:tracePt t="20223" x="5400675" y="2093913"/>
          <p14:tracePt t="20729" x="5400675" y="2085975"/>
          <p14:tracePt t="20736" x="5400675" y="2058988"/>
          <p14:tracePt t="20744" x="5383213" y="2033588"/>
          <p14:tracePt t="20751" x="5340350" y="2016125"/>
          <p14:tracePt t="20759" x="5270500" y="1998663"/>
          <p14:tracePt t="20767" x="5208588" y="1971675"/>
          <p14:tracePt t="20775" x="5130800" y="1963738"/>
          <p14:tracePt t="20783" x="5051425" y="1946275"/>
          <p14:tracePt t="20791" x="4946650" y="1928813"/>
          <p14:tracePt t="20799" x="4806950" y="1919288"/>
          <p14:tracePt t="20807" x="4659313" y="1884363"/>
          <p14:tracePt t="20815" x="4502150" y="1884363"/>
          <p14:tracePt t="20823" x="4337050" y="1866900"/>
          <p14:tracePt t="20831" x="4179888" y="1831975"/>
          <p14:tracePt t="20839" x="4022725" y="1831975"/>
          <p14:tracePt t="20847" x="3856038" y="1824038"/>
          <p14:tracePt t="20855" x="3594100" y="1824038"/>
          <p14:tracePt t="20864" x="3306763" y="1824038"/>
          <p14:tracePt t="20871" x="3044825" y="1824038"/>
          <p14:tracePt t="20880" x="2827338" y="1824038"/>
          <p14:tracePt t="20887" x="2608263" y="1824038"/>
          <p14:tracePt t="20897" x="2416175" y="1824038"/>
          <p14:tracePt t="20903" x="2208213" y="1824038"/>
          <p14:tracePt t="20913" x="2058988" y="1824038"/>
          <p14:tracePt t="20919" x="1901825" y="1824038"/>
          <p14:tracePt t="20930" x="1771650" y="1824038"/>
          <p14:tracePt t="20935" x="1666875" y="1841500"/>
          <p14:tracePt t="20944" x="1552575" y="1858963"/>
          <p14:tracePt t="20951" x="1430338" y="1884363"/>
          <p14:tracePt t="20959" x="1335088" y="1893888"/>
          <p14:tracePt t="20967" x="1212850" y="1901825"/>
          <p14:tracePt t="20975" x="1082675" y="1946275"/>
          <p14:tracePt t="20983" x="950913" y="1989138"/>
          <p14:tracePt t="20991" x="820738" y="2024063"/>
          <p14:tracePt t="20999" x="706438" y="2068513"/>
          <p14:tracePt t="21007" x="593725" y="2120900"/>
          <p14:tracePt t="21016" x="496888" y="2163763"/>
          <p14:tracePt t="21023" x="419100" y="2216150"/>
          <p14:tracePt t="21032" x="366713" y="2286000"/>
          <p14:tracePt t="21039" x="322263" y="2328863"/>
          <p14:tracePt t="21047" x="296863" y="2373313"/>
          <p14:tracePt t="21055" x="296863" y="2416175"/>
          <p14:tracePt t="21064" x="296863" y="2468563"/>
          <p14:tracePt t="21071" x="296863" y="2503488"/>
          <p14:tracePt t="21081" x="296863" y="2555875"/>
          <p14:tracePt t="21087" x="314325" y="2608263"/>
          <p14:tracePt t="21097" x="349250" y="2652713"/>
          <p14:tracePt t="21103" x="392113" y="2713038"/>
          <p14:tracePt t="21113" x="427038" y="2730500"/>
          <p14:tracePt t="21119" x="488950" y="2774950"/>
          <p14:tracePt t="21131" x="541338" y="2800350"/>
          <p14:tracePt t="21135" x="584200" y="2817813"/>
          <p14:tracePt t="21143" x="646113" y="2827338"/>
          <p14:tracePt t="21151" x="698500" y="2844800"/>
          <p14:tracePt t="21159" x="750888" y="2844800"/>
          <p14:tracePt t="21167" x="828675" y="2844800"/>
          <p14:tracePt t="21175" x="908050" y="2844800"/>
          <p14:tracePt t="21183" x="977900" y="2844800"/>
          <p14:tracePt t="21191" x="1082675" y="2844800"/>
          <p14:tracePt t="21199" x="1177925" y="2844800"/>
          <p14:tracePt t="21207" x="1273175" y="2835275"/>
          <p14:tracePt t="21215" x="1395413" y="2792413"/>
          <p14:tracePt t="21223" x="1482725" y="2774950"/>
          <p14:tracePt t="21232" x="1570038" y="2747963"/>
          <p14:tracePt t="21239" x="1674813" y="2730500"/>
          <p14:tracePt t="21247" x="1754188" y="2705100"/>
          <p14:tracePt t="21255" x="1831975" y="2687638"/>
          <p14:tracePt t="21264" x="1884363" y="2670175"/>
          <p14:tracePt t="21271" x="1919288" y="2670175"/>
          <p14:tracePt t="21280" x="1936750" y="2652713"/>
          <p14:tracePt t="21287" x="1954213" y="2652713"/>
          <p14:tracePt t="21298" x="1963738" y="2652713"/>
          <p14:tracePt t="21313" x="1971675" y="2652713"/>
          <p14:tracePt t="21330" x="1981200" y="2643188"/>
          <p14:tracePt t="21335" x="2006600" y="2643188"/>
          <p14:tracePt t="21343" x="2051050" y="2625725"/>
          <p14:tracePt t="21351" x="2103438" y="2617788"/>
          <p14:tracePt t="21359" x="2155825" y="2600325"/>
          <p14:tracePt t="21367" x="2216150" y="2582863"/>
          <p14:tracePt t="21375" x="2278063" y="2573338"/>
          <p14:tracePt t="21383" x="2328863" y="2565400"/>
          <p14:tracePt t="21391" x="2398713" y="2538413"/>
          <p14:tracePt t="21399" x="2443163" y="2530475"/>
          <p14:tracePt t="21407" x="2486025" y="2530475"/>
          <p14:tracePt t="21415" x="2495550" y="2520950"/>
          <p14:tracePt t="21423" x="2503488" y="2520950"/>
          <p14:tracePt t="21431" x="2520950" y="2520950"/>
          <p14:tracePt t="21455" x="2530475" y="2513013"/>
          <p14:tracePt t="21479" x="2530475" y="2495550"/>
          <p14:tracePt t="21487" x="2530475" y="2486025"/>
          <p14:tracePt t="21497" x="2530475" y="2478088"/>
          <p14:tracePt t="21513" x="2530475" y="2468563"/>
          <p14:tracePt t="21519" x="2530475" y="2443163"/>
          <p14:tracePt t="21535" x="2530475" y="2433638"/>
          <p14:tracePt t="21551" x="2530475" y="2425700"/>
          <p14:tracePt t="21559" x="2530475" y="2408238"/>
          <p14:tracePt t="21567" x="2530475" y="2390775"/>
          <p14:tracePt t="21591" x="2530475" y="2381250"/>
          <p14:tracePt t="21599" x="2530475" y="2363788"/>
          <p14:tracePt t="21607" x="2530475" y="2338388"/>
          <p14:tracePt t="21615" x="2530475" y="2320925"/>
          <p14:tracePt t="21623" x="2530475" y="2311400"/>
          <p14:tracePt t="21631" x="2530475" y="2278063"/>
          <p14:tracePt t="21639" x="2530475" y="2268538"/>
          <p14:tracePt t="21647" x="2530475" y="2251075"/>
          <p14:tracePt t="21655" x="2530475" y="2216150"/>
          <p14:tracePt t="21663" x="2530475" y="2208213"/>
          <p14:tracePt t="21671" x="2530475" y="2190750"/>
          <p14:tracePt t="21684" x="2530475" y="2163763"/>
          <p14:tracePt t="21688" x="2530475" y="2146300"/>
          <p14:tracePt t="21700" x="2530475" y="2120900"/>
          <p14:tracePt t="21704" x="2530475" y="2103438"/>
          <p14:tracePt t="21712" x="2530475" y="2085975"/>
          <p14:tracePt t="21718" x="2530475" y="2051050"/>
          <p14:tracePt t="21729" x="2530475" y="2006600"/>
          <p14:tracePt t="21735" x="2530475" y="1971675"/>
          <p14:tracePt t="21743" x="2538413" y="1928813"/>
          <p14:tracePt t="21751" x="2565400" y="1901825"/>
          <p14:tracePt t="21759" x="2573338" y="1866900"/>
          <p14:tracePt t="21767" x="2582863" y="1831975"/>
          <p14:tracePt t="21775" x="2608263" y="1797050"/>
          <p14:tracePt t="21783" x="2617788" y="1779588"/>
          <p14:tracePt t="21791" x="2625725" y="1754188"/>
          <p14:tracePt t="21799" x="2625725" y="1736725"/>
          <p14:tracePt t="21815" x="2625725" y="1709738"/>
          <p14:tracePt t="21823" x="2625725" y="1701800"/>
          <p14:tracePt t="21831" x="2625725" y="1666875"/>
          <p14:tracePt t="21839" x="2625725" y="1649413"/>
          <p14:tracePt t="21847" x="2590800" y="1604963"/>
          <p14:tracePt t="21855" x="2555875" y="1570038"/>
          <p14:tracePt t="21863" x="2520950" y="1535113"/>
          <p14:tracePt t="21871" x="2478088" y="1509713"/>
          <p14:tracePt t="21880" x="2433638" y="1474788"/>
          <p14:tracePt t="21887" x="2373313" y="1439863"/>
          <p14:tracePt t="21896" x="2320925" y="1422400"/>
          <p14:tracePt t="21903" x="2233613" y="1387475"/>
          <p14:tracePt t="21913" x="2155825" y="1360488"/>
          <p14:tracePt t="21929" x="2016125" y="1343025"/>
          <p14:tracePt t="21935" x="1946275" y="1343025"/>
          <p14:tracePt t="21943" x="1884363" y="1343025"/>
          <p14:tracePt t="21951" x="1824038" y="1343025"/>
          <p14:tracePt t="21959" x="1754188" y="1343025"/>
          <p14:tracePt t="21967" x="1684338" y="1343025"/>
          <p14:tracePt t="21975" x="1604963" y="1370013"/>
          <p14:tracePt t="21983" x="1517650" y="1422400"/>
          <p14:tracePt t="21991" x="1457325" y="1474788"/>
          <p14:tracePt t="21999" x="1377950" y="1544638"/>
          <p14:tracePt t="22007" x="1300163" y="1639888"/>
          <p14:tracePt t="22015" x="1230313" y="1727200"/>
          <p14:tracePt t="22023" x="1185863" y="1797050"/>
          <p14:tracePt t="22031" x="1160463" y="1884363"/>
          <p14:tracePt t="22039" x="1143000" y="1954213"/>
          <p14:tracePt t="22047" x="1143000" y="2033588"/>
          <p14:tracePt t="22055" x="1143000" y="2085975"/>
          <p14:tracePt t="22063" x="1168400" y="2128838"/>
          <p14:tracePt t="22071" x="1230313" y="2155825"/>
          <p14:tracePt t="22080" x="1282700" y="2163763"/>
          <p14:tracePt t="22087" x="1404938" y="2163763"/>
          <p14:tracePt t="22097" x="1527175" y="2163763"/>
          <p14:tracePt t="22103" x="1631950" y="2138363"/>
          <p14:tracePt t="22113" x="1779588" y="2085975"/>
          <p14:tracePt t="22119" x="1911350" y="2033588"/>
          <p14:tracePt t="22130" x="2024063" y="1963738"/>
          <p14:tracePt t="22135" x="2128838" y="1901825"/>
          <p14:tracePt t="22143" x="2198688" y="1831975"/>
          <p14:tracePt t="22151" x="2260600" y="1779588"/>
          <p14:tracePt t="22159" x="2278063" y="1736725"/>
          <p14:tracePt t="22167" x="2278063" y="1709738"/>
          <p14:tracePt t="22175" x="2278063" y="1684338"/>
          <p14:tracePt t="22183" x="2278063" y="1657350"/>
          <p14:tracePt t="22191" x="2278063" y="1622425"/>
          <p14:tracePt t="22199" x="2278063" y="1597025"/>
          <p14:tracePt t="22207" x="2278063" y="1552575"/>
          <p14:tracePt t="22215" x="2251075" y="1527175"/>
          <p14:tracePt t="22223" x="2208213" y="1509713"/>
          <p14:tracePt t="22231" x="2163763" y="1492250"/>
          <p14:tracePt t="22239" x="2128838" y="1482725"/>
          <p14:tracePt t="22247" x="2076450" y="1482725"/>
          <p14:tracePt t="22255" x="2024063" y="1482725"/>
          <p14:tracePt t="22262" x="1971675" y="1482725"/>
          <p14:tracePt t="22271" x="1911350" y="1482725"/>
          <p14:tracePt t="22280" x="1858963" y="1482725"/>
          <p14:tracePt t="22287" x="1806575" y="1509713"/>
          <p14:tracePt t="22296" x="1762125" y="1579563"/>
          <p14:tracePt t="22303" x="1719263" y="1631950"/>
          <p14:tracePt t="22313" x="1692275" y="1719263"/>
          <p14:tracePt t="22319" x="1674813" y="1797050"/>
          <p14:tracePt t="22330" x="1674813" y="1884363"/>
          <p14:tracePt t="22335" x="1674813" y="1954213"/>
          <p14:tracePt t="22343" x="1674813" y="2033588"/>
          <p14:tracePt t="22351" x="1701800" y="2103438"/>
          <p14:tracePt t="22359" x="1719263" y="2155825"/>
          <p14:tracePt t="22367" x="1789113" y="2190750"/>
          <p14:tracePt t="22375" x="1849438" y="2233613"/>
          <p14:tracePt t="22383" x="1936750" y="2243138"/>
          <p14:tracePt t="22390" x="2016125" y="2243138"/>
          <p14:tracePt t="22398" x="2111375" y="2243138"/>
          <p14:tracePt t="22407" x="2181225" y="2243138"/>
          <p14:tracePt t="22415" x="2243138" y="2243138"/>
          <p14:tracePt t="22423" x="2320925" y="2243138"/>
          <p14:tracePt t="22431" x="2355850" y="2260600"/>
          <p14:tracePt t="22439" x="2408238" y="2278063"/>
          <p14:tracePt t="22447" x="2451100" y="2293938"/>
          <p14:tracePt t="22455" x="2520950" y="2346325"/>
          <p14:tracePt t="22463" x="2565400" y="2416175"/>
          <p14:tracePt t="22471" x="2617788" y="2495550"/>
          <p14:tracePt t="22480" x="2670175" y="2590800"/>
          <p14:tracePt t="22487" x="2713038" y="2678113"/>
          <p14:tracePt t="22497" x="2740025" y="2774950"/>
          <p14:tracePt t="22503" x="2792413" y="2870200"/>
          <p14:tracePt t="22514" x="2792413" y="2974975"/>
          <p14:tracePt t="22519" x="2800350" y="3044825"/>
          <p14:tracePt t="22530" x="2800350" y="3132138"/>
          <p14:tracePt t="22535" x="2800350" y="3201988"/>
          <p14:tracePt t="22547" x="2800350" y="3263900"/>
          <p14:tracePt t="22551" x="2800350" y="3333750"/>
          <p14:tracePt t="22559" x="2800350" y="3394075"/>
          <p14:tracePt t="22567" x="2800350" y="3421063"/>
          <p14:tracePt t="22575" x="2800350" y="3454400"/>
          <p14:tracePt t="22583" x="2809875" y="3498850"/>
          <p14:tracePt t="22591" x="2835275" y="3524250"/>
          <p14:tracePt t="22599" x="2835275" y="3559175"/>
          <p14:tracePt t="22607" x="2844800" y="3586163"/>
          <p14:tracePt t="22615" x="2852738" y="3611563"/>
          <p14:tracePt t="22623" x="2879725" y="3638550"/>
          <p14:tracePt t="22632" x="2897188" y="3681413"/>
          <p14:tracePt t="22639" x="2914650" y="3690938"/>
          <p14:tracePt t="22647" x="2922588" y="3698875"/>
          <p14:tracePt t="22655" x="2940050" y="3716338"/>
          <p14:tracePt t="22729" x="2957513" y="3673475"/>
          <p14:tracePt t="22735" x="2957513" y="3629025"/>
          <p14:tracePt t="22743" x="2957513" y="3576638"/>
          <p14:tracePt t="22751" x="2957513" y="3524250"/>
          <p14:tracePt t="22759" x="2957513" y="3471863"/>
          <p14:tracePt t="22767" x="2957513" y="3411538"/>
          <p14:tracePt t="22775" x="2957513" y="3368675"/>
          <p14:tracePt t="22783" x="2957513" y="3306763"/>
          <p14:tracePt t="22791" x="2967038" y="3236913"/>
          <p14:tracePt t="22799" x="2967038" y="3176588"/>
          <p14:tracePt t="22808" x="3001963" y="3124200"/>
          <p14:tracePt t="22815" x="3019425" y="3044825"/>
          <p14:tracePt t="22823" x="3054350" y="2974975"/>
          <p14:tracePt t="22832" x="3071813" y="2922588"/>
          <p14:tracePt t="22839" x="3114675" y="2879725"/>
          <p14:tracePt t="22847" x="3149600" y="2835275"/>
          <p14:tracePt t="22855" x="3176588" y="2800350"/>
          <p14:tracePt t="22871" x="3184525" y="2792413"/>
          <p14:tracePt t="22903" x="3201988" y="2782888"/>
          <p14:tracePt t="22912" x="3228975" y="2782888"/>
          <p14:tracePt t="22919" x="3306763" y="2782888"/>
          <p14:tracePt t="22930" x="3376613" y="2782888"/>
          <p14:tracePt t="22935" x="3446463" y="2782888"/>
          <p14:tracePt t="22943" x="3586163" y="2747963"/>
          <p14:tracePt t="22951" x="3751263" y="2740025"/>
          <p14:tracePt t="22959" x="3900488" y="2705100"/>
          <p14:tracePt t="22967" x="4030663" y="2687638"/>
          <p14:tracePt t="22975" x="4135438" y="2687638"/>
          <p14:tracePt t="22983" x="4179888" y="2652713"/>
          <p14:tracePt t="23071" x="4170363" y="2643188"/>
          <p14:tracePt t="23079" x="4135438" y="2643188"/>
          <p14:tracePt t="23087" x="4083050" y="2643188"/>
          <p14:tracePt t="23096" x="4005263" y="2643188"/>
          <p14:tracePt t="23103" x="3908425" y="2643188"/>
          <p14:tracePt t="23113" x="3803650" y="2643188"/>
          <p14:tracePt t="23119" x="3681413" y="2652713"/>
          <p14:tracePt t="23130" x="3516313" y="2678113"/>
          <p14:tracePt t="23135" x="3368675" y="2695575"/>
          <p14:tracePt t="23144" x="3219450" y="2695575"/>
          <p14:tracePt t="23151" x="3106738" y="2695575"/>
          <p14:tracePt t="23159" x="3036888" y="2687638"/>
          <p14:tracePt t="23167" x="2957513" y="2643188"/>
          <p14:tracePt t="23176" x="2887663" y="2582863"/>
          <p14:tracePt t="23183" x="2862263" y="2555875"/>
          <p14:tracePt t="23191" x="2817813" y="2478088"/>
          <p14:tracePt t="23199" x="2809875" y="2381250"/>
          <p14:tracePt t="23207" x="2774950" y="2303463"/>
          <p14:tracePt t="23215" x="2765425" y="2190750"/>
          <p14:tracePt t="23223" x="2765425" y="2093913"/>
          <p14:tracePt t="23231" x="2765425" y="2006600"/>
          <p14:tracePt t="23239" x="2765425" y="1928813"/>
          <p14:tracePt t="23247" x="2765425" y="1866900"/>
          <p14:tracePt t="23255" x="2765425" y="1797050"/>
          <p14:tracePt t="23263" x="2765425" y="1754188"/>
          <p14:tracePt t="23271" x="2765425" y="1736725"/>
          <p14:tracePt t="23280" x="2765425" y="1727200"/>
          <p14:tracePt t="23335" x="2765425" y="1814513"/>
          <p14:tracePt t="23343" x="2765425" y="1911350"/>
          <p14:tracePt t="23351" x="2765425" y="2033588"/>
          <p14:tracePt t="23359" x="2800350" y="2155825"/>
          <p14:tracePt t="23367" x="2835275" y="2260600"/>
          <p14:tracePt t="23375" x="2914650" y="2390775"/>
          <p14:tracePt t="23383" x="3009900" y="2495550"/>
          <p14:tracePt t="23391" x="3132138" y="2590800"/>
          <p14:tracePt t="23399" x="3271838" y="2643188"/>
          <p14:tracePt t="23407" x="3421063" y="2678113"/>
          <p14:tracePt t="23415" x="3541713" y="2713038"/>
          <p14:tracePt t="23423" x="3725863" y="2722563"/>
          <p14:tracePt t="23431" x="3917950" y="2722563"/>
          <p14:tracePt t="23439" x="4092575" y="2722563"/>
          <p14:tracePt t="23448" x="4222750" y="2695575"/>
          <p14:tracePt t="23455" x="4327525" y="2660650"/>
          <p14:tracePt t="23463" x="4441825" y="2625725"/>
          <p14:tracePt t="23471" x="4511675" y="2582863"/>
          <p14:tracePt t="23480" x="4589463" y="2538413"/>
          <p14:tracePt t="23487" x="4659313" y="2513013"/>
          <p14:tracePt t="23496" x="4702175" y="2478088"/>
          <p14:tracePt t="23503" x="4754563" y="2451100"/>
          <p14:tracePt t="23513" x="4806950" y="2408238"/>
          <p14:tracePt t="23519" x="4859338" y="2398713"/>
          <p14:tracePt t="23530" x="4921250" y="2363788"/>
          <p14:tracePt t="23535" x="4964113" y="2346325"/>
          <p14:tracePt t="23546" x="5008563" y="2311400"/>
          <p14:tracePt t="23551" x="5026025" y="2311400"/>
          <p14:tracePt t="23583" x="5068888" y="2311400"/>
          <p14:tracePt t="23591" x="5103813" y="2311400"/>
          <p14:tracePt t="23599" x="5121275" y="2328863"/>
          <p14:tracePt t="23615" x="5138738" y="2338388"/>
          <p14:tracePt t="24215" x="5121275" y="2338388"/>
          <p14:tracePt t="24223" x="5095875" y="2338388"/>
          <p14:tracePt t="24231" x="5078413" y="2338388"/>
          <p14:tracePt t="24239" x="5051425" y="2338388"/>
          <p14:tracePt t="24247" x="5026025" y="2338388"/>
          <p14:tracePt t="24255" x="5008563" y="2346325"/>
          <p14:tracePt t="24263" x="4999038" y="2346325"/>
          <p14:tracePt t="24271" x="4964113" y="2346325"/>
          <p14:tracePt t="24295" x="4956175" y="2346325"/>
          <p14:tracePt t="24368" x="4946650" y="2346325"/>
          <p14:tracePt t="24375" x="4921250" y="2373313"/>
          <p14:tracePt t="24399" x="4903788" y="2390775"/>
          <p14:tracePt t="24423" x="4903788" y="2416175"/>
          <p14:tracePt t="24431" x="4894263" y="2425700"/>
          <p14:tracePt t="24463" x="4894263" y="2433638"/>
          <p14:tracePt t="24503" x="4894263" y="2451100"/>
          <p14:tracePt t="25962" x="4876800" y="2460625"/>
          <p14:tracePt t="25967" x="4851400" y="2460625"/>
          <p14:tracePt t="25975" x="4789488" y="2443163"/>
          <p14:tracePt t="25983" x="4781550" y="2433638"/>
          <p14:tracePt t="25992" x="4764088" y="2408238"/>
          <p14:tracePt t="25999" x="4719638" y="2398713"/>
          <p14:tracePt t="26007" x="4649788" y="2381250"/>
          <p14:tracePt t="26015" x="4606925" y="2363788"/>
          <p14:tracePt t="26023" x="4554538" y="2346325"/>
          <p14:tracePt t="26031" x="4511675" y="2320925"/>
          <p14:tracePt t="26039" x="4424363" y="2303463"/>
          <p14:tracePt t="26048" x="4354513" y="2293938"/>
          <p14:tracePt t="26055" x="4284663" y="2260600"/>
          <p14:tracePt t="26065" x="4222750" y="2251075"/>
          <p14:tracePt t="26071" x="4162425" y="2225675"/>
          <p14:tracePt t="26080" x="4083050" y="2208213"/>
          <p14:tracePt t="26087" x="4022725" y="2190750"/>
          <p14:tracePt t="26095" x="3908425" y="2163763"/>
          <p14:tracePt t="26103" x="3821113" y="2138363"/>
          <p14:tracePt t="26113" x="3725863" y="2128838"/>
          <p14:tracePt t="26119" x="3629025" y="2128838"/>
          <p14:tracePt t="26130" x="3541713" y="2128838"/>
          <p14:tracePt t="26135" x="3471863" y="2128838"/>
          <p14:tracePt t="26146" x="3411538" y="2128838"/>
          <p14:tracePt t="26151" x="3351213" y="2128838"/>
          <p14:tracePt t="26160" x="3324225" y="2155825"/>
          <p14:tracePt t="26167" x="3298825" y="2163763"/>
          <p14:tracePt t="26223" x="3306763" y="2173288"/>
          <p14:tracePt t="26231" x="3376613" y="2163763"/>
          <p14:tracePt t="26239" x="3463925" y="2128838"/>
          <p14:tracePt t="26247" x="3551238" y="2085975"/>
          <p14:tracePt t="26255" x="3638550" y="2016125"/>
          <p14:tracePt t="26263" x="3725863" y="1928813"/>
          <p14:tracePt t="26271" x="3803650" y="1841500"/>
          <p14:tracePt t="26279" x="3883025" y="1754188"/>
          <p14:tracePt t="26287" x="3943350" y="1666875"/>
          <p14:tracePt t="26296" x="4022725" y="1597025"/>
          <p14:tracePt t="26303" x="4065588" y="1527175"/>
          <p14:tracePt t="26312" x="4100513" y="1465263"/>
          <p14:tracePt t="26319" x="4110038" y="1404938"/>
          <p14:tracePt t="26329" x="4110038" y="1360488"/>
          <p14:tracePt t="26335" x="4110038" y="1335088"/>
          <p14:tracePt t="26346" x="4110038" y="1300163"/>
          <p14:tracePt t="26351" x="4110038" y="1273175"/>
          <p14:tracePt t="26363" x="4083050" y="1255713"/>
          <p14:tracePt t="26367" x="4048125" y="1220788"/>
          <p14:tracePt t="26376" x="4030663" y="1212850"/>
          <p14:tracePt t="26383" x="4005263" y="1203325"/>
          <p14:tracePt t="26392" x="3960813" y="1203325"/>
          <p14:tracePt t="26399" x="3908425" y="1177925"/>
          <p14:tracePt t="26407" x="3865563" y="1177925"/>
          <p14:tracePt t="26415" x="3821113" y="1177925"/>
          <p14:tracePt t="26423" x="3760788" y="1177925"/>
          <p14:tracePt t="26431" x="3716338" y="1185863"/>
          <p14:tracePt t="26439" x="3681413" y="1212850"/>
          <p14:tracePt t="26447" x="3646488" y="1255713"/>
          <p14:tracePt t="26455" x="3638550" y="1300163"/>
          <p14:tracePt t="26463" x="3629025" y="1360488"/>
          <p14:tracePt t="26471" x="3629025" y="1412875"/>
          <p14:tracePt t="26479" x="3629025" y="1465263"/>
          <p14:tracePt t="26487" x="3629025" y="1509713"/>
          <p14:tracePt t="26497" x="3663950" y="1562100"/>
          <p14:tracePt t="26503" x="3716338" y="1604963"/>
          <p14:tracePt t="26512" x="3813175" y="1639888"/>
          <p14:tracePt t="26519" x="3925888" y="1674813"/>
          <p14:tracePt t="26529" x="4048125" y="1684338"/>
          <p14:tracePt t="26535" x="4197350" y="1692275"/>
          <p14:tracePt t="26546" x="4319588" y="1692275"/>
          <p14:tracePt t="26551" x="4459288" y="1692275"/>
          <p14:tracePt t="26559" x="4614863" y="1692275"/>
          <p14:tracePt t="26567" x="4719638" y="1692275"/>
          <p14:tracePt t="26576" x="4841875" y="1692275"/>
          <p14:tracePt t="26583" x="4938713" y="1692275"/>
          <p14:tracePt t="26592" x="5016500" y="1692275"/>
          <p14:tracePt t="26599" x="5078413" y="1692275"/>
          <p14:tracePt t="26608" x="5148263" y="1666875"/>
          <p14:tracePt t="26615" x="5200650" y="1657350"/>
          <p14:tracePt t="26623" x="5235575" y="1657350"/>
          <p14:tracePt t="26631" x="5243513" y="1657350"/>
          <p14:tracePt t="26639" x="5295900" y="1649413"/>
          <p14:tracePt t="26647" x="5330825" y="1649413"/>
          <p14:tracePt t="26655" x="5357813" y="1649413"/>
          <p14:tracePt t="26664" x="5400675" y="1649413"/>
          <p14:tracePt t="26678" x="5410200" y="1639888"/>
          <p14:tracePt t="26680" x="5427663" y="1639888"/>
          <p14:tracePt t="26687" x="5453063" y="1614488"/>
          <p14:tracePt t="26727" x="5462588" y="1604963"/>
          <p14:tracePt t="26735" x="5462588" y="1597025"/>
          <p14:tracePt t="26745" x="5462588" y="1562100"/>
          <p14:tracePt t="26751" x="5462588" y="1552575"/>
          <p14:tracePt t="26760" x="5462588" y="1535113"/>
          <p14:tracePt t="26767" x="5462588" y="1517650"/>
          <p14:tracePt t="26775" x="5462588" y="1509713"/>
          <p14:tracePt t="27017" x="5357813" y="1509713"/>
          <p14:tracePt t="27023" x="5208588" y="1509713"/>
          <p14:tracePt t="27032" x="4999038" y="1517650"/>
          <p14:tracePt t="27039" x="4789488" y="1552575"/>
          <p14:tracePt t="27048" x="4564063" y="1579563"/>
          <p14:tracePt t="27055" x="4344988" y="1631950"/>
          <p14:tracePt t="27063" x="4162425" y="1684338"/>
          <p14:tracePt t="27071" x="4022725" y="1727200"/>
          <p14:tracePt t="27079" x="3908425" y="1779588"/>
          <p14:tracePt t="27087" x="3813175" y="1824038"/>
          <p14:tracePt t="27096" x="3760788" y="1849438"/>
          <p14:tracePt t="27103" x="3716338" y="1893888"/>
          <p14:tracePt t="27112" x="3698875" y="1901825"/>
          <p14:tracePt t="27119" x="3690938" y="1928813"/>
          <p14:tracePt t="27130" x="3690938" y="1936750"/>
          <p14:tracePt t="27135" x="3708400" y="1981200"/>
          <p14:tracePt t="27146" x="3743325" y="2016125"/>
          <p14:tracePt t="27151" x="3786188" y="2058988"/>
          <p14:tracePt t="27162" x="3830638" y="2085975"/>
          <p14:tracePt t="27167" x="3883025" y="2111375"/>
          <p14:tracePt t="27176" x="3935413" y="2120900"/>
          <p14:tracePt t="27183" x="4005263" y="2128838"/>
          <p14:tracePt t="27191" x="4065588" y="2128838"/>
          <p14:tracePt t="27199" x="4135438" y="2128838"/>
          <p14:tracePt t="27208" x="4197350" y="2128838"/>
          <p14:tracePt t="27215" x="4249738" y="2128838"/>
          <p14:tracePt t="27223" x="4337050" y="2085975"/>
          <p14:tracePt t="27231" x="4414838" y="2051050"/>
          <p14:tracePt t="27239" x="4459288" y="2016125"/>
          <p14:tracePt t="27247" x="4511675" y="1989138"/>
          <p14:tracePt t="27255" x="4554538" y="1946275"/>
          <p14:tracePt t="27263" x="4572000" y="1928813"/>
          <p14:tracePt t="27271" x="4589463" y="1919288"/>
          <p14:tracePt t="27279" x="4589463" y="1884363"/>
          <p14:tracePt t="27287" x="4589463" y="1876425"/>
          <p14:tracePt t="27303" x="4589463" y="1866900"/>
          <p14:tracePt t="27319" x="4589463" y="1841500"/>
          <p14:tracePt t="27335" x="4589463" y="1831975"/>
          <p14:tracePt t="27346" x="4589463" y="1824038"/>
          <p14:tracePt t="27351" x="4589463" y="1814513"/>
          <p14:tracePt t="27362" x="4572000" y="1797050"/>
          <p14:tracePt t="27367" x="4546600" y="1779588"/>
          <p14:tracePt t="27375" x="4529138" y="1779588"/>
          <p14:tracePt t="27383" x="4502150" y="1771650"/>
          <p14:tracePt t="27391" x="4467225" y="1754188"/>
          <p14:tracePt t="27399" x="4441825" y="1744663"/>
          <p14:tracePt t="27408" x="4397375" y="1727200"/>
          <p14:tracePt t="27415" x="4344988" y="1701800"/>
          <p14:tracePt t="27423" x="4292600" y="1692275"/>
          <p14:tracePt t="27431" x="4249738" y="1692275"/>
          <p14:tracePt t="27439" x="4205288" y="1657350"/>
          <p14:tracePt t="27447" x="4152900" y="1649413"/>
          <p14:tracePt t="27455" x="4092575" y="1639888"/>
          <p14:tracePt t="27463" x="4040188" y="1614488"/>
          <p14:tracePt t="27471" x="4005263" y="1604963"/>
          <p14:tracePt t="27479" x="3952875" y="1597025"/>
          <p14:tracePt t="27487" x="3917950" y="1579563"/>
          <p14:tracePt t="27495" x="3900488" y="1579563"/>
          <p14:tracePt t="27503" x="3865563" y="1562100"/>
          <p14:tracePt t="27512" x="3848100" y="1562100"/>
          <p14:tracePt t="27519" x="3821113" y="1562100"/>
          <p14:tracePt t="27529" x="3803650" y="1562100"/>
          <p14:tracePt t="27535" x="3786188" y="1562100"/>
          <p14:tracePt t="27546" x="3760788" y="1562100"/>
          <p14:tracePt t="27551" x="3733800" y="1562100"/>
          <p14:tracePt t="27562" x="3690938" y="1579563"/>
          <p14:tracePt t="27567" x="3646488" y="1597025"/>
          <p14:tracePt t="27575" x="3603625" y="1631950"/>
          <p14:tracePt t="27583" x="3559175" y="1666875"/>
          <p14:tracePt t="27591" x="3506788" y="1692275"/>
          <p14:tracePt t="27599" x="3471863" y="1719263"/>
          <p14:tracePt t="27608" x="3463925" y="1727200"/>
          <p14:tracePt t="27615" x="3454400" y="1736725"/>
          <p14:tracePt t="27624" x="3436938" y="1736725"/>
          <p14:tracePt t="27687" x="3446463" y="1736725"/>
          <p14:tracePt t="27695" x="3489325" y="1727200"/>
          <p14:tracePt t="27703" x="3506788" y="1692275"/>
          <p14:tracePt t="27712" x="3533775" y="1639888"/>
          <p14:tracePt t="27719" x="3551238" y="1604963"/>
          <p14:tracePt t="27729" x="3586163" y="1552575"/>
          <p14:tracePt t="27735" x="3594100" y="1509713"/>
          <p14:tracePt t="27746" x="3594100" y="1447800"/>
          <p14:tracePt t="27751" x="3611563" y="1395413"/>
          <p14:tracePt t="27761" x="3611563" y="1317625"/>
          <p14:tracePt t="27767" x="3611563" y="1247775"/>
          <p14:tracePt t="27775" x="3611563" y="1168400"/>
          <p14:tracePt t="27783" x="3611563" y="1090613"/>
          <p14:tracePt t="27792" x="3611563" y="1030288"/>
          <p14:tracePt t="27799" x="3586163" y="960438"/>
          <p14:tracePt t="27807" x="3551238" y="898525"/>
          <p14:tracePt t="27815" x="3516313" y="855663"/>
          <p14:tracePt t="27823" x="3471863" y="785813"/>
          <p14:tracePt t="27831" x="3454400" y="750888"/>
          <p14:tracePt t="27839" x="3421063" y="706438"/>
          <p14:tracePt t="27847" x="3386138" y="688975"/>
          <p14:tracePt t="27855" x="3368675" y="681038"/>
          <p14:tracePt t="27863" x="3333750" y="663575"/>
          <p14:tracePt t="27871" x="3324225" y="654050"/>
          <p14:tracePt t="27879" x="3306763" y="654050"/>
          <p14:tracePt t="27887" x="3298825" y="654050"/>
          <p14:tracePt t="27896" x="3281363" y="654050"/>
          <p14:tracePt t="27919" x="3254375" y="654050"/>
          <p14:tracePt t="27929" x="3219450" y="663575"/>
          <p14:tracePt t="27935" x="3201988" y="688975"/>
          <p14:tracePt t="27946" x="3176588" y="715963"/>
          <p14:tracePt t="27951" x="3167063" y="750888"/>
          <p14:tracePt t="27962" x="3159125" y="758825"/>
          <p14:tracePt t="27967" x="3149600" y="768350"/>
          <p14:tracePt t="27976" x="3132138" y="793750"/>
          <p14:tracePt t="28039" x="3132138" y="803275"/>
          <p14:tracePt t="28047" x="3132138" y="838200"/>
          <p14:tracePt t="28055" x="3141663" y="863600"/>
          <p14:tracePt t="28063" x="3159125" y="908050"/>
          <p14:tracePt t="28071" x="3159125" y="950913"/>
          <p14:tracePt t="28079" x="3184525" y="995363"/>
          <p14:tracePt t="28087" x="3201988" y="1073150"/>
          <p14:tracePt t="28095" x="3219450" y="1108075"/>
          <p14:tracePt t="28103" x="3228975" y="1185863"/>
          <p14:tracePt t="28112" x="3236913" y="1247775"/>
          <p14:tracePt t="28119" x="3263900" y="1335088"/>
          <p14:tracePt t="28128" x="3271838" y="1412875"/>
          <p14:tracePt t="28135" x="3271838" y="1465263"/>
          <p14:tracePt t="28147" x="3271838" y="1544638"/>
          <p14:tracePt t="28151" x="3271838" y="1604963"/>
          <p14:tracePt t="28162" x="3271838" y="1666875"/>
          <p14:tracePt t="28167" x="3281363" y="1719263"/>
          <p14:tracePt t="28178" x="3281363" y="1771650"/>
          <p14:tracePt t="28183" x="3289300" y="1797050"/>
          <p14:tracePt t="28191" x="3289300" y="1841500"/>
          <p14:tracePt t="28199" x="3316288" y="1866900"/>
          <p14:tracePt t="28208" x="3324225" y="1901825"/>
          <p14:tracePt t="28215" x="3333750" y="1928813"/>
          <p14:tracePt t="28223" x="3359150" y="1954213"/>
          <p14:tracePt t="28231" x="3368675" y="1971675"/>
          <p14:tracePt t="28239" x="3394075" y="1989138"/>
          <p14:tracePt t="28247" x="3411538" y="1998663"/>
          <p14:tracePt t="28255" x="3436938" y="2016125"/>
          <p14:tracePt t="28263" x="3463925" y="2016125"/>
          <p14:tracePt t="28271" x="3489325" y="2016125"/>
          <p14:tracePt t="28279" x="3533775" y="2024063"/>
          <p14:tracePt t="28287" x="3576638" y="2024063"/>
          <p14:tracePt t="28296" x="3611563" y="2024063"/>
          <p14:tracePt t="28303" x="3663950" y="2024063"/>
          <p14:tracePt t="28312" x="3716338" y="2024063"/>
          <p14:tracePt t="28319" x="3760788" y="2024063"/>
          <p14:tracePt t="28329" x="3803650" y="2024063"/>
          <p14:tracePt t="28335" x="3848100" y="2024063"/>
          <p14:tracePt t="28346" x="3883025" y="2016125"/>
          <p14:tracePt t="28362" x="3900488" y="2016125"/>
          <p14:tracePt t="28367" x="3935413" y="2006600"/>
          <p14:tracePt t="28375" x="3943350" y="1998663"/>
          <p14:tracePt t="28383" x="3970338" y="1989138"/>
          <p14:tracePt t="28391" x="3978275" y="1989138"/>
          <p14:tracePt t="28407" x="4022725" y="1971675"/>
          <p14:tracePt t="28415" x="4057650" y="1963738"/>
          <p14:tracePt t="28423" x="4075113" y="1963738"/>
          <p14:tracePt t="28449" x="4179888" y="1928813"/>
          <p14:tracePt t="28455" x="4187825" y="1928813"/>
          <p14:tracePt t="28463" x="4197350" y="1928813"/>
          <p14:tracePt t="28688" x="4205288" y="1919288"/>
          <p14:tracePt t="28719" x="4205288" y="1884363"/>
          <p14:tracePt t="28729" x="4205288" y="1876425"/>
          <p14:tracePt t="28735" x="4197350" y="1876425"/>
          <p14:tracePt t="28746" x="4179888" y="1876425"/>
          <p14:tracePt t="28751" x="4170363" y="1866900"/>
          <p14:tracePt t="28767" x="4152900" y="1866900"/>
          <p14:tracePt t="28775" x="4135438" y="1866900"/>
          <p14:tracePt t="28783" x="4127500" y="1866900"/>
          <p14:tracePt t="28792" x="4117975" y="1866900"/>
          <p14:tracePt t="28815" x="4092575" y="1866900"/>
          <p14:tracePt t="28823" x="4083050" y="1866900"/>
          <p14:tracePt t="28847" x="4075113" y="1866900"/>
          <p14:tracePt t="28855" x="4048125" y="1866900"/>
          <p14:tracePt t="28871" x="4040188" y="1884363"/>
          <p14:tracePt t="28880" x="4030663" y="1893888"/>
          <p14:tracePt t="28888" x="4022725" y="1901825"/>
          <p14:tracePt t="28895" x="3995738" y="1911350"/>
          <p14:tracePt t="28903" x="3978275" y="1911350"/>
          <p14:tracePt t="28912" x="3943350" y="1936750"/>
          <p14:tracePt t="28919" x="3917950" y="1936750"/>
          <p14:tracePt t="28928" x="3900488" y="1936750"/>
          <p14:tracePt t="28935" x="3856038" y="1936750"/>
          <p14:tracePt t="28949" x="3848100" y="1936750"/>
          <p14:tracePt t="28953" x="3813175" y="1936750"/>
          <p14:tracePt t="28961" x="3768725" y="1936750"/>
          <p14:tracePt t="28967" x="3733800" y="1936750"/>
          <p14:tracePt t="28978" x="3698875" y="1911350"/>
          <p14:tracePt t="28983" x="3673475" y="1876425"/>
          <p14:tracePt t="28991" x="3629025" y="1831975"/>
          <p14:tracePt t="28999" x="3594100" y="1797050"/>
          <p14:tracePt t="29007" x="3594100" y="1779588"/>
          <p14:tracePt t="29015" x="3586163" y="1744663"/>
          <p14:tracePt t="29023" x="3568700" y="1709738"/>
          <p14:tracePt t="29031" x="3568700" y="1684338"/>
          <p14:tracePt t="29039" x="3559175" y="1649413"/>
          <p14:tracePt t="29047" x="3559175" y="1639888"/>
          <p14:tracePt t="29055" x="3559175" y="1604963"/>
          <p14:tracePt t="29079" x="3559175" y="1570038"/>
          <p14:tracePt t="29095" x="3559175" y="1562100"/>
          <p14:tracePt t="29103" x="3559175" y="1535113"/>
          <p14:tracePt t="29112" x="3576638" y="1527175"/>
          <p14:tracePt t="29119" x="3586163" y="1527175"/>
          <p14:tracePt t="29128" x="3594100" y="1527175"/>
          <p14:tracePt t="29135" x="3638550" y="1527175"/>
          <p14:tracePt t="29146" x="3663950" y="1527175"/>
          <p14:tracePt t="29151" x="3708400" y="1535113"/>
          <p14:tracePt t="29161" x="3716338" y="1535113"/>
          <p14:tracePt t="29167" x="3760788" y="1552575"/>
          <p14:tracePt t="29178" x="3786188" y="1587500"/>
          <p14:tracePt t="29183" x="3795713" y="1604963"/>
          <p14:tracePt t="29191" x="3803650" y="1622425"/>
          <p14:tracePt t="29199" x="3813175" y="1631950"/>
          <p14:tracePt t="29207" x="3830638" y="1639888"/>
          <p14:tracePt t="29215" x="3838575" y="1649413"/>
          <p14:tracePt t="29223" x="3848100" y="1666875"/>
          <p14:tracePt t="29255" x="3856038" y="1674813"/>
          <p14:tracePt t="29312" x="3873500" y="1684338"/>
          <p14:tracePt t="29319" x="3873500" y="1709738"/>
          <p14:tracePt t="29327" x="3883025" y="1727200"/>
          <p14:tracePt t="29335" x="3883025" y="1736725"/>
          <p14:tracePt t="29345" x="3890963" y="1762125"/>
          <p14:tracePt t="29351" x="3917950" y="1797050"/>
          <p14:tracePt t="29362" x="3925888" y="1814513"/>
          <p14:tracePt t="29367" x="3943350" y="1849438"/>
          <p14:tracePt t="29379" x="3970338" y="1893888"/>
          <p14:tracePt t="29384" x="4005263" y="1928813"/>
          <p14:tracePt t="29392" x="4030663" y="1954213"/>
          <p14:tracePt t="29401" x="4065588" y="1989138"/>
          <p14:tracePt t="29408" x="4100513" y="2024063"/>
          <p14:tracePt t="29416" x="4162425" y="2058988"/>
          <p14:tracePt t="29423" x="4205288" y="2068513"/>
          <p14:tracePt t="29430" x="4267200" y="2085975"/>
          <p14:tracePt t="29438" x="4319588" y="2111375"/>
          <p14:tracePt t="29446" x="4371975" y="2120900"/>
          <p14:tracePt t="29455" x="4424363" y="2120900"/>
          <p14:tracePt t="29463" x="4467225" y="2120900"/>
          <p14:tracePt t="29471" x="4511675" y="2120900"/>
          <p14:tracePt t="29479" x="4537075" y="2120900"/>
          <p14:tracePt t="29487" x="4572000" y="2120900"/>
          <p14:tracePt t="29495" x="4597400" y="2120900"/>
          <p14:tracePt t="29503" x="4624388" y="2093913"/>
          <p14:tracePt t="29510" x="4632325" y="2051050"/>
          <p14:tracePt t="29519" x="4641850" y="1998663"/>
          <p14:tracePt t="29528" x="4641850" y="1946275"/>
          <p14:tracePt t="29535" x="4641850" y="1884363"/>
          <p14:tracePt t="29545" x="4641850" y="1831975"/>
          <p14:tracePt t="29551" x="4641850" y="1789113"/>
          <p14:tracePt t="29561" x="4641850" y="1736725"/>
          <p14:tracePt t="29567" x="4641850" y="1692275"/>
          <p14:tracePt t="29578" x="4632325" y="1622425"/>
          <p14:tracePt t="29583" x="4606925" y="1570038"/>
          <p14:tracePt t="29591" x="4564063" y="1509713"/>
          <p14:tracePt t="29599" x="4546600" y="1482725"/>
          <p14:tracePt t="29607" x="4502150" y="1439863"/>
          <p14:tracePt t="29615" x="4459288" y="1395413"/>
          <p14:tracePt t="29623" x="4414838" y="1360488"/>
          <p14:tracePt t="29631" x="4354513" y="1335088"/>
          <p14:tracePt t="29639" x="4310063" y="1317625"/>
          <p14:tracePt t="29647" x="4257675" y="1308100"/>
          <p14:tracePt t="29661" x="4205288" y="1290638"/>
          <p14:tracePt t="29663" x="4135438" y="1273175"/>
          <p14:tracePt t="29671" x="4083050" y="1273175"/>
          <p14:tracePt t="29679" x="4030663" y="1265238"/>
          <p14:tracePt t="29687" x="3978275" y="1265238"/>
          <p14:tracePt t="29695" x="3917950" y="1265238"/>
          <p14:tracePt t="29703" x="3865563" y="1265238"/>
          <p14:tracePt t="29711" x="3821113" y="1265238"/>
          <p14:tracePt t="29719" x="3786188" y="1265238"/>
          <p14:tracePt t="29728" x="3768725" y="1265238"/>
          <p14:tracePt t="29735" x="3743325" y="1265238"/>
          <p14:tracePt t="29745" x="3733800" y="1265238"/>
          <p14:tracePt t="29751" x="3716338" y="1265238"/>
          <p14:tracePt t="29761" x="3698875" y="1273175"/>
          <p14:tracePt t="29767" x="3698875" y="1282700"/>
          <p14:tracePt t="29777" x="3690938" y="1290638"/>
          <p14:tracePt t="29782" x="3681413" y="1300163"/>
          <p14:tracePt t="29791" x="3673475" y="1335088"/>
          <p14:tracePt t="29800" x="3673475" y="1377950"/>
          <p14:tracePt t="29807" x="3646488" y="1404938"/>
          <p14:tracePt t="29815" x="3646488" y="1457325"/>
          <p14:tracePt t="29822" x="3646488" y="1509713"/>
          <p14:tracePt t="29830" x="3638550" y="1562100"/>
          <p14:tracePt t="29838" x="3629025" y="1631950"/>
          <p14:tracePt t="29847" x="3629025" y="1719263"/>
          <p14:tracePt t="29855" x="3629025" y="1806575"/>
          <p14:tracePt t="29863" x="3629025" y="1893888"/>
          <p14:tracePt t="29871" x="3629025" y="1989138"/>
          <p14:tracePt t="29879" x="3629025" y="2076450"/>
          <p14:tracePt t="29886" x="3629025" y="2173288"/>
          <p14:tracePt t="29894" x="3629025" y="2260600"/>
          <p14:tracePt t="29903" x="3638550" y="2363788"/>
          <p14:tracePt t="29911" x="3656013" y="2433638"/>
          <p14:tracePt t="29918" x="3663950" y="2478088"/>
          <p14:tracePt t="29926" x="3673475" y="2547938"/>
          <p14:tracePt t="29935" x="3698875" y="2600325"/>
          <p14:tracePt t="29944" x="3708400" y="2670175"/>
          <p14:tracePt t="29951" x="3716338" y="2722563"/>
          <p14:tracePt t="29961" x="3716338" y="2774950"/>
          <p14:tracePt t="29967" x="3725863" y="2827338"/>
          <p14:tracePt t="29978" x="3725863" y="2887663"/>
          <p14:tracePt t="29983" x="3751263" y="2949575"/>
          <p14:tracePt t="29991" x="3751263" y="2984500"/>
          <p14:tracePt t="29999" x="3751263" y="3027363"/>
          <p14:tracePt t="30007" x="3760788" y="3044825"/>
          <p14:tracePt t="30015" x="3760788" y="3079750"/>
          <p14:tracePt t="30023" x="3760788" y="3106738"/>
          <p14:tracePt t="30031" x="3760788" y="3124200"/>
          <p14:tracePt t="30039" x="3760788" y="3132138"/>
          <p14:tracePt t="30047" x="3760788" y="3149600"/>
          <p14:tracePt t="30063" x="3760788" y="3159125"/>
          <p14:tracePt t="30170" x="3733800" y="3106738"/>
          <p14:tracePt t="30179" x="3681413" y="3019425"/>
          <p14:tracePt t="30183" x="3629025" y="2922588"/>
          <p14:tracePt t="30197" x="3559175" y="2817813"/>
          <p14:tracePt t="30200" x="3481388" y="2687638"/>
          <p14:tracePt t="30208" x="3421063" y="2573338"/>
          <p14:tracePt t="30217" x="3376613" y="2443163"/>
          <p14:tracePt t="30224" x="3324225" y="2311400"/>
          <p14:tracePt t="30231" x="3298825" y="2208213"/>
          <p14:tracePt t="30239" x="3254375" y="2085975"/>
          <p14:tracePt t="30247" x="3254375" y="1989138"/>
          <p14:tracePt t="30255" x="3246438" y="1901825"/>
          <p14:tracePt t="30263" x="3236913" y="1831975"/>
          <p14:tracePt t="30271" x="3211513" y="1771650"/>
          <p14:tracePt t="30280" x="3211513" y="1736725"/>
          <p14:tracePt t="30287" x="3201988" y="1709738"/>
          <p14:tracePt t="30295" x="3194050" y="1701800"/>
          <p14:tracePt t="30303" x="3194050" y="1684338"/>
          <p14:tracePt t="30327" x="3176588" y="1666875"/>
          <p14:tracePt t="30351" x="3167063" y="1666875"/>
          <p14:tracePt t="30360" x="3159125" y="1666875"/>
          <p14:tracePt t="30367" x="3124200" y="1684338"/>
          <p14:tracePt t="30377" x="3124200" y="1727200"/>
          <p14:tracePt t="30383" x="3106738" y="1824038"/>
          <p14:tracePt t="30391" x="3106738" y="1901825"/>
          <p14:tracePt t="30399" x="3079750" y="1998663"/>
          <p14:tracePt t="30408" x="3079750" y="2085975"/>
          <p14:tracePt t="30415" x="3071813" y="2155825"/>
          <p14:tracePt t="30423" x="3044825" y="2233613"/>
          <p14:tracePt t="30431" x="3044825" y="2286000"/>
          <p14:tracePt t="30439" x="3044825" y="2363788"/>
          <p14:tracePt t="30447" x="3044825" y="2390775"/>
          <p14:tracePt t="30455" x="3044825" y="2416175"/>
          <p14:tracePt t="30463" x="3054350" y="2451100"/>
          <p14:tracePt t="30479" x="3062288" y="2460625"/>
          <p14:tracePt t="30495" x="3089275" y="2460625"/>
          <p14:tracePt t="30503" x="3097213" y="2460625"/>
          <p14:tracePt t="30512" x="3132138" y="2460625"/>
          <p14:tracePt t="30519" x="3159125" y="2460625"/>
          <p14:tracePt t="30528" x="3194050" y="2460625"/>
          <p14:tracePt t="30535" x="3219450" y="2451100"/>
          <p14:tracePt t="30545" x="3263900" y="2408238"/>
          <p14:tracePt t="30551" x="3289300" y="2346325"/>
          <p14:tracePt t="30561" x="3316288" y="2278063"/>
          <p14:tracePt t="30567" x="3324225" y="2216150"/>
          <p14:tracePt t="30577" x="3324225" y="2163763"/>
          <p14:tracePt t="30583" x="3324225" y="2093913"/>
          <p14:tracePt t="30591" x="3324225" y="2041525"/>
          <p14:tracePt t="30599" x="3324225" y="1971675"/>
          <p14:tracePt t="30607" x="3298825" y="1928813"/>
          <p14:tracePt t="30615" x="3254375" y="1876425"/>
          <p14:tracePt t="30623" x="3236913" y="1841500"/>
          <p14:tracePt t="30631" x="3201988" y="1814513"/>
          <p14:tracePt t="30639" x="3176588" y="1771650"/>
          <p14:tracePt t="30647" x="3132138" y="1744663"/>
          <p14:tracePt t="30663" x="3044825" y="1727200"/>
          <p14:tracePt t="30671" x="3001963" y="1709738"/>
          <p14:tracePt t="30679" x="2974975" y="1709738"/>
          <p14:tracePt t="30687" x="2932113" y="1709738"/>
          <p14:tracePt t="30695" x="2870200" y="1736725"/>
          <p14:tracePt t="30703" x="2809875" y="1797050"/>
          <p14:tracePt t="30711" x="2765425" y="1849438"/>
          <p14:tracePt t="30719" x="2713038" y="1946275"/>
          <p14:tracePt t="30729" x="2670175" y="2058988"/>
          <p14:tracePt t="30735" x="2635250" y="2190750"/>
          <p14:tracePt t="30745" x="2600325" y="2328863"/>
          <p14:tracePt t="30751" x="2555875" y="2478088"/>
          <p14:tracePt t="30762" x="2538413" y="2600325"/>
          <p14:tracePt t="30767" x="2520950" y="2722563"/>
          <p14:tracePt t="30778" x="2503488" y="2852738"/>
          <p14:tracePt t="30783" x="2495550" y="2957513"/>
          <p14:tracePt t="30791" x="2495550" y="3044825"/>
          <p14:tracePt t="30799" x="2495550" y="3132138"/>
          <p14:tracePt t="30808" x="2495550" y="3201988"/>
          <p14:tracePt t="30815" x="2520950" y="3254375"/>
          <p14:tracePt t="30823" x="2565400" y="3324225"/>
          <p14:tracePt t="30831" x="2608263" y="3376613"/>
          <p14:tracePt t="30839" x="2635250" y="3411538"/>
          <p14:tracePt t="30847" x="2695575" y="3463925"/>
          <p14:tracePt t="30855" x="2722563" y="3481388"/>
          <p14:tracePt t="30863" x="2765425" y="3498850"/>
          <p14:tracePt t="30871" x="2809875" y="3516313"/>
          <p14:tracePt t="30880" x="2844800" y="3524250"/>
          <p14:tracePt t="30887" x="2897188" y="3524250"/>
          <p14:tracePt t="30895" x="2957513" y="3524250"/>
          <p14:tracePt t="30903" x="3001963" y="3524250"/>
          <p14:tracePt t="30911" x="3054350" y="3524250"/>
          <p14:tracePt t="30919" x="3114675" y="3524250"/>
          <p14:tracePt t="30928" x="3201988" y="3524250"/>
          <p14:tracePt t="30935" x="3281363" y="3524250"/>
          <p14:tracePt t="30945" x="3368675" y="3524250"/>
          <p14:tracePt t="30951" x="3436938" y="3516313"/>
          <p14:tracePt t="30961" x="3533775" y="3498850"/>
          <p14:tracePt t="30967" x="3629025" y="3471863"/>
          <p14:tracePt t="30978" x="3716338" y="3446463"/>
          <p14:tracePt t="31004" x="3935413" y="3359150"/>
          <p14:tracePt t="31007" x="3987800" y="3341688"/>
          <p14:tracePt t="31018" x="4022725" y="3324225"/>
          <p14:tracePt t="31023" x="4048125" y="3316288"/>
          <p14:tracePt t="31031" x="4057650" y="3306763"/>
          <p14:tracePt t="31095" x="4065588" y="3298825"/>
          <p14:tracePt t="31103" x="4075113" y="3281363"/>
          <p14:tracePt t="31119" x="4092575" y="3271838"/>
          <p14:tracePt t="31135" x="4100513" y="3263900"/>
          <p14:tracePt t="31145" x="4110038" y="3254375"/>
          <p14:tracePt t="31161" x="4117975" y="3236913"/>
          <p14:tracePt t="31183" x="4135438" y="3236913"/>
          <p14:tracePt t="31191" x="4144963" y="3228975"/>
          <p14:tracePt t="31199" x="4152900" y="3228975"/>
          <p14:tracePt t="31208" x="4179888" y="3219450"/>
          <p14:tracePt t="31223" x="4197350" y="3194050"/>
          <p14:tracePt t="31280" x="4205288" y="3184525"/>
          <p14:tracePt t="31303" x="4205288" y="3149600"/>
          <p14:tracePt t="31311" x="4205288" y="3141663"/>
          <p14:tracePt t="31319" x="4205288" y="3132138"/>
          <p14:tracePt t="31328" x="4205288" y="3124200"/>
          <p14:tracePt t="31335" x="4205288" y="3089275"/>
          <p14:tracePt t="31351" x="4205288" y="3062288"/>
          <p14:tracePt t="31367" x="4205288" y="3044825"/>
          <p14:tracePt t="31378" x="4205288" y="3036888"/>
          <p14:tracePt t="31383" x="4205288" y="3019425"/>
          <p14:tracePt t="31394" x="4205288" y="3009900"/>
          <p14:tracePt t="31399" x="4205288" y="2992438"/>
          <p14:tracePt t="31415" x="4197350" y="2967038"/>
          <p14:tracePt t="31463" x="4179888" y="2957513"/>
          <p14:tracePt t="31487" x="4170363" y="2957513"/>
          <p14:tracePt t="31516" x="4135438" y="2949575"/>
          <p14:tracePt t="31535" x="4127500" y="2949575"/>
          <p14:tracePt t="31551" x="4117975" y="2949575"/>
          <p14:tracePt t="31583" x="4092575" y="2949575"/>
          <p14:tracePt t="31887" x="4092575" y="2932113"/>
          <p14:tracePt t="31895" x="4100513" y="2922588"/>
          <p14:tracePt t="31928" x="4135438" y="2914650"/>
          <p14:tracePt t="32023" x="4144963" y="2905125"/>
          <p14:tracePt t="32145" x="4152900" y="2905125"/>
          <p14:tracePt t="32151" x="4152900" y="2914650"/>
          <p14:tracePt t="32167" x="4152900" y="2932113"/>
          <p14:tracePt t="32179" x="4152900" y="2957513"/>
          <p14:tracePt t="32183" x="4152900" y="2974975"/>
          <p14:tracePt t="32195" x="4152900" y="2984500"/>
          <p14:tracePt t="32215" x="4135438" y="2992438"/>
          <p14:tracePt t="32231" x="4127500" y="3001963"/>
          <p14:tracePt t="32744" x="4127500" y="3027363"/>
          <p14:tracePt t="32751" x="4127500" y="3036888"/>
          <p14:tracePt t="32761" x="4127500" y="3044825"/>
          <p14:tracePt t="32778" x="4127500" y="3071813"/>
          <p14:tracePt t="32783" x="4127500" y="3089275"/>
          <p14:tracePt t="32794" x="4144963" y="3124200"/>
          <p14:tracePt t="32799" x="4144963" y="3132138"/>
          <p14:tracePt t="32811" x="4152900" y="3159125"/>
          <p14:tracePt t="32815" x="4162425" y="3194050"/>
          <p14:tracePt t="32823" x="4187825" y="3211513"/>
          <p14:tracePt t="32831" x="4197350" y="3236913"/>
          <p14:tracePt t="32839" x="4205288" y="3246438"/>
          <p14:tracePt t="32847" x="4222750" y="3254375"/>
          <p14:tracePt t="32855" x="4232275" y="3281363"/>
          <p14:tracePt t="32863" x="4240213" y="3289300"/>
          <p14:tracePt t="32871" x="4249738" y="3298825"/>
          <p14:tracePt t="32888" x="4267200" y="3324225"/>
          <p14:tracePt t="33304" x="4275138" y="3333750"/>
          <p14:tracePt t="33312" x="4284663" y="3351213"/>
          <p14:tracePt t="33319" x="4292600" y="3368675"/>
          <p14:tracePt t="33335" x="4310063" y="3386138"/>
          <p14:tracePt t="33346" x="4310063" y="3394075"/>
          <p14:tracePt t="33351" x="4310063" y="3411538"/>
          <p14:tracePt t="33361" x="4319588" y="3421063"/>
          <p14:tracePt t="33367" x="4327525" y="3436938"/>
          <p14:tracePt t="33378" x="4327525" y="3463925"/>
          <p14:tracePt t="33383" x="4354513" y="3498850"/>
          <p14:tracePt t="33394" x="4362450" y="3506788"/>
          <p14:tracePt t="33399" x="4362450" y="3524250"/>
          <p14:tracePt t="33407" x="4371975" y="3541713"/>
          <p14:tracePt t="33415" x="4371975" y="3559175"/>
          <p14:tracePt t="33423" x="4379913" y="3586163"/>
          <p14:tracePt t="33431" x="4379913" y="3594100"/>
          <p14:tracePt t="33439" x="4379913" y="3629025"/>
          <p14:tracePt t="33447" x="4406900" y="3646488"/>
          <p14:tracePt t="33463" x="4414838" y="3681413"/>
          <p14:tracePt t="33479" x="4414838" y="3690938"/>
          <p14:tracePt t="33487" x="4424363" y="3698875"/>
          <p14:tracePt t="33503" x="4424363" y="3725863"/>
          <p14:tracePt t="33511" x="4424363" y="3733800"/>
          <p14:tracePt t="33519" x="4441825" y="3743325"/>
          <p14:tracePt t="33551" x="4441825" y="3760788"/>
          <p14:tracePt t="34527" x="4449763" y="3768725"/>
          <p14:tracePt t="34561" x="4467225" y="3786188"/>
          <p14:tracePt t="34567" x="4484688" y="3803650"/>
          <p14:tracePt t="34577" x="4494213" y="3813175"/>
          <p14:tracePt t="34594" x="4502150" y="3821113"/>
          <p14:tracePt t="34599" x="4511675" y="3848100"/>
          <p14:tracePt t="34607" x="4511675" y="3856038"/>
          <p14:tracePt t="34615" x="4529138" y="3890963"/>
          <p14:tracePt t="34623" x="4529138" y="3908425"/>
          <p14:tracePt t="34631" x="4529138" y="3917950"/>
          <p14:tracePt t="34639" x="4529138" y="3960813"/>
          <p14:tracePt t="34647" x="4529138" y="3978275"/>
          <p14:tracePt t="34655" x="4529138" y="4022725"/>
          <p14:tracePt t="34678" x="4529138" y="4065588"/>
          <p14:tracePt t="34680" x="4529138" y="4075113"/>
          <p14:tracePt t="34687" x="4529138" y="4110038"/>
          <p14:tracePt t="34696" x="4529138" y="4117975"/>
          <p14:tracePt t="34703" x="4529138" y="4135438"/>
          <p14:tracePt t="34711" x="4529138" y="4162425"/>
          <p14:tracePt t="34719" x="4529138" y="4170363"/>
          <p14:tracePt t="34727" x="4529138" y="4197350"/>
          <p14:tracePt t="34735" x="4529138" y="4222750"/>
          <p14:tracePt t="34744" x="4529138" y="4249738"/>
          <p14:tracePt t="34751" x="4529138" y="4292600"/>
          <p14:tracePt t="34761" x="4519613" y="4337050"/>
          <p14:tracePt t="34767" x="4519613" y="4354513"/>
          <p14:tracePt t="34777" x="4511675" y="4397375"/>
          <p14:tracePt t="34783" x="4511675" y="4441825"/>
          <p14:tracePt t="34794" x="4502150" y="4484688"/>
          <p14:tracePt t="34799" x="4502150" y="4511675"/>
          <p14:tracePt t="34811" x="4484688" y="4546600"/>
          <p14:tracePt t="34815" x="4484688" y="4564063"/>
          <p14:tracePt t="34823" x="4467225" y="4589463"/>
          <p14:tracePt t="34831" x="4467225" y="4597400"/>
          <p14:tracePt t="34847" x="4467225" y="4606925"/>
          <p14:tracePt t="34983" x="4467225" y="4614863"/>
          <p14:tracePt t="36783" x="4467225" y="4632325"/>
          <p14:tracePt t="36799" x="4467225" y="4649788"/>
          <p14:tracePt t="36815" x="4467225" y="4659313"/>
          <p14:tracePt t="36827" x="4467225" y="4676775"/>
          <p14:tracePt t="36831" x="4484688" y="4694238"/>
          <p14:tracePt t="36847" x="4511675" y="4719638"/>
          <p14:tracePt t="36856" x="4537075" y="4729163"/>
          <p14:tracePt t="36863" x="4579938" y="4737100"/>
          <p14:tracePt t="36871" x="4624388" y="4746625"/>
          <p14:tracePt t="36879" x="4667250" y="4781550"/>
          <p14:tracePt t="36887" x="4719638" y="4789488"/>
          <p14:tracePt t="36895" x="4789488" y="4824413"/>
          <p14:tracePt t="36903" x="4841875" y="4833938"/>
          <p14:tracePt t="36911" x="4903788" y="4859338"/>
          <p14:tracePt t="36919" x="4981575" y="4876800"/>
          <p14:tracePt t="36927" x="5068888" y="4903788"/>
          <p14:tracePt t="36935" x="5148263" y="4903788"/>
          <p14:tracePt t="36949" x="5253038" y="4921250"/>
          <p14:tracePt t="36951" x="5357813" y="4938713"/>
          <p14:tracePt t="36960" x="5453063" y="4946650"/>
          <p14:tracePt t="36967" x="5575300" y="4946650"/>
          <p14:tracePt t="36977" x="5707063" y="4946650"/>
          <p14:tracePt t="36983" x="5837238" y="4956175"/>
          <p14:tracePt t="36994" x="5949950" y="4956175"/>
          <p14:tracePt t="36999" x="6099175" y="4956175"/>
          <p14:tracePt t="37010" x="6203950" y="4956175"/>
          <p14:tracePt t="37015" x="6299200" y="4956175"/>
          <p14:tracePt t="37026" x="6403975" y="4956175"/>
          <p14:tracePt t="37031" x="6491288" y="4956175"/>
          <p14:tracePt t="37039" x="6578600" y="4956175"/>
          <p14:tracePt t="37047" x="6665913" y="4956175"/>
          <p14:tracePt t="37055" x="6735763" y="4938713"/>
          <p14:tracePt t="37063" x="6805613" y="4921250"/>
          <p14:tracePt t="37071" x="6865938" y="4876800"/>
          <p14:tracePt t="37079" x="6935788" y="4833938"/>
          <p14:tracePt t="37087" x="6988175" y="4799013"/>
          <p14:tracePt t="37095" x="7040563" y="4754563"/>
          <p14:tracePt t="37103" x="7119938" y="4711700"/>
          <p14:tracePt t="37111" x="7189788" y="4659313"/>
          <p14:tracePt t="37119" x="7259638" y="4614863"/>
          <p14:tracePt t="37127" x="7319963" y="4589463"/>
          <p14:tracePt t="37135" x="7416800" y="4564063"/>
          <p14:tracePt t="37143" x="7504113" y="4537075"/>
          <p14:tracePt t="37151" x="7581900" y="4502150"/>
          <p14:tracePt t="37160" x="7626350" y="4494213"/>
          <p14:tracePt t="37167" x="7651750" y="4484688"/>
          <p14:tracePt t="37176" x="7686675" y="4484688"/>
          <p14:tracePt t="37183" x="7721600" y="4484688"/>
          <p14:tracePt t="37193" x="7731125" y="4484688"/>
          <p14:tracePt t="37199" x="7739063" y="4484688"/>
          <p14:tracePt t="37211" x="7773988" y="4502150"/>
          <p14:tracePt t="37215" x="7808913" y="4519613"/>
          <p14:tracePt t="37224" x="7853363" y="4554538"/>
          <p14:tracePt t="37231" x="7888288" y="4589463"/>
          <p14:tracePt t="37239" x="7913688" y="4632325"/>
          <p14:tracePt t="37247" x="7948613" y="4684713"/>
          <p14:tracePt t="37255" x="7975600" y="4737100"/>
          <p14:tracePt t="37263" x="8001000" y="4789488"/>
          <p14:tracePt t="37271" x="8018463" y="4859338"/>
          <p14:tracePt t="37279" x="8026400" y="4938713"/>
          <p14:tracePt t="37288" x="8035925" y="4991100"/>
          <p14:tracePt t="37295" x="8035925" y="5051425"/>
          <p14:tracePt t="37303" x="8035925" y="5113338"/>
          <p14:tracePt t="37311" x="8061325" y="5165725"/>
          <p14:tracePt t="37319" x="8061325" y="5208588"/>
          <p14:tracePt t="37327" x="8078788" y="5253038"/>
          <p14:tracePt t="37335" x="8088313" y="5270500"/>
          <p14:tracePt t="37343" x="8123238" y="5295900"/>
          <p14:tracePt t="37351" x="8158163" y="5313363"/>
          <p14:tracePt t="37359" x="8210550" y="5313363"/>
          <p14:tracePt t="37367" x="8280400" y="5313363"/>
          <p14:tracePt t="37376" x="8350250" y="5313363"/>
          <p14:tracePt t="37383" x="8437563" y="5313363"/>
          <p14:tracePt t="37393" x="8524875" y="5260975"/>
          <p14:tracePt t="37399" x="8602663" y="5191125"/>
          <p14:tracePt t="37410" x="8682038" y="5095875"/>
          <p14:tracePt t="37415" x="8734425" y="4981575"/>
          <p14:tracePt t="37427" x="8786813" y="4851400"/>
          <p14:tracePt t="37431" x="8847138" y="4711700"/>
          <p14:tracePt t="37439" x="8874125" y="4572000"/>
          <p14:tracePt t="37447" x="8909050" y="4414838"/>
          <p14:tracePt t="37456" x="8934450" y="4257675"/>
          <p14:tracePt t="37463" x="8951913" y="4057650"/>
          <p14:tracePt t="37471" x="8961438" y="3830638"/>
          <p14:tracePt t="37479" x="8986838" y="3611563"/>
          <p14:tracePt t="37487" x="8986838" y="3386138"/>
          <p14:tracePt t="37495" x="8986838" y="3141663"/>
          <p14:tracePt t="37503" x="8986838" y="2922588"/>
          <p14:tracePt t="37511" x="8961438" y="2695575"/>
          <p14:tracePt t="37519" x="8926513" y="2513013"/>
          <p14:tracePt t="37527" x="8916988" y="2320925"/>
          <p14:tracePt t="37535" x="8864600" y="2173288"/>
          <p14:tracePt t="37543" x="8821738" y="2033588"/>
          <p14:tracePt t="37551" x="8777288" y="1919288"/>
          <p14:tracePt t="37560" x="8751888" y="1831975"/>
          <p14:tracePt t="37567" x="8742363" y="1771650"/>
          <p14:tracePt t="37577" x="8707438" y="1709738"/>
          <p14:tracePt t="37583" x="8707438" y="1684338"/>
          <p14:tracePt t="37593" x="8689975" y="1657350"/>
          <p14:tracePt t="37599" x="8664575" y="1639888"/>
          <p14:tracePt t="37615" x="8655050" y="1639888"/>
          <p14:tracePt t="37626" x="8647113" y="1639888"/>
          <p14:tracePt t="37631" x="8629650" y="1622425"/>
          <p14:tracePt t="37639" x="8612188" y="1614488"/>
          <p14:tracePt t="37647" x="8585200" y="1604963"/>
          <p14:tracePt t="37656" x="8542338" y="1597025"/>
          <p14:tracePt t="37678" x="8480425" y="1562100"/>
          <p14:tracePt t="37679" x="8437563" y="1535113"/>
          <p14:tracePt t="37687" x="8367713" y="1492250"/>
          <p14:tracePt t="37695" x="8340725" y="1474788"/>
          <p14:tracePt t="37703" x="8280400" y="1439863"/>
          <p14:tracePt t="37711" x="8235950" y="1422400"/>
          <p14:tracePt t="37719" x="8183563" y="1387475"/>
          <p14:tracePt t="37728" x="8148638" y="1377950"/>
          <p14:tracePt t="37736" x="8096250" y="1360488"/>
          <p14:tracePt t="37744" x="8018463" y="1360488"/>
          <p14:tracePt t="37751" x="7948613" y="1360488"/>
          <p14:tracePt t="37759" x="7888288" y="1360488"/>
          <p14:tracePt t="37767" x="7818438" y="1412875"/>
          <p14:tracePt t="37777" x="7713663" y="1474788"/>
          <p14:tracePt t="37783" x="7599363" y="1587500"/>
          <p14:tracePt t="37793" x="7512050" y="1709738"/>
          <p14:tracePt t="37799" x="7442200" y="1841500"/>
          <p14:tracePt t="37810" x="7381875" y="1989138"/>
          <p14:tracePt t="37815" x="7302500" y="2155825"/>
          <p14:tracePt t="37827" x="7267575" y="2320925"/>
          <p14:tracePt t="37831" x="7224713" y="2513013"/>
          <p14:tracePt t="37839" x="7215188" y="2730500"/>
          <p14:tracePt t="37847" x="7189788" y="2940050"/>
          <p14:tracePt t="37855" x="7207250" y="3159125"/>
          <p14:tracePt t="37863" x="7242175" y="3376613"/>
          <p14:tracePt t="37871" x="7259638" y="3586163"/>
          <p14:tracePt t="37879" x="7329488" y="3786188"/>
          <p14:tracePt t="37887" x="7372350" y="3943350"/>
          <p14:tracePt t="37895" x="7424738" y="4117975"/>
          <p14:tracePt t="37903" x="7477125" y="4292600"/>
          <p14:tracePt t="37912" x="7521575" y="4467225"/>
          <p14:tracePt t="37919" x="7564438" y="4572000"/>
          <p14:tracePt t="37927" x="7626350" y="4684713"/>
          <p14:tracePt t="37935" x="7678738" y="4789488"/>
          <p14:tracePt t="37942" x="7713663" y="4851400"/>
          <p14:tracePt t="37951" x="7756525" y="4911725"/>
          <p14:tracePt t="37960" x="7800975" y="4956175"/>
          <p14:tracePt t="37967" x="7853363" y="4991100"/>
          <p14:tracePt t="37977" x="7888288" y="4991100"/>
          <p14:tracePt t="37983" x="7948613" y="4991100"/>
          <p14:tracePt t="37993" x="8018463" y="4991100"/>
          <p14:tracePt t="37999" x="8088313" y="4929188"/>
          <p14:tracePt t="38011" x="8166100" y="4833938"/>
          <p14:tracePt t="38015" x="8245475" y="4676775"/>
          <p14:tracePt t="38026" x="8297863" y="4529138"/>
          <p14:tracePt t="38031" x="8375650" y="4319588"/>
          <p14:tracePt t="38039" x="8437563" y="4057650"/>
          <p14:tracePt t="38048" x="8472488" y="3821113"/>
          <p14:tracePt t="38055" x="8515350" y="3524250"/>
          <p14:tracePt t="38063" x="8550275" y="3236913"/>
          <p14:tracePt t="38071" x="8559800" y="2949575"/>
          <p14:tracePt t="38079" x="8559800" y="2670175"/>
          <p14:tracePt t="38088" x="8542338" y="2381250"/>
          <p14:tracePt t="38095" x="8524875" y="2103438"/>
          <p14:tracePt t="38103" x="8489950" y="1876425"/>
          <p14:tracePt t="38111" x="8445500" y="1657350"/>
          <p14:tracePt t="38119" x="8410575" y="1482725"/>
          <p14:tracePt t="38127" x="8358188" y="1360488"/>
          <p14:tracePt t="38135" x="8305800" y="1247775"/>
          <p14:tracePt t="38143" x="8218488" y="1143000"/>
          <p14:tracePt t="38151" x="8140700" y="1082675"/>
          <p14:tracePt t="38159" x="8061325" y="1055688"/>
          <p14:tracePt t="38168" x="7966075" y="1047750"/>
          <p14:tracePt t="38176" x="7861300" y="1047750"/>
          <p14:tracePt t="38183" x="7748588" y="1065213"/>
          <p14:tracePt t="38193" x="7626350" y="1160463"/>
          <p14:tracePt t="38199" x="7494588" y="1300163"/>
          <p14:tracePt t="38210" x="7389813" y="1500188"/>
          <p14:tracePt t="38215" x="7277100" y="1754188"/>
          <p14:tracePt t="38227" x="7215188" y="2024063"/>
          <p14:tracePt t="38231" x="7162800" y="2293938"/>
          <p14:tracePt t="38240" x="7102475" y="2555875"/>
          <p14:tracePt t="38247" x="7085013" y="2862263"/>
          <p14:tracePt t="38255" x="7085013" y="3114675"/>
          <p14:tracePt t="38263" x="7085013" y="3368675"/>
          <p14:tracePt t="38271" x="7110413" y="3603625"/>
          <p14:tracePt t="38279" x="7154863" y="3813175"/>
          <p14:tracePt t="38287" x="7215188" y="4005263"/>
          <p14:tracePt t="38295" x="7294563" y="4162425"/>
          <p14:tracePt t="38303" x="7381875" y="4302125"/>
          <p14:tracePt t="38311" x="7469188" y="4424363"/>
          <p14:tracePt t="38319" x="7556500" y="4511675"/>
          <p14:tracePt t="38328" x="7643813" y="4564063"/>
          <p14:tracePt t="38335" x="7739063" y="4589463"/>
          <p14:tracePt t="38343" x="7826375" y="4589463"/>
          <p14:tracePt t="38351" x="7913688" y="4589463"/>
          <p14:tracePt t="38360" x="7983538" y="4537075"/>
          <p14:tracePt t="38367" x="8070850" y="4441825"/>
          <p14:tracePt t="38376" x="8158163" y="4275138"/>
          <p14:tracePt t="38383" x="8262938" y="4083050"/>
          <p14:tracePt t="38393" x="8350250" y="3838575"/>
          <p14:tracePt t="38399" x="8455025" y="3603625"/>
          <p14:tracePt t="38410" x="8515350" y="3341688"/>
          <p14:tracePt t="38415" x="8542338" y="3089275"/>
          <p14:tracePt t="38427" x="8559800" y="2862263"/>
          <p14:tracePt t="38431" x="8559800" y="2600325"/>
          <p14:tracePt t="38439" x="8559800" y="2381250"/>
          <p14:tracePt t="38447" x="8532813" y="2181225"/>
          <p14:tracePt t="38455" x="8489950" y="1998663"/>
          <p14:tracePt t="38463" x="8437563" y="1831975"/>
          <p14:tracePt t="38472" x="8367713" y="1701800"/>
          <p14:tracePt t="38479" x="8297863" y="1579563"/>
          <p14:tracePt t="38487" x="8218488" y="1492250"/>
          <p14:tracePt t="38495" x="8166100" y="1474788"/>
          <p14:tracePt t="38503" x="8105775" y="1447800"/>
          <p14:tracePt t="38511" x="8078788" y="1447800"/>
          <p14:tracePt t="38519" x="8018463" y="1447800"/>
          <p14:tracePt t="38527" x="7993063" y="1447800"/>
          <p14:tracePt t="38535" x="7913688" y="1509713"/>
          <p14:tracePt t="38543" x="7843838" y="1579563"/>
          <p14:tracePt t="38551" x="7818438" y="1639888"/>
          <p14:tracePt t="38560" x="7731125" y="1754188"/>
          <p14:tracePt t="38567" x="7661275" y="1866900"/>
          <p14:tracePt t="38576" x="7599363" y="1971675"/>
          <p14:tracePt t="38583" x="7564438" y="2085975"/>
          <p14:tracePt t="38593" x="7539038" y="2163763"/>
          <p14:tracePt t="38599" x="7529513" y="2233613"/>
          <p14:tracePt t="38610" x="7529513" y="2243138"/>
          <p14:tracePt t="38615" x="7512050" y="2243138"/>
          <p14:tracePt t="38626" x="7494588" y="2251075"/>
          <p14:tracePt t="38639" x="7512050" y="2260600"/>
          <p14:tracePt t="38647" x="7512050" y="2286000"/>
          <p14:tracePt t="39088" x="7539038" y="2320925"/>
          <p14:tracePt t="39095" x="7581900" y="2433638"/>
          <p14:tracePt t="39103" x="7634288" y="2555875"/>
          <p14:tracePt t="39111" x="7696200" y="2687638"/>
          <p14:tracePt t="39119" x="7773988" y="2782888"/>
          <p14:tracePt t="39127" x="7861300" y="2870200"/>
          <p14:tracePt t="39135" x="7983538" y="2974975"/>
          <p14:tracePt t="39143" x="8088313" y="3027363"/>
          <p14:tracePt t="39151" x="8218488" y="3044825"/>
          <p14:tracePt t="39160" x="8375650" y="3062288"/>
          <p14:tracePt t="39167" x="8515350" y="3062288"/>
          <p14:tracePt t="39176" x="8672513" y="2974975"/>
          <p14:tracePt t="39183" x="8821738" y="2862263"/>
          <p14:tracePt t="39193" x="8961438" y="2740025"/>
          <p14:tracePt t="39199" x="9091613" y="2600325"/>
          <p14:tracePt t="39255" x="8926513" y="1562100"/>
          <p14:tracePt t="39263" x="8742363" y="1474788"/>
          <p14:tracePt t="39271" x="8542338" y="1387475"/>
          <p14:tracePt t="39279" x="8315325" y="1335088"/>
          <p14:tracePt t="39288" x="8061325" y="1308100"/>
          <p14:tracePt t="39295" x="7826375" y="1290638"/>
          <p14:tracePt t="39303" x="7573963" y="1290638"/>
          <p14:tracePt t="39311" x="7337425" y="1335088"/>
          <p14:tracePt t="39319" x="7085013" y="1404938"/>
          <p14:tracePt t="39328" x="6865938" y="1500188"/>
          <p14:tracePt t="39335" x="6692900" y="1604963"/>
          <p14:tracePt t="39343" x="6535738" y="1736725"/>
          <p14:tracePt t="39351" x="6396038" y="1893888"/>
          <p14:tracePt t="39360" x="6291263" y="2033588"/>
          <p14:tracePt t="39367" x="6211888" y="2233613"/>
          <p14:tracePt t="39376" x="6176963" y="2451100"/>
          <p14:tracePt t="39383" x="6142038" y="2643188"/>
          <p14:tracePt t="39393" x="6142038" y="2844800"/>
          <p14:tracePt t="39400" x="6186488" y="3027363"/>
          <p14:tracePt t="39410" x="6238875" y="3194050"/>
          <p14:tracePt t="39415" x="6334125" y="3341688"/>
          <p14:tracePt t="39427" x="6448425" y="3463925"/>
          <p14:tracePt t="39433" x="6561138" y="3541713"/>
          <p14:tracePt t="39443" x="6710363" y="3586163"/>
          <p14:tracePt t="39447" x="6823075" y="3603625"/>
          <p14:tracePt t="39456" x="6980238" y="3629025"/>
          <p14:tracePt t="39465" x="7110413" y="3629025"/>
          <p14:tracePt t="39471" x="7207250" y="3629025"/>
          <p14:tracePt t="39479" x="7302500" y="3603625"/>
          <p14:tracePt t="39487" x="7364413" y="3568700"/>
          <p14:tracePt t="39495" x="7381875" y="3559175"/>
          <p14:tracePt t="39543" x="7381875" y="3533775"/>
          <p14:tracePt t="39551" x="7381875" y="3524250"/>
          <p14:tracePt t="39559" x="7381875" y="3516313"/>
          <p14:tracePt t="39567" x="7381875" y="3498850"/>
          <p14:tracePt t="39576" x="7346950" y="3481388"/>
          <p14:tracePt t="39583" x="7337425" y="3471863"/>
          <p14:tracePt t="39593" x="7319963" y="3471863"/>
          <p14:tracePt t="39599" x="7312025" y="347186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5C4A917C-2C9F-ECB1-9D1C-FA3BEABC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69342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8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Φθορίζουσες χρωστικές: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8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Τι πρέπει να γνωρίζουμε</a:t>
            </a:r>
            <a:endParaRPr lang="en-US" altLang="el-GR" sz="2800" b="1" dirty="0">
              <a:solidFill>
                <a:srgbClr val="FF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EA5614A8-5B8F-5A6E-C172-254A3666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1598613"/>
            <a:ext cx="39624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Χρώμα</a:t>
            </a:r>
            <a:r>
              <a:rPr lang="en-US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 LASER</a:t>
            </a:r>
            <a:endParaRPr lang="el-GR" altLang="el-GR" sz="24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78DCFDD-4FB7-A1EC-A2C1-29110AF7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473200"/>
            <a:ext cx="2819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Μήκος κύματος απορρόφησης </a:t>
            </a:r>
            <a:endParaRPr lang="el-GR" altLang="el-GR" sz="24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2F9CB18-42B6-DB53-E586-C404AB72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751138"/>
            <a:ext cx="28194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Μήκος κύματος εκπομπής</a:t>
            </a:r>
            <a:endParaRPr lang="el-GR" altLang="el-GR" sz="24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DBC0599-5717-AB83-272B-9CCDC9A25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474913"/>
            <a:ext cx="5257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Επιλογή καναλιού </a:t>
            </a:r>
            <a:r>
              <a:rPr lang="en-US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PMT </a:t>
            </a:r>
            <a:r>
              <a:rPr lang="el-GR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Αλληλεπιδράσεις με άλλες χρωστικές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ED9CEC-E767-90D1-7E6C-BA2C5BAE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4149725"/>
            <a:ext cx="2819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Ένταση </a:t>
            </a:r>
            <a:r>
              <a:rPr lang="el-GR" altLang="el-GR" sz="2400" b="1" dirty="0" err="1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φθορισμού</a:t>
            </a:r>
            <a:endParaRPr lang="el-GR" altLang="el-GR" sz="24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5BE84FC-E5B2-0FB9-0842-4F418B12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4113213"/>
            <a:ext cx="3962400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Συνδυασμός με το κατάλληλο αντίσωμα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2BC0322-5B79-FBBA-D100-4912DBEF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581650"/>
            <a:ext cx="28194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Σταθερότητα</a:t>
            </a:r>
            <a:endParaRPr lang="el-GR" altLang="el-GR" sz="24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3BE72097-1973-394A-0979-9349F9041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5337175"/>
            <a:ext cx="44862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Αλληλεπίδραση με </a:t>
            </a:r>
            <a:r>
              <a:rPr lang="en-US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buffers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Ημερομηνία Λήξης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7"/>
    </mc:Choice>
    <mc:Fallback xmlns="">
      <p:transition spd="slow" advTm="40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  <p:extLst>
    <p:ext uri="{3A86A75C-4F4B-4683-9AE1-C65F6400EC91}">
      <p14:laserTraceLst xmlns:p14="http://schemas.microsoft.com/office/powerpoint/2010/main">
        <p14:tracePtLst>
          <p14:tracePt t="6992" x="7232650" y="3471863"/>
          <p14:tracePt t="7003" x="7137400" y="3471863"/>
          <p14:tracePt t="7007" x="7040563" y="3471863"/>
          <p14:tracePt t="7019" x="6953250" y="3471863"/>
          <p14:tracePt t="7022" x="6823075" y="3471863"/>
          <p14:tracePt t="7032" x="6700838" y="3471863"/>
          <p14:tracePt t="7039" x="6570663" y="3471863"/>
          <p14:tracePt t="7049" x="6438900" y="3471863"/>
          <p14:tracePt t="7055" x="6334125" y="3471863"/>
          <p14:tracePt t="7063" x="6221413" y="3471863"/>
          <p14:tracePt t="7071" x="6124575" y="3471863"/>
          <p14:tracePt t="7079" x="6037263" y="3471863"/>
          <p14:tracePt t="7087" x="5942013" y="3471863"/>
          <p14:tracePt t="7095" x="5837238" y="3471863"/>
          <p14:tracePt t="7103" x="5767388" y="3471863"/>
          <p14:tracePt t="7111" x="5697538" y="3471863"/>
          <p14:tracePt t="7119" x="5645150" y="3471863"/>
          <p14:tracePt t="7127" x="5567363" y="3471863"/>
          <p14:tracePt t="7134" x="5514975" y="3471863"/>
          <p14:tracePt t="7143" x="5445125" y="3471863"/>
          <p14:tracePt t="7151" x="5375275" y="3454400"/>
          <p14:tracePt t="7159" x="5295900" y="3454400"/>
          <p14:tracePt t="7167" x="5218113" y="3446463"/>
          <p14:tracePt t="7175" x="5156200" y="3436938"/>
          <p14:tracePt t="7182" x="5068888" y="3411538"/>
          <p14:tracePt t="7191" x="4999038" y="3403600"/>
          <p14:tracePt t="7199" x="4938713" y="3394075"/>
          <p14:tracePt t="7207" x="4911725" y="3394075"/>
          <p14:tracePt t="7215" x="4868863" y="3386138"/>
          <p14:tracePt t="7223" x="4824413" y="3359150"/>
          <p14:tracePt t="7232" x="4772025" y="3341688"/>
          <p14:tracePt t="7239" x="4737100" y="3341688"/>
          <p14:tracePt t="7249" x="4694238" y="3324225"/>
          <p14:tracePt t="7254" x="4641850" y="3306763"/>
          <p14:tracePt t="7263" x="4589463" y="3298825"/>
          <p14:tracePt t="7271" x="4554538" y="3271838"/>
          <p14:tracePt t="7279" x="4484688" y="3236913"/>
          <p14:tracePt t="7287" x="4424363" y="3219450"/>
          <p14:tracePt t="7295" x="4354513" y="3176588"/>
          <p14:tracePt t="7303" x="4292600" y="3132138"/>
          <p14:tracePt t="7311" x="4240213" y="3106738"/>
          <p14:tracePt t="7319" x="4170363" y="3079750"/>
          <p14:tracePt t="7327" x="4117975" y="3054350"/>
          <p14:tracePt t="7335" x="4075113" y="3036888"/>
          <p14:tracePt t="7343" x="4022725" y="3009900"/>
          <p14:tracePt t="7351" x="3952875" y="2974975"/>
          <p14:tracePt t="7359" x="3917950" y="2967038"/>
          <p14:tracePt t="7367" x="3865563" y="2949575"/>
          <p14:tracePt t="7375" x="3803650" y="2914650"/>
          <p14:tracePt t="7382" x="3743325" y="2887663"/>
          <p14:tracePt t="7391" x="3681413" y="2844800"/>
          <p14:tracePt t="7399" x="3603625" y="2800350"/>
          <p14:tracePt t="7407" x="3541713" y="2757488"/>
          <p14:tracePt t="7415" x="3481388" y="2695575"/>
          <p14:tracePt t="7423" x="3429000" y="2643188"/>
          <p14:tracePt t="7432" x="3376613" y="2582863"/>
          <p14:tracePt t="7439" x="3324225" y="2555875"/>
          <p14:tracePt t="7449" x="3298825" y="2520950"/>
          <p14:tracePt t="7455" x="3263900" y="2478088"/>
          <p14:tracePt t="7463" x="3254375" y="2443163"/>
          <p14:tracePt t="7471" x="3246438" y="2398713"/>
          <p14:tracePt t="7479" x="3246438" y="2355850"/>
          <p14:tracePt t="7487" x="3246438" y="2303463"/>
          <p14:tracePt t="7495" x="3246438" y="2260600"/>
          <p14:tracePt t="7503" x="3263900" y="2208213"/>
          <p14:tracePt t="7511" x="3281363" y="2146300"/>
          <p14:tracePt t="7519" x="3289300" y="2093913"/>
          <p14:tracePt t="7527" x="3289300" y="2041525"/>
          <p14:tracePt t="7535" x="3289300" y="1971675"/>
          <p14:tracePt t="7543" x="3289300" y="1919288"/>
          <p14:tracePt t="7551" x="3289300" y="1866900"/>
          <p14:tracePt t="7559" x="3263900" y="1789113"/>
          <p14:tracePt t="7567" x="3236913" y="1727200"/>
          <p14:tracePt t="7575" x="3176588" y="1666875"/>
          <p14:tracePt t="7583" x="3106738" y="1604963"/>
          <p14:tracePt t="7591" x="3036888" y="1570038"/>
          <p14:tracePt t="7599" x="2949575" y="1527175"/>
          <p14:tracePt t="7607" x="2887663" y="1482725"/>
          <p14:tracePt t="7615" x="2782888" y="1447800"/>
          <p14:tracePt t="7623" x="2678113" y="1439863"/>
          <p14:tracePt t="7631" x="2590800" y="1422400"/>
          <p14:tracePt t="7639" x="2451100" y="1422400"/>
          <p14:tracePt t="7649" x="2328863" y="1395413"/>
          <p14:tracePt t="7654" x="2216150" y="1395413"/>
          <p14:tracePt t="7663" x="2111375" y="1395413"/>
          <p14:tracePt t="7671" x="1998663" y="1395413"/>
          <p14:tracePt t="7679" x="1893888" y="1395413"/>
          <p14:tracePt t="7687" x="1779588" y="1395413"/>
          <p14:tracePt t="7695" x="1666875" y="1412875"/>
          <p14:tracePt t="7703" x="1587500" y="1422400"/>
          <p14:tracePt t="7711" x="1500188" y="1474788"/>
          <p14:tracePt t="7719" x="1387475" y="1535113"/>
          <p14:tracePt t="7727" x="1300163" y="1587500"/>
          <p14:tracePt t="7735" x="1230313" y="1649413"/>
          <p14:tracePt t="7743" x="1168400" y="1727200"/>
          <p14:tracePt t="7751" x="1143000" y="1779588"/>
          <p14:tracePt t="7759" x="1125538" y="1824038"/>
          <p14:tracePt t="7767" x="1117600" y="1884363"/>
          <p14:tracePt t="7775" x="1117600" y="1954213"/>
          <p14:tracePt t="7783" x="1117600" y="2058988"/>
          <p14:tracePt t="7791" x="1117600" y="2173288"/>
          <p14:tracePt t="7799" x="1143000" y="2303463"/>
          <p14:tracePt t="7807" x="1238250" y="2433638"/>
          <p14:tracePt t="7815" x="1343025" y="2538413"/>
          <p14:tracePt t="7823" x="1474788" y="2625725"/>
          <p14:tracePt t="7832" x="1622425" y="2713038"/>
          <p14:tracePt t="7838" x="1754188" y="2730500"/>
          <p14:tracePt t="7849" x="1911350" y="2774950"/>
          <p14:tracePt t="7855" x="2068513" y="2782888"/>
          <p14:tracePt t="7863" x="2233613" y="2782888"/>
          <p14:tracePt t="7871" x="2443163" y="2782888"/>
          <p14:tracePt t="7882" x="2617788" y="2705100"/>
          <p14:tracePt t="7887" x="2722563" y="2643188"/>
          <p14:tracePt t="7895" x="2887663" y="2530475"/>
          <p14:tracePt t="7903" x="3001963" y="2433638"/>
          <p14:tracePt t="7911" x="3071813" y="2311400"/>
          <p14:tracePt t="7919" x="3114675" y="2190750"/>
          <p14:tracePt t="7927" x="3149600" y="2051050"/>
          <p14:tracePt t="7935" x="3149600" y="1919288"/>
          <p14:tracePt t="7943" x="3149600" y="1771650"/>
          <p14:tracePt t="7951" x="3124200" y="1649413"/>
          <p14:tracePt t="7959" x="3036888" y="1552575"/>
          <p14:tracePt t="7967" x="2974975" y="1465263"/>
          <p14:tracePt t="7975" x="2862263" y="1352550"/>
          <p14:tracePt t="7982" x="2757488" y="1273175"/>
          <p14:tracePt t="7991" x="2643188" y="1203325"/>
          <p14:tracePt t="7998" x="2538413" y="1143000"/>
          <p14:tracePt t="8007" x="2433638" y="1117600"/>
          <p14:tracePt t="8015" x="2328863" y="1117600"/>
          <p14:tracePt t="8023" x="2233613" y="1117600"/>
          <p14:tracePt t="8032" x="2111375" y="1117600"/>
          <p14:tracePt t="8038" x="2033588" y="1125538"/>
          <p14:tracePt t="8049" x="1954213" y="1195388"/>
          <p14:tracePt t="8054" x="1884363" y="1290638"/>
          <p14:tracePt t="8065" x="1814513" y="1430338"/>
          <p14:tracePt t="8071" x="1771650" y="1579563"/>
          <p14:tracePt t="8079" x="1736725" y="1736725"/>
          <p14:tracePt t="8087" x="1719263" y="1946275"/>
          <p14:tracePt t="8095" x="1719263" y="2085975"/>
          <p14:tracePt t="8103" x="1744663" y="2243138"/>
          <p14:tracePt t="8111" x="1762125" y="2390775"/>
          <p14:tracePt t="8119" x="1806575" y="2520950"/>
          <p14:tracePt t="8127" x="1849438" y="2608263"/>
          <p14:tracePt t="8135" x="1928813" y="2713038"/>
          <p14:tracePt t="8143" x="1998663" y="2765425"/>
          <p14:tracePt t="8151" x="2103438" y="2774950"/>
          <p14:tracePt t="8159" x="2233613" y="2774950"/>
          <p14:tracePt t="8167" x="2355850" y="2747963"/>
          <p14:tracePt t="8175" x="2503488" y="2670175"/>
          <p14:tracePt t="8183" x="2670175" y="2573338"/>
          <p14:tracePt t="8191" x="2827338" y="2451100"/>
          <p14:tracePt t="8199" x="2974975" y="2320925"/>
          <p14:tracePt t="8207" x="3097213" y="2190750"/>
          <p14:tracePt t="8215" x="3176588" y="2085975"/>
          <p14:tracePt t="8223" x="3228975" y="1971675"/>
          <p14:tracePt t="8232" x="3236913" y="1858963"/>
          <p14:tracePt t="8239" x="3236913" y="1754188"/>
          <p14:tracePt t="8249" x="3236913" y="1657350"/>
          <p14:tracePt t="8254" x="3211513" y="1562100"/>
          <p14:tracePt t="8263" x="3159125" y="1474788"/>
          <p14:tracePt t="8271" x="3071813" y="1404938"/>
          <p14:tracePt t="8279" x="2974975" y="1343025"/>
          <p14:tracePt t="8287" x="2870200" y="1290638"/>
          <p14:tracePt t="8295" x="2757488" y="1255713"/>
          <p14:tracePt t="8303" x="2625725" y="1212850"/>
          <p14:tracePt t="8311" x="2503488" y="1203325"/>
          <p14:tracePt t="8319" x="2381250" y="1203325"/>
          <p14:tracePt t="8327" x="2260600" y="1203325"/>
          <p14:tracePt t="8335" x="2120900" y="1203325"/>
          <p14:tracePt t="8343" x="2033588" y="1238250"/>
          <p14:tracePt t="8351" x="1928813" y="1290638"/>
          <p14:tracePt t="8359" x="1824038" y="1370013"/>
          <p14:tracePt t="8367" x="1762125" y="1465263"/>
          <p14:tracePt t="8375" x="1719263" y="1579563"/>
          <p14:tracePt t="8383" x="1709738" y="1709738"/>
          <p14:tracePt t="8391" x="1684338" y="1849438"/>
          <p14:tracePt t="8399" x="1684338" y="1989138"/>
          <p14:tracePt t="8407" x="1701800" y="2146300"/>
          <p14:tracePt t="8415" x="1754188" y="2286000"/>
          <p14:tracePt t="8423" x="1831975" y="2408238"/>
          <p14:tracePt t="8432" x="1936750" y="2538413"/>
          <p14:tracePt t="8438" x="2051050" y="2600325"/>
          <p14:tracePt t="8449" x="2155825" y="2678113"/>
          <p14:tracePt t="8455" x="2268538" y="2730500"/>
          <p14:tracePt t="8463" x="2398713" y="2765425"/>
          <p14:tracePt t="8471" x="2520950" y="2782888"/>
          <p14:tracePt t="8479" x="2625725" y="2809875"/>
          <p14:tracePt t="8487" x="2722563" y="2809875"/>
          <p14:tracePt t="8495" x="2844800" y="2782888"/>
          <p14:tracePt t="8503" x="2957513" y="2740025"/>
          <p14:tracePt t="8511" x="3071813" y="2660650"/>
          <p14:tracePt t="8519" x="3184525" y="2600325"/>
          <p14:tracePt t="8528" x="3271838" y="2513013"/>
          <p14:tracePt t="8535" x="3359150" y="2408238"/>
          <p14:tracePt t="8543" x="3421063" y="2311400"/>
          <p14:tracePt t="8551" x="3446463" y="2216150"/>
          <p14:tracePt t="8559" x="3446463" y="2138363"/>
          <p14:tracePt t="8567" x="3454400" y="2041525"/>
          <p14:tracePt t="8574" x="3454400" y="1946275"/>
          <p14:tracePt t="8583" x="3454400" y="1866900"/>
          <p14:tracePt t="8591" x="3394075" y="1771650"/>
          <p14:tracePt t="8599" x="3306763" y="1666875"/>
          <p14:tracePt t="8607" x="3254375" y="1597025"/>
          <p14:tracePt t="8615" x="3176588" y="1527175"/>
          <p14:tracePt t="8623" x="3106738" y="1474788"/>
          <p14:tracePt t="8632" x="3019425" y="1404938"/>
          <p14:tracePt t="8639" x="2897188" y="1360488"/>
          <p14:tracePt t="8649" x="2782888" y="1335088"/>
          <p14:tracePt t="8654" x="2670175" y="1335088"/>
          <p14:tracePt t="8665" x="2547938" y="1317625"/>
          <p14:tracePt t="8671" x="2425700" y="1317625"/>
          <p14:tracePt t="8679" x="2293938" y="1317625"/>
          <p14:tracePt t="8687" x="2163763" y="1370013"/>
          <p14:tracePt t="8695" x="2058988" y="1430338"/>
          <p14:tracePt t="8703" x="1946275" y="1552575"/>
          <p14:tracePt t="8711" x="1866900" y="1649413"/>
          <p14:tracePt t="8719" x="1806575" y="1779588"/>
          <p14:tracePt t="8727" x="1754188" y="1911350"/>
          <p14:tracePt t="8735" x="1727200" y="2041525"/>
          <p14:tracePt t="8743" x="1719263" y="2163763"/>
          <p14:tracePt t="8751" x="1719263" y="2286000"/>
          <p14:tracePt t="8759" x="1719263" y="2381250"/>
          <p14:tracePt t="8767" x="1719263" y="2460625"/>
          <p14:tracePt t="8775" x="1762125" y="2520950"/>
          <p14:tracePt t="8783" x="1841500" y="2590800"/>
          <p14:tracePt t="8791" x="1919288" y="2608263"/>
          <p14:tracePt t="8798" x="2024063" y="2625725"/>
          <p14:tracePt t="8807" x="2128838" y="2625725"/>
          <p14:tracePt t="8815" x="2233613" y="2625725"/>
          <p14:tracePt t="8823" x="2346325" y="2625725"/>
          <p14:tracePt t="8832" x="2443163" y="2617788"/>
          <p14:tracePt t="8838" x="2520950" y="2573338"/>
          <p14:tracePt t="8849" x="2573338" y="2565400"/>
          <p14:tracePt t="8866" x="2670175" y="2513013"/>
          <p14:tracePt t="8871" x="2705100" y="2513013"/>
          <p14:tracePt t="8879" x="2722563" y="2486025"/>
          <p14:tracePt t="8895" x="2740025" y="2478088"/>
          <p14:tracePt t="8903" x="2747963" y="2468563"/>
          <p14:tracePt t="11353" x="2757488" y="2468563"/>
          <p14:tracePt t="11359" x="2782888" y="2468563"/>
          <p14:tracePt t="11370" x="2827338" y="2468563"/>
          <p14:tracePt t="11375" x="2887663" y="2478088"/>
          <p14:tracePt t="11383" x="2932113" y="2503488"/>
          <p14:tracePt t="11391" x="3009900" y="2538413"/>
          <p14:tracePt t="11399" x="3044825" y="2547938"/>
          <p14:tracePt t="11407" x="3062288" y="2555875"/>
          <p14:tracePt t="11455" x="3089275" y="2555875"/>
          <p14:tracePt t="11464" x="3159125" y="2555875"/>
          <p14:tracePt t="11471" x="3306763" y="2555875"/>
          <p14:tracePt t="11481" x="3498850" y="2555875"/>
          <p14:tracePt t="11487" x="3725863" y="2555875"/>
          <p14:tracePt t="11495" x="3978275" y="2555875"/>
          <p14:tracePt t="11503" x="4205288" y="2555875"/>
          <p14:tracePt t="11511" x="4424363" y="2555875"/>
          <p14:tracePt t="11519" x="4589463" y="2530475"/>
          <p14:tracePt t="11527" x="4729163" y="2486025"/>
          <p14:tracePt t="11535" x="4859338" y="2443163"/>
          <p14:tracePt t="11544" x="4946650" y="2398713"/>
          <p14:tracePt t="11551" x="5051425" y="2346325"/>
          <p14:tracePt t="11559" x="5121275" y="2293938"/>
          <p14:tracePt t="11567" x="5208588" y="2216150"/>
          <p14:tracePt t="11575" x="5313363" y="2146300"/>
          <p14:tracePt t="11583" x="5418138" y="2076450"/>
          <p14:tracePt t="11591" x="5514975" y="1998663"/>
          <p14:tracePt t="11599" x="5584825" y="1928813"/>
          <p14:tracePt t="11607" x="5662613" y="1841500"/>
          <p14:tracePt t="11615" x="5722938" y="1754188"/>
          <p14:tracePt t="11623" x="5767388" y="1666875"/>
          <p14:tracePt t="11632" x="5792788" y="1597025"/>
          <p14:tracePt t="11639" x="5802313" y="1517650"/>
          <p14:tracePt t="11648" x="5802313" y="1447800"/>
          <p14:tracePt t="11655" x="5802313" y="1404938"/>
          <p14:tracePt t="11665" x="5792788" y="1377950"/>
          <p14:tracePt t="11671" x="5749925" y="1335088"/>
          <p14:tracePt t="11681" x="5697538" y="1308100"/>
          <p14:tracePt t="11687" x="5610225" y="1265238"/>
          <p14:tracePt t="11698" x="5514975" y="1255713"/>
          <p14:tracePt t="11703" x="5435600" y="1230313"/>
          <p14:tracePt t="11711" x="5340350" y="1230313"/>
          <p14:tracePt t="11719" x="5226050" y="1230313"/>
          <p14:tracePt t="11727" x="5121275" y="1282700"/>
          <p14:tracePt t="11735" x="5051425" y="1325563"/>
          <p14:tracePt t="11743" x="4999038" y="1387475"/>
          <p14:tracePt t="11751" x="4956175" y="1465263"/>
          <p14:tracePt t="11759" x="4946650" y="1562100"/>
          <p14:tracePt t="11767" x="4946650" y="1666875"/>
          <p14:tracePt t="11775" x="4946650" y="1779588"/>
          <p14:tracePt t="11783" x="4981575" y="1884363"/>
          <p14:tracePt t="11791" x="5051425" y="1971675"/>
          <p14:tracePt t="11799" x="5148263" y="2068513"/>
          <p14:tracePt t="11807" x="5270500" y="2163763"/>
          <p14:tracePt t="11815" x="5400675" y="2233613"/>
          <p14:tracePt t="11823" x="5549900" y="2286000"/>
          <p14:tracePt t="11832" x="5732463" y="2320925"/>
          <p14:tracePt t="11839" x="5907088" y="2320925"/>
          <p14:tracePt t="11849" x="6124575" y="2320925"/>
          <p14:tracePt t="11855" x="6334125" y="2260600"/>
          <p14:tracePt t="11865" x="6535738" y="2181225"/>
          <p14:tracePt t="11871" x="6718300" y="2093913"/>
          <p14:tracePt t="11881" x="6892925" y="1998663"/>
          <p14:tracePt t="11887" x="7085013" y="1876425"/>
          <p14:tracePt t="11895" x="7197725" y="1754188"/>
          <p14:tracePt t="11903" x="7285038" y="1639888"/>
          <p14:tracePt t="11911" x="7319963" y="1552575"/>
          <p14:tracePt t="11919" x="7319963" y="1482725"/>
          <p14:tracePt t="11927" x="7319963" y="1395413"/>
          <p14:tracePt t="11935" x="7319963" y="1335088"/>
          <p14:tracePt t="11943" x="7267575" y="1255713"/>
          <p14:tracePt t="11951" x="7172325" y="1185863"/>
          <p14:tracePt t="11959" x="7058025" y="1160463"/>
          <p14:tracePt t="11967" x="6883400" y="1117600"/>
          <p14:tracePt t="11975" x="6683375" y="1100138"/>
          <p14:tracePt t="11983" x="6448425" y="1100138"/>
          <p14:tracePt t="11991" x="6211888" y="1117600"/>
          <p14:tracePt t="11999" x="6029325" y="1150938"/>
          <p14:tracePt t="12007" x="5854700" y="1238250"/>
          <p14:tracePt t="12015" x="5707063" y="1317625"/>
          <p14:tracePt t="12023" x="5575300" y="1422400"/>
          <p14:tracePt t="12031" x="5480050" y="1535113"/>
          <p14:tracePt t="12039" x="5435600" y="1666875"/>
          <p14:tracePt t="12048" x="5418138" y="1806575"/>
          <p14:tracePt t="12055" x="5418138" y="1946275"/>
          <p14:tracePt t="12065" x="5462588" y="2103438"/>
          <p14:tracePt t="12071" x="5557838" y="2233613"/>
          <p14:tracePt t="12081" x="5672138" y="2346325"/>
          <p14:tracePt t="12087" x="5837238" y="2460625"/>
          <p14:tracePt t="12096" x="6019800" y="2538413"/>
          <p14:tracePt t="12103" x="6186488" y="2555875"/>
          <p14:tracePt t="12111" x="6369050" y="2565400"/>
          <p14:tracePt t="12119" x="6543675" y="2565400"/>
          <p14:tracePt t="12127" x="6692900" y="2565400"/>
          <p14:tracePt t="12135" x="6850063" y="2520950"/>
          <p14:tracePt t="12143" x="6953250" y="2433638"/>
          <p14:tracePt t="12151" x="7058025" y="2338388"/>
          <p14:tracePt t="12159" x="7145338" y="2216150"/>
          <p14:tracePt t="12167" x="7189788" y="2103438"/>
          <p14:tracePt t="12175" x="7207250" y="1998663"/>
          <p14:tracePt t="12183" x="7207250" y="1884363"/>
          <p14:tracePt t="12191" x="7207250" y="1814513"/>
          <p14:tracePt t="12199" x="7207250" y="1709738"/>
          <p14:tracePt t="12207" x="7172325" y="1639888"/>
          <p14:tracePt t="12214" x="7085013" y="1552575"/>
          <p14:tracePt t="12223" x="6970713" y="1482725"/>
          <p14:tracePt t="12231" x="6840538" y="1430338"/>
          <p14:tracePt t="12239" x="6700838" y="1387475"/>
          <p14:tracePt t="12248" x="6561138" y="1387475"/>
          <p14:tracePt t="12255" x="6421438" y="1387475"/>
          <p14:tracePt t="12265" x="6299200" y="1387475"/>
          <p14:tracePt t="12271" x="6169025" y="1412875"/>
          <p14:tracePt t="12282" x="6072188" y="1465263"/>
          <p14:tracePt t="12287" x="5967413" y="1544638"/>
          <p14:tracePt t="12295" x="5915025" y="1631950"/>
          <p14:tracePt t="12303" x="5862638" y="1727200"/>
          <p14:tracePt t="12311" x="5819775" y="1824038"/>
          <p14:tracePt t="12319" x="5810250" y="1936750"/>
          <p14:tracePt t="12327" x="5810250" y="2024063"/>
          <p14:tracePt t="12335" x="5810250" y="2111375"/>
          <p14:tracePt t="12343" x="5810250" y="2173288"/>
          <p14:tracePt t="12351" x="5845175" y="2216150"/>
          <p14:tracePt t="12359" x="5889625" y="2286000"/>
          <p14:tracePt t="12367" x="5932488" y="2328863"/>
          <p14:tracePt t="12375" x="5967413" y="2346325"/>
          <p14:tracePt t="12384" x="6029325" y="2381250"/>
          <p14:tracePt t="12391" x="6081713" y="2390775"/>
          <p14:tracePt t="12399" x="6142038" y="2390775"/>
          <p14:tracePt t="12407" x="6194425" y="2390775"/>
          <p14:tracePt t="12415" x="6229350" y="2390775"/>
          <p14:tracePt t="12423" x="6256338" y="2390775"/>
          <p14:tracePt t="13015" x="6256338" y="2381250"/>
          <p14:tracePt t="13023" x="6203950" y="2408238"/>
          <p14:tracePt t="13030" x="6134100" y="2433638"/>
          <p14:tracePt t="13039" x="6054725" y="2478088"/>
          <p14:tracePt t="13048" x="5967413" y="2495550"/>
          <p14:tracePt t="13055" x="5862638" y="2520950"/>
          <p14:tracePt t="13064" x="5784850" y="2547938"/>
          <p14:tracePt t="13071" x="5707063" y="2565400"/>
          <p14:tracePt t="13081" x="5619750" y="2600325"/>
          <p14:tracePt t="13087" x="5549900" y="2625725"/>
          <p14:tracePt t="13095" x="5480050" y="2652713"/>
          <p14:tracePt t="13103" x="5400675" y="2695575"/>
          <p14:tracePt t="13112" x="5340350" y="2722563"/>
          <p14:tracePt t="13119" x="5295900" y="2757488"/>
          <p14:tracePt t="13128" x="5243513" y="2774950"/>
          <p14:tracePt t="13135" x="5208588" y="2809875"/>
          <p14:tracePt t="13143" x="5200650" y="2862263"/>
          <p14:tracePt t="13151" x="5173663" y="2905125"/>
          <p14:tracePt t="13159" x="5173663" y="2974975"/>
          <p14:tracePt t="13167" x="5173663" y="3027363"/>
          <p14:tracePt t="13175" x="5200650" y="3089275"/>
          <p14:tracePt t="13183" x="5253038" y="3167063"/>
          <p14:tracePt t="13191" x="5330825" y="3254375"/>
          <p14:tracePt t="13200" x="5410200" y="3306763"/>
          <p14:tracePt t="13207" x="5505450" y="3351213"/>
          <p14:tracePt t="13215" x="5627688" y="3376613"/>
          <p14:tracePt t="13223" x="5732463" y="3421063"/>
          <p14:tracePt t="13232" x="5862638" y="3429000"/>
          <p14:tracePt t="13239" x="5984875" y="3429000"/>
          <p14:tracePt t="13248" x="6116638" y="3429000"/>
          <p14:tracePt t="13255" x="6256338" y="3403600"/>
          <p14:tracePt t="13265" x="6386513" y="3324225"/>
          <p14:tracePt t="13271" x="6535738" y="3236913"/>
          <p14:tracePt t="13281" x="6665913" y="3132138"/>
          <p14:tracePt t="13287" x="6780213" y="3001963"/>
          <p14:tracePt t="13297" x="6892925" y="2862263"/>
          <p14:tracePt t="13303" x="6980238" y="2705100"/>
          <p14:tracePt t="13311" x="7040563" y="2573338"/>
          <p14:tracePt t="13319" x="7085013" y="2425700"/>
          <p14:tracePt t="13327" x="7110413" y="2303463"/>
          <p14:tracePt t="13335" x="7110413" y="2173288"/>
          <p14:tracePt t="13343" x="7110413" y="2058988"/>
          <p14:tracePt t="13351" x="7075488" y="1971675"/>
          <p14:tracePt t="13359" x="7015163" y="1911350"/>
          <p14:tracePt t="13367" x="6910388" y="1858963"/>
          <p14:tracePt t="13375" x="6780213" y="1824038"/>
          <p14:tracePt t="13383" x="6623050" y="1797050"/>
          <p14:tracePt t="13391" x="6448425" y="1779588"/>
          <p14:tracePt t="13400" x="6264275" y="1779588"/>
          <p14:tracePt t="13407" x="6089650" y="1779588"/>
          <p14:tracePt t="13415" x="5897563" y="1779588"/>
          <p14:tracePt t="13423" x="5722938" y="1841500"/>
          <p14:tracePt t="13432" x="5549900" y="1884363"/>
          <p14:tracePt t="13439" x="5357813" y="1971675"/>
          <p14:tracePt t="13448" x="5173663" y="2068513"/>
          <p14:tracePt t="13455" x="5026025" y="2163763"/>
          <p14:tracePt t="13465" x="4894263" y="2278063"/>
          <p14:tracePt t="13471" x="4824413" y="2373313"/>
          <p14:tracePt t="13481" x="4772025" y="2495550"/>
          <p14:tracePt t="13487" x="4719638" y="2600325"/>
          <p14:tracePt t="13498" x="4719638" y="2695575"/>
          <p14:tracePt t="13503" x="4719638" y="2782888"/>
          <p14:tracePt t="13511" x="4719638" y="2870200"/>
          <p14:tracePt t="13519" x="4754563" y="2957513"/>
          <p14:tracePt t="13527" x="4799013" y="3027363"/>
          <p14:tracePt t="13535" x="4859338" y="3089275"/>
          <p14:tracePt t="13543" x="4921250" y="3149600"/>
          <p14:tracePt t="13551" x="4973638" y="3167063"/>
          <p14:tracePt t="13559" x="5016500" y="3201988"/>
          <p14:tracePt t="13567" x="5060950" y="3211513"/>
          <p14:tracePt t="13575" x="5068888" y="3211513"/>
          <p14:tracePt t="13583" x="5078413" y="3211513"/>
          <p14:tracePt t="13591" x="5103813" y="3211513"/>
          <p14:tracePt t="13631" x="5095875" y="3211513"/>
          <p14:tracePt t="13639" x="5008563" y="3176588"/>
          <p14:tracePt t="13648" x="4938713" y="3106738"/>
          <p14:tracePt t="13655" x="4816475" y="3036888"/>
          <p14:tracePt t="13665" x="4684713" y="2967038"/>
          <p14:tracePt t="13671" x="4554538" y="2887663"/>
          <p14:tracePt t="13681" x="4389438" y="2800350"/>
          <p14:tracePt t="13687" x="4240213" y="2747963"/>
          <p14:tracePt t="13698" x="4065588" y="2695575"/>
          <p14:tracePt t="13703" x="3848100" y="2643188"/>
          <p14:tracePt t="13711" x="3638550" y="2617788"/>
          <p14:tracePt t="13719" x="3429000" y="2600325"/>
          <p14:tracePt t="13727" x="3211513" y="2600325"/>
          <p14:tracePt t="13735" x="2992438" y="2600325"/>
          <p14:tracePt t="13743" x="2800350" y="2600325"/>
          <p14:tracePt t="13751" x="2600325" y="2625725"/>
          <p14:tracePt t="13759" x="2433638" y="2678113"/>
          <p14:tracePt t="13767" x="2251075" y="2730500"/>
          <p14:tracePt t="13775" x="2085975" y="2782888"/>
          <p14:tracePt t="13783" x="1954213" y="2844800"/>
          <p14:tracePt t="13791" x="1849438" y="2905125"/>
          <p14:tracePt t="13799" x="1771650" y="2984500"/>
          <p14:tracePt t="13807" x="1727200" y="3036888"/>
          <p14:tracePt t="13816" x="1719263" y="3106738"/>
          <p14:tracePt t="13823" x="1709738" y="3176588"/>
          <p14:tracePt t="13831" x="1709738" y="3246438"/>
          <p14:tracePt t="13839" x="1709738" y="3306763"/>
          <p14:tracePt t="13847" x="1719263" y="3411538"/>
          <p14:tracePt t="13865" x="1841500" y="3551238"/>
          <p14:tracePt t="13871" x="1911350" y="3638550"/>
          <p14:tracePt t="13881" x="1971675" y="3698875"/>
          <p14:tracePt t="13887" x="2058988" y="3768725"/>
          <p14:tracePt t="13895" x="2138363" y="3821113"/>
          <p14:tracePt t="13903" x="2216150" y="3865563"/>
          <p14:tracePt t="13911" x="2278063" y="3873500"/>
          <p14:tracePt t="13919" x="2328863" y="3873500"/>
          <p14:tracePt t="13928" x="2390775" y="3873500"/>
          <p14:tracePt t="13935" x="2408238" y="3873500"/>
          <p14:tracePt t="13943" x="2451100" y="3873500"/>
          <p14:tracePt t="13951" x="2503488" y="3865563"/>
          <p14:tracePt t="13959" x="2573338" y="3795713"/>
          <p14:tracePt t="13967" x="2617788" y="3716338"/>
          <p14:tracePt t="13975" x="2660650" y="3611563"/>
          <p14:tracePt t="13983" x="2678113" y="3524250"/>
          <p14:tracePt t="13991" x="2695575" y="3446463"/>
          <p14:tracePt t="13999" x="2695575" y="3351213"/>
          <p14:tracePt t="14007" x="2695575" y="3281363"/>
          <p14:tracePt t="14015" x="2695575" y="3194050"/>
          <p14:tracePt t="14023" x="2695575" y="3141663"/>
          <p14:tracePt t="14031" x="2670175" y="3079750"/>
          <p14:tracePt t="14039" x="2625725" y="3036888"/>
          <p14:tracePt t="14048" x="2565400" y="3009900"/>
          <p14:tracePt t="14055" x="2495550" y="2974975"/>
          <p14:tracePt t="14064" x="2468563" y="2957513"/>
          <p14:tracePt t="14071" x="2390775" y="2949575"/>
          <p14:tracePt t="14081" x="2286000" y="2949575"/>
          <p14:tracePt t="14087" x="2163763" y="2949575"/>
          <p14:tracePt t="14097" x="2016125" y="2949575"/>
          <p14:tracePt t="14103" x="1893888" y="2974975"/>
          <p14:tracePt t="14112" x="1762125" y="3027363"/>
          <p14:tracePt t="14119" x="1622425" y="3089275"/>
          <p14:tracePt t="14128" x="1517650" y="3159125"/>
          <p14:tracePt t="14135" x="1412875" y="3211513"/>
          <p14:tracePt t="14143" x="1325563" y="3289300"/>
          <p14:tracePt t="14151" x="1238250" y="3376613"/>
          <p14:tracePt t="14159" x="1195388" y="3429000"/>
          <p14:tracePt t="14167" x="1160463" y="3481388"/>
          <p14:tracePt t="14175" x="1160463" y="3559175"/>
          <p14:tracePt t="14183" x="1160463" y="3629025"/>
          <p14:tracePt t="14191" x="1168400" y="3690938"/>
          <p14:tracePt t="14199" x="1212850" y="3733800"/>
          <p14:tracePt t="14207" x="1265238" y="3786188"/>
          <p14:tracePt t="14215" x="1343025" y="3813175"/>
          <p14:tracePt t="14223" x="1430338" y="3856038"/>
          <p14:tracePt t="14231" x="1535113" y="3873500"/>
          <p14:tracePt t="14239" x="1649413" y="3873500"/>
          <p14:tracePt t="14248" x="1789113" y="3873500"/>
          <p14:tracePt t="14255" x="1893888" y="3873500"/>
          <p14:tracePt t="14265" x="2024063" y="3873500"/>
          <p14:tracePt t="14271" x="2128838" y="3873500"/>
          <p14:tracePt t="14281" x="2243138" y="3838575"/>
          <p14:tracePt t="14287" x="2346325" y="3821113"/>
          <p14:tracePt t="14298" x="2443163" y="3778250"/>
          <p14:tracePt t="14303" x="2503488" y="3733800"/>
          <p14:tracePt t="14314" x="2573338" y="3673475"/>
          <p14:tracePt t="14319" x="2608263" y="3646488"/>
          <p14:tracePt t="14328" x="2625725" y="3576638"/>
          <p14:tracePt t="14335" x="2625725" y="3516313"/>
          <p14:tracePt t="14343" x="2625725" y="3446463"/>
          <p14:tracePt t="14351" x="2625725" y="3351213"/>
          <p14:tracePt t="14359" x="2608263" y="3236913"/>
          <p14:tracePt t="14367" x="2547938" y="3132138"/>
          <p14:tracePt t="14375" x="2503488" y="3019425"/>
          <p14:tracePt t="14383" x="2425700" y="2932113"/>
          <p14:tracePt t="14392" x="2328863" y="2844800"/>
          <p14:tracePt t="14399" x="2216150" y="2774950"/>
          <p14:tracePt t="14407" x="2111375" y="2695575"/>
          <p14:tracePt t="14416" x="2016125" y="2670175"/>
          <p14:tracePt t="14423" x="1893888" y="2643188"/>
          <p14:tracePt t="14431" x="1797050" y="2643188"/>
          <p14:tracePt t="14439" x="1684338" y="2643188"/>
          <p14:tracePt t="14448" x="1604963" y="2670175"/>
          <p14:tracePt t="14455" x="1517650" y="2730500"/>
          <p14:tracePt t="14464" x="1447800" y="2809875"/>
          <p14:tracePt t="14471" x="1387475" y="2914650"/>
          <p14:tracePt t="14481" x="1343025" y="3036888"/>
          <p14:tracePt t="14487" x="1343025" y="3149600"/>
          <p14:tracePt t="14497" x="1343025" y="3281363"/>
          <p14:tracePt t="14503" x="1343025" y="3411538"/>
          <p14:tracePt t="14512" x="1343025" y="3524250"/>
          <p14:tracePt t="14519" x="1370013" y="3629025"/>
          <p14:tracePt t="14527" x="1412875" y="3716338"/>
          <p14:tracePt t="14535" x="1482725" y="3786188"/>
          <p14:tracePt t="14543" x="1544638" y="3830638"/>
          <p14:tracePt t="14552" x="1614488" y="3865563"/>
          <p14:tracePt t="14559" x="1692275" y="3900488"/>
          <p14:tracePt t="14567" x="1744663" y="3908425"/>
          <p14:tracePt t="14575" x="1806575" y="3908425"/>
          <p14:tracePt t="14583" x="1884363" y="3908425"/>
          <p14:tracePt t="14592" x="1936750" y="3908425"/>
          <p14:tracePt t="14599" x="2016125" y="3848100"/>
          <p14:tracePt t="14607" x="2085975" y="3803650"/>
          <p14:tracePt t="14614" x="2146300" y="3751263"/>
          <p14:tracePt t="14622" x="2198688" y="3673475"/>
          <p14:tracePt t="14630" x="2260600" y="3621088"/>
          <p14:tracePt t="14639" x="2311400" y="3541713"/>
          <p14:tracePt t="14646" x="2355850" y="3481388"/>
          <p14:tracePt t="14655" x="2363788" y="3429000"/>
          <p14:tracePt t="14663" x="2363788" y="3368675"/>
          <p14:tracePt t="14671" x="2363788" y="3324225"/>
          <p14:tracePt t="14681" x="2363788" y="3281363"/>
          <p14:tracePt t="14687" x="2363788" y="3236913"/>
          <p14:tracePt t="14697" x="2363788" y="3194050"/>
          <p14:tracePt t="14703" x="2346325" y="3167063"/>
          <p14:tracePt t="14712" x="2303463" y="3124200"/>
          <p14:tracePt t="14719" x="2278063" y="3106738"/>
          <p14:tracePt t="14727" x="2216150" y="3079750"/>
          <p14:tracePt t="14736" x="2146300" y="3054350"/>
          <p14:tracePt t="14743" x="2068513" y="3044825"/>
          <p14:tracePt t="14751" x="2024063" y="3036888"/>
          <p14:tracePt t="14759" x="1954213" y="3036888"/>
          <p14:tracePt t="14767" x="1901825" y="3036888"/>
          <p14:tracePt t="14775" x="1849438" y="3036888"/>
          <p14:tracePt t="14783" x="1806575" y="3036888"/>
          <p14:tracePt t="14792" x="1771650" y="3044825"/>
          <p14:tracePt t="14799" x="1736725" y="3062288"/>
          <p14:tracePt t="14807" x="1719263" y="3079750"/>
          <p14:tracePt t="14815" x="1709738" y="3089275"/>
          <p14:tracePt t="14823" x="1684338" y="3124200"/>
          <p14:tracePt t="14831" x="1674813" y="3159125"/>
          <p14:tracePt t="14839" x="1674813" y="3176588"/>
          <p14:tracePt t="14849" x="1666875" y="3194050"/>
          <p14:tracePt t="15343" x="1666875" y="3201988"/>
          <p14:tracePt t="15351" x="1631950" y="3263900"/>
          <p14:tracePt t="15360" x="1631950" y="3351213"/>
          <p14:tracePt t="15367" x="1631950" y="3429000"/>
          <p14:tracePt t="15375" x="1657350" y="3524250"/>
          <p14:tracePt t="15383" x="1744663" y="3611563"/>
          <p14:tracePt t="15392" x="1824038" y="3690938"/>
          <p14:tracePt t="15399" x="1911350" y="3716338"/>
          <p14:tracePt t="15407" x="2016125" y="3768725"/>
          <p14:tracePt t="15415" x="2138363" y="3813175"/>
          <p14:tracePt t="15423" x="2278063" y="3856038"/>
          <p14:tracePt t="15431" x="2416175" y="3865563"/>
          <p14:tracePt t="15439" x="2573338" y="3865563"/>
          <p14:tracePt t="15447" x="2722563" y="3865563"/>
          <p14:tracePt t="15455" x="2879725" y="3865563"/>
          <p14:tracePt t="15465" x="3027363" y="3865563"/>
          <p14:tracePt t="15471" x="3159125" y="3838575"/>
          <p14:tracePt t="15481" x="3281363" y="3795713"/>
          <p14:tracePt t="15487" x="3394075" y="3760788"/>
          <p14:tracePt t="15498" x="3489325" y="3708400"/>
          <p14:tracePt t="15503" x="3551238" y="3656013"/>
          <p14:tracePt t="15514" x="3611563" y="3611563"/>
          <p14:tracePt t="15519" x="3638550" y="3559175"/>
          <p14:tracePt t="15527" x="3656013" y="3498850"/>
          <p14:tracePt t="15535" x="3663950" y="3446463"/>
          <p14:tracePt t="15543" x="3663950" y="3394075"/>
          <p14:tracePt t="15551" x="3638550" y="3324225"/>
          <p14:tracePt t="15560" x="3629025" y="3263900"/>
          <p14:tracePt t="15567" x="3594100" y="3211513"/>
          <p14:tracePt t="15575" x="3559175" y="3132138"/>
          <p14:tracePt t="15583" x="3516313" y="3079750"/>
          <p14:tracePt t="15592" x="3471863" y="3036888"/>
          <p14:tracePt t="15599" x="3454400" y="2974975"/>
          <p14:tracePt t="15607" x="3421063" y="2957513"/>
          <p14:tracePt t="15615" x="3376613" y="2922588"/>
          <p14:tracePt t="15623" x="3324225" y="2905125"/>
          <p14:tracePt t="15632" x="3254375" y="2879725"/>
          <p14:tracePt t="15639" x="3201988" y="2862263"/>
          <p14:tracePt t="15647" x="3124200" y="2844800"/>
          <p14:tracePt t="15655" x="3044825" y="2835275"/>
          <p14:tracePt t="15664" x="2949575" y="2835275"/>
          <p14:tracePt t="15671" x="2852738" y="2835275"/>
          <p14:tracePt t="15681" x="2757488" y="2835275"/>
          <p14:tracePt t="15687" x="2652713" y="2835275"/>
          <p14:tracePt t="15697" x="2538413" y="2870200"/>
          <p14:tracePt t="15703" x="2451100" y="2932113"/>
          <p14:tracePt t="15714" x="2338388" y="2984500"/>
          <p14:tracePt t="15719" x="2251075" y="3044825"/>
          <p14:tracePt t="15727" x="2163763" y="3114675"/>
          <p14:tracePt t="15735" x="2085975" y="3194050"/>
          <p14:tracePt t="15743" x="2033588" y="3246438"/>
          <p14:tracePt t="15751" x="1998663" y="3298825"/>
          <p14:tracePt t="15759" x="1981200" y="3351213"/>
          <p14:tracePt t="15767" x="1981200" y="3411538"/>
          <p14:tracePt t="15775" x="1954213" y="3463925"/>
          <p14:tracePt t="15783" x="1954213" y="3506788"/>
          <p14:tracePt t="15791" x="1954213" y="3559175"/>
          <p14:tracePt t="15799" x="2006600" y="3603625"/>
          <p14:tracePt t="15807" x="2068513" y="3656013"/>
          <p14:tracePt t="15815" x="2111375" y="3690938"/>
          <p14:tracePt t="15823" x="2173288" y="3698875"/>
          <p14:tracePt t="15831" x="2233613" y="3743325"/>
          <p14:tracePt t="15839" x="2278063" y="3743325"/>
          <p14:tracePt t="15848" x="2355850" y="3768725"/>
          <p14:tracePt t="15855" x="2408238" y="3786188"/>
          <p14:tracePt t="15864" x="2478088" y="3786188"/>
          <p14:tracePt t="15871" x="2538413" y="3803650"/>
          <p14:tracePt t="15881" x="2582863" y="3803650"/>
          <p14:tracePt t="15887" x="2625725" y="3803650"/>
          <p14:tracePt t="15898" x="2670175" y="3803650"/>
          <p14:tracePt t="15903" x="2722563" y="3786188"/>
          <p14:tracePt t="15911" x="2765425" y="3760788"/>
          <p14:tracePt t="15919" x="2835275" y="3708400"/>
          <p14:tracePt t="15927" x="2879725" y="3656013"/>
          <p14:tracePt t="15935" x="2914650" y="3603625"/>
          <p14:tracePt t="15943" x="2940050" y="3533775"/>
          <p14:tracePt t="15951" x="2957513" y="3481388"/>
          <p14:tracePt t="15959" x="2984500" y="3429000"/>
          <p14:tracePt t="15967" x="2984500" y="3394075"/>
          <p14:tracePt t="15975" x="2984500" y="3341688"/>
          <p14:tracePt t="15983" x="2984500" y="3298825"/>
          <p14:tracePt t="15992" x="2984500" y="3271838"/>
          <p14:tracePt t="15999" x="2974975" y="3228975"/>
          <p14:tracePt t="16007" x="2940050" y="3219450"/>
          <p14:tracePt t="16015" x="2897188" y="3194050"/>
          <p14:tracePt t="16023" x="2844800" y="3176588"/>
          <p14:tracePt t="16032" x="2765425" y="3176588"/>
          <p14:tracePt t="16039" x="2687638" y="3176588"/>
          <p14:tracePt t="16047" x="2590800" y="3176588"/>
          <p14:tracePt t="16055" x="2495550" y="3176588"/>
          <p14:tracePt t="16064" x="2390775" y="3219450"/>
          <p14:tracePt t="16071" x="2293938" y="3298825"/>
          <p14:tracePt t="16080" x="2208213" y="3368675"/>
          <p14:tracePt t="16087" x="2146300" y="3429000"/>
          <p14:tracePt t="16097" x="2085975" y="3506788"/>
          <p14:tracePt t="16103" x="2068513" y="3568700"/>
          <p14:tracePt t="16112" x="2058988" y="3646488"/>
          <p14:tracePt t="16119" x="2058988" y="3725863"/>
          <p14:tracePt t="16127" x="2085975" y="3786188"/>
          <p14:tracePt t="16135" x="2138363" y="3865563"/>
          <p14:tracePt t="16143" x="2225675" y="3943350"/>
          <p14:tracePt t="16151" x="2320925" y="4005263"/>
          <p14:tracePt t="16159" x="2433638" y="4065588"/>
          <p14:tracePt t="16167" x="2573338" y="4127500"/>
          <p14:tracePt t="16175" x="2705100" y="4152900"/>
          <p14:tracePt t="16183" x="2844800" y="4170363"/>
          <p14:tracePt t="16191" x="3019425" y="4170363"/>
          <p14:tracePt t="16199" x="3219450" y="4170363"/>
          <p14:tracePt t="16207" x="3446463" y="4170363"/>
          <p14:tracePt t="16215" x="3708400" y="4127500"/>
          <p14:tracePt t="16223" x="3970338" y="4092575"/>
          <p14:tracePt t="16231" x="4240213" y="4048125"/>
          <p14:tracePt t="16239" x="4537075" y="3960813"/>
          <p14:tracePt t="16247" x="4806950" y="3873500"/>
          <p14:tracePt t="16255" x="5078413" y="3795713"/>
          <p14:tracePt t="16264" x="5330825" y="3733800"/>
          <p14:tracePt t="16271" x="5575300" y="3656013"/>
          <p14:tracePt t="16281" x="5775325" y="3559175"/>
          <p14:tracePt t="16287" x="5949950" y="3471863"/>
          <p14:tracePt t="16297" x="6072188" y="3403600"/>
          <p14:tracePt t="16303" x="6186488" y="3341688"/>
          <p14:tracePt t="16311" x="6246813" y="3281363"/>
          <p14:tracePt t="16319" x="6291263" y="3236913"/>
          <p14:tracePt t="16327" x="6316663" y="3211513"/>
          <p14:tracePt t="16335" x="6316663" y="3184525"/>
          <p14:tracePt t="16343" x="6316663" y="3149600"/>
          <p14:tracePt t="16351" x="6316663" y="3132138"/>
          <p14:tracePt t="16359" x="6316663" y="3089275"/>
          <p14:tracePt t="16367" x="6291263" y="3054350"/>
          <p14:tracePt t="16375" x="6203950" y="3019425"/>
          <p14:tracePt t="16383" x="6124575" y="3009900"/>
          <p14:tracePt t="16391" x="6011863" y="3001963"/>
          <p14:tracePt t="16399" x="5897563" y="2974975"/>
          <p14:tracePt t="16407" x="5775325" y="2974975"/>
          <p14:tracePt t="16415" x="5662613" y="2974975"/>
          <p14:tracePt t="16423" x="5549900" y="3001963"/>
          <p14:tracePt t="16431" x="5470525" y="3062288"/>
          <p14:tracePt t="16439" x="5375275" y="3114675"/>
          <p14:tracePt t="16447" x="5305425" y="3194050"/>
          <p14:tracePt t="16455" x="5260975" y="3298825"/>
          <p14:tracePt t="16464" x="5226050" y="3411538"/>
          <p14:tracePt t="16471" x="5226050" y="3516313"/>
          <p14:tracePt t="16480" x="5226050" y="3611563"/>
          <p14:tracePt t="16487" x="5295900" y="3743325"/>
          <p14:tracePt t="16497" x="5410200" y="3856038"/>
          <p14:tracePt t="16503" x="5532438" y="3917950"/>
          <p14:tracePt t="16514" x="5680075" y="4005263"/>
          <p14:tracePt t="16519" x="5854700" y="4030663"/>
          <p14:tracePt t="16527" x="6011863" y="4040188"/>
          <p14:tracePt t="16535" x="6169025" y="4040188"/>
          <p14:tracePt t="16543" x="6334125" y="4040188"/>
          <p14:tracePt t="16551" x="6473825" y="4040188"/>
          <p14:tracePt t="16559" x="6596063" y="3995738"/>
          <p14:tracePt t="16567" x="6692900" y="3925888"/>
          <p14:tracePt t="16575" x="6805613" y="3838575"/>
          <p14:tracePt t="16583" x="6883400" y="3795713"/>
          <p14:tracePt t="16591" x="6945313" y="3716338"/>
          <p14:tracePt t="16599" x="7032625" y="3621088"/>
          <p14:tracePt t="16607" x="7102475" y="3524250"/>
          <p14:tracePt t="16615" x="7154863" y="3446463"/>
          <p14:tracePt t="16623" x="7207250" y="3368675"/>
          <p14:tracePt t="16632" x="7250113" y="3298825"/>
          <p14:tracePt t="16639" x="7259638" y="3254375"/>
          <p14:tracePt t="16646" x="7259638" y="3211513"/>
          <p14:tracePt t="16655" x="7259638" y="3176588"/>
          <p14:tracePt t="16664" x="7259638" y="3141663"/>
          <p14:tracePt t="16671" x="7250113" y="3106738"/>
          <p14:tracePt t="16681" x="7207250" y="3079750"/>
          <p14:tracePt t="16687" x="7137400" y="3062288"/>
          <p14:tracePt t="16697" x="7058025" y="3054350"/>
          <p14:tracePt t="16703" x="6953250" y="3036888"/>
          <p14:tracePt t="16714" x="6797675" y="3036888"/>
          <p14:tracePt t="16719" x="6640513" y="3036888"/>
          <p14:tracePt t="16727" x="6473825" y="3036888"/>
          <p14:tracePt t="16735" x="6299200" y="3062288"/>
          <p14:tracePt t="16743" x="6176963" y="3114675"/>
          <p14:tracePt t="16751" x="6029325" y="3167063"/>
          <p14:tracePt t="16759" x="5897563" y="3219450"/>
          <p14:tracePt t="16767" x="5810250" y="3298825"/>
          <p14:tracePt t="16776" x="5749925" y="3368675"/>
          <p14:tracePt t="16783" x="5722938" y="3436938"/>
          <p14:tracePt t="16792" x="5707063" y="3506788"/>
          <p14:tracePt t="16799" x="5707063" y="3568700"/>
          <p14:tracePt t="16807" x="5757863" y="3638550"/>
          <p14:tracePt t="16815" x="5819775" y="3698875"/>
          <p14:tracePt t="16823" x="5932488" y="3760788"/>
          <p14:tracePt t="16831" x="6064250" y="3786188"/>
          <p14:tracePt t="16848" x="6326188" y="3813175"/>
          <p14:tracePt t="16855" x="6430963" y="3813175"/>
          <p14:tracePt t="16864" x="6543675" y="3813175"/>
          <p14:tracePt t="16871" x="6623050" y="3778250"/>
          <p14:tracePt t="16880" x="6683375" y="3716338"/>
          <p14:tracePt t="16887" x="6753225" y="3663950"/>
          <p14:tracePt t="16897" x="6805613" y="3603625"/>
          <p14:tracePt t="16903" x="6840538" y="3559175"/>
          <p14:tracePt t="16914" x="6858000" y="3481388"/>
          <p14:tracePt t="16919" x="6865938" y="3411538"/>
          <p14:tracePt t="16927" x="6865938" y="3359150"/>
          <p14:tracePt t="16935" x="6865938" y="3306763"/>
          <p14:tracePt t="16943" x="6865938" y="3236913"/>
          <p14:tracePt t="16951" x="6865938" y="3194050"/>
          <p14:tracePt t="16959" x="6832600" y="3132138"/>
          <p14:tracePt t="16967" x="6788150" y="3079750"/>
          <p14:tracePt t="16975" x="6727825" y="3036888"/>
          <p14:tracePt t="16983" x="6648450" y="3001963"/>
          <p14:tracePt t="16991" x="6570663" y="2967038"/>
          <p14:tracePt t="16999" x="6473825" y="2957513"/>
          <p14:tracePt t="17007" x="6361113" y="2949575"/>
          <p14:tracePt t="17015" x="6256338" y="2949575"/>
          <p14:tracePt t="17023" x="6142038" y="2949575"/>
          <p14:tracePt t="17031" x="6029325" y="2949575"/>
          <p14:tracePt t="17039" x="5924550" y="2949575"/>
          <p14:tracePt t="17046" x="5837238" y="2984500"/>
          <p14:tracePt t="17055" x="5749925" y="3036888"/>
          <p14:tracePt t="17064" x="5689600" y="3089275"/>
          <p14:tracePt t="17071" x="5637213" y="3149600"/>
          <p14:tracePt t="17080" x="5602288" y="3219450"/>
          <p14:tracePt t="17087" x="5575300" y="3298825"/>
          <p14:tracePt t="17096" x="5575300" y="3376613"/>
          <p14:tracePt t="17103" x="5575300" y="3454400"/>
          <p14:tracePt t="17114" x="5575300" y="3516313"/>
          <p14:tracePt t="17119" x="5584825" y="3568700"/>
          <p14:tracePt t="17127" x="5637213" y="3629025"/>
          <p14:tracePt t="17135" x="5672138" y="3656013"/>
          <p14:tracePt t="17143" x="5732463" y="3690938"/>
          <p14:tracePt t="17151" x="5810250" y="3698875"/>
          <p14:tracePt t="17159" x="5880100" y="3716338"/>
          <p14:tracePt t="17167" x="5976938" y="3716338"/>
          <p14:tracePt t="17175" x="6054725" y="3716338"/>
          <p14:tracePt t="17183" x="6151563" y="3716338"/>
          <p14:tracePt t="17191" x="6229350" y="3708400"/>
          <p14:tracePt t="17199" x="6326188" y="3673475"/>
          <p14:tracePt t="17207" x="6421438" y="3629025"/>
          <p14:tracePt t="17215" x="6508750" y="3586163"/>
          <p14:tracePt t="17223" x="6588125" y="3541713"/>
          <p14:tracePt t="17232" x="6648450" y="3489325"/>
          <p14:tracePt t="17239" x="6710363" y="3436938"/>
          <p14:tracePt t="17247" x="6762750" y="3386138"/>
          <p14:tracePt t="17255" x="6780213" y="3341688"/>
          <p14:tracePt t="17263" x="6780213" y="3281363"/>
          <p14:tracePt t="17271" x="6780213" y="3254375"/>
          <p14:tracePt t="17281" x="6780213" y="3194050"/>
          <p14:tracePt t="17287" x="6780213" y="3176588"/>
          <p14:tracePt t="17297" x="6770688" y="3124200"/>
          <p14:tracePt t="17303" x="6727825" y="3089275"/>
          <p14:tracePt t="17313" x="6648450" y="3054350"/>
          <p14:tracePt t="17319" x="6561138" y="3019425"/>
          <p14:tracePt t="17327" x="6465888" y="3001963"/>
          <p14:tracePt t="17335" x="6378575" y="2967038"/>
          <p14:tracePt t="17343" x="6299200" y="2967038"/>
          <p14:tracePt t="17351" x="6246813" y="2957513"/>
          <p14:tracePt t="17359" x="6203950" y="2957513"/>
          <p14:tracePt t="17367" x="6169025" y="2957513"/>
          <p14:tracePt t="17375" x="6142038" y="2957513"/>
          <p14:tracePt t="17383" x="6134100" y="2957513"/>
          <p14:tracePt t="17399" x="6116638" y="2957513"/>
          <p14:tracePt t="21288" x="6099175" y="2957513"/>
          <p14:tracePt t="21296" x="6029325" y="2949575"/>
          <p14:tracePt t="21303" x="5915025" y="2914650"/>
          <p14:tracePt t="21314" x="5784850" y="2905125"/>
          <p14:tracePt t="21320" x="5680075" y="2905125"/>
          <p14:tracePt t="21329" x="5592763" y="2905125"/>
          <p14:tracePt t="21335" x="5487988" y="2905125"/>
          <p14:tracePt t="21346" x="5427663" y="2905125"/>
          <p14:tracePt t="21351" x="5348288" y="2914650"/>
          <p14:tracePt t="21359" x="5270500" y="2974975"/>
          <p14:tracePt t="21368" x="5218113" y="3027363"/>
          <p14:tracePt t="21376" x="5200650" y="3106738"/>
          <p14:tracePt t="21383" x="5200650" y="3194050"/>
          <p14:tracePt t="21391" x="5200650" y="3289300"/>
          <p14:tracePt t="21400" x="5200650" y="3386138"/>
          <p14:tracePt t="21407" x="5200650" y="3481388"/>
          <p14:tracePt t="21415" x="5278438" y="3568700"/>
          <p14:tracePt t="21423" x="5330825" y="3646488"/>
          <p14:tracePt t="21431" x="5418138" y="3733800"/>
          <p14:tracePt t="21439" x="5514975" y="3813175"/>
          <p14:tracePt t="21447" x="5627688" y="3856038"/>
          <p14:tracePt t="21455" x="5749925" y="3865563"/>
          <p14:tracePt t="21463" x="5880100" y="3865563"/>
          <p14:tracePt t="21471" x="6011863" y="3865563"/>
          <p14:tracePt t="21479" x="6124575" y="3838575"/>
          <p14:tracePt t="21487" x="6229350" y="3786188"/>
          <p14:tracePt t="21496" x="6326188" y="3708400"/>
          <p14:tracePt t="21503" x="6421438" y="3611563"/>
          <p14:tracePt t="21512" x="6473825" y="3516313"/>
          <p14:tracePt t="21519" x="6508750" y="3403600"/>
          <p14:tracePt t="21529" x="6543675" y="3281363"/>
          <p14:tracePt t="21535" x="6561138" y="3132138"/>
          <p14:tracePt t="21545" x="6588125" y="3001963"/>
          <p14:tracePt t="21551" x="6588125" y="2862263"/>
          <p14:tracePt t="21560" x="6588125" y="2740025"/>
          <p14:tracePt t="21567" x="6535738" y="2617788"/>
          <p14:tracePt t="21576" x="6491288" y="2520950"/>
          <p14:tracePt t="21583" x="6438900" y="2425700"/>
          <p14:tracePt t="21591" x="6396038" y="2363788"/>
          <p14:tracePt t="21599" x="6361113" y="2320925"/>
          <p14:tracePt t="21607" x="6343650" y="2303463"/>
          <p14:tracePt t="21615" x="6316663" y="2303463"/>
          <p14:tracePt t="21712" x="6326188" y="2303463"/>
          <p14:tracePt t="21719" x="6369050" y="2303463"/>
          <p14:tracePt t="21730" x="6413500" y="2303463"/>
          <p14:tracePt t="21735" x="6421438" y="2293938"/>
          <p14:tracePt t="21752" x="6430963" y="2293938"/>
          <p14:tracePt t="21856" x="6403975" y="2293938"/>
          <p14:tracePt t="21863" x="6343650" y="2320925"/>
          <p14:tracePt t="21871" x="6291263" y="2373313"/>
          <p14:tracePt t="21879" x="6229350" y="2451100"/>
          <p14:tracePt t="21887" x="6186488" y="2538413"/>
          <p14:tracePt t="21896" x="6159500" y="2600325"/>
          <p14:tracePt t="21903" x="6142038" y="2695575"/>
          <p14:tracePt t="21912" x="6142038" y="2809875"/>
          <p14:tracePt t="21919" x="6142038" y="2887663"/>
          <p14:tracePt t="21929" x="6142038" y="2974975"/>
          <p14:tracePt t="21935" x="6159500" y="3044825"/>
          <p14:tracePt t="21946" x="6211888" y="3149600"/>
          <p14:tracePt t="21951" x="6256338" y="3201988"/>
          <p14:tracePt t="21962" x="6316663" y="3281363"/>
          <p14:tracePt t="21967" x="6369050" y="3333750"/>
          <p14:tracePt t="21976" x="6421438" y="3368675"/>
          <p14:tracePt t="21983" x="6491288" y="3386138"/>
          <p14:tracePt t="21991" x="6543675" y="3421063"/>
          <p14:tracePt t="22000" x="6605588" y="3436938"/>
          <p14:tracePt t="22007" x="6665913" y="3436938"/>
          <p14:tracePt t="22015" x="6718300" y="3436938"/>
          <p14:tracePt t="22023" x="6762750" y="3436938"/>
          <p14:tracePt t="22031" x="6815138" y="3436938"/>
          <p14:tracePt t="22039" x="6840538" y="3411538"/>
          <p14:tracePt t="22047" x="6850063" y="3394075"/>
          <p14:tracePt t="22055" x="6858000" y="3368675"/>
          <p14:tracePt t="22064" x="6858000" y="3341688"/>
          <p14:tracePt t="22071" x="6858000" y="3306763"/>
          <p14:tracePt t="22079" x="6858000" y="3263900"/>
          <p14:tracePt t="22087" x="6840538" y="3219450"/>
          <p14:tracePt t="22096" x="6797675" y="3176588"/>
          <p14:tracePt t="22103" x="6745288" y="3149600"/>
          <p14:tracePt t="22113" x="6692900" y="3124200"/>
          <p14:tracePt t="22119" x="6605588" y="3089275"/>
          <p14:tracePt t="22129" x="6518275" y="3054350"/>
          <p14:tracePt t="22135" x="6430963" y="3036888"/>
          <p14:tracePt t="22146" x="6316663" y="3009900"/>
          <p14:tracePt t="22151" x="6211888" y="3009900"/>
          <p14:tracePt t="22160" x="6099175" y="3009900"/>
          <p14:tracePt t="22167" x="5994400" y="3009900"/>
          <p14:tracePt t="22175" x="5897563" y="3027363"/>
          <p14:tracePt t="22183" x="5819775" y="3044825"/>
          <p14:tracePt t="22191" x="5707063" y="3106738"/>
          <p14:tracePt t="22199" x="5610225" y="3159125"/>
          <p14:tracePt t="22207" x="5532438" y="3211513"/>
          <p14:tracePt t="22215" x="5427663" y="3306763"/>
          <p14:tracePt t="22223" x="5330825" y="3429000"/>
          <p14:tracePt t="22231" x="5226050" y="3568700"/>
          <p14:tracePt t="22239" x="5165725" y="3681413"/>
          <p14:tracePt t="22247" x="5138738" y="3786188"/>
          <p14:tracePt t="22255" x="5095875" y="3890963"/>
          <p14:tracePt t="22265" x="5086350" y="3952875"/>
          <p14:tracePt t="22271" x="5068888" y="4005263"/>
          <p14:tracePt t="22279" x="5068888" y="4065588"/>
          <p14:tracePt t="22287" x="5068888" y="4110038"/>
          <p14:tracePt t="22296" x="5068888" y="4127500"/>
          <p14:tracePt t="22303" x="5113338" y="4179888"/>
          <p14:tracePt t="22312" x="5165725" y="4205288"/>
          <p14:tracePt t="22319" x="5243513" y="4222750"/>
          <p14:tracePt t="22329" x="5330825" y="4240213"/>
          <p14:tracePt t="22335" x="5418138" y="4240213"/>
          <p14:tracePt t="22345" x="5532438" y="4240213"/>
          <p14:tracePt t="22351" x="5627688" y="4240213"/>
          <p14:tracePt t="22359" x="5757863" y="4214813"/>
          <p14:tracePt t="22367" x="5845175" y="4170363"/>
          <p14:tracePt t="22375" x="5932488" y="4110038"/>
          <p14:tracePt t="22383" x="6011863" y="4048125"/>
          <p14:tracePt t="22391" x="6099175" y="3978275"/>
          <p14:tracePt t="22399" x="6169025" y="3890963"/>
          <p14:tracePt t="22407" x="6211888" y="3803650"/>
          <p14:tracePt t="22415" x="6238875" y="3716338"/>
          <p14:tracePt t="22423" x="6273800" y="3621088"/>
          <p14:tracePt t="22431" x="6273800" y="3516313"/>
          <p14:tracePt t="22439" x="6273800" y="3411538"/>
          <p14:tracePt t="22447" x="6211888" y="3316288"/>
          <p14:tracePt t="22455" x="6159500" y="3211513"/>
          <p14:tracePt t="22464" x="6081713" y="3124200"/>
          <p14:tracePt t="22471" x="6002338" y="3079750"/>
          <p14:tracePt t="22479" x="5907088" y="3019425"/>
          <p14:tracePt t="22487" x="5784850" y="2967038"/>
          <p14:tracePt t="22496" x="5654675" y="2914650"/>
          <p14:tracePt t="22503" x="5549900" y="2914650"/>
          <p14:tracePt t="22512" x="5418138" y="2914650"/>
          <p14:tracePt t="22519" x="5313363" y="2914650"/>
          <p14:tracePt t="22529" x="5208588" y="2940050"/>
          <p14:tracePt t="22535" x="5138738" y="3001963"/>
          <p14:tracePt t="22545" x="5095875" y="3106738"/>
          <p14:tracePt t="22551" x="5095875" y="3201988"/>
          <p14:tracePt t="22560" x="5095875" y="3324225"/>
          <p14:tracePt t="22567" x="5095875" y="3429000"/>
          <p14:tracePt t="22575" x="5156200" y="3568700"/>
          <p14:tracePt t="22583" x="5253038" y="3681413"/>
          <p14:tracePt t="22591" x="5375275" y="3803650"/>
          <p14:tracePt t="22599" x="5505450" y="3900488"/>
          <p14:tracePt t="22607" x="5627688" y="3978275"/>
          <p14:tracePt t="22615" x="5757863" y="4022725"/>
          <p14:tracePt t="22623" x="5880100" y="4040188"/>
          <p14:tracePt t="22631" x="5994400" y="4040188"/>
          <p14:tracePt t="22639" x="6116638" y="4065588"/>
          <p14:tracePt t="22647" x="6246813" y="4065588"/>
          <p14:tracePt t="22655" x="6343650" y="4048125"/>
          <p14:tracePt t="22664" x="6448425" y="3995738"/>
          <p14:tracePt t="22671" x="6553200" y="3925888"/>
          <p14:tracePt t="22679" x="6605588" y="3873500"/>
          <p14:tracePt t="22687" x="6648450" y="3795713"/>
          <p14:tracePt t="22696" x="6675438" y="3743325"/>
          <p14:tracePt t="22703" x="6675438" y="3690938"/>
          <p14:tracePt t="22712" x="6675438" y="3629025"/>
          <p14:tracePt t="22719" x="6675438" y="3576638"/>
          <p14:tracePt t="22729" x="6675438" y="3533775"/>
          <p14:tracePt t="22735" x="6675438" y="3498850"/>
          <p14:tracePt t="22746" x="6657975" y="3454400"/>
          <p14:tracePt t="22751" x="6640513" y="3446463"/>
          <p14:tracePt t="22759" x="6623050" y="3436938"/>
          <p14:tracePt t="22775" x="6605588" y="3436938"/>
          <p14:tracePt t="22871" x="6596063" y="3436938"/>
          <p14:tracePt t="23007" x="6578600" y="3463925"/>
          <p14:tracePt t="23015" x="6578600" y="3498850"/>
          <p14:tracePt t="23023" x="6578600" y="3541713"/>
          <p14:tracePt t="23031" x="6578600" y="3586163"/>
          <p14:tracePt t="23039" x="6578600" y="3646488"/>
          <p14:tracePt t="23047" x="6578600" y="3716338"/>
          <p14:tracePt t="23055" x="6578600" y="3786188"/>
          <p14:tracePt t="23063" x="6578600" y="3865563"/>
          <p14:tracePt t="23071" x="6596063" y="3943350"/>
          <p14:tracePt t="23079" x="6623050" y="4005263"/>
          <p14:tracePt t="23087" x="6648450" y="4075113"/>
          <p14:tracePt t="23095" x="6665913" y="4127500"/>
          <p14:tracePt t="23103" x="6675438" y="4162425"/>
          <p14:tracePt t="23112" x="6692900" y="4197350"/>
          <p14:tracePt t="23119" x="6718300" y="4222750"/>
          <p14:tracePt t="23129" x="6727825" y="4240213"/>
          <p14:tracePt t="23135" x="6735763" y="4257675"/>
          <p14:tracePt t="23145" x="6770688" y="4292600"/>
          <p14:tracePt t="23167" x="6780213" y="4310063"/>
          <p14:tracePt t="23183" x="6797675" y="4337050"/>
          <p14:tracePt t="23199" x="6805613" y="4337050"/>
          <p14:tracePt t="23207" x="6815138" y="4344988"/>
          <p14:tracePt t="23593" x="6823075" y="4354513"/>
          <p14:tracePt t="23647" x="6823075" y="4379913"/>
          <p14:tracePt t="24519" x="6823075" y="4389438"/>
          <p14:tracePt t="24543" x="6788150" y="4389438"/>
          <p14:tracePt t="24592" x="6770688" y="4371975"/>
          <p14:tracePt t="24623" x="6753225" y="4371975"/>
          <p14:tracePt t="24631" x="6745288" y="4371975"/>
          <p14:tracePt t="24639" x="6735763" y="4362450"/>
          <p14:tracePt t="24655" x="6700838" y="4354513"/>
          <p14:tracePt t="24663" x="6683375" y="4327525"/>
          <p14:tracePt t="24671" x="6657975" y="4319588"/>
          <p14:tracePt t="24680" x="6623050" y="4310063"/>
          <p14:tracePt t="24687" x="6596063" y="4310063"/>
          <p14:tracePt t="24696" x="6526213" y="4284663"/>
          <p14:tracePt t="24703" x="6473825" y="4275138"/>
          <p14:tracePt t="24712" x="6421438" y="4275138"/>
          <p14:tracePt t="24719" x="6351588" y="4267200"/>
          <p14:tracePt t="24729" x="6264275" y="4257675"/>
          <p14:tracePt t="24735" x="6186488" y="4257675"/>
          <p14:tracePt t="24745" x="6054725" y="4257675"/>
          <p14:tracePt t="24751" x="5924550" y="4232275"/>
          <p14:tracePt t="24762" x="5784850" y="4232275"/>
          <p14:tracePt t="24767" x="5637213" y="4222750"/>
          <p14:tracePt t="24775" x="5470525" y="4222750"/>
          <p14:tracePt t="24783" x="5313363" y="4222750"/>
          <p14:tracePt t="24791" x="5156200" y="4222750"/>
          <p14:tracePt t="24799" x="4991100" y="4222750"/>
          <p14:tracePt t="24807" x="4824413" y="4222750"/>
          <p14:tracePt t="24815" x="4649788" y="4222750"/>
          <p14:tracePt t="24823" x="4529138" y="4240213"/>
          <p14:tracePt t="24831" x="4389438" y="4257675"/>
          <p14:tracePt t="24846" x="4267200" y="4284663"/>
          <p14:tracePt t="24847" x="4083050" y="4302125"/>
          <p14:tracePt t="24855" x="3917950" y="4344988"/>
          <p14:tracePt t="24863" x="3743325" y="4371975"/>
          <p14:tracePt t="24871" x="3594100" y="4424363"/>
          <p14:tracePt t="24879" x="3454400" y="4502150"/>
          <p14:tracePt t="24887" x="3341688" y="4546600"/>
          <p14:tracePt t="24895" x="3176588" y="4614863"/>
          <p14:tracePt t="24903" x="2974975" y="4694238"/>
          <p14:tracePt t="24912" x="2844800" y="4781550"/>
          <p14:tracePt t="24919" x="2722563" y="4859338"/>
          <p14:tracePt t="24928" x="2608263" y="4964113"/>
          <p14:tracePt t="24935" x="2547938" y="5051425"/>
          <p14:tracePt t="24945" x="2495550" y="5156200"/>
          <p14:tracePt t="24951" x="2460625" y="5260975"/>
          <p14:tracePt t="24962" x="2425700" y="5340350"/>
          <p14:tracePt t="24967" x="2416175" y="5418138"/>
          <p14:tracePt t="24976" x="2416175" y="5480050"/>
          <p14:tracePt t="24983" x="2416175" y="5532438"/>
          <p14:tracePt t="24991" x="2416175" y="5592763"/>
          <p14:tracePt t="24999" x="2416175" y="5619750"/>
          <p14:tracePt t="25007" x="2416175" y="5654675"/>
          <p14:tracePt t="25015" x="2443163" y="5680075"/>
          <p14:tracePt t="25023" x="2451100" y="5689600"/>
          <p14:tracePt t="25031" x="2460625" y="5697538"/>
          <p14:tracePt t="25063" x="2486025" y="5697538"/>
          <p14:tracePt t="25103" x="2495550" y="5697538"/>
          <p14:tracePt t="26872" x="2520950" y="5697538"/>
          <p14:tracePt t="26880" x="2547938" y="5697538"/>
          <p14:tracePt t="26887" x="2565400" y="5697538"/>
          <p14:tracePt t="26895" x="2573338" y="5697538"/>
          <p14:tracePt t="26903" x="2590800" y="5707063"/>
          <p14:tracePt t="26911" x="2608263" y="5707063"/>
          <p14:tracePt t="26919" x="2617788" y="5707063"/>
          <p14:tracePt t="26928" x="2652713" y="5707063"/>
          <p14:tracePt t="26935" x="2670175" y="5707063"/>
          <p14:tracePt t="26945" x="2705100" y="5707063"/>
          <p14:tracePt t="26951" x="2722563" y="5707063"/>
          <p14:tracePt t="26961" x="2740025" y="5707063"/>
          <p14:tracePt t="26967" x="2757488" y="5707063"/>
          <p14:tracePt t="26977" x="2765425" y="5707063"/>
          <p14:tracePt t="26983" x="2782888" y="5707063"/>
          <p14:tracePt t="26991" x="2792413" y="5707063"/>
          <p14:tracePt t="26999" x="2835275" y="5707063"/>
          <p14:tracePt t="27007" x="2844800" y="5697538"/>
          <p14:tracePt t="27015" x="2879725" y="5680075"/>
          <p14:tracePt t="27023" x="2922588" y="5654675"/>
          <p14:tracePt t="27031" x="2967038" y="5627688"/>
          <p14:tracePt t="27039" x="3009900" y="5592763"/>
          <p14:tracePt t="27047" x="3062288" y="5575300"/>
          <p14:tracePt t="27055" x="3132138" y="5540375"/>
          <p14:tracePt t="27063" x="3201988" y="5505450"/>
          <p14:tracePt t="27071" x="3263900" y="5487988"/>
          <p14:tracePt t="27079" x="3306763" y="5462588"/>
          <p14:tracePt t="27087" x="3333750" y="5453063"/>
          <p14:tracePt t="27096" x="3368675" y="5453063"/>
          <p14:tracePt t="27103" x="3394075" y="5453063"/>
          <p14:tracePt t="27111" x="3411538" y="5435600"/>
          <p14:tracePt t="27119" x="3421063" y="5435600"/>
          <p14:tracePt t="27128" x="3436938" y="5418138"/>
          <p14:tracePt t="27135" x="3446463" y="5418138"/>
          <p14:tracePt t="27145" x="3463925" y="5418138"/>
          <p14:tracePt t="27151" x="3481388" y="5418138"/>
          <p14:tracePt t="27161" x="3489325" y="5418138"/>
          <p14:tracePt t="27167" x="3498850" y="5410200"/>
          <p14:tracePt t="27177" x="3524250" y="5410200"/>
          <p14:tracePt t="27183" x="3533775" y="5400675"/>
          <p14:tracePt t="27191" x="3551238" y="5400675"/>
          <p14:tracePt t="27199" x="3594100" y="5375275"/>
          <p14:tracePt t="27207" x="3629025" y="5365750"/>
          <p14:tracePt t="27215" x="3673475" y="5357813"/>
          <p14:tracePt t="27223" x="3698875" y="5357813"/>
          <p14:tracePt t="27231" x="3743325" y="5322888"/>
          <p14:tracePt t="27239" x="3768725" y="5313363"/>
          <p14:tracePt t="27247" x="3803650" y="5305425"/>
          <p14:tracePt t="27255" x="3848100" y="5287963"/>
          <p14:tracePt t="27263" x="3900488" y="5270500"/>
          <p14:tracePt t="27271" x="3987800" y="5260975"/>
          <p14:tracePt t="27279" x="4092575" y="5243513"/>
          <p14:tracePt t="27287" x="4144963" y="5243513"/>
          <p14:tracePt t="27296" x="4179888" y="5243513"/>
          <p14:tracePt t="27303" x="4205288" y="5235575"/>
          <p14:tracePt t="27311" x="4222750" y="5235575"/>
          <p14:tracePt t="27319" x="4249738" y="5218113"/>
          <p14:tracePt t="27328" x="4284663" y="5200650"/>
          <p14:tracePt t="27335" x="4292600" y="5191125"/>
          <p14:tracePt t="27345" x="4310063" y="5183188"/>
          <p14:tracePt t="27367" x="4327525" y="5156200"/>
          <p14:tracePt t="27391" x="4337050" y="5138738"/>
          <p14:tracePt t="27399" x="4354513" y="5130800"/>
          <p14:tracePt t="27407" x="4354513" y="5113338"/>
          <p14:tracePt t="27423" x="4362450" y="5103813"/>
          <p14:tracePt t="27568" x="4397375" y="5095875"/>
          <p14:tracePt t="27577" x="4449763" y="5095875"/>
          <p14:tracePt t="27583" x="4529138" y="5095875"/>
          <p14:tracePt t="27591" x="4579938" y="5095875"/>
          <p14:tracePt t="27599" x="4632325" y="5095875"/>
          <p14:tracePt t="27607" x="4702175" y="5095875"/>
          <p14:tracePt t="27616" x="4754563" y="5095875"/>
          <p14:tracePt t="27623" x="4806950" y="5068888"/>
          <p14:tracePt t="27631" x="4859338" y="5051425"/>
          <p14:tracePt t="27639" x="4894263" y="5043488"/>
          <p14:tracePt t="27647" x="4929188" y="5016500"/>
          <p14:tracePt t="27655" x="4973638" y="4999038"/>
          <p14:tracePt t="27663" x="4991100" y="4973638"/>
          <p14:tracePt t="27671" x="5008563" y="4956175"/>
          <p14:tracePt t="27679" x="5026025" y="4921250"/>
          <p14:tracePt t="27687" x="5033963" y="4911725"/>
          <p14:tracePt t="27703" x="5033963" y="4886325"/>
          <p14:tracePt t="27735" x="5033963" y="4876800"/>
          <p14:tracePt t="27767" x="5026025" y="4868863"/>
          <p14:tracePt t="27777" x="5008563" y="4868863"/>
          <p14:tracePt t="27783" x="4991100" y="4868863"/>
          <p14:tracePt t="27791" x="4946650" y="4876800"/>
          <p14:tracePt t="27799" x="4921250" y="4911725"/>
          <p14:tracePt t="27807" x="4903788" y="4946650"/>
          <p14:tracePt t="27815" x="4903788" y="4999038"/>
          <p14:tracePt t="27823" x="4903788" y="5043488"/>
          <p14:tracePt t="27831" x="4903788" y="5113338"/>
          <p14:tracePt t="27845" x="4903788" y="5165725"/>
          <p14:tracePt t="27847" x="4921250" y="5226050"/>
          <p14:tracePt t="27855" x="4973638" y="5295900"/>
          <p14:tracePt t="27863" x="5016500" y="5348288"/>
          <p14:tracePt t="27871" x="5103813" y="5392738"/>
          <p14:tracePt t="27879" x="5200650" y="5435600"/>
          <p14:tracePt t="27887" x="5330825" y="5462588"/>
          <p14:tracePt t="27895" x="5453063" y="5487988"/>
          <p14:tracePt t="27903" x="5602288" y="5505450"/>
          <p14:tracePt t="27911" x="5732463" y="5532438"/>
          <p14:tracePt t="27919" x="5889625" y="5532438"/>
          <p14:tracePt t="27928" x="6064250" y="5532438"/>
          <p14:tracePt t="27935" x="6211888" y="5532438"/>
          <p14:tracePt t="27945" x="6326188" y="5522913"/>
          <p14:tracePt t="27951" x="6430963" y="5487988"/>
          <p14:tracePt t="27961" x="6508750" y="5462588"/>
          <p14:tracePt t="27967" x="6561138" y="5453063"/>
          <p14:tracePt t="27977" x="6605588" y="5435600"/>
          <p14:tracePt t="27983" x="6623050" y="5418138"/>
          <p14:tracePt t="28023" x="6623050" y="5410200"/>
          <p14:tracePt t="28039" x="6623050" y="5392738"/>
          <p14:tracePt t="28047" x="6623050" y="5375275"/>
          <p14:tracePt t="28055" x="6613525" y="5365750"/>
          <p14:tracePt t="28071" x="6605588" y="5357813"/>
          <p14:tracePt t="28079" x="6578600" y="5348288"/>
          <p14:tracePt t="28095" x="6570663" y="5348288"/>
          <p14:tracePt t="28103" x="6535738" y="5348288"/>
          <p14:tracePt t="28111" x="6526213" y="5348288"/>
          <p14:tracePt t="28128" x="6518275" y="5348288"/>
          <p14:tracePt t="28135" x="6491288" y="5348288"/>
          <p14:tracePt t="28192" x="6483350" y="5348288"/>
          <p14:tracePt t="28231" x="6473825" y="5357813"/>
          <p14:tracePt t="28247" x="6473825" y="5383213"/>
          <p14:tracePt t="28255" x="6491288" y="5383213"/>
          <p14:tracePt t="28263" x="6518275" y="5392738"/>
          <p14:tracePt t="28271" x="6535738" y="5392738"/>
          <p14:tracePt t="28279" x="6553200" y="5400675"/>
          <p14:tracePt t="28287" x="6588125" y="5400675"/>
          <p14:tracePt t="28295" x="6605588" y="5400675"/>
          <p14:tracePt t="28303" x="6640513" y="5427663"/>
          <p14:tracePt t="28311" x="6692900" y="5427663"/>
          <p14:tracePt t="28319" x="6718300" y="5427663"/>
          <p14:tracePt t="28327" x="6762750" y="5427663"/>
          <p14:tracePt t="28335" x="6797675" y="5427663"/>
          <p14:tracePt t="28344" x="6823075" y="5427663"/>
          <p14:tracePt t="28351" x="6858000" y="5427663"/>
          <p14:tracePt t="28361" x="6883400" y="5418138"/>
          <p14:tracePt t="28367" x="6892925" y="5410200"/>
          <p14:tracePt t="28377" x="6910388" y="5400675"/>
          <p14:tracePt t="28399" x="6927850" y="5392738"/>
          <p14:tracePt t="28407" x="6927850" y="5375275"/>
          <p14:tracePt t="28423" x="6927850" y="5365750"/>
          <p14:tracePt t="28432" x="6927850" y="5357813"/>
          <p14:tracePt t="28440" x="6918325" y="5322888"/>
          <p14:tracePt t="28455" x="6918325" y="5313363"/>
          <p14:tracePt t="28463" x="6910388" y="5287963"/>
          <p14:tracePt t="28471" x="6900863" y="5278438"/>
          <p14:tracePt t="28479" x="6900863" y="5260975"/>
          <p14:tracePt t="28487" x="6865938" y="5235575"/>
          <p14:tracePt t="28503" x="6840538" y="5218113"/>
          <p14:tracePt t="28519" x="6832600" y="5200650"/>
          <p14:tracePt t="28527" x="6823075" y="5200650"/>
          <p14:tracePt t="28535" x="6815138" y="5200650"/>
          <p14:tracePt t="28545" x="6788150" y="5200650"/>
          <p14:tracePt t="28551" x="6770688" y="5200650"/>
          <p14:tracePt t="28561" x="6745288" y="5191125"/>
          <p14:tracePt t="28567" x="6735763" y="5191125"/>
          <p14:tracePt t="28578" x="6700838" y="5191125"/>
          <p14:tracePt t="28583" x="6692900" y="5191125"/>
          <p14:tracePt t="28592" x="6683375" y="5191125"/>
          <p14:tracePt t="28623" x="6657975" y="5191125"/>
          <p14:tracePt t="28688" x="6648450" y="5191125"/>
          <p14:tracePt t="28976" x="6640513" y="5191125"/>
          <p14:tracePt t="28983" x="6623050" y="5191125"/>
          <p14:tracePt t="31841" x="6596063" y="5183188"/>
          <p14:tracePt t="31967" x="6578600" y="5183188"/>
          <p14:tracePt t="32007" x="6570663" y="5173663"/>
          <p14:tracePt t="32015" x="6570663" y="5148263"/>
          <p14:tracePt t="32023" x="6518275" y="5113338"/>
          <p14:tracePt t="32032" x="6421438" y="5086350"/>
          <p14:tracePt t="32040" x="6308725" y="5043488"/>
          <p14:tracePt t="32048" x="6142038" y="4981575"/>
          <p14:tracePt t="32056" x="5967413" y="4929188"/>
          <p14:tracePt t="32063" x="5749925" y="4868863"/>
          <p14:tracePt t="32071" x="5532438" y="4824413"/>
          <p14:tracePt t="32079" x="5287963" y="4799013"/>
          <p14:tracePt t="32087" x="5008563" y="4754563"/>
          <p14:tracePt t="32095" x="4781550" y="4711700"/>
          <p14:tracePt t="32103" x="4519613" y="4694238"/>
          <p14:tracePt t="32111" x="4354513" y="4694238"/>
          <p14:tracePt t="32119" x="4240213" y="4667250"/>
          <p14:tracePt t="32127" x="4127500" y="4667250"/>
          <p14:tracePt t="32135" x="4065588" y="4667250"/>
          <p14:tracePt t="32143" x="4030663" y="4684713"/>
          <p14:tracePt t="32151" x="3978275" y="4737100"/>
          <p14:tracePt t="32160" x="3960813" y="4781550"/>
          <p14:tracePt t="32167" x="3943350" y="4851400"/>
          <p14:tracePt t="32176" x="3943350" y="4938713"/>
          <p14:tracePt t="32183" x="3943350" y="5043488"/>
          <p14:tracePt t="32194" x="3970338" y="5130800"/>
          <p14:tracePt t="32199" x="3987800" y="5226050"/>
          <p14:tracePt t="32208" x="4030663" y="5313363"/>
          <p14:tracePt t="32215" x="4057650" y="5383213"/>
          <p14:tracePt t="32224" x="4092575" y="5435600"/>
          <p14:tracePt t="32231" x="4100513" y="5480050"/>
          <p14:tracePt t="32240" x="4110038" y="5505450"/>
          <p14:tracePt t="32247" x="4135438" y="5522913"/>
          <p14:tracePt t="32255" x="4144963" y="5532438"/>
          <p14:tracePt t="32263" x="4179888" y="5532438"/>
          <p14:tracePt t="32271" x="4232275" y="5532438"/>
          <p14:tracePt t="32279" x="4267200" y="5532438"/>
          <p14:tracePt t="32287" x="4310063" y="5522913"/>
          <p14:tracePt t="32295" x="4371975" y="5453063"/>
          <p14:tracePt t="32303" x="4424363" y="5375275"/>
          <p14:tracePt t="32311" x="4459288" y="5313363"/>
          <p14:tracePt t="32319" x="4494213" y="5226050"/>
          <p14:tracePt t="32328" x="4511675" y="5156200"/>
          <p14:tracePt t="32335" x="4529138" y="5095875"/>
          <p14:tracePt t="32343" x="4529138" y="5008563"/>
          <p14:tracePt t="32351" x="4529138" y="4956175"/>
          <p14:tracePt t="32360" x="4484688" y="4886325"/>
          <p14:tracePt t="32367" x="4432300" y="4824413"/>
          <p14:tracePt t="32377" x="4371975" y="4764088"/>
          <p14:tracePt t="32383" x="4284663" y="4711700"/>
          <p14:tracePt t="32393" x="4205288" y="4694238"/>
          <p14:tracePt t="32399" x="4083050" y="4632325"/>
          <p14:tracePt t="32410" x="3978275" y="4614863"/>
          <p14:tracePt t="32415" x="3873500" y="4589463"/>
          <p14:tracePt t="32423" x="3743325" y="4589463"/>
          <p14:tracePt t="32431" x="3603625" y="4589463"/>
          <p14:tracePt t="32439" x="3471863" y="4589463"/>
          <p14:tracePt t="32447" x="3351213" y="4589463"/>
          <p14:tracePt t="32455" x="3219450" y="4614863"/>
          <p14:tracePt t="32463" x="3124200" y="4659313"/>
          <p14:tracePt t="32471" x="3062288" y="4694238"/>
          <p14:tracePt t="32479" x="2984500" y="4737100"/>
          <p14:tracePt t="32487" x="2914650" y="4789488"/>
          <p14:tracePt t="32495" x="2870200" y="4876800"/>
          <p14:tracePt t="32503" x="2827338" y="4981575"/>
          <p14:tracePt t="32511" x="2817813" y="5051425"/>
          <p14:tracePt t="32519" x="2800350" y="5138738"/>
          <p14:tracePt t="32527" x="2800350" y="5218113"/>
          <p14:tracePt t="32535" x="2774950" y="5287963"/>
          <p14:tracePt t="32543" x="2774950" y="5340350"/>
          <p14:tracePt t="32551" x="2774950" y="5392738"/>
          <p14:tracePt t="32560" x="2774950" y="5418138"/>
          <p14:tracePt t="33298" x="2774950" y="5410200"/>
          <p14:tracePt t="33328" x="2774950" y="5400675"/>
          <p14:tracePt t="37199" x="2765425" y="5400675"/>
          <p14:tracePt t="37207" x="2844800" y="5532438"/>
          <p14:tracePt t="37215" x="3001963" y="5645150"/>
          <p14:tracePt t="37224" x="3132138" y="5740400"/>
          <p14:tracePt t="37231" x="3271838" y="5827713"/>
          <p14:tracePt t="37241" x="3403600" y="5907088"/>
          <p14:tracePt t="37247" x="3541713" y="5949950"/>
          <p14:tracePt t="37255" x="3708400" y="5994400"/>
          <p14:tracePt t="37263" x="3856038" y="6002338"/>
          <p14:tracePt t="37271" x="4022725" y="6002338"/>
          <p14:tracePt t="37279" x="4187825" y="6002338"/>
          <p14:tracePt t="37287" x="4319588" y="5984875"/>
          <p14:tracePt t="37295" x="4459288" y="5932488"/>
          <p14:tracePt t="37303" x="4579938" y="5845175"/>
          <p14:tracePt t="37311" x="4676775" y="5767388"/>
          <p14:tracePt t="37318" x="4754563" y="5707063"/>
          <p14:tracePt t="37327" x="4799013" y="5627688"/>
          <p14:tracePt t="37335" x="4816475" y="5567363"/>
          <p14:tracePt t="37343" x="4841875" y="5487988"/>
          <p14:tracePt t="37351" x="4841875" y="5410200"/>
          <p14:tracePt t="37359" x="4841875" y="5365750"/>
          <p14:tracePt t="37367" x="4841875" y="5330825"/>
          <p14:tracePt t="37375" x="4841875" y="5287963"/>
          <p14:tracePt t="37383" x="4824413" y="5243513"/>
          <p14:tracePt t="37391" x="4772025" y="5200650"/>
          <p14:tracePt t="37399" x="4719638" y="5156200"/>
          <p14:tracePt t="37408" x="4641850" y="5130800"/>
          <p14:tracePt t="37415" x="4564063" y="5113338"/>
          <p14:tracePt t="37424" x="4467225" y="5103813"/>
          <p14:tracePt t="37431" x="4354513" y="5103813"/>
          <p14:tracePt t="37441" x="4222750" y="5103813"/>
          <p14:tracePt t="37447" x="4083050" y="5103813"/>
          <p14:tracePt t="37455" x="3952875" y="5113338"/>
          <p14:tracePt t="37463" x="3848100" y="5165725"/>
          <p14:tracePt t="37471" x="3733800" y="5226050"/>
          <p14:tracePt t="37479" x="3656013" y="5305425"/>
          <p14:tracePt t="37487" x="3611563" y="5357813"/>
          <p14:tracePt t="37495" x="3594100" y="5427663"/>
          <p14:tracePt t="37503" x="3586163" y="5505450"/>
          <p14:tracePt t="37511" x="3586163" y="5567363"/>
          <p14:tracePt t="37519" x="3621088" y="5645150"/>
          <p14:tracePt t="37527" x="3673475" y="5697538"/>
          <p14:tracePt t="37534" x="3751263" y="5749925"/>
          <p14:tracePt t="37543" x="3848100" y="5792788"/>
          <p14:tracePt t="37551" x="3935413" y="5810250"/>
          <p14:tracePt t="37559" x="4075113" y="5837238"/>
          <p14:tracePt t="37567" x="4205288" y="5854700"/>
          <p14:tracePt t="37575" x="4362450" y="5854700"/>
          <p14:tracePt t="37583" x="4511675" y="5854700"/>
          <p14:tracePt t="37591" x="4667250" y="5854700"/>
          <p14:tracePt t="37599" x="4799013" y="5837238"/>
          <p14:tracePt t="37608" x="4921250" y="5784850"/>
          <p14:tracePt t="37615" x="5026025" y="5740400"/>
          <p14:tracePt t="37625" x="5113338" y="5715000"/>
          <p14:tracePt t="37631" x="5183188" y="5680075"/>
          <p14:tracePt t="37641" x="5208588" y="5662613"/>
          <p14:tracePt t="37647" x="5235575" y="5654675"/>
          <p14:tracePt t="37655" x="5243513" y="5637213"/>
          <p14:tracePt t="37664" x="5253038" y="5627688"/>
          <p14:tracePt t="37695" x="5253038" y="5619750"/>
          <p14:tracePt t="37703" x="5253038" y="5610225"/>
          <p14:tracePt t="37711" x="5253038" y="5584825"/>
          <p14:tracePt t="37719" x="5253038" y="5575300"/>
          <p14:tracePt t="37727" x="5226050" y="5549900"/>
          <p14:tracePt t="37735" x="5218113" y="5540375"/>
          <p14:tracePt t="37751" x="5218113" y="5532438"/>
          <p14:tracePt t="37767" x="5208588" y="5505450"/>
          <p14:tracePt t="37774" x="5200650" y="5497513"/>
          <p14:tracePt t="37783" x="5183188" y="5497513"/>
          <p14:tracePt t="37791" x="5165725" y="5487988"/>
          <p14:tracePt t="37799" x="5156200" y="5487988"/>
          <p14:tracePt t="37808" x="5138738" y="5480050"/>
          <p14:tracePt t="37815" x="5121275" y="5462588"/>
          <p14:tracePt t="37825" x="5113338" y="5453063"/>
          <p14:tracePt t="37831" x="5086350" y="5445125"/>
          <p14:tracePt t="37841" x="5068888" y="543560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extLst>
              <a:ext uri="{FF2B5EF4-FFF2-40B4-BE49-F238E27FC236}">
                <a16:creationId xmlns:a16="http://schemas.microsoft.com/office/drawing/2014/main" id="{DA5C3581-1B58-51B5-65A8-99D6EBDB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8600"/>
            <a:ext cx="1828800" cy="6400800"/>
          </a:xfrm>
          <a:prstGeom prst="flowChartOffpageConnector">
            <a:avLst/>
          </a:prstGeom>
          <a:solidFill>
            <a:schemeClr val="bg1"/>
          </a:solidFill>
          <a:ln w="12700">
            <a:solidFill>
              <a:srgbClr val="E5F5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67" name="Oval 7">
            <a:extLst>
              <a:ext uri="{FF2B5EF4-FFF2-40B4-BE49-F238E27FC236}">
                <a16:creationId xmlns:a16="http://schemas.microsoft.com/office/drawing/2014/main" id="{6952573D-B28C-6D38-9A1F-444B5526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68" name="Oval 8">
            <a:extLst>
              <a:ext uri="{FF2B5EF4-FFF2-40B4-BE49-F238E27FC236}">
                <a16:creationId xmlns:a16="http://schemas.microsoft.com/office/drawing/2014/main" id="{9530720A-1C3D-95E3-291E-553AA8E6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096000"/>
            <a:ext cx="228600" cy="228600"/>
          </a:xfrm>
          <a:prstGeom prst="ellipse">
            <a:avLst/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0" name="Oval 10">
            <a:extLst>
              <a:ext uri="{FF2B5EF4-FFF2-40B4-BE49-F238E27FC236}">
                <a16:creationId xmlns:a16="http://schemas.microsoft.com/office/drawing/2014/main" id="{D5390FA2-28D9-30E6-B927-5E34D3A5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228600" cy="2286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1" name="Oval 11">
            <a:extLst>
              <a:ext uri="{FF2B5EF4-FFF2-40B4-BE49-F238E27FC236}">
                <a16:creationId xmlns:a16="http://schemas.microsoft.com/office/drawing/2014/main" id="{2244A516-8495-9713-1498-79870D83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562600"/>
            <a:ext cx="228600" cy="228600"/>
          </a:xfrm>
          <a:prstGeom prst="ellipse">
            <a:avLst/>
          </a:prstGeom>
          <a:solidFill>
            <a:srgbClr val="CC99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2" name="Oval 12">
            <a:extLst>
              <a:ext uri="{FF2B5EF4-FFF2-40B4-BE49-F238E27FC236}">
                <a16:creationId xmlns:a16="http://schemas.microsoft.com/office/drawing/2014/main" id="{F6B32843-9173-AA2E-2DA8-AA3FE820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15000"/>
            <a:ext cx="228600" cy="228600"/>
          </a:xfrm>
          <a:prstGeom prst="ellipse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3" name="Oval 13">
            <a:extLst>
              <a:ext uri="{FF2B5EF4-FFF2-40B4-BE49-F238E27FC236}">
                <a16:creationId xmlns:a16="http://schemas.microsoft.com/office/drawing/2014/main" id="{C8D82FBA-8107-56F2-06CA-F1ABB0F9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098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4" name="Oval 14">
            <a:extLst>
              <a:ext uri="{FF2B5EF4-FFF2-40B4-BE49-F238E27FC236}">
                <a16:creationId xmlns:a16="http://schemas.microsoft.com/office/drawing/2014/main" id="{382DF120-E73C-BE88-AC5F-8D8E2689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362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5" name="Oval 15">
            <a:extLst>
              <a:ext uri="{FF2B5EF4-FFF2-40B4-BE49-F238E27FC236}">
                <a16:creationId xmlns:a16="http://schemas.microsoft.com/office/drawing/2014/main" id="{655354F4-6DC9-5154-9F33-32C5CFB3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6" name="Oval 16">
            <a:extLst>
              <a:ext uri="{FF2B5EF4-FFF2-40B4-BE49-F238E27FC236}">
                <a16:creationId xmlns:a16="http://schemas.microsoft.com/office/drawing/2014/main" id="{921F7DA5-ED6A-DAB2-555C-0A8223547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81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7" name="Oval 17">
            <a:extLst>
              <a:ext uri="{FF2B5EF4-FFF2-40B4-BE49-F238E27FC236}">
                <a16:creationId xmlns:a16="http://schemas.microsoft.com/office/drawing/2014/main" id="{9E63C37B-1E45-6B57-F557-6421D507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24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8" name="Oval 18">
            <a:extLst>
              <a:ext uri="{FF2B5EF4-FFF2-40B4-BE49-F238E27FC236}">
                <a16:creationId xmlns:a16="http://schemas.microsoft.com/office/drawing/2014/main" id="{CC4CFC04-FD16-3EA6-B0DB-449E1526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4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9" name="Oval 19">
            <a:extLst>
              <a:ext uri="{FF2B5EF4-FFF2-40B4-BE49-F238E27FC236}">
                <a16:creationId xmlns:a16="http://schemas.microsoft.com/office/drawing/2014/main" id="{83541BA6-1929-0E4F-AC71-271ACD1C8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004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0" name="Oval 20">
            <a:extLst>
              <a:ext uri="{FF2B5EF4-FFF2-40B4-BE49-F238E27FC236}">
                <a16:creationId xmlns:a16="http://schemas.microsoft.com/office/drawing/2014/main" id="{2490AE33-C829-6624-A25B-2902F09AF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576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1" name="Oval 21">
            <a:extLst>
              <a:ext uri="{FF2B5EF4-FFF2-40B4-BE49-F238E27FC236}">
                <a16:creationId xmlns:a16="http://schemas.microsoft.com/office/drawing/2014/main" id="{20459221-7AC6-099B-3A31-AE227D43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2" name="Oval 22">
            <a:extLst>
              <a:ext uri="{FF2B5EF4-FFF2-40B4-BE49-F238E27FC236}">
                <a16:creationId xmlns:a16="http://schemas.microsoft.com/office/drawing/2014/main" id="{8E518885-0041-8805-AB83-77DAB8910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3" name="Oval 23">
            <a:extLst>
              <a:ext uri="{FF2B5EF4-FFF2-40B4-BE49-F238E27FC236}">
                <a16:creationId xmlns:a16="http://schemas.microsoft.com/office/drawing/2014/main" id="{97205C2E-9F5C-312D-29E1-D6A8711D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4" name="Oval 24">
            <a:extLst>
              <a:ext uri="{FF2B5EF4-FFF2-40B4-BE49-F238E27FC236}">
                <a16:creationId xmlns:a16="http://schemas.microsoft.com/office/drawing/2014/main" id="{A485DAF3-CF2B-5CC7-DD45-4C90294B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191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5" name="Oval 25">
            <a:extLst>
              <a:ext uri="{FF2B5EF4-FFF2-40B4-BE49-F238E27FC236}">
                <a16:creationId xmlns:a16="http://schemas.microsoft.com/office/drawing/2014/main" id="{A6AF2E16-8871-DB13-6489-B1E90AEF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6" name="Oval 26">
            <a:extLst>
              <a:ext uri="{FF2B5EF4-FFF2-40B4-BE49-F238E27FC236}">
                <a16:creationId xmlns:a16="http://schemas.microsoft.com/office/drawing/2014/main" id="{564F2B12-4D91-D8F8-96A4-C7C45BD7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7" name="Oval 27">
            <a:extLst>
              <a:ext uri="{FF2B5EF4-FFF2-40B4-BE49-F238E27FC236}">
                <a16:creationId xmlns:a16="http://schemas.microsoft.com/office/drawing/2014/main" id="{2C1EC1A6-EC5F-363B-1651-ADA1A74E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054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8" name="Oval 28">
            <a:extLst>
              <a:ext uri="{FF2B5EF4-FFF2-40B4-BE49-F238E27FC236}">
                <a16:creationId xmlns:a16="http://schemas.microsoft.com/office/drawing/2014/main" id="{831C5CA7-4989-ED8D-686D-F1DFB768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79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89" name="Oval 29">
            <a:extLst>
              <a:ext uri="{FF2B5EF4-FFF2-40B4-BE49-F238E27FC236}">
                <a16:creationId xmlns:a16="http://schemas.microsoft.com/office/drawing/2014/main" id="{9013113E-A742-A9DA-4E85-A3158FDE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38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0" name="Oval 30">
            <a:extLst>
              <a:ext uri="{FF2B5EF4-FFF2-40B4-BE49-F238E27FC236}">
                <a16:creationId xmlns:a16="http://schemas.microsoft.com/office/drawing/2014/main" id="{37F86B3D-90D2-C08B-9AD5-3AE48943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55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1" name="Oval 31">
            <a:extLst>
              <a:ext uri="{FF2B5EF4-FFF2-40B4-BE49-F238E27FC236}">
                <a16:creationId xmlns:a16="http://schemas.microsoft.com/office/drawing/2014/main" id="{C77AD02E-3DAF-BD43-48DA-6F3A20DA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14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2" name="Oval 32">
            <a:extLst>
              <a:ext uri="{FF2B5EF4-FFF2-40B4-BE49-F238E27FC236}">
                <a16:creationId xmlns:a16="http://schemas.microsoft.com/office/drawing/2014/main" id="{A9364F54-1197-EC82-59B4-2F1546F3D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84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3" name="Oval 33">
            <a:extLst>
              <a:ext uri="{FF2B5EF4-FFF2-40B4-BE49-F238E27FC236}">
                <a16:creationId xmlns:a16="http://schemas.microsoft.com/office/drawing/2014/main" id="{1967A83A-4150-EB06-4764-5185E649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4" name="Freeform 34">
            <a:extLst>
              <a:ext uri="{FF2B5EF4-FFF2-40B4-BE49-F238E27FC236}">
                <a16:creationId xmlns:a16="http://schemas.microsoft.com/office/drawing/2014/main" id="{033867A8-3510-DD3B-39DB-B154ADF4F68F}"/>
              </a:ext>
            </a:extLst>
          </p:cNvPr>
          <p:cNvSpPr>
            <a:spLocks/>
          </p:cNvSpPr>
          <p:nvPr/>
        </p:nvSpPr>
        <p:spPr bwMode="auto">
          <a:xfrm>
            <a:off x="3335338" y="2741613"/>
            <a:ext cx="1236662" cy="950912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0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4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8 h 1208"/>
              <a:gd name="T28" fmla="*/ 139623 w 1550"/>
              <a:gd name="T29" fmla="*/ 687994 h 1208"/>
              <a:gd name="T30" fmla="*/ 161963 w 1550"/>
              <a:gd name="T31" fmla="*/ 695079 h 1208"/>
              <a:gd name="T32" fmla="*/ 191483 w 1550"/>
              <a:gd name="T33" fmla="*/ 739161 h 1208"/>
              <a:gd name="T34" fmla="*/ 206642 w 1550"/>
              <a:gd name="T35" fmla="*/ 761202 h 1208"/>
              <a:gd name="T36" fmla="*/ 221003 w 1550"/>
              <a:gd name="T37" fmla="*/ 819453 h 1208"/>
              <a:gd name="T38" fmla="*/ 265683 w 1550"/>
              <a:gd name="T39" fmla="*/ 841494 h 1208"/>
              <a:gd name="T40" fmla="*/ 384562 w 1550"/>
              <a:gd name="T41" fmla="*/ 848579 h 1208"/>
              <a:gd name="T42" fmla="*/ 450783 w 1550"/>
              <a:gd name="T43" fmla="*/ 877704 h 1208"/>
              <a:gd name="T44" fmla="*/ 517802 w 1550"/>
              <a:gd name="T45" fmla="*/ 921786 h 1208"/>
              <a:gd name="T46" fmla="*/ 540142 w 1550"/>
              <a:gd name="T47" fmla="*/ 936743 h 1208"/>
              <a:gd name="T48" fmla="*/ 584821 w 1550"/>
              <a:gd name="T49" fmla="*/ 950912 h 1208"/>
              <a:gd name="T50" fmla="*/ 747582 w 1550"/>
              <a:gd name="T51" fmla="*/ 899745 h 1208"/>
              <a:gd name="T52" fmla="*/ 851302 w 1550"/>
              <a:gd name="T53" fmla="*/ 885576 h 1208"/>
              <a:gd name="T54" fmla="*/ 1177621 w 1550"/>
              <a:gd name="T55" fmla="*/ 877704 h 1208"/>
              <a:gd name="T56" fmla="*/ 1236662 w 1550"/>
              <a:gd name="T57" fmla="*/ 783243 h 1208"/>
              <a:gd name="T58" fmla="*/ 1199961 w 1550"/>
              <a:gd name="T59" fmla="*/ 592746 h 1208"/>
              <a:gd name="T60" fmla="*/ 1184802 w 1550"/>
              <a:gd name="T61" fmla="*/ 512453 h 1208"/>
              <a:gd name="T62" fmla="*/ 1191983 w 1550"/>
              <a:gd name="T63" fmla="*/ 270789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5" name="Freeform 35">
            <a:extLst>
              <a:ext uri="{FF2B5EF4-FFF2-40B4-BE49-F238E27FC236}">
                <a16:creationId xmlns:a16="http://schemas.microsoft.com/office/drawing/2014/main" id="{75DFCAF2-1A7D-04DA-C213-57100CE3146B}"/>
              </a:ext>
            </a:extLst>
          </p:cNvPr>
          <p:cNvSpPr>
            <a:spLocks/>
          </p:cNvSpPr>
          <p:nvPr/>
        </p:nvSpPr>
        <p:spPr bwMode="auto">
          <a:xfrm>
            <a:off x="3581400" y="29718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6" name="Oval 36">
            <a:extLst>
              <a:ext uri="{FF2B5EF4-FFF2-40B4-BE49-F238E27FC236}">
                <a16:creationId xmlns:a16="http://schemas.microsoft.com/office/drawing/2014/main" id="{20DF9739-0B7C-67B0-9C6B-0398882D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194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7" name="Oval 37">
            <a:extLst>
              <a:ext uri="{FF2B5EF4-FFF2-40B4-BE49-F238E27FC236}">
                <a16:creationId xmlns:a16="http://schemas.microsoft.com/office/drawing/2014/main" id="{FF4C31C4-18AF-BA53-954E-EF721C31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8" name="Oval 38">
            <a:extLst>
              <a:ext uri="{FF2B5EF4-FFF2-40B4-BE49-F238E27FC236}">
                <a16:creationId xmlns:a16="http://schemas.microsoft.com/office/drawing/2014/main" id="{BB3FAC98-EE8E-19B1-FAC9-A11F0DF28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599" name="Oval 39">
            <a:extLst>
              <a:ext uri="{FF2B5EF4-FFF2-40B4-BE49-F238E27FC236}">
                <a16:creationId xmlns:a16="http://schemas.microsoft.com/office/drawing/2014/main" id="{EBC52348-B9C8-593E-B07D-BDCFBC659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600" name="Oval 40">
            <a:extLst>
              <a:ext uri="{FF2B5EF4-FFF2-40B4-BE49-F238E27FC236}">
                <a16:creationId xmlns:a16="http://schemas.microsoft.com/office/drawing/2014/main" id="{FE419880-7A56-F9F7-5346-949205D3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2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601" name="Oval 41">
            <a:extLst>
              <a:ext uri="{FF2B5EF4-FFF2-40B4-BE49-F238E27FC236}">
                <a16:creationId xmlns:a16="http://schemas.microsoft.com/office/drawing/2014/main" id="{16F0BB8A-B343-DCF8-6145-85B8C5866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602" name="Oval 42">
            <a:extLst>
              <a:ext uri="{FF2B5EF4-FFF2-40B4-BE49-F238E27FC236}">
                <a16:creationId xmlns:a16="http://schemas.microsoft.com/office/drawing/2014/main" id="{5AC41D49-AAF7-BDF3-7D30-681A3D74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24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6603" name="Oval 43">
            <a:extLst>
              <a:ext uri="{FF2B5EF4-FFF2-40B4-BE49-F238E27FC236}">
                <a16:creationId xmlns:a16="http://schemas.microsoft.com/office/drawing/2014/main" id="{349B36E6-0D52-6A53-28D3-A6768D5E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EA56295-907C-EAD5-985C-C2722E33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46" y="1082219"/>
            <a:ext cx="2819400" cy="47089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dirty="0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Ο αριθμός των διαφορετικών </a:t>
            </a:r>
            <a:r>
              <a:rPr lang="el-GR" altLang="el-GR" sz="2000" dirty="0" err="1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μονοκλωνικών</a:t>
            </a:r>
            <a:r>
              <a:rPr lang="el-GR" altLang="el-GR" sz="2000" dirty="0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 αντισωμάτων (δηλαδή ο αριθμός των παραμέτρων φθορισμού)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dirty="0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εξαρτάται από τον πόσα διαφορετικά χρώματα αναγνωρίζει ο αναλυτής μας!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dirty="0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(πόσους </a:t>
            </a:r>
            <a:r>
              <a:rPr lang="el-GR" altLang="el-GR" sz="2000" dirty="0" err="1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φωτοανιχνευτές</a:t>
            </a:r>
            <a:r>
              <a:rPr lang="el-GR" altLang="el-GR" sz="2000" dirty="0">
                <a:solidFill>
                  <a:srgbClr val="EEEBDE"/>
                </a:solidFill>
                <a:latin typeface="Verdana" panose="020B0604030504040204" pitchFamily="34" charset="0"/>
                <a:cs typeface="+mn-cs"/>
              </a:rPr>
              <a:t> διαθέτει;)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9"/>
    </mc:Choice>
    <mc:Fallback xmlns="">
      <p:transition spd="slow" advTm="2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8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 animBg="1"/>
      <p:bldP spid="66592" grpId="0" animBg="1"/>
      <p:bldP spid="66593" grpId="0" animBg="1"/>
      <p:bldP spid="66594" grpId="0" animBg="1"/>
      <p:bldP spid="66595" grpId="0" animBg="1"/>
      <p:bldP spid="66596" grpId="0" animBg="1"/>
      <p:bldP spid="66597" grpId="0" animBg="1"/>
      <p:bldP spid="66598" grpId="0" animBg="1"/>
      <p:bldP spid="66599" grpId="0" animBg="1"/>
      <p:bldP spid="66600" grpId="0" animBg="1"/>
      <p:bldP spid="66601" grpId="0" animBg="1"/>
      <p:bldP spid="66602" grpId="0" animBg="1"/>
      <p:bldP spid="66603" grpId="0" animBg="1"/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1187" x="5033963" y="5410200"/>
          <p14:tracePt t="1195" x="4999038" y="5410200"/>
          <p14:tracePt t="1204" x="4946650" y="5410200"/>
          <p14:tracePt t="1210" x="4903788" y="5410200"/>
          <p14:tracePt t="1219" x="4876800" y="5410200"/>
          <p14:tracePt t="1227" x="4868863" y="5400675"/>
          <p14:tracePt t="1291" x="4876800" y="5305425"/>
          <p14:tracePt t="1301" x="4964113" y="5200650"/>
          <p14:tracePt t="1307" x="5060950" y="5095875"/>
          <p14:tracePt t="1315" x="5165725" y="4999038"/>
          <p14:tracePt t="1323" x="5295900" y="4886325"/>
          <p14:tracePt t="1331" x="5445125" y="4799013"/>
          <p14:tracePt t="1339" x="5592763" y="4702175"/>
          <p14:tracePt t="1347" x="5749925" y="4606925"/>
          <p14:tracePt t="1355" x="5880100" y="4494213"/>
          <p14:tracePt t="1362" x="6011863" y="4397375"/>
          <p14:tracePt t="1370" x="6124575" y="4302125"/>
          <p14:tracePt t="1379" x="6238875" y="4197350"/>
          <p14:tracePt t="1387" x="6334125" y="4110038"/>
          <p14:tracePt t="1395" x="6421438" y="4040188"/>
          <p14:tracePt t="1403" x="6491288" y="3970338"/>
          <p14:tracePt t="1411" x="6561138" y="3908425"/>
          <p14:tracePt t="1420" x="6605588" y="3865563"/>
          <p14:tracePt t="1427" x="6665913" y="3821113"/>
          <p14:tracePt t="1435" x="6692900" y="3786188"/>
          <p14:tracePt t="1443" x="6718300" y="3760788"/>
          <p14:tracePt t="1452" x="6735763" y="3716338"/>
          <p14:tracePt t="1459" x="6762750" y="3698875"/>
          <p14:tracePt t="1469" x="6815138" y="3663950"/>
          <p14:tracePt t="1475" x="6823075" y="3656013"/>
          <p14:tracePt t="1486" x="6865938" y="3629025"/>
          <p14:tracePt t="1491" x="6927850" y="3611563"/>
          <p14:tracePt t="1502" x="6953250" y="3586163"/>
          <p14:tracePt t="1507" x="6997700" y="3568700"/>
          <p14:tracePt t="1516" x="7032625" y="3541713"/>
          <p14:tracePt t="1523" x="7058025" y="3533775"/>
          <p14:tracePt t="1532" x="7075488" y="3533775"/>
          <p14:tracePt t="1539" x="7102475" y="3524250"/>
          <p14:tracePt t="1548" x="7119938" y="3498850"/>
          <p14:tracePt t="1556" x="7127875" y="3498850"/>
          <p14:tracePt t="1563" x="7145338" y="3489325"/>
          <p14:tracePt t="1579" x="7154863" y="3481388"/>
          <p14:tracePt t="1587" x="7162800" y="3471863"/>
          <p14:tracePt t="1596" x="7189788" y="3471863"/>
          <p14:tracePt t="1603" x="7207250" y="3446463"/>
          <p14:tracePt t="1612" x="7215188" y="3436938"/>
          <p14:tracePt t="1620" x="7250113" y="3429000"/>
          <p14:tracePt t="1635" x="7259638" y="3411538"/>
          <p14:tracePt t="2636" x="7224713" y="3411538"/>
          <p14:tracePt t="2643" x="7137400" y="3411538"/>
          <p14:tracePt t="2652" x="7040563" y="3411538"/>
          <p14:tracePt t="2659" x="6953250" y="3411538"/>
          <p14:tracePt t="2669" x="6865938" y="3411538"/>
          <p14:tracePt t="2675" x="6788150" y="3421063"/>
          <p14:tracePt t="2685" x="6700838" y="3436938"/>
          <p14:tracePt t="2691" x="6613525" y="3471863"/>
          <p14:tracePt t="2702" x="6526213" y="3471863"/>
          <p14:tracePt t="2707" x="6448425" y="3498850"/>
          <p14:tracePt t="2716" x="6378575" y="3506788"/>
          <p14:tracePt t="2723" x="6273800" y="3551238"/>
          <p14:tracePt t="2732" x="6211888" y="3586163"/>
          <p14:tracePt t="2740" x="6124575" y="3629025"/>
          <p14:tracePt t="2748" x="6046788" y="3673475"/>
          <p14:tracePt t="2756" x="6002338" y="3690938"/>
          <p14:tracePt t="2763" x="5949950" y="3733800"/>
          <p14:tracePt t="2771" x="5897563" y="3786188"/>
          <p14:tracePt t="2779" x="5862638" y="3830638"/>
          <p14:tracePt t="2787" x="5854700" y="3865563"/>
          <p14:tracePt t="2795" x="5827713" y="3900488"/>
          <p14:tracePt t="2804" x="5819775" y="3952875"/>
          <p14:tracePt t="2811" x="5819775" y="4030663"/>
          <p14:tracePt t="2820" x="5810250" y="4083050"/>
          <p14:tracePt t="2828" x="5810250" y="4135438"/>
          <p14:tracePt t="2836" x="5792788" y="4197350"/>
          <p14:tracePt t="2844" x="5775325" y="4249738"/>
          <p14:tracePt t="2851" x="5767388" y="4284663"/>
          <p14:tracePt t="2859" x="5749925" y="4327525"/>
          <p14:tracePt t="2869" x="5749925" y="4371975"/>
          <p14:tracePt t="2875" x="5740400" y="4389438"/>
          <p14:tracePt t="2885" x="5740400" y="4424363"/>
          <p14:tracePt t="2891" x="5722938" y="4441825"/>
          <p14:tracePt t="2902" x="5707063" y="4476750"/>
          <p14:tracePt t="2920" x="5697538" y="4502150"/>
          <p14:tracePt t="2923" x="5689600" y="4529138"/>
          <p14:tracePt t="2931" x="5662613" y="4564063"/>
          <p14:tracePt t="2940" x="5645150" y="4597400"/>
          <p14:tracePt t="2947" x="5610225" y="4614863"/>
          <p14:tracePt t="2956" x="5592763" y="4641850"/>
          <p14:tracePt t="2963" x="5557838" y="4676775"/>
          <p14:tracePt t="2972" x="5505450" y="4719638"/>
          <p14:tracePt t="2979" x="5470525" y="4764088"/>
          <p14:tracePt t="2987" x="5435600" y="4806950"/>
          <p14:tracePt t="2995" x="5400675" y="4833938"/>
          <p14:tracePt t="3003" x="5357813" y="4894263"/>
          <p14:tracePt t="3011" x="5330825" y="4946650"/>
          <p14:tracePt t="3020" x="5295900" y="4999038"/>
          <p14:tracePt t="3027" x="5260975" y="5068888"/>
          <p14:tracePt t="3035" x="5226050" y="5121275"/>
          <p14:tracePt t="3044" x="5208588" y="5200650"/>
          <p14:tracePt t="3051" x="5173663" y="5260975"/>
          <p14:tracePt t="3060" x="5156200" y="5313363"/>
          <p14:tracePt t="3068" x="5138738" y="5392738"/>
          <p14:tracePt t="3076" x="5113338" y="5470525"/>
          <p14:tracePt t="3085" x="5095875" y="5522913"/>
          <p14:tracePt t="3091" x="5086350" y="5592763"/>
          <p14:tracePt t="3102" x="5078413" y="5654675"/>
          <p14:tracePt t="3107" x="5068888" y="5697538"/>
          <p14:tracePt t="3119" x="5051425" y="5749925"/>
          <p14:tracePt t="3124" x="5051425" y="5792788"/>
          <p14:tracePt t="3132" x="5051425" y="5854700"/>
          <p14:tracePt t="3140" x="5051425" y="5897563"/>
          <p14:tracePt t="3148" x="5051425" y="5915025"/>
          <p14:tracePt t="3156" x="5051425" y="5942013"/>
          <p14:tracePt t="3163" x="5051425" y="5967413"/>
          <p14:tracePt t="3171" x="5051425" y="5994400"/>
          <p14:tracePt t="3187" x="5051425" y="6011863"/>
          <p14:tracePt t="3291" x="5043488" y="5967413"/>
          <p14:tracePt t="3302" x="5033963" y="5942013"/>
          <p14:tracePt t="3307" x="4999038" y="5897563"/>
          <p14:tracePt t="3318" x="4999038" y="5880100"/>
          <p14:tracePt t="3324" x="4991100" y="5837238"/>
          <p14:tracePt t="3332" x="4956175" y="5784850"/>
          <p14:tracePt t="3340" x="4946650" y="5749925"/>
          <p14:tracePt t="3348" x="4946650" y="5715000"/>
          <p14:tracePt t="3356" x="4946650" y="5680075"/>
          <p14:tracePt t="3364" x="4938713" y="5637213"/>
          <p14:tracePt t="3372" x="4938713" y="5619750"/>
          <p14:tracePt t="3379" x="4938713" y="5584825"/>
          <p14:tracePt t="3387" x="4938713" y="5567363"/>
          <p14:tracePt t="3396" x="4964113" y="5532438"/>
          <p14:tracePt t="3403" x="5008563" y="5505450"/>
          <p14:tracePt t="3412" x="5060950" y="5487988"/>
          <p14:tracePt t="3420" x="5121275" y="5453063"/>
          <p14:tracePt t="3427" x="5191125" y="5445125"/>
          <p14:tracePt t="3435" x="5270500" y="5410200"/>
          <p14:tracePt t="3443" x="5322888" y="5410200"/>
          <p14:tracePt t="3452" x="5365750" y="5392738"/>
          <p14:tracePt t="3459" x="5383213" y="5392738"/>
          <p14:tracePt t="3468" x="5418138" y="5365750"/>
          <p14:tracePt t="3486" x="5427663" y="5357813"/>
          <p14:tracePt t="3535" x="5445125" y="5348288"/>
          <p14:tracePt t="3555" x="5445125" y="5322888"/>
          <p14:tracePt t="3564" x="5418138" y="5305425"/>
          <p14:tracePt t="3572" x="5383213" y="5287963"/>
          <p14:tracePt t="3579" x="5375275" y="5287963"/>
          <p14:tracePt t="3587" x="5340350" y="5278438"/>
          <p14:tracePt t="3627" x="5330825" y="5278438"/>
          <p14:tracePt t="3691" x="5313363" y="5278438"/>
          <p14:tracePt t="3707" x="5295900" y="5278438"/>
          <p14:tracePt t="3718" x="5287963" y="5278438"/>
          <p14:tracePt t="3732" x="5270500" y="5278438"/>
          <p14:tracePt t="3739" x="5260975" y="5287963"/>
          <p14:tracePt t="3748" x="5253038" y="5305425"/>
          <p14:tracePt t="3756" x="5218113" y="5340350"/>
          <p14:tracePt t="3764" x="5208588" y="5375275"/>
          <p14:tracePt t="3772" x="5208588" y="5418138"/>
          <p14:tracePt t="3779" x="5200650" y="5470525"/>
          <p14:tracePt t="3787" x="5200650" y="5532438"/>
          <p14:tracePt t="3795" x="5173663" y="5592763"/>
          <p14:tracePt t="3803" x="5165725" y="5645150"/>
          <p14:tracePt t="3812" x="5165725" y="5722938"/>
          <p14:tracePt t="3820" x="5165725" y="5784850"/>
          <p14:tracePt t="3827" x="5165725" y="5854700"/>
          <p14:tracePt t="3836" x="5165725" y="5907088"/>
          <p14:tracePt t="3843" x="5165725" y="5994400"/>
          <p14:tracePt t="3851" x="5165725" y="6054725"/>
          <p14:tracePt t="3860" x="5165725" y="6099175"/>
          <p14:tracePt t="3869" x="5156200" y="6159500"/>
          <p14:tracePt t="3875" x="5156200" y="6211888"/>
          <p14:tracePt t="3885" x="5138738" y="6229350"/>
          <p14:tracePt t="3891" x="5121275" y="6273800"/>
          <p14:tracePt t="3902" x="5095875" y="6316663"/>
          <p14:tracePt t="3908" x="5095875" y="6343650"/>
          <p14:tracePt t="3920" x="5078413" y="6361113"/>
          <p14:tracePt t="3924" x="5051425" y="6396038"/>
          <p14:tracePt t="3932" x="5043488" y="6403975"/>
          <p14:tracePt t="3939" x="5026025" y="6421438"/>
          <p14:tracePt t="3948" x="5008563" y="6421438"/>
          <p14:tracePt t="3964" x="4999038" y="6421438"/>
          <p14:tracePt t="3971" x="4991100" y="6421438"/>
          <p14:tracePt t="3979" x="4964113" y="6421438"/>
          <p14:tracePt t="3987" x="4946650" y="6438900"/>
          <p14:tracePt t="3996" x="4938713" y="6438900"/>
          <p14:tracePt t="4003" x="4911725" y="6438900"/>
          <p14:tracePt t="4012" x="4894263" y="6438900"/>
          <p14:tracePt t="4020" x="4851400" y="6438900"/>
          <p14:tracePt t="4028" x="4824413" y="6438900"/>
          <p14:tracePt t="4035" x="4781550" y="6438900"/>
          <p14:tracePt t="4043" x="4737100" y="6438900"/>
          <p14:tracePt t="4052" x="4694238" y="6438900"/>
          <p14:tracePt t="4059" x="4659313" y="6438900"/>
          <p14:tracePt t="4068" x="4614863" y="6438900"/>
          <p14:tracePt t="4076" x="4589463" y="6438900"/>
          <p14:tracePt t="4085" x="4554538" y="6438900"/>
          <p14:tracePt t="4091" x="4519613" y="6438900"/>
          <p14:tracePt t="4102" x="4511675" y="6438900"/>
          <p14:tracePt t="4108" x="4476750" y="6438900"/>
          <p14:tracePt t="4118" x="4459288" y="6421438"/>
          <p14:tracePt t="4123" x="4441825" y="6421438"/>
          <p14:tracePt t="4132" x="4414838" y="6421438"/>
          <p14:tracePt t="4140" x="4389438" y="6403975"/>
          <p14:tracePt t="4148" x="4354513" y="6378575"/>
          <p14:tracePt t="4156" x="4344988" y="6369050"/>
          <p14:tracePt t="4164" x="4337050" y="6361113"/>
          <p14:tracePt t="4172" x="4327525" y="6351588"/>
          <p14:tracePt t="4179" x="4302125" y="6326188"/>
          <p14:tracePt t="4196" x="4292600" y="6281738"/>
          <p14:tracePt t="4212" x="4284663" y="6264275"/>
          <p14:tracePt t="4220" x="4284663" y="6229350"/>
          <p14:tracePt t="4228" x="4267200" y="6203950"/>
          <p14:tracePt t="4236" x="4267200" y="6186488"/>
          <p14:tracePt t="4245" x="4267200" y="6159500"/>
          <p14:tracePt t="4253" x="4267200" y="6134100"/>
          <p14:tracePt t="4259" x="4267200" y="6116638"/>
          <p14:tracePt t="4275" x="4267200" y="6107113"/>
          <p14:tracePt t="4291" x="4267200" y="6099175"/>
          <p14:tracePt t="4301" x="4267200" y="6072188"/>
          <p14:tracePt t="4307" x="4257675" y="6064250"/>
          <p14:tracePt t="4318" x="4249738" y="6054725"/>
          <p14:tracePt t="4334" x="4249738" y="6046788"/>
          <p14:tracePt t="4339" x="4249738" y="6019800"/>
          <p14:tracePt t="4348" x="4240213" y="6011863"/>
          <p14:tracePt t="4364" x="4240213" y="6002338"/>
          <p14:tracePt t="4388" x="4240213" y="5984875"/>
          <p14:tracePt t="4412" x="4240213" y="5967413"/>
          <p14:tracePt t="4486" x="4240213" y="5959475"/>
          <p14:tracePt t="4524" x="4249738" y="5959475"/>
          <p14:tracePt t="4535" x="4267200" y="5959475"/>
          <p14:tracePt t="4548" x="4292600" y="5959475"/>
          <p14:tracePt t="4572" x="4319588" y="5959475"/>
          <p14:tracePt t="4579" x="4337050" y="5959475"/>
          <p14:tracePt t="4596" x="4354513" y="5959475"/>
          <p14:tracePt t="4604" x="4371975" y="5959475"/>
          <p14:tracePt t="4611" x="4406900" y="5959475"/>
          <p14:tracePt t="4620" x="4424363" y="5942013"/>
          <p14:tracePt t="4627" x="4459288" y="5924550"/>
          <p14:tracePt t="4636" x="4494213" y="5889625"/>
          <p14:tracePt t="4643" x="4511675" y="5872163"/>
          <p14:tracePt t="4652" x="4537075" y="5837238"/>
          <p14:tracePt t="4659" x="4572000" y="5784850"/>
          <p14:tracePt t="4668" x="4579938" y="5749925"/>
          <p14:tracePt t="4675" x="4579938" y="5722938"/>
          <p14:tracePt t="4684" x="4589463" y="5697538"/>
          <p14:tracePt t="4691" x="4589463" y="5662613"/>
          <p14:tracePt t="4702" x="4589463" y="5637213"/>
          <p14:tracePt t="4708" x="4589463" y="5619750"/>
          <p14:tracePt t="4718" x="4589463" y="5610225"/>
          <p14:tracePt t="4723" x="4589463" y="5575300"/>
          <p14:tracePt t="4734" x="4572000" y="5549900"/>
          <p14:tracePt t="4748" x="4564063" y="5522913"/>
          <p14:tracePt t="4755" x="4554538" y="5505450"/>
          <p14:tracePt t="4764" x="4529138" y="5505450"/>
          <p14:tracePt t="4771" x="4519613" y="5505450"/>
          <p14:tracePt t="4779" x="4502150" y="5505450"/>
          <p14:tracePt t="4788" x="4476750" y="5505450"/>
          <p14:tracePt t="4795" x="4467225" y="5505450"/>
          <p14:tracePt t="4811" x="4459288" y="5505450"/>
          <p14:tracePt t="4819" x="4424363" y="5505450"/>
          <p14:tracePt t="4828" x="4397375" y="5522913"/>
          <p14:tracePt t="4836" x="4397375" y="5567363"/>
          <p14:tracePt t="4844" x="4397375" y="5619750"/>
          <p14:tracePt t="4851" x="4397375" y="5662613"/>
          <p14:tracePt t="4860" x="4406900" y="5697538"/>
          <p14:tracePt t="4868" x="4424363" y="5740400"/>
          <p14:tracePt t="4876" x="4441825" y="5749925"/>
          <p14:tracePt t="4886" x="4467225" y="5784850"/>
          <p14:tracePt t="4891" x="4484688" y="5792788"/>
          <p14:tracePt t="4901" x="4502150" y="5810250"/>
          <p14:tracePt t="4907" x="4529138" y="5819775"/>
          <p14:tracePt t="4922" x="4554538" y="5819775"/>
          <p14:tracePt t="4925" x="4572000" y="5819775"/>
          <p14:tracePt t="4935" x="4589463" y="5819775"/>
          <p14:tracePt t="4940" x="4614863" y="5819775"/>
          <p14:tracePt t="4948" x="4632325" y="5819775"/>
          <p14:tracePt t="4955" x="4676775" y="5819775"/>
          <p14:tracePt t="4964" x="4684713" y="5819775"/>
          <p14:tracePt t="4971" x="4702175" y="5819775"/>
          <p14:tracePt t="4979" x="4719638" y="5819775"/>
          <p14:tracePt t="4987" x="4746625" y="5810250"/>
          <p14:tracePt t="4995" x="4789488" y="5784850"/>
          <p14:tracePt t="5003" x="4799013" y="5767388"/>
          <p14:tracePt t="5011" x="4841875" y="5749925"/>
          <p14:tracePt t="5020" x="4859338" y="5722938"/>
          <p14:tracePt t="5036" x="4894263" y="5707063"/>
          <p14:tracePt t="5059" x="4903788" y="5697538"/>
          <p14:tracePt t="5075" x="4921250" y="5680075"/>
          <p14:tracePt t="5085" x="4929188" y="5672138"/>
          <p14:tracePt t="5091" x="4938713" y="5672138"/>
          <p14:tracePt t="5107" x="4981575" y="5662613"/>
          <p14:tracePt t="5118" x="5008563" y="5662613"/>
          <p14:tracePt t="5123" x="5051425" y="5662613"/>
          <p14:tracePt t="5134" x="5068888" y="5662613"/>
          <p14:tracePt t="5139" x="5103813" y="5662613"/>
          <p14:tracePt t="5148" x="5113338" y="5662613"/>
          <p14:tracePt t="5156" x="5121275" y="5662613"/>
          <p14:tracePt t="5164" x="5138738" y="5662613"/>
          <p14:tracePt t="5420" x="5148263" y="5637213"/>
          <p14:tracePt t="5427" x="5148263" y="5627688"/>
          <p14:tracePt t="5435" x="5148263" y="5610225"/>
          <p14:tracePt t="5452" x="5148263" y="5575300"/>
          <p14:tracePt t="5459" x="5138738" y="5540375"/>
          <p14:tracePt t="5468" x="5138738" y="5532438"/>
          <p14:tracePt t="5485" x="5113338" y="5462588"/>
          <p14:tracePt t="5491" x="5113338" y="5445125"/>
          <p14:tracePt t="6483" x="5095875" y="5435600"/>
          <p14:tracePt t="6492" x="5078413" y="5435600"/>
          <p14:tracePt t="6500" x="5051425" y="5445125"/>
          <p14:tracePt t="6507" x="5043488" y="5462588"/>
          <p14:tracePt t="6518" x="5043488" y="5470525"/>
          <p14:tracePt t="6523" x="5033963" y="5480050"/>
          <p14:tracePt t="6534" x="5033963" y="5505450"/>
          <p14:tracePt t="6539" x="5033963" y="5514975"/>
          <p14:tracePt t="6548" x="5033963" y="5522913"/>
          <p14:tracePt t="6564" x="5033963" y="5532438"/>
          <p14:tracePt t="6571" x="5033963" y="5557838"/>
          <p14:tracePt t="6588" x="5033963" y="5575300"/>
          <p14:tracePt t="6595" x="5051425" y="5575300"/>
          <p14:tracePt t="6603" x="5060950" y="5592763"/>
          <p14:tracePt t="6612" x="5068888" y="5592763"/>
          <p14:tracePt t="6619" x="5078413" y="5592763"/>
          <p14:tracePt t="6628" x="5113338" y="5592763"/>
          <p14:tracePt t="6636" x="5138738" y="5592763"/>
          <p14:tracePt t="6643" x="5165725" y="5592763"/>
          <p14:tracePt t="6652" x="5200650" y="5592763"/>
          <p14:tracePt t="6660" x="5235575" y="5592763"/>
          <p14:tracePt t="6668" x="5253038" y="5592763"/>
          <p14:tracePt t="6675" x="5278438" y="5592763"/>
          <p14:tracePt t="6685" x="5295900" y="5592763"/>
          <p14:tracePt t="6691" x="5340350" y="5592763"/>
          <p14:tracePt t="6716" x="5357813" y="5592763"/>
          <p14:tracePt t="6734" x="5365750" y="5584825"/>
          <p14:tracePt t="6748" x="5365750" y="5575300"/>
          <p14:tracePt t="6755" x="5365750" y="5549900"/>
          <p14:tracePt t="6764" x="5365750" y="5540375"/>
          <p14:tracePt t="6771" x="5365750" y="5505450"/>
          <p14:tracePt t="6780" x="5348288" y="5487988"/>
          <p14:tracePt t="6787" x="5313363" y="5462588"/>
          <p14:tracePt t="6795" x="5287963" y="5435600"/>
          <p14:tracePt t="6803" x="5260975" y="5418138"/>
          <p14:tracePt t="6811" x="5226050" y="5400675"/>
          <p14:tracePt t="6819" x="5200650" y="5392738"/>
          <p14:tracePt t="6828" x="5130800" y="5392738"/>
          <p14:tracePt t="6836" x="5078413" y="5392738"/>
          <p14:tracePt t="6844" x="4999038" y="5392738"/>
          <p14:tracePt t="6852" x="4911725" y="5392738"/>
          <p14:tracePt t="6859" x="4833938" y="5400675"/>
          <p14:tracePt t="6867" x="4737100" y="5445125"/>
          <p14:tracePt t="6875" x="4649788" y="5514975"/>
          <p14:tracePt t="6884" x="4572000" y="5575300"/>
          <p14:tracePt t="6891" x="4502150" y="5637213"/>
          <p14:tracePt t="6902" x="4441825" y="5697538"/>
          <p14:tracePt t="6908" x="4397375" y="5749925"/>
          <p14:tracePt t="6917" x="4379913" y="5810250"/>
          <p14:tracePt t="6923" x="4354513" y="5854700"/>
          <p14:tracePt t="6934" x="4344988" y="5897563"/>
          <p14:tracePt t="6939" x="4344988" y="5915025"/>
          <p14:tracePt t="6948" x="4344988" y="5942013"/>
          <p14:tracePt t="6955" x="4344988" y="5949950"/>
          <p14:tracePt t="7037" x="4344988" y="5915025"/>
          <p14:tracePt t="7044" x="4371975" y="5854700"/>
          <p14:tracePt t="7052" x="4406900" y="5802313"/>
          <p14:tracePt t="7059" x="4414838" y="5749925"/>
          <p14:tracePt t="7070" x="4441825" y="5680075"/>
          <p14:tracePt t="7075" x="4459288" y="5637213"/>
          <p14:tracePt t="7086" x="4467225" y="5610225"/>
          <p14:tracePt t="7091" x="4467225" y="5575300"/>
          <p14:tracePt t="7103" x="4467225" y="5549900"/>
          <p14:tracePt t="7107" x="4467225" y="5522913"/>
          <p14:tracePt t="7123" x="4467225" y="5505450"/>
          <p14:tracePt t="7171" x="4467225" y="5497513"/>
          <p14:tracePt t="7180" x="4414838" y="5522913"/>
          <p14:tracePt t="7187" x="4371975" y="5567363"/>
          <p14:tracePt t="7195" x="4310063" y="5619750"/>
          <p14:tracePt t="7203" x="4249738" y="5689600"/>
          <p14:tracePt t="7212" x="4179888" y="5732463"/>
          <p14:tracePt t="7219" x="4117975" y="5784850"/>
          <p14:tracePt t="7228" x="4075113" y="5854700"/>
          <p14:tracePt t="7235" x="4040188" y="5907088"/>
          <p14:tracePt t="7244" x="4022725" y="5949950"/>
          <p14:tracePt t="7252" x="4022725" y="5967413"/>
          <p14:tracePt t="7259" x="4022725" y="5994400"/>
          <p14:tracePt t="7268" x="4022725" y="6002338"/>
          <p14:tracePt t="7291" x="4030663" y="6029325"/>
          <p14:tracePt t="7301" x="4075113" y="6029325"/>
          <p14:tracePt t="7307" x="4135438" y="6029325"/>
          <p14:tracePt t="7318" x="4187825" y="6029325"/>
          <p14:tracePt t="7323" x="4267200" y="5984875"/>
          <p14:tracePt t="7334" x="4327525" y="5959475"/>
          <p14:tracePt t="7339" x="4371975" y="5924550"/>
          <p14:tracePt t="7348" x="4459288" y="5872163"/>
          <p14:tracePt t="7355" x="4511675" y="5827713"/>
          <p14:tracePt t="7364" x="4572000" y="5802313"/>
          <p14:tracePt t="7372" x="4589463" y="5784850"/>
          <p14:tracePt t="7380" x="4597400" y="5767388"/>
          <p14:tracePt t="7428" x="4554538" y="5767388"/>
          <p14:tracePt t="7435" x="4476750" y="5767388"/>
          <p14:tracePt t="7443" x="4397375" y="5792788"/>
          <p14:tracePt t="7452" x="4337050" y="5819775"/>
          <p14:tracePt t="7459" x="4257675" y="5872163"/>
          <p14:tracePt t="7468" x="4197350" y="5924550"/>
          <p14:tracePt t="7485" x="4075113" y="6037263"/>
          <p14:tracePt t="7491" x="4075113" y="6072188"/>
          <p14:tracePt t="7501" x="4065588" y="6099175"/>
          <p14:tracePt t="7507" x="4065588" y="6134100"/>
          <p14:tracePt t="7518" x="4065588" y="6169025"/>
          <p14:tracePt t="7523" x="4075113" y="6186488"/>
          <p14:tracePt t="7534" x="4092575" y="6221413"/>
          <p14:tracePt t="7539" x="4110038" y="6221413"/>
          <p14:tracePt t="7550" x="4135438" y="6229350"/>
          <p14:tracePt t="7555" x="4144963" y="6229350"/>
          <p14:tracePt t="7564" x="4187825" y="6246813"/>
          <p14:tracePt t="7571" x="4205288" y="6246813"/>
          <p14:tracePt t="7580" x="4267200" y="6246813"/>
          <p14:tracePt t="7588" x="4319588" y="6229350"/>
          <p14:tracePt t="7596" x="4379913" y="6203950"/>
          <p14:tracePt t="7603" x="4484688" y="6176963"/>
          <p14:tracePt t="7612" x="4572000" y="6151563"/>
          <p14:tracePt t="7619" x="4676775" y="6116638"/>
          <p14:tracePt t="7628" x="4806950" y="6072188"/>
          <p14:tracePt t="7636" x="4938713" y="6019800"/>
          <p14:tracePt t="7644" x="5103813" y="5959475"/>
          <p14:tracePt t="7652" x="5243513" y="5924550"/>
          <p14:tracePt t="7659" x="5418138" y="5872163"/>
          <p14:tracePt t="7667" x="5592763" y="5792788"/>
          <p14:tracePt t="7675" x="5749925" y="5749925"/>
          <p14:tracePt t="7684" x="5932488" y="5707063"/>
          <p14:tracePt t="7691" x="6107113" y="5654675"/>
          <p14:tracePt t="7701" x="6281738" y="5592763"/>
          <p14:tracePt t="7707" x="6430963" y="5549900"/>
          <p14:tracePt t="7717" x="6588125" y="5505450"/>
          <p14:tracePt t="7723" x="6753225" y="5462588"/>
          <p14:tracePt t="7733" x="6823075" y="5445125"/>
          <p14:tracePt t="7739" x="6883400" y="5435600"/>
          <p14:tracePt t="7748" x="6927850" y="5400675"/>
          <p14:tracePt t="7756" x="6935788" y="5392738"/>
          <p14:tracePt t="7764" x="6953250" y="5392738"/>
          <p14:tracePt t="7795" x="6970713" y="5375275"/>
          <p14:tracePt t="7811" x="6980238" y="5365750"/>
          <p14:tracePt t="7819" x="6988175" y="5348288"/>
          <p14:tracePt t="7835" x="6997700" y="5322888"/>
          <p14:tracePt t="7844" x="7023100" y="5287963"/>
          <p14:tracePt t="7859" x="7032625" y="5278438"/>
          <p14:tracePt t="7907" x="7032625" y="5260975"/>
          <p14:tracePt t="7923" x="7032625" y="5243513"/>
          <p14:tracePt t="7933" x="7040563" y="5235575"/>
          <p14:tracePt t="7955" x="7058025" y="5226050"/>
          <p14:tracePt t="7987" x="7058025" y="5200650"/>
          <p14:tracePt t="8052" x="7058025" y="5191125"/>
          <p14:tracePt t="8068" x="7058025" y="5183188"/>
          <p14:tracePt t="8076" x="7058025" y="5173663"/>
          <p14:tracePt t="8084" x="7058025" y="5156200"/>
          <p14:tracePt t="8091" x="7058025" y="5148263"/>
          <p14:tracePt t="8101" x="7050088" y="5130800"/>
          <p14:tracePt t="8117" x="7050088" y="5113338"/>
          <p14:tracePt t="8123" x="7015163" y="5068888"/>
          <p14:tracePt t="8139" x="7015163" y="5060950"/>
          <p14:tracePt t="8150" x="7015163" y="5043488"/>
          <p14:tracePt t="8155" x="7015163" y="5026025"/>
          <p14:tracePt t="8172" x="7015163" y="5016500"/>
          <p14:tracePt t="8180" x="7005638" y="5008563"/>
          <p14:tracePt t="8571" x="6970713" y="4999038"/>
          <p14:tracePt t="9212" x="6953250" y="4999038"/>
          <p14:tracePt t="9220" x="6918325" y="4999038"/>
          <p14:tracePt t="9229" x="6910388" y="4999038"/>
          <p14:tracePt t="9236" x="6875463" y="4999038"/>
          <p14:tracePt t="9243" x="6865938" y="4999038"/>
          <p14:tracePt t="9251" x="6823075" y="4964113"/>
          <p14:tracePt t="9260" x="6788150" y="4938713"/>
          <p14:tracePt t="9268" x="6745288" y="4911725"/>
          <p14:tracePt t="9276" x="6683375" y="4868863"/>
          <p14:tracePt t="9283" x="6605588" y="4799013"/>
          <p14:tracePt t="9291" x="6561138" y="4737100"/>
          <p14:tracePt t="9301" x="6465888" y="4624388"/>
          <p14:tracePt t="9307" x="6361113" y="4476750"/>
          <p14:tracePt t="9317" x="6264275" y="4284663"/>
          <p14:tracePt t="9323" x="6159500" y="4040188"/>
          <p14:tracePt t="9334" x="6046788" y="3795713"/>
          <p14:tracePt t="9340" x="5959475" y="3541713"/>
          <p14:tracePt t="9350" x="5862638" y="3316288"/>
          <p14:tracePt t="9355" x="5792788" y="3089275"/>
          <p14:tracePt t="9364" x="5740400" y="2844800"/>
          <p14:tracePt t="9371" x="5662613" y="2652713"/>
          <p14:tracePt t="9380" x="5610225" y="2451100"/>
          <p14:tracePt t="9388" x="5557838" y="2293938"/>
          <p14:tracePt t="9396" x="5549900" y="2146300"/>
          <p14:tracePt t="9403" x="5522913" y="2033588"/>
          <p14:tracePt t="9412" x="5522913" y="1919288"/>
          <p14:tracePt t="9419" x="5487988" y="1858963"/>
          <p14:tracePt t="9427" x="5480050" y="1824038"/>
          <p14:tracePt t="9435" x="5470525" y="1789113"/>
          <p14:tracePt t="9444" x="5435600" y="1754188"/>
          <p14:tracePt t="9459" x="5427663" y="1744663"/>
          <p14:tracePt t="9468" x="5392738" y="1736725"/>
          <p14:tracePt t="9475" x="5375275" y="1727200"/>
          <p14:tracePt t="9484" x="5340350" y="1727200"/>
          <p14:tracePt t="9491" x="5313363" y="1727200"/>
          <p14:tracePt t="9501" x="5287963" y="1727200"/>
          <p14:tracePt t="9507" x="5260975" y="1701800"/>
          <p14:tracePt t="9517" x="5208588" y="1692275"/>
          <p14:tracePt t="9534" x="5173663" y="1666875"/>
          <p14:tracePt t="9539" x="5121275" y="1649413"/>
          <p14:tracePt t="9550" x="5051425" y="1622425"/>
          <p14:tracePt t="9555" x="5008563" y="1622425"/>
          <p14:tracePt t="9567" x="4938713" y="1597025"/>
          <p14:tracePt t="9572" x="4876800" y="1579563"/>
          <p14:tracePt t="9580" x="4806950" y="1535113"/>
          <p14:tracePt t="9588" x="4729163" y="1527175"/>
          <p14:tracePt t="9596" x="4632325" y="1509713"/>
          <p14:tracePt t="9603" x="4554538" y="1474788"/>
          <p14:tracePt t="9612" x="4467225" y="1447800"/>
          <p14:tracePt t="9620" x="4397375" y="1430338"/>
          <p14:tracePt t="9629" x="4327525" y="1387475"/>
          <p14:tracePt t="9636" x="4284663" y="1352550"/>
          <p14:tracePt t="9645" x="4222750" y="1343025"/>
          <p14:tracePt t="9652" x="4197350" y="1317625"/>
          <p14:tracePt t="9658" x="4179888" y="1308100"/>
          <p14:tracePt t="9667" x="4162425" y="1300163"/>
          <p14:tracePt t="9707" x="4152900" y="1300163"/>
          <p14:tracePt t="9715" x="4117975" y="1300163"/>
          <p14:tracePt t="9723" x="4075113" y="1300163"/>
          <p14:tracePt t="9732" x="4022725" y="1360488"/>
          <p14:tracePt t="9739" x="3952875" y="1430338"/>
          <p14:tracePt t="9750" x="3908425" y="1509713"/>
          <p14:tracePt t="9754" x="3865563" y="1622425"/>
          <p14:tracePt t="9764" x="3830638" y="1709738"/>
          <p14:tracePt t="9771" x="3803650" y="1824038"/>
          <p14:tracePt t="9779" x="3778250" y="1928813"/>
          <p14:tracePt t="9787" x="3760788" y="1998663"/>
          <p14:tracePt t="9795" x="3733800" y="2103438"/>
          <p14:tracePt t="9803" x="3725863" y="2208213"/>
          <p14:tracePt t="9811" x="3725863" y="2320925"/>
          <p14:tracePt t="9819" x="3698875" y="2433638"/>
          <p14:tracePt t="9827" x="3698875" y="2565400"/>
          <p14:tracePt t="9835" x="3698875" y="2678113"/>
          <p14:tracePt t="9843" x="3698875" y="2782888"/>
          <p14:tracePt t="9851" x="3698875" y="2914650"/>
          <p14:tracePt t="9859" x="3698875" y="3044825"/>
          <p14:tracePt t="9867" x="3698875" y="3176588"/>
          <p14:tracePt t="9875" x="3698875" y="3333750"/>
          <p14:tracePt t="9883" x="3698875" y="3463925"/>
          <p14:tracePt t="9891" x="3698875" y="3603625"/>
          <p14:tracePt t="9900" x="3698875" y="3733800"/>
          <p14:tracePt t="9907" x="3690938" y="3873500"/>
          <p14:tracePt t="9917" x="3681413" y="3995738"/>
          <p14:tracePt t="9923" x="3646488" y="4110038"/>
          <p14:tracePt t="9933" x="3646488" y="4214813"/>
          <p14:tracePt t="9939" x="3638550" y="4302125"/>
          <p14:tracePt t="9950" x="3629025" y="4379913"/>
          <p14:tracePt t="9955" x="3629025" y="4441825"/>
          <p14:tracePt t="9966" x="3629025" y="4502150"/>
          <p14:tracePt t="9971" x="3629025" y="4554538"/>
          <p14:tracePt t="9979" x="3629025" y="4589463"/>
          <p14:tracePt t="9987" x="3629025" y="4606925"/>
          <p14:tracePt t="9995" x="3629025" y="4641850"/>
          <p14:tracePt t="10003" x="3638550" y="4659313"/>
          <p14:tracePt t="10011" x="3663950" y="4702175"/>
          <p14:tracePt t="10019" x="3673475" y="4746625"/>
          <p14:tracePt t="10028" x="3708400" y="4789488"/>
          <p14:tracePt t="10035" x="3725863" y="4851400"/>
          <p14:tracePt t="10044" x="3786188" y="4903788"/>
          <p14:tracePt t="10051" x="3813175" y="4964113"/>
          <p14:tracePt t="10060" x="3856038" y="5033963"/>
          <p14:tracePt t="10068" x="3883025" y="5095875"/>
          <p14:tracePt t="10075" x="3925888" y="5200650"/>
          <p14:tracePt t="10083" x="3943350" y="5260975"/>
          <p14:tracePt t="10091" x="3978275" y="5330825"/>
          <p14:tracePt t="10100" x="3987800" y="5400675"/>
          <p14:tracePt t="10107" x="4022725" y="5470525"/>
          <p14:tracePt t="10116" x="4048125" y="5532438"/>
          <p14:tracePt t="10123" x="4092575" y="5619750"/>
          <p14:tracePt t="10133" x="4110038" y="5654675"/>
          <p14:tracePt t="10139" x="4152900" y="5707063"/>
          <p14:tracePt t="10149" x="4187825" y="5775325"/>
          <p14:tracePt t="10155" x="4222750" y="5810250"/>
          <p14:tracePt t="10164" x="4267200" y="5854700"/>
          <p14:tracePt t="10171" x="4292600" y="5872163"/>
          <p14:tracePt t="10179" x="4319588" y="5897563"/>
          <p14:tracePt t="10187" x="4379913" y="5915025"/>
          <p14:tracePt t="10195" x="4449763" y="5915025"/>
          <p14:tracePt t="10203" x="4511675" y="5915025"/>
          <p14:tracePt t="10211" x="4579938" y="5915025"/>
          <p14:tracePt t="10219" x="4667250" y="5897563"/>
          <p14:tracePt t="10227" x="4764088" y="5854700"/>
          <p14:tracePt t="10235" x="4859338" y="5784850"/>
          <p14:tracePt t="10244" x="4946650" y="5697538"/>
          <p14:tracePt t="10251" x="5016500" y="5619750"/>
          <p14:tracePt t="10259" x="5033963" y="5532438"/>
          <p14:tracePt t="10268" x="5078413" y="5418138"/>
          <p14:tracePt t="10276" x="5121275" y="5348288"/>
          <p14:tracePt t="10283" x="5148263" y="5243513"/>
          <p14:tracePt t="10291" x="5148263" y="5138738"/>
          <p14:tracePt t="10300" x="5148263" y="5043488"/>
          <p14:tracePt t="10307" x="5148263" y="4956175"/>
          <p14:tracePt t="10316" x="5138738" y="4868863"/>
          <p14:tracePt t="10323" x="5121275" y="4833938"/>
          <p14:tracePt t="10333" x="5086350" y="4789488"/>
          <p14:tracePt t="10339" x="5068888" y="4764088"/>
          <p14:tracePt t="10350" x="5043488" y="4746625"/>
          <p14:tracePt t="10355" x="5008563" y="4737100"/>
          <p14:tracePt t="10366" x="4991100" y="4737100"/>
          <p14:tracePt t="10371" x="4946650" y="4737100"/>
          <p14:tracePt t="10379" x="4911725" y="4737100"/>
          <p14:tracePt t="10387" x="4876800" y="4764088"/>
          <p14:tracePt t="10396" x="4833938" y="4824413"/>
          <p14:tracePt t="10403" x="4824413" y="4868863"/>
          <p14:tracePt t="10412" x="4824413" y="4921250"/>
          <p14:tracePt t="10419" x="4824413" y="4991100"/>
          <p14:tracePt t="10428" x="4824413" y="5043488"/>
          <p14:tracePt t="10435" x="4824413" y="5086350"/>
          <p14:tracePt t="10443" x="4851400" y="5130800"/>
          <p14:tracePt t="10451" x="4859338" y="5173663"/>
          <p14:tracePt t="10459" x="4886325" y="5200650"/>
          <p14:tracePt t="10468" x="4894263" y="5200650"/>
          <p14:tracePt t="10475" x="4938713" y="5208588"/>
          <p14:tracePt t="10483" x="4981575" y="5208588"/>
          <p14:tracePt t="10491" x="5026025" y="5208588"/>
          <p14:tracePt t="10500" x="5078413" y="5208588"/>
          <p14:tracePt t="10507" x="5121275" y="5208588"/>
          <p14:tracePt t="10517" x="5183188" y="5208588"/>
          <p14:tracePt t="10523" x="5226050" y="5191125"/>
          <p14:tracePt t="10533" x="5270500" y="5183188"/>
          <p14:tracePt t="10539" x="5295900" y="5156200"/>
          <p14:tracePt t="10549" x="5322888" y="5138738"/>
          <p14:tracePt t="10567" x="5340350" y="5130800"/>
          <p14:tracePt t="10660" x="5330825" y="5130800"/>
          <p14:tracePt t="10668" x="5313363" y="5130800"/>
          <p14:tracePt t="10675" x="5295900" y="5130800"/>
          <p14:tracePt t="10683" x="5287963" y="5113338"/>
          <p14:tracePt t="10691" x="5270500" y="5113338"/>
          <p14:tracePt t="10701" x="5260975" y="5113338"/>
          <p14:tracePt t="10707" x="5253038" y="5113338"/>
          <p14:tracePt t="10719" x="5226050" y="5103813"/>
          <p14:tracePt t="10734" x="5218113" y="5103813"/>
          <p14:tracePt t="10739" x="5208588" y="5095875"/>
          <p14:tracePt t="10755" x="5208588" y="5086350"/>
          <p14:tracePt t="10767" x="5200650" y="5060950"/>
          <p14:tracePt t="12092" x="5173663" y="5060950"/>
          <p14:tracePt t="12100" x="5156200" y="5060950"/>
          <p14:tracePt t="12108" x="5086350" y="5095875"/>
          <p14:tracePt t="12117" x="5043488" y="5138738"/>
          <p14:tracePt t="12123" x="4999038" y="5200650"/>
          <p14:tracePt t="12133" x="4956175" y="5270500"/>
          <p14:tracePt t="12139" x="4946650" y="5313363"/>
          <p14:tracePt t="12150" x="4921250" y="5392738"/>
          <p14:tracePt t="12156" x="4921250" y="5445125"/>
          <p14:tracePt t="12166" x="4903788" y="5514975"/>
          <p14:tracePt t="12171" x="4903788" y="5567363"/>
          <p14:tracePt t="12180" x="4903788" y="5637213"/>
          <p14:tracePt t="12187" x="4903788" y="5680075"/>
          <p14:tracePt t="12196" x="4903788" y="5722938"/>
          <p14:tracePt t="12203" x="4903788" y="5740400"/>
          <p14:tracePt t="12211" x="4903788" y="5749925"/>
          <p14:tracePt t="12243" x="4921250" y="5767388"/>
          <p14:tracePt t="12275" x="4921250" y="5722938"/>
          <p14:tracePt t="12283" x="4921250" y="5697538"/>
          <p14:tracePt t="12291" x="4921250" y="5662613"/>
          <p14:tracePt t="12299" x="4894263" y="5610225"/>
          <p14:tracePt t="12307" x="4868863" y="5549900"/>
          <p14:tracePt t="12316" x="4833938" y="5522913"/>
          <p14:tracePt t="12324" x="4789488" y="5462588"/>
          <p14:tracePt t="12332" x="4772025" y="5445125"/>
          <p14:tracePt t="12339" x="4719638" y="5410200"/>
          <p14:tracePt t="12349" x="4641850" y="5392738"/>
          <p14:tracePt t="12355" x="4554538" y="5365750"/>
          <p14:tracePt t="12366" x="4467225" y="5348288"/>
          <p14:tracePt t="12371" x="4354513" y="5348288"/>
          <p14:tracePt t="12383" x="4240213" y="5348288"/>
          <p14:tracePt t="12388" x="4117975" y="5348288"/>
          <p14:tracePt t="12395" x="4005263" y="5348288"/>
          <p14:tracePt t="12403" x="3908425" y="5348288"/>
          <p14:tracePt t="12412" x="3803650" y="5400675"/>
          <p14:tracePt t="12419" x="3725863" y="5470525"/>
          <p14:tracePt t="12428" x="3638550" y="5557838"/>
          <p14:tracePt t="12435" x="3586163" y="5654675"/>
          <p14:tracePt t="12443" x="3541713" y="5775325"/>
          <p14:tracePt t="12451" x="3516313" y="5862638"/>
          <p14:tracePt t="12459" x="3516313" y="5959475"/>
          <p14:tracePt t="12467" x="3516313" y="6054725"/>
          <p14:tracePt t="12476" x="3516313" y="6134100"/>
          <p14:tracePt t="12483" x="3541713" y="6211888"/>
          <p14:tracePt t="12502" x="3621088" y="6299200"/>
          <p14:tracePt t="12507" x="3663950" y="6343650"/>
          <p14:tracePt t="12516" x="3698875" y="6351588"/>
          <p14:tracePt t="12523" x="3743325" y="6361113"/>
          <p14:tracePt t="12533" x="3768725" y="6361113"/>
          <p14:tracePt t="12539" x="3813175" y="6361113"/>
          <p14:tracePt t="12549" x="3856038" y="6361113"/>
          <p14:tracePt t="12555" x="3890963" y="6361113"/>
          <p14:tracePt t="12566" x="3960813" y="6361113"/>
          <p14:tracePt t="12571" x="4022725" y="6361113"/>
          <p14:tracePt t="12579" x="4092575" y="6334125"/>
          <p14:tracePt t="12587" x="4144963" y="6326188"/>
          <p14:tracePt t="12595" x="4205288" y="6308725"/>
          <p14:tracePt t="12603" x="4267200" y="6281738"/>
          <p14:tracePt t="12611" x="4337050" y="6273800"/>
          <p14:tracePt t="12619" x="4371975" y="6264275"/>
          <p14:tracePt t="12627" x="4414838" y="6246813"/>
          <p14:tracePt t="12635" x="4459288" y="6229350"/>
          <p14:tracePt t="12643" x="4494213" y="6203950"/>
          <p14:tracePt t="12651" x="4511675" y="6194425"/>
          <p14:tracePt t="12659" x="4537075" y="6176963"/>
          <p14:tracePt t="12668" x="4546600" y="6151563"/>
          <p14:tracePt t="12675" x="4572000" y="6116638"/>
          <p14:tracePt t="12684" x="4579938" y="6089650"/>
          <p14:tracePt t="12691" x="4589463" y="6046788"/>
          <p14:tracePt t="12700" x="4597400" y="6002338"/>
          <p14:tracePt t="12707" x="4624388" y="5959475"/>
          <p14:tracePt t="12715" x="4624388" y="5897563"/>
          <p14:tracePt t="12724" x="4624388" y="5854700"/>
          <p14:tracePt t="12733" x="4632325" y="5802313"/>
          <p14:tracePt t="12739" x="4632325" y="5784850"/>
          <p14:tracePt t="12749" x="4632325" y="5749925"/>
          <p14:tracePt t="12755" x="4632325" y="5740400"/>
          <p14:tracePt t="12766" x="4632325" y="5715000"/>
          <p14:tracePt t="12782" x="4632325" y="5697538"/>
          <p14:tracePt t="12787" x="4632325" y="5672138"/>
          <p14:tracePt t="12803" x="4632325" y="5637213"/>
          <p14:tracePt t="12811" x="4632325" y="5627688"/>
          <p14:tracePt t="12819" x="4632325" y="5619750"/>
          <p14:tracePt t="12827" x="4614863" y="5610225"/>
          <p14:tracePt t="12835" x="4614863" y="5575300"/>
          <p14:tracePt t="12843" x="4614863" y="5567363"/>
          <p14:tracePt t="12851" x="4606925" y="5540375"/>
          <p14:tracePt t="12859" x="4606925" y="5532438"/>
          <p14:tracePt t="12867" x="4597400" y="5505450"/>
          <p14:tracePt t="12875" x="4572000" y="5487988"/>
          <p14:tracePt t="12883" x="4564063" y="5480050"/>
          <p14:tracePt t="12891" x="4554538" y="5462588"/>
          <p14:tracePt t="12900" x="4546600" y="5453063"/>
          <p14:tracePt t="12907" x="4519613" y="5418138"/>
          <p14:tracePt t="12916" x="4502150" y="5400675"/>
          <p14:tracePt t="12932" x="4467225" y="5375275"/>
          <p14:tracePt t="12939" x="4432300" y="5365750"/>
          <p14:tracePt t="12950" x="4414838" y="5348288"/>
          <p14:tracePt t="12955" x="4397375" y="5348288"/>
          <p14:tracePt t="12967" x="4354513" y="5322888"/>
          <p14:tracePt t="12972" x="4337050" y="5322888"/>
          <p14:tracePt t="12982" x="4292600" y="5322888"/>
          <p14:tracePt t="12987" x="4249738" y="5305425"/>
          <p14:tracePt t="12996" x="4222750" y="5305425"/>
          <p14:tracePt t="13003" x="4197350" y="5305425"/>
          <p14:tracePt t="13011" x="4162425" y="5305425"/>
          <p14:tracePt t="13019" x="4127500" y="5305425"/>
          <p14:tracePt t="13027" x="4092575" y="5305425"/>
          <p14:tracePt t="13035" x="4065588" y="5305425"/>
          <p14:tracePt t="13043" x="4030663" y="5305425"/>
          <p14:tracePt t="13051" x="3978275" y="5305425"/>
          <p14:tracePt t="13059" x="3935413" y="5305425"/>
          <p14:tracePt t="13067" x="3908425" y="5305425"/>
          <p14:tracePt t="13076" x="3865563" y="5305425"/>
          <p14:tracePt t="13083" x="3848100" y="5305425"/>
          <p14:tracePt t="13091" x="3813175" y="5305425"/>
          <p14:tracePt t="13099" x="3786188" y="5313363"/>
          <p14:tracePt t="13107" x="3733800" y="5348288"/>
          <p14:tracePt t="13115" x="3698875" y="5375275"/>
          <p14:tracePt t="13123" x="3681413" y="5392738"/>
          <p14:tracePt t="13132" x="3673475" y="5427663"/>
          <p14:tracePt t="13139" x="3638550" y="5480050"/>
          <p14:tracePt t="13150" x="3638550" y="5532438"/>
          <p14:tracePt t="13155" x="3629025" y="5592763"/>
          <p14:tracePt t="13167" x="3629025" y="5654675"/>
          <p14:tracePt t="13171" x="3629025" y="5732463"/>
          <p14:tracePt t="13180" x="3629025" y="5784850"/>
          <p14:tracePt t="13188" x="3629025" y="5854700"/>
          <p14:tracePt t="13196" x="3629025" y="5907088"/>
          <p14:tracePt t="13203" x="3656013" y="5967413"/>
          <p14:tracePt t="13212" x="3673475" y="6029325"/>
          <p14:tracePt t="13219" x="3708400" y="6089650"/>
          <p14:tracePt t="13228" x="3725863" y="6159500"/>
          <p14:tracePt t="13235" x="3760788" y="6221413"/>
          <p14:tracePt t="13244" x="3786188" y="6273800"/>
          <p14:tracePt t="13251" x="3803650" y="6334125"/>
          <p14:tracePt t="13259" x="3838575" y="6396038"/>
          <p14:tracePt t="13267" x="3848100" y="6421438"/>
          <p14:tracePt t="13275" x="3890963" y="6465888"/>
          <p14:tracePt t="13284" x="3925888" y="6491288"/>
          <p14:tracePt t="13291" x="3960813" y="6526213"/>
          <p14:tracePt t="13299" x="4013200" y="6561138"/>
          <p14:tracePt t="13307" x="4048125" y="6578600"/>
          <p14:tracePt t="13316" x="4100513" y="6623050"/>
          <p14:tracePt t="13323" x="4152900" y="6657975"/>
          <p14:tracePt t="13332" x="4205288" y="6665913"/>
          <p14:tracePt t="13339" x="4267200" y="6683375"/>
          <p14:tracePt t="13349" x="4337050" y="6692900"/>
          <p14:tracePt t="13355" x="4414838" y="6727825"/>
          <p14:tracePt t="13366" x="4449763" y="6727825"/>
          <p14:tracePt t="13371" x="4502150" y="6735763"/>
          <p14:tracePt t="13380" x="4572000" y="6735763"/>
          <p14:tracePt t="13388" x="4624388" y="6735763"/>
          <p14:tracePt t="13396" x="4667250" y="6735763"/>
          <p14:tracePt t="13403" x="4711700" y="6735763"/>
          <p14:tracePt t="13411" x="4746625" y="6735763"/>
          <p14:tracePt t="13419" x="4789488" y="6735763"/>
          <p14:tracePt t="13427" x="4816475" y="6710363"/>
          <p14:tracePt t="13435" x="4841875" y="6683375"/>
          <p14:tracePt t="13444" x="4876800" y="6657975"/>
          <p14:tracePt t="13451" x="4903788" y="6623050"/>
          <p14:tracePt t="13459" x="4929188" y="6570663"/>
          <p14:tracePt t="13467" x="4964113" y="6508750"/>
          <p14:tracePt t="13483" x="4981575" y="6421438"/>
          <p14:tracePt t="13491" x="5016500" y="6351588"/>
          <p14:tracePt t="13499" x="5016500" y="6291263"/>
          <p14:tracePt t="13507" x="5026025" y="6229350"/>
          <p14:tracePt t="13516" x="5026025" y="6176963"/>
          <p14:tracePt t="13523" x="5033963" y="6116638"/>
          <p14:tracePt t="13533" x="5033963" y="6054725"/>
          <p14:tracePt t="13540" x="5033963" y="6002338"/>
          <p14:tracePt t="13550" x="5033963" y="5932488"/>
          <p14:tracePt t="13555" x="5033963" y="5880100"/>
          <p14:tracePt t="13566" x="5033963" y="5827713"/>
          <p14:tracePt t="13571" x="5033963" y="5784850"/>
          <p14:tracePt t="13582" x="5033963" y="5722938"/>
          <p14:tracePt t="13588" x="5033963" y="5680075"/>
          <p14:tracePt t="13596" x="5033963" y="5637213"/>
          <p14:tracePt t="13603" x="5026025" y="5610225"/>
          <p14:tracePt t="13612" x="4999038" y="5575300"/>
          <p14:tracePt t="13619" x="4999038" y="5567363"/>
          <p14:tracePt t="13627" x="4981575" y="5532438"/>
          <p14:tracePt t="13635" x="4956175" y="5497513"/>
          <p14:tracePt t="13643" x="4921250" y="5462588"/>
          <p14:tracePt t="13651" x="4903788" y="5445125"/>
          <p14:tracePt t="13659" x="4868863" y="5410200"/>
          <p14:tracePt t="13667" x="4851400" y="5400675"/>
          <p14:tracePt t="13675" x="4833938" y="5392738"/>
          <p14:tracePt t="13683" x="4781550" y="5357813"/>
          <p14:tracePt t="13691" x="4737100" y="5348288"/>
          <p14:tracePt t="13699" x="4694238" y="5330825"/>
          <p14:tracePt t="13707" x="4641850" y="5305425"/>
          <p14:tracePt t="13716" x="4606925" y="5287963"/>
          <p14:tracePt t="13723" x="4529138" y="5278438"/>
          <p14:tracePt t="13732" x="4476750" y="5270500"/>
          <p14:tracePt t="13739" x="4424363" y="5243513"/>
          <p14:tracePt t="13749" x="4371975" y="5243513"/>
          <p14:tracePt t="13756" x="4302125" y="5235575"/>
          <p14:tracePt t="13766" x="4249738" y="5235575"/>
          <p14:tracePt t="13771" x="4205288" y="5235575"/>
          <p14:tracePt t="13782" x="4152900" y="5235575"/>
          <p14:tracePt t="13788" x="4117975" y="5235575"/>
          <p14:tracePt t="13795" x="4075113" y="5235575"/>
          <p14:tracePt t="13803" x="4040188" y="5235575"/>
          <p14:tracePt t="13812" x="4005263" y="5235575"/>
          <p14:tracePt t="13819" x="3960813" y="5235575"/>
          <p14:tracePt t="13828" x="3917950" y="5243513"/>
          <p14:tracePt t="13835" x="3873500" y="5253038"/>
          <p14:tracePt t="13843" x="3830638" y="5270500"/>
          <p14:tracePt t="13851" x="3813175" y="5295900"/>
          <p14:tracePt t="13859" x="3760788" y="5330825"/>
          <p14:tracePt t="13867" x="3716338" y="5375275"/>
          <p14:tracePt t="13875" x="3681413" y="5400675"/>
          <p14:tracePt t="13884" x="3638550" y="5470525"/>
          <p14:tracePt t="13891" x="3611563" y="5522913"/>
          <p14:tracePt t="13899" x="3594100" y="5575300"/>
          <p14:tracePt t="13907" x="3586163" y="5637213"/>
          <p14:tracePt t="13916" x="3559175" y="5707063"/>
          <p14:tracePt t="13923" x="3559175" y="5775325"/>
          <p14:tracePt t="13932" x="3559175" y="5837238"/>
          <p14:tracePt t="13939" x="3559175" y="5907088"/>
          <p14:tracePt t="13949" x="3559175" y="5959475"/>
          <p14:tracePt t="13955" x="3559175" y="6002338"/>
          <p14:tracePt t="13965" x="3559175" y="6072188"/>
          <p14:tracePt t="13971" x="3586163" y="6134100"/>
          <p14:tracePt t="13982" x="3611563" y="6176963"/>
          <p14:tracePt t="13987" x="3656013" y="6229350"/>
          <p14:tracePt t="13996" x="3698875" y="6299200"/>
          <p14:tracePt t="14003" x="3725863" y="6343650"/>
          <p14:tracePt t="14011" x="3768725" y="6396038"/>
          <p14:tracePt t="14019" x="3830638" y="6438900"/>
          <p14:tracePt t="14028" x="3883025" y="6483350"/>
          <p14:tracePt t="14036" x="3917950" y="6518275"/>
          <p14:tracePt t="14044" x="3935413" y="6535738"/>
          <p14:tracePt t="14051" x="3970338" y="6570663"/>
          <p14:tracePt t="14059" x="4013200" y="6605588"/>
          <p14:tracePt t="14067" x="4048125" y="6613525"/>
          <p14:tracePt t="14075" x="4092575" y="6640513"/>
          <p14:tracePt t="14083" x="4144963" y="6648450"/>
          <p14:tracePt t="14091" x="4152900" y="6657975"/>
          <p14:tracePt t="14099" x="4187825" y="6665913"/>
          <p14:tracePt t="14107" x="4232275" y="6665913"/>
          <p14:tracePt t="14115" x="4249738" y="6665913"/>
          <p14:tracePt t="14123" x="4292600" y="6665913"/>
          <p14:tracePt t="14132" x="4337050" y="6665913"/>
          <p14:tracePt t="14139" x="4379913" y="6657975"/>
          <p14:tracePt t="14149" x="4424363" y="6630988"/>
          <p14:tracePt t="14155" x="4484688" y="6596063"/>
          <p14:tracePt t="14165" x="4546600" y="6543675"/>
          <p14:tracePt t="14171" x="4597400" y="6500813"/>
          <p14:tracePt t="14182" x="4659313" y="6465888"/>
          <p14:tracePt t="14187" x="4719638" y="6378575"/>
          <p14:tracePt t="14196" x="4789488" y="6316663"/>
          <p14:tracePt t="14203" x="4816475" y="6273800"/>
          <p14:tracePt t="14211" x="4859338" y="6194425"/>
          <p14:tracePt t="14220" x="4876800" y="6116638"/>
          <p14:tracePt t="14226" x="4921250" y="6064250"/>
          <p14:tracePt t="14236" x="4921250" y="6011863"/>
          <p14:tracePt t="14243" x="4929188" y="5942013"/>
          <p14:tracePt t="14251" x="4929188" y="5889625"/>
          <p14:tracePt t="14259" x="4929188" y="5837238"/>
          <p14:tracePt t="14267" x="4921250" y="5784850"/>
          <p14:tracePt t="14275" x="4903788" y="5740400"/>
          <p14:tracePt t="14283" x="4876800" y="5697538"/>
          <p14:tracePt t="14291" x="4851400" y="5662613"/>
          <p14:tracePt t="14300" x="4824413" y="5619750"/>
          <p14:tracePt t="14307" x="4781550" y="5575300"/>
          <p14:tracePt t="14315" x="4764088" y="5540375"/>
          <p14:tracePt t="14323" x="4729163" y="5505450"/>
          <p14:tracePt t="14332" x="4719638" y="5497513"/>
          <p14:tracePt t="14339" x="4694238" y="5487988"/>
          <p14:tracePt t="14348" x="4676775" y="5462588"/>
          <p14:tracePt t="14403" x="4659313" y="5453063"/>
          <p14:tracePt t="14412" x="4667250" y="5435600"/>
          <p14:tracePt t="14420" x="4702175" y="5400675"/>
          <p14:tracePt t="14427" x="4719638" y="5375275"/>
          <p14:tracePt t="14436" x="4764088" y="5348288"/>
          <p14:tracePt t="14443" x="4806950" y="5322888"/>
          <p14:tracePt t="14451" x="4859338" y="5270500"/>
          <p14:tracePt t="14459" x="4938713" y="5226050"/>
          <p14:tracePt t="14467" x="5008563" y="5183188"/>
          <p14:tracePt t="14475" x="5103813" y="5138738"/>
          <p14:tracePt t="14483" x="5191125" y="5103813"/>
          <p14:tracePt t="14497" x="5313363" y="5060950"/>
          <p14:tracePt t="14499" x="5410200" y="5051425"/>
          <p14:tracePt t="14507" x="5514975" y="5026025"/>
          <p14:tracePt t="14516" x="5602288" y="5016500"/>
          <p14:tracePt t="14523" x="5672138" y="5008563"/>
          <p14:tracePt t="14532" x="5715000" y="5008563"/>
          <p14:tracePt t="14540" x="5767388" y="5008563"/>
          <p14:tracePt t="14549" x="5775325" y="5008563"/>
          <p14:tracePt t="14555" x="5792788" y="5008563"/>
          <p14:tracePt t="14972" x="5784850" y="5026025"/>
          <p14:tracePt t="14987" x="5775325" y="5026025"/>
          <p14:tracePt t="15004" x="5767388" y="5033963"/>
          <p14:tracePt t="17465" x="5767388" y="5026025"/>
          <p14:tracePt t="17496" x="5767388" y="5016500"/>
          <p14:tracePt t="17534" x="5767388" y="5008563"/>
          <p14:tracePt t="17572" x="5767388" y="4999038"/>
          <p14:tracePt t="17689" x="5767388" y="4981575"/>
          <p14:tracePt t="17712" x="5767388" y="4973638"/>
          <p14:tracePt t="17758" x="5767388" y="4964113"/>
          <p14:tracePt t="17835" x="5767388" y="4956175"/>
          <p14:tracePt t="17882" x="5767388" y="4938713"/>
          <p14:tracePt t="17905" x="5767388" y="4929188"/>
          <p14:tracePt t="17928" x="5767388" y="4921250"/>
          <p14:tracePt t="18156" x="5749925" y="4921250"/>
          <p14:tracePt t="18163" x="5707063" y="4938713"/>
          <p14:tracePt t="18171" x="5654675" y="4964113"/>
          <p14:tracePt t="18181" x="5619750" y="4964113"/>
          <p14:tracePt t="18187" x="5592763" y="4991100"/>
          <p14:tracePt t="18199" x="5532438" y="5008563"/>
          <p14:tracePt t="18203" x="5480050" y="5033963"/>
          <p14:tracePt t="18215" x="5392738" y="5033963"/>
          <p14:tracePt t="18219" x="5313363" y="5051425"/>
          <p14:tracePt t="18228" x="5226050" y="5068888"/>
          <p14:tracePt t="18236" x="5130800" y="5068888"/>
          <p14:tracePt t="18244" x="5051425" y="5068888"/>
          <p14:tracePt t="18251" x="4964113" y="5068888"/>
          <p14:tracePt t="18260" x="4876800" y="5068888"/>
          <p14:tracePt t="18268" x="4806950" y="5068888"/>
          <p14:tracePt t="18276" x="4729163" y="5068888"/>
          <p14:tracePt t="18283" x="4676775" y="5078413"/>
          <p14:tracePt t="18292" x="4606925" y="5086350"/>
          <p14:tracePt t="18300" x="4502150" y="5095875"/>
          <p14:tracePt t="18308" x="4424363" y="5121275"/>
          <p14:tracePt t="18316" x="4354513" y="5121275"/>
          <p14:tracePt t="18323" x="4257675" y="5138738"/>
          <p14:tracePt t="18331" x="4170363" y="5138738"/>
          <p14:tracePt t="18339" x="4092575" y="5183188"/>
          <p14:tracePt t="18348" x="3995738" y="5208588"/>
          <p14:tracePt t="18355" x="3900488" y="5253038"/>
          <p14:tracePt t="18365" x="3803650" y="5305425"/>
          <p14:tracePt t="18372" x="3690938" y="5383213"/>
          <p14:tracePt t="18381" x="3611563" y="5462588"/>
          <p14:tracePt t="18387" x="3541713" y="5567363"/>
          <p14:tracePt t="18398" x="3481388" y="5662613"/>
          <p14:tracePt t="18404" x="3463925" y="5767388"/>
          <p14:tracePt t="18415" x="3454400" y="5854700"/>
          <p14:tracePt t="18419" x="3429000" y="5942013"/>
          <p14:tracePt t="18428" x="3429000" y="6002338"/>
          <p14:tracePt t="18435" x="3429000" y="6054725"/>
          <p14:tracePt t="18444" x="3446463" y="6116638"/>
          <p14:tracePt t="18452" x="3481388" y="6142038"/>
          <p14:tracePt t="18460" x="3498850" y="6176963"/>
          <p14:tracePt t="18468" x="3533775" y="6211888"/>
          <p14:tracePt t="18475" x="3541713" y="6221413"/>
          <p14:tracePt t="18484" x="3586163" y="6246813"/>
          <p14:tracePt t="18499" x="3663950" y="6264275"/>
          <p14:tracePt t="18507" x="3716338" y="6264275"/>
          <p14:tracePt t="18515" x="3768725" y="6264275"/>
          <p14:tracePt t="18523" x="3848100" y="6264275"/>
          <p14:tracePt t="18531" x="3917950" y="6264275"/>
          <p14:tracePt t="18539" x="3978275" y="6264275"/>
          <p14:tracePt t="18549" x="4030663" y="6246813"/>
          <p14:tracePt t="18556" x="4100513" y="6238875"/>
          <p14:tracePt t="18565" x="4144963" y="6203950"/>
          <p14:tracePt t="18571" x="4197350" y="6176963"/>
          <p14:tracePt t="18581" x="4222750" y="6151563"/>
          <p14:tracePt t="18588" x="4240213" y="6107113"/>
          <p14:tracePt t="18598" x="4249738" y="6054725"/>
          <p14:tracePt t="18603" x="4267200" y="6011863"/>
          <p14:tracePt t="18612" x="4267200" y="5959475"/>
          <p14:tracePt t="18619" x="4267200" y="5889625"/>
          <p14:tracePt t="18628" x="4267200" y="5827713"/>
          <p14:tracePt t="18636" x="4267200" y="5757863"/>
          <p14:tracePt t="18644" x="4240213" y="5680075"/>
          <p14:tracePt t="18652" x="4214813" y="5619750"/>
          <p14:tracePt t="18660" x="4162425" y="5540375"/>
          <p14:tracePt t="18668" x="4127500" y="5497513"/>
          <p14:tracePt t="18676" x="4092575" y="5435600"/>
          <p14:tracePt t="18683" x="4075113" y="5410200"/>
          <p14:tracePt t="18691" x="4040188" y="5375275"/>
          <p14:tracePt t="18700" x="4030663" y="5365750"/>
          <p14:tracePt t="18707" x="4005263" y="5357813"/>
          <p14:tracePt t="18716" x="3987800" y="5348288"/>
          <p14:tracePt t="18723" x="3978275" y="5330825"/>
          <p14:tracePt t="18731" x="3952875" y="5330825"/>
          <p14:tracePt t="18739" x="3917950" y="5330825"/>
          <p14:tracePt t="18748" x="3873500" y="5330825"/>
          <p14:tracePt t="18755" x="3856038" y="5330825"/>
          <p14:tracePt t="18765" x="3803650" y="5330825"/>
          <p14:tracePt t="18771" x="3743325" y="5375275"/>
          <p14:tracePt t="18781" x="3698875" y="5435600"/>
          <p14:tracePt t="18787" x="3673475" y="5522913"/>
          <p14:tracePt t="18798" x="3646488" y="5610225"/>
          <p14:tracePt t="18803" x="3638550" y="5707063"/>
          <p14:tracePt t="18812" x="3629025" y="5810250"/>
          <p14:tracePt t="18820" x="3629025" y="5907088"/>
          <p14:tracePt t="18828" x="3629025" y="6002338"/>
          <p14:tracePt t="18836" x="3629025" y="6099175"/>
          <p14:tracePt t="18844" x="3638550" y="6176963"/>
          <p14:tracePt t="18852" x="3681413" y="6264275"/>
          <p14:tracePt t="18860" x="3725863" y="6316663"/>
          <p14:tracePt t="18868" x="3803650" y="6361113"/>
          <p14:tracePt t="18875" x="3873500" y="6403975"/>
          <p14:tracePt t="18884" x="3970338" y="6438900"/>
          <p14:tracePt t="18892" x="4057650" y="6465888"/>
          <p14:tracePt t="18900" x="4144963" y="6483350"/>
          <p14:tracePt t="18908" x="4240213" y="6483350"/>
          <p14:tracePt t="18916" x="4354513" y="6483350"/>
          <p14:tracePt t="18923" x="4424363" y="6483350"/>
          <p14:tracePt t="18932" x="4511675" y="6456363"/>
          <p14:tracePt t="18939" x="4589463" y="6413500"/>
          <p14:tracePt t="18948" x="4667250" y="6369050"/>
          <p14:tracePt t="18955" x="4746625" y="6316663"/>
          <p14:tracePt t="18965" x="4833938" y="6238875"/>
          <p14:tracePt t="18972" x="4903788" y="6151563"/>
          <p14:tracePt t="18982" x="4964113" y="6089650"/>
          <p14:tracePt t="18988" x="5016500" y="6011863"/>
          <p14:tracePt t="18999" x="5078413" y="5924550"/>
          <p14:tracePt t="19003" x="5113338" y="5845175"/>
          <p14:tracePt t="19014" x="5148263" y="5757863"/>
          <p14:tracePt t="19020" x="5148263" y="5662613"/>
          <p14:tracePt t="19028" x="5148263" y="5575300"/>
          <p14:tracePt t="19036" x="5148263" y="5487988"/>
          <p14:tracePt t="19044" x="5148263" y="5410200"/>
          <p14:tracePt t="19052" x="5148263" y="5330825"/>
          <p14:tracePt t="19060" x="5113338" y="5270500"/>
          <p14:tracePt t="19068" x="5051425" y="5191125"/>
          <p14:tracePt t="19076" x="4999038" y="5130800"/>
          <p14:tracePt t="19084" x="4956175" y="5086350"/>
          <p14:tracePt t="19091" x="4938713" y="5060950"/>
          <p14:tracePt t="19100" x="4903788" y="5043488"/>
          <p14:tracePt t="19108" x="4876800" y="5043488"/>
          <p14:tracePt t="19116" x="4851400" y="5043488"/>
          <p14:tracePt t="19124" x="4806950" y="5043488"/>
          <p14:tracePt t="19132" x="4746625" y="5043488"/>
          <p14:tracePt t="19140" x="4719638" y="5043488"/>
          <p14:tracePt t="19148" x="4649788" y="5068888"/>
          <p14:tracePt t="19155" x="4614863" y="5113338"/>
          <p14:tracePt t="19165" x="4606925" y="5165725"/>
          <p14:tracePt t="19171" x="4597400" y="5226050"/>
          <p14:tracePt t="19181" x="4597400" y="5287963"/>
          <p14:tracePt t="19187" x="4597400" y="5340350"/>
          <p14:tracePt t="19198" x="4597400" y="5392738"/>
          <p14:tracePt t="19205" x="4614863" y="5427663"/>
          <p14:tracePt t="19212" x="4632325" y="5462588"/>
          <p14:tracePt t="19220" x="4641850" y="5470525"/>
          <p14:tracePt t="19228" x="4684713" y="5480050"/>
          <p14:tracePt t="19236" x="4729163" y="5505450"/>
          <p14:tracePt t="19246" x="4789488" y="5505450"/>
          <p14:tracePt t="19253" x="4841875" y="5505450"/>
          <p14:tracePt t="19260" x="4894263" y="5505450"/>
          <p14:tracePt t="19267" x="4946650" y="5505450"/>
          <p14:tracePt t="19275" x="4981575" y="5505450"/>
          <p14:tracePt t="19282" x="4981575" y="5497513"/>
          <p14:tracePt t="19284" x="5060950" y="5480050"/>
          <p14:tracePt t="19292" x="5138738" y="5462588"/>
          <p14:tracePt t="19300" x="5235575" y="5435600"/>
          <p14:tracePt t="19302" x="5235575" y="5418138"/>
          <p14:tracePt t="19308" x="5340350" y="5392738"/>
          <p14:tracePt t="19309" x="5340350" y="5375275"/>
          <p14:tracePt t="19316" x="5445125" y="5357813"/>
          <p14:tracePt t="19324" x="5549900" y="5313363"/>
          <p14:tracePt t="19326" x="5549900" y="5305425"/>
          <p14:tracePt t="19332" x="5627688" y="5278438"/>
          <p14:tracePt t="19340" x="5707063" y="5243513"/>
          <p14:tracePt t="19349" x="5767388" y="5235575"/>
          <p14:tracePt t="19356" x="5792788" y="5200650"/>
          <p14:tracePt t="19365" x="5819775" y="5200650"/>
          <p14:tracePt t="19371" x="5837238" y="5191125"/>
          <p14:tracePt t="19442" x="5837238" y="5183188"/>
          <p14:tracePt t="19496" x="5837238" y="5173663"/>
          <p14:tracePt t="19727" x="5837238" y="5183188"/>
          <p14:tracePt t="19741" x="5837238" y="5200650"/>
          <p14:tracePt t="19749" x="5837238" y="5208588"/>
          <p14:tracePt t="19765" x="5837238" y="5218113"/>
          <p14:tracePt t="19773" x="5837238" y="5226050"/>
          <p14:tracePt t="19788" x="5837238" y="5243513"/>
          <p14:tracePt t="19803" x="5837238" y="5253038"/>
          <p14:tracePt t="19827" x="5837238" y="5260975"/>
          <p14:tracePt t="19850" x="5837238" y="5270500"/>
          <p14:tracePt t="20175" x="5837238" y="5260975"/>
          <p14:tracePt t="20189" x="5837238" y="5243513"/>
          <p14:tracePt t="20205" x="5837238" y="5235575"/>
          <p14:tracePt t="20213" x="5837238" y="5226050"/>
          <p14:tracePt t="20231" x="5837238" y="5218113"/>
          <p14:tracePt t="20236" x="5837238" y="5200650"/>
          <p14:tracePt t="20243" x="5837238" y="5191125"/>
          <p14:tracePt t="20251" x="5845175" y="5183188"/>
          <p14:tracePt t="20258" x="5845175" y="5173663"/>
          <p14:tracePt t="20266" x="5845175" y="5156200"/>
          <p14:tracePt t="20275" x="5845175" y="5148263"/>
          <p14:tracePt t="20430" x="5845175" y="5138738"/>
          <p14:tracePt t="20630" x="5845175" y="5130800"/>
          <p14:tracePt t="20637" x="5845175" y="5113338"/>
          <p14:tracePt t="20653" x="5845175" y="5103813"/>
          <p14:tracePt t="20668" x="5845175" y="5095875"/>
          <p14:tracePt t="20676" x="5845175" y="5086350"/>
          <p14:tracePt t="20699" x="5845175" y="5068888"/>
          <p14:tracePt t="20722" x="5845175" y="5060950"/>
          <p14:tracePt t="20746" x="5845175" y="5051425"/>
          <p14:tracePt t="20807" x="5845175" y="5043488"/>
          <p14:tracePt t="21039" x="5845175" y="5026025"/>
          <p14:tracePt t="21044" x="5854700" y="5016500"/>
          <p14:tracePt t="21053" x="5854700" y="5008563"/>
          <p14:tracePt t="21060" x="5827713" y="5008563"/>
          <p14:tracePt t="21068" x="5732463" y="5008563"/>
          <p14:tracePt t="21076" x="5637213" y="5008563"/>
          <p14:tracePt t="21078" x="5637213" y="4999038"/>
          <p14:tracePt t="21084" x="5567363" y="4999038"/>
          <p14:tracePt t="21092" x="5514975" y="4999038"/>
          <p14:tracePt t="21099" x="5480050" y="4999038"/>
          <p14:tracePt t="21108" x="5445125" y="4999038"/>
          <p14:tracePt t="21116" x="5435600" y="4999038"/>
          <p14:tracePt t="21123" x="5418138" y="5026025"/>
          <p14:tracePt t="21131" x="5418138" y="5016500"/>
          <p14:tracePt t="21140" x="5400675" y="5043488"/>
          <p14:tracePt t="21148" x="5400675" y="5068888"/>
          <p14:tracePt t="21155" x="5400675" y="5113338"/>
          <p14:tracePt t="21165" x="5400675" y="5130800"/>
          <p14:tracePt t="21171" x="5400675" y="5156200"/>
          <p14:tracePt t="21181" x="5400675" y="5165725"/>
          <p14:tracePt t="21198" x="5400675" y="5173663"/>
          <p14:tracePt t="21235" x="5445125" y="5148263"/>
          <p14:tracePt t="21244" x="5497513" y="5103813"/>
          <p14:tracePt t="21252" x="5549900" y="5051425"/>
          <p14:tracePt t="21260" x="5602288" y="4981575"/>
          <p14:tracePt t="21268" x="5662613" y="4911725"/>
          <p14:tracePt t="21276" x="5707063" y="4841875"/>
          <p14:tracePt t="21283" x="5732463" y="4781550"/>
          <p14:tracePt t="21291" x="5767388" y="4711700"/>
          <p14:tracePt t="21300" x="5802313" y="4659313"/>
          <p14:tracePt t="21308" x="5819775" y="4589463"/>
          <p14:tracePt t="21310" x="5819775" y="4597400"/>
          <p14:tracePt t="21316" x="5845175" y="4564063"/>
          <p14:tracePt t="21323" x="5854700" y="4529138"/>
          <p14:tracePt t="21332" x="5862638" y="4502150"/>
          <p14:tracePt t="21339" x="5880100" y="4484688"/>
          <p14:tracePt t="21348" x="5880100" y="4476750"/>
          <p14:tracePt t="21355" x="5880100" y="4459288"/>
          <p14:tracePt t="21371" x="5897563" y="4441825"/>
          <p14:tracePt t="21382" x="5907088" y="4432300"/>
          <p14:tracePt t="21398" x="5942013" y="4406900"/>
          <p14:tracePt t="21403" x="5967413" y="4406900"/>
          <p14:tracePt t="21414" x="6019800" y="4389438"/>
          <p14:tracePt t="21419" x="6064250" y="4371975"/>
          <p14:tracePt t="21428" x="6116638" y="4344988"/>
          <p14:tracePt t="21436" x="6194425" y="4302125"/>
          <p14:tracePt t="21444" x="6246813" y="4267200"/>
          <p14:tracePt t="21451" x="6316663" y="4222750"/>
          <p14:tracePt t="21459" x="6378575" y="4179888"/>
          <p14:tracePt t="21481" x="6456363" y="4110038"/>
          <p14:tracePt t="21484" x="6465888" y="4092575"/>
          <p14:tracePt t="21491" x="6473825" y="4065588"/>
          <p14:tracePt t="21499" x="6473825" y="4040188"/>
          <p14:tracePt t="21508" x="6473825" y="3978275"/>
          <p14:tracePt t="21516" x="6473825" y="3952875"/>
          <p14:tracePt t="21524" x="6473825" y="3883025"/>
          <p14:tracePt t="21532" x="6430963" y="3786188"/>
          <p14:tracePt t="21539" x="6361113" y="3629025"/>
          <p14:tracePt t="21547" x="6308725" y="3471863"/>
          <p14:tracePt t="21555" x="6229350" y="3281363"/>
          <p14:tracePt t="21564" x="6142038" y="3062288"/>
          <p14:tracePt t="21571" x="6072188" y="2879725"/>
          <p14:tracePt t="21581" x="5994400" y="2705100"/>
          <p14:tracePt t="21587" x="5880100" y="2495550"/>
          <p14:tracePt t="21597" x="5792788" y="2346325"/>
          <p14:tracePt t="21603" x="5722938" y="2190750"/>
          <p14:tracePt t="21613" x="5619750" y="2051050"/>
          <p14:tracePt t="21620" x="5557838" y="1928813"/>
          <p14:tracePt t="21628" x="5480050" y="1831975"/>
          <p14:tracePt t="21636" x="5418138" y="1727200"/>
          <p14:tracePt t="21643" x="5348288" y="1684338"/>
          <p14:tracePt t="21651" x="5287963" y="1639888"/>
          <p14:tracePt t="21660" x="5208588" y="1604963"/>
          <p14:tracePt t="21668" x="5138738" y="1570038"/>
          <p14:tracePt t="21675" x="5068888" y="1570038"/>
          <p14:tracePt t="21683" x="4981575" y="1570038"/>
          <p14:tracePt t="21692" x="4903788" y="1570038"/>
          <p14:tracePt t="21700" x="4806950" y="1579563"/>
          <p14:tracePt t="21708" x="4719638" y="1639888"/>
          <p14:tracePt t="21716" x="4649788" y="1727200"/>
          <p14:tracePt t="21724" x="4589463" y="1849438"/>
          <p14:tracePt t="21732" x="4529138" y="1998663"/>
          <p14:tracePt t="21740" x="4519613" y="2163763"/>
          <p14:tracePt t="21748" x="4511675" y="2338388"/>
          <p14:tracePt t="21756" x="4511675" y="2520950"/>
          <p14:tracePt t="21764" x="4511675" y="2774950"/>
          <p14:tracePt t="21771" x="4572000" y="2957513"/>
          <p14:tracePt t="21781" x="4624388" y="3124200"/>
          <p14:tracePt t="21787" x="4711700" y="3263900"/>
          <p14:tracePt t="21797" x="4789488" y="3411538"/>
          <p14:tracePt t="21803" x="4886325" y="3524250"/>
          <p14:tracePt t="21814" x="4981575" y="3638550"/>
          <p14:tracePt t="21819" x="5060950" y="3716338"/>
          <p14:tracePt t="21831" x="5148263" y="3768725"/>
          <p14:tracePt t="21835" x="5208588" y="3813175"/>
          <p14:tracePt t="21844" x="5287963" y="3830638"/>
          <p14:tracePt t="21852" x="5340350" y="3830638"/>
          <p14:tracePt t="21860" x="5375275" y="3856038"/>
          <p14:tracePt t="21867" x="5427663" y="3856038"/>
          <p14:tracePt t="21875" x="5470525" y="3856038"/>
          <p14:tracePt t="21883" x="5487988" y="3856038"/>
          <p14:tracePt t="21891" x="5514975" y="3856038"/>
          <p14:tracePt t="21899" x="5532438" y="3856038"/>
          <p14:tracePt t="21907" x="5540375" y="3865563"/>
          <p14:tracePt t="21915" x="5584825" y="3873500"/>
          <p14:tracePt t="21932" x="5602288" y="3917950"/>
          <p14:tracePt t="21939" x="5627688" y="3935413"/>
          <p14:tracePt t="21947" x="5637213" y="3952875"/>
          <p14:tracePt t="21955" x="5645150" y="3978275"/>
          <p14:tracePt t="21964" x="5662613" y="4005263"/>
          <p14:tracePt t="21972" x="5662613" y="4030663"/>
          <p14:tracePt t="21981" x="5662613" y="4040188"/>
          <p14:tracePt t="21987" x="5680075" y="4083050"/>
          <p14:tracePt t="21998" x="5680075" y="4092575"/>
          <p14:tracePt t="22003" x="5680075" y="4127500"/>
          <p14:tracePt t="22014" x="5680075" y="4152900"/>
          <p14:tracePt t="22019" x="5680075" y="4197350"/>
          <p14:tracePt t="22031" x="5680075" y="4240213"/>
          <p14:tracePt t="22035" x="5680075" y="4257675"/>
          <p14:tracePt t="22044" x="5662613" y="4302125"/>
          <p14:tracePt t="22052" x="5575300" y="4344988"/>
          <p14:tracePt t="22060" x="5480050" y="4379913"/>
          <p14:tracePt t="22068" x="5340350" y="4432300"/>
          <p14:tracePt t="22076" x="5200650" y="4467225"/>
          <p14:tracePt t="22084" x="5026025" y="4476750"/>
          <p14:tracePt t="22091" x="4824413" y="4511675"/>
          <p14:tracePt t="22100" x="4676775" y="4529138"/>
          <p14:tracePt t="22108" x="4529138" y="4546600"/>
          <p14:tracePt t="22116" x="4389438" y="4572000"/>
          <p14:tracePt t="22124" x="4284663" y="4589463"/>
          <p14:tracePt t="22132" x="4214813" y="4589463"/>
          <p14:tracePt t="22139" x="4162425" y="4589463"/>
          <p14:tracePt t="22148" x="4152900" y="4589463"/>
          <p14:tracePt t="22156" x="4135438" y="4589463"/>
          <p14:tracePt t="22164" x="4110038" y="4579938"/>
          <p14:tracePt t="22171" x="4092575" y="4546600"/>
          <p14:tracePt t="22181" x="4083050" y="4449763"/>
          <p14:tracePt t="22188" x="4075113" y="4319588"/>
          <p14:tracePt t="22197" x="4075113" y="4170363"/>
          <p14:tracePt t="22203" x="4075113" y="4005263"/>
          <p14:tracePt t="22214" x="4075113" y="3848100"/>
          <p14:tracePt t="22219" x="4075113" y="3690938"/>
          <p14:tracePt t="22230" x="4075113" y="3568700"/>
          <p14:tracePt t="22236" x="4075113" y="3471863"/>
          <p14:tracePt t="22244" x="4075113" y="3411538"/>
          <p14:tracePt t="22252" x="4075113" y="3403600"/>
          <p14:tracePt t="22283" x="4075113" y="3421063"/>
          <p14:tracePt t="22291" x="4075113" y="3524250"/>
          <p14:tracePt t="22299" x="4075113" y="3656013"/>
          <p14:tracePt t="22307" x="4075113" y="3778250"/>
          <p14:tracePt t="22316" x="4075113" y="3935413"/>
          <p14:tracePt t="22323" x="4075113" y="4083050"/>
          <p14:tracePt t="22332" x="4075113" y="4205288"/>
          <p14:tracePt t="22339" x="4075113" y="4327525"/>
          <p14:tracePt t="22348" x="4075113" y="4441825"/>
          <p14:tracePt t="22355" x="4092575" y="4529138"/>
          <p14:tracePt t="22364" x="4135438" y="4606925"/>
          <p14:tracePt t="22372" x="4179888" y="4676775"/>
          <p14:tracePt t="22380" x="4232275" y="4729163"/>
          <p14:tracePt t="22388" x="4284663" y="4764088"/>
          <p14:tracePt t="22397" x="4397375" y="4789488"/>
          <p14:tracePt t="22403" x="4459288" y="4789488"/>
          <p14:tracePt t="22413" x="4546600" y="4806950"/>
          <p14:tracePt t="22419" x="4659313" y="4806950"/>
          <p14:tracePt t="22431" x="4772025" y="4806950"/>
          <p14:tracePt t="22435" x="4903788" y="4806950"/>
          <p14:tracePt t="22443" x="5033963" y="4806950"/>
          <p14:tracePt t="22451" x="5165725" y="4806950"/>
          <p14:tracePt t="22460" x="5313363" y="4764088"/>
          <p14:tracePt t="22467" x="5470525" y="4719638"/>
          <p14:tracePt t="22476" x="5627688" y="4702175"/>
          <p14:tracePt t="22483" x="5775325" y="4659313"/>
          <p14:tracePt t="22498" x="5907088" y="4649788"/>
          <p14:tracePt t="22500" x="6019800" y="4614863"/>
          <p14:tracePt t="22508" x="6116638" y="4589463"/>
          <p14:tracePt t="22515" x="6194425" y="4572000"/>
          <p14:tracePt t="22523" x="6281738" y="4564063"/>
          <p14:tracePt t="22531" x="6343650" y="4546600"/>
          <p14:tracePt t="22539" x="6413500" y="4519613"/>
          <p14:tracePt t="22548" x="6448425" y="4502150"/>
          <p14:tracePt t="22551" x="6448425" y="4494213"/>
          <p14:tracePt t="22564" x="6456363" y="449421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A4353120-68C8-ECDE-CDC8-A4B7F217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8600"/>
            <a:ext cx="1828800" cy="6400800"/>
          </a:xfrm>
          <a:prstGeom prst="flowChartOffpageConnector">
            <a:avLst/>
          </a:prstGeom>
          <a:solidFill>
            <a:schemeClr val="bg1"/>
          </a:solidFill>
          <a:ln w="12700">
            <a:solidFill>
              <a:srgbClr val="E5F5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CA2E2DBD-043F-478C-60E7-FDBCC9FE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098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3" name="Oval 9">
            <a:extLst>
              <a:ext uri="{FF2B5EF4-FFF2-40B4-BE49-F238E27FC236}">
                <a16:creationId xmlns:a16="http://schemas.microsoft.com/office/drawing/2014/main" id="{28B3C4C0-6BB5-E65B-5665-430B54E8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362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4" name="Oval 10">
            <a:extLst>
              <a:ext uri="{FF2B5EF4-FFF2-40B4-BE49-F238E27FC236}">
                <a16:creationId xmlns:a16="http://schemas.microsoft.com/office/drawing/2014/main" id="{331DF88E-9D79-98DB-C43C-EE9E29ED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5" name="Oval 11">
            <a:extLst>
              <a:ext uri="{FF2B5EF4-FFF2-40B4-BE49-F238E27FC236}">
                <a16:creationId xmlns:a16="http://schemas.microsoft.com/office/drawing/2014/main" id="{D3D8873D-6458-EF13-DE7C-EC9141B2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81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7" name="Oval 12">
            <a:extLst>
              <a:ext uri="{FF2B5EF4-FFF2-40B4-BE49-F238E27FC236}">
                <a16:creationId xmlns:a16="http://schemas.microsoft.com/office/drawing/2014/main" id="{D57B44F2-9E7C-C395-40E9-13858CE3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24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7" name="Oval 13">
            <a:extLst>
              <a:ext uri="{FF2B5EF4-FFF2-40B4-BE49-F238E27FC236}">
                <a16:creationId xmlns:a16="http://schemas.microsoft.com/office/drawing/2014/main" id="{11C4FAB9-6358-B15F-6D57-98D6BCC7E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4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9" name="Oval 14">
            <a:extLst>
              <a:ext uri="{FF2B5EF4-FFF2-40B4-BE49-F238E27FC236}">
                <a16:creationId xmlns:a16="http://schemas.microsoft.com/office/drawing/2014/main" id="{0438CC52-968D-E4AB-1C7E-152DAA59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004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9" name="Oval 15">
            <a:extLst>
              <a:ext uri="{FF2B5EF4-FFF2-40B4-BE49-F238E27FC236}">
                <a16:creationId xmlns:a16="http://schemas.microsoft.com/office/drawing/2014/main" id="{D30937A8-3FEF-F9AE-B7BF-690457491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576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0" name="Oval 16">
            <a:extLst>
              <a:ext uri="{FF2B5EF4-FFF2-40B4-BE49-F238E27FC236}">
                <a16:creationId xmlns:a16="http://schemas.microsoft.com/office/drawing/2014/main" id="{4CCF2CB0-B985-5FDF-F394-C6E4B1866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1" name="Oval 17">
            <a:extLst>
              <a:ext uri="{FF2B5EF4-FFF2-40B4-BE49-F238E27FC236}">
                <a16:creationId xmlns:a16="http://schemas.microsoft.com/office/drawing/2014/main" id="{0D239B8C-DB54-4616-BA5B-A83436EB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2" name="Oval 18">
            <a:extLst>
              <a:ext uri="{FF2B5EF4-FFF2-40B4-BE49-F238E27FC236}">
                <a16:creationId xmlns:a16="http://schemas.microsoft.com/office/drawing/2014/main" id="{EA0DFD69-A160-B1A4-6E7D-2AF07634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3" name="Oval 19">
            <a:extLst>
              <a:ext uri="{FF2B5EF4-FFF2-40B4-BE49-F238E27FC236}">
                <a16:creationId xmlns:a16="http://schemas.microsoft.com/office/drawing/2014/main" id="{55528020-D36B-CB78-5B37-6FF0F9641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191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4" name="Oval 20">
            <a:extLst>
              <a:ext uri="{FF2B5EF4-FFF2-40B4-BE49-F238E27FC236}">
                <a16:creationId xmlns:a16="http://schemas.microsoft.com/office/drawing/2014/main" id="{8D9E7C10-90F5-C5A0-4A04-EBBBBF6F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5" name="Oval 21">
            <a:extLst>
              <a:ext uri="{FF2B5EF4-FFF2-40B4-BE49-F238E27FC236}">
                <a16:creationId xmlns:a16="http://schemas.microsoft.com/office/drawing/2014/main" id="{0406DAD8-D305-3063-70EE-8518D13E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06" name="Oval 22">
            <a:extLst>
              <a:ext uri="{FF2B5EF4-FFF2-40B4-BE49-F238E27FC236}">
                <a16:creationId xmlns:a16="http://schemas.microsoft.com/office/drawing/2014/main" id="{16ADC969-B342-AFBD-0A19-24DC7A80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05400"/>
            <a:ext cx="533400" cy="304800"/>
          </a:xfrm>
          <a:prstGeom prst="ellipse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8" name="Oval 23">
            <a:extLst>
              <a:ext uri="{FF2B5EF4-FFF2-40B4-BE49-F238E27FC236}">
                <a16:creationId xmlns:a16="http://schemas.microsoft.com/office/drawing/2014/main" id="{0BE26D29-E53F-FA1C-5B48-B03935E0F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79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9" name="Oval 24">
            <a:extLst>
              <a:ext uri="{FF2B5EF4-FFF2-40B4-BE49-F238E27FC236}">
                <a16:creationId xmlns:a16="http://schemas.microsoft.com/office/drawing/2014/main" id="{10AE1E6F-4DC1-4AD3-53F5-57FDEF530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38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0" name="Oval 25">
            <a:extLst>
              <a:ext uri="{FF2B5EF4-FFF2-40B4-BE49-F238E27FC236}">
                <a16:creationId xmlns:a16="http://schemas.microsoft.com/office/drawing/2014/main" id="{A41ED4D2-2579-4146-7002-8444D6C8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55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1" name="Oval 26">
            <a:extLst>
              <a:ext uri="{FF2B5EF4-FFF2-40B4-BE49-F238E27FC236}">
                <a16:creationId xmlns:a16="http://schemas.microsoft.com/office/drawing/2014/main" id="{217791CF-1B2C-1FE5-F9FB-9592A6B0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14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2" name="Oval 27">
            <a:extLst>
              <a:ext uri="{FF2B5EF4-FFF2-40B4-BE49-F238E27FC236}">
                <a16:creationId xmlns:a16="http://schemas.microsoft.com/office/drawing/2014/main" id="{7E825A1C-D9A1-E6FD-7A1D-93FF97CE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84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3" name="Oval 28">
            <a:extLst>
              <a:ext uri="{FF2B5EF4-FFF2-40B4-BE49-F238E27FC236}">
                <a16:creationId xmlns:a16="http://schemas.microsoft.com/office/drawing/2014/main" id="{D56C4DF1-76AF-4023-AE32-DFA27AB8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4" name="Freeform 29">
            <a:extLst>
              <a:ext uri="{FF2B5EF4-FFF2-40B4-BE49-F238E27FC236}">
                <a16:creationId xmlns:a16="http://schemas.microsoft.com/office/drawing/2014/main" id="{61F6D101-B13F-292F-7C10-BC0AE380D438}"/>
              </a:ext>
            </a:extLst>
          </p:cNvPr>
          <p:cNvSpPr>
            <a:spLocks/>
          </p:cNvSpPr>
          <p:nvPr/>
        </p:nvSpPr>
        <p:spPr bwMode="auto">
          <a:xfrm>
            <a:off x="3335338" y="2741613"/>
            <a:ext cx="1236662" cy="950912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0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4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8 h 1208"/>
              <a:gd name="T28" fmla="*/ 139623 w 1550"/>
              <a:gd name="T29" fmla="*/ 687994 h 1208"/>
              <a:gd name="T30" fmla="*/ 161963 w 1550"/>
              <a:gd name="T31" fmla="*/ 695079 h 1208"/>
              <a:gd name="T32" fmla="*/ 191483 w 1550"/>
              <a:gd name="T33" fmla="*/ 739161 h 1208"/>
              <a:gd name="T34" fmla="*/ 206642 w 1550"/>
              <a:gd name="T35" fmla="*/ 761202 h 1208"/>
              <a:gd name="T36" fmla="*/ 221003 w 1550"/>
              <a:gd name="T37" fmla="*/ 819453 h 1208"/>
              <a:gd name="T38" fmla="*/ 265683 w 1550"/>
              <a:gd name="T39" fmla="*/ 841494 h 1208"/>
              <a:gd name="T40" fmla="*/ 384562 w 1550"/>
              <a:gd name="T41" fmla="*/ 848579 h 1208"/>
              <a:gd name="T42" fmla="*/ 450783 w 1550"/>
              <a:gd name="T43" fmla="*/ 877704 h 1208"/>
              <a:gd name="T44" fmla="*/ 517802 w 1550"/>
              <a:gd name="T45" fmla="*/ 921786 h 1208"/>
              <a:gd name="T46" fmla="*/ 540142 w 1550"/>
              <a:gd name="T47" fmla="*/ 936743 h 1208"/>
              <a:gd name="T48" fmla="*/ 584821 w 1550"/>
              <a:gd name="T49" fmla="*/ 950912 h 1208"/>
              <a:gd name="T50" fmla="*/ 747582 w 1550"/>
              <a:gd name="T51" fmla="*/ 899745 h 1208"/>
              <a:gd name="T52" fmla="*/ 851302 w 1550"/>
              <a:gd name="T53" fmla="*/ 885576 h 1208"/>
              <a:gd name="T54" fmla="*/ 1177621 w 1550"/>
              <a:gd name="T55" fmla="*/ 877704 h 1208"/>
              <a:gd name="T56" fmla="*/ 1236662 w 1550"/>
              <a:gd name="T57" fmla="*/ 783243 h 1208"/>
              <a:gd name="T58" fmla="*/ 1199961 w 1550"/>
              <a:gd name="T59" fmla="*/ 592746 h 1208"/>
              <a:gd name="T60" fmla="*/ 1184802 w 1550"/>
              <a:gd name="T61" fmla="*/ 512453 h 1208"/>
              <a:gd name="T62" fmla="*/ 1191983 w 1550"/>
              <a:gd name="T63" fmla="*/ 270789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5" name="Freeform 30">
            <a:extLst>
              <a:ext uri="{FF2B5EF4-FFF2-40B4-BE49-F238E27FC236}">
                <a16:creationId xmlns:a16="http://schemas.microsoft.com/office/drawing/2014/main" id="{AEC8C016-7E31-4B78-D2D9-21635E564ACD}"/>
              </a:ext>
            </a:extLst>
          </p:cNvPr>
          <p:cNvSpPr>
            <a:spLocks/>
          </p:cNvSpPr>
          <p:nvPr/>
        </p:nvSpPr>
        <p:spPr bwMode="auto">
          <a:xfrm>
            <a:off x="3581400" y="29718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6" name="Oval 31">
            <a:extLst>
              <a:ext uri="{FF2B5EF4-FFF2-40B4-BE49-F238E27FC236}">
                <a16:creationId xmlns:a16="http://schemas.microsoft.com/office/drawing/2014/main" id="{98E3B42C-2330-0AA6-A78C-12A7FE10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194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7" name="Oval 32">
            <a:extLst>
              <a:ext uri="{FF2B5EF4-FFF2-40B4-BE49-F238E27FC236}">
                <a16:creationId xmlns:a16="http://schemas.microsoft.com/office/drawing/2014/main" id="{15B4CBD3-D703-AFA2-80F5-3A3EA179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8" name="Oval 33">
            <a:extLst>
              <a:ext uri="{FF2B5EF4-FFF2-40B4-BE49-F238E27FC236}">
                <a16:creationId xmlns:a16="http://schemas.microsoft.com/office/drawing/2014/main" id="{7967A7EE-A0BB-713E-2582-7F96D1CA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9" name="Oval 34">
            <a:extLst>
              <a:ext uri="{FF2B5EF4-FFF2-40B4-BE49-F238E27FC236}">
                <a16:creationId xmlns:a16="http://schemas.microsoft.com/office/drawing/2014/main" id="{89522080-EC53-C6F6-A8CF-4535EDA13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0" name="Oval 35">
            <a:extLst>
              <a:ext uri="{FF2B5EF4-FFF2-40B4-BE49-F238E27FC236}">
                <a16:creationId xmlns:a16="http://schemas.microsoft.com/office/drawing/2014/main" id="{94EDAC19-0137-5F55-EE54-0A3A7C31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2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1" name="Oval 36">
            <a:extLst>
              <a:ext uri="{FF2B5EF4-FFF2-40B4-BE49-F238E27FC236}">
                <a16:creationId xmlns:a16="http://schemas.microsoft.com/office/drawing/2014/main" id="{1CFAA741-F400-D1E4-0322-A6E9C5118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2" name="Oval 37">
            <a:extLst>
              <a:ext uri="{FF2B5EF4-FFF2-40B4-BE49-F238E27FC236}">
                <a16:creationId xmlns:a16="http://schemas.microsoft.com/office/drawing/2014/main" id="{CF1FB5DC-7CFE-D004-12EA-3D97C958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24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3" name="Oval 38">
            <a:extLst>
              <a:ext uri="{FF2B5EF4-FFF2-40B4-BE49-F238E27FC236}">
                <a16:creationId xmlns:a16="http://schemas.microsoft.com/office/drawing/2014/main" id="{C12DECCC-9AC0-B8A6-E096-A70574BA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id="{6E4E7AFA-C60A-918B-93CC-F7870C2F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0"/>
            <a:ext cx="1987550" cy="100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000" b="1">
                <a:solidFill>
                  <a:srgbClr val="FF33CC"/>
                </a:solidFill>
                <a:cs typeface="+mn-cs"/>
              </a:rPr>
              <a:t>Λυτικό διάλυμα</a:t>
            </a:r>
          </a:p>
          <a:p>
            <a:pPr algn="ctr" eaLnBrk="1" hangingPunct="1">
              <a:defRPr/>
            </a:pPr>
            <a:r>
              <a:rPr lang="el-GR" altLang="el-GR" sz="2000" b="1">
                <a:solidFill>
                  <a:srgbClr val="FF33CC"/>
                </a:solidFill>
                <a:cs typeface="+mn-cs"/>
              </a:rPr>
              <a:t> ερυθρών</a:t>
            </a:r>
          </a:p>
        </p:txBody>
      </p:sp>
      <p:sp>
        <p:nvSpPr>
          <p:cNvPr id="67590" name="Oval 6">
            <a:extLst>
              <a:ext uri="{FF2B5EF4-FFF2-40B4-BE49-F238E27FC236}">
                <a16:creationId xmlns:a16="http://schemas.microsoft.com/office/drawing/2014/main" id="{3998312D-CDFA-3EE0-252A-8DA89B76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562600"/>
            <a:ext cx="228600" cy="228600"/>
          </a:xfrm>
          <a:prstGeom prst="ellipse">
            <a:avLst/>
          </a:prstGeom>
          <a:solidFill>
            <a:srgbClr val="CC99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1" name="Oval 7">
            <a:extLst>
              <a:ext uri="{FF2B5EF4-FFF2-40B4-BE49-F238E27FC236}">
                <a16:creationId xmlns:a16="http://schemas.microsoft.com/office/drawing/2014/main" id="{CFB190A7-6009-AE95-9459-A8FFA283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15000"/>
            <a:ext cx="228600" cy="228600"/>
          </a:xfrm>
          <a:prstGeom prst="ellipse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88" name="Oval 4">
            <a:extLst>
              <a:ext uri="{FF2B5EF4-FFF2-40B4-BE49-F238E27FC236}">
                <a16:creationId xmlns:a16="http://schemas.microsoft.com/office/drawing/2014/main" id="{E07B0EF3-E653-9B62-E4AF-8D660683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096000"/>
            <a:ext cx="228600" cy="228600"/>
          </a:xfrm>
          <a:prstGeom prst="ellipse">
            <a:avLst/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87" name="Oval 3">
            <a:extLst>
              <a:ext uri="{FF2B5EF4-FFF2-40B4-BE49-F238E27FC236}">
                <a16:creationId xmlns:a16="http://schemas.microsoft.com/office/drawing/2014/main" id="{C60FAFF4-91D2-3062-1023-86F93888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67589" name="Oval 5">
            <a:extLst>
              <a:ext uri="{FF2B5EF4-FFF2-40B4-BE49-F238E27FC236}">
                <a16:creationId xmlns:a16="http://schemas.microsoft.com/office/drawing/2014/main" id="{287A35A4-2569-A1FB-562D-4D278361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228600" cy="2286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"/>
    </mc:Choice>
    <mc:Fallback xmlns="">
      <p:transition spd="slow" advTm="9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35838E-7 C 0.00122 -0.04092 0.00365 -0.08162 0.00487 -0.12254 C 0.00348 -0.15445 0.00504 -0.16347 -0.01111 -0.18381 C -0.01458 -0.19815 -0.01701 -0.20069 -0.02847 -0.20069 " pathEditMode="relative" ptsTypes="fffA">
                                      <p:cBhvr>
                                        <p:cTn id="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1179 C 0.02292 -0.02127 0.02292 -0.03075 0.0184 -0.03931 C 0.01667 -0.05272 0.01493 -0.06636 0.01215 -0.07954 C 0.01128 -0.08393 0.0099 -0.0881 0.00885 -0.09226 C 0.00833 -0.09434 0.00851 -0.09688 0.00729 -0.0985 C 0.00503 -0.10174 0.00347 -0.1059 0.00104 -0.10914 C -0.0066 -0.11931 -0.01649 -0.12648 -0.02448 -0.13665 C -0.02622 -0.14336 -0.02899 -0.14682 -0.03073 -0.15353 C -0.02986 -0.16185 -0.0276 -0.1674 -0.03073 -0.17457 C -0.03299 -0.17966 -0.04861 -0.19099 -0.05295 -0.19168 C -0.0566 -0.19214 -0.06042 -0.19168 -0.06406 -0.19168 " pathEditMode="relative" ptsTypes="ffffffffffA">
                                      <p:cBhvr>
                                        <p:cTn id="8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35838E-7 C -0.00486 -0.02566 0.00191 -0.05109 0.00955 -0.07398 C 0.01441 -0.08832 0.01736 -0.10543 0.02396 -0.11838 C 0.02691 -0.1304 0.02969 -0.14751 0.03663 -0.1563 C 0.04184 -0.17826 0.05521 -0.18936 0.06997 -0.19861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1387E-6 C 0.01598 -0.0141 -0.00468 0.00486 0.00782 -0.00855 C 0.00938 -0.01017 0.01094 -0.01156 0.01268 -0.01271 C 0.01476 -0.01433 0.01702 -0.01503 0.01893 -0.01688 C 0.02188 -0.01988 0.02379 -0.02474 0.02691 -0.02751 C 0.02848 -0.0289 0.03021 -0.03029 0.03177 -0.03167 C 0.03698 -0.05295 0.0283 -0.02104 0.03802 -0.04439 C 0.04375 -0.05849 0.04393 -0.07537 0.0507 -0.08878 C 0.05261 -0.09688 0.05434 -0.10381 0.05556 -0.11214 C 0.05677 -0.13063 0.05851 -0.14705 0.06181 -0.16485 C 0.06337 -0.18497 0.05973 -0.17965 0.06511 -0.18612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6358E-6 C -0.00226 -0.03699 -0.00868 -0.0726 -0.01753 -0.10774 C -0.02239 -0.1267 -0.02066 -0.14543 -0.02864 -0.16277 C -0.03073 -0.17896 -0.03212 -0.19491 -0.03333 -0.21133 C -0.03194 -0.2326 -0.03021 -0.25364 -0.02708 -0.27468 C -0.02795 -0.2904 -0.02812 -0.31352 -0.03177 -0.32971 C -0.03229 -0.33202 -0.0342 -0.33364 -0.03489 -0.33595 C -0.03628 -0.34011 -0.03646 -0.34497 -0.03819 -0.34867 C -0.03923 -0.35075 -0.04045 -0.35283 -0.04132 -0.35514 C -0.04201 -0.35722 -0.04201 -0.35954 -0.04288 -0.36139 C -0.04479 -0.36578 -0.0493 -0.3741 -0.0493 -0.3741 C -0.04982 -0.37618 -0.05 -0.3785 -0.05087 -0.38035 C -0.05156 -0.38219 -0.0533 -0.38289 -0.05399 -0.38474 C -0.05937 -0.3993 -0.05156 -0.38798 -0.05885 -0.39722 C -0.05937 -0.3993 -0.0592 -0.40208 -0.06041 -0.4037 C -0.06649 -0.41202 -0.07083 -0.39445 -0.07621 -0.40162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  <p:bldP spid="67593" grpId="0" animBg="1"/>
      <p:bldP spid="67594" grpId="0" animBg="1"/>
      <p:bldP spid="67595" grpId="0" animBg="1"/>
      <p:bldP spid="67597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23" grpId="0"/>
      <p:bldP spid="67590" grpId="0" animBg="1"/>
      <p:bldP spid="67591" grpId="0" animBg="1"/>
      <p:bldP spid="67588" grpId="0" animBg="1"/>
      <p:bldP spid="67587" grpId="0" animBg="1"/>
      <p:bldP spid="67589" grpId="0" animBg="1"/>
    </p:bldLst>
  </p:timing>
  <p:extLst>
    <p:ext uri="{3A86A75C-4F4B-4683-9AE1-C65F6400EC91}">
      <p14:laserTraceLst xmlns:p14="http://schemas.microsoft.com/office/powerpoint/2010/main">
        <p14:tracePtLst>
          <p14:tracePt t="60" x="6465888" y="4484688"/>
          <p14:tracePt t="180" x="6473825" y="4476750"/>
          <p14:tracePt t="188" x="6500813" y="4476750"/>
          <p14:tracePt t="197" x="6508750" y="4459288"/>
          <p14:tracePt t="204" x="6535738" y="4449763"/>
          <p14:tracePt t="212" x="6543675" y="4441825"/>
          <p14:tracePt t="220" x="6561138" y="4432300"/>
          <p14:tracePt t="228" x="6578600" y="4414838"/>
          <p14:tracePt t="236" x="6596063" y="4406900"/>
          <p14:tracePt t="243" x="6605588" y="4406900"/>
          <p14:tracePt t="252" x="6630988" y="4389438"/>
          <p14:tracePt t="268" x="6640513" y="4371975"/>
          <p14:tracePt t="275" x="6640513" y="4362450"/>
          <p14:tracePt t="284" x="6648450" y="4354513"/>
          <p14:tracePt t="584" x="6648450" y="4344988"/>
          <p14:tracePt t="745" x="6648450" y="4327525"/>
          <p14:tracePt t="799" x="6665913" y="4327525"/>
          <p14:tracePt t="1185" x="6665913" y="4337050"/>
          <p14:tracePt t="1208" x="6665913" y="4344988"/>
          <p14:tracePt t="1820" x="6665913" y="4327525"/>
          <p14:tracePt t="1832" x="6665913" y="4319588"/>
          <p14:tracePt t="1837" x="6665913" y="4275138"/>
          <p14:tracePt t="1844" x="6623050" y="4232275"/>
          <p14:tracePt t="1854" x="6596063" y="4197350"/>
          <p14:tracePt t="1866" x="6553200" y="4152900"/>
          <p14:tracePt t="1868" x="6483350" y="4100513"/>
          <p14:tracePt t="1877" x="6421438" y="4048125"/>
          <p14:tracePt t="1886" x="6351588" y="3995738"/>
          <p14:tracePt t="1892" x="6291263" y="3925888"/>
          <p14:tracePt t="1901" x="6229350" y="3848100"/>
          <p14:tracePt t="1909" x="6142038" y="3786188"/>
          <p14:tracePt t="1917" x="6072188" y="3733800"/>
          <p14:tracePt t="1925" x="6002338" y="3673475"/>
          <p14:tracePt t="1933" x="5915025" y="3621088"/>
          <p14:tracePt t="1941" x="5854700" y="3576638"/>
          <p14:tracePt t="1949" x="5792788" y="3541713"/>
          <p14:tracePt t="1957" x="5732463" y="3516313"/>
          <p14:tracePt t="1967" x="5654675" y="3489325"/>
          <p14:tracePt t="1972" x="5602288" y="3489325"/>
          <p14:tracePt t="1982" x="5549900" y="3489325"/>
          <p14:tracePt t="1988" x="5487988" y="3489325"/>
          <p14:tracePt t="1999" x="5435600" y="3489325"/>
          <p14:tracePt t="2005" x="5375275" y="3489325"/>
          <p14:tracePt t="2015" x="5295900" y="3506788"/>
          <p14:tracePt t="2020" x="5226050" y="3541713"/>
          <p14:tracePt t="2029" x="5165725" y="3586163"/>
          <p14:tracePt t="2037" x="5113338" y="3629025"/>
          <p14:tracePt t="2045" x="5051425" y="3673475"/>
          <p14:tracePt t="2053" x="5026025" y="3698875"/>
          <p14:tracePt t="2060" x="4991100" y="3743325"/>
          <p14:tracePt t="2069" x="4981575" y="3786188"/>
          <p14:tracePt t="2077" x="4964113" y="3821113"/>
          <p14:tracePt t="2085" x="4964113" y="3848100"/>
          <p14:tracePt t="2092" x="4964113" y="3890963"/>
          <p14:tracePt t="2101" x="4964113" y="3900488"/>
          <p14:tracePt t="2108" x="4964113" y="3908425"/>
          <p14:tracePt t="2124" x="4981575" y="3935413"/>
          <p14:tracePt t="2149" x="4991100" y="3935413"/>
          <p14:tracePt t="2156" x="5016500" y="3935413"/>
          <p14:tracePt t="2166" x="5033963" y="3935413"/>
          <p14:tracePt t="2173" x="5068888" y="3925888"/>
          <p14:tracePt t="2183" x="5113338" y="3908425"/>
          <p14:tracePt t="2188" x="5138738" y="3883025"/>
          <p14:tracePt t="2199" x="5165725" y="3848100"/>
          <p14:tracePt t="2205" x="5183188" y="3838575"/>
          <p14:tracePt t="2215" x="5191125" y="3795713"/>
          <p14:tracePt t="2221" x="5208588" y="3778250"/>
          <p14:tracePt t="2229" x="5208588" y="3743325"/>
          <p14:tracePt t="2237" x="5208588" y="3716338"/>
          <p14:tracePt t="2245" x="5208588" y="3673475"/>
          <p14:tracePt t="2253" x="5183188" y="3629025"/>
          <p14:tracePt t="2260" x="5156200" y="3586163"/>
          <p14:tracePt t="2269" x="5113338" y="3541713"/>
          <p14:tracePt t="2276" x="5086350" y="3516313"/>
          <p14:tracePt t="2285" x="5043488" y="3471863"/>
          <p14:tracePt t="2292" x="4991100" y="3436938"/>
          <p14:tracePt t="2301" x="4938713" y="3411538"/>
          <p14:tracePt t="2308" x="4894263" y="3403600"/>
          <p14:tracePt t="2317" x="4824413" y="3403600"/>
          <p14:tracePt t="2324" x="4764088" y="3403600"/>
          <p14:tracePt t="2332" x="4684713" y="3403600"/>
          <p14:tracePt t="2340" x="4614863" y="3403600"/>
          <p14:tracePt t="2349" x="4597400" y="3421063"/>
          <p14:tracePt t="2356" x="4564063" y="3436938"/>
          <p14:tracePt t="2365" x="4529138" y="3481388"/>
          <p14:tracePt t="2372" x="4511675" y="3541713"/>
          <p14:tracePt t="2382" x="4502150" y="3594100"/>
          <p14:tracePt t="2388" x="4502150" y="3656013"/>
          <p14:tracePt t="2399" x="4502150" y="3725863"/>
          <p14:tracePt t="2404" x="4502150" y="3803650"/>
          <p14:tracePt t="2416" x="4529138" y="3848100"/>
          <p14:tracePt t="2422" x="4572000" y="3900488"/>
          <p14:tracePt t="2432" x="4589463" y="3917950"/>
          <p14:tracePt t="2437" x="4632325" y="3943350"/>
          <p14:tracePt t="2445" x="4676775" y="3952875"/>
          <p14:tracePt t="2453" x="4719638" y="3952875"/>
          <p14:tracePt t="2461" x="4772025" y="3960813"/>
          <p14:tracePt t="2468" x="4816475" y="3960813"/>
          <p14:tracePt t="2476" x="4876800" y="3925888"/>
          <p14:tracePt t="2485" x="4921250" y="3848100"/>
          <p14:tracePt t="2492" x="4964113" y="3778250"/>
          <p14:tracePt t="2501" x="4991100" y="3690938"/>
          <p14:tracePt t="2509" x="5016500" y="3611563"/>
          <p14:tracePt t="2516" x="5026025" y="3524250"/>
          <p14:tracePt t="2524" x="5026025" y="3446463"/>
          <p14:tracePt t="2532" x="5026025" y="3359150"/>
          <p14:tracePt t="2540" x="5026025" y="3298825"/>
          <p14:tracePt t="2549" x="4991100" y="3228975"/>
          <p14:tracePt t="2557" x="4964113" y="3184525"/>
          <p14:tracePt t="2566" x="4911725" y="3124200"/>
          <p14:tracePt t="2572" x="4876800" y="3089275"/>
          <p14:tracePt t="2582" x="4833938" y="3062288"/>
          <p14:tracePt t="2589" x="4824413" y="3054350"/>
          <p14:tracePt t="2652" x="4833938" y="3071813"/>
          <p14:tracePt t="2661" x="4876800" y="3114675"/>
          <p14:tracePt t="2669" x="4921250" y="3159125"/>
          <p14:tracePt t="2676" x="4973638" y="3176588"/>
          <p14:tracePt t="2685" x="5026025" y="3211513"/>
          <p14:tracePt t="2692" x="5068888" y="3219450"/>
          <p14:tracePt t="2701" x="5121275" y="3246438"/>
          <p14:tracePt t="2708" x="5183188" y="3254375"/>
          <p14:tracePt t="2717" x="5235575" y="3263900"/>
          <p14:tracePt t="2724" x="5270500" y="3263900"/>
          <p14:tracePt t="2732" x="5287963" y="3263900"/>
          <p14:tracePt t="2740" x="5313363" y="3254375"/>
          <p14:tracePt t="3016" x="5322888" y="3254375"/>
          <p14:tracePt t="3032" x="5340350" y="3263900"/>
          <p14:tracePt t="3036" x="5357813" y="3306763"/>
          <p14:tracePt t="3045" x="5357813" y="3324225"/>
          <p14:tracePt t="3052" x="5375275" y="3368675"/>
          <p14:tracePt t="3061" x="5400675" y="3386138"/>
          <p14:tracePt t="3069" x="5427663" y="3421063"/>
          <p14:tracePt t="3077" x="5445125" y="3429000"/>
          <p14:tracePt t="3085" x="5470525" y="3463925"/>
          <p14:tracePt t="3092" x="5505450" y="3471863"/>
          <p14:tracePt t="3101" x="5549900" y="3481388"/>
          <p14:tracePt t="3108" x="5602288" y="3481388"/>
          <p14:tracePt t="3120" x="5662613" y="3481388"/>
          <p14:tracePt t="3124" x="5715000" y="3481388"/>
          <p14:tracePt t="3133" x="5757863" y="3481388"/>
          <p14:tracePt t="3141" x="5810250" y="3471863"/>
          <p14:tracePt t="3149" x="5845175" y="3429000"/>
          <p14:tracePt t="3157" x="5880100" y="3368675"/>
          <p14:tracePt t="3165" x="5880100" y="3324225"/>
          <p14:tracePt t="3173" x="5880100" y="3298825"/>
          <p14:tracePt t="3181" x="5880100" y="3254375"/>
          <p14:tracePt t="3188" x="5880100" y="3211513"/>
          <p14:tracePt t="3198" x="5862638" y="3167063"/>
          <p14:tracePt t="3204" x="5837238" y="3132138"/>
          <p14:tracePt t="3215" x="5810250" y="3097213"/>
          <p14:tracePt t="3220" x="5775325" y="3079750"/>
          <p14:tracePt t="3229" x="5749925" y="3062288"/>
          <p14:tracePt t="3237" x="5697538" y="3054350"/>
          <p14:tracePt t="3245" x="5645150" y="3054350"/>
          <p14:tracePt t="3253" x="5575300" y="3054350"/>
          <p14:tracePt t="3261" x="5514975" y="3054350"/>
          <p14:tracePt t="3268" x="5462588" y="3079750"/>
          <p14:tracePt t="3277" x="5400675" y="3124200"/>
          <p14:tracePt t="3285" x="5348288" y="3201988"/>
          <p14:tracePt t="3293" x="5313363" y="3281363"/>
          <p14:tracePt t="3301" x="5295900" y="3368675"/>
          <p14:tracePt t="3308" x="5295900" y="3454400"/>
          <p14:tracePt t="3317" x="5270500" y="3524250"/>
          <p14:tracePt t="3325" x="5270500" y="3586163"/>
          <p14:tracePt t="3332" x="5270500" y="3638550"/>
          <p14:tracePt t="3340" x="5287963" y="3698875"/>
          <p14:tracePt t="3348" x="5330825" y="3743325"/>
          <p14:tracePt t="3356" x="5357813" y="3760788"/>
          <p14:tracePt t="3365" x="5400675" y="3786188"/>
          <p14:tracePt t="3372" x="5427663" y="3803650"/>
          <p14:tracePt t="3381" x="5487988" y="3803650"/>
          <p14:tracePt t="3389" x="5540375" y="3803650"/>
          <p14:tracePt t="3398" x="5584825" y="3803650"/>
          <p14:tracePt t="3404" x="5637213" y="3795713"/>
          <p14:tracePt t="3416" x="5680075" y="3760788"/>
          <p14:tracePt t="3420" x="5732463" y="3733800"/>
          <p14:tracePt t="3429" x="5792788" y="3690938"/>
          <p14:tracePt t="3436" x="5819775" y="3663950"/>
          <p14:tracePt t="3445" x="5862638" y="3629025"/>
          <p14:tracePt t="3452" x="5880100" y="3621088"/>
          <p14:tracePt t="3461" x="5889625" y="3611563"/>
          <p14:tracePt t="3469" x="5897563" y="3603625"/>
          <p14:tracePt t="3581" x="5907088" y="3603625"/>
          <p14:tracePt t="3677" x="5924550" y="3576638"/>
          <p14:tracePt t="3684" x="5897563" y="3541713"/>
          <p14:tracePt t="3693" x="5862638" y="3524250"/>
          <p14:tracePt t="3701" x="5792788" y="3498850"/>
          <p14:tracePt t="3709" x="5749925" y="3489325"/>
          <p14:tracePt t="3717" x="5689600" y="3471863"/>
          <p14:tracePt t="3725" x="5602288" y="3471863"/>
          <p14:tracePt t="3733" x="5522913" y="3471863"/>
          <p14:tracePt t="3740" x="5435600" y="3471863"/>
          <p14:tracePt t="3748" x="5340350" y="3481388"/>
          <p14:tracePt t="3756" x="5260975" y="3524250"/>
          <p14:tracePt t="3765" x="5208588" y="3551238"/>
          <p14:tracePt t="3772" x="5156200" y="3603625"/>
          <p14:tracePt t="3781" x="5113338" y="3646488"/>
          <p14:tracePt t="3789" x="5086350" y="3716338"/>
          <p14:tracePt t="3798" x="5086350" y="3778250"/>
          <p14:tracePt t="3804" x="5086350" y="3848100"/>
          <p14:tracePt t="3815" x="5086350" y="3908425"/>
          <p14:tracePt t="3820" x="5086350" y="3952875"/>
          <p14:tracePt t="3831" x="5113338" y="4005263"/>
          <p14:tracePt t="3837" x="5148263" y="4030663"/>
          <p14:tracePt t="3845" x="5183188" y="4065588"/>
          <p14:tracePt t="3853" x="5235575" y="4065588"/>
          <p14:tracePt t="3866" x="5287963" y="4065588"/>
          <p14:tracePt t="3870" x="5340350" y="4065588"/>
          <p14:tracePt t="3876" x="5400675" y="4065588"/>
          <p14:tracePt t="3885" x="5470525" y="4040188"/>
          <p14:tracePt t="3892" x="5532438" y="3995738"/>
          <p14:tracePt t="3901" x="5592763" y="3925888"/>
          <p14:tracePt t="3908" x="5672138" y="3873500"/>
          <p14:tracePt t="3917" x="5722938" y="3803650"/>
          <p14:tracePt t="3925" x="5775325" y="3743325"/>
          <p14:tracePt t="3933" x="5819775" y="3690938"/>
          <p14:tracePt t="3940" x="5862638" y="3629025"/>
          <p14:tracePt t="3949" x="5897563" y="3603625"/>
          <p14:tracePt t="3957" x="5924550" y="3586163"/>
          <p14:tracePt t="3965" x="5949950" y="3559175"/>
          <p14:tracePt t="3982" x="5967413" y="3541713"/>
          <p14:tracePt t="3988" x="5984875" y="3533775"/>
          <p14:tracePt t="3998" x="5994400" y="3524250"/>
          <p14:tracePt t="4005" x="6019800" y="3524250"/>
          <p14:tracePt t="4015" x="6054725" y="3516313"/>
          <p14:tracePt t="4020" x="6081713" y="3498850"/>
          <p14:tracePt t="4029" x="6124575" y="3498850"/>
          <p14:tracePt t="4037" x="6186488" y="3498850"/>
          <p14:tracePt t="4045" x="6256338" y="3489325"/>
          <p14:tracePt t="4053" x="6316663" y="3481388"/>
          <p14:tracePt t="4061" x="6369050" y="3471863"/>
          <p14:tracePt t="4069" x="6430963" y="3454400"/>
          <p14:tracePt t="4076" x="6518275" y="3446463"/>
          <p14:tracePt t="4085" x="6588125" y="3436938"/>
          <p14:tracePt t="4092" x="6640513" y="3411538"/>
          <p14:tracePt t="4100" x="6683375" y="3403600"/>
          <p14:tracePt t="4108" x="6692900" y="3403600"/>
          <p14:tracePt t="4118" x="6710363" y="3394075"/>
          <p14:tracePt t="4933" x="6710363" y="3368675"/>
          <p14:tracePt t="4958" x="6710363" y="3359150"/>
          <p14:tracePt t="4988" x="6718300" y="3351213"/>
          <p14:tracePt t="5253" x="6718300" y="3316288"/>
          <p14:tracePt t="5261" x="6718300" y="3306763"/>
          <p14:tracePt t="5269" x="6718300" y="3298825"/>
          <p14:tracePt t="5277" x="6718300" y="3281363"/>
          <p14:tracePt t="5285" x="6718300" y="3254375"/>
          <p14:tracePt t="5292" x="6718300" y="3228975"/>
          <p14:tracePt t="5300" x="6718300" y="3194050"/>
          <p14:tracePt t="5308" x="6718300" y="3141663"/>
          <p14:tracePt t="5316" x="6718300" y="3079750"/>
          <p14:tracePt t="5324" x="6718300" y="2974975"/>
          <p14:tracePt t="5332" x="6710363" y="2870200"/>
          <p14:tracePt t="5340" x="6665913" y="2747963"/>
          <p14:tracePt t="5348" x="6613525" y="2600325"/>
          <p14:tracePt t="5357" x="6553200" y="2433638"/>
          <p14:tracePt t="5365" x="6448425" y="2260600"/>
          <p14:tracePt t="5372" x="6343650" y="2085975"/>
          <p14:tracePt t="5381" x="6221413" y="1911350"/>
          <p14:tracePt t="5388" x="6081713" y="1701800"/>
          <p14:tracePt t="5398" x="5949950" y="1535113"/>
          <p14:tracePt t="5405" x="5819775" y="1395413"/>
          <p14:tracePt t="5415" x="5697538" y="1273175"/>
          <p14:tracePt t="5420" x="5592763" y="1203325"/>
          <p14:tracePt t="5431" x="5505450" y="1143000"/>
          <p14:tracePt t="5436" x="5445125" y="1100138"/>
          <p14:tracePt t="5449" x="5427663" y="1090613"/>
          <p14:tracePt t="5461" x="5418138" y="1082675"/>
          <p14:tracePt t="5492" x="5418138" y="1117600"/>
          <p14:tracePt t="5500" x="5418138" y="1195388"/>
          <p14:tracePt t="5508" x="5418138" y="1290638"/>
          <p14:tracePt t="5516" x="5453063" y="1377950"/>
          <p14:tracePt t="5524" x="5487988" y="1457325"/>
          <p14:tracePt t="5533" x="5540375" y="1562100"/>
          <p14:tracePt t="5541" x="5575300" y="1622425"/>
          <p14:tracePt t="5549" x="5627688" y="1692275"/>
          <p14:tracePt t="5557" x="5662613" y="1771650"/>
          <p14:tracePt t="5565" x="5715000" y="1824038"/>
          <p14:tracePt t="5572" x="5757863" y="1866900"/>
          <p14:tracePt t="5581" x="5802313" y="1901825"/>
          <p14:tracePt t="5588" x="5862638" y="1911350"/>
          <p14:tracePt t="5598" x="5942013" y="1936750"/>
          <p14:tracePt t="5604" x="6037263" y="1946275"/>
          <p14:tracePt t="5615" x="6142038" y="1946275"/>
          <p14:tracePt t="5620" x="6238875" y="1946275"/>
          <p14:tracePt t="5631" x="6326188" y="1946275"/>
          <p14:tracePt t="5637" x="6413500" y="1946275"/>
          <p14:tracePt t="5645" x="6508750" y="1946275"/>
          <p14:tracePt t="5653" x="6561138" y="1946275"/>
          <p14:tracePt t="5661" x="6623050" y="1946275"/>
          <p14:tracePt t="5669" x="6675438" y="1928813"/>
          <p14:tracePt t="5677" x="6683375" y="1928813"/>
          <p14:tracePt t="5685" x="6692900" y="1928813"/>
          <p14:tracePt t="6565" x="6710363" y="1936750"/>
          <p14:tracePt t="6573" x="6710363" y="1954213"/>
          <p14:tracePt t="6582" x="6735763" y="1989138"/>
          <p14:tracePt t="6589" x="6770688" y="1998663"/>
          <p14:tracePt t="6598" x="6797675" y="2016125"/>
          <p14:tracePt t="6604" x="6805613" y="2016125"/>
          <p14:tracePt t="6618" x="6815138" y="2016125"/>
          <p14:tracePt t="6621" x="6858000" y="2024063"/>
          <p14:tracePt t="6631" x="6910388" y="2041525"/>
          <p14:tracePt t="6637" x="6980238" y="2068513"/>
          <p14:tracePt t="6645" x="7067550" y="2103438"/>
          <p14:tracePt t="6653" x="7110413" y="2120900"/>
          <p14:tracePt t="6661" x="7145338" y="2128838"/>
          <p14:tracePt t="6669" x="7154863" y="2146300"/>
          <p14:tracePt t="7175" x="7137400" y="2173288"/>
          <p14:tracePt t="7185" x="7092950" y="2208213"/>
          <p14:tracePt t="7191" x="7040563" y="2233613"/>
          <p14:tracePt t="7198" x="6970713" y="2243138"/>
          <p14:tracePt t="7205" x="6918325" y="2278063"/>
          <p14:tracePt t="7215" x="6865938" y="2286000"/>
          <p14:tracePt t="7220" x="6832600" y="2286000"/>
          <p14:tracePt t="7229" x="6780213" y="2286000"/>
          <p14:tracePt t="7237" x="6735763" y="2293938"/>
          <p14:tracePt t="7247" x="6683375" y="2328863"/>
          <p14:tracePt t="7252" x="6648450" y="2328863"/>
          <p14:tracePt t="7260" x="6623050" y="2338388"/>
          <p14:tracePt t="7268" x="6596063" y="2346325"/>
          <p14:tracePt t="7277" x="6578600" y="2363788"/>
          <p14:tracePt t="7284" x="6570663" y="2373313"/>
          <p14:tracePt t="7324" x="6570663" y="2381250"/>
          <p14:tracePt t="8079" x="6570663" y="2390775"/>
          <p14:tracePt t="8094" x="6570663" y="2408238"/>
          <p14:tracePt t="8102" x="6570663" y="2416175"/>
          <p14:tracePt t="8117" x="6570663" y="2425700"/>
          <p14:tracePt t="8140" x="6570663" y="2433638"/>
          <p14:tracePt t="8226" x="6570663" y="2451100"/>
          <p14:tracePt t="8481" x="6570663" y="2443163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D211ED4C-6C55-1805-142D-09ACA7D9E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7BCB458E-42A4-4A41-62D7-0BE967781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-9906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4DB6A2A4-1E74-EE02-7964-52F91B1DA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0" cy="304800"/>
          </a:xfrm>
          <a:prstGeom prst="line">
            <a:avLst/>
          </a:prstGeom>
          <a:noFill/>
          <a:ln w="984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389" name="laptop">
            <a:extLst>
              <a:ext uri="{FF2B5EF4-FFF2-40B4-BE49-F238E27FC236}">
                <a16:creationId xmlns:a16="http://schemas.microsoft.com/office/drawing/2014/main" id="{7321E64C-2EE0-E67F-A6BC-9AD84DB5F2D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0800" y="4495800"/>
            <a:ext cx="2743200" cy="1971675"/>
          </a:xfrm>
          <a:custGeom>
            <a:avLst/>
            <a:gdLst>
              <a:gd name="T0" fmla="*/ 54225694 w 21600"/>
              <a:gd name="T1" fmla="*/ 0 h 21600"/>
              <a:gd name="T2" fmla="*/ 54225694 w 21600"/>
              <a:gd name="T3" fmla="*/ 59767312 h 21600"/>
              <a:gd name="T4" fmla="*/ 295596076 w 21600"/>
              <a:gd name="T5" fmla="*/ 0 h 21600"/>
              <a:gd name="T6" fmla="*/ 295596076 w 21600"/>
              <a:gd name="T7" fmla="*/ 59767312 h 21600"/>
              <a:gd name="T8" fmla="*/ 174193200 w 21600"/>
              <a:gd name="T9" fmla="*/ 0 h 21600"/>
              <a:gd name="T10" fmla="*/ 174193200 w 21600"/>
              <a:gd name="T11" fmla="*/ 179976939 h 21600"/>
              <a:gd name="T12" fmla="*/ 0 w 21600"/>
              <a:gd name="T13" fmla="*/ 179976939 h 21600"/>
              <a:gd name="T14" fmla="*/ 348386401 w 21600"/>
              <a:gd name="T15" fmla="*/ 1799769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ED89C6B-E150-9A55-F392-82C1C2D1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000" b="1">
                <a:solidFill>
                  <a:srgbClr val="000000"/>
                </a:solidFill>
                <a:cs typeface="+mn-cs"/>
              </a:rPr>
              <a:t>φίλτρο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EE59C50-FF03-0175-2A2C-31B02180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4572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6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DADFBCC8-D0AE-F19F-ADC3-32B8A7C29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1752600" cy="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0222A9CC-5DE2-A351-2679-26688806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692275" cy="992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3E1DAF8E-4FDB-CA8B-2195-3F786D8CA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-9906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A26A7E59-A0FC-E55D-AB98-306168F87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-9906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396" name="AutoShape 12">
            <a:extLst>
              <a:ext uri="{FF2B5EF4-FFF2-40B4-BE49-F238E27FC236}">
                <a16:creationId xmlns:a16="http://schemas.microsoft.com/office/drawing/2014/main" id="{C7B96866-9D1B-C517-96E7-8ACF260EF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909638" cy="609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397" name="Oval 13">
            <a:extLst>
              <a:ext uri="{FF2B5EF4-FFF2-40B4-BE49-F238E27FC236}">
                <a16:creationId xmlns:a16="http://schemas.microsoft.com/office/drawing/2014/main" id="{0374D516-5013-A017-E0AB-444AFD0B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533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6398" name="Oval 14">
            <a:extLst>
              <a:ext uri="{FF2B5EF4-FFF2-40B4-BE49-F238E27FC236}">
                <a16:creationId xmlns:a16="http://schemas.microsoft.com/office/drawing/2014/main" id="{C326EACE-0F97-67BE-99B6-4DB49291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200" b="1">
                <a:solidFill>
                  <a:srgbClr val="000000"/>
                </a:solidFill>
                <a:cs typeface="+mn-cs"/>
              </a:rPr>
              <a:t>φίλτρο</a:t>
            </a:r>
            <a:endParaRPr lang="el-GR" altLang="el-G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6399" name="Freeform 15">
            <a:extLst>
              <a:ext uri="{FF2B5EF4-FFF2-40B4-BE49-F238E27FC236}">
                <a16:creationId xmlns:a16="http://schemas.microsoft.com/office/drawing/2014/main" id="{A68D03B8-C4D9-D3A1-A466-4AD39DC921C9}"/>
              </a:ext>
            </a:extLst>
          </p:cNvPr>
          <p:cNvSpPr>
            <a:spLocks/>
          </p:cNvSpPr>
          <p:nvPr/>
        </p:nvSpPr>
        <p:spPr bwMode="auto">
          <a:xfrm>
            <a:off x="6705600" y="2209800"/>
            <a:ext cx="762000" cy="2286000"/>
          </a:xfrm>
          <a:custGeom>
            <a:avLst/>
            <a:gdLst>
              <a:gd name="T0" fmla="*/ 0 w 1200"/>
              <a:gd name="T1" fmla="*/ 0 h 240"/>
              <a:gd name="T2" fmla="*/ 762000 w 1200"/>
              <a:gd name="T3" fmla="*/ 0 h 240"/>
              <a:gd name="T4" fmla="*/ 762000 w 1200"/>
              <a:gd name="T5" fmla="*/ 22860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6400" name="Line 16">
            <a:extLst>
              <a:ext uri="{FF2B5EF4-FFF2-40B4-BE49-F238E27FC236}">
                <a16:creationId xmlns:a16="http://schemas.microsoft.com/office/drawing/2014/main" id="{C625A8B0-DA36-DEA9-0C32-E46B9A18C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DC857B5A-4C03-8DFC-14EA-4AD309CD0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CA0C96F3-43FE-CFA9-DCA5-6D85F561B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44E8C013-F5BF-DC00-3D3F-E166A256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851400"/>
            <a:ext cx="379413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FS</a:t>
            </a:r>
            <a:endParaRPr lang="el-GR" altLang="el-GR" sz="12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9E64B70A-00F9-EFC9-D11A-AE84B1E9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38100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ss</a:t>
            </a:r>
            <a:endParaRPr lang="el-GR" altLang="el-GR" sz="1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405" name="Line 21">
            <a:extLst>
              <a:ext uri="{FF2B5EF4-FFF2-40B4-BE49-F238E27FC236}">
                <a16:creationId xmlns:a16="http://schemas.microsoft.com/office/drawing/2014/main" id="{02AD2B6C-4A3C-9CE4-B3B6-11B325723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038600"/>
            <a:ext cx="0" cy="45720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6406" name="AutoShape 50">
            <a:extLst>
              <a:ext uri="{FF2B5EF4-FFF2-40B4-BE49-F238E27FC236}">
                <a16:creationId xmlns:a16="http://schemas.microsoft.com/office/drawing/2014/main" id="{77151A99-D40C-CF9D-D3F3-A0741C5E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9638" cy="6096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407" name="Oval 51">
            <a:extLst>
              <a:ext uri="{FF2B5EF4-FFF2-40B4-BE49-F238E27FC236}">
                <a16:creationId xmlns:a16="http://schemas.microsoft.com/office/drawing/2014/main" id="{57BF1067-0D42-61B4-8887-16B7E829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6408" name="Oval 52">
            <a:extLst>
              <a:ext uri="{FF2B5EF4-FFF2-40B4-BE49-F238E27FC236}">
                <a16:creationId xmlns:a16="http://schemas.microsoft.com/office/drawing/2014/main" id="{FDAC118F-90F4-3D51-2572-22A0D83D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95726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000000"/>
                </a:solidFill>
                <a:cs typeface="+mn-cs"/>
              </a:rPr>
              <a:t>φίλτρο</a:t>
            </a:r>
          </a:p>
        </p:txBody>
      </p:sp>
      <p:sp>
        <p:nvSpPr>
          <p:cNvPr id="16409" name="Rectangle 53">
            <a:extLst>
              <a:ext uri="{FF2B5EF4-FFF2-40B4-BE49-F238E27FC236}">
                <a16:creationId xmlns:a16="http://schemas.microsoft.com/office/drawing/2014/main" id="{8AE61C40-9488-59A4-76B1-66222B3FFBF3}"/>
              </a:ext>
            </a:extLst>
          </p:cNvPr>
          <p:cNvSpPr>
            <a:spLocks noChangeArrowheads="1"/>
          </p:cNvSpPr>
          <p:nvPr/>
        </p:nvSpPr>
        <p:spPr bwMode="auto">
          <a:xfrm rot="-3102590">
            <a:off x="3838576" y="2847975"/>
            <a:ext cx="850900" cy="244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000" b="1">
                <a:solidFill>
                  <a:srgbClr val="333399"/>
                </a:solidFill>
                <a:cs typeface="+mn-cs"/>
              </a:rPr>
              <a:t>κάτοπτρο</a:t>
            </a:r>
          </a:p>
        </p:txBody>
      </p:sp>
      <p:sp>
        <p:nvSpPr>
          <p:cNvPr id="16410" name="Freeform 58">
            <a:extLst>
              <a:ext uri="{FF2B5EF4-FFF2-40B4-BE49-F238E27FC236}">
                <a16:creationId xmlns:a16="http://schemas.microsoft.com/office/drawing/2014/main" id="{62883054-64CB-1050-9DA7-F9F5359A5C1D}"/>
              </a:ext>
            </a:extLst>
          </p:cNvPr>
          <p:cNvSpPr>
            <a:spLocks/>
          </p:cNvSpPr>
          <p:nvPr/>
        </p:nvSpPr>
        <p:spPr bwMode="auto">
          <a:xfrm>
            <a:off x="4419600" y="838200"/>
            <a:ext cx="3657600" cy="3657600"/>
          </a:xfrm>
          <a:custGeom>
            <a:avLst/>
            <a:gdLst>
              <a:gd name="T0" fmla="*/ 0 w 1200"/>
              <a:gd name="T1" fmla="*/ 0 h 240"/>
              <a:gd name="T2" fmla="*/ 3657600 w 1200"/>
              <a:gd name="T3" fmla="*/ 0 h 240"/>
              <a:gd name="T4" fmla="*/ 3657600 w 1200"/>
              <a:gd name="T5" fmla="*/ 36576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8"/>
    </mc:Choice>
    <mc:Fallback xmlns="">
      <p:transition spd="slow" advTm="15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03" x="6570663" y="2451100"/>
          <p14:tracePt t="712" x="6561138" y="2460625"/>
          <p14:tracePt t="721" x="6518275" y="2460625"/>
          <p14:tracePt t="728" x="6403975" y="2460625"/>
          <p14:tracePt t="737" x="6256338" y="2460625"/>
          <p14:tracePt t="744" x="6081713" y="2460625"/>
          <p14:tracePt t="752" x="5897563" y="2460625"/>
          <p14:tracePt t="760" x="5654675" y="2460625"/>
          <p14:tracePt t="768" x="5418138" y="2460625"/>
          <p14:tracePt t="776" x="5165725" y="2460625"/>
          <p14:tracePt t="784" x="4938713" y="2460625"/>
          <p14:tracePt t="792" x="4702175" y="2460625"/>
          <p14:tracePt t="800" x="4484688" y="2460625"/>
          <p14:tracePt t="808" x="4327525" y="2443163"/>
          <p14:tracePt t="816" x="4110038" y="2433638"/>
          <p14:tracePt t="824" x="3952875" y="2433638"/>
          <p14:tracePt t="833" x="3803650" y="2433638"/>
          <p14:tracePt t="840" x="3681413" y="2433638"/>
          <p14:tracePt t="850" x="3559175" y="2433638"/>
          <p14:tracePt t="856" x="3463925" y="2460625"/>
          <p14:tracePt t="866" x="3394075" y="2503488"/>
          <p14:tracePt t="872" x="3351213" y="2555875"/>
          <p14:tracePt t="881" x="3333750" y="2608263"/>
          <p14:tracePt t="888" x="3306763" y="2678113"/>
          <p14:tracePt t="896" x="3306763" y="2713038"/>
          <p14:tracePt t="904" x="3306763" y="2757488"/>
          <p14:tracePt t="912" x="3306763" y="2782888"/>
          <p14:tracePt t="944" x="3316288" y="2800350"/>
          <p14:tracePt t="952" x="3368675" y="2800350"/>
          <p14:tracePt t="960" x="3446463" y="2730500"/>
          <p14:tracePt t="968" x="3524250" y="2600325"/>
          <p14:tracePt t="976" x="3594100" y="2451100"/>
          <p14:tracePt t="984" x="3656013" y="2311400"/>
          <p14:tracePt t="992" x="3716338" y="2120900"/>
          <p14:tracePt t="1000" x="3760788" y="1928813"/>
          <p14:tracePt t="1008" x="3795713" y="1701800"/>
          <p14:tracePt t="1016" x="3813175" y="1482725"/>
          <p14:tracePt t="1024" x="3813175" y="1265238"/>
          <p14:tracePt t="1033" x="3813175" y="1055688"/>
          <p14:tracePt t="1040" x="3778250" y="881063"/>
          <p14:tracePt t="1049" x="3716338" y="723900"/>
          <p14:tracePt t="1056" x="3646488" y="566738"/>
          <p14:tracePt t="1066" x="3568700" y="444500"/>
          <p14:tracePt t="1072" x="3506788" y="349250"/>
          <p14:tracePt t="1081" x="3436938" y="269875"/>
          <p14:tracePt t="1088" x="3376613" y="209550"/>
          <p14:tracePt t="1096" x="3306763" y="182563"/>
          <p14:tracePt t="1104" x="3263900" y="174625"/>
          <p14:tracePt t="1112" x="3219450" y="174625"/>
          <p14:tracePt t="1120" x="3194050" y="174625"/>
          <p14:tracePt t="1128" x="3167063" y="174625"/>
          <p14:tracePt t="1136" x="3124200" y="182563"/>
          <p14:tracePt t="1144" x="3089275" y="252413"/>
          <p14:tracePt t="1152" x="3062288" y="357188"/>
          <p14:tracePt t="1160" x="3027363" y="461963"/>
          <p14:tracePt t="1168" x="3001963" y="584200"/>
          <p14:tracePt t="1176" x="2957513" y="688975"/>
          <p14:tracePt t="1184" x="2932113" y="811213"/>
          <p14:tracePt t="1193" x="2905125" y="933450"/>
          <p14:tracePt t="1201" x="2897188" y="1038225"/>
          <p14:tracePt t="1209" x="2870200" y="1143000"/>
          <p14:tracePt t="1217" x="2862263" y="1203325"/>
          <p14:tracePt t="1225" x="2852738" y="1282700"/>
          <p14:tracePt t="1233" x="2852738" y="1317625"/>
          <p14:tracePt t="1241" x="2852738" y="1360488"/>
          <p14:tracePt t="1251" x="2852738" y="1387475"/>
          <p14:tracePt t="1256" x="2852738" y="1404938"/>
          <p14:tracePt t="1289" x="2852738" y="1412875"/>
          <p14:tracePt t="1297" x="2852738" y="1422400"/>
          <p14:tracePt t="1305" x="2852738" y="1457325"/>
          <p14:tracePt t="1313" x="2870200" y="1465263"/>
          <p14:tracePt t="1320" x="2870200" y="1474788"/>
          <p14:tracePt t="1337" x="2870200" y="1509713"/>
          <p14:tracePt t="1345" x="2870200" y="1517650"/>
          <p14:tracePt t="1352" x="2870200" y="1535113"/>
          <p14:tracePt t="1360" x="2879725" y="1544638"/>
          <p14:tracePt t="1377" x="2879725" y="1552575"/>
          <p14:tracePt t="1385" x="2879725" y="1562100"/>
          <p14:tracePt t="1400" x="2879725" y="1579563"/>
          <p14:tracePt t="1425" x="2879725" y="1587500"/>
          <p14:tracePt t="1433" x="2879725" y="1604963"/>
          <p14:tracePt t="1441" x="2879725" y="1622425"/>
          <p14:tracePt t="1451" x="2879725" y="1631950"/>
          <p14:tracePt t="1457" x="2879725" y="1639888"/>
          <p14:tracePt t="1467" x="2879725" y="1666875"/>
          <p14:tracePt t="1473" x="2879725" y="1684338"/>
          <p14:tracePt t="1482" x="2870200" y="1692275"/>
          <p14:tracePt t="1489" x="2870200" y="1727200"/>
          <p14:tracePt t="1497" x="2870200" y="1736725"/>
          <p14:tracePt t="1505" x="2870200" y="1754188"/>
          <p14:tracePt t="1513" x="2870200" y="1779588"/>
          <p14:tracePt t="1545" x="2870200" y="1797050"/>
          <p14:tracePt t="1601" x="2870200" y="1779588"/>
          <p14:tracePt t="1609" x="2870200" y="1744663"/>
          <p14:tracePt t="1617" x="2870200" y="1692275"/>
          <p14:tracePt t="1625" x="2879725" y="1639888"/>
          <p14:tracePt t="1634" x="2887663" y="1570038"/>
          <p14:tracePt t="1641" x="2897188" y="1517650"/>
          <p14:tracePt t="1651" x="2932113" y="1447800"/>
          <p14:tracePt t="1669" x="2967038" y="1300163"/>
          <p14:tracePt t="1673" x="2984500" y="1247775"/>
          <p14:tracePt t="1682" x="3001963" y="1185863"/>
          <p14:tracePt t="1689" x="3009900" y="1135063"/>
          <p14:tracePt t="1697" x="3009900" y="1090613"/>
          <p14:tracePt t="1705" x="3027363" y="1038225"/>
          <p14:tracePt t="1714" x="3027363" y="1003300"/>
          <p14:tracePt t="1721" x="3027363" y="968375"/>
          <p14:tracePt t="1729" x="3027363" y="925513"/>
          <p14:tracePt t="1738" x="3027363" y="898525"/>
          <p14:tracePt t="1745" x="3027363" y="855663"/>
          <p14:tracePt t="1753" x="3027363" y="820738"/>
          <p14:tracePt t="1761" x="3027363" y="785813"/>
          <p14:tracePt t="1769" x="3027363" y="750888"/>
          <p14:tracePt t="1777" x="3027363" y="706438"/>
          <p14:tracePt t="1785" x="3027363" y="688975"/>
          <p14:tracePt t="1793" x="3019425" y="646113"/>
          <p14:tracePt t="1801" x="2992438" y="611188"/>
          <p14:tracePt t="1809" x="2974975" y="576263"/>
          <p14:tracePt t="1818" x="2974975" y="549275"/>
          <p14:tracePt t="1825" x="2957513" y="514350"/>
          <p14:tracePt t="1835" x="2957513" y="488950"/>
          <p14:tracePt t="1841" x="2949575" y="471488"/>
          <p14:tracePt t="1851" x="2932113" y="427038"/>
          <p14:tracePt t="1857" x="2914650" y="401638"/>
          <p14:tracePt t="1868" x="2905125" y="374650"/>
          <p14:tracePt t="1873" x="2897188" y="349250"/>
          <p14:tracePt t="1881" x="2897188" y="331788"/>
          <p14:tracePt t="1890" x="2870200" y="296863"/>
          <p14:tracePt t="1897" x="2862263" y="287338"/>
          <p14:tracePt t="1905" x="2862263" y="261938"/>
          <p14:tracePt t="1913" x="2862263" y="244475"/>
          <p14:tracePt t="1922" x="2852738" y="209550"/>
          <p14:tracePt t="1929" x="2844800" y="200025"/>
          <p14:tracePt t="1937" x="2844800" y="165100"/>
          <p14:tracePt t="1945" x="2817813" y="139700"/>
          <p14:tracePt t="1953" x="2800350" y="95250"/>
          <p14:tracePt t="1961" x="2782888" y="77788"/>
          <p14:tracePt t="1969" x="2774950" y="34925"/>
          <p14:tracePt t="1977" x="2757488" y="7938"/>
          <p14:tracePt t="2202" x="2381250" y="7938"/>
          <p14:tracePt t="2210" x="2363788" y="52388"/>
          <p14:tracePt t="2218" x="2346325" y="95250"/>
          <p14:tracePt t="2225" x="2320925" y="147638"/>
          <p14:tracePt t="2235" x="2303463" y="192088"/>
          <p14:tracePt t="2241" x="2303463" y="269875"/>
          <p14:tracePt t="2251" x="2303463" y="339725"/>
          <p14:tracePt t="2257" x="2303463" y="419100"/>
          <p14:tracePt t="2268" x="2303463" y="488950"/>
          <p14:tracePt t="2273" x="2303463" y="576263"/>
          <p14:tracePt t="2282" x="2311400" y="663575"/>
          <p14:tracePt t="2289" x="2346325" y="758825"/>
          <p14:tracePt t="2298" x="2355850" y="846138"/>
          <p14:tracePt t="2305" x="2373313" y="950913"/>
          <p14:tracePt t="2313" x="2373313" y="1055688"/>
          <p14:tracePt t="2321" x="2373313" y="1168400"/>
          <p14:tracePt t="2329" x="2373313" y="1255713"/>
          <p14:tracePt t="2337" x="2373313" y="1343025"/>
          <p14:tracePt t="2345" x="2373313" y="1447800"/>
          <p14:tracePt t="2353" x="2346325" y="1509713"/>
          <p14:tracePt t="2361" x="2320925" y="1587500"/>
          <p14:tracePt t="2370" x="2293938" y="1639888"/>
          <p14:tracePt t="2378" x="2260600" y="1692275"/>
          <p14:tracePt t="2385" x="2243138" y="1762125"/>
          <p14:tracePt t="2393" x="2233613" y="1797050"/>
          <p14:tracePt t="2402" x="2208213" y="1806575"/>
          <p14:tracePt t="2409" x="2208213" y="1824038"/>
          <p14:tracePt t="2651" x="2198688" y="1849438"/>
          <p14:tracePt t="2657" x="2190750" y="1858963"/>
          <p14:tracePt t="2666" x="2190750" y="1884363"/>
          <p14:tracePt t="2673" x="2163763" y="1911350"/>
          <p14:tracePt t="2681" x="2155825" y="1928813"/>
          <p14:tracePt t="2688" x="2146300" y="1946275"/>
          <p14:tracePt t="2695" x="2146300" y="1981200"/>
          <p14:tracePt t="2703" x="2128838" y="1989138"/>
          <p14:tracePt t="2711" x="2120900" y="2016125"/>
          <p14:tracePt t="2719" x="2120900" y="2024063"/>
          <p14:tracePt t="2726" x="2111375" y="2033588"/>
          <p14:tracePt t="2734" x="2111375" y="2041525"/>
          <p14:tracePt t="2765" x="2111375" y="2058988"/>
          <p14:tracePt t="2772" x="2111375" y="2068513"/>
          <p14:tracePt t="2780" x="2103438" y="2085975"/>
          <p14:tracePt t="2788" x="2103438" y="2111375"/>
          <p14:tracePt t="2795" x="2103438" y="2120900"/>
          <p14:tracePt t="2803" x="2103438" y="2128838"/>
          <p14:tracePt t="2811" x="2085975" y="2146300"/>
          <p14:tracePt t="2819" x="2085975" y="2155825"/>
          <p14:tracePt t="2826" x="2085975" y="2173288"/>
          <p14:tracePt t="2834" x="2085975" y="2190750"/>
          <p14:tracePt t="2842" x="2076450" y="2198688"/>
          <p14:tracePt t="2852" x="2076450" y="2208213"/>
          <p14:tracePt t="2857" x="2076450" y="2216150"/>
          <p14:tracePt t="2867" x="2068513" y="2243138"/>
          <p14:tracePt t="2873" x="2068513" y="2251075"/>
          <p14:tracePt t="2881" x="2068513" y="2260600"/>
          <p14:tracePt t="2888" x="2068513" y="2278063"/>
          <p14:tracePt t="2988" x="2068513" y="2286000"/>
          <p14:tracePt t="3898" x="2068513" y="2293938"/>
          <p14:tracePt t="3905" x="2103438" y="2260600"/>
          <p14:tracePt t="3914" x="2181225" y="2208213"/>
          <p14:tracePt t="3921" x="2260600" y="2128838"/>
          <p14:tracePt t="3930" x="2328863" y="2058988"/>
          <p14:tracePt t="3937" x="2433638" y="1971675"/>
          <p14:tracePt t="3945" x="2520950" y="1901825"/>
          <p14:tracePt t="3953" x="2590800" y="1814513"/>
          <p14:tracePt t="3961" x="2695575" y="1709738"/>
          <p14:tracePt t="3969" x="2757488" y="1614488"/>
          <p14:tracePt t="3977" x="2835275" y="1517650"/>
          <p14:tracePt t="3985" x="2897188" y="1422400"/>
          <p14:tracePt t="3993" x="2922588" y="1335088"/>
          <p14:tracePt t="4002" x="2957513" y="1265238"/>
          <p14:tracePt t="4009" x="2967038" y="1168400"/>
          <p14:tracePt t="4017" x="2967038" y="1082675"/>
          <p14:tracePt t="4025" x="2967038" y="995363"/>
          <p14:tracePt t="4034" x="2967038" y="915988"/>
          <p14:tracePt t="4041" x="2967038" y="828675"/>
          <p14:tracePt t="4051" x="2967038" y="776288"/>
          <p14:tracePt t="4057" x="2967038" y="723900"/>
          <p14:tracePt t="4067" x="2949575" y="663575"/>
          <p14:tracePt t="4073" x="2949575" y="619125"/>
          <p14:tracePt t="4084" x="2940050" y="593725"/>
          <p14:tracePt t="4089" x="2914650" y="549275"/>
          <p14:tracePt t="4097" x="2914650" y="531813"/>
          <p14:tracePt t="4105" x="2897188" y="488950"/>
          <p14:tracePt t="4113" x="2887663" y="479425"/>
          <p14:tracePt t="4121" x="2870200" y="471488"/>
          <p14:tracePt t="4130" x="2862263" y="444500"/>
          <p14:tracePt t="4145" x="2844800" y="436563"/>
          <p14:tracePt t="4153" x="2817813" y="427038"/>
          <p14:tracePt t="4161" x="2774950" y="419100"/>
          <p14:tracePt t="4169" x="2740025" y="419100"/>
          <p14:tracePt t="4177" x="2730500" y="419100"/>
          <p14:tracePt t="4185" x="2687638" y="419100"/>
          <p14:tracePt t="4193" x="2670175" y="419100"/>
          <p14:tracePt t="4201" x="2625725" y="419100"/>
          <p14:tracePt t="4209" x="2590800" y="419100"/>
          <p14:tracePt t="4217" x="2555875" y="419100"/>
          <p14:tracePt t="4225" x="2520950" y="419100"/>
          <p14:tracePt t="4234" x="2495550" y="419100"/>
          <p14:tracePt t="4241" x="2468563" y="392113"/>
          <p14:tracePt t="4251" x="2433638" y="384175"/>
          <p14:tracePt t="4257" x="2416175" y="384175"/>
          <p14:tracePt t="4267" x="2390775" y="374650"/>
          <p14:tracePt t="4273" x="2346325" y="357188"/>
          <p14:tracePt t="4284" x="2328863" y="339725"/>
          <p14:tracePt t="4289" x="2286000" y="331788"/>
          <p14:tracePt t="4298" x="2251075" y="314325"/>
          <p14:tracePt t="4305" x="2216150" y="304800"/>
          <p14:tracePt t="4314" x="2190750" y="304800"/>
          <p14:tracePt t="4321" x="2146300" y="304800"/>
          <p14:tracePt t="4329" x="2111375" y="304800"/>
          <p14:tracePt t="4337" x="2076450" y="304800"/>
          <p14:tracePt t="4345" x="2033588" y="304800"/>
          <p14:tracePt t="4353" x="1989138" y="304800"/>
          <p14:tracePt t="4361" x="1954213" y="304800"/>
          <p14:tracePt t="4369" x="1901825" y="331788"/>
          <p14:tracePt t="4377" x="1849438" y="384175"/>
          <p14:tracePt t="4385" x="1814513" y="419100"/>
          <p14:tracePt t="4393" x="1754188" y="496888"/>
          <p14:tracePt t="4401" x="1727200" y="558800"/>
          <p14:tracePt t="4409" x="1692275" y="636588"/>
          <p14:tracePt t="4417" x="1674813" y="723900"/>
          <p14:tracePt t="4425" x="1666875" y="820738"/>
          <p14:tracePt t="4434" x="1639888" y="933450"/>
          <p14:tracePt t="4441" x="1631950" y="1030288"/>
          <p14:tracePt t="4450" x="1631950" y="1143000"/>
          <p14:tracePt t="4457" x="1631950" y="1255713"/>
          <p14:tracePt t="4467" x="1631950" y="1370013"/>
          <p14:tracePt t="4473" x="1631950" y="1492250"/>
          <p14:tracePt t="4484" x="1631950" y="1604963"/>
          <p14:tracePt t="4489" x="1631950" y="1727200"/>
          <p14:tracePt t="4497" x="1631950" y="1858963"/>
          <p14:tracePt t="4505" x="1631950" y="1981200"/>
          <p14:tracePt t="4513" x="1631950" y="2085975"/>
          <p14:tracePt t="4521" x="1631950" y="2208213"/>
          <p14:tracePt t="4529" x="1631950" y="2328863"/>
          <p14:tracePt t="4537" x="1631950" y="2451100"/>
          <p14:tracePt t="4545" x="1631950" y="2555875"/>
          <p14:tracePt t="4553" x="1631950" y="2678113"/>
          <p14:tracePt t="4561" x="1649413" y="2757488"/>
          <p14:tracePt t="4569" x="1657350" y="2887663"/>
          <p14:tracePt t="4577" x="1666875" y="2992438"/>
          <p14:tracePt t="4585" x="1692275" y="3079750"/>
          <p14:tracePt t="4593" x="1709738" y="3194050"/>
          <p14:tracePt t="4601" x="1719263" y="3289300"/>
          <p14:tracePt t="4609" x="1719263" y="3394075"/>
          <p14:tracePt t="4617" x="1719263" y="3471863"/>
          <p14:tracePt t="4625" x="1719263" y="3568700"/>
          <p14:tracePt t="4634" x="1719263" y="3673475"/>
          <p14:tracePt t="4641" x="1744663" y="3768725"/>
          <p14:tracePt t="4651" x="1754188" y="3873500"/>
          <p14:tracePt t="4668" x="1779588" y="4048125"/>
          <p14:tracePt t="4673" x="1806575" y="4152900"/>
          <p14:tracePt t="4684" x="1831975" y="4214813"/>
          <p14:tracePt t="4689" x="1849438" y="4284663"/>
          <p14:tracePt t="4697" x="1876425" y="4371975"/>
          <p14:tracePt t="4705" x="1884363" y="4389438"/>
          <p14:tracePt t="4713" x="1919288" y="4441825"/>
          <p14:tracePt t="4721" x="1928813" y="4484688"/>
          <p14:tracePt t="4729" x="1954213" y="4529138"/>
          <p14:tracePt t="4737" x="1971675" y="4554538"/>
          <p14:tracePt t="4746" x="1998663" y="4597400"/>
          <p14:tracePt t="4753" x="2016125" y="4632325"/>
          <p14:tracePt t="4761" x="2024063" y="4641850"/>
          <p14:tracePt t="4769" x="2051050" y="4659313"/>
          <p14:tracePt t="4777" x="2051050" y="4684713"/>
          <p14:tracePt t="4785" x="2058988" y="4694238"/>
          <p14:tracePt t="4793" x="2068513" y="4694238"/>
          <p14:tracePt t="4801" x="2085975" y="4702175"/>
          <p14:tracePt t="4841" x="2093913" y="4702175"/>
          <p14:tracePt t="4850" x="2111375" y="4702175"/>
          <p14:tracePt t="4881" x="2128838" y="4702175"/>
          <p14:tracePt t="4889" x="2138363" y="4702175"/>
          <p14:tracePt t="4898" x="2146300" y="4702175"/>
          <p14:tracePt t="4905" x="2155825" y="4694238"/>
          <p14:tracePt t="4929" x="2181225" y="4667250"/>
          <p14:tracePt t="4945" x="2190750" y="4659313"/>
          <p14:tracePt t="4953" x="2198688" y="4649788"/>
          <p14:tracePt t="4961" x="2216150" y="4624388"/>
          <p14:tracePt t="4977" x="2216150" y="4589463"/>
          <p14:tracePt t="4985" x="2225675" y="4579938"/>
          <p14:tracePt t="5001" x="2233613" y="4579938"/>
          <p14:tracePt t="5009" x="2243138" y="4572000"/>
          <p14:tracePt t="5017" x="2243138" y="4546600"/>
          <p14:tracePt t="5025" x="2243138" y="4537075"/>
          <p14:tracePt t="5034" x="2260600" y="4529138"/>
          <p14:tracePt t="5051" x="2260600" y="4494213"/>
          <p14:tracePt t="5057" x="2260600" y="4484688"/>
          <p14:tracePt t="5067" x="2260600" y="4476750"/>
          <p14:tracePt t="5073" x="2260600" y="4459288"/>
          <p14:tracePt t="5089" x="2268538" y="4432300"/>
          <p14:tracePt t="5106" x="2268538" y="4414838"/>
          <p14:tracePt t="5121" x="2278063" y="4397375"/>
          <p14:tracePt t="5129" x="2303463" y="4371975"/>
          <p14:tracePt t="5145" x="2303463" y="4362450"/>
          <p14:tracePt t="5153" x="2311400" y="4354513"/>
          <p14:tracePt t="5169" x="2311400" y="4327525"/>
          <p14:tracePt t="5177" x="2320925" y="4319588"/>
          <p14:tracePt t="5193" x="2320925" y="4310063"/>
          <p14:tracePt t="5217" x="2328863" y="4284663"/>
          <p14:tracePt t="5234" x="2346325" y="4275138"/>
          <p14:tracePt t="5257" x="2346325" y="4267200"/>
          <p14:tracePt t="5273" x="2346325" y="4257675"/>
          <p14:tracePt t="5393" x="2346325" y="4240213"/>
          <p14:tracePt t="5457" x="2346325" y="4222750"/>
          <p14:tracePt t="5465" x="2355850" y="4214813"/>
          <p14:tracePt t="5505" x="2355850" y="4197350"/>
          <p14:tracePt t="5521" x="2363788" y="4187825"/>
          <p14:tracePt t="5530" x="2363788" y="4170363"/>
          <p14:tracePt t="5537" x="2363788" y="4152900"/>
          <p14:tracePt t="5545" x="2373313" y="4144963"/>
          <p14:tracePt t="5553" x="2373313" y="4110038"/>
          <p14:tracePt t="5561" x="2398713" y="4092575"/>
          <p14:tracePt t="5577" x="2398713" y="4057650"/>
          <p14:tracePt t="5585" x="2398713" y="4048125"/>
          <p14:tracePt t="5593" x="2398713" y="4040188"/>
          <p14:tracePt t="5601" x="2398713" y="4022725"/>
          <p14:tracePt t="5609" x="2408238" y="4013200"/>
          <p14:tracePt t="5617" x="2408238" y="4005263"/>
          <p14:tracePt t="5852" x="2390775" y="4005263"/>
          <p14:tracePt t="5897" x="2363788" y="4022725"/>
          <p14:tracePt t="5905" x="2338388" y="4040188"/>
          <p14:tracePt t="5914" x="2303463" y="4065588"/>
          <p14:tracePt t="5921" x="2286000" y="4083050"/>
          <p14:tracePt t="5929" x="2260600" y="4110038"/>
          <p14:tracePt t="5937" x="2251075" y="4117975"/>
          <p14:tracePt t="5945" x="2243138" y="4127500"/>
          <p14:tracePt t="5953" x="2208213" y="4152900"/>
          <p14:tracePt t="5969" x="2190750" y="4170363"/>
          <p14:tracePt t="5978" x="2173288" y="4197350"/>
          <p14:tracePt t="5993" x="2173288" y="4214813"/>
          <p14:tracePt t="6001" x="2173288" y="4240213"/>
          <p14:tracePt t="6009" x="2173288" y="4249738"/>
          <p14:tracePt t="6017" x="2173288" y="4292600"/>
          <p14:tracePt t="6026" x="2173288" y="4310063"/>
          <p14:tracePt t="6034" x="2173288" y="4344988"/>
          <p14:tracePt t="6042" x="2173288" y="4371975"/>
          <p14:tracePt t="6051" x="2181225" y="4397375"/>
          <p14:tracePt t="6058" x="2181225" y="4414838"/>
          <p14:tracePt t="6122" x="2190750" y="4424363"/>
          <p14:tracePt t="6129" x="2216150" y="4414838"/>
          <p14:tracePt t="6137" x="2243138" y="4414838"/>
          <p14:tracePt t="6145" x="2303463" y="4414838"/>
          <p14:tracePt t="6153" x="2328863" y="4414838"/>
          <p14:tracePt t="6161" x="2408238" y="4406900"/>
          <p14:tracePt t="6169" x="2451100" y="4397375"/>
          <p14:tracePt t="6177" x="2538413" y="4397375"/>
          <p14:tracePt t="6185" x="2625725" y="4389438"/>
          <p14:tracePt t="6193" x="2705100" y="4371975"/>
          <p14:tracePt t="6201" x="2792413" y="4354513"/>
          <p14:tracePt t="6209" x="2852738" y="4354513"/>
          <p14:tracePt t="6217" x="2914650" y="4354513"/>
          <p14:tracePt t="6225" x="2932113" y="4354513"/>
          <p14:tracePt t="6233" x="2957513" y="4354513"/>
          <p14:tracePt t="6241" x="2967038" y="4354513"/>
          <p14:tracePt t="6257" x="2974975" y="4354513"/>
          <p14:tracePt t="6266" x="3001963" y="4354513"/>
          <p14:tracePt t="6273" x="3009900" y="4379913"/>
          <p14:tracePt t="6283" x="3027363" y="4397375"/>
          <p14:tracePt t="6289" x="3044825" y="4424363"/>
          <p14:tracePt t="6299" x="3062288" y="4467225"/>
          <p14:tracePt t="6305" x="3089275" y="4484688"/>
          <p14:tracePt t="6314" x="3097213" y="4511675"/>
          <p14:tracePt t="6321" x="3106738" y="4529138"/>
          <p14:tracePt t="6330" x="3114675" y="4572000"/>
          <p14:tracePt t="6337" x="3132138" y="4589463"/>
          <p14:tracePt t="6346" x="3132138" y="4606925"/>
          <p14:tracePt t="6353" x="3132138" y="4614863"/>
          <p14:tracePt t="6361" x="3132138" y="4632325"/>
          <p14:tracePt t="6369" x="3132138" y="4641850"/>
          <p14:tracePt t="6377" x="3132138" y="4659313"/>
          <p14:tracePt t="6447" x="3132138" y="4649788"/>
          <p14:tracePt t="6477" x="3132138" y="4632325"/>
          <p14:tracePt t="6486" x="3124200" y="4632325"/>
          <p14:tracePt t="6562" x="3114675" y="4632325"/>
          <p14:tracePt t="6577" x="3106738" y="4641850"/>
          <p14:tracePt t="6585" x="3089275" y="4649788"/>
          <p14:tracePt t="6601" x="3062288" y="4659313"/>
          <p14:tracePt t="6609" x="3036888" y="4659313"/>
          <p14:tracePt t="6618" x="3001963" y="4676775"/>
          <p14:tracePt t="6625" x="2984500" y="4676775"/>
          <p14:tracePt t="6633" x="2940050" y="4684713"/>
          <p14:tracePt t="6641" x="2932113" y="4694238"/>
          <p14:tracePt t="6650" x="2905125" y="4702175"/>
          <p14:tracePt t="6657" x="2870200" y="4719638"/>
          <p14:tracePt t="6666" x="2852738" y="4719638"/>
          <p14:tracePt t="6673" x="2827338" y="4719638"/>
          <p14:tracePt t="6684" x="2782888" y="4729163"/>
          <p14:tracePt t="6689" x="2765425" y="4746625"/>
          <p14:tracePt t="6700" x="2740025" y="4746625"/>
          <p14:tracePt t="6705" x="2713038" y="4764088"/>
          <p14:tracePt t="6714" x="2678113" y="4764088"/>
          <p14:tracePt t="6722" x="2635250" y="4772025"/>
          <p14:tracePt t="6730" x="2608263" y="4772025"/>
          <p14:tracePt t="6737" x="2582863" y="4781550"/>
          <p14:tracePt t="6745" x="2547938" y="4781550"/>
          <p14:tracePt t="6754" x="2520950" y="4806950"/>
          <p14:tracePt t="6761" x="2495550" y="4806950"/>
          <p14:tracePt t="6769" x="2433638" y="4806950"/>
          <p14:tracePt t="6777" x="2390775" y="4806950"/>
          <p14:tracePt t="6785" x="2338388" y="4806950"/>
          <p14:tracePt t="6793" x="2293938" y="4806950"/>
          <p14:tracePt t="6801" x="2243138" y="4806950"/>
          <p14:tracePt t="6809" x="2173288" y="4806950"/>
          <p14:tracePt t="6817" x="2120900" y="4806950"/>
          <p14:tracePt t="6825" x="2058988" y="4806950"/>
          <p14:tracePt t="6833" x="1981200" y="4806950"/>
          <p14:tracePt t="6841" x="1928813" y="4806950"/>
          <p14:tracePt t="6850" x="1858963" y="4806950"/>
          <p14:tracePt t="6857" x="1797050" y="4806950"/>
          <p14:tracePt t="6866" x="1736725" y="4789488"/>
          <p14:tracePt t="6873" x="1666875" y="4764088"/>
          <p14:tracePt t="6883" x="1587500" y="4746625"/>
          <p14:tracePt t="6889" x="1517650" y="4711700"/>
          <p14:tracePt t="6900" x="1457325" y="4676775"/>
          <p14:tracePt t="6905" x="1370013" y="4624388"/>
          <p14:tracePt t="6913" x="1290638" y="4579938"/>
          <p14:tracePt t="6921" x="1247775" y="4564063"/>
          <p14:tracePt t="6930" x="1195388" y="4519613"/>
          <p14:tracePt t="6937" x="1150938" y="4484688"/>
          <p14:tracePt t="6946" x="1117600" y="4449763"/>
          <p14:tracePt t="6953" x="1082675" y="4432300"/>
          <p14:tracePt t="6961" x="1065213" y="4406900"/>
          <p14:tracePt t="6969" x="1038225" y="4371975"/>
          <p14:tracePt t="6977" x="1030288" y="4362450"/>
          <p14:tracePt t="6985" x="1020763" y="4327525"/>
          <p14:tracePt t="7004" x="1012825" y="4310063"/>
          <p14:tracePt t="7017" x="995363" y="4284663"/>
          <p14:tracePt t="7025" x="977900" y="4267200"/>
          <p14:tracePt t="7034" x="968375" y="4257675"/>
          <p14:tracePt t="7041" x="933450" y="4232275"/>
          <p14:tracePt t="7050" x="890588" y="4222750"/>
          <p14:tracePt t="7057" x="855663" y="4197350"/>
          <p14:tracePt t="7066" x="811213" y="4187825"/>
          <p14:tracePt t="7073" x="776288" y="4170363"/>
          <p14:tracePt t="7083" x="733425" y="4144963"/>
          <p14:tracePt t="7089" x="688975" y="4135438"/>
          <p14:tracePt t="7100" x="646113" y="4110038"/>
          <p14:tracePt t="7105" x="628650" y="4092575"/>
          <p14:tracePt t="7113" x="584200" y="4065588"/>
          <p14:tracePt t="7121" x="558800" y="4057650"/>
          <p14:tracePt t="7130" x="541338" y="4040188"/>
          <p14:tracePt t="7137" x="514350" y="4022725"/>
          <p14:tracePt t="7145" x="488950" y="4013200"/>
          <p14:tracePt t="7161" x="461963" y="4005263"/>
          <p14:tracePt t="7177" x="454025" y="3978275"/>
          <p14:tracePt t="7185" x="444500" y="3978275"/>
          <p14:tracePt t="7201" x="427038" y="3978275"/>
          <p14:tracePt t="7209" x="419100" y="3978275"/>
          <p14:tracePt t="7233" x="409575" y="3970338"/>
          <p14:tracePt t="7241" x="374650" y="3970338"/>
          <p14:tracePt t="7249" x="366713" y="3970338"/>
          <p14:tracePt t="7257" x="322263" y="3970338"/>
          <p14:tracePt t="7266" x="296863" y="3970338"/>
          <p14:tracePt t="7273" x="269875" y="3970338"/>
          <p14:tracePt t="7283" x="227013" y="3970338"/>
          <p14:tracePt t="7289" x="200025" y="3970338"/>
          <p14:tracePt t="7300" x="157163" y="3970338"/>
          <p14:tracePt t="7305" x="112713" y="3970338"/>
          <p14:tracePt t="7314" x="77788" y="3960813"/>
          <p14:tracePt t="7321" x="52388" y="3960813"/>
          <p14:tracePt t="7329" x="17463" y="3935413"/>
          <p14:tracePt t="7346" x="7938" y="3935413"/>
          <p14:tracePt t="7529" x="60325" y="3952875"/>
          <p14:tracePt t="7537" x="104775" y="3960813"/>
          <p14:tracePt t="7545" x="165100" y="3978275"/>
          <p14:tracePt t="7553" x="209550" y="3995738"/>
          <p14:tracePt t="7561" x="261938" y="4005263"/>
          <p14:tracePt t="7569" x="314325" y="4022725"/>
          <p14:tracePt t="7577" x="339725" y="4022725"/>
          <p14:tracePt t="7585" x="392113" y="4030663"/>
          <p14:tracePt t="7593" x="436563" y="4040188"/>
          <p14:tracePt t="7601" x="479425" y="4040188"/>
          <p14:tracePt t="7609" x="523875" y="4048125"/>
          <p14:tracePt t="7617" x="558800" y="4048125"/>
          <p14:tracePt t="7625" x="601663" y="4048125"/>
          <p14:tracePt t="7633" x="646113" y="4048125"/>
          <p14:tracePt t="7641" x="688975" y="4048125"/>
          <p14:tracePt t="7650" x="741363" y="4048125"/>
          <p14:tracePt t="7657" x="793750" y="4048125"/>
          <p14:tracePt t="7666" x="863600" y="4048125"/>
          <p14:tracePt t="7683" x="995363" y="4048125"/>
          <p14:tracePt t="7689" x="1082675" y="4048125"/>
          <p14:tracePt t="7700" x="1143000" y="4048125"/>
          <p14:tracePt t="7705" x="1220788" y="4048125"/>
          <p14:tracePt t="7716" x="1308100" y="4048125"/>
          <p14:tracePt t="7721" x="1395413" y="4048125"/>
          <p14:tracePt t="7730" x="1482725" y="4048125"/>
          <p14:tracePt t="7737" x="1570038" y="4048125"/>
          <p14:tracePt t="7745" x="1649413" y="4048125"/>
          <p14:tracePt t="7753" x="1736725" y="4048125"/>
          <p14:tracePt t="7761" x="1806575" y="4065588"/>
          <p14:tracePt t="7769" x="1893888" y="4075113"/>
          <p14:tracePt t="7777" x="1971675" y="4092575"/>
          <p14:tracePt t="7785" x="2058988" y="4092575"/>
          <p14:tracePt t="7793" x="2138363" y="4092575"/>
          <p14:tracePt t="7801" x="2216150" y="4092575"/>
          <p14:tracePt t="7809" x="2286000" y="4092575"/>
          <p14:tracePt t="7817" x="2346325" y="4092575"/>
          <p14:tracePt t="7825" x="2398713" y="4092575"/>
          <p14:tracePt t="7833" x="2443163" y="4092575"/>
          <p14:tracePt t="7841" x="2486025" y="4092575"/>
          <p14:tracePt t="7850" x="2503488" y="4092575"/>
          <p14:tracePt t="7857" x="2538413" y="4092575"/>
          <p14:tracePt t="7866" x="2565400" y="4092575"/>
          <p14:tracePt t="7873" x="2582863" y="4092575"/>
          <p14:tracePt t="7883" x="2617788" y="4092575"/>
          <p14:tracePt t="7889" x="2652713" y="4092575"/>
          <p14:tracePt t="7900" x="2678113" y="4092575"/>
          <p14:tracePt t="7905" x="2722563" y="4092575"/>
          <p14:tracePt t="7916" x="2782888" y="4092575"/>
          <p14:tracePt t="7921" x="2827338" y="4092575"/>
          <p14:tracePt t="7930" x="2879725" y="4092575"/>
          <p14:tracePt t="7937" x="2922588" y="4092575"/>
          <p14:tracePt t="7945" x="2940050" y="4092575"/>
          <p14:tracePt t="7953" x="2974975" y="4092575"/>
          <p14:tracePt t="7961" x="2984500" y="4092575"/>
          <p14:tracePt t="7969" x="3001963" y="4092575"/>
          <p14:tracePt t="7985" x="3009900" y="4092575"/>
          <p14:tracePt t="7993" x="3044825" y="4110038"/>
          <p14:tracePt t="8001" x="3062288" y="4127500"/>
          <p14:tracePt t="8009" x="3089275" y="4135438"/>
          <p14:tracePt t="8018" x="3114675" y="4152900"/>
          <p14:tracePt t="8025" x="3159125" y="4162425"/>
          <p14:tracePt t="8033" x="3219450" y="4197350"/>
          <p14:tracePt t="8042" x="3263900" y="4205288"/>
          <p14:tracePt t="8050" x="3281363" y="4214813"/>
          <p14:tracePt t="8057" x="3316288" y="4214813"/>
          <p14:tracePt t="8066" x="3333750" y="4240213"/>
          <p14:tracePt t="8105" x="3359150" y="4222750"/>
          <p14:tracePt t="8115" x="3368675" y="4197350"/>
          <p14:tracePt t="8121" x="3368675" y="4187825"/>
          <p14:tracePt t="8129" x="3368675" y="4170363"/>
          <p14:tracePt t="8137" x="3376613" y="4135438"/>
          <p14:tracePt t="8145" x="3376613" y="4127500"/>
          <p14:tracePt t="8153" x="3394075" y="4110038"/>
          <p14:tracePt t="8161" x="3403600" y="4092575"/>
          <p14:tracePt t="8169" x="3403600" y="4083050"/>
          <p14:tracePt t="8177" x="3421063" y="4057650"/>
          <p14:tracePt t="8185" x="3436938" y="4048125"/>
          <p14:tracePt t="8193" x="3436938" y="4040188"/>
          <p14:tracePt t="8201" x="3446463" y="4022725"/>
          <p14:tracePt t="8226" x="3446463" y="4013200"/>
          <p14:tracePt t="8233" x="3446463" y="4005263"/>
          <p14:tracePt t="8241" x="3446463" y="3970338"/>
          <p14:tracePt t="8250" x="3446463" y="3960813"/>
          <p14:tracePt t="8257" x="3446463" y="3925888"/>
          <p14:tracePt t="8266" x="3446463" y="3917950"/>
          <p14:tracePt t="8273" x="3446463" y="3908425"/>
          <p14:tracePt t="8283" x="3446463" y="3883025"/>
          <p14:tracePt t="8305" x="3429000" y="3865563"/>
          <p14:tracePt t="8330" x="3421063" y="3848100"/>
          <p14:tracePt t="8345" x="3411538" y="3865563"/>
          <p14:tracePt t="8353" x="3394075" y="3900488"/>
          <p14:tracePt t="8361" x="3394075" y="3952875"/>
          <p14:tracePt t="8369" x="3394075" y="4005263"/>
          <p14:tracePt t="8377" x="3403600" y="4065588"/>
          <p14:tracePt t="8385" x="3403600" y="4110038"/>
          <p14:tracePt t="8393" x="3421063" y="4135438"/>
          <p14:tracePt t="8401" x="3436938" y="4170363"/>
          <p14:tracePt t="8409" x="3454400" y="4197350"/>
          <p14:tracePt t="8418" x="3463925" y="4205288"/>
          <p14:tracePt t="8425" x="3481388" y="4214813"/>
          <p14:tracePt t="8441" x="3489325" y="4214813"/>
          <p14:tracePt t="8457" x="3498850" y="4214813"/>
          <p14:tracePt t="8466" x="3524250" y="4214813"/>
          <p14:tracePt t="8473" x="3541713" y="4197350"/>
          <p14:tracePt t="8482" x="3541713" y="4144963"/>
          <p14:tracePt t="8489" x="3551238" y="4092575"/>
          <p14:tracePt t="8500" x="3551238" y="4048125"/>
          <p14:tracePt t="8505" x="3551238" y="4013200"/>
          <p14:tracePt t="8516" x="3551238" y="3978275"/>
          <p14:tracePt t="8522" x="3551238" y="3952875"/>
          <p14:tracePt t="8530" x="3551238" y="3908425"/>
          <p14:tracePt t="8537" x="3551238" y="3883025"/>
          <p14:tracePt t="8545" x="3541713" y="3848100"/>
          <p14:tracePt t="8553" x="3524250" y="3830638"/>
          <p14:tracePt t="8561" x="3516313" y="3821113"/>
          <p14:tracePt t="8569" x="3506788" y="3803650"/>
          <p14:tracePt t="8577" x="3498850" y="3803650"/>
          <p14:tracePt t="8585" x="3481388" y="3803650"/>
          <p14:tracePt t="8593" x="3454400" y="3803650"/>
          <p14:tracePt t="8601" x="3429000" y="3803650"/>
          <p14:tracePt t="8609" x="3411538" y="3803650"/>
          <p14:tracePt t="8617" x="3368675" y="3848100"/>
          <p14:tracePt t="8625" x="3351213" y="3900488"/>
          <p14:tracePt t="8633" x="3351213" y="3960813"/>
          <p14:tracePt t="8641" x="3341688" y="4040188"/>
          <p14:tracePt t="8650" x="3324225" y="4110038"/>
          <p14:tracePt t="8665" x="3324225" y="4222750"/>
          <p14:tracePt t="8673" x="3324225" y="4284663"/>
          <p14:tracePt t="8676" x="3324225" y="4275138"/>
          <p14:tracePt t="8683" x="3333750" y="4310063"/>
          <p14:tracePt t="8689" x="3359150" y="4337050"/>
          <p14:tracePt t="8700" x="3368675" y="4344988"/>
          <p14:tracePt t="8705" x="3394075" y="4371975"/>
          <p14:tracePt t="8715" x="3421063" y="4371975"/>
          <p14:tracePt t="8721" x="3446463" y="4371975"/>
          <p14:tracePt t="8730" x="3481388" y="4371975"/>
          <p14:tracePt t="8737" x="3506788" y="4344988"/>
          <p14:tracePt t="8746" x="3533775" y="4302125"/>
          <p14:tracePt t="8753" x="3541713" y="4240213"/>
          <p14:tracePt t="8761" x="3568700" y="4152900"/>
          <p14:tracePt t="8769" x="3568700" y="4110038"/>
          <p14:tracePt t="8777" x="3586163" y="4057650"/>
          <p14:tracePt t="8785" x="3586163" y="4013200"/>
          <p14:tracePt t="8793" x="3586163" y="3960813"/>
          <p14:tracePt t="8801" x="3586163" y="3917950"/>
          <p14:tracePt t="8809" x="3586163" y="3883025"/>
          <p14:tracePt t="8817" x="3586163" y="3865563"/>
          <p14:tracePt t="8825" x="3559175" y="3821113"/>
          <p14:tracePt t="8833" x="3559175" y="3803650"/>
          <p14:tracePt t="8841" x="3541713" y="3786188"/>
          <p14:tracePt t="8865" x="3524250" y="3778250"/>
          <p14:tracePt t="8873" x="3516313" y="3778250"/>
          <p14:tracePt t="8883" x="3481388" y="3778250"/>
          <p14:tracePt t="8889" x="3463925" y="3813175"/>
          <p14:tracePt t="8899" x="3463925" y="3865563"/>
          <p14:tracePt t="8905" x="3454400" y="3917950"/>
          <p14:tracePt t="8916" x="3454400" y="3978275"/>
          <p14:tracePt t="8922" x="3454400" y="4030663"/>
          <p14:tracePt t="8930" x="3454400" y="4083050"/>
          <p14:tracePt t="8937" x="3454400" y="4127500"/>
          <p14:tracePt t="8946" x="3454400" y="4162425"/>
          <p14:tracePt t="8954" x="3489325" y="4205288"/>
          <p14:tracePt t="8961" x="3498850" y="4214813"/>
          <p14:tracePt t="8969" x="3506788" y="4240213"/>
          <p14:tracePt t="8977" x="3533775" y="4249738"/>
          <p14:tracePt t="8985" x="3541713" y="4249738"/>
          <p14:tracePt t="8993" x="3568700" y="4240213"/>
          <p14:tracePt t="9001" x="3594100" y="4197350"/>
          <p14:tracePt t="9009" x="3611563" y="4152900"/>
          <p14:tracePt t="9018" x="3621088" y="4100513"/>
          <p14:tracePt t="9025" x="3656013" y="4040188"/>
          <p14:tracePt t="9033" x="3656013" y="3995738"/>
          <p14:tracePt t="9041" x="3663950" y="3960813"/>
          <p14:tracePt t="9049" x="3663950" y="3908425"/>
          <p14:tracePt t="9057" x="3663950" y="3865563"/>
          <p14:tracePt t="9066" x="3663950" y="3821113"/>
          <p14:tracePt t="9073" x="3646488" y="3778250"/>
          <p14:tracePt t="9082" x="3638550" y="3751263"/>
          <p14:tracePt t="9089" x="3611563" y="3716338"/>
          <p14:tracePt t="9099" x="3594100" y="3698875"/>
          <p14:tracePt t="9105" x="3586163" y="3698875"/>
          <p14:tracePt t="9116" x="3541713" y="3698875"/>
          <p14:tracePt t="9122" x="3498850" y="3698875"/>
          <p14:tracePt t="9130" x="3463925" y="3698875"/>
          <p14:tracePt t="9137" x="3411538" y="3725863"/>
          <p14:tracePt t="9145" x="3368675" y="3803650"/>
          <p14:tracePt t="9153" x="3351213" y="3865563"/>
          <p14:tracePt t="9161" x="3341688" y="3943350"/>
          <p14:tracePt t="9170" x="3341688" y="4030663"/>
          <p14:tracePt t="9177" x="3341688" y="4110038"/>
          <p14:tracePt t="9185" x="3341688" y="4170363"/>
          <p14:tracePt t="9193" x="3359150" y="4222750"/>
          <p14:tracePt t="9201" x="3394075" y="4284663"/>
          <p14:tracePt t="9209" x="3421063" y="4310063"/>
          <p14:tracePt t="9218" x="3446463" y="4327525"/>
          <p14:tracePt t="9225" x="3481388" y="4327525"/>
          <p14:tracePt t="9233" x="3498850" y="4327525"/>
          <p14:tracePt t="9241" x="3533775" y="4327525"/>
          <p14:tracePt t="9249" x="3551238" y="4327525"/>
          <p14:tracePt t="9257" x="3594100" y="4267200"/>
          <p14:tracePt t="9266" x="3611563" y="4197350"/>
          <p14:tracePt t="9273" x="3611563" y="4127500"/>
          <p14:tracePt t="9282" x="3621088" y="4040188"/>
          <p14:tracePt t="9289" x="3621088" y="3978275"/>
          <p14:tracePt t="9300" x="3621088" y="3917950"/>
          <p14:tracePt t="9305" x="3621088" y="3873500"/>
          <p14:tracePt t="9316" x="3611563" y="3821113"/>
          <p14:tracePt t="9321" x="3594100" y="3778250"/>
          <p14:tracePt t="9330" x="3568700" y="3743325"/>
          <p14:tracePt t="9337" x="3551238" y="3708400"/>
          <p14:tracePt t="9346" x="3524250" y="3698875"/>
          <p14:tracePt t="9353" x="3498850" y="3698875"/>
          <p14:tracePt t="9361" x="3471863" y="3698875"/>
          <p14:tracePt t="9369" x="3421063" y="3698875"/>
          <p14:tracePt t="9377" x="3376613" y="3733800"/>
          <p14:tracePt t="9385" x="3341688" y="3803650"/>
          <p14:tracePt t="9393" x="3306763" y="3873500"/>
          <p14:tracePt t="9401" x="3289300" y="3943350"/>
          <p14:tracePt t="9409" x="3263900" y="4040188"/>
          <p14:tracePt t="9418" x="3263900" y="4135438"/>
          <p14:tracePt t="9425" x="3263900" y="4214813"/>
          <p14:tracePt t="9434" x="3281363" y="4292600"/>
          <p14:tracePt t="9441" x="3316288" y="4371975"/>
          <p14:tracePt t="9449" x="3333750" y="4389438"/>
          <p14:tracePt t="9457" x="3368675" y="4424363"/>
          <p14:tracePt t="9466" x="3394075" y="4424363"/>
          <p14:tracePt t="9473" x="3421063" y="4424363"/>
          <p14:tracePt t="9483" x="3446463" y="4424363"/>
          <p14:tracePt t="9489" x="3481388" y="4397375"/>
          <p14:tracePt t="9500" x="3498850" y="4354513"/>
          <p14:tracePt t="9505" x="3533775" y="4267200"/>
          <p14:tracePt t="9516" x="3541713" y="4187825"/>
          <p14:tracePt t="9521" x="3541713" y="4110038"/>
          <p14:tracePt t="9530" x="3551238" y="4022725"/>
          <p14:tracePt t="9537" x="3568700" y="3960813"/>
          <p14:tracePt t="9545" x="3568700" y="3883025"/>
          <p14:tracePt t="9554" x="3568700" y="3830638"/>
          <p14:tracePt t="9561" x="3568700" y="3786188"/>
          <p14:tracePt t="9569" x="3559175" y="3733800"/>
          <p14:tracePt t="9578" x="3559175" y="3708400"/>
          <p14:tracePt t="9585" x="3524250" y="3673475"/>
          <p14:tracePt t="9593" x="3516313" y="3656013"/>
          <p14:tracePt t="9601" x="3506788" y="3656013"/>
          <p14:tracePt t="9609" x="3471863" y="3646488"/>
          <p14:tracePt t="9617" x="3421063" y="3646488"/>
          <p14:tracePt t="9625" x="3368675" y="3646488"/>
          <p14:tracePt t="9634" x="3324225" y="3698875"/>
          <p14:tracePt t="9641" x="3306763" y="3760788"/>
          <p14:tracePt t="9649" x="3289300" y="3821113"/>
          <p14:tracePt t="9657" x="3263900" y="3890963"/>
          <p14:tracePt t="9666" x="3263900" y="3978275"/>
          <p14:tracePt t="9673" x="3263900" y="4040188"/>
          <p14:tracePt t="9682" x="3263900" y="4110038"/>
          <p14:tracePt t="9689" x="3271838" y="4197350"/>
          <p14:tracePt t="9699" x="3316288" y="4249738"/>
          <p14:tracePt t="9705" x="3324225" y="4267200"/>
          <p14:tracePt t="9716" x="3351213" y="4292600"/>
          <p14:tracePt t="9721" x="3368675" y="4302125"/>
          <p14:tracePt t="9730" x="3394075" y="4302125"/>
          <p14:tracePt t="9737" x="3421063" y="4302125"/>
          <p14:tracePt t="9745" x="3436938" y="4302125"/>
          <p14:tracePt t="9766" x="3498850" y="4232275"/>
          <p14:tracePt t="9769" x="3524250" y="4170363"/>
          <p14:tracePt t="9778" x="3533775" y="4100513"/>
          <p14:tracePt t="9785" x="3541713" y="4040188"/>
          <p14:tracePt t="9793" x="3551238" y="3978275"/>
          <p14:tracePt t="9801" x="3568700" y="3917950"/>
          <p14:tracePt t="9809" x="3586163" y="3865563"/>
          <p14:tracePt t="9818" x="3586163" y="3821113"/>
          <p14:tracePt t="9825" x="3586163" y="3795713"/>
          <p14:tracePt t="9834" x="3586163" y="3760788"/>
          <p14:tracePt t="9841" x="3568700" y="3733800"/>
          <p14:tracePt t="9850" x="3559175" y="3716338"/>
          <p14:tracePt t="9857" x="3551238" y="3708400"/>
          <p14:tracePt t="9865" x="3524250" y="3708400"/>
          <p14:tracePt t="9873" x="3481388" y="3698875"/>
          <p14:tracePt t="9889" x="3454400" y="3768725"/>
          <p14:tracePt t="9899" x="3429000" y="3821113"/>
          <p14:tracePt t="9905" x="3411538" y="3873500"/>
          <p14:tracePt t="9915" x="3386138" y="3952875"/>
          <p14:tracePt t="9921" x="3376613" y="4040188"/>
          <p14:tracePt t="9929" x="3376613" y="4110038"/>
          <p14:tracePt t="9937" x="3376613" y="4179888"/>
          <p14:tracePt t="9945" x="3394075" y="4240213"/>
          <p14:tracePt t="9953" x="3403600" y="4267200"/>
          <p14:tracePt t="9962" x="3436938" y="4327525"/>
          <p14:tracePt t="9969" x="3463925" y="4337050"/>
          <p14:tracePt t="9985" x="3489325" y="4337050"/>
          <p14:tracePt t="9993" x="3524250" y="4337050"/>
          <p14:tracePt t="10001" x="3541713" y="4337050"/>
          <p14:tracePt t="10009" x="3568700" y="4319588"/>
          <p14:tracePt t="10017" x="3594100" y="4267200"/>
          <p14:tracePt t="10025" x="3621088" y="4197350"/>
          <p14:tracePt t="10033" x="3621088" y="4144963"/>
          <p14:tracePt t="10041" x="3638550" y="4092575"/>
          <p14:tracePt t="10049" x="3638550" y="4040188"/>
          <p14:tracePt t="10057" x="3638550" y="3978275"/>
          <p14:tracePt t="10065" x="3638550" y="3935413"/>
          <p14:tracePt t="10073" x="3638550" y="3908425"/>
          <p14:tracePt t="10082" x="3638550" y="3865563"/>
          <p14:tracePt t="10089" x="3629025" y="3838575"/>
          <p14:tracePt t="10099" x="3611563" y="3830638"/>
          <p14:tracePt t="10105" x="3594100" y="3803650"/>
          <p14:tracePt t="10121" x="3568700" y="3803650"/>
          <p14:tracePt t="10129" x="3524250" y="3803650"/>
          <p14:tracePt t="10137" x="3471863" y="3821113"/>
          <p14:tracePt t="10145" x="3454400" y="3873500"/>
          <p14:tracePt t="10153" x="3421063" y="3960813"/>
          <p14:tracePt t="10161" x="3376613" y="4048125"/>
          <p14:tracePt t="10170" x="3376613" y="4152900"/>
          <p14:tracePt t="10177" x="3351213" y="4240213"/>
          <p14:tracePt t="10185" x="3351213" y="4327525"/>
          <p14:tracePt t="10193" x="3351213" y="4397375"/>
          <p14:tracePt t="10201" x="3351213" y="4467225"/>
          <p14:tracePt t="10209" x="3359150" y="4502150"/>
          <p14:tracePt t="10218" x="3394075" y="4519613"/>
          <p14:tracePt t="10225" x="3403600" y="4529138"/>
          <p14:tracePt t="10234" x="3411538" y="4529138"/>
          <p14:tracePt t="10241" x="3436938" y="4529138"/>
          <p14:tracePt t="10249" x="3481388" y="4529138"/>
          <p14:tracePt t="10257" x="3498850" y="4502150"/>
          <p14:tracePt t="10266" x="3533775" y="4459288"/>
          <p14:tracePt t="10273" x="3541713" y="4406900"/>
          <p14:tracePt t="10282" x="3568700" y="4327525"/>
          <p14:tracePt t="10289" x="3586163" y="4240213"/>
          <p14:tracePt t="10300" x="3594100" y="4170363"/>
          <p14:tracePt t="10305" x="3594100" y="4092575"/>
          <p14:tracePt t="10316" x="3594100" y="4022725"/>
          <p14:tracePt t="10321" x="3594100" y="3970338"/>
          <p14:tracePt t="10332" x="3594100" y="3925888"/>
          <p14:tracePt t="10337" x="3594100" y="3908425"/>
          <p14:tracePt t="10346" x="3586163" y="3873500"/>
          <p14:tracePt t="10353" x="3568700" y="3865563"/>
          <p14:tracePt t="10369" x="3551238" y="3865563"/>
          <p14:tracePt t="10377" x="3516313" y="3865563"/>
          <p14:tracePt t="10385" x="3471863" y="3865563"/>
          <p14:tracePt t="10393" x="3436938" y="3890963"/>
          <p14:tracePt t="10401" x="3411538" y="3952875"/>
          <p14:tracePt t="10409" x="3394075" y="4040188"/>
          <p14:tracePt t="10417" x="3376613" y="4135438"/>
          <p14:tracePt t="10425" x="3376613" y="4214813"/>
          <p14:tracePt t="10434" x="3376613" y="4292600"/>
          <p14:tracePt t="10441" x="3376613" y="4371975"/>
          <p14:tracePt t="10450" x="3403600" y="4424363"/>
          <p14:tracePt t="10457" x="3421063" y="4459288"/>
          <p14:tracePt t="10465" x="3463925" y="4476750"/>
          <p14:tracePt t="10473" x="3489325" y="4484688"/>
          <p14:tracePt t="10483" x="3533775" y="4484688"/>
          <p14:tracePt t="10489" x="3551238" y="4484688"/>
          <p14:tracePt t="10499" x="3594100" y="4484688"/>
          <p14:tracePt t="10505" x="3611563" y="4406900"/>
          <p14:tracePt t="10516" x="3656013" y="4344988"/>
          <p14:tracePt t="10521" x="3663950" y="4257675"/>
          <p14:tracePt t="10532" x="3673475" y="4152900"/>
          <p14:tracePt t="10537" x="3673475" y="4065588"/>
          <p14:tracePt t="10545" x="3673475" y="3978275"/>
          <p14:tracePt t="10553" x="3673475" y="3917950"/>
          <p14:tracePt t="10561" x="3673475" y="3865563"/>
          <p14:tracePt t="10569" x="3638550" y="3821113"/>
          <p14:tracePt t="10577" x="3611563" y="3778250"/>
          <p14:tracePt t="10585" x="3586163" y="3751263"/>
          <p14:tracePt t="10593" x="3568700" y="3751263"/>
          <p14:tracePt t="10601" x="3524250" y="3751263"/>
          <p14:tracePt t="10609" x="3498850" y="3751263"/>
          <p14:tracePt t="10617" x="3436938" y="3760788"/>
          <p14:tracePt t="10625" x="3411538" y="3821113"/>
          <p14:tracePt t="10633" x="3376613" y="3917950"/>
          <p14:tracePt t="10641" x="3368675" y="4030663"/>
          <p14:tracePt t="10649" x="3324225" y="4152900"/>
          <p14:tracePt t="10666" x="3324225" y="4414838"/>
          <p14:tracePt t="10673" x="3333750" y="4546600"/>
          <p14:tracePt t="10682" x="3394075" y="4684713"/>
          <p14:tracePt t="10689" x="3421063" y="4772025"/>
          <p14:tracePt t="10700" x="3454400" y="4851400"/>
          <p14:tracePt t="10705" x="3489325" y="4911725"/>
          <p14:tracePt t="10716" x="3524250" y="4964113"/>
          <p14:tracePt t="10721" x="3551238" y="4991100"/>
          <p14:tracePt t="10732" x="3576638" y="4991100"/>
          <p14:tracePt t="10737" x="3594100" y="5008563"/>
          <p14:tracePt t="10753" x="3629025" y="5008563"/>
          <p14:tracePt t="10762" x="3656013" y="5008563"/>
          <p14:tracePt t="10769" x="3663950" y="5008563"/>
          <p14:tracePt t="10777" x="3708400" y="4973638"/>
          <p14:tracePt t="10785" x="3743325" y="4938713"/>
          <p14:tracePt t="10793" x="3768725" y="4911725"/>
          <p14:tracePt t="10801" x="3803650" y="4886325"/>
          <p14:tracePt t="10809" x="3873500" y="4851400"/>
          <p14:tracePt t="10817" x="3917950" y="4841875"/>
          <p14:tracePt t="10825" x="3960813" y="4833938"/>
          <p14:tracePt t="10833" x="4022725" y="4833938"/>
          <p14:tracePt t="10841" x="4075113" y="4833938"/>
          <p14:tracePt t="10850" x="4144963" y="4833938"/>
          <p14:tracePt t="10857" x="4205288" y="4833938"/>
          <p14:tracePt t="10866" x="4310063" y="4851400"/>
          <p14:tracePt t="10873" x="4371975" y="4859338"/>
          <p14:tracePt t="10882" x="4449763" y="4903788"/>
          <p14:tracePt t="10890" x="4511675" y="4921250"/>
          <p14:tracePt t="10899" x="4579938" y="4956175"/>
          <p14:tracePt t="10905" x="4632325" y="4981575"/>
          <p14:tracePt t="10915" x="4676775" y="4991100"/>
          <p14:tracePt t="10921" x="4702175" y="5008563"/>
          <p14:tracePt t="10932" x="4746625" y="5026025"/>
          <p14:tracePt t="10937" x="4754563" y="5033963"/>
          <p14:tracePt t="10993" x="4764088" y="5016500"/>
          <p14:tracePt t="11001" x="4764088" y="4973638"/>
          <p14:tracePt t="11009" x="4764088" y="4956175"/>
          <p14:tracePt t="11017" x="4764088" y="4921250"/>
          <p14:tracePt t="11025" x="4764088" y="4894263"/>
          <p14:tracePt t="11033" x="4764088" y="4886325"/>
          <p14:tracePt t="11041" x="4764088" y="4868863"/>
          <p14:tracePt t="11057" x="4764088" y="4841875"/>
          <p14:tracePt t="11073" x="4746625" y="4833938"/>
          <p14:tracePt t="11082" x="4737100" y="4824413"/>
          <p14:tracePt t="11099" x="4719638" y="4799013"/>
          <p14:tracePt t="11116" x="4702175" y="4789488"/>
          <p14:tracePt t="11121" x="4694238" y="4789488"/>
          <p14:tracePt t="11132" x="4684713" y="4789488"/>
          <p14:tracePt t="11137" x="4676775" y="4781550"/>
          <p14:tracePt t="11146" x="4659313" y="4781550"/>
          <p14:tracePt t="11153" x="4632325" y="4764088"/>
          <p14:tracePt t="11170" x="4614863" y="4764088"/>
          <p14:tracePt t="11177" x="4606925" y="4764088"/>
          <p14:tracePt t="11193" x="4597400" y="4764088"/>
          <p14:tracePt t="11201" x="4572000" y="4764088"/>
          <p14:tracePt t="11217" x="4564063" y="4764088"/>
          <p14:tracePt t="11233" x="4554538" y="4764088"/>
          <p14:tracePt t="11241" x="4546600" y="4764088"/>
          <p14:tracePt t="11257" x="4519613" y="4764088"/>
          <p14:tracePt t="11265" x="4511675" y="4764088"/>
          <p14:tracePt t="11282" x="4502150" y="4764088"/>
          <p14:tracePt t="11305" x="4484688" y="4764088"/>
          <p14:tracePt t="11315" x="4467225" y="4764088"/>
          <p14:tracePt t="11321" x="4459288" y="4764088"/>
          <p14:tracePt t="11337" x="4441825" y="4764088"/>
          <p14:tracePt t="11377" x="4432300" y="4764088"/>
          <p14:tracePt t="11393" x="4414838" y="4764088"/>
          <p14:tracePt t="11409" x="4397375" y="4764088"/>
          <p14:tracePt t="11433" x="4389438" y="4764088"/>
          <p14:tracePt t="11449" x="4379913" y="4772025"/>
          <p14:tracePt t="11465" x="4354513" y="4789488"/>
          <p14:tracePt t="11473" x="4344988" y="4806950"/>
          <p14:tracePt t="11481" x="4337050" y="4816475"/>
          <p14:tracePt t="11489" x="4327525" y="4824413"/>
          <p14:tracePt t="11499" x="4302125" y="4851400"/>
          <p14:tracePt t="11505" x="4284663" y="4859338"/>
          <p14:tracePt t="11515" x="4267200" y="4868863"/>
          <p14:tracePt t="11522" x="4240213" y="4876800"/>
          <p14:tracePt t="11532" x="4222750" y="4876800"/>
          <p14:tracePt t="11537" x="4197350" y="4903788"/>
          <p14:tracePt t="11546" x="4170363" y="4911725"/>
          <p14:tracePt t="11554" x="4135438" y="4938713"/>
          <p14:tracePt t="11561" x="4110038" y="4946650"/>
          <p14:tracePt t="11569" x="4092575" y="4956175"/>
          <p14:tracePt t="11577" x="4065588" y="4981575"/>
          <p14:tracePt t="11585" x="4048125" y="4981575"/>
          <p14:tracePt t="11593" x="4030663" y="4991100"/>
          <p14:tracePt t="11601" x="3995738" y="4999038"/>
          <p14:tracePt t="11609" x="3987800" y="5008563"/>
          <p14:tracePt t="11617" x="3960813" y="5026025"/>
          <p14:tracePt t="11634" x="3952875" y="5026025"/>
          <p14:tracePt t="11641" x="3943350" y="5026025"/>
          <p14:tracePt t="11664" x="3917950" y="5033963"/>
          <p14:tracePt t="11673" x="3908425" y="5033963"/>
          <p14:tracePt t="11682" x="3890963" y="5043488"/>
          <p14:tracePt t="11715" x="3865563" y="5043488"/>
          <p14:tracePt t="11732" x="3848100" y="5043488"/>
          <p14:tracePt t="11737" x="3830638" y="5043488"/>
          <p14:tracePt t="11749" x="3813175" y="5043488"/>
          <p14:tracePt t="11761" x="3778250" y="5016500"/>
          <p14:tracePt t="11769" x="3768725" y="4999038"/>
          <p14:tracePt t="11778" x="3743325" y="4964113"/>
          <p14:tracePt t="11786" x="3733800" y="4929188"/>
          <p14:tracePt t="11793" x="3725863" y="4894263"/>
          <p14:tracePt t="11801" x="3725863" y="4851400"/>
          <p14:tracePt t="11809" x="3725863" y="4799013"/>
          <p14:tracePt t="11817" x="3725863" y="4806950"/>
          <p14:tracePt t="11825" x="3725863" y="4799013"/>
          <p14:tracePt t="11833" x="3725863" y="4764088"/>
          <p14:tracePt t="11841" x="3725863" y="4754563"/>
          <p14:tracePt t="11849" x="3725863" y="4764088"/>
          <p14:tracePt t="11857" x="3725863" y="4754563"/>
          <p14:tracePt t="11879" x="3725863" y="4764088"/>
          <p14:tracePt t="11882" x="3725863" y="4754563"/>
          <p14:tracePt t="11909" x="3725863" y="4764088"/>
          <p14:tracePt t="11915" x="3751263" y="4764088"/>
          <p14:tracePt t="11932" x="3751263" y="4772025"/>
          <p14:tracePt t="11956" x="3751263" y="4781550"/>
          <p14:tracePt t="11986" x="3760788" y="4789488"/>
          <p14:tracePt t="11994" x="3786188" y="4789488"/>
          <p14:tracePt t="12009" x="3795713" y="4816475"/>
          <p14:tracePt t="12017" x="3803650" y="4824413"/>
          <p14:tracePt t="12025" x="3803650" y="4833938"/>
          <p14:tracePt t="12033" x="3803650" y="4859338"/>
          <p14:tracePt t="12041" x="3803650" y="4876800"/>
          <p14:tracePt t="12049" x="3803650" y="4903788"/>
          <p14:tracePt t="12056" x="3803650" y="4911725"/>
          <p14:tracePt t="12058" x="3778250" y="4938713"/>
          <p14:tracePt t="12066" x="3725863" y="4964113"/>
          <p14:tracePt t="12073" x="3646488" y="4981575"/>
          <p14:tracePt t="12083" x="3568700" y="4991100"/>
          <p14:tracePt t="12088" x="3568700" y="4999038"/>
          <p14:tracePt t="12090" x="3516313" y="5026025"/>
          <p14:tracePt t="12099" x="3463925" y="5026025"/>
          <p14:tracePt t="12105" x="3394075" y="5026025"/>
          <p14:tracePt t="12115" x="3368675" y="5026025"/>
          <p14:tracePt t="12121" x="3351213" y="5026025"/>
          <p14:tracePt t="12125" x="3351213" y="5033963"/>
          <p14:tracePt t="12132" x="3341688" y="5033963"/>
          <p14:tracePt t="12177" x="3376613" y="5033963"/>
          <p14:tracePt t="12185" x="3436938" y="5033963"/>
          <p14:tracePt t="12193" x="3506788" y="5043488"/>
          <p14:tracePt t="12201" x="3541713" y="5043488"/>
          <p14:tracePt t="12209" x="3586163" y="5043488"/>
          <p14:tracePt t="12217" x="3629025" y="5043488"/>
          <p14:tracePt t="12225" x="3656013" y="5043488"/>
          <p14:tracePt t="12233" x="3681413" y="5043488"/>
          <p14:tracePt t="12241" x="3698875" y="5043488"/>
          <p14:tracePt t="12249" x="3725863" y="5026025"/>
          <p14:tracePt t="12257" x="3751263" y="5016500"/>
          <p14:tracePt t="12265" x="3795713" y="4999038"/>
          <p14:tracePt t="12273" x="3813175" y="4964113"/>
          <p14:tracePt t="12282" x="3848100" y="4921250"/>
          <p14:tracePt t="12289" x="3856038" y="4876800"/>
          <p14:tracePt t="12298" x="3883025" y="4833938"/>
          <p14:tracePt t="12305" x="3900488" y="4781550"/>
          <p14:tracePt t="12315" x="3900488" y="4746625"/>
          <p14:tracePt t="12321" x="3917950" y="4702175"/>
          <p14:tracePt t="12332" x="3925888" y="4649788"/>
          <p14:tracePt t="12337" x="3925888" y="4614863"/>
          <p14:tracePt t="12346" x="3925888" y="4579938"/>
          <p14:tracePt t="12353" x="3935413" y="4537075"/>
          <p14:tracePt t="12361" x="3935413" y="4502150"/>
          <p14:tracePt t="12370" x="3935413" y="4459288"/>
          <p14:tracePt t="12377" x="3970338" y="4432300"/>
          <p14:tracePt t="12386" x="3978275" y="4414838"/>
          <p14:tracePt t="12393" x="4005263" y="4406900"/>
          <p14:tracePt t="12401" x="4022725" y="4389438"/>
          <p14:tracePt t="12410" x="4030663" y="4371975"/>
          <p14:tracePt t="12530" x="4065588" y="4371975"/>
          <p14:tracePt t="12537" x="4075113" y="4371975"/>
          <p14:tracePt t="12546" x="4092575" y="4371975"/>
          <p14:tracePt t="12551" x="4100513" y="4371975"/>
          <p14:tracePt t="12554" x="4117975" y="4362450"/>
          <p14:tracePt t="12562" x="4144963" y="4362450"/>
          <p14:tracePt t="12570" x="4187825" y="4354513"/>
          <p14:tracePt t="12598" x="4187825" y="4344988"/>
          <p14:tracePt t="12641" x="4197350" y="4344988"/>
          <p14:tracePt t="12665" x="4222750" y="4344988"/>
          <p14:tracePt t="12673" x="4249738" y="4344988"/>
          <p14:tracePt t="12681" x="4284663" y="4344988"/>
          <p14:tracePt t="12689" x="4319588" y="4344988"/>
          <p14:tracePt t="12698" x="4362450" y="4344988"/>
          <p14:tracePt t="12705" x="4406900" y="4327525"/>
          <p14:tracePt t="12715" x="4424363" y="4310063"/>
          <p14:tracePt t="12722" x="4459288" y="4302125"/>
          <p14:tracePt t="12728" x="4459288" y="4284663"/>
          <p14:tracePt t="12732" x="4511675" y="4275138"/>
          <p14:tracePt t="12737" x="4554538" y="4240213"/>
          <p14:tracePt t="12746" x="4579938" y="4232275"/>
          <p14:tracePt t="12761" x="4589463" y="4222750"/>
          <p14:tracePt t="12782" x="4589463" y="4214813"/>
          <p14:tracePt t="12801" x="4589463" y="4197350"/>
          <p14:tracePt t="12809" x="4589463" y="4187825"/>
          <p14:tracePt t="12817" x="4589463" y="4170363"/>
          <p14:tracePt t="12825" x="4589463" y="4127500"/>
          <p14:tracePt t="12833" x="4589463" y="4065588"/>
          <p14:tracePt t="12841" x="4589463" y="4022725"/>
          <p14:tracePt t="12849" x="4572000" y="3960813"/>
          <p14:tracePt t="12857" x="4564063" y="3890963"/>
          <p14:tracePt t="12865" x="4546600" y="3821113"/>
          <p14:tracePt t="12873" x="4511675" y="3743325"/>
          <p14:tracePt t="12882" x="4502150" y="3663950"/>
          <p14:tracePt t="12889" x="4467225" y="3576638"/>
          <p14:tracePt t="12898" x="4459288" y="3481388"/>
          <p14:tracePt t="12905" x="4441825" y="3394075"/>
          <p14:tracePt t="12915" x="4414838" y="3298825"/>
          <p14:tracePt t="12921" x="4397375" y="3194050"/>
          <p14:tracePt t="12931" x="4379913" y="3124200"/>
          <p14:tracePt t="12937" x="4344988" y="3009900"/>
          <p14:tracePt t="12945" x="4327525" y="2914650"/>
          <p14:tracePt t="12953" x="4302125" y="2800350"/>
          <p14:tracePt t="12962" x="4292600" y="2687638"/>
          <p14:tracePt t="12969" x="4284663" y="2538413"/>
          <p14:tracePt t="12977" x="4267200" y="2425700"/>
          <p14:tracePt t="12985" x="4267200" y="2278063"/>
          <p14:tracePt t="12993" x="4267200" y="2146300"/>
          <p14:tracePt t="13001" x="4267200" y="2033588"/>
          <p14:tracePt t="13005" x="4267200" y="2016125"/>
          <p14:tracePt t="13009" x="4267200" y="1884363"/>
          <p14:tracePt t="13017" x="4267200" y="1779588"/>
          <p14:tracePt t="13025" x="4275138" y="1657350"/>
          <p14:tracePt t="13033" x="4292600" y="1562100"/>
          <p14:tracePt t="13041" x="4310063" y="1482725"/>
          <p14:tracePt t="13050" x="4327525" y="1387475"/>
          <p14:tracePt t="13057" x="4362450" y="1308100"/>
          <p14:tracePt t="13065" x="4371975" y="1230313"/>
          <p14:tracePt t="13073" x="4379913" y="1177925"/>
          <p14:tracePt t="13082" x="4406900" y="1125538"/>
          <p14:tracePt t="13089" x="4406900" y="1073150"/>
          <p14:tracePt t="13098" x="4406900" y="1030288"/>
          <p14:tracePt t="13105" x="4406900" y="985838"/>
          <p14:tracePt t="13116" x="4406900" y="960438"/>
          <p14:tracePt t="13121" x="4406900" y="942975"/>
          <p14:tracePt t="13132" x="4406900" y="915988"/>
          <p14:tracePt t="13137" x="4389438" y="863600"/>
          <p14:tracePt t="13148" x="4354513" y="820738"/>
          <p14:tracePt t="13153" x="4337050" y="793750"/>
          <p14:tracePt t="13162" x="4310063" y="768350"/>
          <p14:tracePt t="13169" x="4284663" y="733425"/>
          <p14:tracePt t="13177" x="4249738" y="698500"/>
          <p14:tracePt t="13185" x="4240213" y="688975"/>
          <p14:tracePt t="13193" x="4214813" y="654050"/>
          <p14:tracePt t="13201" x="4205288" y="646113"/>
          <p14:tracePt t="13209" x="4197350" y="636588"/>
          <p14:tracePt t="13225" x="4179888" y="619125"/>
          <p14:tracePt t="13233" x="4179888" y="611188"/>
          <p14:tracePt t="13241" x="4179888" y="601663"/>
          <p14:tracePt t="13258" x="4222750" y="576263"/>
          <p14:tracePt t="13266" x="4292600" y="558800"/>
          <p14:tracePt t="13273" x="4371975" y="549275"/>
          <p14:tracePt t="13282" x="4502150" y="549275"/>
          <p14:tracePt t="13289" x="4624388" y="549275"/>
          <p14:tracePt t="13298" x="4746625" y="549275"/>
          <p14:tracePt t="13305" x="4859338" y="549275"/>
          <p14:tracePt t="13316" x="4973638" y="549275"/>
          <p14:tracePt t="13321" x="5078413" y="558800"/>
          <p14:tracePt t="13332" x="5183188" y="584200"/>
          <p14:tracePt t="13337" x="5287963" y="619125"/>
          <p14:tracePt t="13348" x="5400675" y="663575"/>
          <p14:tracePt t="13353" x="5505450" y="681038"/>
          <p14:tracePt t="13361" x="5602288" y="715963"/>
          <p14:tracePt t="13369" x="5707063" y="733425"/>
          <p14:tracePt t="13377" x="5792788" y="768350"/>
          <p14:tracePt t="13385" x="5897563" y="811213"/>
          <p14:tracePt t="13393" x="5994400" y="846138"/>
          <p14:tracePt t="13401" x="6072188" y="898525"/>
          <p14:tracePt t="13409" x="6159500" y="977900"/>
          <p14:tracePt t="13417" x="6211888" y="1030288"/>
          <p14:tracePt t="13425" x="6256338" y="1100138"/>
          <p14:tracePt t="13433" x="6281738" y="1150938"/>
          <p14:tracePt t="13441" x="6291263" y="1247775"/>
          <p14:tracePt t="13450" x="6316663" y="1325563"/>
          <p14:tracePt t="13457" x="6316663" y="1412875"/>
          <p14:tracePt t="13465" x="6316663" y="1474788"/>
          <p14:tracePt t="13473" x="6316663" y="1562100"/>
          <p14:tracePt t="13481" x="6291263" y="1649413"/>
          <p14:tracePt t="13489" x="6246813" y="1736725"/>
          <p14:tracePt t="13498" x="6203950" y="1806575"/>
          <p14:tracePt t="13505" x="6159500" y="1884363"/>
          <p14:tracePt t="13515" x="6124575" y="1946275"/>
          <p14:tracePt t="13521" x="6072188" y="2016125"/>
          <p14:tracePt t="13532" x="5994400" y="2076450"/>
          <p14:tracePt t="13537" x="5924550" y="2120900"/>
          <p14:tracePt t="13549" x="5854700" y="2173288"/>
          <p14:tracePt t="13553" x="5775325" y="2216150"/>
          <p14:tracePt t="13562" x="5707063" y="2278063"/>
          <p14:tracePt t="13569" x="5645150" y="2320925"/>
          <p14:tracePt t="13577" x="5557838" y="2390775"/>
          <p14:tracePt t="13585" x="5505450" y="2425700"/>
          <p14:tracePt t="13593" x="5435600" y="2478088"/>
          <p14:tracePt t="13601" x="5375275" y="2547938"/>
          <p14:tracePt t="13609" x="5313363" y="2600325"/>
          <p14:tracePt t="13618" x="5270500" y="2670175"/>
          <p14:tracePt t="13625" x="5253038" y="2740025"/>
          <p14:tracePt t="13633" x="5208588" y="2827338"/>
          <p14:tracePt t="13641" x="5200650" y="2914650"/>
          <p14:tracePt t="13650" x="5165725" y="3001963"/>
          <p14:tracePt t="13657" x="5165725" y="3106738"/>
          <p14:tracePt t="13666" x="5156200" y="3211513"/>
          <p14:tracePt t="13673" x="5156200" y="3324225"/>
          <p14:tracePt t="13682" x="5156200" y="3429000"/>
          <p14:tracePt t="13689" x="5156200" y="3551238"/>
          <p14:tracePt t="13698" x="5156200" y="3656013"/>
          <p14:tracePt t="13705" x="5156200" y="3778250"/>
          <p14:tracePt t="13715" x="5156200" y="3890963"/>
          <p14:tracePt t="13722" x="5156200" y="3995738"/>
          <p14:tracePt t="13731" x="5156200" y="4127500"/>
          <p14:tracePt t="13737" x="5138738" y="4214813"/>
          <p14:tracePt t="13748" x="5121275" y="4310063"/>
          <p14:tracePt t="13753" x="5095875" y="4414838"/>
          <p14:tracePt t="13761" x="5051425" y="4476750"/>
          <p14:tracePt t="13769" x="5033963" y="4546600"/>
          <p14:tracePt t="13778" x="4991100" y="4614863"/>
          <p14:tracePt t="13785" x="4946650" y="4676775"/>
          <p14:tracePt t="13793" x="4911725" y="4719638"/>
          <p14:tracePt t="13801" x="4868863" y="4764088"/>
          <p14:tracePt t="13809" x="4833938" y="4789488"/>
          <p14:tracePt t="13817" x="4816475" y="4816475"/>
          <p14:tracePt t="13825" x="4789488" y="4816475"/>
          <p14:tracePt t="13833" x="4781550" y="4824413"/>
          <p14:tracePt t="13890" x="4799013" y="4799013"/>
          <p14:tracePt t="13897" x="4841875" y="4754563"/>
          <p14:tracePt t="13905" x="4921250" y="4694238"/>
          <p14:tracePt t="13914" x="4981575" y="4624388"/>
          <p14:tracePt t="13921" x="5033963" y="4572000"/>
          <p14:tracePt t="13932" x="5121275" y="4459288"/>
          <p14:tracePt t="13937" x="5183188" y="4371975"/>
          <p14:tracePt t="13948" x="5243513" y="4302125"/>
          <p14:tracePt t="13954" x="5295900" y="4214813"/>
          <p14:tracePt t="13962" x="5330825" y="4127500"/>
          <p14:tracePt t="13969" x="5340350" y="4013200"/>
          <p14:tracePt t="13977" x="5340350" y="3890963"/>
          <p14:tracePt t="13985" x="5340350" y="3803650"/>
          <p14:tracePt t="13993" x="5330825" y="3663950"/>
          <p14:tracePt t="14001" x="5287963" y="3533775"/>
          <p14:tracePt t="14009" x="5253038" y="3411538"/>
          <p14:tracePt t="14017" x="5200650" y="3281363"/>
          <p14:tracePt t="14025" x="5156200" y="3141663"/>
          <p14:tracePt t="14033" x="5095875" y="2992438"/>
          <p14:tracePt t="14042" x="5068888" y="2844800"/>
          <p14:tracePt t="14049" x="5033963" y="2713038"/>
          <p14:tracePt t="14057" x="4981575" y="2565400"/>
          <p14:tracePt t="14065" x="4956175" y="2433638"/>
          <p14:tracePt t="14073" x="4938713" y="2278063"/>
          <p14:tracePt t="14082" x="4921250" y="2138363"/>
          <p14:tracePt t="14089" x="4903788" y="1998663"/>
          <p14:tracePt t="14098" x="4903788" y="1866900"/>
          <p14:tracePt t="14105" x="4903788" y="1736725"/>
          <p14:tracePt t="14115" x="4903788" y="1614488"/>
          <p14:tracePt t="14121" x="4894263" y="1492250"/>
          <p14:tracePt t="14132" x="4868863" y="1395413"/>
          <p14:tracePt t="14137" x="4851400" y="1300163"/>
          <p14:tracePt t="14147" x="4824413" y="1212850"/>
          <p14:tracePt t="14153" x="4781550" y="1135063"/>
          <p14:tracePt t="14161" x="4737100" y="1055688"/>
          <p14:tracePt t="14169" x="4676775" y="995363"/>
          <p14:tracePt t="14177" x="4606925" y="925513"/>
          <p14:tracePt t="14185" x="4554538" y="898525"/>
          <p14:tracePt t="14193" x="4502150" y="855663"/>
          <p14:tracePt t="14201" x="4414838" y="811213"/>
          <p14:tracePt t="14209" x="4354513" y="785813"/>
          <p14:tracePt t="14217" x="4292600" y="768350"/>
          <p14:tracePt t="14224" x="4249738" y="733425"/>
          <p14:tracePt t="14233" x="4222750" y="723900"/>
          <p14:tracePt t="14257" x="4214813" y="706438"/>
          <p14:tracePt t="14265" x="4214813" y="688975"/>
          <p14:tracePt t="14273" x="4214813" y="681038"/>
          <p14:tracePt t="14281" x="4222750" y="636588"/>
          <p14:tracePt t="14289" x="4275138" y="611188"/>
          <p14:tracePt t="14298" x="4354513" y="593725"/>
          <p14:tracePt t="14305" x="4441825" y="566738"/>
          <p14:tracePt t="14315" x="4546600" y="558800"/>
          <p14:tracePt t="14321" x="4667250" y="558800"/>
          <p14:tracePt t="14331" x="4799013" y="558800"/>
          <p14:tracePt t="14337" x="4964113" y="558800"/>
          <p14:tracePt t="14347" x="5121275" y="558800"/>
          <p14:tracePt t="14353" x="5313363" y="558800"/>
          <p14:tracePt t="14362" x="5462588" y="558800"/>
          <p14:tracePt t="14369" x="5637213" y="593725"/>
          <p14:tracePt t="14378" x="5802313" y="646113"/>
          <p14:tracePt t="14385" x="5976938" y="688975"/>
          <p14:tracePt t="14393" x="6151563" y="750888"/>
          <p14:tracePt t="14401" x="6238875" y="793750"/>
          <p14:tracePt t="14409" x="6326188" y="838200"/>
          <p14:tracePt t="14417" x="6403975" y="898525"/>
          <p14:tracePt t="14425" x="6448425" y="933450"/>
          <p14:tracePt t="14433" x="6473825" y="985838"/>
          <p14:tracePt t="14441" x="6500813" y="1065213"/>
          <p14:tracePt t="14449" x="6500813" y="1125538"/>
          <p14:tracePt t="14457" x="6500813" y="1185863"/>
          <p14:tracePt t="14465" x="6465888" y="1255713"/>
          <p14:tracePt t="14473" x="6403975" y="1325563"/>
          <p14:tracePt t="14482" x="6316663" y="1412875"/>
          <p14:tracePt t="14489" x="6229350" y="1474788"/>
          <p14:tracePt t="14498" x="6116638" y="1544638"/>
          <p14:tracePt t="14505" x="5984875" y="1622425"/>
          <p14:tracePt t="14514" x="5907088" y="1684338"/>
          <p14:tracePt t="14521" x="5810250" y="1762125"/>
          <p14:tracePt t="14531" x="5707063" y="1841500"/>
          <p14:tracePt t="14537" x="5645150" y="1928813"/>
          <p14:tracePt t="14548" x="5592763" y="2024063"/>
          <p14:tracePt t="14553" x="5557838" y="2146300"/>
          <p14:tracePt t="14561" x="5532438" y="2278063"/>
          <p14:tracePt t="14569" x="5532438" y="2390775"/>
          <p14:tracePt t="14578" x="5532438" y="2538413"/>
          <p14:tracePt t="14585" x="5532438" y="2695575"/>
          <p14:tracePt t="14593" x="5532438" y="2905125"/>
          <p14:tracePt t="14601" x="5557838" y="3071813"/>
          <p14:tracePt t="14609" x="5584825" y="3236913"/>
          <p14:tracePt t="14617" x="5584825" y="3394075"/>
          <p14:tracePt t="14625" x="5584825" y="3559175"/>
          <p14:tracePt t="14634" x="5584825" y="3716338"/>
          <p14:tracePt t="14641" x="5584825" y="3865563"/>
          <p14:tracePt t="14649" x="5575300" y="3987800"/>
          <p14:tracePt t="14666" x="5480050" y="4197350"/>
          <p14:tracePt t="14673" x="5435600" y="4302125"/>
          <p14:tracePt t="14681" x="5383213" y="4397375"/>
          <p14:tracePt t="14689" x="5330825" y="4484688"/>
          <p14:tracePt t="14698" x="5270500" y="4589463"/>
          <p14:tracePt t="14705" x="5226050" y="4659313"/>
          <p14:tracePt t="14715" x="5173663" y="4746625"/>
          <p14:tracePt t="14721" x="5138738" y="4833938"/>
          <p14:tracePt t="14731" x="5086350" y="4938713"/>
          <p14:tracePt t="14737" x="5033963" y="5026025"/>
          <p14:tracePt t="14748" x="4999038" y="5095875"/>
          <p14:tracePt t="14753" x="4991100" y="5173663"/>
          <p14:tracePt t="14762" x="4946650" y="5260975"/>
          <p14:tracePt t="14769" x="4921250" y="5340350"/>
          <p14:tracePt t="14777" x="4921250" y="5418138"/>
          <p14:tracePt t="14785" x="4903788" y="5480050"/>
          <p14:tracePt t="14793" x="4894263" y="5532438"/>
          <p14:tracePt t="14801" x="4894263" y="5592763"/>
          <p14:tracePt t="14810" x="4894263" y="5637213"/>
          <p14:tracePt t="14817" x="4894263" y="5689600"/>
          <p14:tracePt t="14825" x="4876800" y="5722938"/>
          <p14:tracePt t="14833" x="4876800" y="5767388"/>
          <p14:tracePt t="14841" x="4868863" y="5810250"/>
          <p14:tracePt t="14849" x="4851400" y="5862638"/>
          <p14:tracePt t="14857" x="4833938" y="5880100"/>
          <p14:tracePt t="14865" x="4816475" y="5915025"/>
          <p14:tracePt t="14873" x="4789488" y="5959475"/>
          <p14:tracePt t="14882" x="4781550" y="5984875"/>
          <p14:tracePt t="14889" x="4772025" y="5994400"/>
          <p14:tracePt t="14898" x="4746625" y="6002338"/>
          <p14:tracePt t="14905" x="4737100" y="6002338"/>
          <p14:tracePt t="14914" x="4729163" y="6002338"/>
          <p14:tracePt t="14931" x="4719638" y="6002338"/>
          <p14:tracePt t="14937" x="4694238" y="6002338"/>
          <p14:tracePt t="14948" x="4684713" y="6002338"/>
          <p14:tracePt t="15010" x="4676775" y="6002338"/>
          <p14:tracePt t="15025" x="4659313" y="6002338"/>
          <p14:tracePt t="15146" x="4649788" y="5984875"/>
          <p14:tracePt t="15153" x="4641850" y="5984875"/>
          <p14:tracePt t="15169" x="4632325" y="5976938"/>
          <p14:tracePt t="15177" x="4632325" y="5967413"/>
          <p14:tracePt t="15185" x="4632325" y="5959475"/>
          <p14:tracePt t="15193" x="4632325" y="5942013"/>
          <p14:tracePt t="15201" x="4632325" y="5915025"/>
          <p14:tracePt t="15209" x="4614863" y="5897563"/>
          <p14:tracePt t="15217" x="4606925" y="5872163"/>
          <p14:tracePt t="15225" x="4606925" y="5854700"/>
          <p14:tracePt t="15233" x="4597400" y="5845175"/>
          <p14:tracePt t="15241" x="4597400" y="5837238"/>
          <p14:tracePt t="15250" x="4597400" y="5802313"/>
          <p14:tracePt t="15258" x="4564063" y="5767388"/>
          <p14:tracePt t="15266" x="4554538" y="5749925"/>
          <p14:tracePt t="15273" x="4519613" y="5715000"/>
          <p14:tracePt t="15282" x="4484688" y="5672138"/>
          <p14:tracePt t="15289" x="4424363" y="5610225"/>
          <p14:tracePt t="15298" x="4337050" y="5540375"/>
          <p14:tracePt t="15305" x="4240213" y="5462588"/>
          <p14:tracePt t="15315" x="4110038" y="5365750"/>
          <p14:tracePt t="15321" x="3960813" y="5243513"/>
          <p14:tracePt t="15331" x="3813175" y="5103813"/>
          <p14:tracePt t="15337" x="3681413" y="4938713"/>
          <p14:tracePt t="15348" x="3516313" y="4754563"/>
          <p14:tracePt t="15353" x="3341688" y="4564063"/>
          <p14:tracePt t="15362" x="3149600" y="4344988"/>
          <p14:tracePt t="15369" x="2984500" y="4100513"/>
          <p14:tracePt t="15378" x="2827338" y="3848100"/>
          <p14:tracePt t="15385" x="2695575" y="3586163"/>
          <p14:tracePt t="15393" x="2608263" y="3306763"/>
          <p14:tracePt t="15401" x="2547938" y="3044825"/>
          <p14:tracePt t="15409" x="2503488" y="2792413"/>
          <p14:tracePt t="15417" x="2478088" y="2565400"/>
          <p14:tracePt t="15425" x="2468563" y="2338388"/>
          <p14:tracePt t="15433" x="2468563" y="2120900"/>
          <p14:tracePt t="15441" x="2468563" y="1919288"/>
          <p14:tracePt t="15449" x="2468563" y="1789113"/>
          <p14:tracePt t="15457" x="2495550" y="1657350"/>
          <p14:tracePt t="15466" x="2520950" y="1579563"/>
          <p14:tracePt t="15473" x="2530475" y="1527175"/>
          <p14:tracePt t="15482" x="2547938" y="1482725"/>
          <p14:tracePt t="15545" x="2547938" y="1492250"/>
          <p14:tracePt t="15553" x="2547938" y="1535113"/>
          <p14:tracePt t="15564" x="2547938" y="1587500"/>
          <p14:tracePt t="15569" x="2565400" y="1639888"/>
          <p14:tracePt t="15578" x="2565400" y="1692275"/>
          <p14:tracePt t="15585" x="2565400" y="1754188"/>
          <p14:tracePt t="15593" x="2565400" y="1806575"/>
          <p14:tracePt t="15601" x="2565400" y="1824038"/>
          <p14:tracePt t="15609" x="2555875" y="1866900"/>
          <p14:tracePt t="15617" x="2547938" y="1911350"/>
          <p14:tracePt t="15633" x="2547938" y="1936750"/>
          <p14:tracePt t="15641" x="2547938" y="1946275"/>
          <p14:tracePt t="15649" x="2547938" y="19716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86">
            <a:extLst>
              <a:ext uri="{FF2B5EF4-FFF2-40B4-BE49-F238E27FC236}">
                <a16:creationId xmlns:a16="http://schemas.microsoft.com/office/drawing/2014/main" id="{4E68CB9C-8730-8F33-7ECC-E802BB0E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7411" name="Line 214">
            <a:extLst>
              <a:ext uri="{FF2B5EF4-FFF2-40B4-BE49-F238E27FC236}">
                <a16:creationId xmlns:a16="http://schemas.microsoft.com/office/drawing/2014/main" id="{B989632E-1652-48FC-15E1-AC4C71BDE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335" name="Line 215">
            <a:extLst>
              <a:ext uri="{FF2B5EF4-FFF2-40B4-BE49-F238E27FC236}">
                <a16:creationId xmlns:a16="http://schemas.microsoft.com/office/drawing/2014/main" id="{04A30CA5-A602-59B4-0A0D-CE3091095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-9906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13" name="Line 216">
            <a:extLst>
              <a:ext uri="{FF2B5EF4-FFF2-40B4-BE49-F238E27FC236}">
                <a16:creationId xmlns:a16="http://schemas.microsoft.com/office/drawing/2014/main" id="{4BFEDAF9-53E0-BB75-FC45-4DC1955A8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0" cy="304800"/>
          </a:xfrm>
          <a:prstGeom prst="line">
            <a:avLst/>
          </a:prstGeom>
          <a:noFill/>
          <a:ln w="984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14" name="laptop">
            <a:extLst>
              <a:ext uri="{FF2B5EF4-FFF2-40B4-BE49-F238E27FC236}">
                <a16:creationId xmlns:a16="http://schemas.microsoft.com/office/drawing/2014/main" id="{0E4865F0-7619-9308-A186-E1AEC364078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0800" y="4495800"/>
            <a:ext cx="2743200" cy="1971675"/>
          </a:xfrm>
          <a:custGeom>
            <a:avLst/>
            <a:gdLst>
              <a:gd name="T0" fmla="*/ 54225694 w 21600"/>
              <a:gd name="T1" fmla="*/ 0 h 21600"/>
              <a:gd name="T2" fmla="*/ 54225694 w 21600"/>
              <a:gd name="T3" fmla="*/ 59767312 h 21600"/>
              <a:gd name="T4" fmla="*/ 295596076 w 21600"/>
              <a:gd name="T5" fmla="*/ 0 h 21600"/>
              <a:gd name="T6" fmla="*/ 295596076 w 21600"/>
              <a:gd name="T7" fmla="*/ 59767312 h 21600"/>
              <a:gd name="T8" fmla="*/ 174193200 w 21600"/>
              <a:gd name="T9" fmla="*/ 0 h 21600"/>
              <a:gd name="T10" fmla="*/ 174193200 w 21600"/>
              <a:gd name="T11" fmla="*/ 179976939 h 21600"/>
              <a:gd name="T12" fmla="*/ 0 w 21600"/>
              <a:gd name="T13" fmla="*/ 179976939 h 21600"/>
              <a:gd name="T14" fmla="*/ 348386401 w 21600"/>
              <a:gd name="T15" fmla="*/ 1799769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7415" name="Rectangle 223">
            <a:extLst>
              <a:ext uri="{FF2B5EF4-FFF2-40B4-BE49-F238E27FC236}">
                <a16:creationId xmlns:a16="http://schemas.microsoft.com/office/drawing/2014/main" id="{FF3411E8-E34B-C90B-0AD0-0A6399596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7416" name="Rectangle 224">
            <a:extLst>
              <a:ext uri="{FF2B5EF4-FFF2-40B4-BE49-F238E27FC236}">
                <a16:creationId xmlns:a16="http://schemas.microsoft.com/office/drawing/2014/main" id="{FD4FC8F5-4623-9388-2945-476E38C0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4572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6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417" name="Line 225">
            <a:extLst>
              <a:ext uri="{FF2B5EF4-FFF2-40B4-BE49-F238E27FC236}">
                <a16:creationId xmlns:a16="http://schemas.microsoft.com/office/drawing/2014/main" id="{2A66CAAA-5400-C53D-136B-B7702A81D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1752600" cy="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18" name="Rectangle 227">
            <a:extLst>
              <a:ext uri="{FF2B5EF4-FFF2-40B4-BE49-F238E27FC236}">
                <a16:creationId xmlns:a16="http://schemas.microsoft.com/office/drawing/2014/main" id="{2CC084FF-BB85-E78D-9863-A21FB92BF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692275" cy="992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349" name="Line 229">
            <a:extLst>
              <a:ext uri="{FF2B5EF4-FFF2-40B4-BE49-F238E27FC236}">
                <a16:creationId xmlns:a16="http://schemas.microsoft.com/office/drawing/2014/main" id="{2AA5BB32-4B64-FB88-F17F-45A0DD1D8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-9906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350" name="Line 230">
            <a:extLst>
              <a:ext uri="{FF2B5EF4-FFF2-40B4-BE49-F238E27FC236}">
                <a16:creationId xmlns:a16="http://schemas.microsoft.com/office/drawing/2014/main" id="{00F1A30F-DB2F-609A-EF85-A6B293FA6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-9906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21" name="AutoShape 235">
            <a:extLst>
              <a:ext uri="{FF2B5EF4-FFF2-40B4-BE49-F238E27FC236}">
                <a16:creationId xmlns:a16="http://schemas.microsoft.com/office/drawing/2014/main" id="{96919F6F-E6B2-A21A-FF68-C47F9668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909638" cy="609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422" name="Oval 232">
            <a:extLst>
              <a:ext uri="{FF2B5EF4-FFF2-40B4-BE49-F238E27FC236}">
                <a16:creationId xmlns:a16="http://schemas.microsoft.com/office/drawing/2014/main" id="{3B58D412-FDBC-0658-9EB1-61058275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533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7423" name="Oval 233">
            <a:extLst>
              <a:ext uri="{FF2B5EF4-FFF2-40B4-BE49-F238E27FC236}">
                <a16:creationId xmlns:a16="http://schemas.microsoft.com/office/drawing/2014/main" id="{3BB08A6C-B1A7-F02A-FBDE-073EACE2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7424" name="Freeform 237">
            <a:extLst>
              <a:ext uri="{FF2B5EF4-FFF2-40B4-BE49-F238E27FC236}">
                <a16:creationId xmlns:a16="http://schemas.microsoft.com/office/drawing/2014/main" id="{1AFBB5B2-5343-BF2F-7BB0-63ADEA23E68F}"/>
              </a:ext>
            </a:extLst>
          </p:cNvPr>
          <p:cNvSpPr>
            <a:spLocks/>
          </p:cNvSpPr>
          <p:nvPr/>
        </p:nvSpPr>
        <p:spPr bwMode="auto">
          <a:xfrm>
            <a:off x="6705600" y="2209800"/>
            <a:ext cx="762000" cy="2286000"/>
          </a:xfrm>
          <a:custGeom>
            <a:avLst/>
            <a:gdLst>
              <a:gd name="T0" fmla="*/ 0 w 1200"/>
              <a:gd name="T1" fmla="*/ 0 h 240"/>
              <a:gd name="T2" fmla="*/ 762000 w 1200"/>
              <a:gd name="T3" fmla="*/ 0 h 240"/>
              <a:gd name="T4" fmla="*/ 762000 w 1200"/>
              <a:gd name="T5" fmla="*/ 22860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7425" name="Line 238">
            <a:extLst>
              <a:ext uri="{FF2B5EF4-FFF2-40B4-BE49-F238E27FC236}">
                <a16:creationId xmlns:a16="http://schemas.microsoft.com/office/drawing/2014/main" id="{37476C65-420B-3A94-E2EE-EFEB4D3F5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26" name="Line 240">
            <a:extLst>
              <a:ext uri="{FF2B5EF4-FFF2-40B4-BE49-F238E27FC236}">
                <a16:creationId xmlns:a16="http://schemas.microsoft.com/office/drawing/2014/main" id="{91265422-43EE-94E3-9690-E75F3A1BE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27" name="Line 241">
            <a:extLst>
              <a:ext uri="{FF2B5EF4-FFF2-40B4-BE49-F238E27FC236}">
                <a16:creationId xmlns:a16="http://schemas.microsoft.com/office/drawing/2014/main" id="{C8E384BD-5AD7-EE1E-BA94-9134FAE9CE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28" name="Text Box 243">
            <a:extLst>
              <a:ext uri="{FF2B5EF4-FFF2-40B4-BE49-F238E27FC236}">
                <a16:creationId xmlns:a16="http://schemas.microsoft.com/office/drawing/2014/main" id="{EE0F7860-9B3C-6A5F-577E-65AF77D5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851400"/>
            <a:ext cx="379413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FS</a:t>
            </a:r>
            <a:endParaRPr lang="el-GR" altLang="el-GR" sz="12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429" name="Text Box 244">
            <a:extLst>
              <a:ext uri="{FF2B5EF4-FFF2-40B4-BE49-F238E27FC236}">
                <a16:creationId xmlns:a16="http://schemas.microsoft.com/office/drawing/2014/main" id="{D959D6F1-10A2-D480-6118-81DF9D02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38100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ss</a:t>
            </a:r>
            <a:endParaRPr lang="el-GR" altLang="el-GR" sz="1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430" name="Line 247">
            <a:extLst>
              <a:ext uri="{FF2B5EF4-FFF2-40B4-BE49-F238E27FC236}">
                <a16:creationId xmlns:a16="http://schemas.microsoft.com/office/drawing/2014/main" id="{8C26611B-344B-BC90-F6D1-24F0283B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038600"/>
            <a:ext cx="0" cy="45720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368" name="Oval 248">
            <a:extLst>
              <a:ext uri="{FF2B5EF4-FFF2-40B4-BE49-F238E27FC236}">
                <a16:creationId xmlns:a16="http://schemas.microsoft.com/office/drawing/2014/main" id="{0301EDF0-3CAF-28A1-F9A1-4BDA8A81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47069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69" name="Oval 249">
            <a:extLst>
              <a:ext uri="{FF2B5EF4-FFF2-40B4-BE49-F238E27FC236}">
                <a16:creationId xmlns:a16="http://schemas.microsoft.com/office/drawing/2014/main" id="{01C2956F-5347-9BF0-1CEB-37D2B5D6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46482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0" name="Oval 250">
            <a:extLst>
              <a:ext uri="{FF2B5EF4-FFF2-40B4-BE49-F238E27FC236}">
                <a16:creationId xmlns:a16="http://schemas.microsoft.com/office/drawing/2014/main" id="{52029B3D-E038-98ED-FC85-DE3E8A021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29543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1" name="Oval 251">
            <a:extLst>
              <a:ext uri="{FF2B5EF4-FFF2-40B4-BE49-F238E27FC236}">
                <a16:creationId xmlns:a16="http://schemas.microsoft.com/office/drawing/2014/main" id="{5564E5BE-DE37-D6C8-FA50-1DB4A045F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8956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2" name="Oval 252">
            <a:extLst>
              <a:ext uri="{FF2B5EF4-FFF2-40B4-BE49-F238E27FC236}">
                <a16:creationId xmlns:a16="http://schemas.microsoft.com/office/drawing/2014/main" id="{5507F281-992C-0B43-6A7C-05016053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8969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3" name="Oval 253">
            <a:extLst>
              <a:ext uri="{FF2B5EF4-FFF2-40B4-BE49-F238E27FC236}">
                <a16:creationId xmlns:a16="http://schemas.microsoft.com/office/drawing/2014/main" id="{62B37A1A-ED53-5BC1-C9A0-F2053A6FD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8382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4" name="Freeform 254">
            <a:extLst>
              <a:ext uri="{FF2B5EF4-FFF2-40B4-BE49-F238E27FC236}">
                <a16:creationId xmlns:a16="http://schemas.microsoft.com/office/drawing/2014/main" id="{C0B2353E-8562-6A5D-CBB4-0BD5625502F7}"/>
              </a:ext>
            </a:extLst>
          </p:cNvPr>
          <p:cNvSpPr>
            <a:spLocks/>
          </p:cNvSpPr>
          <p:nvPr/>
        </p:nvSpPr>
        <p:spPr bwMode="auto">
          <a:xfrm>
            <a:off x="1658938" y="-20589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5" name="Freeform 255">
            <a:extLst>
              <a:ext uri="{FF2B5EF4-FFF2-40B4-BE49-F238E27FC236}">
                <a16:creationId xmlns:a16="http://schemas.microsoft.com/office/drawing/2014/main" id="{8A4C3DDE-875E-B228-19DC-7A251A83E098}"/>
              </a:ext>
            </a:extLst>
          </p:cNvPr>
          <p:cNvSpPr>
            <a:spLocks/>
          </p:cNvSpPr>
          <p:nvPr/>
        </p:nvSpPr>
        <p:spPr bwMode="auto">
          <a:xfrm>
            <a:off x="1905000" y="-18288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6" name="Oval 256">
            <a:extLst>
              <a:ext uri="{FF2B5EF4-FFF2-40B4-BE49-F238E27FC236}">
                <a16:creationId xmlns:a16="http://schemas.microsoft.com/office/drawing/2014/main" id="{9C44D868-AC59-9412-9F33-8ED1E0679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98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7" name="Oval 257">
            <a:extLst>
              <a:ext uri="{FF2B5EF4-FFF2-40B4-BE49-F238E27FC236}">
                <a16:creationId xmlns:a16="http://schemas.microsoft.com/office/drawing/2014/main" id="{94739BDE-630D-6B1E-3DEE-0A97CE9AB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1752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8" name="Oval 258">
            <a:extLst>
              <a:ext uri="{FF2B5EF4-FFF2-40B4-BE49-F238E27FC236}">
                <a16:creationId xmlns:a16="http://schemas.microsoft.com/office/drawing/2014/main" id="{517FB304-29F6-C3C6-DB8F-283E05B4F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1905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79" name="Oval 259">
            <a:extLst>
              <a:ext uri="{FF2B5EF4-FFF2-40B4-BE49-F238E27FC236}">
                <a16:creationId xmlns:a16="http://schemas.microsoft.com/office/drawing/2014/main" id="{B6B7F124-4AAC-E07F-0758-86F9E3A7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1752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0" name="Oval 260">
            <a:extLst>
              <a:ext uri="{FF2B5EF4-FFF2-40B4-BE49-F238E27FC236}">
                <a16:creationId xmlns:a16="http://schemas.microsoft.com/office/drawing/2014/main" id="{E454AE31-D736-7B11-A182-C1A37B7DA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1447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1" name="Oval 261">
            <a:extLst>
              <a:ext uri="{FF2B5EF4-FFF2-40B4-BE49-F238E27FC236}">
                <a16:creationId xmlns:a16="http://schemas.microsoft.com/office/drawing/2014/main" id="{D0D2FD39-AB78-3E95-E44C-98831A61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371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2" name="Oval 262">
            <a:extLst>
              <a:ext uri="{FF2B5EF4-FFF2-40B4-BE49-F238E27FC236}">
                <a16:creationId xmlns:a16="http://schemas.microsoft.com/office/drawing/2014/main" id="{E903715B-3E49-1AFE-E7D4-8BF0B127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1676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3" name="Oval 263">
            <a:extLst>
              <a:ext uri="{FF2B5EF4-FFF2-40B4-BE49-F238E27FC236}">
                <a16:creationId xmlns:a16="http://schemas.microsoft.com/office/drawing/2014/main" id="{4F4EE5A9-F1F0-E103-43ED-9002F3518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1905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4" name="Freeform 264">
            <a:extLst>
              <a:ext uri="{FF2B5EF4-FFF2-40B4-BE49-F238E27FC236}">
                <a16:creationId xmlns:a16="http://schemas.microsoft.com/office/drawing/2014/main" id="{B8F8A812-6784-C4CA-6690-08ACDEAB2F50}"/>
              </a:ext>
            </a:extLst>
          </p:cNvPr>
          <p:cNvSpPr>
            <a:spLocks/>
          </p:cNvSpPr>
          <p:nvPr/>
        </p:nvSpPr>
        <p:spPr bwMode="auto">
          <a:xfrm>
            <a:off x="1658938" y="-59451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5" name="Freeform 265">
            <a:extLst>
              <a:ext uri="{FF2B5EF4-FFF2-40B4-BE49-F238E27FC236}">
                <a16:creationId xmlns:a16="http://schemas.microsoft.com/office/drawing/2014/main" id="{51350BC3-7C52-490A-7BB2-5F08F051E424}"/>
              </a:ext>
            </a:extLst>
          </p:cNvPr>
          <p:cNvSpPr>
            <a:spLocks/>
          </p:cNvSpPr>
          <p:nvPr/>
        </p:nvSpPr>
        <p:spPr bwMode="auto">
          <a:xfrm>
            <a:off x="1905000" y="-57150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6" name="Oval 266">
            <a:extLst>
              <a:ext uri="{FF2B5EF4-FFF2-40B4-BE49-F238E27FC236}">
                <a16:creationId xmlns:a16="http://schemas.microsoft.com/office/drawing/2014/main" id="{04D4615E-7B1F-706B-D096-4872CEDA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5867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7" name="Oval 267">
            <a:extLst>
              <a:ext uri="{FF2B5EF4-FFF2-40B4-BE49-F238E27FC236}">
                <a16:creationId xmlns:a16="http://schemas.microsoft.com/office/drawing/2014/main" id="{6FAB4787-108C-74DF-0012-171DB6C75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5638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8" name="Oval 268">
            <a:extLst>
              <a:ext uri="{FF2B5EF4-FFF2-40B4-BE49-F238E27FC236}">
                <a16:creationId xmlns:a16="http://schemas.microsoft.com/office/drawing/2014/main" id="{A3C98711-B3B6-0F9A-C3CE-F82D58AF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579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89" name="Oval 269">
            <a:extLst>
              <a:ext uri="{FF2B5EF4-FFF2-40B4-BE49-F238E27FC236}">
                <a16:creationId xmlns:a16="http://schemas.microsoft.com/office/drawing/2014/main" id="{F7B20E12-E00B-E734-1C79-296DE4D23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5638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0" name="Oval 270">
            <a:extLst>
              <a:ext uri="{FF2B5EF4-FFF2-40B4-BE49-F238E27FC236}">
                <a16:creationId xmlns:a16="http://schemas.microsoft.com/office/drawing/2014/main" id="{05E1FB9A-6813-5E5C-4E77-3F2F3794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5334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1" name="Oval 271">
            <a:extLst>
              <a:ext uri="{FF2B5EF4-FFF2-40B4-BE49-F238E27FC236}">
                <a16:creationId xmlns:a16="http://schemas.microsoft.com/office/drawing/2014/main" id="{1E23C793-D5A4-88F3-3384-254C40F43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5257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2" name="Oval 272">
            <a:extLst>
              <a:ext uri="{FF2B5EF4-FFF2-40B4-BE49-F238E27FC236}">
                <a16:creationId xmlns:a16="http://schemas.microsoft.com/office/drawing/2014/main" id="{C0737958-E90C-DF3B-24EB-AB4DC21E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5562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3" name="Oval 273">
            <a:extLst>
              <a:ext uri="{FF2B5EF4-FFF2-40B4-BE49-F238E27FC236}">
                <a16:creationId xmlns:a16="http://schemas.microsoft.com/office/drawing/2014/main" id="{3D50E7C1-42DA-1192-4C90-1BDD66DA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579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4" name="Freeform 274">
            <a:extLst>
              <a:ext uri="{FF2B5EF4-FFF2-40B4-BE49-F238E27FC236}">
                <a16:creationId xmlns:a16="http://schemas.microsoft.com/office/drawing/2014/main" id="{5D953DB9-B0B4-A8B0-9402-3E4D4472D763}"/>
              </a:ext>
            </a:extLst>
          </p:cNvPr>
          <p:cNvSpPr>
            <a:spLocks/>
          </p:cNvSpPr>
          <p:nvPr/>
        </p:nvSpPr>
        <p:spPr bwMode="auto">
          <a:xfrm>
            <a:off x="1757363" y="-3811588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5" name="Freeform 275">
            <a:extLst>
              <a:ext uri="{FF2B5EF4-FFF2-40B4-BE49-F238E27FC236}">
                <a16:creationId xmlns:a16="http://schemas.microsoft.com/office/drawing/2014/main" id="{3A055019-6242-65FB-04AD-1A6911542421}"/>
              </a:ext>
            </a:extLst>
          </p:cNvPr>
          <p:cNvSpPr>
            <a:spLocks/>
          </p:cNvSpPr>
          <p:nvPr/>
        </p:nvSpPr>
        <p:spPr bwMode="auto">
          <a:xfrm>
            <a:off x="1981200" y="-3733800"/>
            <a:ext cx="687388" cy="442912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2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0 h 432"/>
              <a:gd name="T18" fmla="*/ 669942 w 591"/>
              <a:gd name="T19" fmla="*/ 251189 h 432"/>
              <a:gd name="T20" fmla="*/ 680409 w 591"/>
              <a:gd name="T21" fmla="*/ 277845 h 432"/>
              <a:gd name="T22" fmla="*/ 669942 w 591"/>
              <a:gd name="T23" fmla="*/ 408053 h 432"/>
              <a:gd name="T24" fmla="*/ 610624 w 591"/>
              <a:gd name="T25" fmla="*/ 442912 h 432"/>
              <a:gd name="T26" fmla="*/ 552469 w 591"/>
              <a:gd name="T27" fmla="*/ 425483 h 432"/>
              <a:gd name="T28" fmla="*/ 462911 w 591"/>
              <a:gd name="T29" fmla="*/ 381396 h 432"/>
              <a:gd name="T30" fmla="*/ 325666 w 591"/>
              <a:gd name="T31" fmla="*/ 311679 h 432"/>
              <a:gd name="T32" fmla="*/ 167485 w 591"/>
              <a:gd name="T33" fmla="*/ 363967 h 432"/>
              <a:gd name="T34" fmla="*/ 69786 w 591"/>
              <a:gd name="T35" fmla="*/ 338336 h 432"/>
              <a:gd name="T36" fmla="*/ 59318 w 591"/>
              <a:gd name="T37" fmla="*/ 311679 h 432"/>
              <a:gd name="T38" fmla="*/ 39545 w 591"/>
              <a:gd name="T39" fmla="*/ 286047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5396" name="Line 276">
            <a:extLst>
              <a:ext uri="{FF2B5EF4-FFF2-40B4-BE49-F238E27FC236}">
                <a16:creationId xmlns:a16="http://schemas.microsoft.com/office/drawing/2014/main" id="{C9253FE0-FD2C-3EEE-5B84-5E982DB75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397" name="Line 277">
            <a:extLst>
              <a:ext uri="{FF2B5EF4-FFF2-40B4-BE49-F238E27FC236}">
                <a16:creationId xmlns:a16="http://schemas.microsoft.com/office/drawing/2014/main" id="{EFFA3242-FAC8-1DA9-1C95-CD7A96605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398" name="Line 278">
            <a:extLst>
              <a:ext uri="{FF2B5EF4-FFF2-40B4-BE49-F238E27FC236}">
                <a16:creationId xmlns:a16="http://schemas.microsoft.com/office/drawing/2014/main" id="{F566B992-1692-0A25-667F-9F7480EA1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7462" name="AutoShape 282">
            <a:extLst>
              <a:ext uri="{FF2B5EF4-FFF2-40B4-BE49-F238E27FC236}">
                <a16:creationId xmlns:a16="http://schemas.microsoft.com/office/drawing/2014/main" id="{A59E6C56-B3B1-4985-BDB1-4B1EDDEBB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9638" cy="6096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463" name="Oval 283">
            <a:extLst>
              <a:ext uri="{FF2B5EF4-FFF2-40B4-BE49-F238E27FC236}">
                <a16:creationId xmlns:a16="http://schemas.microsoft.com/office/drawing/2014/main" id="{265C228B-78E1-3BA1-FAA3-AE861687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95726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000000"/>
                </a:solidFill>
                <a:cs typeface="+mn-cs"/>
              </a:rPr>
              <a:t>φίλτρο</a:t>
            </a:r>
          </a:p>
        </p:txBody>
      </p:sp>
      <p:sp>
        <p:nvSpPr>
          <p:cNvPr id="17464" name="Rectangle 284">
            <a:extLst>
              <a:ext uri="{FF2B5EF4-FFF2-40B4-BE49-F238E27FC236}">
                <a16:creationId xmlns:a16="http://schemas.microsoft.com/office/drawing/2014/main" id="{418F747B-EA52-DF83-1B66-454136CD9248}"/>
              </a:ext>
            </a:extLst>
          </p:cNvPr>
          <p:cNvSpPr>
            <a:spLocks noChangeArrowheads="1"/>
          </p:cNvSpPr>
          <p:nvPr/>
        </p:nvSpPr>
        <p:spPr bwMode="auto">
          <a:xfrm rot="-3102590">
            <a:off x="3838576" y="2847975"/>
            <a:ext cx="850900" cy="244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000" b="1">
                <a:solidFill>
                  <a:srgbClr val="333399"/>
                </a:solidFill>
                <a:cs typeface="+mn-cs"/>
              </a:rPr>
              <a:t>κάτοπτρο</a:t>
            </a:r>
          </a:p>
        </p:txBody>
      </p:sp>
      <p:sp>
        <p:nvSpPr>
          <p:cNvPr id="17465" name="Freeform 285">
            <a:extLst>
              <a:ext uri="{FF2B5EF4-FFF2-40B4-BE49-F238E27FC236}">
                <a16:creationId xmlns:a16="http://schemas.microsoft.com/office/drawing/2014/main" id="{18473221-FCB0-F48C-C09E-DBF4409327D6}"/>
              </a:ext>
            </a:extLst>
          </p:cNvPr>
          <p:cNvSpPr>
            <a:spLocks/>
          </p:cNvSpPr>
          <p:nvPr/>
        </p:nvSpPr>
        <p:spPr bwMode="auto">
          <a:xfrm>
            <a:off x="4419600" y="838200"/>
            <a:ext cx="3657600" cy="3657600"/>
          </a:xfrm>
          <a:custGeom>
            <a:avLst/>
            <a:gdLst>
              <a:gd name="T0" fmla="*/ 0 w 1200"/>
              <a:gd name="T1" fmla="*/ 0 h 240"/>
              <a:gd name="T2" fmla="*/ 3657600 w 1200"/>
              <a:gd name="T3" fmla="*/ 0 h 240"/>
              <a:gd name="T4" fmla="*/ 3657600 w 1200"/>
              <a:gd name="T5" fmla="*/ 36576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"/>
    </mc:Choice>
    <mc:Fallback xmlns="">
      <p:transition spd="slow" advTm="4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6" dur="2000" fill="hold"/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8" dur="20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10" dur="20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12" dur="2000" fill="hold"/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14" dur="2000" fill="hold"/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16" dur="2000" fill="hold"/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18" dur="2000" fill="hold"/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20" dur="2000" fill="hold"/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22" dur="2000" fill="hold"/>
                                        <p:tgtEl>
                                          <p:spTgt spid="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24" dur="2000" fill="hold"/>
                                        <p:tgtEl>
                                          <p:spTgt spid="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26" dur="20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28" dur="2000" fill="hold"/>
                                        <p:tgtEl>
                                          <p:spTgt spid="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30" dur="2000" fill="hold"/>
                                        <p:tgtEl>
                                          <p:spTgt spid="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32" dur="2000" fill="hold"/>
                                        <p:tgtEl>
                                          <p:spTgt spid="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34" dur="2000" fill="hold"/>
                                        <p:tgtEl>
                                          <p:spTgt spid="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36" dur="2000" fill="hold"/>
                                        <p:tgtEl>
                                          <p:spTgt spid="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38" dur="2000" fill="hold"/>
                                        <p:tgtEl>
                                          <p:spTgt spid="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40" dur="2000" fill="hold"/>
                                        <p:tgtEl>
                                          <p:spTgt spid="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42" dur="2000" fill="hold"/>
                                        <p:tgtEl>
                                          <p:spTgt spid="5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44" dur="2000" fill="hold"/>
                                        <p:tgtEl>
                                          <p:spTgt spid="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46" dur="2000" fill="hold"/>
                                        <p:tgtEl>
                                          <p:spTgt spid="5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48" dur="2000" fill="hold"/>
                                        <p:tgtEl>
                                          <p:spTgt spid="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50" dur="2000" fill="hold"/>
                                        <p:tgtEl>
                                          <p:spTgt spid="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52" dur="2000" fill="hold"/>
                                        <p:tgtEl>
                                          <p:spTgt spid="5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54" dur="2000" fill="hold"/>
                                        <p:tgtEl>
                                          <p:spTgt spid="5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56" dur="2000" fill="hold"/>
                                        <p:tgtEl>
                                          <p:spTgt spid="5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58" dur="2000" fill="hold"/>
                                        <p:tgtEl>
                                          <p:spTgt spid="5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77 " pathEditMode="relative" ptsTypes="AA">
                                      <p:cBhvr>
                                        <p:cTn id="60" dur="2000" fill="hold"/>
                                        <p:tgtEl>
                                          <p:spTgt spid="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8" grpId="0" animBg="1"/>
      <p:bldP spid="5369" grpId="0" animBg="1"/>
      <p:bldP spid="5370" grpId="0" animBg="1"/>
      <p:bldP spid="5371" grpId="0" animBg="1"/>
      <p:bldP spid="5372" grpId="0" animBg="1"/>
      <p:bldP spid="5373" grpId="0" animBg="1"/>
      <p:bldP spid="5374" grpId="0" animBg="1"/>
      <p:bldP spid="5375" grpId="0" animBg="1"/>
      <p:bldP spid="5376" grpId="0" animBg="1"/>
      <p:bldP spid="5377" grpId="0" animBg="1"/>
      <p:bldP spid="5378" grpId="0" animBg="1"/>
      <p:bldP spid="5379" grpId="0" animBg="1"/>
      <p:bldP spid="5380" grpId="0" animBg="1"/>
      <p:bldP spid="5381" grpId="0" animBg="1"/>
      <p:bldP spid="5382" grpId="0" animBg="1"/>
      <p:bldP spid="5383" grpId="0" animBg="1"/>
      <p:bldP spid="5384" grpId="0" animBg="1"/>
      <p:bldP spid="5385" grpId="0" animBg="1"/>
      <p:bldP spid="5386" grpId="0" animBg="1"/>
      <p:bldP spid="5387" grpId="0" animBg="1"/>
      <p:bldP spid="5388" grpId="0" animBg="1"/>
      <p:bldP spid="5389" grpId="0" animBg="1"/>
      <p:bldP spid="5390" grpId="0" animBg="1"/>
      <p:bldP spid="5391" grpId="0" animBg="1"/>
      <p:bldP spid="5392" grpId="0" animBg="1"/>
      <p:bldP spid="5393" grpId="0" animBg="1"/>
      <p:bldP spid="5394" grpId="0" animBg="1"/>
      <p:bldP spid="5395" grpId="0" animBg="1"/>
    </p:bldLst>
  </p:timing>
  <p:extLst>
    <p:ext uri="{3A86A75C-4F4B-4683-9AE1-C65F6400EC91}">
      <p14:laserTraceLst xmlns:p14="http://schemas.microsoft.com/office/powerpoint/2010/main">
        <p14:tracePtLst>
          <p14:tracePt t="73" x="2547938" y="1998663"/>
          <p14:tracePt t="82" x="2565400" y="2016125"/>
          <p14:tracePt t="105" x="2573338" y="2024063"/>
          <p14:tracePt t="137" x="2582863" y="2016125"/>
          <p14:tracePt t="146" x="2590800" y="2016125"/>
          <p14:tracePt t="153" x="2608263" y="2006600"/>
          <p14:tracePt t="170" x="2625725" y="1971675"/>
          <p14:tracePt t="180" x="2635250" y="1963738"/>
          <p14:tracePt t="186" x="2670175" y="1928813"/>
          <p14:tracePt t="194" x="2678113" y="1911350"/>
          <p14:tracePt t="202" x="2695575" y="1901825"/>
          <p14:tracePt t="210" x="2740025" y="1858963"/>
          <p14:tracePt t="217" x="2747963" y="1841500"/>
          <p14:tracePt t="226" x="2782888" y="1814513"/>
          <p14:tracePt t="234" x="2800350" y="1789113"/>
          <p14:tracePt t="249" x="2835275" y="1754188"/>
          <p14:tracePt t="257" x="2844800" y="1744663"/>
          <p14:tracePt t="265" x="2852738" y="1736725"/>
          <p14:tracePt t="274" x="2852738" y="1709738"/>
          <p14:tracePt t="281" x="2879725" y="1684338"/>
          <p14:tracePt t="298" x="2879725" y="1657350"/>
          <p14:tracePt t="306" x="2887663" y="1639888"/>
          <p14:tracePt t="314" x="2887663" y="1597025"/>
          <p14:tracePt t="322" x="2887663" y="1579563"/>
          <p14:tracePt t="329" x="2887663" y="1535113"/>
          <p14:tracePt t="332" x="2887663" y="1527175"/>
          <p14:tracePt t="338" x="2897188" y="1517650"/>
          <p14:tracePt t="346" x="2897188" y="1482725"/>
          <p14:tracePt t="353" x="2897188" y="1447800"/>
          <p14:tracePt t="363" x="2914650" y="1395413"/>
          <p14:tracePt t="369" x="2932113" y="1343025"/>
          <p14:tracePt t="380" x="2932113" y="1308100"/>
          <p14:tracePt t="386" x="2932113" y="1265238"/>
          <p14:tracePt t="402" x="2932113" y="1220788"/>
          <p14:tracePt t="410" x="2932113" y="1203325"/>
          <p14:tracePt t="418" x="2932113" y="1185863"/>
          <p14:tracePt t="610" x="2932113" y="1177925"/>
          <p14:tracePt t="672" x="2932113" y="1168400"/>
          <p14:tracePt t="706" x="2932113" y="1160463"/>
          <p14:tracePt t="730" x="2914650" y="1143000"/>
          <p14:tracePt t="737" x="2905125" y="1135063"/>
          <p14:tracePt t="749" x="2905125" y="1125538"/>
          <p14:tracePt t="762" x="2887663" y="1117600"/>
          <p14:tracePt t="770" x="2870200" y="1100138"/>
          <p14:tracePt t="779" x="2862263" y="1082675"/>
          <p14:tracePt t="796" x="2852738" y="1073150"/>
          <p14:tracePt t="802" x="2852738" y="1055688"/>
          <p14:tracePt t="810" x="2844800" y="1047750"/>
          <p14:tracePt t="813" x="2844800" y="1038225"/>
          <p14:tracePt t="818" x="2827338" y="1030288"/>
          <p14:tracePt t="849" x="2827338" y="1012825"/>
          <p14:tracePt t="888" x="2827338" y="1003300"/>
          <p14:tracePt t="931" x="2817813" y="1003300"/>
          <p14:tracePt t="937" x="2809875" y="995363"/>
          <p14:tracePt t="949" x="2809875" y="985838"/>
          <p14:tracePt t="1147" x="2827338" y="985838"/>
          <p14:tracePt t="1153" x="2835275" y="985838"/>
          <p14:tracePt t="1162" x="2844800" y="985838"/>
          <p14:tracePt t="1169" x="2870200" y="985838"/>
          <p14:tracePt t="1179" x="2887663" y="985838"/>
          <p14:tracePt t="1185" x="2897188" y="985838"/>
          <p14:tracePt t="1196" x="2922588" y="985838"/>
          <p14:tracePt t="1226" x="2932113" y="985838"/>
          <p14:tracePt t="1234" x="2940050" y="968375"/>
          <p14:tracePt t="1290" x="2940050" y="960438"/>
          <p14:tracePt t="1298" x="2957513" y="950913"/>
          <p14:tracePt t="1364" x="2967038" y="942975"/>
          <p14:tracePt t="1385" x="2974975" y="925513"/>
          <p14:tracePt t="1590" x="2974975" y="915988"/>
          <p14:tracePt t="1714" x="2984500" y="915988"/>
          <p14:tracePt t="1753" x="2984500" y="908050"/>
          <p14:tracePt t="1858" x="3001963" y="908050"/>
          <p14:tracePt t="2083" x="3001963" y="925513"/>
          <p14:tracePt t="2107" x="2992438" y="942975"/>
          <p14:tracePt t="2138" x="2992438" y="968375"/>
          <p14:tracePt t="2170" x="2992438" y="977900"/>
          <p14:tracePt t="2283" x="2992438" y="1012825"/>
          <p14:tracePt t="2290" x="2984500" y="1020763"/>
          <p14:tracePt t="2300" x="2984500" y="1030288"/>
          <p14:tracePt t="2306" x="2974975" y="1082675"/>
          <p14:tracePt t="2315" x="2974975" y="1100138"/>
          <p14:tracePt t="2322" x="2957513" y="1125538"/>
          <p14:tracePt t="2331" x="2940050" y="1150938"/>
          <p14:tracePt t="2338" x="2932113" y="1185863"/>
          <p14:tracePt t="2348" x="2914650" y="1203325"/>
          <p14:tracePt t="2354" x="2897188" y="1255713"/>
          <p14:tracePt t="2364" x="2870200" y="1300163"/>
          <p14:tracePt t="2370" x="2844800" y="1377950"/>
          <p14:tracePt t="2381" x="2817813" y="1447800"/>
          <p14:tracePt t="2386" x="2782888" y="1517650"/>
          <p14:tracePt t="2399" x="2765425" y="1631950"/>
          <p14:tracePt t="2402" x="2757488" y="1754188"/>
          <p14:tracePt t="2411" x="2722563" y="1893888"/>
          <p14:tracePt t="2419" x="2713038" y="2016125"/>
          <p14:tracePt t="2427" x="2695575" y="2163763"/>
          <p14:tracePt t="2435" x="2670175" y="2278063"/>
          <p14:tracePt t="2443" x="2652713" y="2390775"/>
          <p14:tracePt t="2451" x="2643188" y="2520950"/>
          <p14:tracePt t="2458" x="2625725" y="2643188"/>
          <p14:tracePt t="2467" x="2600325" y="2757488"/>
          <p14:tracePt t="2474" x="2600325" y="2844800"/>
          <p14:tracePt t="2483" x="2590800" y="2940050"/>
          <p14:tracePt t="2491" x="2565400" y="3027363"/>
          <p14:tracePt t="2499" x="2555875" y="3089275"/>
          <p14:tracePt t="2507" x="2555875" y="3159125"/>
          <p14:tracePt t="2514" x="2555875" y="3211513"/>
          <p14:tracePt t="2522" x="2555875" y="3263900"/>
          <p14:tracePt t="2531" x="2547938" y="3306763"/>
          <p14:tracePt t="2538" x="2538413" y="3351213"/>
          <p14:tracePt t="2548" x="2538413" y="3386138"/>
          <p14:tracePt t="2554" x="2520950" y="3454400"/>
          <p14:tracePt t="2564" x="2503488" y="3498850"/>
          <p14:tracePt t="2570" x="2503488" y="3551238"/>
          <p14:tracePt t="2582" x="2495550" y="3603625"/>
          <p14:tracePt t="2586" x="2495550" y="3673475"/>
          <p14:tracePt t="2599" x="2478088" y="3733800"/>
          <p14:tracePt t="2602" x="2451100" y="3803650"/>
          <p14:tracePt t="2610" x="2433638" y="3856038"/>
          <p14:tracePt t="2618" x="2425700" y="3908425"/>
          <p14:tracePt t="2627" x="2390775" y="3978275"/>
          <p14:tracePt t="2635" x="2381250" y="4030663"/>
          <p14:tracePt t="2643" x="2346325" y="4092575"/>
          <p14:tracePt t="2651" x="2338388" y="4152900"/>
          <p14:tracePt t="2658" x="2328863" y="4179888"/>
          <p14:tracePt t="2666" x="2293938" y="4240213"/>
          <p14:tracePt t="2674" x="2286000" y="4257675"/>
          <p14:tracePt t="2683" x="2278063" y="4292600"/>
          <p14:tracePt t="2690" x="2243138" y="4337050"/>
          <p14:tracePt t="2698" x="2233613" y="4354513"/>
          <p14:tracePt t="2706" x="2216150" y="4371975"/>
          <p14:tracePt t="2715" x="2198688" y="4397375"/>
          <p14:tracePt t="2722" x="2190750" y="4414838"/>
          <p14:tracePt t="2731" x="2163763" y="4424363"/>
          <p14:tracePt t="2738" x="2128838" y="4441825"/>
          <p14:tracePt t="2747" x="2128838" y="4459288"/>
          <p14:tracePt t="2754" x="2120900" y="4467225"/>
          <p14:tracePt t="2765" x="2111375" y="4476750"/>
          <p14:tracePt t="2770" x="2103438" y="4476750"/>
          <p14:tracePt t="2782" x="2085975" y="4476750"/>
          <p14:tracePt t="2786" x="2076450" y="4476750"/>
          <p14:tracePt t="2802" x="2058988" y="4476750"/>
          <p14:tracePt t="2811" x="2033588" y="4476750"/>
          <p14:tracePt t="2819" x="2024063" y="4476750"/>
          <p14:tracePt t="2827" x="2016125" y="4476750"/>
          <p14:tracePt t="2842" x="1981200" y="4476750"/>
          <p14:tracePt t="2907" x="1954213" y="4476750"/>
          <p14:tracePt t="2930" x="1946275" y="4459288"/>
          <p14:tracePt t="2938" x="1946275" y="4449763"/>
          <p14:tracePt t="2971" x="1946275" y="4441825"/>
          <p14:tracePt t="2979" x="1936750" y="4432300"/>
          <p14:tracePt t="2986" x="1936750" y="4414838"/>
          <p14:tracePt t="2997" x="1928813" y="4406900"/>
          <p14:tracePt t="3011" x="1901825" y="4397375"/>
          <p14:tracePt t="3018" x="1893888" y="4389438"/>
          <p14:tracePt t="3027" x="1884363" y="4371975"/>
          <p14:tracePt t="3043" x="1858963" y="4354513"/>
          <p14:tracePt t="3051" x="1849438" y="4327525"/>
          <p14:tracePt t="3058" x="1841500" y="4319588"/>
          <p14:tracePt t="3067" x="1824038" y="4310063"/>
          <p14:tracePt t="3074" x="1814513" y="4284663"/>
          <p14:tracePt t="3083" x="1806575" y="4284663"/>
          <p14:tracePt t="3090" x="1797050" y="4284663"/>
          <p14:tracePt t="3098" x="1779588" y="4275138"/>
          <p14:tracePt t="3106" x="1762125" y="4275138"/>
          <p14:tracePt t="3122" x="1754188" y="4275138"/>
          <p14:tracePt t="3379" x="1736725" y="4267200"/>
          <p14:tracePt t="3387" x="1736725" y="4257675"/>
          <p14:tracePt t="3397" x="1754188" y="4240213"/>
          <p14:tracePt t="3403" x="1797050" y="4232275"/>
          <p14:tracePt t="3414" x="1866900" y="4222750"/>
          <p14:tracePt t="3419" x="1911350" y="4214813"/>
          <p14:tracePt t="3427" x="1919288" y="4187825"/>
          <p14:tracePt t="3435" x="1954213" y="4179888"/>
          <p14:tracePt t="3443" x="1971675" y="4170363"/>
          <p14:tracePt t="3554" x="1981200" y="4170363"/>
          <p14:tracePt t="3570" x="2006600" y="4170363"/>
          <p14:tracePt t="3579" x="2016125" y="4152900"/>
          <p14:tracePt t="3586" x="2024063" y="4135438"/>
          <p14:tracePt t="3611" x="2051050" y="4110038"/>
          <p14:tracePt t="3618" x="2058988" y="4110038"/>
          <p14:tracePt t="3634" x="2085975" y="4110038"/>
          <p14:tracePt t="3643" x="2111375" y="4110038"/>
          <p14:tracePt t="3650" x="2128838" y="4110038"/>
          <p14:tracePt t="3659" x="2146300" y="4110038"/>
          <p14:tracePt t="3666" x="2173288" y="4110038"/>
          <p14:tracePt t="3674" x="2181225" y="4110038"/>
          <p14:tracePt t="3682" x="2190750" y="4110038"/>
          <p14:tracePt t="3698" x="2198688" y="4110038"/>
          <p14:tracePt t="3803" x="2216150" y="4110038"/>
          <p14:tracePt t="3812" x="2225675" y="4110038"/>
          <p14:tracePt t="3867" x="2233613" y="4117975"/>
          <p14:tracePt t="3882" x="2233613" y="4127500"/>
          <p14:tracePt t="3890" x="2243138" y="4162425"/>
          <p14:tracePt t="3898" x="2278063" y="4197350"/>
          <p14:tracePt t="3907" x="2311400" y="4222750"/>
          <p14:tracePt t="3914" x="2346325" y="4257675"/>
          <p14:tracePt t="3922" x="2363788" y="4284663"/>
          <p14:tracePt t="3931" x="2390775" y="4302125"/>
          <p14:tracePt t="3938" x="2408238" y="4302125"/>
          <p14:tracePt t="3947" x="2416175" y="4310063"/>
          <p14:tracePt t="3955" x="2443163" y="4310063"/>
          <p14:tracePt t="3963" x="2451100" y="4310063"/>
          <p14:tracePt t="3981" x="2460625" y="4310063"/>
          <p14:tracePt t="4011" x="2486025" y="4302125"/>
          <p14:tracePt t="4018" x="2486025" y="4284663"/>
          <p14:tracePt t="4034" x="2486025" y="4275138"/>
          <p14:tracePt t="4043" x="2503488" y="4232275"/>
          <p14:tracePt t="4067" x="2503488" y="4222750"/>
          <p14:tracePt t="4074" x="2503488" y="4197350"/>
          <p14:tracePt t="4082" x="2503488" y="4179888"/>
          <p14:tracePt t="4090" x="2495550" y="4170363"/>
          <p14:tracePt t="4098" x="2478088" y="4152900"/>
          <p14:tracePt t="4106" x="2460625" y="4144963"/>
          <p14:tracePt t="4115" x="2451100" y="4135438"/>
          <p14:tracePt t="4122" x="2416175" y="4135438"/>
          <p14:tracePt t="4130" x="2408238" y="4127500"/>
          <p14:tracePt t="4138" x="2390775" y="4127500"/>
          <p14:tracePt t="4147" x="2381250" y="4127500"/>
          <p14:tracePt t="4195" x="2373313" y="4127500"/>
          <p14:tracePt t="4202" x="2373313" y="4135438"/>
          <p14:tracePt t="4212" x="2373313" y="4162425"/>
          <p14:tracePt t="4218" x="2408238" y="4170363"/>
          <p14:tracePt t="4226" x="2416175" y="4179888"/>
          <p14:tracePt t="4235" x="2460625" y="4179888"/>
          <p14:tracePt t="4243" x="2495550" y="4179888"/>
          <p14:tracePt t="4250" x="2503488" y="4179888"/>
          <p14:tracePt t="4259" x="2530475" y="4179888"/>
          <p14:tracePt t="4267" x="2565400" y="4179888"/>
          <p14:tracePt t="4299" x="2573338" y="4179888"/>
          <p14:tracePt t="4314" x="2582863" y="4179888"/>
          <p14:tracePt t="4322" x="2617788" y="4179888"/>
          <p14:tracePt t="4330" x="2670175" y="4179888"/>
          <p14:tracePt t="4338" x="2722563" y="4179888"/>
          <p14:tracePt t="4347" x="2792413" y="4197350"/>
          <p14:tracePt t="4354" x="2844800" y="4197350"/>
          <p14:tracePt t="4364" x="2897188" y="4214813"/>
          <p14:tracePt t="4370" x="2932113" y="4240213"/>
          <p14:tracePt t="4380" x="2957513" y="4249738"/>
          <p14:tracePt t="4386" x="2967038" y="4257675"/>
          <p14:tracePt t="4531" x="2984500" y="4257675"/>
          <p14:tracePt t="4546" x="3001963" y="4257675"/>
          <p14:tracePt t="4554" x="3009900" y="4257675"/>
          <p14:tracePt t="4579" x="3019425" y="425767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65">
            <a:extLst>
              <a:ext uri="{FF2B5EF4-FFF2-40B4-BE49-F238E27FC236}">
                <a16:creationId xmlns:a16="http://schemas.microsoft.com/office/drawing/2014/main" id="{1F9CC70D-EBE5-6A4A-499D-80D3B66F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35" name="Line 64">
            <a:extLst>
              <a:ext uri="{FF2B5EF4-FFF2-40B4-BE49-F238E27FC236}">
                <a16:creationId xmlns:a16="http://schemas.microsoft.com/office/drawing/2014/main" id="{F1768DFF-66C6-4C32-A008-48CC3A3338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905000"/>
            <a:ext cx="76200" cy="1066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36" name="Line 2">
            <a:extLst>
              <a:ext uri="{FF2B5EF4-FFF2-40B4-BE49-F238E27FC236}">
                <a16:creationId xmlns:a16="http://schemas.microsoft.com/office/drawing/2014/main" id="{30D78AB2-AFEF-286F-EB8A-3932FE64D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BC603CEC-F16C-E7FF-86C9-39FD49B93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0" cy="304800"/>
          </a:xfrm>
          <a:prstGeom prst="line">
            <a:avLst/>
          </a:prstGeom>
          <a:noFill/>
          <a:ln w="984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38" name="laptop">
            <a:extLst>
              <a:ext uri="{FF2B5EF4-FFF2-40B4-BE49-F238E27FC236}">
                <a16:creationId xmlns:a16="http://schemas.microsoft.com/office/drawing/2014/main" id="{62462C85-EE73-F59A-3290-4E63865757A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0800" y="4495800"/>
            <a:ext cx="2743200" cy="1971675"/>
          </a:xfrm>
          <a:custGeom>
            <a:avLst/>
            <a:gdLst>
              <a:gd name="T0" fmla="*/ 54225694 w 21600"/>
              <a:gd name="T1" fmla="*/ 0 h 21600"/>
              <a:gd name="T2" fmla="*/ 54225694 w 21600"/>
              <a:gd name="T3" fmla="*/ 59767312 h 21600"/>
              <a:gd name="T4" fmla="*/ 295596076 w 21600"/>
              <a:gd name="T5" fmla="*/ 0 h 21600"/>
              <a:gd name="T6" fmla="*/ 295596076 w 21600"/>
              <a:gd name="T7" fmla="*/ 59767312 h 21600"/>
              <a:gd name="T8" fmla="*/ 174193200 w 21600"/>
              <a:gd name="T9" fmla="*/ 0 h 21600"/>
              <a:gd name="T10" fmla="*/ 174193200 w 21600"/>
              <a:gd name="T11" fmla="*/ 179976939 h 21600"/>
              <a:gd name="T12" fmla="*/ 0 w 21600"/>
              <a:gd name="T13" fmla="*/ 179976939 h 21600"/>
              <a:gd name="T14" fmla="*/ 348386401 w 21600"/>
              <a:gd name="T15" fmla="*/ 1799769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3FACF45F-2BF1-51D3-4CE1-6681EA31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D4C261FA-44BA-DF73-5911-85AFD2A6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4572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6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6D878022-1059-A573-4EB4-3276B3C5F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1752600" cy="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21A04140-4C60-B1D6-C493-4D2A6CFCC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692275" cy="992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43" name="AutoShape 12">
            <a:extLst>
              <a:ext uri="{FF2B5EF4-FFF2-40B4-BE49-F238E27FC236}">
                <a16:creationId xmlns:a16="http://schemas.microsoft.com/office/drawing/2014/main" id="{8F65910D-78F6-AE05-C5E2-2446363B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909638" cy="609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44" name="Oval 13">
            <a:extLst>
              <a:ext uri="{FF2B5EF4-FFF2-40B4-BE49-F238E27FC236}">
                <a16:creationId xmlns:a16="http://schemas.microsoft.com/office/drawing/2014/main" id="{6DC2ACA0-5678-53FF-A51F-A9895E60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533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45" name="Oval 14">
            <a:extLst>
              <a:ext uri="{FF2B5EF4-FFF2-40B4-BE49-F238E27FC236}">
                <a16:creationId xmlns:a16="http://schemas.microsoft.com/office/drawing/2014/main" id="{9037F98E-DE26-BB84-2AB9-E1427223D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2303" name="Freeform 15">
            <a:extLst>
              <a:ext uri="{FF2B5EF4-FFF2-40B4-BE49-F238E27FC236}">
                <a16:creationId xmlns:a16="http://schemas.microsoft.com/office/drawing/2014/main" id="{0BCD24D5-AE6D-7915-B774-2B750553086E}"/>
              </a:ext>
            </a:extLst>
          </p:cNvPr>
          <p:cNvSpPr>
            <a:spLocks/>
          </p:cNvSpPr>
          <p:nvPr/>
        </p:nvSpPr>
        <p:spPr bwMode="auto">
          <a:xfrm>
            <a:off x="6705600" y="2209800"/>
            <a:ext cx="762000" cy="2286000"/>
          </a:xfrm>
          <a:custGeom>
            <a:avLst/>
            <a:gdLst>
              <a:gd name="T0" fmla="*/ 0 w 1200"/>
              <a:gd name="T1" fmla="*/ 0 h 240"/>
              <a:gd name="T2" fmla="*/ 762000 w 1200"/>
              <a:gd name="T3" fmla="*/ 0 h 240"/>
              <a:gd name="T4" fmla="*/ 762000 w 1200"/>
              <a:gd name="T5" fmla="*/ 22860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47" name="Line 16">
            <a:extLst>
              <a:ext uri="{FF2B5EF4-FFF2-40B4-BE49-F238E27FC236}">
                <a16:creationId xmlns:a16="http://schemas.microsoft.com/office/drawing/2014/main" id="{3C8142AD-A6BC-F8DE-8C2C-2A0B0C29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48" name="Line 17">
            <a:extLst>
              <a:ext uri="{FF2B5EF4-FFF2-40B4-BE49-F238E27FC236}">
                <a16:creationId xmlns:a16="http://schemas.microsoft.com/office/drawing/2014/main" id="{700F0C1C-4E72-9293-68CA-EA04CDA7C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49" name="Line 18">
            <a:extLst>
              <a:ext uri="{FF2B5EF4-FFF2-40B4-BE49-F238E27FC236}">
                <a16:creationId xmlns:a16="http://schemas.microsoft.com/office/drawing/2014/main" id="{49805F81-0F35-6002-368A-1CD364929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50" name="Text Box 19">
            <a:extLst>
              <a:ext uri="{FF2B5EF4-FFF2-40B4-BE49-F238E27FC236}">
                <a16:creationId xmlns:a16="http://schemas.microsoft.com/office/drawing/2014/main" id="{86CCF87A-B47E-A19E-BF02-FB382F39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851400"/>
            <a:ext cx="379413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FS</a:t>
            </a:r>
            <a:endParaRPr lang="el-GR" altLang="el-GR" sz="12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51" name="Text Box 20">
            <a:extLst>
              <a:ext uri="{FF2B5EF4-FFF2-40B4-BE49-F238E27FC236}">
                <a16:creationId xmlns:a16="http://schemas.microsoft.com/office/drawing/2014/main" id="{7C4C61A8-E9B0-5EFF-8003-B0686BC2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38100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ss</a:t>
            </a:r>
            <a:endParaRPr lang="el-GR" altLang="el-GR" sz="1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B1F4D89B-C443-99C4-45C7-27E497968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038600"/>
            <a:ext cx="0" cy="45720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53" name="Oval 22">
            <a:extLst>
              <a:ext uri="{FF2B5EF4-FFF2-40B4-BE49-F238E27FC236}">
                <a16:creationId xmlns:a16="http://schemas.microsoft.com/office/drawing/2014/main" id="{56271FBD-A5B4-4CF2-CD77-4DDC0824B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58738"/>
            <a:ext cx="685800" cy="647701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54" name="Oval 23">
            <a:extLst>
              <a:ext uri="{FF2B5EF4-FFF2-40B4-BE49-F238E27FC236}">
                <a16:creationId xmlns:a16="http://schemas.microsoft.com/office/drawing/2014/main" id="{FC3A6A91-8162-20AD-F73E-5C93B7F2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55" name="Oval 24">
            <a:extLst>
              <a:ext uri="{FF2B5EF4-FFF2-40B4-BE49-F238E27FC236}">
                <a16:creationId xmlns:a16="http://schemas.microsoft.com/office/drawing/2014/main" id="{5174166B-0F3A-12CD-F83D-2D3A8F62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93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56" name="Oval 25">
            <a:extLst>
              <a:ext uri="{FF2B5EF4-FFF2-40B4-BE49-F238E27FC236}">
                <a16:creationId xmlns:a16="http://schemas.microsoft.com/office/drawing/2014/main" id="{C89EA172-8772-2781-5DFE-202D21FF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57" name="Oval 26">
            <a:extLst>
              <a:ext uri="{FF2B5EF4-FFF2-40B4-BE49-F238E27FC236}">
                <a16:creationId xmlns:a16="http://schemas.microsoft.com/office/drawing/2014/main" id="{A8B971DE-AB56-12D3-8F82-775A819E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512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58" name="Oval 27">
            <a:extLst>
              <a:ext uri="{FF2B5EF4-FFF2-40B4-BE49-F238E27FC236}">
                <a16:creationId xmlns:a16="http://schemas.microsoft.com/office/drawing/2014/main" id="{B3DDEACB-C6A1-6FB8-C58D-5B10A344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59" name="Freeform 28">
            <a:extLst>
              <a:ext uri="{FF2B5EF4-FFF2-40B4-BE49-F238E27FC236}">
                <a16:creationId xmlns:a16="http://schemas.microsoft.com/office/drawing/2014/main" id="{AC477408-E01A-55DF-1A06-39268E5888F7}"/>
              </a:ext>
            </a:extLst>
          </p:cNvPr>
          <p:cNvSpPr>
            <a:spLocks/>
          </p:cNvSpPr>
          <p:nvPr/>
        </p:nvSpPr>
        <p:spPr bwMode="auto">
          <a:xfrm>
            <a:off x="1735138" y="2589213"/>
            <a:ext cx="1236662" cy="950912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0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4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8 h 1208"/>
              <a:gd name="T28" fmla="*/ 139623 w 1550"/>
              <a:gd name="T29" fmla="*/ 687994 h 1208"/>
              <a:gd name="T30" fmla="*/ 161963 w 1550"/>
              <a:gd name="T31" fmla="*/ 695079 h 1208"/>
              <a:gd name="T32" fmla="*/ 191483 w 1550"/>
              <a:gd name="T33" fmla="*/ 739161 h 1208"/>
              <a:gd name="T34" fmla="*/ 206642 w 1550"/>
              <a:gd name="T35" fmla="*/ 761202 h 1208"/>
              <a:gd name="T36" fmla="*/ 221003 w 1550"/>
              <a:gd name="T37" fmla="*/ 819453 h 1208"/>
              <a:gd name="T38" fmla="*/ 265683 w 1550"/>
              <a:gd name="T39" fmla="*/ 841494 h 1208"/>
              <a:gd name="T40" fmla="*/ 384562 w 1550"/>
              <a:gd name="T41" fmla="*/ 848579 h 1208"/>
              <a:gd name="T42" fmla="*/ 450783 w 1550"/>
              <a:gd name="T43" fmla="*/ 877704 h 1208"/>
              <a:gd name="T44" fmla="*/ 517802 w 1550"/>
              <a:gd name="T45" fmla="*/ 921786 h 1208"/>
              <a:gd name="T46" fmla="*/ 540142 w 1550"/>
              <a:gd name="T47" fmla="*/ 936743 h 1208"/>
              <a:gd name="T48" fmla="*/ 584821 w 1550"/>
              <a:gd name="T49" fmla="*/ 950912 h 1208"/>
              <a:gd name="T50" fmla="*/ 747582 w 1550"/>
              <a:gd name="T51" fmla="*/ 899745 h 1208"/>
              <a:gd name="T52" fmla="*/ 851302 w 1550"/>
              <a:gd name="T53" fmla="*/ 885576 h 1208"/>
              <a:gd name="T54" fmla="*/ 1177621 w 1550"/>
              <a:gd name="T55" fmla="*/ 877704 h 1208"/>
              <a:gd name="T56" fmla="*/ 1236662 w 1550"/>
              <a:gd name="T57" fmla="*/ 783243 h 1208"/>
              <a:gd name="T58" fmla="*/ 1199961 w 1550"/>
              <a:gd name="T59" fmla="*/ 592746 h 1208"/>
              <a:gd name="T60" fmla="*/ 1184802 w 1550"/>
              <a:gd name="T61" fmla="*/ 512453 h 1208"/>
              <a:gd name="T62" fmla="*/ 1191983 w 1550"/>
              <a:gd name="T63" fmla="*/ 270789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0" name="Freeform 29">
            <a:extLst>
              <a:ext uri="{FF2B5EF4-FFF2-40B4-BE49-F238E27FC236}">
                <a16:creationId xmlns:a16="http://schemas.microsoft.com/office/drawing/2014/main" id="{21C5F528-C244-B981-5F66-3A94AA23148C}"/>
              </a:ext>
            </a:extLst>
          </p:cNvPr>
          <p:cNvSpPr>
            <a:spLocks/>
          </p:cNvSpPr>
          <p:nvPr/>
        </p:nvSpPr>
        <p:spPr bwMode="auto">
          <a:xfrm>
            <a:off x="1981200" y="28194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1" name="Oval 30">
            <a:extLst>
              <a:ext uri="{FF2B5EF4-FFF2-40B4-BE49-F238E27FC236}">
                <a16:creationId xmlns:a16="http://schemas.microsoft.com/office/drawing/2014/main" id="{204DB0E4-375C-C800-8E88-621F99D8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7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2" name="Oval 31">
            <a:extLst>
              <a:ext uri="{FF2B5EF4-FFF2-40B4-BE49-F238E27FC236}">
                <a16:creationId xmlns:a16="http://schemas.microsoft.com/office/drawing/2014/main" id="{41907667-0DD1-ED0E-5643-B88BBA72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3" name="Oval 32">
            <a:extLst>
              <a:ext uri="{FF2B5EF4-FFF2-40B4-BE49-F238E27FC236}">
                <a16:creationId xmlns:a16="http://schemas.microsoft.com/office/drawing/2014/main" id="{331F8B4F-F284-0502-5B69-A9A1A7CF2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743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4" name="Oval 33">
            <a:extLst>
              <a:ext uri="{FF2B5EF4-FFF2-40B4-BE49-F238E27FC236}">
                <a16:creationId xmlns:a16="http://schemas.microsoft.com/office/drawing/2014/main" id="{5DDD91D4-20DA-A803-AFC2-331ADB55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5" name="Oval 34">
            <a:extLst>
              <a:ext uri="{FF2B5EF4-FFF2-40B4-BE49-F238E27FC236}">
                <a16:creationId xmlns:a16="http://schemas.microsoft.com/office/drawing/2014/main" id="{A3FB9C71-098A-C2BE-E5A8-FAA474CD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004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6" name="Oval 35">
            <a:extLst>
              <a:ext uri="{FF2B5EF4-FFF2-40B4-BE49-F238E27FC236}">
                <a16:creationId xmlns:a16="http://schemas.microsoft.com/office/drawing/2014/main" id="{1A6E18F2-47DB-541A-69B7-A66B15A5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7" name="Oval 36">
            <a:extLst>
              <a:ext uri="{FF2B5EF4-FFF2-40B4-BE49-F238E27FC236}">
                <a16:creationId xmlns:a16="http://schemas.microsoft.com/office/drawing/2014/main" id="{3943CFC8-0D94-9225-86CE-6C4095D7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971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8" name="Oval 37">
            <a:extLst>
              <a:ext uri="{FF2B5EF4-FFF2-40B4-BE49-F238E27FC236}">
                <a16:creationId xmlns:a16="http://schemas.microsoft.com/office/drawing/2014/main" id="{0DC71883-DEC4-5C41-D08D-6C877F9D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69" name="Freeform 38">
            <a:extLst>
              <a:ext uri="{FF2B5EF4-FFF2-40B4-BE49-F238E27FC236}">
                <a16:creationId xmlns:a16="http://schemas.microsoft.com/office/drawing/2014/main" id="{50D2E2FE-379B-8F3B-D0E3-F0F7D67B8B65}"/>
              </a:ext>
            </a:extLst>
          </p:cNvPr>
          <p:cNvSpPr>
            <a:spLocks/>
          </p:cNvSpPr>
          <p:nvPr/>
        </p:nvSpPr>
        <p:spPr bwMode="auto">
          <a:xfrm>
            <a:off x="1735138" y="-12969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0" name="Freeform 39">
            <a:extLst>
              <a:ext uri="{FF2B5EF4-FFF2-40B4-BE49-F238E27FC236}">
                <a16:creationId xmlns:a16="http://schemas.microsoft.com/office/drawing/2014/main" id="{EEAD0942-1381-D276-5357-1C0BEE614FA5}"/>
              </a:ext>
            </a:extLst>
          </p:cNvPr>
          <p:cNvSpPr>
            <a:spLocks/>
          </p:cNvSpPr>
          <p:nvPr/>
        </p:nvSpPr>
        <p:spPr bwMode="auto">
          <a:xfrm>
            <a:off x="1981200" y="-10668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1" name="Oval 40">
            <a:extLst>
              <a:ext uri="{FF2B5EF4-FFF2-40B4-BE49-F238E27FC236}">
                <a16:creationId xmlns:a16="http://schemas.microsoft.com/office/drawing/2014/main" id="{6F4BCEB9-14B6-73B8-4297-6869E4B9E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219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2" name="Oval 41">
            <a:extLst>
              <a:ext uri="{FF2B5EF4-FFF2-40B4-BE49-F238E27FC236}">
                <a16:creationId xmlns:a16="http://schemas.microsoft.com/office/drawing/2014/main" id="{1F5732DE-8A97-3F10-1FF4-6107A51A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990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3" name="Oval 42">
            <a:extLst>
              <a:ext uri="{FF2B5EF4-FFF2-40B4-BE49-F238E27FC236}">
                <a16:creationId xmlns:a16="http://schemas.microsoft.com/office/drawing/2014/main" id="{C6FE4F67-9591-4BA4-77DE-6C2DDDEE6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114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4" name="Oval 43">
            <a:extLst>
              <a:ext uri="{FF2B5EF4-FFF2-40B4-BE49-F238E27FC236}">
                <a16:creationId xmlns:a16="http://schemas.microsoft.com/office/drawing/2014/main" id="{59562739-256E-1C43-EA46-254C21E2F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990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5" name="Oval 44">
            <a:extLst>
              <a:ext uri="{FF2B5EF4-FFF2-40B4-BE49-F238E27FC236}">
                <a16:creationId xmlns:a16="http://schemas.microsoft.com/office/drawing/2014/main" id="{D7C1E815-560B-5BFB-6DCF-4BFC1891E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685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6" name="Oval 45">
            <a:extLst>
              <a:ext uri="{FF2B5EF4-FFF2-40B4-BE49-F238E27FC236}">
                <a16:creationId xmlns:a16="http://schemas.microsoft.com/office/drawing/2014/main" id="{34A2B796-A217-1BEF-5308-EA8C61CA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609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7" name="Oval 46">
            <a:extLst>
              <a:ext uri="{FF2B5EF4-FFF2-40B4-BE49-F238E27FC236}">
                <a16:creationId xmlns:a16="http://schemas.microsoft.com/office/drawing/2014/main" id="{93454FAB-5C15-9693-BA8E-EBB132B4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914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8" name="Oval 47">
            <a:extLst>
              <a:ext uri="{FF2B5EF4-FFF2-40B4-BE49-F238E27FC236}">
                <a16:creationId xmlns:a16="http://schemas.microsoft.com/office/drawing/2014/main" id="{3C7BEAEF-1B04-E278-08C1-F1FCC598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114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79" name="Freeform 48">
            <a:extLst>
              <a:ext uri="{FF2B5EF4-FFF2-40B4-BE49-F238E27FC236}">
                <a16:creationId xmlns:a16="http://schemas.microsoft.com/office/drawing/2014/main" id="{C9BD69F5-6E04-A31D-CC47-A250A69F0E8F}"/>
              </a:ext>
            </a:extLst>
          </p:cNvPr>
          <p:cNvSpPr>
            <a:spLocks/>
          </p:cNvSpPr>
          <p:nvPr/>
        </p:nvSpPr>
        <p:spPr bwMode="auto">
          <a:xfrm>
            <a:off x="1833563" y="836613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80" name="Freeform 49">
            <a:extLst>
              <a:ext uri="{FF2B5EF4-FFF2-40B4-BE49-F238E27FC236}">
                <a16:creationId xmlns:a16="http://schemas.microsoft.com/office/drawing/2014/main" id="{C6D7C6B3-8724-73B8-1148-9B3BD136EDEC}"/>
              </a:ext>
            </a:extLst>
          </p:cNvPr>
          <p:cNvSpPr>
            <a:spLocks/>
          </p:cNvSpPr>
          <p:nvPr/>
        </p:nvSpPr>
        <p:spPr bwMode="auto">
          <a:xfrm>
            <a:off x="2057400" y="914400"/>
            <a:ext cx="687388" cy="442913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3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1 h 432"/>
              <a:gd name="T18" fmla="*/ 669942 w 591"/>
              <a:gd name="T19" fmla="*/ 251189 h 432"/>
              <a:gd name="T20" fmla="*/ 680409 w 591"/>
              <a:gd name="T21" fmla="*/ 277846 h 432"/>
              <a:gd name="T22" fmla="*/ 669942 w 591"/>
              <a:gd name="T23" fmla="*/ 408054 h 432"/>
              <a:gd name="T24" fmla="*/ 610624 w 591"/>
              <a:gd name="T25" fmla="*/ 442913 h 432"/>
              <a:gd name="T26" fmla="*/ 552469 w 591"/>
              <a:gd name="T27" fmla="*/ 425484 h 432"/>
              <a:gd name="T28" fmla="*/ 462911 w 591"/>
              <a:gd name="T29" fmla="*/ 381397 h 432"/>
              <a:gd name="T30" fmla="*/ 325666 w 591"/>
              <a:gd name="T31" fmla="*/ 311680 h 432"/>
              <a:gd name="T32" fmla="*/ 167485 w 591"/>
              <a:gd name="T33" fmla="*/ 363968 h 432"/>
              <a:gd name="T34" fmla="*/ 69786 w 591"/>
              <a:gd name="T35" fmla="*/ 338336 h 432"/>
              <a:gd name="T36" fmla="*/ 59318 w 591"/>
              <a:gd name="T37" fmla="*/ 311680 h 432"/>
              <a:gd name="T38" fmla="*/ 39545 w 591"/>
              <a:gd name="T39" fmla="*/ 286048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81" name="Line 50">
            <a:extLst>
              <a:ext uri="{FF2B5EF4-FFF2-40B4-BE49-F238E27FC236}">
                <a16:creationId xmlns:a16="http://schemas.microsoft.com/office/drawing/2014/main" id="{ED9B35F8-9FC9-5B54-6A8A-0446A9959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82" name="Line 51">
            <a:extLst>
              <a:ext uri="{FF2B5EF4-FFF2-40B4-BE49-F238E27FC236}">
                <a16:creationId xmlns:a16="http://schemas.microsoft.com/office/drawing/2014/main" id="{39856B34-F16B-3EBC-C65D-CB28A8F8F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83" name="Line 52">
            <a:extLst>
              <a:ext uri="{FF2B5EF4-FFF2-40B4-BE49-F238E27FC236}">
                <a16:creationId xmlns:a16="http://schemas.microsoft.com/office/drawing/2014/main" id="{9822B1AE-306B-8810-73F3-726BBC482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341" name="Line 53">
            <a:extLst>
              <a:ext uri="{FF2B5EF4-FFF2-40B4-BE49-F238E27FC236}">
                <a16:creationId xmlns:a16="http://schemas.microsoft.com/office/drawing/2014/main" id="{4A960C00-1615-1550-3318-C9F8AA94A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895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342" name="Line 54">
            <a:extLst>
              <a:ext uri="{FF2B5EF4-FFF2-40B4-BE49-F238E27FC236}">
                <a16:creationId xmlns:a16="http://schemas.microsoft.com/office/drawing/2014/main" id="{1412E6C0-6A94-703B-8DCB-4D268AA089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667000"/>
            <a:ext cx="2895600" cy="1143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343" name="Line 55">
            <a:extLst>
              <a:ext uri="{FF2B5EF4-FFF2-40B4-BE49-F238E27FC236}">
                <a16:creationId xmlns:a16="http://schemas.microsoft.com/office/drawing/2014/main" id="{19293F91-E31C-61C5-ADDB-69537828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733800"/>
            <a:ext cx="2819400" cy="76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344" name="Line 56">
            <a:extLst>
              <a:ext uri="{FF2B5EF4-FFF2-40B4-BE49-F238E27FC236}">
                <a16:creationId xmlns:a16="http://schemas.microsoft.com/office/drawing/2014/main" id="{74132C62-DB48-0C19-1ACA-978C46672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286000"/>
            <a:ext cx="609600" cy="22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345" name="Oval 57">
            <a:extLst>
              <a:ext uri="{FF2B5EF4-FFF2-40B4-BE49-F238E27FC236}">
                <a16:creationId xmlns:a16="http://schemas.microsoft.com/office/drawing/2014/main" id="{97871C74-FB20-5CE7-5081-7124575D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89" name="AutoShape 58">
            <a:extLst>
              <a:ext uri="{FF2B5EF4-FFF2-40B4-BE49-F238E27FC236}">
                <a16:creationId xmlns:a16="http://schemas.microsoft.com/office/drawing/2014/main" id="{50472B4F-DD3D-5547-0B49-5B5F1AA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9638" cy="6096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90" name="Oval 59">
            <a:extLst>
              <a:ext uri="{FF2B5EF4-FFF2-40B4-BE49-F238E27FC236}">
                <a16:creationId xmlns:a16="http://schemas.microsoft.com/office/drawing/2014/main" id="{E4B681A0-0688-7534-5900-ACA052FE3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95726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000000"/>
                </a:solidFill>
                <a:cs typeface="+mn-cs"/>
              </a:rPr>
              <a:t>φίλτρο</a:t>
            </a:r>
          </a:p>
        </p:txBody>
      </p:sp>
      <p:sp>
        <p:nvSpPr>
          <p:cNvPr id="18491" name="Rectangle 60">
            <a:extLst>
              <a:ext uri="{FF2B5EF4-FFF2-40B4-BE49-F238E27FC236}">
                <a16:creationId xmlns:a16="http://schemas.microsoft.com/office/drawing/2014/main" id="{FFF3625E-3CA1-8846-AADB-EF979F7A4AE9}"/>
              </a:ext>
            </a:extLst>
          </p:cNvPr>
          <p:cNvSpPr>
            <a:spLocks noChangeArrowheads="1"/>
          </p:cNvSpPr>
          <p:nvPr/>
        </p:nvSpPr>
        <p:spPr bwMode="auto">
          <a:xfrm rot="-3102590">
            <a:off x="3838576" y="2847975"/>
            <a:ext cx="850900" cy="244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000" b="1">
                <a:solidFill>
                  <a:srgbClr val="333399"/>
                </a:solidFill>
                <a:cs typeface="+mn-cs"/>
              </a:rPr>
              <a:t>κάτοπτρο</a:t>
            </a:r>
          </a:p>
        </p:txBody>
      </p:sp>
      <p:sp>
        <p:nvSpPr>
          <p:cNvPr id="12349" name="Freeform 61">
            <a:extLst>
              <a:ext uri="{FF2B5EF4-FFF2-40B4-BE49-F238E27FC236}">
                <a16:creationId xmlns:a16="http://schemas.microsoft.com/office/drawing/2014/main" id="{DED8088A-C603-219C-6D80-D2B460E77644}"/>
              </a:ext>
            </a:extLst>
          </p:cNvPr>
          <p:cNvSpPr>
            <a:spLocks/>
          </p:cNvSpPr>
          <p:nvPr/>
        </p:nvSpPr>
        <p:spPr bwMode="auto">
          <a:xfrm>
            <a:off x="4419600" y="838200"/>
            <a:ext cx="3657600" cy="3657600"/>
          </a:xfrm>
          <a:custGeom>
            <a:avLst/>
            <a:gdLst>
              <a:gd name="T0" fmla="*/ 0 w 1200"/>
              <a:gd name="T1" fmla="*/ 0 h 240"/>
              <a:gd name="T2" fmla="*/ 3657600 w 1200"/>
              <a:gd name="T3" fmla="*/ 0 h 240"/>
              <a:gd name="T4" fmla="*/ 3657600 w 1200"/>
              <a:gd name="T5" fmla="*/ 36576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8493" name="Line 62">
            <a:extLst>
              <a:ext uri="{FF2B5EF4-FFF2-40B4-BE49-F238E27FC236}">
                <a16:creationId xmlns:a16="http://schemas.microsoft.com/office/drawing/2014/main" id="{F8FD4634-BFF5-B06C-D36B-1314218A2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1800"/>
            <a:ext cx="175260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94" name="Line 63">
            <a:extLst>
              <a:ext uri="{FF2B5EF4-FFF2-40B4-BE49-F238E27FC236}">
                <a16:creationId xmlns:a16="http://schemas.microsoft.com/office/drawing/2014/main" id="{0A8B2659-E849-456E-9DBC-6182E710F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1066800"/>
            <a:ext cx="76200" cy="685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8495" name="Text Box 66">
            <a:extLst>
              <a:ext uri="{FF2B5EF4-FFF2-40B4-BE49-F238E27FC236}">
                <a16:creationId xmlns:a16="http://schemas.microsoft.com/office/drawing/2014/main" id="{353070E2-FD6A-C780-3613-8507EA04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0"/>
            <a:ext cx="2554288" cy="581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FFFFFF"/>
                </a:solidFill>
                <a:cs typeface="+mn-cs"/>
              </a:rPr>
              <a:t>Πρόσθιος σκεδασμός</a:t>
            </a:r>
          </a:p>
          <a:p>
            <a:pPr algn="ctr" eaLnBrk="1" hangingPunct="1">
              <a:defRPr/>
            </a:pPr>
            <a:r>
              <a:rPr lang="fr-FR" altLang="el-GR" sz="1600" b="1">
                <a:solidFill>
                  <a:srgbClr val="FFFFFF"/>
                </a:solidFill>
                <a:cs typeface="+mn-cs"/>
              </a:rPr>
              <a:t>FS 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(μέγεθος)</a:t>
            </a:r>
          </a:p>
        </p:txBody>
      </p:sp>
      <p:sp>
        <p:nvSpPr>
          <p:cNvPr id="18496" name="Text Box 67">
            <a:extLst>
              <a:ext uri="{FF2B5EF4-FFF2-40B4-BE49-F238E27FC236}">
                <a16:creationId xmlns:a16="http://schemas.microsoft.com/office/drawing/2014/main" id="{9E7C46FC-6056-3FCC-6034-66200642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2387600" cy="581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FFFFFF"/>
                </a:solidFill>
                <a:cs typeface="+mn-cs"/>
              </a:rPr>
              <a:t>Πλάγιος σκεδασμός</a:t>
            </a:r>
          </a:p>
          <a:p>
            <a:pPr algn="ctr" eaLnBrk="1" hangingPunct="1">
              <a:defRPr/>
            </a:pPr>
            <a:r>
              <a:rPr lang="fr-FR" altLang="el-GR" sz="1600" b="1">
                <a:solidFill>
                  <a:srgbClr val="FFFFFF"/>
                </a:solidFill>
                <a:cs typeface="+mn-cs"/>
              </a:rPr>
              <a:t>SS 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(κοκκίωση)</a:t>
            </a:r>
          </a:p>
        </p:txBody>
      </p:sp>
      <p:sp>
        <p:nvSpPr>
          <p:cNvPr id="18497" name="Text Box 68">
            <a:extLst>
              <a:ext uri="{FF2B5EF4-FFF2-40B4-BE49-F238E27FC236}">
                <a16:creationId xmlns:a16="http://schemas.microsoft.com/office/drawing/2014/main" id="{00F7DF67-924C-F217-E0AF-B73D6B6F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-196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z="2400">
              <a:solidFill>
                <a:srgbClr val="333399"/>
              </a:solidFill>
              <a:cs typeface="+mn-cs"/>
            </a:endParaRPr>
          </a:p>
        </p:txBody>
      </p:sp>
      <p:sp>
        <p:nvSpPr>
          <p:cNvPr id="18498" name="Text Box 69">
            <a:extLst>
              <a:ext uri="{FF2B5EF4-FFF2-40B4-BE49-F238E27FC236}">
                <a16:creationId xmlns:a16="http://schemas.microsoft.com/office/drawing/2014/main" id="{0B288AB2-29E5-C78D-21DF-A5372B06D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0"/>
            <a:ext cx="3457575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400" b="1">
                <a:solidFill>
                  <a:srgbClr val="FFFFFF"/>
                </a:solidFill>
                <a:cs typeface="+mn-cs"/>
              </a:rPr>
              <a:t>Φθορισμός</a:t>
            </a:r>
          </a:p>
          <a:p>
            <a:pPr algn="ctr" eaLnBrk="1" hangingPunct="1">
              <a:defRPr/>
            </a:pPr>
            <a:r>
              <a:rPr lang="el-GR" altLang="el-GR" sz="1400" b="1">
                <a:solidFill>
                  <a:srgbClr val="FFFFFF"/>
                </a:solidFill>
                <a:cs typeface="+mn-cs"/>
              </a:rPr>
              <a:t>(ανάλογα με σύνδεση του </a:t>
            </a:r>
            <a:r>
              <a:rPr lang="en-US" altLang="el-GR" sz="1400" b="1">
                <a:solidFill>
                  <a:srgbClr val="FFFFFF"/>
                </a:solidFill>
                <a:cs typeface="+mn-cs"/>
              </a:rPr>
              <a:t>MoAb</a:t>
            </a:r>
            <a:r>
              <a:rPr lang="el-GR" altLang="el-GR" sz="1400" b="1">
                <a:solidFill>
                  <a:srgbClr val="FFFFFF"/>
                </a:solidFill>
                <a:cs typeface="+mn-cs"/>
              </a:rPr>
              <a:t> που χρησιμοποιήσαμε)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76"/>
    </mc:Choice>
    <mc:Fallback xmlns="">
      <p:transition spd="slow" advTm="41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5F5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F1F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45" grpId="0" animBg="1"/>
      <p:bldP spid="12349" grpId="0" animBg="1"/>
    </p:bldLst>
  </p:timing>
  <p:extLst>
    <p:ext uri="{3A86A75C-4F4B-4683-9AE1-C65F6400EC91}">
      <p14:laserTraceLst xmlns:p14="http://schemas.microsoft.com/office/powerpoint/2010/main">
        <p14:tracePtLst>
          <p14:tracePt t="263" x="3027363" y="4267200"/>
          <p14:tracePt t="288" x="3019425" y="4292600"/>
          <p14:tracePt t="295" x="3001963" y="4302125"/>
          <p14:tracePt t="311" x="2992438" y="4310063"/>
          <p14:tracePt t="327" x="2984500" y="4310063"/>
          <p14:tracePt t="337" x="2957513" y="4327525"/>
          <p14:tracePt t="343" x="2940050" y="4344988"/>
          <p14:tracePt t="351" x="2932113" y="4354513"/>
          <p14:tracePt t="359" x="2905125" y="4354513"/>
          <p14:tracePt t="367" x="2887663" y="4371975"/>
          <p14:tracePt t="375" x="2870200" y="4371975"/>
          <p14:tracePt t="383" x="2817813" y="4379913"/>
          <p14:tracePt t="399" x="2774950" y="4397375"/>
          <p14:tracePt t="431" x="2765425" y="4414838"/>
          <p14:tracePt t="503" x="2740025" y="4406900"/>
          <p14:tracePt t="515" x="2730500" y="4397375"/>
          <p14:tracePt t="519" x="2713038" y="4371975"/>
          <p14:tracePt t="527" x="2695575" y="4362450"/>
          <p14:tracePt t="536" x="2678113" y="4344988"/>
          <p14:tracePt t="542" x="2652713" y="4327525"/>
          <p14:tracePt t="551" x="2643188" y="4302125"/>
          <p14:tracePt t="559" x="2625725" y="4275138"/>
          <p14:tracePt t="567" x="2625725" y="4257675"/>
          <p14:tracePt t="575" x="2608263" y="4232275"/>
          <p14:tracePt t="583" x="2608263" y="4197350"/>
          <p14:tracePt t="591" x="2608263" y="4187825"/>
          <p14:tracePt t="599" x="2608263" y="4179888"/>
          <p14:tracePt t="607" x="2608263" y="4170363"/>
          <p14:tracePt t="615" x="2617788" y="4135438"/>
          <p14:tracePt t="623" x="2625725" y="4127500"/>
          <p14:tracePt t="639" x="2635250" y="4110038"/>
          <p14:tracePt t="647" x="2652713" y="4092575"/>
          <p14:tracePt t="655" x="2670175" y="4083050"/>
          <p14:tracePt t="663" x="2695575" y="4083050"/>
          <p14:tracePt t="671" x="2722563" y="4065588"/>
          <p14:tracePt t="679" x="2747963" y="4057650"/>
          <p14:tracePt t="686" x="2765425" y="4048125"/>
          <p14:tracePt t="695" x="2800350" y="4022725"/>
          <p14:tracePt t="711" x="2835275" y="4013200"/>
          <p14:tracePt t="727" x="2844800" y="4005263"/>
          <p14:tracePt t="751" x="2852738" y="3995738"/>
          <p14:tracePt t="773" x="2852738" y="3978275"/>
          <p14:tracePt t="807" x="2852738" y="3970338"/>
          <p14:tracePt t="847" x="2870200" y="3960813"/>
          <p14:tracePt t="855" x="2879725" y="3960813"/>
          <p14:tracePt t="863" x="2897188" y="3952875"/>
          <p14:tracePt t="871" x="2940050" y="3952875"/>
          <p14:tracePt t="879" x="2984500" y="3952875"/>
          <p14:tracePt t="887" x="3009900" y="3935413"/>
          <p14:tracePt t="895" x="3044825" y="3925888"/>
          <p14:tracePt t="897" x="3044825" y="3917950"/>
          <p14:tracePt t="903" x="3089275" y="3890963"/>
          <p14:tracePt t="911" x="3106738" y="3883025"/>
          <p14:tracePt t="920" x="3132138" y="3873500"/>
          <p14:tracePt t="927" x="3176588" y="3865563"/>
          <p14:tracePt t="936" x="3201988" y="3838575"/>
          <p14:tracePt t="943" x="3228975" y="3830638"/>
          <p14:tracePt t="951" x="3271838" y="3821113"/>
          <p14:tracePt t="958" x="3316288" y="3803650"/>
          <p14:tracePt t="967" x="3368675" y="3803650"/>
          <p14:tracePt t="975" x="3403600" y="3786188"/>
          <p14:tracePt t="983" x="3454400" y="3786188"/>
          <p14:tracePt t="991" x="3498850" y="3778250"/>
          <p14:tracePt t="999" x="3541713" y="3778250"/>
          <p14:tracePt t="1007" x="3568700" y="3778250"/>
          <p14:tracePt t="1015" x="3586163" y="3778250"/>
          <p14:tracePt t="1031" x="3594100" y="3778250"/>
          <p14:tracePt t="1135" x="3611563" y="3760788"/>
          <p14:tracePt t="1207" x="3603625" y="3778250"/>
          <p14:tracePt t="1215" x="3541713" y="3830638"/>
          <p14:tracePt t="1223" x="3481388" y="3873500"/>
          <p14:tracePt t="1231" x="3429000" y="3917950"/>
          <p14:tracePt t="1240" x="3368675" y="3960813"/>
          <p14:tracePt t="1247" x="3289300" y="4005263"/>
          <p14:tracePt t="1256" x="3211513" y="4048125"/>
          <p14:tracePt t="1263" x="3149600" y="4083050"/>
          <p14:tracePt t="1271" x="3106738" y="4110038"/>
          <p14:tracePt t="1279" x="3071813" y="4127500"/>
          <p14:tracePt t="1287" x="3044825" y="4135438"/>
          <p14:tracePt t="1295" x="3036888" y="4152900"/>
          <p14:tracePt t="1320" x="3036888" y="4162425"/>
          <p14:tracePt t="1327" x="3036888" y="4170363"/>
          <p14:tracePt t="1359" x="3036888" y="4179888"/>
          <p14:tracePt t="1367" x="3036888" y="4205288"/>
          <p14:tracePt t="1384" x="3036888" y="4214813"/>
          <p14:tracePt t="1447" x="3019425" y="4214813"/>
          <p14:tracePt t="1455" x="3001963" y="4214813"/>
          <p14:tracePt t="1463" x="2992438" y="4214813"/>
          <p14:tracePt t="1471" x="2984500" y="4197350"/>
          <p14:tracePt t="1488" x="2949575" y="4187825"/>
          <p14:tracePt t="1495" x="2940050" y="4179888"/>
          <p14:tracePt t="1504" x="2932113" y="4152900"/>
          <p14:tracePt t="1511" x="2932113" y="4144963"/>
          <p14:tracePt t="1521" x="2914650" y="4110038"/>
          <p14:tracePt t="1527" x="2897188" y="4083050"/>
          <p14:tracePt t="1538" x="2887663" y="4048125"/>
          <p14:tracePt t="1543" x="2887663" y="4022725"/>
          <p14:tracePt t="1554" x="2887663" y="3978275"/>
          <p14:tracePt t="1559" x="2887663" y="3952875"/>
          <p14:tracePt t="1567" x="2887663" y="3925888"/>
          <p14:tracePt t="1575" x="2887663" y="3917950"/>
          <p14:tracePt t="1600" x="2887663" y="3890963"/>
          <p14:tracePt t="1696" x="2870200" y="3883025"/>
          <p14:tracePt t="1703" x="2862263" y="3883025"/>
          <p14:tracePt t="1711" x="2852738" y="3883025"/>
          <p14:tracePt t="1743" x="2844800" y="3873500"/>
          <p14:tracePt t="1840" x="2817813" y="3890963"/>
          <p14:tracePt t="1847" x="2800350" y="3900488"/>
          <p14:tracePt t="1855" x="2782888" y="3908425"/>
          <p14:tracePt t="1863" x="2765425" y="3935413"/>
          <p14:tracePt t="1872" x="2730500" y="3943350"/>
          <p14:tracePt t="1880" x="2722563" y="3952875"/>
          <p14:tracePt t="1888" x="2713038" y="3952875"/>
          <p14:tracePt t="2016" x="2722563" y="3952875"/>
          <p14:tracePt t="2023" x="2747963" y="3952875"/>
          <p14:tracePt t="2031" x="2782888" y="3952875"/>
          <p14:tracePt t="2039" x="2827338" y="3935413"/>
          <p14:tracePt t="2047" x="2879725" y="3925888"/>
          <p14:tracePt t="2056" x="2897188" y="3925888"/>
          <p14:tracePt t="2063" x="2940050" y="3925888"/>
          <p14:tracePt t="2072" x="3001963" y="3917950"/>
          <p14:tracePt t="2079" x="3054350" y="3917950"/>
          <p14:tracePt t="2088" x="3106738" y="3917950"/>
          <p14:tracePt t="2095" x="3159125" y="3917950"/>
          <p14:tracePt t="2106" x="3228975" y="3917950"/>
          <p14:tracePt t="2111" x="3271838" y="3908425"/>
          <p14:tracePt t="2121" x="3316288" y="3883025"/>
          <p14:tracePt t="2127" x="3351213" y="3883025"/>
          <p14:tracePt t="2138" x="3376613" y="3873500"/>
          <p14:tracePt t="2155" x="3394075" y="3873500"/>
          <p14:tracePt t="2159" x="3403600" y="3873500"/>
          <p14:tracePt t="2168" x="3411538" y="3865563"/>
          <p14:tracePt t="2184" x="3421063" y="3865563"/>
          <p14:tracePt t="2208" x="3436938" y="3848100"/>
          <p14:tracePt t="2287" x="3421063" y="3856038"/>
          <p14:tracePt t="2295" x="3368675" y="3890963"/>
          <p14:tracePt t="2303" x="3298825" y="3908425"/>
          <p14:tracePt t="2311" x="3246438" y="3943350"/>
          <p14:tracePt t="2321" x="3176588" y="3952875"/>
          <p14:tracePt t="2327" x="3124200" y="3960813"/>
          <p14:tracePt t="2338" x="3079750" y="3995738"/>
          <p14:tracePt t="2343" x="3062288" y="3995738"/>
          <p14:tracePt t="2355" x="3036888" y="4005263"/>
          <p14:tracePt t="2360" x="3019425" y="4005263"/>
          <p14:tracePt t="2400" x="3001963" y="4005263"/>
          <p14:tracePt t="2407" x="2992438" y="4030663"/>
          <p14:tracePt t="2415" x="2984500" y="4048125"/>
          <p14:tracePt t="2423" x="2949575" y="4083050"/>
          <p14:tracePt t="2432" x="2932113" y="4117975"/>
          <p14:tracePt t="2440" x="2862263" y="4179888"/>
          <p14:tracePt t="2448" x="2800350" y="4222750"/>
          <p14:tracePt t="2456" x="2722563" y="4267200"/>
          <p14:tracePt t="2464" x="2625725" y="4327525"/>
          <p14:tracePt t="2472" x="2555875" y="4344988"/>
          <p14:tracePt t="2479" x="2495550" y="4379913"/>
          <p14:tracePt t="2488" x="2433638" y="4397375"/>
          <p14:tracePt t="2495" x="2408238" y="4424363"/>
          <p14:tracePt t="2505" x="2390775" y="4432300"/>
          <p14:tracePt t="2559" x="2398713" y="4432300"/>
          <p14:tracePt t="2568" x="2460625" y="4441825"/>
          <p14:tracePt t="2575" x="2520950" y="4441825"/>
          <p14:tracePt t="2584" x="2582863" y="4459288"/>
          <p14:tracePt t="2591" x="2635250" y="4459288"/>
          <p14:tracePt t="2600" x="2722563" y="4459288"/>
          <p14:tracePt t="2607" x="2782888" y="4459288"/>
          <p14:tracePt t="2616" x="2835275" y="4459288"/>
          <p14:tracePt t="2624" x="2887663" y="4459288"/>
          <p14:tracePt t="2632" x="2932113" y="4459288"/>
          <p14:tracePt t="2639" x="2957513" y="4459288"/>
          <p14:tracePt t="2648" x="3001963" y="4459288"/>
          <p14:tracePt t="2655" x="3044825" y="4459288"/>
          <p14:tracePt t="2664" x="3071813" y="4459288"/>
          <p14:tracePt t="2672" x="3114675" y="4459288"/>
          <p14:tracePt t="2680" x="3159125" y="4459288"/>
          <p14:tracePt t="2689" x="3194050" y="4459288"/>
          <p14:tracePt t="2695" x="3219450" y="4459288"/>
          <p14:tracePt t="2705" x="3236913" y="4459288"/>
          <p14:tracePt t="2711" x="3271838" y="4459288"/>
          <p14:tracePt t="2722" x="3281363" y="4459288"/>
          <p14:tracePt t="2776" x="3289300" y="4449763"/>
          <p14:tracePt t="2784" x="3289300" y="4441825"/>
          <p14:tracePt t="2800" x="3289300" y="4414838"/>
          <p14:tracePt t="2808" x="3289300" y="4389438"/>
          <p14:tracePt t="2816" x="3289300" y="4362450"/>
          <p14:tracePt t="2823" x="3263900" y="4327525"/>
          <p14:tracePt t="2832" x="3246438" y="4310063"/>
          <p14:tracePt t="2840" x="3211513" y="4267200"/>
          <p14:tracePt t="2847" x="3167063" y="4232275"/>
          <p14:tracePt t="2856" x="3124200" y="4187825"/>
          <p14:tracePt t="2863" x="3079750" y="4152900"/>
          <p14:tracePt t="2872" x="3036888" y="4135438"/>
          <p14:tracePt t="2879" x="2992438" y="4127500"/>
          <p14:tracePt t="2888" x="2949575" y="4100513"/>
          <p14:tracePt t="2896" x="2932113" y="4092575"/>
          <p14:tracePt t="2905" x="2897188" y="4092575"/>
          <p14:tracePt t="2912" x="2870200" y="4083050"/>
          <p14:tracePt t="2921" x="2844800" y="4083050"/>
          <p14:tracePt t="2927" x="2827338" y="4065588"/>
          <p14:tracePt t="2943" x="2817813" y="4065588"/>
          <p14:tracePt t="2969" x="2809875" y="4057650"/>
          <p14:tracePt t="3032" x="2809875" y="4048125"/>
          <p14:tracePt t="3055" x="2809875" y="4040188"/>
          <p14:tracePt t="3063" x="2809875" y="4022725"/>
          <p14:tracePt t="3080" x="2827338" y="3995738"/>
          <p14:tracePt t="3087" x="2835275" y="3978275"/>
          <p14:tracePt t="3096" x="2844800" y="3970338"/>
          <p14:tracePt t="3104" x="2852738" y="3952875"/>
          <p14:tracePt t="3112" x="2887663" y="3925888"/>
          <p14:tracePt t="3128" x="2914650" y="3917950"/>
          <p14:tracePt t="3138" x="2932113" y="3908425"/>
          <p14:tracePt t="3144" x="2940050" y="3908425"/>
          <p14:tracePt t="3154" x="2967038" y="3890963"/>
          <p14:tracePt t="3159" x="2974975" y="3883025"/>
          <p14:tracePt t="3272" x="2949575" y="3883025"/>
          <p14:tracePt t="3279" x="2905125" y="3883025"/>
          <p14:tracePt t="3287" x="2870200" y="3890963"/>
          <p14:tracePt t="3295" x="2852738" y="3890963"/>
          <p14:tracePt t="3304" x="2844800" y="3900488"/>
          <p14:tracePt t="3311" x="2827338" y="3900488"/>
          <p14:tracePt t="3321" x="2817813" y="3900488"/>
          <p14:tracePt t="3353" x="2809875" y="3908425"/>
          <p14:tracePt t="3464" x="2827338" y="3908425"/>
          <p14:tracePt t="3472" x="2852738" y="3908425"/>
          <p14:tracePt t="3480" x="2887663" y="3908425"/>
          <p14:tracePt t="3487" x="2940050" y="3883025"/>
          <p14:tracePt t="3495" x="3001963" y="3873500"/>
          <p14:tracePt t="3504" x="3044825" y="3865563"/>
          <p14:tracePt t="3511" x="3097213" y="3848100"/>
          <p14:tracePt t="3521" x="3149600" y="3830638"/>
          <p14:tracePt t="3528" x="3201988" y="3821113"/>
          <p14:tracePt t="3537" x="3246438" y="3803650"/>
          <p14:tracePt t="3544" x="3281363" y="3803650"/>
          <p14:tracePt t="3555" x="3324225" y="3795713"/>
          <p14:tracePt t="3559" x="3368675" y="3778250"/>
          <p14:tracePt t="3571" x="3394075" y="3760788"/>
          <p14:tracePt t="3575" x="3436938" y="3751263"/>
          <p14:tracePt t="3584" x="3481388" y="3743325"/>
          <p14:tracePt t="3592" x="3506788" y="3733800"/>
          <p14:tracePt t="3600" x="3541713" y="3708400"/>
          <p14:tracePt t="3608" x="3576638" y="3690938"/>
          <p14:tracePt t="3615" x="3621088" y="3673475"/>
          <p14:tracePt t="3623" x="3638550" y="3656013"/>
          <p14:tracePt t="3631" x="3656013" y="3646488"/>
          <p14:tracePt t="3640" x="3663950" y="3621088"/>
          <p14:tracePt t="3647" x="3663950" y="3611563"/>
          <p14:tracePt t="3752" x="3646488" y="3611563"/>
          <p14:tracePt t="3759" x="3603625" y="3638550"/>
          <p14:tracePt t="3768" x="3541713" y="3681413"/>
          <p14:tracePt t="3775" x="3471863" y="3716338"/>
          <p14:tracePt t="3784" x="3386138" y="3743325"/>
          <p14:tracePt t="3791" x="3298825" y="3786188"/>
          <p14:tracePt t="3800" x="3219450" y="3830638"/>
          <p14:tracePt t="3808" x="3149600" y="3856038"/>
          <p14:tracePt t="3815" x="3071813" y="3890963"/>
          <p14:tracePt t="3824" x="3027363" y="3908425"/>
          <p14:tracePt t="3831" x="2984500" y="3935413"/>
          <p14:tracePt t="3839" x="2940050" y="3952875"/>
          <p14:tracePt t="3847" x="2932113" y="3952875"/>
          <p14:tracePt t="3856" x="2905125" y="3960813"/>
          <p14:tracePt t="3879" x="2897188" y="3960813"/>
          <p14:tracePt t="3903" x="2887663" y="3960813"/>
          <p14:tracePt t="3911" x="2852738" y="3960813"/>
          <p14:tracePt t="3921" x="2844800" y="3960813"/>
          <p14:tracePt t="3928" x="2827338" y="3960813"/>
          <p14:tracePt t="3938" x="2800350" y="3960813"/>
          <p14:tracePt t="3943" x="2774950" y="3960813"/>
          <p14:tracePt t="3955" x="2765425" y="3960813"/>
          <p14:tracePt t="3959" x="2730500" y="3987800"/>
          <p14:tracePt t="4016" x="2722563" y="3987800"/>
          <p14:tracePt t="4023" x="2713038" y="3995738"/>
          <p14:tracePt t="4048" x="2713038" y="4005263"/>
          <p14:tracePt t="4055" x="2713038" y="4030663"/>
          <p14:tracePt t="4063" x="2713038" y="4040188"/>
          <p14:tracePt t="4071" x="2713038" y="4065588"/>
          <p14:tracePt t="4079" x="2713038" y="4110038"/>
          <p14:tracePt t="4088" x="2722563" y="4135438"/>
          <p14:tracePt t="4095" x="2747963" y="4170363"/>
          <p14:tracePt t="4105" x="2757488" y="4214813"/>
          <p14:tracePt t="4111" x="2765425" y="4240213"/>
          <p14:tracePt t="4121" x="2792413" y="4267200"/>
          <p14:tracePt t="4127" x="2800350" y="4302125"/>
          <p14:tracePt t="4137" x="2800350" y="4310063"/>
          <p14:tracePt t="4143" x="2809875" y="4327525"/>
          <p14:tracePt t="4155" x="2835275" y="4354513"/>
          <p14:tracePt t="4159" x="2852738" y="4379913"/>
          <p14:tracePt t="4168" x="2887663" y="4397375"/>
          <p14:tracePt t="4176" x="2914650" y="4424363"/>
          <p14:tracePt t="4184" x="2967038" y="4441825"/>
          <p14:tracePt t="4191" x="3027363" y="4441825"/>
          <p14:tracePt t="4200" x="3071813" y="4459288"/>
          <p14:tracePt t="4219" x="3219450" y="4476750"/>
          <p14:tracePt t="4224" x="3271838" y="4476750"/>
          <p14:tracePt t="4231" x="3316288" y="4476750"/>
          <p14:tracePt t="4240" x="3324225" y="4476750"/>
          <p14:tracePt t="4247" x="3333750" y="4476750"/>
          <p14:tracePt t="4353" x="3324225" y="4476750"/>
          <p14:tracePt t="4359" x="3306763" y="4459288"/>
          <p14:tracePt t="4373" x="3306763" y="4441825"/>
          <p14:tracePt t="4377" x="3306763" y="4414838"/>
          <p14:tracePt t="4385" x="3306763" y="4371975"/>
          <p14:tracePt t="4392" x="3306763" y="4354513"/>
          <p14:tracePt t="4400" x="3306763" y="4319588"/>
          <p14:tracePt t="4407" x="3306763" y="4302125"/>
          <p14:tracePt t="4416" x="3324225" y="4240213"/>
          <p14:tracePt t="4423" x="3333750" y="4222750"/>
          <p14:tracePt t="4432" x="3351213" y="4187825"/>
          <p14:tracePt t="4439" x="3351213" y="4170363"/>
          <p14:tracePt t="4447" x="3359150" y="4135438"/>
          <p14:tracePt t="4463" x="3359150" y="4100513"/>
          <p14:tracePt t="4472" x="3376613" y="4083050"/>
          <p14:tracePt t="4487" x="3394075" y="4048125"/>
          <p14:tracePt t="4505" x="3394075" y="4040188"/>
          <p14:tracePt t="4521" x="3394075" y="4022725"/>
          <p14:tracePt t="4680" x="3394075" y="4005263"/>
          <p14:tracePt t="4751" x="3394075" y="4040188"/>
          <p14:tracePt t="4759" x="3394075" y="4075113"/>
          <p14:tracePt t="4769" x="3394075" y="4110038"/>
          <p14:tracePt t="4775" x="3394075" y="4135438"/>
          <p14:tracePt t="4784" x="3403600" y="4152900"/>
          <p14:tracePt t="4816" x="3411538" y="4162425"/>
          <p14:tracePt t="4848" x="3436938" y="4127500"/>
          <p14:tracePt t="4856" x="3436938" y="4100513"/>
          <p14:tracePt t="4864" x="3436938" y="4057650"/>
          <p14:tracePt t="4871" x="3446463" y="4022725"/>
          <p14:tracePt t="4879" x="3446463" y="3995738"/>
          <p14:tracePt t="4887" x="3446463" y="3970338"/>
          <p14:tracePt t="4895" x="3446463" y="3952875"/>
          <p14:tracePt t="4905" x="3436938" y="3935413"/>
          <p14:tracePt t="4927" x="3429000" y="3925888"/>
          <p14:tracePt t="4944" x="3411538" y="3943350"/>
          <p14:tracePt t="4954" x="3386138" y="3995738"/>
          <p14:tracePt t="4960" x="3376613" y="4048125"/>
          <p14:tracePt t="4971" x="3368675" y="4110038"/>
          <p14:tracePt t="4976" x="3351213" y="4162425"/>
          <p14:tracePt t="4984" x="3351213" y="4205288"/>
          <p14:tracePt t="4992" x="3351213" y="4249738"/>
          <p14:tracePt t="5000" x="3351213" y="4257675"/>
          <p14:tracePt t="5008" x="3351213" y="4267200"/>
          <p14:tracePt t="5040" x="3368675" y="4284663"/>
          <p14:tracePt t="5047" x="3394075" y="4267200"/>
          <p14:tracePt t="5056" x="3403600" y="4214813"/>
          <p14:tracePt t="5063" x="3411538" y="4144963"/>
          <p14:tracePt t="5072" x="3446463" y="4083050"/>
          <p14:tracePt t="5079" x="3454400" y="4040188"/>
          <p14:tracePt t="5087" x="3454400" y="3995738"/>
          <p14:tracePt t="5095" x="3454400" y="3970338"/>
          <p14:tracePt t="5104" x="3454400" y="3952875"/>
          <p14:tracePt t="5111" x="3454400" y="3935413"/>
          <p14:tracePt t="5159" x="3436938" y="3943350"/>
          <p14:tracePt t="5169" x="3429000" y="3978275"/>
          <p14:tracePt t="5176" x="3429000" y="4005263"/>
          <p14:tracePt t="5184" x="3421063" y="4040188"/>
          <p14:tracePt t="5192" x="3421063" y="4048125"/>
          <p14:tracePt t="5200" x="3421063" y="4065588"/>
          <p14:tracePt t="5232" x="3421063" y="4075113"/>
          <p14:tracePt t="5239" x="3436938" y="4075113"/>
          <p14:tracePt t="5247" x="3454400" y="4075113"/>
          <p14:tracePt t="5255" x="3481388" y="4065588"/>
          <p14:tracePt t="5263" x="3489325" y="4065588"/>
          <p14:tracePt t="5272" x="3506788" y="4048125"/>
          <p14:tracePt t="5280" x="3533775" y="4048125"/>
          <p14:tracePt t="5287" x="3586163" y="4048125"/>
          <p14:tracePt t="5295" x="3638550" y="4048125"/>
          <p14:tracePt t="5304" x="3716338" y="4048125"/>
          <p14:tracePt t="5311" x="3830638" y="4075113"/>
          <p14:tracePt t="5320" x="3943350" y="4092575"/>
          <p14:tracePt t="5327" x="4092575" y="4110038"/>
          <p14:tracePt t="5338" x="4232275" y="4110038"/>
          <p14:tracePt t="5343" x="4362450" y="4110038"/>
          <p14:tracePt t="5354" x="4494213" y="4110038"/>
          <p14:tracePt t="5359" x="4624388" y="4110038"/>
          <p14:tracePt t="5370" x="4746625" y="4110038"/>
          <p14:tracePt t="5375" x="4816475" y="4100513"/>
          <p14:tracePt t="5384" x="4876800" y="4083050"/>
          <p14:tracePt t="5391" x="4964113" y="4048125"/>
          <p14:tracePt t="5399" x="5016500" y="4040188"/>
          <p14:tracePt t="5408" x="5068888" y="4022725"/>
          <p14:tracePt t="5416" x="5148263" y="4005263"/>
          <p14:tracePt t="5423" x="5200650" y="3978275"/>
          <p14:tracePt t="5431" x="5270500" y="3970338"/>
          <p14:tracePt t="5439" x="5340350" y="3960813"/>
          <p14:tracePt t="5448" x="5418138" y="3960813"/>
          <p14:tracePt t="5453" x="5418138" y="3952875"/>
          <p14:tracePt t="5456" x="5470525" y="3925888"/>
          <p14:tracePt t="5463" x="5532438" y="3917950"/>
          <p14:tracePt t="5472" x="5575300" y="3908425"/>
          <p14:tracePt t="5479" x="5619750" y="3890963"/>
          <p14:tracePt t="5487" x="5637213" y="3873500"/>
          <p14:tracePt t="5504" x="5645150" y="3865563"/>
          <p14:tracePt t="5512" x="5662613" y="3848100"/>
          <p14:tracePt t="5521" x="5672138" y="3838575"/>
          <p14:tracePt t="5537" x="5672138" y="3830638"/>
          <p14:tracePt t="5543" x="5672138" y="3821113"/>
          <p14:tracePt t="5555" x="5672138" y="3803650"/>
          <p14:tracePt t="5575" x="5654675" y="3803650"/>
          <p14:tracePt t="5584" x="5619750" y="3830638"/>
          <p14:tracePt t="5591" x="5610225" y="3865563"/>
          <p14:tracePt t="5600" x="5602288" y="3908425"/>
          <p14:tracePt t="5607" x="5602288" y="3960813"/>
          <p14:tracePt t="5616" x="5602288" y="3995738"/>
          <p14:tracePt t="5623" x="5602288" y="4040188"/>
          <p14:tracePt t="5632" x="5602288" y="4065588"/>
          <p14:tracePt t="5639" x="5602288" y="4083050"/>
          <p14:tracePt t="5647" x="5619750" y="4110038"/>
          <p14:tracePt t="5655" x="5627688" y="4110038"/>
          <p14:tracePt t="5663" x="5662613" y="4110038"/>
          <p14:tracePt t="5671" x="5689600" y="4092575"/>
          <p14:tracePt t="5680" x="5707063" y="4065588"/>
          <p14:tracePt t="5688" x="5707063" y="4022725"/>
          <p14:tracePt t="5696" x="5722938" y="3970338"/>
          <p14:tracePt t="5704" x="5722938" y="3925888"/>
          <p14:tracePt t="5711" x="5722938" y="3883025"/>
          <p14:tracePt t="5721" x="5722938" y="3865563"/>
          <p14:tracePt t="5728" x="5722938" y="3821113"/>
          <p14:tracePt t="5737" x="5707063" y="3751263"/>
          <p14:tracePt t="5743" x="5680075" y="3743325"/>
          <p14:tracePt t="5754" x="5654675" y="3733800"/>
          <p14:tracePt t="5759" x="5575300" y="3733800"/>
          <p14:tracePt t="5772" x="5514975" y="3733800"/>
          <p14:tracePt t="5775" x="5462588" y="3733800"/>
          <p14:tracePt t="5785" x="5383213" y="3768725"/>
          <p14:tracePt t="5792" x="5357813" y="3786188"/>
          <p14:tracePt t="5800" x="5330825" y="3830638"/>
          <p14:tracePt t="5807" x="5330825" y="3900488"/>
          <p14:tracePt t="5816" x="5330825" y="3943350"/>
          <p14:tracePt t="5825" x="5330825" y="3987800"/>
          <p14:tracePt t="5832" x="5330825" y="4030663"/>
          <p14:tracePt t="5839" x="5330825" y="4048125"/>
          <p14:tracePt t="5848" x="5340350" y="4065588"/>
          <p14:tracePt t="5855" x="5365750" y="4065588"/>
          <p14:tracePt t="5863" x="5410200" y="4065588"/>
          <p14:tracePt t="5871" x="5445125" y="4065588"/>
          <p14:tracePt t="5879" x="5462588" y="4057650"/>
          <p14:tracePt t="5888" x="5462588" y="4013200"/>
          <p14:tracePt t="5895" x="5470525" y="3970338"/>
          <p14:tracePt t="5904" x="5470525" y="3925888"/>
          <p14:tracePt t="5912" x="5470525" y="3883025"/>
          <p14:tracePt t="5920" x="5470525" y="3848100"/>
          <p14:tracePt t="5927" x="5462588" y="3803650"/>
          <p14:tracePt t="5938" x="5445125" y="3786188"/>
          <p14:tracePt t="5943" x="5427663" y="3760788"/>
          <p14:tracePt t="5954" x="5418138" y="3760788"/>
          <p14:tracePt t="5959" x="5383213" y="3751263"/>
          <p14:tracePt t="5970" x="5348288" y="3751263"/>
          <p14:tracePt t="5975" x="5313363" y="3751263"/>
          <p14:tracePt t="5984" x="5287963" y="3768725"/>
          <p14:tracePt t="5992" x="5260975" y="3813175"/>
          <p14:tracePt t="6000" x="5243513" y="3865563"/>
          <p14:tracePt t="6008" x="5243513" y="3908425"/>
          <p14:tracePt t="6016" x="5243513" y="3960813"/>
          <p14:tracePt t="6024" x="5243513" y="3995738"/>
          <p14:tracePt t="6031" x="5253038" y="4022725"/>
          <p14:tracePt t="6039" x="5278438" y="4040188"/>
          <p14:tracePt t="6047" x="5295900" y="4040188"/>
          <p14:tracePt t="6055" x="5330825" y="4040188"/>
          <p14:tracePt t="6063" x="5340350" y="4040188"/>
          <p14:tracePt t="6071" x="5375275" y="4022725"/>
          <p14:tracePt t="6079" x="5400675" y="3978275"/>
          <p14:tracePt t="6088" x="5400675" y="3935413"/>
          <p14:tracePt t="6096" x="5410200" y="3883025"/>
          <p14:tracePt t="6104" x="5410200" y="3830638"/>
          <p14:tracePt t="6112" x="5410200" y="3803650"/>
          <p14:tracePt t="6120" x="5410200" y="3760788"/>
          <p14:tracePt t="6127" x="5410200" y="3751263"/>
          <p14:tracePt t="6137" x="5410200" y="3743325"/>
          <p14:tracePt t="6143" x="5400675" y="3733800"/>
          <p14:tracePt t="6155" x="5383213" y="3733800"/>
          <p14:tracePt t="6160" x="5357813" y="3733800"/>
          <p14:tracePt t="6171" x="5330825" y="3760788"/>
          <p14:tracePt t="6175" x="5287963" y="3821113"/>
          <p14:tracePt t="6187" x="5270500" y="3890963"/>
          <p14:tracePt t="6191" x="5260975" y="3960813"/>
          <p14:tracePt t="6200" x="5260975" y="4030663"/>
          <p14:tracePt t="6208" x="5260975" y="4083050"/>
          <p14:tracePt t="6216" x="5260975" y="4127500"/>
          <p14:tracePt t="6238" x="5260975" y="4135438"/>
          <p14:tracePt t="6240" x="5270500" y="4152900"/>
          <p14:tracePt t="6247" x="5287963" y="4152900"/>
          <p14:tracePt t="6255" x="5322888" y="4127500"/>
          <p14:tracePt t="6263" x="5340350" y="4092575"/>
          <p14:tracePt t="6272" x="5357813" y="4022725"/>
          <p14:tracePt t="6279" x="5357813" y="3970338"/>
          <p14:tracePt t="6288" x="5357813" y="3917950"/>
          <p14:tracePt t="6295" x="5357813" y="3873500"/>
          <p14:tracePt t="6304" x="5357813" y="3830638"/>
          <p14:tracePt t="6312" x="5357813" y="3803650"/>
          <p14:tracePt t="6320" x="5348288" y="3786188"/>
          <p14:tracePt t="6343" x="5330825" y="3786188"/>
          <p14:tracePt t="6354" x="5295900" y="3786188"/>
          <p14:tracePt t="6359" x="5260975" y="3813175"/>
          <p14:tracePt t="6371" x="5260975" y="3865563"/>
          <p14:tracePt t="6375" x="5243513" y="3935413"/>
          <p14:tracePt t="6387" x="5243513" y="3987800"/>
          <p14:tracePt t="6392" x="5243513" y="4040188"/>
          <p14:tracePt t="6399" x="5243513" y="4083050"/>
          <p14:tracePt t="6408" x="5243513" y="4092575"/>
          <p14:tracePt t="6416" x="5243513" y="4110038"/>
          <p14:tracePt t="6424" x="5278438" y="4110038"/>
          <p14:tracePt t="6431" x="5313363" y="4110038"/>
          <p14:tracePt t="6440" x="5340350" y="4083050"/>
          <p14:tracePt t="6447" x="5365750" y="4040188"/>
          <p14:tracePt t="6455" x="5375275" y="3995738"/>
          <p14:tracePt t="6463" x="5400675" y="3935413"/>
          <p14:tracePt t="6472" x="5400675" y="3883025"/>
          <p14:tracePt t="6479" x="5400675" y="3848100"/>
          <p14:tracePt t="6488" x="5400675" y="3795713"/>
          <p14:tracePt t="6495" x="5400675" y="3778250"/>
          <p14:tracePt t="6504" x="5383213" y="3733800"/>
          <p14:tracePt t="6511" x="5375275" y="3716338"/>
          <p14:tracePt t="6520" x="5348288" y="3698875"/>
          <p14:tracePt t="6527" x="5330825" y="3690938"/>
          <p14:tracePt t="6537" x="5287963" y="3690938"/>
          <p14:tracePt t="6543" x="5253038" y="3690938"/>
          <p14:tracePt t="6554" x="5208588" y="3725863"/>
          <p14:tracePt t="6560" x="5183188" y="3803650"/>
          <p14:tracePt t="6571" x="5173663" y="3865563"/>
          <p14:tracePt t="6576" x="5165725" y="3935413"/>
          <p14:tracePt t="6584" x="5165725" y="3987800"/>
          <p14:tracePt t="6592" x="5165725" y="4030663"/>
          <p14:tracePt t="6600" x="5165725" y="4048125"/>
          <p14:tracePt t="6608" x="5165725" y="4065588"/>
          <p14:tracePt t="6615" x="5200650" y="4065588"/>
          <p14:tracePt t="6624" x="5235575" y="4065588"/>
          <p14:tracePt t="6631" x="5270500" y="4048125"/>
          <p14:tracePt t="6640" x="5287963" y="3995738"/>
          <p14:tracePt t="6648" x="5295900" y="3935413"/>
          <p14:tracePt t="6656" x="5295900" y="3873500"/>
          <p14:tracePt t="6663" x="5295900" y="3821113"/>
          <p14:tracePt t="6672" x="5295900" y="3760788"/>
          <p14:tracePt t="6679" x="5295900" y="3743325"/>
          <p14:tracePt t="6687" x="5287963" y="3698875"/>
          <p14:tracePt t="6695" x="5260975" y="3673475"/>
          <p14:tracePt t="6704" x="5226050" y="3673475"/>
          <p14:tracePt t="6712" x="5183188" y="3673475"/>
          <p14:tracePt t="6720" x="5113338" y="3673475"/>
          <p14:tracePt t="6728" x="5008563" y="3760788"/>
          <p14:tracePt t="6737" x="4911725" y="3848100"/>
          <p14:tracePt t="6743" x="4781550" y="3978275"/>
          <p14:tracePt t="6754" x="4659313" y="4110038"/>
          <p14:tracePt t="6759" x="4554538" y="4249738"/>
          <p14:tracePt t="6771" x="4397375" y="4414838"/>
          <p14:tracePt t="6776" x="4257675" y="4546600"/>
          <p14:tracePt t="6787" x="4083050" y="4659313"/>
          <p14:tracePt t="6791" x="3917950" y="4764088"/>
          <p14:tracePt t="6800" x="3743325" y="4859338"/>
          <p14:tracePt t="6808" x="3611563" y="4921250"/>
          <p14:tracePt t="6816" x="3498850" y="4991100"/>
          <p14:tracePt t="6824" x="3421063" y="5043488"/>
          <p14:tracePt t="6831" x="3386138" y="5068888"/>
          <p14:tracePt t="6840" x="3368675" y="5078413"/>
          <p14:tracePt t="6879" x="3376613" y="5060950"/>
          <p14:tracePt t="6896" x="3403600" y="5043488"/>
          <p14:tracePt t="6904" x="3446463" y="5008563"/>
          <p14:tracePt t="6911" x="3506788" y="4981575"/>
          <p14:tracePt t="6920" x="3568700" y="4964113"/>
          <p14:tracePt t="6927" x="3638550" y="4929188"/>
          <p14:tracePt t="6938" x="3725863" y="4886325"/>
          <p14:tracePt t="6944" x="3830638" y="4841875"/>
          <p14:tracePt t="6955" x="3925888" y="4799013"/>
          <p14:tracePt t="6960" x="4013200" y="4754563"/>
          <p14:tracePt t="6971" x="4057650" y="4711700"/>
          <p14:tracePt t="6976" x="4117975" y="4659313"/>
          <p14:tracePt t="6990" x="4162425" y="4624388"/>
          <p14:tracePt t="6993" x="4197350" y="4579938"/>
          <p14:tracePt t="7000" x="4205288" y="4537075"/>
          <p14:tracePt t="7008" x="4222750" y="4519613"/>
          <p14:tracePt t="7016" x="4222750" y="4484688"/>
          <p14:tracePt t="7024" x="4222750" y="4467225"/>
          <p14:tracePt t="7031" x="4222750" y="4441825"/>
          <p14:tracePt t="7039" x="4222750" y="4414838"/>
          <p14:tracePt t="7047" x="4222750" y="4371975"/>
          <p14:tracePt t="7056" x="4222750" y="4354513"/>
          <p14:tracePt t="7063" x="4222750" y="4327525"/>
          <p14:tracePt t="7072" x="4222750" y="4284663"/>
          <p14:tracePt t="7079" x="4222750" y="4267200"/>
          <p14:tracePt t="7088" x="4249738" y="4232275"/>
          <p14:tracePt t="7095" x="4284663" y="4214813"/>
          <p14:tracePt t="7104" x="4327525" y="4197350"/>
          <p14:tracePt t="7112" x="4371975" y="4187825"/>
          <p14:tracePt t="7121" x="4441825" y="4170363"/>
          <p14:tracePt t="7127" x="4529138" y="4170363"/>
          <p14:tracePt t="7137" x="4597400" y="4152900"/>
          <p14:tracePt t="7143" x="4667250" y="4144963"/>
          <p14:tracePt t="7154" x="4729163" y="4135438"/>
          <p14:tracePt t="7159" x="4772025" y="4135438"/>
          <p14:tracePt t="7170" x="4806950" y="4110038"/>
          <p14:tracePt t="7175" x="4816475" y="4110038"/>
          <p14:tracePt t="7192" x="4851400" y="4100513"/>
          <p14:tracePt t="7247" x="4851400" y="4092575"/>
          <p14:tracePt t="7271" x="4851400" y="4065588"/>
          <p14:tracePt t="7296" x="4851400" y="4057650"/>
          <p14:tracePt t="7304" x="4833938" y="4048125"/>
          <p14:tracePt t="7311" x="4816475" y="4048125"/>
          <p14:tracePt t="7320" x="4772025" y="4048125"/>
          <p14:tracePt t="7327" x="4729163" y="4048125"/>
          <p14:tracePt t="7337" x="4694238" y="4048125"/>
          <p14:tracePt t="7343" x="4649788" y="4048125"/>
          <p14:tracePt t="7354" x="4632325" y="4048125"/>
          <p14:tracePt t="7359" x="4597400" y="4048125"/>
          <p14:tracePt t="7371" x="4589463" y="4048125"/>
          <p14:tracePt t="7392" x="4572000" y="4040188"/>
          <p14:tracePt t="7432" x="4564063" y="4022725"/>
          <p14:tracePt t="7463" x="4554538" y="4005263"/>
          <p14:tracePt t="7471" x="4546600" y="4005263"/>
          <p14:tracePt t="7479" x="4529138" y="3995738"/>
          <p14:tracePt t="7487" x="4484688" y="3995738"/>
          <p14:tracePt t="7495" x="4459288" y="3995738"/>
          <p14:tracePt t="7504" x="4397375" y="3995738"/>
          <p14:tracePt t="7511" x="4344988" y="3978275"/>
          <p14:tracePt t="7520" x="4267200" y="3960813"/>
          <p14:tracePt t="7527" x="4214813" y="3952875"/>
          <p14:tracePt t="7537" x="4152900" y="3935413"/>
          <p14:tracePt t="7543" x="4075113" y="3908425"/>
          <p14:tracePt t="7553" x="4030663" y="3890963"/>
          <p14:tracePt t="7559" x="3960813" y="3873500"/>
          <p14:tracePt t="7570" x="3890963" y="3838575"/>
          <p14:tracePt t="7575" x="3830638" y="3821113"/>
          <p14:tracePt t="7587" x="3768725" y="3760788"/>
          <p14:tracePt t="7592" x="3716338" y="3733800"/>
          <p14:tracePt t="7600" x="3673475" y="3716338"/>
          <p14:tracePt t="7609" x="3629025" y="3690938"/>
          <p14:tracePt t="7616" x="3603625" y="3673475"/>
          <p14:tracePt t="7624" x="3568700" y="3663950"/>
          <p14:tracePt t="7632" x="3551238" y="3656013"/>
          <p14:tracePt t="7640" x="3524250" y="3656013"/>
          <p14:tracePt t="7655" x="3471863" y="3656013"/>
          <p14:tracePt t="7666" x="3436938" y="3656013"/>
          <p14:tracePt t="7672" x="3386138" y="3656013"/>
          <p14:tracePt t="7679" x="3324225" y="3656013"/>
          <p14:tracePt t="7688" x="3263900" y="3656013"/>
          <p14:tracePt t="7695" x="3176588" y="3656013"/>
          <p14:tracePt t="7704" x="3106738" y="3656013"/>
          <p14:tracePt t="7711" x="3019425" y="3690938"/>
          <p14:tracePt t="7720" x="2932113" y="3725863"/>
          <p14:tracePt t="7727" x="2827338" y="3760788"/>
          <p14:tracePt t="7736" x="2774950" y="3768725"/>
          <p14:tracePt t="7743" x="2687638" y="3786188"/>
          <p14:tracePt t="7753" x="2635250" y="3813175"/>
          <p14:tracePt t="7759" x="2582863" y="3821113"/>
          <p14:tracePt t="7771" x="2520950" y="3830638"/>
          <p14:tracePt t="7775" x="2495550" y="3848100"/>
          <p14:tracePt t="7787" x="2433638" y="3865563"/>
          <p14:tracePt t="7791" x="2408238" y="3865563"/>
          <p14:tracePt t="7800" x="2346325" y="3873500"/>
          <p14:tracePt t="7809" x="2293938" y="3890963"/>
          <p14:tracePt t="7816" x="2243138" y="3900488"/>
          <p14:tracePt t="7825" x="2190750" y="3917950"/>
          <p14:tracePt t="7832" x="2128838" y="3935413"/>
          <p14:tracePt t="7840" x="2085975" y="3943350"/>
          <p14:tracePt t="7848" x="2024063" y="3952875"/>
          <p14:tracePt t="7856" x="1981200" y="3978275"/>
          <p14:tracePt t="7864" x="1946275" y="3987800"/>
          <p14:tracePt t="7872" x="1928813" y="3987800"/>
          <p14:tracePt t="7879" x="1901825" y="3995738"/>
          <p14:tracePt t="7888" x="1893888" y="3995738"/>
          <p14:tracePt t="8191" x="1893888" y="3978275"/>
          <p14:tracePt t="8200" x="1919288" y="3970338"/>
          <p14:tracePt t="8208" x="1928813" y="3960813"/>
          <p14:tracePt t="8312" x="1963738" y="3960813"/>
          <p14:tracePt t="8320" x="1998663" y="3960813"/>
          <p14:tracePt t="8328" x="2024063" y="3960813"/>
          <p14:tracePt t="8336" x="2085975" y="3960813"/>
          <p14:tracePt t="8343" x="2128838" y="3960813"/>
          <p14:tracePt t="8353" x="2173288" y="3960813"/>
          <p14:tracePt t="8359" x="2198688" y="3960813"/>
          <p14:tracePt t="8370" x="2260600" y="3960813"/>
          <p14:tracePt t="8375" x="2286000" y="3952875"/>
          <p14:tracePt t="8386" x="2346325" y="3935413"/>
          <p14:tracePt t="8391" x="2355850" y="3925888"/>
          <p14:tracePt t="8400" x="2363788" y="3925888"/>
          <p14:tracePt t="8407" x="2390775" y="3925888"/>
          <p14:tracePt t="8423" x="2398713" y="3917950"/>
          <p14:tracePt t="8447" x="2416175" y="3917950"/>
          <p14:tracePt t="8456" x="2443163" y="3917950"/>
          <p14:tracePt t="8463" x="2460625" y="3917950"/>
          <p14:tracePt t="8471" x="2495550" y="3917950"/>
          <p14:tracePt t="8479" x="2530475" y="3917950"/>
          <p14:tracePt t="8487" x="2565400" y="3908425"/>
          <p14:tracePt t="8496" x="2590800" y="3890963"/>
          <p14:tracePt t="8504" x="2625725" y="3890963"/>
          <p14:tracePt t="8511" x="2635250" y="3890963"/>
          <p14:tracePt t="8520" x="2660650" y="3890963"/>
          <p14:tracePt t="8527" x="2670175" y="3890963"/>
          <p14:tracePt t="8536" x="2695575" y="3883025"/>
          <p14:tracePt t="8544" x="2705100" y="3873500"/>
          <p14:tracePt t="8560" x="2713038" y="3873500"/>
          <p14:tracePt t="8570" x="2722563" y="3873500"/>
          <p14:tracePt t="8575" x="2740025" y="3873500"/>
          <p14:tracePt t="8586" x="2747963" y="3873500"/>
          <p14:tracePt t="8591" x="2782888" y="3873500"/>
          <p14:tracePt t="8600" x="2800350" y="3873500"/>
          <p14:tracePt t="8608" x="2835275" y="3873500"/>
          <p14:tracePt t="8616" x="2879725" y="3873500"/>
          <p14:tracePt t="8623" x="2897188" y="3873500"/>
          <p14:tracePt t="8632" x="2932113" y="3865563"/>
          <p14:tracePt t="8640" x="2967038" y="3865563"/>
          <p14:tracePt t="8647" x="2984500" y="3848100"/>
          <p14:tracePt t="8655" x="3001963" y="3848100"/>
          <p14:tracePt t="8663" x="3009900" y="3848100"/>
          <p14:tracePt t="8680" x="3019425" y="3848100"/>
          <p14:tracePt t="8688" x="3027363" y="3838575"/>
          <p14:tracePt t="8703" x="3044825" y="3838575"/>
          <p14:tracePt t="8712" x="3054350" y="3838575"/>
          <p14:tracePt t="8720" x="3071813" y="3821113"/>
          <p14:tracePt t="8728" x="3089275" y="3803650"/>
          <p14:tracePt t="8743" x="3114675" y="3795713"/>
          <p14:tracePt t="8753" x="3132138" y="3786188"/>
          <p14:tracePt t="8760" x="3176588" y="3778250"/>
          <p14:tracePt t="8770" x="3219450" y="3751263"/>
          <p14:tracePt t="8776" x="3236913" y="3743325"/>
          <p14:tracePt t="8787" x="3289300" y="3708400"/>
          <p14:tracePt t="8791" x="3324225" y="3698875"/>
          <p14:tracePt t="8803" x="3368675" y="3673475"/>
          <p14:tracePt t="8807" x="3411538" y="3646488"/>
          <p14:tracePt t="8815" x="3454400" y="3621088"/>
          <p14:tracePt t="8824" x="3498850" y="3603625"/>
          <p14:tracePt t="8832" x="3524250" y="3576638"/>
          <p14:tracePt t="8840" x="3568700" y="3541713"/>
          <p14:tracePt t="8847" x="3594100" y="3524250"/>
          <p14:tracePt t="8855" x="3638550" y="3489325"/>
          <p14:tracePt t="8863" x="3673475" y="3471863"/>
          <p14:tracePt t="8872" x="3716338" y="3446463"/>
          <p14:tracePt t="8879" x="3751263" y="3429000"/>
          <p14:tracePt t="8889" x="3786188" y="3403600"/>
          <p14:tracePt t="8895" x="3838575" y="3368675"/>
          <p14:tracePt t="8903" x="3873500" y="3359150"/>
          <p14:tracePt t="8911" x="3935413" y="3324225"/>
          <p14:tracePt t="8920" x="3978275" y="3306763"/>
          <p14:tracePt t="8928" x="4022725" y="3298825"/>
          <p14:tracePt t="8937" x="4075113" y="3263900"/>
          <p14:tracePt t="8943" x="4144963" y="3263900"/>
          <p14:tracePt t="8953" x="4162425" y="3236913"/>
          <p14:tracePt t="8960" x="4222750" y="3211513"/>
          <p14:tracePt t="8970" x="4275138" y="3194050"/>
          <p14:tracePt t="8975" x="4327525" y="3194050"/>
          <p14:tracePt t="8986" x="4379913" y="3184525"/>
          <p14:tracePt t="8992" x="4459288" y="3184525"/>
          <p14:tracePt t="9003" x="4511675" y="3167063"/>
          <p14:tracePt t="9008" x="4579938" y="3149600"/>
          <p14:tracePt t="9016" x="4667250" y="3141663"/>
          <p14:tracePt t="9024" x="4754563" y="3124200"/>
          <p14:tracePt t="9032" x="4833938" y="3097213"/>
          <p14:tracePt t="9040" x="4921250" y="3079750"/>
          <p14:tracePt t="9047" x="4991100" y="3044825"/>
          <p14:tracePt t="9056" x="5078413" y="3019425"/>
          <p14:tracePt t="9063" x="5165725" y="2992438"/>
          <p14:tracePt t="9072" x="5278438" y="2957513"/>
          <p14:tracePt t="9079" x="5375275" y="2922588"/>
          <p14:tracePt t="9088" x="5470525" y="2870200"/>
          <p14:tracePt t="9095" x="5584825" y="2827338"/>
          <p14:tracePt t="9103" x="5689600" y="2774950"/>
          <p14:tracePt t="9111" x="5757863" y="2740025"/>
          <p14:tracePt t="9120" x="5837238" y="2705100"/>
          <p14:tracePt t="9128" x="5897563" y="2660650"/>
          <p14:tracePt t="9136" x="5949950" y="2617788"/>
          <p14:tracePt t="9143" x="5976938" y="2600325"/>
          <p14:tracePt t="9153" x="5994400" y="2582863"/>
          <p14:tracePt t="9159" x="6019800" y="2565400"/>
          <p14:tracePt t="9170" x="6029325" y="2555875"/>
          <p14:tracePt t="9319" x="5984875" y="2582863"/>
          <p14:tracePt t="9328" x="5897563" y="2608263"/>
          <p14:tracePt t="9336" x="5837238" y="2635250"/>
          <p14:tracePt t="9343" x="5767388" y="2678113"/>
          <p14:tracePt t="9353" x="5662613" y="2722563"/>
          <p14:tracePt t="9359" x="5532438" y="2774950"/>
          <p14:tracePt t="9370" x="5435600" y="2809875"/>
          <p14:tracePt t="9375" x="5340350" y="2862263"/>
          <p14:tracePt t="9386" x="5226050" y="2914650"/>
          <p14:tracePt t="9391" x="5130800" y="2957513"/>
          <p14:tracePt t="9403" x="5026025" y="3001963"/>
          <p14:tracePt t="9408" x="4903788" y="3062288"/>
          <p14:tracePt t="9416" x="4789488" y="3106738"/>
          <p14:tracePt t="9425" x="4676775" y="3159125"/>
          <p14:tracePt t="9432" x="4572000" y="3194050"/>
          <p14:tracePt t="9440" x="4467225" y="3246438"/>
          <p14:tracePt t="9447" x="4354513" y="3289300"/>
          <p14:tracePt t="9455" x="4249738" y="3324225"/>
          <p14:tracePt t="9463" x="4152900" y="3351213"/>
          <p14:tracePt t="9472" x="4075113" y="3394075"/>
          <p14:tracePt t="9479" x="3987800" y="3436938"/>
          <p14:tracePt t="9488" x="3873500" y="3481388"/>
          <p14:tracePt t="9495" x="3803650" y="3516313"/>
          <p14:tracePt t="9504" x="3698875" y="3559175"/>
          <p14:tracePt t="9512" x="3603625" y="3603625"/>
          <p14:tracePt t="9520" x="3541713" y="3629025"/>
          <p14:tracePt t="9527" x="3481388" y="3656013"/>
          <p14:tracePt t="9536" x="3421063" y="3681413"/>
          <p14:tracePt t="9543" x="3376613" y="3698875"/>
          <p14:tracePt t="9553" x="3324225" y="3725863"/>
          <p14:tracePt t="9559" x="3263900" y="3733800"/>
          <p14:tracePt t="9570" x="3211513" y="3768725"/>
          <p14:tracePt t="9576" x="3159125" y="3786188"/>
          <p14:tracePt t="9587" x="3149600" y="3786188"/>
          <p14:tracePt t="9592" x="3089275" y="3813175"/>
          <p14:tracePt t="9600" x="3027363" y="3821113"/>
          <p14:tracePt t="9608" x="2940050" y="3848100"/>
          <p14:tracePt t="9616" x="2844800" y="3873500"/>
          <p14:tracePt t="9624" x="2765425" y="3890963"/>
          <p14:tracePt t="9632" x="2678113" y="3917950"/>
          <p14:tracePt t="9640" x="2590800" y="3935413"/>
          <p14:tracePt t="9648" x="2503488" y="3943350"/>
          <p14:tracePt t="9657" x="2433638" y="3943350"/>
          <p14:tracePt t="9663" x="2381250" y="3952875"/>
          <p14:tracePt t="9672" x="2320925" y="3960813"/>
          <p14:tracePt t="9679" x="2293938" y="3978275"/>
          <p14:tracePt t="9688" x="2286000" y="3978275"/>
          <p14:tracePt t="9695" x="2278063" y="3978275"/>
          <p14:tracePt t="9760" x="2320925" y="3970338"/>
          <p14:tracePt t="9768" x="2355850" y="3960813"/>
          <p14:tracePt t="9775" x="2398713" y="3952875"/>
          <p14:tracePt t="9785" x="2460625" y="3917950"/>
          <p14:tracePt t="9791" x="2538413" y="3883025"/>
          <p14:tracePt t="9803" x="2608263" y="3848100"/>
          <p14:tracePt t="9808" x="2660650" y="3838575"/>
          <p14:tracePt t="9816" x="2722563" y="3803650"/>
          <p14:tracePt t="9823" x="2792413" y="3786188"/>
          <p14:tracePt t="9832" x="2844800" y="3751263"/>
          <p14:tracePt t="9840" x="2897188" y="3733800"/>
          <p14:tracePt t="9848" x="2967038" y="3690938"/>
          <p14:tracePt t="9856" x="3027363" y="3646488"/>
          <p14:tracePt t="9863" x="3089275" y="3621088"/>
          <p14:tracePt t="9872" x="3132138" y="3586163"/>
          <p14:tracePt t="9879" x="3201988" y="3568700"/>
          <p14:tracePt t="9888" x="3246438" y="3533775"/>
          <p14:tracePt t="9895" x="3324225" y="3516313"/>
          <p14:tracePt t="9903" x="3376613" y="3481388"/>
          <p14:tracePt t="9911" x="3454400" y="3454400"/>
          <p14:tracePt t="9920" x="3541713" y="3411538"/>
          <p14:tracePt t="9927" x="3621088" y="3386138"/>
          <p14:tracePt t="9936" x="3708400" y="3359150"/>
          <p14:tracePt t="9943" x="3795713" y="3316288"/>
          <p14:tracePt t="9953" x="3873500" y="3298825"/>
          <p14:tracePt t="9959" x="3943350" y="3254375"/>
          <p14:tracePt t="9970" x="4048125" y="3194050"/>
          <p14:tracePt t="9975" x="4110038" y="3149600"/>
          <p14:tracePt t="9987" x="4187825" y="3132138"/>
          <p14:tracePt t="9991" x="4275138" y="3089275"/>
          <p14:tracePt t="10002" x="4362450" y="3054350"/>
          <p14:tracePt t="10008" x="4449763" y="3019425"/>
          <p14:tracePt t="10016" x="4537075" y="2992438"/>
          <p14:tracePt t="10024" x="4624388" y="2967038"/>
          <p14:tracePt t="10032" x="4711700" y="2932113"/>
          <p14:tracePt t="10040" x="4806950" y="2914650"/>
          <p14:tracePt t="10048" x="4894263" y="2879725"/>
          <p14:tracePt t="10056" x="4973638" y="2862263"/>
          <p14:tracePt t="10064" x="5051425" y="2835275"/>
          <p14:tracePt t="10073" x="5121275" y="2817813"/>
          <p14:tracePt t="10080" x="5183188" y="2800350"/>
          <p14:tracePt t="10088" x="5226050" y="2782888"/>
          <p14:tracePt t="10095" x="5253038" y="2774950"/>
          <p14:tracePt t="10103" x="5295900" y="2757488"/>
          <p14:tracePt t="10111" x="5313363" y="2757488"/>
          <p14:tracePt t="10119" x="5357813" y="2747963"/>
          <p14:tracePt t="10127" x="5383213" y="2747963"/>
          <p14:tracePt t="10136" x="5410200" y="2730500"/>
          <p14:tracePt t="10143" x="5445125" y="2713038"/>
          <p14:tracePt t="10153" x="5497513" y="2705100"/>
          <p14:tracePt t="10160" x="5532438" y="2695575"/>
          <p14:tracePt t="10169" x="5557838" y="2670175"/>
          <p14:tracePt t="10175" x="5602288" y="2660650"/>
          <p14:tracePt t="10186" x="5662613" y="2652713"/>
          <p14:tracePt t="10191" x="5689600" y="2643188"/>
          <p14:tracePt t="10203" x="5722938" y="2643188"/>
          <p14:tracePt t="10208" x="5775325" y="2625725"/>
          <p14:tracePt t="10220" x="5802313" y="2617788"/>
          <p14:tracePt t="10224" x="5837238" y="2608263"/>
          <p14:tracePt t="10232" x="5880100" y="2600325"/>
          <p14:tracePt t="10240" x="5897563" y="2582863"/>
          <p14:tracePt t="10248" x="5924550" y="2573338"/>
          <p14:tracePt t="10256" x="5949950" y="2555875"/>
          <p14:tracePt t="10264" x="5967413" y="2538413"/>
          <p14:tracePt t="10272" x="5994400" y="2520950"/>
          <p14:tracePt t="10279" x="6019800" y="2495550"/>
          <p14:tracePt t="10288" x="6029325" y="2486025"/>
          <p14:tracePt t="10295" x="6054725" y="2468563"/>
          <p14:tracePt t="10303" x="6064250" y="2451100"/>
          <p14:tracePt t="10312" x="6072188" y="2443163"/>
          <p14:tracePt t="10319" x="6081713" y="2408238"/>
          <p14:tracePt t="10336" x="6107113" y="2390775"/>
          <p14:tracePt t="10416" x="6116638" y="2381250"/>
          <p14:tracePt t="10623" x="6072188" y="2408238"/>
          <p14:tracePt t="10632" x="6011863" y="2425700"/>
          <p14:tracePt t="10640" x="5942013" y="2460625"/>
          <p14:tracePt t="10648" x="5827713" y="2495550"/>
          <p14:tracePt t="10656" x="5740400" y="2538413"/>
          <p14:tracePt t="10664" x="5610225" y="2582863"/>
          <p14:tracePt t="10671" x="5470525" y="2625725"/>
          <p14:tracePt t="10680" x="5340350" y="2652713"/>
          <p14:tracePt t="10688" x="5218113" y="2687638"/>
          <p14:tracePt t="10695" x="5113338" y="2722563"/>
          <p14:tracePt t="10704" x="5008563" y="2740025"/>
          <p14:tracePt t="10712" x="4894263" y="2782888"/>
          <p14:tracePt t="10720" x="4789488" y="2809875"/>
          <p14:tracePt t="10728" x="4702175" y="2827338"/>
          <p14:tracePt t="10736" x="4641850" y="2852738"/>
          <p14:tracePt t="10743" x="4554538" y="2862263"/>
          <p14:tracePt t="10753" x="4484688" y="2862263"/>
          <p14:tracePt t="10759" x="4432300" y="2887663"/>
          <p14:tracePt t="10770" x="4379913" y="2887663"/>
          <p14:tracePt t="10775" x="4302125" y="2905125"/>
          <p14:tracePt t="10785" x="4240213" y="2905125"/>
          <p14:tracePt t="10791" x="4170363" y="2905125"/>
          <p14:tracePt t="10803" x="4092575" y="2940050"/>
          <p14:tracePt t="10808" x="4030663" y="2940050"/>
          <p14:tracePt t="10819" x="3960813" y="2949575"/>
          <p14:tracePt t="10823" x="3890963" y="2957513"/>
          <p14:tracePt t="10832" x="3803650" y="2957513"/>
          <p14:tracePt t="10840" x="3743325" y="2957513"/>
          <p14:tracePt t="10848" x="3656013" y="2957513"/>
          <p14:tracePt t="10856" x="3586163" y="2957513"/>
          <p14:tracePt t="10864" x="3498850" y="2957513"/>
          <p14:tracePt t="10872" x="3421063" y="2957513"/>
          <p14:tracePt t="10879" x="3341688" y="2957513"/>
          <p14:tracePt t="10887" x="3281363" y="2957513"/>
          <p14:tracePt t="10895" x="3219450" y="2957513"/>
          <p14:tracePt t="10904" x="3176588" y="2957513"/>
          <p14:tracePt t="10911" x="3149600" y="2957513"/>
          <p14:tracePt t="10920" x="3089275" y="2957513"/>
          <p14:tracePt t="10927" x="3036888" y="2949575"/>
          <p14:tracePt t="10936" x="3001963" y="2949575"/>
          <p14:tracePt t="10943" x="2957513" y="2949575"/>
          <p14:tracePt t="10953" x="2932113" y="2932113"/>
          <p14:tracePt t="10959" x="2887663" y="2932113"/>
          <p14:tracePt t="10970" x="2852738" y="2932113"/>
          <p14:tracePt t="10975" x="2817813" y="2932113"/>
          <p14:tracePt t="10986" x="2774950" y="2932113"/>
          <p14:tracePt t="10991" x="2740025" y="2932113"/>
          <p14:tracePt t="11002" x="2713038" y="2932113"/>
          <p14:tracePt t="11007" x="2678113" y="2932113"/>
          <p14:tracePt t="11016" x="2635250" y="2932113"/>
          <p14:tracePt t="11024" x="2608263" y="2932113"/>
          <p14:tracePt t="11032" x="2582863" y="2940050"/>
          <p14:tracePt t="11039" x="2555875" y="2949575"/>
          <p14:tracePt t="11048" x="2547938" y="2957513"/>
          <p14:tracePt t="11064" x="2520950" y="2974975"/>
          <p14:tracePt t="11256" x="2513013" y="3001963"/>
          <p14:tracePt t="11263" x="2495550" y="3044825"/>
          <p14:tracePt t="11271" x="2460625" y="3124200"/>
          <p14:tracePt t="11280" x="2425700" y="3167063"/>
          <p14:tracePt t="11288" x="2381250" y="3236913"/>
          <p14:tracePt t="11295" x="2338388" y="3298825"/>
          <p14:tracePt t="11304" x="2286000" y="3376613"/>
          <p14:tracePt t="11311" x="2260600" y="3421063"/>
          <p14:tracePt t="11319" x="2216150" y="3481388"/>
          <p14:tracePt t="11328" x="2208213" y="3541713"/>
          <p14:tracePt t="11336" x="2190750" y="3586163"/>
          <p14:tracePt t="11343" x="2190750" y="3638550"/>
          <p14:tracePt t="11352" x="2190750" y="3673475"/>
          <p14:tracePt t="11360" x="2190750" y="3698875"/>
          <p14:tracePt t="11369" x="2190750" y="3743325"/>
          <p14:tracePt t="11376" x="2190750" y="3768725"/>
          <p14:tracePt t="11386" x="2190750" y="3803650"/>
          <p14:tracePt t="11391" x="2190750" y="3821113"/>
          <p14:tracePt t="11402" x="2190750" y="3830638"/>
          <p14:tracePt t="11407" x="2190750" y="3856038"/>
          <p14:tracePt t="11419" x="2190750" y="3865563"/>
          <p14:tracePt t="11423" x="2190750" y="3873500"/>
          <p14:tracePt t="11440" x="2190750" y="3890963"/>
          <p14:tracePt t="11528" x="2198688" y="3890963"/>
          <p14:tracePt t="11543" x="2225675" y="3890963"/>
          <p14:tracePt t="11551" x="2243138" y="3873500"/>
          <p14:tracePt t="11559" x="2243138" y="3865563"/>
          <p14:tracePt t="11569" x="2260600" y="3848100"/>
          <p14:tracePt t="11586" x="2268538" y="3838575"/>
          <p14:tracePt t="11592" x="2268538" y="3830638"/>
          <p14:tracePt t="11602" x="2286000" y="3803650"/>
          <p14:tracePt t="11640" x="2303463" y="3795713"/>
          <p14:tracePt t="11687" x="2311400" y="3795713"/>
          <p14:tracePt t="11695" x="2346325" y="3786188"/>
          <p14:tracePt t="11719" x="2355850" y="3778250"/>
          <p14:tracePt t="11727" x="2363788" y="3760788"/>
          <p14:tracePt t="11735" x="2408238" y="3743325"/>
          <p14:tracePt t="11743" x="2451100" y="3733800"/>
          <p14:tracePt t="11752" x="2495550" y="3698875"/>
          <p14:tracePt t="11760" x="2538413" y="3673475"/>
          <p14:tracePt t="11770" x="2582863" y="3646488"/>
          <p14:tracePt t="11776" x="2625725" y="3621088"/>
          <p14:tracePt t="11785" x="2705100" y="3576638"/>
          <p14:tracePt t="11791" x="2757488" y="3541713"/>
          <p14:tracePt t="11802" x="2809875" y="3516313"/>
          <p14:tracePt t="11808" x="2887663" y="3471863"/>
          <p14:tracePt t="11816" x="2940050" y="3436938"/>
          <p14:tracePt t="11823" x="3001963" y="3403600"/>
          <p14:tracePt t="11832" x="3062288" y="3359150"/>
          <p14:tracePt t="11839" x="3114675" y="3316288"/>
          <p14:tracePt t="11848" x="3184525" y="3271838"/>
          <p14:tracePt t="11856" x="3236913" y="3219450"/>
          <p14:tracePt t="11863" x="3289300" y="3176588"/>
          <p14:tracePt t="11871" x="3333750" y="3124200"/>
          <p14:tracePt t="11879" x="3376613" y="3062288"/>
          <p14:tracePt t="11888" x="3421063" y="3019425"/>
          <p14:tracePt t="11895" x="3454400" y="2957513"/>
          <p14:tracePt t="11904" x="3498850" y="2914650"/>
          <p14:tracePt t="11911" x="3551238" y="2844800"/>
          <p14:tracePt t="11919" x="3611563" y="2782888"/>
          <p14:tracePt t="11927" x="3629025" y="2730500"/>
          <p14:tracePt t="11936" x="3673475" y="2695575"/>
          <p14:tracePt t="11944" x="3725863" y="2617788"/>
          <p14:tracePt t="11953" x="3768725" y="2555875"/>
          <p14:tracePt t="11959" x="3813175" y="2513013"/>
          <p14:tracePt t="11969" x="3873500" y="2433638"/>
          <p14:tracePt t="11976" x="3917950" y="2363788"/>
          <p14:tracePt t="11988" x="3960813" y="2303463"/>
          <p14:tracePt t="11992" x="4013200" y="2233613"/>
          <p14:tracePt t="12003" x="4065588" y="2163763"/>
          <p14:tracePt t="12008" x="4117975" y="2085975"/>
          <p14:tracePt t="12019" x="4162425" y="2006600"/>
          <p14:tracePt t="12024" x="4205288" y="1911350"/>
          <p14:tracePt t="12032" x="4232275" y="1831975"/>
          <p14:tracePt t="12039" x="4232275" y="1736725"/>
          <p14:tracePt t="12048" x="4249738" y="1639888"/>
          <p14:tracePt t="12056" x="4249738" y="1527175"/>
          <p14:tracePt t="12063" x="4249738" y="1422400"/>
          <p14:tracePt t="12071" x="4249738" y="1300163"/>
          <p14:tracePt t="12079" x="4249738" y="1185863"/>
          <p14:tracePt t="12087" x="4249738" y="1082675"/>
          <p14:tracePt t="12096" x="4240213" y="960438"/>
          <p14:tracePt t="12104" x="4240213" y="855663"/>
          <p14:tracePt t="12111" x="4222750" y="750888"/>
          <p14:tracePt t="12120" x="4222750" y="654050"/>
          <p14:tracePt t="12127" x="4222750" y="558800"/>
          <p14:tracePt t="12136" x="4222750" y="479425"/>
          <p14:tracePt t="12143" x="4222750" y="401638"/>
          <p14:tracePt t="12152" x="4222750" y="331788"/>
          <p14:tracePt t="12159" x="4222750" y="287338"/>
          <p14:tracePt t="12169" x="4222750" y="252413"/>
          <p14:tracePt t="12175" x="4232275" y="217488"/>
          <p14:tracePt t="12185" x="4240213" y="200025"/>
          <p14:tracePt t="12192" x="4249738" y="182563"/>
          <p14:tracePt t="12264" x="4222750" y="192088"/>
          <p14:tracePt t="12271" x="4205288" y="234950"/>
          <p14:tracePt t="12279" x="4205288" y="287338"/>
          <p14:tracePt t="12287" x="4179888" y="366713"/>
          <p14:tracePt t="12295" x="4152900" y="427038"/>
          <p14:tracePt t="12304" x="4135438" y="506413"/>
          <p14:tracePt t="12311" x="4117975" y="584200"/>
          <p14:tracePt t="12319" x="4083050" y="671513"/>
          <p14:tracePt t="12328" x="4075113" y="715963"/>
          <p14:tracePt t="12336" x="4065588" y="803275"/>
          <p14:tracePt t="12343" x="4030663" y="855663"/>
          <p14:tracePt t="12352" x="4030663" y="908050"/>
          <p14:tracePt t="12359" x="4022725" y="985838"/>
          <p14:tracePt t="12369" x="4005263" y="1055688"/>
          <p14:tracePt t="12375" x="4005263" y="1143000"/>
          <p14:tracePt t="12386" x="3987800" y="1212850"/>
          <p14:tracePt t="12392" x="3978275" y="1317625"/>
          <p14:tracePt t="12403" x="3960813" y="1422400"/>
          <p14:tracePt t="12407" x="3935413" y="1535113"/>
          <p14:tracePt t="12418" x="3917950" y="1639888"/>
          <p14:tracePt t="12424" x="3908425" y="1754188"/>
          <p14:tracePt t="12432" x="3865563" y="1866900"/>
          <p14:tracePt t="12439" x="3848100" y="1971675"/>
          <p14:tracePt t="12448" x="3803650" y="2085975"/>
          <p14:tracePt t="12456" x="3786188" y="2173288"/>
          <p14:tracePt t="12463" x="3743325" y="2251075"/>
          <p14:tracePt t="12471" x="3725863" y="2320925"/>
          <p14:tracePt t="12479" x="3690938" y="2373313"/>
          <p14:tracePt t="12488" x="3681413" y="2408238"/>
          <p14:tracePt t="12495" x="3656013" y="2433638"/>
          <p14:tracePt t="12503" x="3646488" y="2460625"/>
          <p14:tracePt t="12511" x="3638550" y="2495550"/>
          <p14:tracePt t="12520" x="3638550" y="2503488"/>
          <p14:tracePt t="12527" x="3603625" y="2520950"/>
          <p14:tracePt t="12543" x="3594100" y="2555875"/>
          <p14:tracePt t="12552" x="3586163" y="2565400"/>
          <p14:tracePt t="12560" x="3568700" y="2600325"/>
          <p14:tracePt t="12569" x="3551238" y="2625725"/>
          <p14:tracePt t="12575" x="3524250" y="2652713"/>
          <p14:tracePt t="12585" x="3516313" y="2670175"/>
          <p14:tracePt t="12591" x="3516313" y="2687638"/>
          <p14:tracePt t="12602" x="3498850" y="2713038"/>
          <p14:tracePt t="12607" x="3498850" y="2722563"/>
          <p14:tracePt t="12619" x="3498850" y="2730500"/>
          <p14:tracePt t="12648" x="3498850" y="2740025"/>
          <p14:tracePt t="13256" x="3498850" y="2757488"/>
          <p14:tracePt t="13263" x="3533775" y="2757488"/>
          <p14:tracePt t="13272" x="3576638" y="2730500"/>
          <p14:tracePt t="13280" x="3629025" y="2652713"/>
          <p14:tracePt t="13288" x="3663950" y="2600325"/>
          <p14:tracePt t="13296" x="3698875" y="2530475"/>
          <p14:tracePt t="13304" x="3743325" y="2443163"/>
          <p14:tracePt t="13311" x="3768725" y="2381250"/>
          <p14:tracePt t="13319" x="3813175" y="2268538"/>
          <p14:tracePt t="13327" x="3838575" y="2181225"/>
          <p14:tracePt t="13335" x="3890963" y="2085975"/>
          <p14:tracePt t="13343" x="3935413" y="1998663"/>
          <p14:tracePt t="13353" x="3943350" y="1884363"/>
          <p14:tracePt t="13359" x="3978275" y="1779588"/>
          <p14:tracePt t="13369" x="4005263" y="1684338"/>
          <p14:tracePt t="13375" x="4013200" y="1570038"/>
          <p14:tracePt t="13385" x="4030663" y="1482725"/>
          <p14:tracePt t="13391" x="4048125" y="1395413"/>
          <p14:tracePt t="13402" x="4057650" y="1317625"/>
          <p14:tracePt t="13407" x="4057650" y="1255713"/>
          <p14:tracePt t="13419" x="4065588" y="1203325"/>
          <p14:tracePt t="13424" x="4065588" y="1143000"/>
          <p14:tracePt t="13432" x="4092575" y="1117600"/>
          <p14:tracePt t="13440" x="4092575" y="1082675"/>
          <p14:tracePt t="13447" x="4092575" y="1047750"/>
          <p14:tracePt t="13456" x="4100513" y="1030288"/>
          <p14:tracePt t="13464" x="4100513" y="995363"/>
          <p14:tracePt t="13471" x="4100513" y="985838"/>
          <p14:tracePt t="13479" x="4100513" y="960438"/>
          <p14:tracePt t="13487" x="4100513" y="942975"/>
          <p14:tracePt t="13496" x="4110038" y="915988"/>
          <p14:tracePt t="13503" x="4110038" y="908050"/>
          <p14:tracePt t="13512" x="4110038" y="881063"/>
          <p14:tracePt t="13520" x="4110038" y="873125"/>
          <p14:tracePt t="13528" x="4110038" y="855663"/>
          <p14:tracePt t="13536" x="4110038" y="820738"/>
          <p14:tracePt t="13544" x="4110038" y="793750"/>
          <p14:tracePt t="13552" x="4110038" y="750888"/>
          <p14:tracePt t="13559" x="4117975" y="698500"/>
          <p14:tracePt t="13569" x="4144963" y="611188"/>
          <p14:tracePt t="13575" x="4152900" y="549275"/>
          <p14:tracePt t="13585" x="4162425" y="471488"/>
          <p14:tracePt t="13592" x="4179888" y="384175"/>
          <p14:tracePt t="13602" x="4179888" y="314325"/>
          <p14:tracePt t="13607" x="4179888" y="252413"/>
          <p14:tracePt t="13618" x="4179888" y="209550"/>
          <p14:tracePt t="13623" x="4179888" y="174625"/>
          <p14:tracePt t="13639" x="4170363" y="157163"/>
          <p14:tracePt t="13648" x="4152900" y="139700"/>
          <p14:tracePt t="13656" x="4110038" y="139700"/>
          <p14:tracePt t="13663" x="4075113" y="139700"/>
          <p14:tracePt t="13671" x="4030663" y="139700"/>
          <p14:tracePt t="13679" x="3987800" y="139700"/>
          <p14:tracePt t="13688" x="3935413" y="182563"/>
          <p14:tracePt t="13695" x="3890963" y="209550"/>
          <p14:tracePt t="13704" x="3830638" y="234950"/>
          <p14:tracePt t="13711" x="3786188" y="279400"/>
          <p14:tracePt t="13720" x="3743325" y="322263"/>
          <p14:tracePt t="13728" x="3698875" y="374650"/>
          <p14:tracePt t="13736" x="3681413" y="444500"/>
          <p14:tracePt t="13743" x="3646488" y="514350"/>
          <p14:tracePt t="13752" x="3638550" y="619125"/>
          <p14:tracePt t="13759" x="3638550" y="723900"/>
          <p14:tracePt t="13769" x="3638550" y="820738"/>
          <p14:tracePt t="13775" x="3638550" y="942975"/>
          <p14:tracePt t="13786" x="3673475" y="1065213"/>
          <p14:tracePt t="13791" x="3708400" y="1160463"/>
          <p14:tracePt t="13801" x="3760788" y="1255713"/>
          <p14:tracePt t="13807" x="3786188" y="1317625"/>
          <p14:tracePt t="13818" x="3838575" y="1360488"/>
          <p14:tracePt t="13823" x="3873500" y="1377950"/>
          <p14:tracePt t="13832" x="3917950" y="1377950"/>
          <p14:tracePt t="13839" x="3960813" y="1377950"/>
          <p14:tracePt t="13848" x="4013200" y="1377950"/>
          <p14:tracePt t="13855" x="4065588" y="1308100"/>
          <p14:tracePt t="13864" x="4110038" y="1203325"/>
          <p14:tracePt t="13871" x="4144963" y="1100138"/>
          <p14:tracePt t="13879" x="4179888" y="995363"/>
          <p14:tracePt t="13888" x="4197350" y="908050"/>
          <p14:tracePt t="13895" x="4197350" y="820738"/>
          <p14:tracePt t="13903" x="4197350" y="741363"/>
          <p14:tracePt t="13912" x="4197350" y="654050"/>
          <p14:tracePt t="13920" x="4197350" y="593725"/>
          <p14:tracePt t="13927" x="4170363" y="549275"/>
          <p14:tracePt t="13935" x="4127500" y="488950"/>
          <p14:tracePt t="13944" x="4083050" y="461963"/>
          <p14:tracePt t="13952" x="4040188" y="444500"/>
          <p14:tracePt t="13960" x="4005263" y="436563"/>
          <p14:tracePt t="13968" x="3960813" y="436563"/>
          <p14:tracePt t="13976" x="3908425" y="436563"/>
          <p14:tracePt t="13985" x="3856038" y="444500"/>
          <p14:tracePt t="13992" x="3813175" y="496888"/>
          <p14:tracePt t="14002" x="3768725" y="584200"/>
          <p14:tracePt t="14007" x="3733800" y="671513"/>
          <p14:tracePt t="14018" x="3716338" y="776288"/>
          <p14:tracePt t="14024" x="3698875" y="908050"/>
          <p14:tracePt t="14032" x="3698875" y="1020763"/>
          <p14:tracePt t="14040" x="3698875" y="1108075"/>
          <p14:tracePt t="14048" x="3698875" y="1185863"/>
          <p14:tracePt t="14056" x="3725863" y="1247775"/>
          <p14:tracePt t="14064" x="3768725" y="1300163"/>
          <p14:tracePt t="14072" x="3813175" y="1335088"/>
          <p14:tracePt t="14079" x="3873500" y="1360488"/>
          <p14:tracePt t="14087" x="3935413" y="1360488"/>
          <p14:tracePt t="14096" x="4005263" y="1317625"/>
          <p14:tracePt t="14104" x="4065588" y="1265238"/>
          <p14:tracePt t="14111" x="4144963" y="1212850"/>
          <p14:tracePt t="14120" x="4205288" y="1135063"/>
          <p14:tracePt t="14128" x="4249738" y="1047750"/>
          <p14:tracePt t="14135" x="4275138" y="968375"/>
          <p14:tracePt t="14143" x="4310063" y="881063"/>
          <p14:tracePt t="14152" x="4319588" y="820738"/>
          <p14:tracePt t="14160" x="4319588" y="768350"/>
          <p14:tracePt t="14169" x="4302125" y="723900"/>
          <p14:tracePt t="14176" x="4284663" y="688975"/>
          <p14:tracePt t="14185" x="4249738" y="636588"/>
          <p14:tracePt t="14191" x="4205288" y="593725"/>
          <p14:tracePt t="14202" x="4170363" y="576263"/>
          <p14:tracePt t="14207" x="4117975" y="549275"/>
          <p14:tracePt t="14220" x="4083050" y="549275"/>
          <p14:tracePt t="14223" x="4030663" y="549275"/>
          <p14:tracePt t="14235" x="3978275" y="549275"/>
          <p14:tracePt t="14240" x="3935413" y="549275"/>
          <p14:tracePt t="14248" x="3865563" y="549275"/>
          <p14:tracePt t="14256" x="3821113" y="593725"/>
          <p14:tracePt t="14264" x="3786188" y="646113"/>
          <p14:tracePt t="14271" x="3768725" y="715963"/>
          <p14:tracePt t="14279" x="3768725" y="811213"/>
          <p14:tracePt t="14287" x="3768725" y="890588"/>
          <p14:tracePt t="14295" x="3768725" y="995363"/>
          <p14:tracePt t="14303" x="3795713" y="1073150"/>
          <p14:tracePt t="14312" x="3838575" y="1143000"/>
          <p14:tracePt t="14320" x="3883025" y="1185863"/>
          <p14:tracePt t="14327" x="3935413" y="1212850"/>
          <p14:tracePt t="14336" x="3987800" y="1212850"/>
          <p14:tracePt t="14343" x="4075113" y="1212850"/>
          <p14:tracePt t="14352" x="4135438" y="1212850"/>
          <p14:tracePt t="14360" x="4197350" y="1160463"/>
          <p14:tracePt t="14368" x="4249738" y="1073150"/>
          <p14:tracePt t="14375" x="4284663" y="985838"/>
          <p14:tracePt t="14385" x="4327525" y="873125"/>
          <p14:tracePt t="14392" x="4362450" y="768350"/>
          <p14:tracePt t="14402" x="4371975" y="688975"/>
          <p14:tracePt t="14407" x="4371975" y="593725"/>
          <p14:tracePt t="14418" x="4371975" y="531813"/>
          <p14:tracePt t="14423" x="4371975" y="479425"/>
          <p14:tracePt t="14432" x="4354513" y="436563"/>
          <p14:tracePt t="14439" x="4310063" y="401638"/>
          <p14:tracePt t="14448" x="4292600" y="374650"/>
          <p14:tracePt t="14455" x="4249738" y="357188"/>
          <p14:tracePt t="14464" x="4197350" y="357188"/>
          <p14:tracePt t="14471" x="4127500" y="357188"/>
          <p14:tracePt t="14480" x="4075113" y="357188"/>
          <p14:tracePt t="14488" x="4022725" y="374650"/>
          <p14:tracePt t="14495" x="3952875" y="444500"/>
          <p14:tracePt t="14504" x="3908425" y="506413"/>
          <p14:tracePt t="14511" x="3865563" y="584200"/>
          <p14:tracePt t="14520" x="3848100" y="688975"/>
          <p14:tracePt t="14527" x="3821113" y="803275"/>
          <p14:tracePt t="14535" x="3821113" y="908050"/>
          <p14:tracePt t="14543" x="3821113" y="1020763"/>
          <p14:tracePt t="14547" x="3821113" y="1012825"/>
          <p14:tracePt t="14553" x="3821113" y="1108075"/>
          <p14:tracePt t="14559" x="3830638" y="1185863"/>
          <p14:tracePt t="14569" x="3873500" y="1255713"/>
          <p14:tracePt t="14576" x="3900488" y="1290638"/>
          <p14:tracePt t="14585" x="3943350" y="1335088"/>
          <p14:tracePt t="14592" x="3978275" y="1335088"/>
          <p14:tracePt t="14602" x="4022725" y="1335088"/>
          <p14:tracePt t="14607" x="4075113" y="1335088"/>
          <p14:tracePt t="14619" x="4135438" y="1335088"/>
          <p14:tracePt t="14624" x="4197350" y="1290638"/>
          <p14:tracePt t="14632" x="4232275" y="1220788"/>
          <p14:tracePt t="14639" x="4267200" y="1143000"/>
          <p14:tracePt t="14648" x="4310063" y="1073150"/>
          <p14:tracePt t="14656" x="4319588" y="1003300"/>
          <p14:tracePt t="14664" x="4327525" y="942975"/>
          <p14:tracePt t="14671" x="4327525" y="881063"/>
          <p14:tracePt t="14680" x="4327525" y="828675"/>
          <p14:tracePt t="14687" x="4327525" y="776288"/>
          <p14:tracePt t="14695" x="4310063" y="741363"/>
          <p14:tracePt t="14704" x="4302125" y="723900"/>
          <p14:tracePt t="14710" x="4302125" y="706438"/>
          <p14:tracePt t="14712" x="4284663" y="681038"/>
          <p14:tracePt t="14720" x="4240213" y="654050"/>
          <p14:tracePt t="14727" x="4214813" y="654050"/>
          <p14:tracePt t="14736" x="4162425" y="646113"/>
          <p14:tracePt t="14743" x="4117975" y="646113"/>
          <p14:tracePt t="14751" x="4040188" y="646113"/>
          <p14:tracePt t="14759" x="3978275" y="663575"/>
          <p14:tracePt t="14769" x="3908425" y="715963"/>
          <p14:tracePt t="14776" x="3848100" y="768350"/>
          <p14:tracePt t="14785" x="3786188" y="820738"/>
          <p14:tracePt t="14792" x="3733800" y="925513"/>
          <p14:tracePt t="14802" x="3681413" y="1012825"/>
          <p14:tracePt t="14807" x="3656013" y="1073150"/>
          <p14:tracePt t="14818" x="3629025" y="1150938"/>
          <p14:tracePt t="14823" x="3603625" y="1247775"/>
          <p14:tracePt t="14834" x="3586163" y="1325563"/>
          <p14:tracePt t="14840" x="3586163" y="1422400"/>
          <p14:tracePt t="14848" x="3568700" y="1474788"/>
          <p14:tracePt t="14857" x="3568700" y="1544638"/>
          <p14:tracePt t="14864" x="3568700" y="1597025"/>
          <p14:tracePt t="14871" x="3568700" y="1631950"/>
          <p14:tracePt t="14879" x="3576638" y="1649413"/>
          <p14:tracePt t="14887" x="3611563" y="1684338"/>
          <p14:tracePt t="14895" x="3638550" y="1684338"/>
          <p14:tracePt t="14904" x="3673475" y="1692275"/>
          <p14:tracePt t="14919" x="3708400" y="1709738"/>
          <p14:tracePt t="14925" x="3698875" y="1719263"/>
          <p14:tracePt t="14927" x="3708400" y="1727200"/>
          <p14:tracePt t="14935" x="3716338" y="1762125"/>
          <p14:tracePt t="14941" x="3716338" y="1771650"/>
          <p14:tracePt t="14952" x="3708400" y="1797050"/>
          <p14:tracePt t="14956" x="3708400" y="1814513"/>
          <p14:tracePt t="14959" x="3725863" y="1824038"/>
          <p14:tracePt t="14964" x="3725863" y="1841500"/>
          <p14:tracePt t="14972" x="3725863" y="1849438"/>
          <p14:tracePt t="14980" x="3725863" y="1858963"/>
          <p14:tracePt t="14987" x="3716338" y="1866900"/>
          <p14:tracePt t="15049" x="3716338" y="1884363"/>
          <p14:tracePt t="15064" x="3716338" y="1893888"/>
          <p14:tracePt t="15080" x="3716338" y="1901825"/>
          <p14:tracePt t="15087" x="3716338" y="1911350"/>
          <p14:tracePt t="15095" x="3716338" y="1928813"/>
          <p14:tracePt t="15165" x="3716338" y="1936750"/>
          <p14:tracePt t="15188" x="3716338" y="1946275"/>
          <p14:tracePt t="15211" x="3716338" y="1954213"/>
          <p14:tracePt t="15242" x="3716338" y="1971675"/>
          <p14:tracePt t="15288" x="3716338" y="1981200"/>
          <p14:tracePt t="15400" x="3786188" y="1981200"/>
          <p14:tracePt t="15407" x="3900488" y="1946275"/>
          <p14:tracePt t="15418" x="3978275" y="1901825"/>
          <p14:tracePt t="15424" x="4048125" y="1858963"/>
          <p14:tracePt t="15438" x="4065588" y="1831975"/>
          <p14:tracePt t="15441" x="4092575" y="1814513"/>
          <p14:tracePt t="15448" x="4092575" y="1789113"/>
          <p14:tracePt t="15456" x="4100513" y="1771650"/>
          <p14:tracePt t="15464" x="4100513" y="1744663"/>
          <p14:tracePt t="15471" x="4110038" y="1736725"/>
          <p14:tracePt t="15488" x="4110038" y="1727200"/>
          <p14:tracePt t="15495" x="4110038" y="1709738"/>
          <p14:tracePt t="15504" x="4110038" y="1684338"/>
          <p14:tracePt t="15512" x="4110038" y="1666875"/>
          <p14:tracePt t="15520" x="4110038" y="1649413"/>
          <p14:tracePt t="15528" x="4110038" y="1622425"/>
          <p14:tracePt t="15536" x="4110038" y="1597025"/>
          <p14:tracePt t="15543" x="4110038" y="1562100"/>
          <p14:tracePt t="15552" x="4110038" y="1535113"/>
          <p14:tracePt t="15558" x="4110038" y="1527175"/>
          <p14:tracePt t="15560" x="4110038" y="1492250"/>
          <p14:tracePt t="15569" x="4110038" y="1465263"/>
          <p14:tracePt t="15575" x="4110038" y="1430338"/>
          <p14:tracePt t="15585" x="4110038" y="1404938"/>
          <p14:tracePt t="15591" x="4110038" y="1377950"/>
          <p14:tracePt t="15601" x="4110038" y="1335088"/>
          <p14:tracePt t="15608" x="4110038" y="1308100"/>
          <p14:tracePt t="15618" x="4135438" y="1265238"/>
          <p14:tracePt t="15623" x="4152900" y="1247775"/>
          <p14:tracePt t="15635" x="4162425" y="1220788"/>
          <p14:tracePt t="15639" x="4197350" y="1177925"/>
          <p14:tracePt t="15648" x="4222750" y="1143000"/>
          <p14:tracePt t="15656" x="4240213" y="1100138"/>
          <p14:tracePt t="15664" x="4267200" y="1055688"/>
          <p14:tracePt t="15672" x="4284663" y="1003300"/>
          <p14:tracePt t="15680" x="4284663" y="950913"/>
          <p14:tracePt t="15688" x="4284663" y="881063"/>
          <p14:tracePt t="15696" x="4284663" y="820738"/>
          <p14:tracePt t="15704" x="4284663" y="750888"/>
          <p14:tracePt t="15711" x="4284663" y="688975"/>
          <p14:tracePt t="15720" x="4249738" y="646113"/>
          <p14:tracePt t="15728" x="4222750" y="576263"/>
          <p14:tracePt t="15736" x="4197350" y="558800"/>
          <p14:tracePt t="15743" x="4162425" y="531813"/>
          <p14:tracePt t="15751" x="4127500" y="523875"/>
          <p14:tracePt t="15759" x="4083050" y="523875"/>
          <p14:tracePt t="15768" x="4030663" y="523875"/>
          <p14:tracePt t="15775" x="3960813" y="523875"/>
          <p14:tracePt t="15785" x="3917950" y="523875"/>
          <p14:tracePt t="15790" x="3917950" y="514350"/>
          <p14:tracePt t="15792" x="3856038" y="531813"/>
          <p14:tracePt t="15801" x="3821113" y="576263"/>
          <p14:tracePt t="15808" x="3803650" y="628650"/>
          <p14:tracePt t="15819" x="3786188" y="688975"/>
          <p14:tracePt t="15823" x="3786188" y="758825"/>
          <p14:tracePt t="15835" x="3786188" y="820738"/>
          <p14:tracePt t="15840" x="3786188" y="898525"/>
          <p14:tracePt t="15848" x="3813175" y="950913"/>
          <p14:tracePt t="15856" x="3848100" y="985838"/>
          <p14:tracePt t="15864" x="3900488" y="1020763"/>
          <p14:tracePt t="15871" x="3943350" y="1020763"/>
          <p14:tracePt t="15881" x="4005263" y="1030288"/>
          <p14:tracePt t="15888" x="4065588" y="1012825"/>
          <p14:tracePt t="15896" x="4144963" y="985838"/>
          <p14:tracePt t="15904" x="4197350" y="942975"/>
          <p14:tracePt t="15913" x="4267200" y="863600"/>
          <p14:tracePt t="15920" x="4319588" y="785813"/>
          <p14:tracePt t="15927" x="4337050" y="706438"/>
          <p14:tracePt t="15936" x="4362450" y="619125"/>
          <p14:tracePt t="15944" x="4371975" y="549275"/>
          <p14:tracePt t="15952" x="4371975" y="479425"/>
          <p14:tracePt t="15959" x="4371975" y="427038"/>
          <p14:tracePt t="15968" x="4371975" y="374650"/>
          <p14:tracePt t="15975" x="4344988" y="349250"/>
          <p14:tracePt t="15984" x="4310063" y="339725"/>
          <p14:tracePt t="15990" x="4310063" y="331788"/>
          <p14:tracePt t="15992" x="4257675" y="331788"/>
          <p14:tracePt t="16001" x="4214813" y="304800"/>
          <p14:tracePt t="16008" x="4162425" y="304800"/>
          <p14:tracePt t="16018" x="4127500" y="304800"/>
          <p14:tracePt t="16023" x="4048125" y="322263"/>
          <p14:tracePt t="16035" x="3995738" y="366713"/>
          <p14:tracePt t="16039" x="3935413" y="427038"/>
          <p14:tracePt t="16048" x="3900488" y="496888"/>
          <p14:tracePt t="16055" x="3856038" y="576263"/>
          <p14:tracePt t="16059" x="3856038" y="566738"/>
          <p14:tracePt t="16064" x="3848100" y="628650"/>
          <p14:tracePt t="16071" x="3848100" y="723900"/>
          <p14:tracePt t="16080" x="3848100" y="820738"/>
          <p14:tracePt t="16088" x="3848100" y="898525"/>
          <p14:tracePt t="16096" x="3848100" y="968375"/>
          <p14:tracePt t="16103" x="3890963" y="1038225"/>
          <p14:tracePt t="16112" x="3935413" y="1082675"/>
          <p14:tracePt t="16120" x="3978275" y="1125538"/>
          <p14:tracePt t="16128" x="4048125" y="1150938"/>
          <p14:tracePt t="16136" x="4100513" y="1160463"/>
          <p14:tracePt t="16143" x="4162425" y="1160463"/>
          <p14:tracePt t="16152" x="4240213" y="1160463"/>
          <p14:tracePt t="16159" x="4310063" y="1160463"/>
          <p14:tracePt t="16168" x="4362450" y="1125538"/>
          <p14:tracePt t="16175" x="4424363" y="1055688"/>
          <p14:tracePt t="16185" x="4484688" y="995363"/>
          <p14:tracePt t="16191" x="4502150" y="942975"/>
          <p14:tracePt t="16201" x="4537075" y="898525"/>
          <p14:tracePt t="16206" x="4537075" y="881063"/>
          <p14:tracePt t="16208" x="4537075" y="863600"/>
          <p14:tracePt t="16218" x="4537075" y="828675"/>
          <p14:tracePt t="16223" x="4537075" y="811213"/>
          <p14:tracePt t="16234" x="4537075" y="793750"/>
          <p14:tracePt t="16237" x="4537075" y="785813"/>
          <p14:tracePt t="16253" x="4546600" y="785813"/>
          <p14:tracePt t="16268" x="4546600" y="776288"/>
          <p14:tracePt t="16280" x="4546600" y="750888"/>
          <p14:tracePt t="16288" x="4546600" y="741363"/>
          <p14:tracePt t="16291" x="4546600" y="733425"/>
          <p14:tracePt t="16330" x="4546600" y="723900"/>
          <p14:tracePt t="16369" x="4554538" y="723900"/>
          <p14:tracePt t="16384" x="4554538" y="706438"/>
          <p14:tracePt t="16431" x="4572000" y="706438"/>
          <p14:tracePt t="16484" x="4572000" y="698500"/>
          <p14:tracePt t="16546" x="4579938" y="698500"/>
          <p14:tracePt t="16553" x="4579938" y="688975"/>
          <p14:tracePt t="17248" x="4589463" y="681038"/>
          <p14:tracePt t="17287" x="4589463" y="663575"/>
          <p14:tracePt t="17318" x="4597400" y="654050"/>
          <p14:tracePt t="17357" x="4597400" y="646113"/>
          <p14:tracePt t="17395" x="4597400" y="636588"/>
          <p14:tracePt t="17441" x="4597400" y="619125"/>
          <p14:tracePt t="17472" x="4614863" y="619125"/>
          <p14:tracePt t="17487" x="4614863" y="611188"/>
          <p14:tracePt t="17533" x="4614863" y="601663"/>
          <p14:tracePt t="18213" x="4614863" y="593725"/>
          <p14:tracePt t="18244" x="4614863" y="576263"/>
          <p14:tracePt t="18266" x="4614863" y="566738"/>
          <p14:tracePt t="18297" x="4614863" y="558800"/>
          <p14:tracePt t="18359" x="4614863" y="549275"/>
          <p14:tracePt t="18390" x="4614863" y="531813"/>
          <p14:tracePt t="18405" x="4624388" y="531813"/>
          <p14:tracePt t="18413" x="4624388" y="523875"/>
          <p14:tracePt t="18436" x="4632325" y="514350"/>
          <p14:tracePt t="18590" x="4632325" y="531813"/>
          <p14:tracePt t="18622" x="4632325" y="541338"/>
          <p14:tracePt t="18644" x="4632325" y="549275"/>
          <p14:tracePt t="18652" x="4632325" y="558800"/>
          <p14:tracePt t="18723" x="4632325" y="576263"/>
          <p14:tracePt t="18737" x="4632325" y="584200"/>
          <p14:tracePt t="18745" x="4632325" y="593725"/>
          <p14:tracePt t="18753" x="4632325" y="601663"/>
          <p14:tracePt t="18783" x="4632325" y="619125"/>
          <p14:tracePt t="18879" x="4597400" y="576263"/>
          <p14:tracePt t="18887" x="4511675" y="461963"/>
          <p14:tracePt t="18896" x="4379913" y="331788"/>
          <p14:tracePt t="18903" x="4249738" y="227013"/>
          <p14:tracePt t="18911" x="4110038" y="165100"/>
          <p14:tracePt t="18919" x="3943350" y="112713"/>
          <p14:tracePt t="18927" x="3778250" y="52388"/>
          <p14:tracePt t="18936" x="3656013" y="7938"/>
          <p14:tracePt t="18992" x="3236913" y="95250"/>
          <p14:tracePt t="19000" x="3236913" y="192088"/>
          <p14:tracePt t="19007" x="3236913" y="287338"/>
          <p14:tracePt t="19017" x="3263900" y="419100"/>
          <p14:tracePt t="19023" x="3306763" y="558800"/>
          <p14:tracePt t="19034" x="3359150" y="688975"/>
          <p14:tracePt t="19039" x="3403600" y="820738"/>
          <p14:tracePt t="19050" x="3421063" y="942975"/>
          <p14:tracePt t="19055" x="3454400" y="1055688"/>
          <p14:tracePt t="19064" x="3481388" y="1150938"/>
          <p14:tracePt t="19072" x="3506788" y="1238250"/>
          <p14:tracePt t="19080" x="3524250" y="1317625"/>
          <p14:tracePt t="19088" x="3524250" y="1387475"/>
          <p14:tracePt t="19096" x="3524250" y="1447800"/>
          <p14:tracePt t="19112" x="3524250" y="1457325"/>
          <p14:tracePt t="19160" x="3524250" y="1474788"/>
          <p14:tracePt t="19168" x="3524250" y="1500188"/>
          <p14:tracePt t="19175" x="3524250" y="1544638"/>
          <p14:tracePt t="19184" x="3533775" y="1552575"/>
          <p14:tracePt t="19191" x="3541713" y="1562100"/>
          <p14:tracePt t="19208" x="3568700" y="1562100"/>
          <p14:tracePt t="19217" x="3611563" y="1562100"/>
          <p14:tracePt t="19223" x="3629025" y="1562100"/>
          <p14:tracePt t="19234" x="3681413" y="1535113"/>
          <p14:tracePt t="19239" x="3716338" y="1482725"/>
          <p14:tracePt t="19251" x="3743325" y="1404938"/>
          <p14:tracePt t="19255" x="3751263" y="1317625"/>
          <p14:tracePt t="19264" x="3751263" y="1220788"/>
          <p14:tracePt t="19271" x="3751263" y="1125538"/>
          <p14:tracePt t="19280" x="3751263" y="1055688"/>
          <p14:tracePt t="19288" x="3751263" y="1003300"/>
          <p14:tracePt t="19296" x="3751263" y="960438"/>
          <p14:tracePt t="19303" x="3743325" y="942975"/>
          <p14:tracePt t="19332" x="3733800" y="942975"/>
          <p14:tracePt t="19343" x="3716338" y="942975"/>
          <p14:tracePt t="19351" x="3673475" y="968375"/>
          <p14:tracePt t="19359" x="3673475" y="1055688"/>
          <p14:tracePt t="19368" x="3673475" y="1125538"/>
          <p14:tracePt t="19376" x="3673475" y="1203325"/>
          <p14:tracePt t="19384" x="3673475" y="1255713"/>
          <p14:tracePt t="19392" x="3673475" y="1300163"/>
          <p14:tracePt t="19401" x="3698875" y="1317625"/>
          <p14:tracePt t="19407" x="3725863" y="1325563"/>
          <p14:tracePt t="19423" x="3768725" y="1325563"/>
          <p14:tracePt t="19434" x="3803650" y="1325563"/>
          <p14:tracePt t="19439" x="3838575" y="1308100"/>
          <p14:tracePt t="19451" x="3856038" y="1265238"/>
          <p14:tracePt t="19455" x="3890963" y="1203325"/>
          <p14:tracePt t="19464" x="3900488" y="1160463"/>
          <p14:tracePt t="19471" x="3900488" y="1125538"/>
          <p14:tracePt t="19480" x="3917950" y="1090613"/>
          <p14:tracePt t="19511" x="3900488" y="1082675"/>
          <p14:tracePt t="19517" x="3900488" y="1073150"/>
          <p14:tracePt t="19519" x="3873500" y="1055688"/>
          <p14:tracePt t="19527" x="3848100" y="1055688"/>
          <p14:tracePt t="19535" x="3803650" y="1082675"/>
          <p14:tracePt t="19544" x="3768725" y="1160463"/>
          <p14:tracePt t="19552" x="3743325" y="1255713"/>
          <p14:tracePt t="19559" x="3716338" y="1335088"/>
          <p14:tracePt t="19567" x="3698875" y="1422400"/>
          <p14:tracePt t="19575" x="3690938" y="1509713"/>
          <p14:tracePt t="19584" x="3673475" y="1562100"/>
          <p14:tracePt t="19591" x="3673475" y="1639888"/>
          <p14:tracePt t="19601" x="3673475" y="1692275"/>
          <p14:tracePt t="19607" x="3673475" y="1736725"/>
          <p14:tracePt t="19617" x="3673475" y="1771650"/>
          <p14:tracePt t="19623" x="3673475" y="1797050"/>
          <p14:tracePt t="19634" x="3673475" y="1814513"/>
          <p14:tracePt t="19752" x="3681413" y="1824038"/>
          <p14:tracePt t="19767" x="3698875" y="1841500"/>
          <p14:tracePt t="19775" x="3708400" y="1858963"/>
          <p14:tracePt t="19784" x="3725863" y="1884363"/>
          <p14:tracePt t="19791" x="3743325" y="1911350"/>
          <p14:tracePt t="19800" x="3751263" y="1946275"/>
          <p14:tracePt t="19808" x="3768725" y="1989138"/>
          <p14:tracePt t="19817" x="3795713" y="2024063"/>
          <p14:tracePt t="19823" x="3803650" y="2068513"/>
          <p14:tracePt t="19834" x="3830638" y="2120900"/>
          <p14:tracePt t="19839" x="3830638" y="2155825"/>
          <p14:tracePt t="19851" x="3838575" y="2173288"/>
          <p14:tracePt t="19855" x="3838575" y="2208213"/>
          <p14:tracePt t="19868" x="3848100" y="2233613"/>
          <p14:tracePt t="19872" x="3856038" y="2251075"/>
          <p14:tracePt t="19880" x="3856038" y="2260600"/>
          <p14:tracePt t="19887" x="3856038" y="2278063"/>
          <p14:tracePt t="19904" x="3873500" y="2293938"/>
          <p14:tracePt t="20096" x="3883025" y="2293938"/>
          <p14:tracePt t="20104" x="3900488" y="2293938"/>
          <p14:tracePt t="20113" x="3917950" y="2278063"/>
          <p14:tracePt t="20119" x="3935413" y="2260600"/>
          <p14:tracePt t="20135" x="3943350" y="2216150"/>
          <p14:tracePt t="20144" x="3943350" y="2181225"/>
          <p14:tracePt t="20151" x="3943350" y="2146300"/>
          <p14:tracePt t="20159" x="3960813" y="2120900"/>
          <p14:tracePt t="20168" x="3960813" y="2093913"/>
          <p14:tracePt t="20175" x="3960813" y="2051050"/>
          <p14:tracePt t="20183" x="3960813" y="2016125"/>
          <p14:tracePt t="20191" x="3960813" y="1989138"/>
          <p14:tracePt t="20201" x="3943350" y="1946275"/>
          <p14:tracePt t="20207" x="3935413" y="1884363"/>
          <p14:tracePt t="20217" x="3917950" y="1841500"/>
          <p14:tracePt t="20236" x="3908425" y="1727200"/>
          <p14:tracePt t="20239" x="3908425" y="1657350"/>
          <p14:tracePt t="20251" x="3908425" y="1579563"/>
          <p14:tracePt t="20255" x="3908425" y="1509713"/>
          <p14:tracePt t="20267" x="3908425" y="1447800"/>
          <p14:tracePt t="20272" x="3908425" y="1360488"/>
          <p14:tracePt t="20280" x="3908425" y="1300163"/>
          <p14:tracePt t="20287" x="3908425" y="1220788"/>
          <p14:tracePt t="20296" x="3908425" y="1143000"/>
          <p14:tracePt t="20304" x="3908425" y="1082675"/>
          <p14:tracePt t="20311" x="3908425" y="1012825"/>
          <p14:tracePt t="20320" x="3908425" y="950913"/>
          <p14:tracePt t="20328" x="3890963" y="873125"/>
          <p14:tracePt t="20335" x="3873500" y="820738"/>
          <p14:tracePt t="20344" x="3873500" y="785813"/>
          <p14:tracePt t="20352" x="3865563" y="750888"/>
          <p14:tracePt t="20359" x="3865563" y="733425"/>
          <p14:tracePt t="20367" x="3865563" y="706438"/>
          <p14:tracePt t="20375" x="3865563" y="698500"/>
          <p14:tracePt t="20412" x="3865563" y="688975"/>
          <p14:tracePt t="20480" x="3873500" y="681038"/>
          <p14:tracePt t="20487" x="3883025" y="681038"/>
          <p14:tracePt t="20496" x="3900488" y="681038"/>
          <p14:tracePt t="20503" x="3935413" y="681038"/>
          <p14:tracePt t="20512" x="3960813" y="681038"/>
          <p14:tracePt t="20520" x="3978275" y="681038"/>
          <p14:tracePt t="20527" x="3987800" y="681038"/>
          <p14:tracePt t="20535" x="4013200" y="663575"/>
          <p14:tracePt t="20551" x="4048125" y="654050"/>
          <p14:tracePt t="20559" x="4057650" y="636588"/>
          <p14:tracePt t="20568" x="4065588" y="611188"/>
          <p14:tracePt t="20575" x="4065588" y="576263"/>
          <p14:tracePt t="20583" x="4065588" y="523875"/>
          <p14:tracePt t="20592" x="4075113" y="479425"/>
          <p14:tracePt t="20601" x="4075113" y="427038"/>
          <p14:tracePt t="20607" x="4075113" y="374650"/>
          <p14:tracePt t="20617" x="4075113" y="314325"/>
          <p14:tracePt t="20623" x="4075113" y="296863"/>
          <p14:tracePt t="20634" x="4075113" y="252413"/>
          <p14:tracePt t="20639" x="4075113" y="227013"/>
          <p14:tracePt t="20651" x="4075113" y="200025"/>
          <p14:tracePt t="20655" x="4075113" y="182563"/>
          <p14:tracePt t="20667" x="4065588" y="174625"/>
          <p14:tracePt t="20672" x="4040188" y="165100"/>
          <p14:tracePt t="20679" x="4030663" y="165100"/>
          <p14:tracePt t="20688" x="3987800" y="165100"/>
          <p14:tracePt t="20696" x="3943350" y="165100"/>
          <p14:tracePt t="20704" x="3900488" y="165100"/>
          <p14:tracePt t="20711" x="3865563" y="165100"/>
          <p14:tracePt t="20719" x="3821113" y="165100"/>
          <p14:tracePt t="20728" x="3778250" y="200025"/>
          <p14:tracePt t="20735" x="3760788" y="244475"/>
          <p14:tracePt t="20743" x="3743325" y="287338"/>
          <p14:tracePt t="20752" x="3743325" y="322263"/>
          <p14:tracePt t="20759" x="3725863" y="357188"/>
          <p14:tracePt t="20768" x="3725863" y="366713"/>
          <p14:tracePt t="20775" x="3725863" y="401638"/>
          <p14:tracePt t="20784" x="3743325" y="419100"/>
          <p14:tracePt t="20792" x="3768725" y="444500"/>
          <p14:tracePt t="20800" x="3803650" y="461963"/>
          <p14:tracePt t="20807" x="3838575" y="471488"/>
          <p14:tracePt t="20817" x="3883025" y="471488"/>
          <p14:tracePt t="20823" x="3935413" y="471488"/>
          <p14:tracePt t="20834" x="4005263" y="471488"/>
          <p14:tracePt t="20839" x="4057650" y="471488"/>
          <p14:tracePt t="20852" x="4117975" y="471488"/>
          <p14:tracePt t="20856" x="4162425" y="471488"/>
          <p14:tracePt t="20867" x="4232275" y="471488"/>
          <p14:tracePt t="20872" x="4284663" y="444500"/>
          <p14:tracePt t="20880" x="4327525" y="444500"/>
          <p14:tracePt t="20887" x="4362450" y="436563"/>
          <p14:tracePt t="20896" x="4397375" y="427038"/>
          <p14:tracePt t="20919" x="4406900" y="419100"/>
          <p14:tracePt t="21000" x="4406900" y="401638"/>
          <p14:tracePt t="21024" x="4414838" y="392113"/>
          <p14:tracePt t="21034" x="4424363" y="392113"/>
          <p14:tracePt t="22318" x="4424363" y="401638"/>
          <p14:tracePt t="22357" x="4424363" y="409575"/>
          <p14:tracePt t="22395" x="4424363" y="419100"/>
          <p14:tracePt t="22434" x="4424363" y="427038"/>
          <p14:tracePt t="22533" x="4424363" y="444500"/>
          <p14:tracePt t="22735" x="4414838" y="444500"/>
          <p14:tracePt t="22776" x="4379913" y="471488"/>
          <p14:tracePt t="22783" x="4379913" y="514350"/>
          <p14:tracePt t="22791" x="4354513" y="584200"/>
          <p14:tracePt t="22800" x="4344988" y="636588"/>
          <p14:tracePt t="22808" x="4327525" y="681038"/>
          <p14:tracePt t="22816" x="4302125" y="733425"/>
          <p14:tracePt t="22824" x="4292600" y="793750"/>
          <p14:tracePt t="22833" x="4292600" y="846138"/>
          <p14:tracePt t="22840" x="4292600" y="908050"/>
          <p14:tracePt t="22850" x="4292600" y="942975"/>
          <p14:tracePt t="22880" x="4292600" y="950913"/>
          <p14:tracePt t="22888" x="4319588" y="925513"/>
          <p14:tracePt t="22896" x="4319588" y="838200"/>
          <p14:tracePt t="22904" x="4319588" y="733425"/>
          <p14:tracePt t="22912" x="4319588" y="619125"/>
          <p14:tracePt t="22920" x="4302125" y="514350"/>
          <p14:tracePt t="22928" x="4249738" y="427038"/>
          <p14:tracePt t="22936" x="4179888" y="339725"/>
          <p14:tracePt t="22942" x="4110038" y="287338"/>
          <p14:tracePt t="22951" x="3995738" y="244475"/>
          <p14:tracePt t="22959" x="3890963" y="182563"/>
          <p14:tracePt t="22969" x="3786188" y="174625"/>
          <p14:tracePt t="22975" x="3716338" y="174625"/>
          <p14:tracePt t="22984" x="3638550" y="174625"/>
          <p14:tracePt t="22991" x="3586163" y="174625"/>
          <p14:tracePt t="22999" x="3541713" y="227013"/>
          <p14:tracePt t="23007" x="3506788" y="287338"/>
          <p14:tracePt t="23015" x="3498850" y="401638"/>
          <p14:tracePt t="23023" x="3498850" y="514350"/>
          <p14:tracePt t="23032" x="3498850" y="646113"/>
          <p14:tracePt t="23039" x="3498850" y="803275"/>
          <p14:tracePt t="23049" x="3524250" y="925513"/>
          <p14:tracePt t="23055" x="3586163" y="1038225"/>
          <p14:tracePt t="23065" x="3629025" y="1143000"/>
          <p14:tracePt t="23071" x="3681413" y="1230313"/>
          <p14:tracePt t="23082" x="3751263" y="1300163"/>
          <p14:tracePt t="23087" x="3795713" y="1335088"/>
          <p14:tracePt t="23096" x="3830638" y="1335088"/>
          <p14:tracePt t="23103" x="3883025" y="1335088"/>
          <p14:tracePt t="23112" x="3960813" y="1335088"/>
          <p14:tracePt t="23120" x="4057650" y="1273175"/>
          <p14:tracePt t="23128" x="4152900" y="1203325"/>
          <p14:tracePt t="23135" x="4232275" y="1125538"/>
          <p14:tracePt t="23143" x="4292600" y="1030288"/>
          <p14:tracePt t="23151" x="4354513" y="942975"/>
          <p14:tracePt t="23159" x="4379913" y="855663"/>
          <p14:tracePt t="23168" x="4397375" y="776288"/>
          <p14:tracePt t="23175" x="4397375" y="698500"/>
          <p14:tracePt t="23184" x="4397375" y="636588"/>
          <p14:tracePt t="23191" x="4397375" y="576263"/>
          <p14:tracePt t="23199" x="4397375" y="531813"/>
          <p14:tracePt t="23207" x="4397375" y="514350"/>
          <p14:tracePt t="23216" x="4397375" y="506413"/>
          <p14:tracePt t="23231" x="4379913" y="479425"/>
          <p14:tracePt t="23287" x="4379913" y="471488"/>
          <p14:tracePt t="23320" x="4371975" y="461963"/>
          <p14:tracePt t="23521" x="4371975" y="444500"/>
          <p14:tracePt t="24062" x="4371975" y="454025"/>
          <p14:tracePt t="24069" x="4371975" y="461963"/>
          <p14:tracePt t="24077" x="4371975" y="471488"/>
          <p14:tracePt t="24086" x="4371975" y="488950"/>
          <p14:tracePt t="24092" x="4354513" y="506413"/>
          <p14:tracePt t="24102" x="4344988" y="531813"/>
          <p14:tracePt t="24107" x="4337050" y="558800"/>
          <p14:tracePt t="24118" x="4327525" y="593725"/>
          <p14:tracePt t="24123" x="4302125" y="636588"/>
          <p14:tracePt t="24137" x="4292600" y="671513"/>
          <p14:tracePt t="24139" x="4267200" y="715963"/>
          <p14:tracePt t="24149" x="4257675" y="733425"/>
          <p14:tracePt t="24153" x="4249738" y="776288"/>
          <p14:tracePt t="24162" x="4240213" y="803275"/>
          <p14:tracePt t="24170" x="4240213" y="811213"/>
          <p14:tracePt t="24177" x="4240213" y="820738"/>
          <p14:tracePt t="24184" x="4222750" y="846138"/>
          <p14:tracePt t="24277" x="4222750" y="828675"/>
          <p14:tracePt t="24285" x="4222750" y="820738"/>
          <p14:tracePt t="24292" x="4222750" y="793750"/>
          <p14:tracePt t="24300" x="4222750" y="776288"/>
          <p14:tracePt t="24308" x="4222750" y="750888"/>
          <p14:tracePt t="24316" x="4222750" y="733425"/>
          <p14:tracePt t="24323" x="4222750" y="706438"/>
          <p14:tracePt t="24333" x="4232275" y="688975"/>
          <p14:tracePt t="24339" x="4240213" y="663575"/>
          <p14:tracePt t="24349" x="4249738" y="646113"/>
          <p14:tracePt t="24354" x="4267200" y="636588"/>
          <p14:tracePt t="24363" x="4275138" y="619125"/>
          <p14:tracePt t="24370" x="4275138" y="611188"/>
          <p14:tracePt t="24377" x="4284663" y="593725"/>
          <p14:tracePt t="24384" x="4240213" y="619125"/>
          <p14:tracePt t="24391" x="4170363" y="663575"/>
          <p14:tracePt t="24400" x="4083050" y="706438"/>
          <p14:tracePt t="24407" x="4005263" y="758825"/>
          <p14:tracePt t="24416" x="3943350" y="811213"/>
          <p14:tracePt t="24423" x="3890963" y="863600"/>
          <p14:tracePt t="24433" x="3848100" y="933450"/>
          <p14:tracePt t="24439" x="3813175" y="995363"/>
          <p14:tracePt t="24450" x="3813175" y="1073150"/>
          <p14:tracePt t="24455" x="3813175" y="1143000"/>
          <p14:tracePt t="24465" x="3813175" y="1195388"/>
          <p14:tracePt t="24470" x="3813175" y="1185863"/>
          <p14:tracePt t="24472" x="3883025" y="1273175"/>
          <p14:tracePt t="24478" x="3883025" y="1265238"/>
          <p14:tracePt t="24483" x="3943350" y="1317625"/>
          <p14:tracePt t="24487" x="4057650" y="1377950"/>
          <p14:tracePt t="24493" x="4065588" y="1377950"/>
          <p14:tracePt t="24495" x="4179888" y="1412875"/>
          <p14:tracePt t="24502" x="4179888" y="1404938"/>
          <p14:tracePt t="24505" x="4337050" y="1447800"/>
          <p14:tracePt t="24512" x="4529138" y="1457325"/>
          <p14:tracePt t="24520" x="4711700" y="1457325"/>
          <p14:tracePt t="24528" x="4938713" y="1465263"/>
          <p14:tracePt t="24536" x="5148263" y="1439863"/>
          <p14:tracePt t="24539" x="5148263" y="1430338"/>
          <p14:tracePt t="24543" x="5313363" y="1395413"/>
          <p14:tracePt t="24551" x="5427663" y="1352550"/>
          <p14:tracePt t="24559" x="5532438" y="1300163"/>
          <p14:tracePt t="24568" x="5592763" y="1255713"/>
          <p14:tracePt t="24576" x="5645150" y="1212850"/>
          <p14:tracePt t="24584" x="5662613" y="1185863"/>
          <p14:tracePt t="24586" x="5672138" y="1185863"/>
          <p14:tracePt t="24591" x="5672138" y="1160463"/>
          <p14:tracePt t="24599" x="5672138" y="1143000"/>
          <p14:tracePt t="24607" x="5672138" y="1135063"/>
          <p14:tracePt t="24616" x="5672138" y="1117600"/>
          <p14:tracePt t="24624" x="5672138" y="1082675"/>
          <p14:tracePt t="24633" x="5672138" y="1047750"/>
          <p14:tracePt t="24639" x="5662613" y="1038225"/>
          <p14:tracePt t="24649" x="5645150" y="1012825"/>
          <p14:tracePt t="24656" x="5637213" y="1003300"/>
          <p14:tracePt t="24667" x="5637213" y="995363"/>
          <p14:tracePt t="24671" x="5610225" y="968375"/>
          <p14:tracePt t="24696" x="5602288" y="968375"/>
          <p14:tracePt t="24703" x="5567363" y="950913"/>
          <p14:tracePt t="24712" x="5557838" y="915988"/>
          <p14:tracePt t="24720" x="5557838" y="908050"/>
          <p14:tracePt t="24728" x="5557838" y="873125"/>
          <p14:tracePt t="24733" x="5557838" y="863600"/>
          <p14:tracePt t="24736" x="5557838" y="828675"/>
          <p14:tracePt t="24743" x="5557838" y="811213"/>
          <p14:tracePt t="24751" x="5557838" y="785813"/>
          <p14:tracePt t="24755" x="5557838" y="776288"/>
          <p14:tracePt t="24759" x="5557838" y="741363"/>
          <p14:tracePt t="24771" x="5557838" y="733425"/>
          <p14:tracePt t="24779" x="5557838" y="723900"/>
          <p14:tracePt t="24794" x="5557838" y="706438"/>
          <p14:tracePt t="24810" x="5557838" y="698500"/>
          <p14:tracePt t="24817" x="5557838" y="688975"/>
          <p14:tracePt t="24833" x="5557838" y="681038"/>
          <p14:tracePt t="24856" x="5557838" y="663575"/>
          <p14:tracePt t="24879" x="5557838" y="654050"/>
          <p14:tracePt t="24888" x="5522913" y="646113"/>
          <p14:tracePt t="24899" x="5480050" y="646113"/>
          <p14:tracePt t="24903" x="5435600" y="646113"/>
          <p14:tracePt t="24912" x="5400675" y="646113"/>
          <p14:tracePt t="24920" x="5348288" y="646113"/>
          <p14:tracePt t="24925" x="5348288" y="636588"/>
          <p14:tracePt t="24927" x="5295900" y="636588"/>
          <p14:tracePt t="24935" x="5243513" y="646113"/>
          <p14:tracePt t="24943" x="5165725" y="646113"/>
          <p14:tracePt t="24951" x="5113338" y="663575"/>
          <p14:tracePt t="24959" x="5043488" y="671513"/>
          <p14:tracePt t="24967" x="4964113" y="671513"/>
          <p14:tracePt t="24976" x="4876800" y="706438"/>
          <p14:tracePt t="24984" x="4824413" y="715963"/>
          <p14:tracePt t="24992" x="4737100" y="733425"/>
          <p14:tracePt t="24999" x="4676775" y="758825"/>
          <p14:tracePt t="25008" x="4614863" y="768350"/>
          <p14:tracePt t="25016" x="4564063" y="776288"/>
          <p14:tracePt t="25023" x="4529138" y="803275"/>
          <p14:tracePt t="25032" x="4502150" y="811213"/>
          <p14:tracePt t="25049" x="4476750" y="820738"/>
          <p14:tracePt t="25066" x="4476750" y="855663"/>
          <p14:tracePt t="25071" x="4476750" y="881063"/>
          <p14:tracePt t="25082" x="4476750" y="933450"/>
          <p14:tracePt t="25087" x="4476750" y="985838"/>
          <p14:tracePt t="25096" x="4476750" y="1038225"/>
          <p14:tracePt t="25104" x="4476750" y="1117600"/>
          <p14:tracePt t="25112" x="4476750" y="1168400"/>
          <p14:tracePt t="25120" x="4476750" y="1238250"/>
          <p14:tracePt t="25128" x="4476750" y="1282700"/>
          <p14:tracePt t="25135" x="4476750" y="1317625"/>
          <p14:tracePt t="25144" x="4467225" y="1360488"/>
          <p14:tracePt t="25151" x="4467225" y="1387475"/>
          <p14:tracePt t="25159" x="4467225" y="1412875"/>
          <p14:tracePt t="25167" x="4459288" y="1430338"/>
          <p14:tracePt t="25223" x="4441825" y="1447800"/>
          <p14:tracePt t="25234" x="4441825" y="1439863"/>
          <p14:tracePt t="25249" x="4441825" y="1447800"/>
          <p14:tracePt t="25256" x="4441825" y="1465263"/>
          <p14:tracePt t="25265" x="4441825" y="1474788"/>
          <p14:tracePt t="25271" x="4441825" y="1492250"/>
          <p14:tracePt t="25282" x="4441825" y="1500188"/>
          <p14:tracePt t="25288" x="4441825" y="1509713"/>
          <p14:tracePt t="25299" x="4441825" y="1535113"/>
          <p14:tracePt t="25312" x="4441825" y="1544638"/>
          <p14:tracePt t="25464" x="4459288" y="1544638"/>
          <p14:tracePt t="25471" x="4467225" y="1535113"/>
          <p14:tracePt t="25481" x="4511675" y="1517650"/>
          <p14:tracePt t="25487" x="4529138" y="1517650"/>
          <p14:tracePt t="25499" x="4554538" y="1492250"/>
          <p14:tracePt t="25503" x="4572000" y="1482725"/>
          <p14:tracePt t="25616" x="4546600" y="1492250"/>
          <p14:tracePt t="25623" x="4484688" y="1517650"/>
          <p14:tracePt t="25631" x="4441825" y="1552575"/>
          <p14:tracePt t="25639" x="4389438" y="1622425"/>
          <p14:tracePt t="25650" x="4337050" y="1692275"/>
          <p14:tracePt t="25656" x="4284663" y="1779588"/>
          <p14:tracePt t="25666" x="4222750" y="1893888"/>
          <p14:tracePt t="25672" x="4162425" y="1998663"/>
          <p14:tracePt t="25682" x="4117975" y="2111375"/>
          <p14:tracePt t="25687" x="4075113" y="2243138"/>
          <p14:tracePt t="25699" x="4040188" y="2320925"/>
          <p14:tracePt t="25704" x="4005263" y="2425700"/>
          <p14:tracePt t="25712" x="3960813" y="2513013"/>
          <p14:tracePt t="25720" x="3952875" y="2590800"/>
          <p14:tracePt t="25728" x="3943350" y="2643188"/>
          <p14:tracePt t="25736" x="3908425" y="2695575"/>
          <p14:tracePt t="25744" x="3908425" y="2730500"/>
          <p14:tracePt t="25752" x="3900488" y="2757488"/>
          <p14:tracePt t="25759" x="3900488" y="2765425"/>
          <p14:tracePt t="25776" x="3900488" y="2782888"/>
          <p14:tracePt t="25791" x="3900488" y="2809875"/>
          <p14:tracePt t="25799" x="3900488" y="2844800"/>
          <p14:tracePt t="25808" x="3890963" y="2870200"/>
          <p14:tracePt t="25816" x="3865563" y="2940050"/>
          <p14:tracePt t="25823" x="3830638" y="2992438"/>
          <p14:tracePt t="25832" x="3786188" y="3044825"/>
          <p14:tracePt t="25839" x="3733800" y="3106738"/>
          <p14:tracePt t="25849" x="3646488" y="3159125"/>
          <p14:tracePt t="25856" x="3559175" y="3211513"/>
          <p14:tracePt t="25865" x="3463925" y="3254375"/>
          <p14:tracePt t="25871" x="3341688" y="3298825"/>
          <p14:tracePt t="25882" x="3236913" y="3341688"/>
          <p14:tracePt t="25888" x="3159125" y="3386138"/>
          <p14:tracePt t="25896" x="3044825" y="3429000"/>
          <p14:tracePt t="25904" x="2974975" y="3471863"/>
          <p14:tracePt t="25912" x="2905125" y="3516313"/>
          <p14:tracePt t="25919" x="2862263" y="3559175"/>
          <p14:tracePt t="25928" x="2817813" y="3611563"/>
          <p14:tracePt t="25936" x="2809875" y="3673475"/>
          <p14:tracePt t="25944" x="2809875" y="3733800"/>
          <p14:tracePt t="25951" x="2809875" y="3813175"/>
          <p14:tracePt t="25959" x="2809875" y="3900488"/>
          <p14:tracePt t="25967" x="2827338" y="3978275"/>
          <p14:tracePt t="25975" x="2870200" y="4075113"/>
          <p14:tracePt t="25983" x="2897188" y="4179888"/>
          <p14:tracePt t="25991" x="2932113" y="4284663"/>
          <p14:tracePt t="25999" x="2940050" y="4344988"/>
          <p14:tracePt t="26008" x="2957513" y="4379913"/>
          <p14:tracePt t="26015" x="2957513" y="4397375"/>
          <p14:tracePt t="26023" x="2957513" y="4414838"/>
          <p14:tracePt t="26032" x="2957513" y="4432300"/>
          <p14:tracePt t="26207" x="2974975" y="4389438"/>
          <p14:tracePt t="26215" x="3001963" y="4344988"/>
          <p14:tracePt t="26231" x="3009900" y="4319588"/>
          <p14:tracePt t="26233" x="3054350" y="4275138"/>
          <p14:tracePt t="26239" x="3097213" y="4232275"/>
          <p14:tracePt t="26251" x="3149600" y="4179888"/>
          <p14:tracePt t="26255" x="3194050" y="4144963"/>
          <p14:tracePt t="26266" x="3246438" y="4100513"/>
          <p14:tracePt t="26271" x="3289300" y="4065588"/>
          <p14:tracePt t="26282" x="3316288" y="4048125"/>
          <p14:tracePt t="26288" x="3351213" y="4013200"/>
          <p14:tracePt t="26304" x="3368675" y="4005263"/>
          <p14:tracePt t="26568" x="3368675" y="3995738"/>
          <p14:tracePt t="26576" x="3368675" y="3970338"/>
          <p14:tracePt t="26600" x="3368675" y="3960813"/>
          <p14:tracePt t="26617" x="3368675" y="3952875"/>
          <p14:tracePt t="26623" x="3376613" y="3935413"/>
          <p14:tracePt t="26633" x="3376613" y="3917950"/>
          <p14:tracePt t="26639" x="3376613" y="3908425"/>
          <p14:tracePt t="26649" x="3394075" y="3890963"/>
          <p14:tracePt t="26687" x="3403600" y="3883025"/>
          <p14:tracePt t="26719" x="3411538" y="3873500"/>
          <p14:tracePt t="26752" x="3436938" y="3848100"/>
          <p14:tracePt t="26768" x="3446463" y="3838575"/>
          <p14:tracePt t="26784" x="3454400" y="3830638"/>
          <p14:tracePt t="26800" x="3463925" y="3821113"/>
          <p14:tracePt t="26817" x="3498850" y="3786188"/>
          <p14:tracePt t="26823" x="3533775" y="3760788"/>
          <p14:tracePt t="26832" x="3541713" y="3760788"/>
          <p14:tracePt t="26839" x="3586163" y="3733800"/>
          <p14:tracePt t="26850" x="3621088" y="3716338"/>
          <p14:tracePt t="26855" x="3629025" y="3708400"/>
          <p14:tracePt t="26866" x="3673475" y="3690938"/>
          <p14:tracePt t="26872" x="3681413" y="3673475"/>
          <p14:tracePt t="26883" x="3716338" y="3663950"/>
          <p14:tracePt t="26887" x="3743325" y="3656013"/>
          <p14:tracePt t="26899" x="3751263" y="3646488"/>
          <p14:tracePt t="26903" x="3768725" y="3621088"/>
          <p14:tracePt t="26912" x="3795713" y="3611563"/>
          <p14:tracePt t="26923" x="3813175" y="3576638"/>
          <p14:tracePt t="26928" x="3830638" y="3568700"/>
          <p14:tracePt t="26938" x="3848100" y="3559175"/>
          <p14:tracePt t="26944" x="3856038" y="3541713"/>
          <p14:tracePt t="26953" x="3883025" y="3524250"/>
          <p14:tracePt t="26960" x="3900488" y="3516313"/>
          <p14:tracePt t="26967" x="3925888" y="3498850"/>
          <p14:tracePt t="26985" x="3970338" y="3489325"/>
          <p14:tracePt t="27072" x="3970338" y="3481388"/>
          <p14:tracePt t="27080" x="3970338" y="3471863"/>
          <p14:tracePt t="27087" x="3970338" y="3454400"/>
          <p14:tracePt t="27097" x="3970338" y="3446463"/>
          <p14:tracePt t="27112" x="3970338" y="3429000"/>
          <p14:tracePt t="27128" x="3970338" y="3411538"/>
          <p14:tracePt t="27160" x="3970338" y="3403600"/>
          <p14:tracePt t="27183" x="3970338" y="3394075"/>
          <p14:tracePt t="27192" x="3978275" y="3368675"/>
          <p14:tracePt t="27200" x="4057650" y="3351213"/>
          <p14:tracePt t="27214" x="4162425" y="3341688"/>
          <p14:tracePt t="27216" x="4292600" y="3316288"/>
          <p14:tracePt t="27224" x="4424363" y="3298825"/>
          <p14:tracePt t="27232" x="4579938" y="3254375"/>
          <p14:tracePt t="27239" x="4789488" y="3194050"/>
          <p14:tracePt t="27249" x="4921250" y="3149600"/>
          <p14:tracePt t="27255" x="5060950" y="3124200"/>
          <p14:tracePt t="27265" x="5200650" y="3079750"/>
          <p14:tracePt t="27271" x="5287963" y="3036888"/>
          <p14:tracePt t="27282" x="5365750" y="3001963"/>
          <p14:tracePt t="27287" x="5427663" y="2957513"/>
          <p14:tracePt t="27299" x="5470525" y="2922588"/>
          <p14:tracePt t="27303" x="5505450" y="2887663"/>
          <p14:tracePt t="27311" x="5557838" y="2835275"/>
          <p14:tracePt t="27320" x="5575300" y="2800350"/>
          <p14:tracePt t="27328" x="5592763" y="2747963"/>
          <p14:tracePt t="27336" x="5602288" y="2687638"/>
          <p14:tracePt t="27344" x="5627688" y="2625725"/>
          <p14:tracePt t="27352" x="5627688" y="2555875"/>
          <p14:tracePt t="27360" x="5645150" y="2486025"/>
          <p14:tracePt t="27367" x="5672138" y="2425700"/>
          <p14:tracePt t="27375" x="5672138" y="2346325"/>
          <p14:tracePt t="27383" x="5672138" y="2260600"/>
          <p14:tracePt t="27392" x="5672138" y="2181225"/>
          <p14:tracePt t="27400" x="5672138" y="2093913"/>
          <p14:tracePt t="27407" x="5672138" y="2006600"/>
          <p14:tracePt t="27415" x="5654675" y="1919288"/>
          <p14:tracePt t="27423" x="5645150" y="1824038"/>
          <p14:tracePt t="27431" x="5619750" y="1736725"/>
          <p14:tracePt t="27440" x="5602288" y="1649413"/>
          <p14:tracePt t="27448" x="5602288" y="1597025"/>
          <p14:tracePt t="27456" x="5602288" y="1509713"/>
          <p14:tracePt t="27466" x="5602288" y="1439863"/>
          <p14:tracePt t="27472" x="5602288" y="1377950"/>
          <p14:tracePt t="27482" x="5602288" y="1335088"/>
          <p14:tracePt t="27487" x="5602288" y="1265238"/>
          <p14:tracePt t="27499" x="5637213" y="1203325"/>
          <p14:tracePt t="27503" x="5715000" y="1143000"/>
          <p14:tracePt t="27515" x="5775325" y="1100138"/>
          <p14:tracePt t="27519" x="5924550" y="1073150"/>
          <p14:tracePt t="27528" x="6029325" y="1038225"/>
          <p14:tracePt t="27535" x="6159500" y="995363"/>
          <p14:tracePt t="27544" x="6316663" y="950913"/>
          <p14:tracePt t="27551" x="6491288" y="898525"/>
          <p14:tracePt t="27559" x="6640513" y="881063"/>
          <p14:tracePt t="27568" x="6770688" y="855663"/>
          <p14:tracePt t="27575" x="6910388" y="855663"/>
          <p14:tracePt t="27584" x="7040563" y="855663"/>
          <p14:tracePt t="27591" x="7145338" y="855663"/>
          <p14:tracePt t="27599" x="7250113" y="855663"/>
          <p14:tracePt t="27607" x="7337425" y="863600"/>
          <p14:tracePt t="27616" x="7416800" y="908050"/>
          <p14:tracePt t="27623" x="7477125" y="968375"/>
          <p14:tracePt t="27632" x="7539038" y="1012825"/>
          <p14:tracePt t="27639" x="7591425" y="1073150"/>
          <p14:tracePt t="27648" x="7669213" y="1160463"/>
          <p14:tracePt t="27656" x="7696200" y="1247775"/>
          <p14:tracePt t="27665" x="7739063" y="1343025"/>
          <p14:tracePt t="27672" x="7773988" y="1457325"/>
          <p14:tracePt t="27682" x="7800975" y="1562100"/>
          <p14:tracePt t="27687" x="7808913" y="1684338"/>
          <p14:tracePt t="27698" x="7826375" y="1797050"/>
          <p14:tracePt t="27703" x="7826375" y="1893888"/>
          <p14:tracePt t="27712" x="7826375" y="2016125"/>
          <p14:tracePt t="27720" x="7818438" y="2120900"/>
          <p14:tracePt t="27728" x="7800975" y="2233613"/>
          <p14:tracePt t="27735" x="7800975" y="2363788"/>
          <p14:tracePt t="27744" x="7783513" y="2478088"/>
          <p14:tracePt t="27752" x="7783513" y="2590800"/>
          <p14:tracePt t="27760" x="7783513" y="2713038"/>
          <p14:tracePt t="27768" x="7783513" y="2817813"/>
          <p14:tracePt t="27775" x="7783513" y="2940050"/>
          <p14:tracePt t="27783" x="7783513" y="3079750"/>
          <p14:tracePt t="27791" x="7783513" y="3201988"/>
          <p14:tracePt t="27800" x="7783513" y="3324225"/>
          <p14:tracePt t="27808" x="7783513" y="3463925"/>
          <p14:tracePt t="27816" x="7783513" y="3586163"/>
          <p14:tracePt t="27823" x="7783513" y="3716338"/>
          <p14:tracePt t="27832" x="7783513" y="3848100"/>
          <p14:tracePt t="27840" x="7800975" y="3995738"/>
          <p14:tracePt t="27849" x="7826375" y="4135438"/>
          <p14:tracePt t="27855" x="7853363" y="4302125"/>
          <p14:tracePt t="27865" x="7896225" y="4432300"/>
          <p14:tracePt t="27871" x="7913688" y="4564063"/>
          <p14:tracePt t="27882" x="7948613" y="4684713"/>
          <p14:tracePt t="27887" x="7958138" y="4789488"/>
          <p14:tracePt t="27898" x="7975600" y="4911725"/>
          <p14:tracePt t="27904" x="7975600" y="5033963"/>
          <p14:tracePt t="27912" x="7975600" y="5121275"/>
          <p14:tracePt t="27920" x="7975600" y="5226050"/>
          <p14:tracePt t="27927" x="7975600" y="5330825"/>
          <p14:tracePt t="27935" x="7975600" y="5418138"/>
          <p14:tracePt t="27944" x="7975600" y="5487988"/>
          <p14:tracePt t="27951" x="7975600" y="5549900"/>
          <p14:tracePt t="27960" x="7975600" y="5602288"/>
          <p14:tracePt t="27968" x="7975600" y="5645150"/>
          <p14:tracePt t="27975" x="7975600" y="5662613"/>
          <p14:tracePt t="27984" x="7975600" y="5697538"/>
          <p14:tracePt t="28032" x="7975600" y="5680075"/>
          <p14:tracePt t="28040" x="7975600" y="5627688"/>
          <p14:tracePt t="28047" x="7975600" y="5575300"/>
          <p14:tracePt t="28055" x="7975600" y="5497513"/>
          <p14:tracePt t="28065" x="7975600" y="5445125"/>
          <p14:tracePt t="28071" x="7975600" y="5410200"/>
          <p14:tracePt t="28082" x="7966075" y="5357813"/>
          <p14:tracePt t="28088" x="7966075" y="5313363"/>
          <p14:tracePt t="28098" x="7948613" y="5270500"/>
          <p14:tracePt t="28103" x="7923213" y="5226050"/>
          <p14:tracePt t="28112" x="7913688" y="5191125"/>
          <p14:tracePt t="28120" x="7888288" y="5148263"/>
          <p14:tracePt t="28128" x="7870825" y="5095875"/>
          <p14:tracePt t="28136" x="7835900" y="5043488"/>
          <p14:tracePt t="28144" x="7826375" y="4999038"/>
          <p14:tracePt t="28152" x="7800975" y="4938713"/>
          <p14:tracePt t="28159" x="7773988" y="4876800"/>
          <p14:tracePt t="28167" x="7748588" y="4806950"/>
          <p14:tracePt t="28175" x="7713663" y="4737100"/>
          <p14:tracePt t="28184" x="7669213" y="4649788"/>
          <p14:tracePt t="28191" x="7643813" y="4564063"/>
          <p14:tracePt t="28200" x="7564438" y="4441825"/>
          <p14:tracePt t="28214" x="7512050" y="4344988"/>
          <p14:tracePt t="28216" x="7451725" y="4257675"/>
          <p14:tracePt t="28223" x="7434263" y="4214813"/>
          <p14:tracePt t="28232" x="7399338" y="4170363"/>
          <p14:tracePt t="28240" x="7389813" y="4152900"/>
          <p14:tracePt t="28249" x="7381875" y="4144963"/>
          <p14:tracePt t="28256" x="7381875" y="4135438"/>
          <p14:tracePt t="28265" x="7364413" y="4127500"/>
          <p14:tracePt t="28271" x="7337425" y="4135438"/>
          <p14:tracePt t="28282" x="7294563" y="4179888"/>
          <p14:tracePt t="28287" x="7250113" y="4222750"/>
          <p14:tracePt t="28298" x="7215188" y="4284663"/>
          <p14:tracePt t="28303" x="7172325" y="4354513"/>
          <p14:tracePt t="28315" x="7162800" y="4441825"/>
          <p14:tracePt t="28319" x="7145338" y="4546600"/>
          <p14:tracePt t="28328" x="7145338" y="4614863"/>
          <p14:tracePt t="28336" x="7145338" y="4702175"/>
          <p14:tracePt t="28344" x="7145338" y="4772025"/>
          <p14:tracePt t="28352" x="7145338" y="4833938"/>
          <p14:tracePt t="28359" x="7154863" y="4903788"/>
          <p14:tracePt t="28367" x="7197725" y="4946650"/>
          <p14:tracePt t="28375" x="7259638" y="5008563"/>
          <p14:tracePt t="28384" x="7319963" y="5068888"/>
          <p14:tracePt t="28391" x="7389813" y="5121275"/>
          <p14:tracePt t="28400" x="7469188" y="5165725"/>
          <p14:tracePt t="28407" x="7564438" y="5208588"/>
          <p14:tracePt t="28416" x="7651750" y="5226050"/>
          <p14:tracePt t="28423" x="7721600" y="5260975"/>
          <p14:tracePt t="28432" x="7773988" y="5287963"/>
          <p14:tracePt t="28439" x="7800975" y="5313363"/>
          <p14:tracePt t="28448" x="7818438" y="5330825"/>
          <p14:tracePt t="28455" x="7853363" y="5340350"/>
          <p14:tracePt t="28465" x="7870825" y="5348288"/>
          <p14:tracePt t="28471" x="7888288" y="5348288"/>
          <p14:tracePt t="28482" x="7913688" y="5375275"/>
          <p14:tracePt t="28487" x="7931150" y="5375275"/>
          <p14:tracePt t="28499" x="7948613" y="5375275"/>
          <p14:tracePt t="28503" x="7983538" y="5375275"/>
          <p14:tracePt t="28515" x="8018463" y="5375275"/>
          <p14:tracePt t="28520" x="8061325" y="5375275"/>
          <p14:tracePt t="28528" x="8105775" y="5375275"/>
          <p14:tracePt t="28535" x="8158163" y="5375275"/>
          <p14:tracePt t="28544" x="8210550" y="5375275"/>
          <p14:tracePt t="28551" x="8262938" y="5375275"/>
          <p14:tracePt t="28559" x="8323263" y="5375275"/>
          <p14:tracePt t="28567" x="8375650" y="5375275"/>
          <p14:tracePt t="28575" x="8420100" y="5375275"/>
          <p14:tracePt t="28584" x="8472488" y="5375275"/>
          <p14:tracePt t="28591" x="8507413" y="5383213"/>
          <p14:tracePt t="28599" x="8524875" y="5383213"/>
          <p14:tracePt t="28608" x="8559800" y="5392738"/>
          <p14:tracePt t="28631" x="8585200" y="5392738"/>
          <p14:tracePt t="28656" x="8594725" y="5400675"/>
          <p14:tracePt t="28672" x="8602663" y="5418138"/>
          <p14:tracePt t="28680" x="8612188" y="5427663"/>
          <p14:tracePt t="28698" x="8612188" y="5445125"/>
          <p14:tracePt t="28704" x="8612188" y="5470525"/>
          <p14:tracePt t="28715" x="8612188" y="5480050"/>
          <p14:tracePt t="28720" x="8612188" y="5487988"/>
          <p14:tracePt t="28728" x="8612188" y="5505450"/>
          <p14:tracePt t="28736" x="8612188" y="5522913"/>
          <p14:tracePt t="28743" x="8602663" y="5557838"/>
          <p14:tracePt t="28752" x="8577263" y="5567363"/>
          <p14:tracePt t="28760" x="8567738" y="5592763"/>
          <p14:tracePt t="28768" x="8542338" y="5619750"/>
          <p14:tracePt t="28775" x="8524875" y="5645150"/>
          <p14:tracePt t="28784" x="8497888" y="5662613"/>
          <p14:tracePt t="28791" x="8480425" y="5697538"/>
          <p14:tracePt t="28800" x="8472488" y="5722938"/>
          <p14:tracePt t="28808" x="8455025" y="5732463"/>
          <p14:tracePt t="28815" x="8455025" y="5740400"/>
          <p14:tracePt t="28823" x="8455025" y="5749925"/>
          <p14:tracePt t="28855" x="8455025" y="5767388"/>
          <p14:tracePt t="28888" x="8462963" y="5775325"/>
          <p14:tracePt t="28897" x="8462963" y="5767388"/>
          <p14:tracePt t="28903" x="8462963" y="5740400"/>
          <p14:tracePt t="28914" x="8462963" y="5697538"/>
          <p14:tracePt t="28920" x="8445500" y="5654675"/>
          <p14:tracePt t="28928" x="8410575" y="5610225"/>
          <p14:tracePt t="28935" x="8393113" y="5575300"/>
          <p14:tracePt t="28944" x="8358188" y="5549900"/>
          <p14:tracePt t="28952" x="8323263" y="5522913"/>
          <p14:tracePt t="28960" x="8280400" y="5505450"/>
          <p14:tracePt t="28968" x="8253413" y="5505450"/>
          <p14:tracePt t="28976" x="8218488" y="5505450"/>
          <p14:tracePt t="28983" x="8193088" y="5505450"/>
          <p14:tracePt t="28992" x="8166100" y="5505450"/>
          <p14:tracePt t="29000" x="8148638" y="5505450"/>
          <p14:tracePt t="29015" x="8131175" y="5514975"/>
          <p14:tracePt t="29024" x="8131175" y="5522913"/>
          <p14:tracePt t="29032" x="8131175" y="5532438"/>
          <p14:tracePt t="29104" x="8131175" y="5505450"/>
          <p14:tracePt t="29113" x="8175625" y="5435600"/>
          <p14:tracePt t="29119" x="8235950" y="5375275"/>
          <p14:tracePt t="29128" x="8332788" y="5313363"/>
          <p14:tracePt t="29136" x="8420100" y="5270500"/>
          <p14:tracePt t="29144" x="8497888" y="5243513"/>
          <p14:tracePt t="29151" x="8585200" y="5218113"/>
          <p14:tracePt t="29160" x="8672513" y="5200650"/>
          <p14:tracePt t="29168" x="8759825" y="5191125"/>
          <p14:tracePt t="29176" x="8829675" y="5191125"/>
          <p14:tracePt t="29184" x="8916988" y="5191125"/>
          <p14:tracePt t="29192" x="8996363" y="5183188"/>
          <p14:tracePt t="29200" x="9048750" y="5183188"/>
          <p14:tracePt t="29207" x="9118600" y="5156200"/>
          <p14:tracePt t="29937" x="8961438" y="5243513"/>
          <p14:tracePt t="29944" x="8847138" y="5287963"/>
          <p14:tracePt t="29951" x="8734425" y="5305425"/>
          <p14:tracePt t="29960" x="8585200" y="5340350"/>
          <p14:tracePt t="29968" x="8489950" y="5348288"/>
          <p14:tracePt t="29975" x="8402638" y="5383213"/>
          <p14:tracePt t="29984" x="8358188" y="5383213"/>
          <p14:tracePt t="29992" x="8315325" y="5383213"/>
          <p14:tracePt t="30000" x="8305800" y="5392738"/>
          <p14:tracePt t="30008" x="8280400" y="5392738"/>
          <p14:tracePt t="30063" x="8270875" y="5392738"/>
          <p14:tracePt t="30072" x="8262938" y="5392738"/>
          <p14:tracePt t="30087" x="8253413" y="5392738"/>
          <p14:tracePt t="30168" x="8228013" y="5392738"/>
          <p14:tracePt t="30175" x="8218488" y="5392738"/>
          <p14:tracePt t="30183" x="8183563" y="5392738"/>
          <p14:tracePt t="30191" x="8166100" y="5348288"/>
          <p14:tracePt t="30199" x="8166100" y="5287963"/>
          <p14:tracePt t="30207" x="8166100" y="5260975"/>
          <p14:tracePt t="30229" x="8166100" y="5235575"/>
          <p14:tracePt t="30544" x="8105775" y="5226050"/>
          <p14:tracePt t="30554" x="8035925" y="5226050"/>
          <p14:tracePt t="30561" x="7931150" y="5243513"/>
          <p14:tracePt t="30568" x="7818438" y="5270500"/>
          <p14:tracePt t="30575" x="7731125" y="5295900"/>
          <p14:tracePt t="30584" x="7651750" y="5330825"/>
          <p14:tracePt t="30591" x="7573963" y="5357813"/>
          <p14:tracePt t="30600" x="7494588" y="5418138"/>
          <p14:tracePt t="30607" x="7477125" y="5462588"/>
          <p14:tracePt t="30616" x="7442200" y="5487988"/>
          <p14:tracePt t="30623" x="7442200" y="5549900"/>
          <p14:tracePt t="30631" x="7442200" y="5592763"/>
          <p14:tracePt t="30640" x="7442200" y="5645150"/>
          <p14:tracePt t="30648" x="7442200" y="5697538"/>
          <p14:tracePt t="30656" x="7451725" y="5740400"/>
          <p14:tracePt t="30664" x="7459663" y="5767388"/>
          <p14:tracePt t="30671" x="7459663" y="5784850"/>
          <p14:tracePt t="30682" x="7459663" y="5810250"/>
          <p14:tracePt t="30687" x="7469188" y="5819775"/>
          <p14:tracePt t="30705" x="7469188" y="5810250"/>
          <p14:tracePt t="30727" x="7469188" y="5767388"/>
          <p14:tracePt t="30735" x="7469188" y="5722938"/>
          <p14:tracePt t="30744" x="7451725" y="5654675"/>
          <p14:tracePt t="30752" x="7442200" y="5584825"/>
          <p14:tracePt t="30760" x="7424738" y="5522913"/>
          <p14:tracePt t="30766" x="7424738" y="5505450"/>
          <p14:tracePt t="30768" x="7389813" y="5418138"/>
          <p14:tracePt t="30775" x="7337425" y="5330825"/>
          <p14:tracePt t="30783" x="7277100" y="5260975"/>
          <p14:tracePt t="30791" x="7215188" y="5191125"/>
          <p14:tracePt t="30800" x="7102475" y="5086350"/>
          <p14:tracePt t="30807" x="7005638" y="5016500"/>
          <p14:tracePt t="30817" x="6823075" y="4929188"/>
          <p14:tracePt t="30823" x="6561138" y="4851400"/>
          <p14:tracePt t="30830" x="6561138" y="4841875"/>
          <p14:tracePt t="30833" x="6308725" y="4781550"/>
          <p14:tracePt t="30840" x="6029325" y="4694238"/>
          <p14:tracePt t="30847" x="5740400" y="4614863"/>
          <p14:tracePt t="30856" x="5427663" y="4537075"/>
          <p14:tracePt t="30865" x="5078413" y="4484688"/>
          <p14:tracePt t="30871" x="4694238" y="4414838"/>
          <p14:tracePt t="30881" x="4337050" y="4362450"/>
          <p14:tracePt t="30883" x="4337050" y="4354513"/>
          <p14:tracePt t="30887" x="3952875" y="4310063"/>
          <p14:tracePt t="30897" x="3586163" y="4284663"/>
          <p14:tracePt t="30903" x="3281363" y="4240213"/>
          <p14:tracePt t="30915" x="2949575" y="4222750"/>
          <p14:tracePt t="30919" x="2635250" y="4197350"/>
          <p14:tracePt t="30928" x="2346325" y="4179888"/>
          <p14:tracePt t="30935" x="2085975" y="4170363"/>
          <p14:tracePt t="30944" x="1893888" y="4135438"/>
          <p14:tracePt t="30952" x="1727200" y="4092575"/>
          <p14:tracePt t="30960" x="1639888" y="4083050"/>
          <p14:tracePt t="30968" x="1622425" y="4083050"/>
          <p14:tracePt t="30975" x="1597025" y="4065588"/>
          <p14:tracePt t="31016" x="1631950" y="4065588"/>
          <p14:tracePt t="31021" x="1631950" y="4057650"/>
          <p14:tracePt t="31025" x="1692275" y="4057650"/>
          <p14:tracePt t="31032" x="1719263" y="4057650"/>
          <p14:tracePt t="31039" x="1762125" y="4057650"/>
          <p14:tracePt t="31048" x="1797050" y="4092575"/>
          <p14:tracePt t="31056" x="1841500" y="4127500"/>
          <p14:tracePt t="31064" x="1866900" y="4135438"/>
          <p14:tracePt t="31072" x="1893888" y="4162425"/>
          <p14:tracePt t="31081" x="1911350" y="4170363"/>
          <p14:tracePt t="31087" x="1928813" y="4197350"/>
          <p14:tracePt t="31144" x="1936750" y="4197350"/>
          <p14:tracePt t="31151" x="1954213" y="4197350"/>
          <p14:tracePt t="31160" x="1963738" y="4187825"/>
          <p14:tracePt t="31168" x="1963738" y="4152900"/>
          <p14:tracePt t="31175" x="1963738" y="4110038"/>
          <p14:tracePt t="31184" x="1946275" y="4057650"/>
          <p14:tracePt t="31192" x="1936750" y="4013200"/>
          <p14:tracePt t="31199" x="1911350" y="3960813"/>
          <p14:tracePt t="31216" x="1911350" y="3908425"/>
          <p14:tracePt t="31223" x="1901825" y="3883025"/>
          <p14:tracePt t="31313" x="1919288" y="3900488"/>
          <p14:tracePt t="31320" x="1936750" y="3917950"/>
          <p14:tracePt t="31332" x="1998663" y="3943350"/>
          <p14:tracePt t="31337" x="2016125" y="3960813"/>
          <p14:tracePt t="31345" x="2051050" y="3960813"/>
          <p14:tracePt t="31353" x="2058988" y="3960813"/>
          <p14:tracePt t="31363" x="2093913" y="3960813"/>
          <p14:tracePt t="31370" x="2111375" y="3960813"/>
          <p14:tracePt t="31375" x="2155825" y="3960813"/>
          <p14:tracePt t="31384" x="2181225" y="3960813"/>
          <p14:tracePt t="31391" x="2216150" y="3960813"/>
          <p14:tracePt t="31400" x="2225675" y="3960813"/>
          <p14:tracePt t="31415" x="2243138" y="3960813"/>
          <p14:tracePt t="31424" x="2260600" y="3952875"/>
          <p14:tracePt t="31440" x="2268538" y="3935413"/>
          <p14:tracePt t="31448" x="2278063" y="3925888"/>
          <p14:tracePt t="31455" x="2278063" y="3917950"/>
          <p14:tracePt t="31480" x="2278063" y="3908425"/>
          <p14:tracePt t="31496" x="2278063" y="3890963"/>
          <p14:tracePt t="31519" x="2286000" y="3883025"/>
          <p14:tracePt t="31568" x="2328863" y="3917950"/>
          <p14:tracePt t="31576" x="2398713" y="3987800"/>
          <p14:tracePt t="31583" x="2486025" y="4083050"/>
          <p14:tracePt t="31591" x="2582863" y="4179888"/>
          <p14:tracePt t="31600" x="2705100" y="4267200"/>
          <p14:tracePt t="31608" x="2835275" y="4379913"/>
          <p14:tracePt t="31616" x="2984500" y="4484688"/>
          <p14:tracePt t="31623" x="3149600" y="4589463"/>
          <p14:tracePt t="31632" x="3359150" y="4694238"/>
          <p14:tracePt t="31639" x="3576638" y="4781550"/>
          <p14:tracePt t="31647" x="3795713" y="4868863"/>
          <p14:tracePt t="31655" x="4048125" y="4956175"/>
          <p14:tracePt t="31664" x="4354513" y="5033963"/>
          <p14:tracePt t="31672" x="4684713" y="5078413"/>
          <p14:tracePt t="31681" x="5060950" y="5121275"/>
          <p14:tracePt t="31687" x="5427663" y="5173663"/>
          <p14:tracePt t="31698" x="5810250" y="5226050"/>
          <p14:tracePt t="31703" x="6169025" y="5287963"/>
          <p14:tracePt t="31715" x="6518275" y="5340350"/>
          <p14:tracePt t="31719" x="6850063" y="5383213"/>
          <p14:tracePt t="31731" x="7119938" y="5418138"/>
          <p14:tracePt t="31735" x="7337425" y="5445125"/>
          <p14:tracePt t="31745" x="7521575" y="5487988"/>
          <p14:tracePt t="31752" x="7643813" y="5522913"/>
          <p14:tracePt t="31760" x="7739063" y="5567363"/>
          <p14:tracePt t="31767" x="7818438" y="5610225"/>
          <p14:tracePt t="31776" x="7861300" y="5654675"/>
          <p14:tracePt t="31784" x="7896225" y="5689600"/>
          <p14:tracePt t="31792" x="7905750" y="5707063"/>
          <p14:tracePt t="31799" x="7931150" y="5767388"/>
          <p14:tracePt t="31807" x="7948613" y="5784850"/>
          <p14:tracePt t="31816" x="7958138" y="5837238"/>
          <p14:tracePt t="31823" x="8001000" y="5897563"/>
          <p14:tracePt t="31832" x="8035925" y="5924550"/>
          <p14:tracePt t="31839" x="8105775" y="5984875"/>
          <p14:tracePt t="31848" x="8166100" y="6011863"/>
          <p14:tracePt t="31855" x="8253413" y="6046788"/>
          <p14:tracePt t="31864" x="8340725" y="6089650"/>
          <p14:tracePt t="31872" x="8385175" y="6116638"/>
          <p14:tracePt t="31881" x="8472488" y="6142038"/>
          <p14:tracePt t="31887" x="8515350" y="6169025"/>
          <p14:tracePt t="31898" x="8559800" y="6176963"/>
          <p14:tracePt t="31903" x="8629650" y="6176963"/>
          <p14:tracePt t="31915" x="8682038" y="6142038"/>
          <p14:tracePt t="31919" x="8716963" y="6134100"/>
          <p14:tracePt t="31932" x="8742363" y="6116638"/>
          <p14:tracePt t="31936" x="8759825" y="6099175"/>
          <p14:tracePt t="31945" x="8769350" y="6089650"/>
          <p14:tracePt t="31960" x="8777288" y="6072188"/>
          <p14:tracePt t="31984" x="8777288" y="6054725"/>
          <p14:tracePt t="31992" x="8786813" y="6029325"/>
          <p14:tracePt t="31999" x="8812213" y="6019800"/>
          <p14:tracePt t="32007" x="8829675" y="6002338"/>
          <p14:tracePt t="32016" x="8847138" y="5984875"/>
          <p14:tracePt t="32023" x="8874125" y="5967413"/>
          <p14:tracePt t="32032" x="8899525" y="5959475"/>
          <p14:tracePt t="32039" x="8916988" y="5924550"/>
          <p14:tracePt t="32048" x="8934450" y="5915025"/>
          <p14:tracePt t="32056" x="8934450" y="5897563"/>
          <p14:tracePt t="32064" x="8934450" y="5880100"/>
          <p14:tracePt t="32071" x="8934450" y="5837238"/>
          <p14:tracePt t="32081" x="8934450" y="5810250"/>
          <p14:tracePt t="32088" x="8926513" y="5767388"/>
          <p14:tracePt t="32098" x="8909050" y="5757863"/>
          <p14:tracePt t="32103" x="8891588" y="5749925"/>
          <p14:tracePt t="32114" x="8874125" y="5740400"/>
          <p14:tracePt t="32119" x="8847138" y="5715000"/>
          <p14:tracePt t="32131" x="8829675" y="5707063"/>
          <p14:tracePt t="32135" x="8794750" y="5707063"/>
          <p14:tracePt t="32144" x="8742363" y="5707063"/>
          <p14:tracePt t="32152" x="8689975" y="5707063"/>
          <p14:tracePt t="32160" x="8602663" y="5707063"/>
          <p14:tracePt t="32168" x="8524875" y="5707063"/>
          <p14:tracePt t="32176" x="8410575" y="5707063"/>
          <p14:tracePt t="32183" x="8305800" y="5707063"/>
          <p14:tracePt t="32191" x="8193088" y="5680075"/>
          <p14:tracePt t="32200" x="8088313" y="5662613"/>
          <p14:tracePt t="32208" x="7975600" y="5654675"/>
          <p14:tracePt t="32216" x="7888288" y="5627688"/>
          <p14:tracePt t="32224" x="7835900" y="5592763"/>
          <p14:tracePt t="32232" x="7791450" y="5575300"/>
          <p14:tracePt t="32239" x="7756525" y="5549900"/>
          <p14:tracePt t="32247" x="7731125" y="5532438"/>
          <p14:tracePt t="32255" x="7696200" y="5497513"/>
          <p14:tracePt t="32264" x="7661275" y="5462588"/>
          <p14:tracePt t="32271" x="7643813" y="5445125"/>
          <p14:tracePt t="32281" x="7608888" y="5418138"/>
          <p14:tracePt t="32287" x="7573963" y="5410200"/>
          <p14:tracePt t="32297" x="7539038" y="5392738"/>
          <p14:tracePt t="32303" x="7494588" y="5365750"/>
          <p14:tracePt t="32314" x="7469188" y="5357813"/>
          <p14:tracePt t="32319" x="7399338" y="5322888"/>
          <p14:tracePt t="32330" x="7354888" y="5313363"/>
          <p14:tracePt t="32335" x="7319963" y="5305425"/>
          <p14:tracePt t="32344" x="7277100" y="5278438"/>
          <p14:tracePt t="32351" x="7250113" y="5260975"/>
          <p14:tracePt t="32360" x="7224713" y="5260975"/>
          <p14:tracePt t="32368" x="7189788" y="5243513"/>
          <p14:tracePt t="32399" x="7180263" y="5243513"/>
          <p14:tracePt t="32408" x="7162800" y="5243513"/>
          <p14:tracePt t="32415" x="7127875" y="5243513"/>
          <p14:tracePt t="32423" x="7092950" y="5243513"/>
          <p14:tracePt t="32432" x="7050088" y="5243513"/>
          <p14:tracePt t="32440" x="7015163" y="5253038"/>
          <p14:tracePt t="32447" x="6970713" y="5253038"/>
          <p14:tracePt t="32455" x="6953250" y="5253038"/>
          <p14:tracePt t="32480" x="6945313" y="5253038"/>
          <p14:tracePt t="32543" x="6927850" y="5243513"/>
          <p14:tracePt t="32560" x="6927850" y="5235575"/>
          <p14:tracePt t="32575" x="6927850" y="5226050"/>
          <p14:tracePt t="32583" x="6935788" y="5218113"/>
          <p14:tracePt t="32600" x="6953250" y="5200650"/>
          <p14:tracePt t="32607" x="6970713" y="5191125"/>
          <p14:tracePt t="32624" x="6988175" y="5173663"/>
          <p14:tracePt t="32640" x="7015163" y="5156200"/>
          <p14:tracePt t="32648" x="7032625" y="5138738"/>
          <p14:tracePt t="32655" x="7032625" y="5130800"/>
          <p14:tracePt t="32664" x="7040563" y="5113338"/>
          <p14:tracePt t="32671" x="7067550" y="5086350"/>
          <p14:tracePt t="32681" x="7075488" y="5060950"/>
          <p14:tracePt t="32687" x="7075488" y="5043488"/>
          <p14:tracePt t="32697" x="7075488" y="5008563"/>
          <p14:tracePt t="32703" x="7075488" y="4964113"/>
          <p14:tracePt t="32714" x="7075488" y="4938713"/>
          <p14:tracePt t="32719" x="7075488" y="4911725"/>
          <p14:tracePt t="32731" x="7075488" y="4886325"/>
          <p14:tracePt t="32735" x="7075488" y="4851400"/>
          <p14:tracePt t="32747" x="7075488" y="4833938"/>
          <p14:tracePt t="32751" x="7075488" y="4806950"/>
          <p14:tracePt t="32760" x="7075488" y="4789488"/>
          <p14:tracePt t="32768" x="7075488" y="4781550"/>
          <p14:tracePt t="32856" x="7058025" y="4781550"/>
          <p14:tracePt t="32864" x="7058025" y="4824413"/>
          <p14:tracePt t="32872" x="7058025" y="4859338"/>
          <p14:tracePt t="32881" x="7050088" y="4911725"/>
          <p14:tracePt t="32887" x="7050088" y="4964113"/>
          <p14:tracePt t="32897" x="7050088" y="4999038"/>
          <p14:tracePt t="32903" x="7050088" y="5026025"/>
          <p14:tracePt t="32913" x="7050088" y="5051425"/>
          <p14:tracePt t="32931" x="7050088" y="5068888"/>
          <p14:tracePt t="33000" x="7050088" y="5043488"/>
          <p14:tracePt t="33007" x="7050088" y="4999038"/>
          <p14:tracePt t="33016" x="7050088" y="4956175"/>
          <p14:tracePt t="33023" x="7050088" y="4929188"/>
          <p14:tracePt t="33032" x="7050088" y="4886325"/>
          <p14:tracePt t="33040" x="7050088" y="4876800"/>
          <p14:tracePt t="33048" x="7050088" y="4841875"/>
          <p14:tracePt t="33055" x="7040563" y="4833938"/>
          <p14:tracePt t="33120" x="7040563" y="4851400"/>
          <p14:tracePt t="33129" x="7040563" y="4894263"/>
          <p14:tracePt t="33135" x="7040563" y="4938713"/>
          <p14:tracePt t="33145" x="7040563" y="4964113"/>
          <p14:tracePt t="33151" x="7040563" y="4999038"/>
          <p14:tracePt t="33160" x="7040563" y="5026025"/>
          <p14:tracePt t="33168" x="7040563" y="5043488"/>
          <p14:tracePt t="33240" x="7040563" y="5008563"/>
          <p14:tracePt t="33248" x="7040563" y="4981575"/>
          <p14:tracePt t="33256" x="7040563" y="4964113"/>
          <p14:tracePt t="33264" x="7040563" y="4938713"/>
          <p14:tracePt t="33272" x="7040563" y="4929188"/>
          <p14:tracePt t="33281" x="7040563" y="4911725"/>
          <p14:tracePt t="33288" x="7032625" y="4894263"/>
          <p14:tracePt t="33327" x="7015163" y="4894263"/>
          <p14:tracePt t="33335" x="7005638" y="4894263"/>
          <p14:tracePt t="33344" x="6997700" y="4903788"/>
          <p14:tracePt t="33352" x="6988175" y="4946650"/>
          <p14:tracePt t="33360" x="6988175" y="4964113"/>
          <p14:tracePt t="33368" x="6988175" y="4999038"/>
          <p14:tracePt t="33376" x="6988175" y="5008563"/>
          <p14:tracePt t="33384" x="6988175" y="5026025"/>
          <p14:tracePt t="33424" x="6988175" y="5033963"/>
          <p14:tracePt t="33431" x="6997700" y="5033963"/>
          <p14:tracePt t="33448" x="7015163" y="5016500"/>
          <p14:tracePt t="33456" x="7023100" y="5008563"/>
          <p14:tracePt t="33480" x="7023100" y="4999038"/>
          <p14:tracePt t="33496" x="7040563" y="4981575"/>
          <p14:tracePt t="33503" x="7075488" y="4981575"/>
          <p14:tracePt t="33514" x="7145338" y="5008563"/>
          <p14:tracePt t="33519" x="7189788" y="5078413"/>
          <p14:tracePt t="33530" x="7259638" y="5165725"/>
          <p14:tracePt t="33535" x="7346950" y="5260975"/>
          <p14:tracePt t="33546" x="7416800" y="5340350"/>
          <p14:tracePt t="33551" x="7494588" y="5418138"/>
          <p14:tracePt t="33560" x="7581900" y="5480050"/>
          <p14:tracePt t="33567" x="7669213" y="5557838"/>
          <p14:tracePt t="33576" x="7756525" y="5610225"/>
          <p14:tracePt t="33583" x="7818438" y="5654675"/>
          <p14:tracePt t="33592" x="7861300" y="5707063"/>
          <p14:tracePt t="33600" x="7940675" y="5722938"/>
          <p14:tracePt t="33607" x="7983538" y="5732463"/>
          <p14:tracePt t="33617" x="8026400" y="5732463"/>
          <p14:tracePt t="33623" x="8088313" y="5732463"/>
          <p14:tracePt t="33631" x="8148638" y="5732463"/>
          <p14:tracePt t="33639" x="8218488" y="5732463"/>
          <p14:tracePt t="33648" x="8280400" y="5707063"/>
          <p14:tracePt t="33656" x="8340725" y="5697538"/>
          <p14:tracePt t="33663" x="8385175" y="5680075"/>
          <p14:tracePt t="33672" x="8420100" y="5680075"/>
          <p14:tracePt t="33680" x="8455025" y="5672138"/>
          <p14:tracePt t="33688" x="8462963" y="5662613"/>
          <p14:tracePt t="33697" x="8472488" y="5662613"/>
          <p14:tracePt t="33751" x="8480425" y="5662613"/>
          <p14:tracePt t="33768" x="8497888" y="5662613"/>
          <p14:tracePt t="33775" x="8524875" y="5662613"/>
          <p14:tracePt t="33783" x="8542338" y="5662613"/>
          <p14:tracePt t="33791" x="8550275" y="5662613"/>
          <p14:tracePt t="33800" x="8559800" y="5662613"/>
          <p14:tracePt t="33807" x="8594725" y="5662613"/>
          <p14:tracePt t="33815" x="8602663" y="5662613"/>
          <p14:tracePt t="33823" x="8629650" y="5662613"/>
          <p14:tracePt t="33831" x="8647113" y="5662613"/>
          <p14:tracePt t="33839" x="8655050" y="5662613"/>
          <p14:tracePt t="33847" x="8672513" y="5662613"/>
          <p14:tracePt t="33855" x="8689975" y="5662613"/>
          <p14:tracePt t="33912" x="8699500" y="5654675"/>
          <p14:tracePt t="33929" x="8689975" y="5654675"/>
          <p14:tracePt t="33935" x="8647113" y="5637213"/>
          <p14:tracePt t="33945" x="8585200" y="5637213"/>
          <p14:tracePt t="33952" x="8542338" y="5637213"/>
          <p14:tracePt t="33960" x="8524875" y="5637213"/>
          <p14:tracePt t="33968" x="8489950" y="5637213"/>
          <p14:tracePt t="33976" x="8480425" y="5637213"/>
          <p14:tracePt t="33992" x="8472488" y="5637213"/>
          <p14:tracePt t="34007" x="8455025" y="5645150"/>
          <p14:tracePt t="34031" x="8455025" y="5654675"/>
          <p14:tracePt t="34047" x="8472488" y="5662613"/>
          <p14:tracePt t="34055" x="8497888" y="5662613"/>
          <p14:tracePt t="34063" x="8524875" y="5662613"/>
          <p14:tracePt t="34071" x="8550275" y="5637213"/>
          <p14:tracePt t="34080" x="8559800" y="5619750"/>
          <p14:tracePt t="34087" x="8559800" y="5610225"/>
          <p14:tracePt t="34096" x="8559800" y="5584825"/>
          <p14:tracePt t="34103" x="8559800" y="5567363"/>
          <p14:tracePt t="34113" x="8559800" y="5549900"/>
          <p14:tracePt t="34120" x="8559800" y="5540375"/>
          <p14:tracePt t="34131" x="8559800" y="5532438"/>
          <p14:tracePt t="34135" x="8532813" y="5497513"/>
          <p14:tracePt t="34147" x="8524875" y="5497513"/>
          <p14:tracePt t="34151" x="8480425" y="5497513"/>
          <p14:tracePt t="34160" x="8445500" y="5497513"/>
          <p14:tracePt t="34168" x="8437563" y="5497513"/>
          <p14:tracePt t="34176" x="8410575" y="5497513"/>
          <p14:tracePt t="34184" x="8385175" y="5505450"/>
          <p14:tracePt t="34199" x="8385175" y="5522913"/>
          <p14:tracePt t="34214" x="8393113" y="5549900"/>
          <p14:tracePt t="34216" x="8410575" y="5557838"/>
          <p14:tracePt t="34223" x="8428038" y="5567363"/>
          <p14:tracePt t="34232" x="8455025" y="5592763"/>
          <p14:tracePt t="34239" x="8480425" y="5592763"/>
          <p14:tracePt t="34255" x="8507413" y="5592763"/>
          <p14:tracePt t="34279" x="8515350" y="5584825"/>
          <p14:tracePt t="34303" x="8515350" y="5575300"/>
          <p14:tracePt t="34312" x="8515350" y="5549900"/>
          <p14:tracePt t="34329" x="8515350" y="5540375"/>
          <p14:tracePt t="34346" x="8515350" y="5532438"/>
          <p14:tracePt t="34352" x="8497888" y="5532438"/>
          <p14:tracePt t="34376" x="8489950" y="5532438"/>
          <p14:tracePt t="34383" x="8489950" y="5549900"/>
          <p14:tracePt t="34400" x="8489950" y="5557838"/>
          <p14:tracePt t="34415" x="8489950" y="5575300"/>
          <p14:tracePt t="34423" x="8507413" y="5602288"/>
          <p14:tracePt t="34520" x="8472488" y="5610225"/>
          <p14:tracePt t="34528" x="8428038" y="5610225"/>
          <p14:tracePt t="34535" x="8367713" y="5619750"/>
          <p14:tracePt t="34545" x="8315325" y="5619750"/>
          <p14:tracePt t="34552" x="8253413" y="5645150"/>
          <p14:tracePt t="34562" x="8183563" y="5645150"/>
          <p14:tracePt t="34568" x="8123238" y="5645150"/>
          <p14:tracePt t="34577" x="8043863" y="5645150"/>
          <p14:tracePt t="34585" x="7966075" y="5645150"/>
          <p14:tracePt t="34592" x="7878763" y="5637213"/>
          <p14:tracePt t="34600" x="7773988" y="5627688"/>
          <p14:tracePt t="34608" x="7661275" y="5619750"/>
          <p14:tracePt t="34615" x="7556500" y="5592763"/>
          <p14:tracePt t="34623" x="7399338" y="5575300"/>
          <p14:tracePt t="34632" x="7215188" y="5567363"/>
          <p14:tracePt t="34640" x="7058025" y="5549900"/>
          <p14:tracePt t="34648" x="6910388" y="5540375"/>
          <p14:tracePt t="34656" x="6727825" y="5540375"/>
          <p14:tracePt t="34663" x="6421438" y="5522913"/>
          <p14:tracePt t="34672" x="6142038" y="5480050"/>
          <p14:tracePt t="34680" x="5915025" y="5453063"/>
          <p14:tracePt t="34687" x="5689600" y="5418138"/>
          <p14:tracePt t="34696" x="5435600" y="5375275"/>
          <p14:tracePt t="34703" x="5243513" y="5357813"/>
          <p14:tracePt t="34713" x="5026025" y="5322888"/>
          <p14:tracePt t="34719" x="4833938" y="5305425"/>
          <p14:tracePt t="34730" x="4684713" y="5260975"/>
          <p14:tracePt t="34735" x="4546600" y="5218113"/>
          <p14:tracePt t="34747" x="4432300" y="5183188"/>
          <p14:tracePt t="34752" x="4371975" y="5148263"/>
          <p14:tracePt t="34760" x="4337050" y="5138738"/>
          <p14:tracePt t="34768" x="4302125" y="5103813"/>
          <p14:tracePt t="34776" x="4292600" y="5095875"/>
          <p14:tracePt t="34809" x="4284663" y="5068888"/>
          <p14:tracePt t="34824" x="4249738" y="5051425"/>
          <p14:tracePt t="34831" x="4214813" y="5026025"/>
          <p14:tracePt t="34839" x="4135438" y="4999038"/>
          <p14:tracePt t="34848" x="4048125" y="4964113"/>
          <p14:tracePt t="34855" x="3952875" y="4921250"/>
          <p14:tracePt t="34863" x="3856038" y="4876800"/>
          <p14:tracePt t="34872" x="3743325" y="4833938"/>
          <p14:tracePt t="34880" x="3673475" y="4781550"/>
          <p14:tracePt t="34888" x="3594100" y="4746625"/>
          <p14:tracePt t="34896" x="3524250" y="4702175"/>
          <p14:tracePt t="34903" x="3506788" y="4649788"/>
          <p14:tracePt t="34913" x="3463925" y="4624388"/>
          <p14:tracePt t="34919" x="3429000" y="4589463"/>
          <p14:tracePt t="34930" x="3394075" y="4564063"/>
          <p14:tracePt t="34935" x="3351213" y="4546600"/>
          <p14:tracePt t="34947" x="3324225" y="4529138"/>
          <p14:tracePt t="34952" x="3289300" y="4502150"/>
          <p14:tracePt t="34960" x="3236913" y="4484688"/>
          <p14:tracePt t="34968" x="3194050" y="4476750"/>
          <p14:tracePt t="34976" x="3132138" y="4449763"/>
          <p14:tracePt t="34983" x="3106738" y="4449763"/>
          <p14:tracePt t="34992" x="3044825" y="4441825"/>
          <p14:tracePt t="34999" x="3019425" y="4432300"/>
          <p14:tracePt t="35007" x="2957513" y="4432300"/>
          <p14:tracePt t="35016" x="2905125" y="4414838"/>
          <p14:tracePt t="35024" x="2862263" y="4414838"/>
          <p14:tracePt t="35032" x="2827338" y="4397375"/>
          <p14:tracePt t="35080" x="2817813" y="4389438"/>
          <p14:tracePt t="35087" x="2817813" y="4354513"/>
          <p14:tracePt t="35096" x="2844800" y="4302125"/>
          <p14:tracePt t="35103" x="2870200" y="4232275"/>
          <p14:tracePt t="35113" x="2870200" y="4187825"/>
          <p14:tracePt t="35119" x="2870200" y="4127500"/>
          <p14:tracePt t="35130" x="2870200" y="4057650"/>
          <p14:tracePt t="35135" x="2870200" y="4005263"/>
          <p14:tracePt t="35147" x="2844800" y="3952875"/>
          <p14:tracePt t="35152" x="2809875" y="3890963"/>
          <p14:tracePt t="35160" x="2765425" y="3838575"/>
          <p14:tracePt t="35167" x="2740025" y="3821113"/>
          <p14:tracePt t="35176" x="2695575" y="3786188"/>
          <p14:tracePt t="35185" x="2670175" y="3778250"/>
          <p14:tracePt t="35192" x="2635250" y="3778250"/>
          <p14:tracePt t="35200" x="2590800" y="3760788"/>
          <p14:tracePt t="35214" x="2538413" y="3760788"/>
          <p14:tracePt t="35217" x="2503488" y="3760788"/>
          <p14:tracePt t="35223" x="2478088" y="3760788"/>
          <p14:tracePt t="35232" x="2433638" y="3760788"/>
          <p14:tracePt t="35239" x="2390775" y="3803650"/>
          <p14:tracePt t="35248" x="2373313" y="3848100"/>
          <p14:tracePt t="35256" x="2363788" y="3890963"/>
          <p14:tracePt t="35265" x="2346325" y="3943350"/>
          <p14:tracePt t="35271" x="2346325" y="3960813"/>
          <p14:tracePt t="35280" x="2346325" y="4005263"/>
          <p14:tracePt t="35287" x="2346325" y="4048125"/>
          <p14:tracePt t="35297" x="2373313" y="4092575"/>
          <p14:tracePt t="35303" x="2398713" y="4117975"/>
          <p14:tracePt t="35313" x="2433638" y="4135438"/>
          <p14:tracePt t="35320" x="2486025" y="4152900"/>
          <p14:tracePt t="35330" x="2503488" y="4152900"/>
          <p14:tracePt t="35335" x="2547938" y="4152900"/>
          <p14:tracePt t="35347" x="2582863" y="4152900"/>
          <p14:tracePt t="35351" x="2608263" y="4144963"/>
          <p14:tracePt t="35360" x="2660650" y="4100513"/>
          <p14:tracePt t="35368" x="2678113" y="4065588"/>
          <p14:tracePt t="35376" x="2713038" y="4040188"/>
          <p14:tracePt t="35384" x="2722563" y="3995738"/>
          <p14:tracePt t="35391" x="2740025" y="3952875"/>
          <p14:tracePt t="35400" x="2740025" y="3908425"/>
          <p14:tracePt t="35407" x="2740025" y="3883025"/>
          <p14:tracePt t="35415" x="2740025" y="3838575"/>
          <p14:tracePt t="35424" x="2740025" y="3803650"/>
          <p14:tracePt t="35432" x="2730500" y="3786188"/>
          <p14:tracePt t="35439" x="2730500" y="3751263"/>
          <p14:tracePt t="35448" x="2713038" y="3743325"/>
          <p14:tracePt t="35456" x="2678113" y="3716338"/>
          <p14:tracePt t="35464" x="2652713" y="3708400"/>
          <p14:tracePt t="35472" x="2635250" y="3708400"/>
          <p14:tracePt t="35480" x="2608263" y="3708400"/>
          <p14:tracePt t="35487" x="2582863" y="3708400"/>
          <p14:tracePt t="35496" x="2538413" y="3708400"/>
          <p14:tracePt t="35514" x="2495550" y="3708400"/>
          <p14:tracePt t="35519" x="2451100" y="3716338"/>
          <p14:tracePt t="35530" x="2416175" y="3733800"/>
          <p14:tracePt t="35535" x="2373313" y="3768725"/>
          <p14:tracePt t="35546" x="2320925" y="3803650"/>
          <p14:tracePt t="35551" x="2293938" y="3821113"/>
          <p14:tracePt t="35563" x="2251075" y="3865563"/>
          <p14:tracePt t="35568" x="2233613" y="3873500"/>
          <p14:tracePt t="35576" x="2208213" y="3900488"/>
          <p14:tracePt t="35592" x="2198688" y="3908425"/>
          <p14:tracePt t="35640" x="2198688" y="3943350"/>
          <p14:tracePt t="35648" x="2198688" y="3952875"/>
          <p14:tracePt t="35656" x="2198688" y="3978275"/>
          <p14:tracePt t="35664" x="2198688" y="3995738"/>
          <p14:tracePt t="35671" x="2216150" y="4022725"/>
          <p14:tracePt t="35680" x="2225675" y="4048125"/>
          <p14:tracePt t="35688" x="2243138" y="4075113"/>
          <p14:tracePt t="35696" x="2243138" y="4083050"/>
          <p14:tracePt t="35704" x="2278063" y="4127500"/>
          <p14:tracePt t="35713" x="2286000" y="4135438"/>
          <p14:tracePt t="35719" x="2303463" y="4162425"/>
          <p14:tracePt t="35729" x="2328863" y="4197350"/>
          <p14:tracePt t="35747" x="2355850" y="4222750"/>
          <p14:tracePt t="35752" x="2373313" y="4249738"/>
          <p14:tracePt t="35760" x="2390775" y="4267200"/>
          <p14:tracePt t="35768" x="2398713" y="4284663"/>
          <p14:tracePt t="35776" x="2408238" y="4292600"/>
          <p14:tracePt t="35785" x="2408238" y="4302125"/>
          <p14:tracePt t="35792" x="2433638" y="4327525"/>
          <p14:tracePt t="35807" x="2443163" y="4337050"/>
          <p14:tracePt t="35816" x="2451100" y="4344988"/>
          <p14:tracePt t="35840" x="2460625" y="4354513"/>
          <p14:tracePt t="35864" x="2478088" y="4354513"/>
          <p14:tracePt t="36289" x="2486025" y="4344988"/>
          <p14:tracePt t="36297" x="2486025" y="4284663"/>
          <p14:tracePt t="36304" x="2478088" y="4240213"/>
          <p14:tracePt t="36316" x="2468563" y="4197350"/>
          <p14:tracePt t="36319" x="2468563" y="4170363"/>
          <p14:tracePt t="36329" x="2468563" y="4110038"/>
          <p14:tracePt t="36335" x="2460625" y="4083050"/>
          <p14:tracePt t="36345" x="2451100" y="4048125"/>
          <p14:tracePt t="36351" x="2425700" y="4013200"/>
          <p14:tracePt t="36363" x="2425700" y="3995738"/>
          <p14:tracePt t="36367" x="2416175" y="3970338"/>
          <p14:tracePt t="36376" x="2416175" y="3952875"/>
          <p14:tracePt t="36383" x="2416175" y="3917950"/>
          <p14:tracePt t="36391" x="2408238" y="3890963"/>
          <p14:tracePt t="36407" x="2408238" y="3883025"/>
          <p14:tracePt t="36427" x="2408238" y="3865563"/>
          <p14:tracePt t="36439" x="2408238" y="3848100"/>
          <p14:tracePt t="36528" x="2381250" y="3830638"/>
          <p14:tracePt t="36536" x="2373313" y="3821113"/>
          <p14:tracePt t="36552" x="2346325" y="3795713"/>
          <p14:tracePt t="36562" x="2338388" y="3795713"/>
          <p14:tracePt t="36568" x="2320925" y="3786188"/>
          <p14:tracePt t="36575" x="2303463" y="3786188"/>
          <p14:tracePt t="36584" x="2286000" y="3778250"/>
          <p14:tracePt t="36592" x="2260600" y="3778250"/>
          <p14:tracePt t="36600" x="2251075" y="3778250"/>
          <p14:tracePt t="36608" x="2216150" y="3778250"/>
          <p14:tracePt t="36616" x="2198688" y="3778250"/>
          <p14:tracePt t="36623" x="2173288" y="3778250"/>
          <p14:tracePt t="36631" x="2146300" y="3803650"/>
          <p14:tracePt t="36639" x="2128838" y="3813175"/>
          <p14:tracePt t="36648" x="2111375" y="3856038"/>
          <p14:tracePt t="36656" x="2103438" y="3900488"/>
          <p14:tracePt t="36664" x="2103438" y="3943350"/>
          <p14:tracePt t="36672" x="2103438" y="3995738"/>
          <p14:tracePt t="36679" x="2103438" y="4065588"/>
          <p14:tracePt t="36687" x="2103438" y="4110038"/>
          <p14:tracePt t="36697" x="2103438" y="4170363"/>
          <p14:tracePt t="36703" x="2111375" y="4214813"/>
          <p14:tracePt t="36713" x="2128838" y="4249738"/>
          <p14:tracePt t="36720" x="2138363" y="4284663"/>
          <p14:tracePt t="36730" x="2155825" y="4302125"/>
          <p14:tracePt t="36735" x="2173288" y="4327525"/>
          <p14:tracePt t="36746" x="2181225" y="4344988"/>
          <p14:tracePt t="36751" x="2216150" y="4354513"/>
          <p14:tracePt t="36763" x="2225675" y="4371975"/>
          <p14:tracePt t="36768" x="2233613" y="4371975"/>
          <p14:tracePt t="36776" x="2278063" y="4371975"/>
          <p14:tracePt t="36784" x="2328863" y="4371975"/>
          <p14:tracePt t="36792" x="2390775" y="4371975"/>
          <p14:tracePt t="36800" x="2433638" y="4362450"/>
          <p14:tracePt t="36808" x="2486025" y="4327525"/>
          <p14:tracePt t="36815" x="2530475" y="4284663"/>
          <p14:tracePt t="36823" x="2565400" y="4257675"/>
          <p14:tracePt t="36832" x="2573338" y="4222750"/>
          <p14:tracePt t="36839" x="2573338" y="4187825"/>
          <p14:tracePt t="36848" x="2573338" y="4170363"/>
          <p14:tracePt t="36856" x="2573338" y="4127500"/>
          <p14:tracePt t="36864" x="2573338" y="4083050"/>
          <p14:tracePt t="36872" x="2565400" y="4057650"/>
          <p14:tracePt t="36879" x="2547938" y="4040188"/>
          <p14:tracePt t="36887" x="2513013" y="4005263"/>
          <p14:tracePt t="36896" x="2495550" y="3995738"/>
          <p14:tracePt t="36903" x="2468563" y="3978275"/>
          <p14:tracePt t="36913" x="2433638" y="3978275"/>
          <p14:tracePt t="36920" x="2416175" y="3978275"/>
          <p14:tracePt t="36930" x="2381250" y="3987800"/>
          <p14:tracePt t="36936" x="2363788" y="4030663"/>
          <p14:tracePt t="36947" x="2328863" y="4110038"/>
          <p14:tracePt t="36952" x="2328863" y="4179888"/>
          <p14:tracePt t="36964" x="2346325" y="4327525"/>
          <p14:tracePt t="36967" x="2408238" y="4459288"/>
          <p14:tracePt t="36977" x="2503488" y="4597400"/>
          <p14:tracePt t="36985" x="2660650" y="4737100"/>
          <p14:tracePt t="36992" x="2844800" y="4894263"/>
          <p14:tracePt t="37000" x="3106738" y="5043488"/>
          <p14:tracePt t="37007" x="3394075" y="5173663"/>
          <p14:tracePt t="37016" x="3663950" y="5287963"/>
          <p14:tracePt t="37023" x="3935413" y="5400675"/>
          <p14:tracePt t="37031" x="4232275" y="5480050"/>
          <p14:tracePt t="37039" x="4502150" y="5549900"/>
          <p14:tracePt t="37048" x="4789488" y="5592763"/>
          <p14:tracePt t="37055" x="5068888" y="5610225"/>
          <p14:tracePt t="37063" x="5295900" y="5645150"/>
          <p14:tracePt t="37072" x="5505450" y="5645150"/>
          <p14:tracePt t="37079" x="5662613" y="5645150"/>
          <p14:tracePt t="37088" x="5767388" y="5645150"/>
          <p14:tracePt t="37097" x="5862638" y="5645150"/>
          <p14:tracePt t="37103" x="5942013" y="5645150"/>
          <p14:tracePt t="37113" x="6019800" y="5645150"/>
          <p14:tracePt t="37120" x="6099175" y="5645150"/>
          <p14:tracePt t="37129" x="6186488" y="5645150"/>
          <p14:tracePt t="37135" x="6273800" y="5645150"/>
          <p14:tracePt t="37147" x="6386513" y="5645150"/>
          <p14:tracePt t="37151" x="6500813" y="5645150"/>
          <p14:tracePt t="37163" x="6630988" y="5645150"/>
          <p14:tracePt t="37167" x="6780213" y="5645150"/>
          <p14:tracePt t="37176" x="6927850" y="5645150"/>
          <p14:tracePt t="37184" x="7067550" y="5645150"/>
          <p14:tracePt t="37192" x="7189788" y="5654675"/>
          <p14:tracePt t="37200" x="7294563" y="5680075"/>
          <p14:tracePt t="37208" x="7364413" y="5689600"/>
          <p14:tracePt t="37215" x="7381875" y="5697538"/>
          <p14:tracePt t="37223" x="7389813" y="5707063"/>
          <p14:tracePt t="37328" x="7416800" y="5707063"/>
          <p14:tracePt t="37335" x="7451725" y="5707063"/>
          <p14:tracePt t="37345" x="7459663" y="5707063"/>
          <p14:tracePt t="37352" x="7469188" y="5707063"/>
          <p14:tracePt t="37363" x="7512050" y="5697538"/>
          <p14:tracePt t="37367" x="7539038" y="5672138"/>
          <p14:tracePt t="37376" x="7564438" y="5654675"/>
          <p14:tracePt t="37384" x="7591425" y="5627688"/>
          <p14:tracePt t="37392" x="7599363" y="5619750"/>
          <p14:tracePt t="37400" x="7634288" y="5584825"/>
          <p14:tracePt t="37415" x="7643813" y="5575300"/>
          <p14:tracePt t="37488" x="7643813" y="5549900"/>
          <p14:tracePt t="37498" x="7643813" y="5540375"/>
          <p14:tracePt t="37506" x="7643813" y="5522913"/>
          <p14:tracePt t="37513" x="7599363" y="5497513"/>
          <p14:tracePt t="37519" x="7573963" y="5487988"/>
          <p14:tracePt t="37528" x="7539038" y="5480050"/>
          <p14:tracePt t="37535" x="7494588" y="5462588"/>
          <p14:tracePt t="37544" x="7469188" y="5462588"/>
          <p14:tracePt t="37551" x="7434263" y="5453063"/>
          <p14:tracePt t="37562" x="7407275" y="5453063"/>
          <p14:tracePt t="37567" x="7389813" y="5453063"/>
          <p14:tracePt t="37575" x="7381875" y="5453063"/>
          <p14:tracePt t="37583" x="7354888" y="5453063"/>
          <p14:tracePt t="37591" x="7346950" y="5453063"/>
          <p14:tracePt t="37655" x="7337425" y="5453063"/>
          <p14:tracePt t="37904" x="7337425" y="5462588"/>
          <p14:tracePt t="37976" x="7346950" y="5470525"/>
          <p14:tracePt t="38046" x="7346950" y="5462588"/>
          <p14:tracePt t="38048" x="7346950" y="5453063"/>
          <p14:tracePt t="38095" x="7337425" y="5435600"/>
          <p14:tracePt t="38135" x="7312025" y="5435600"/>
          <p14:tracePt t="38144" x="7302500" y="5462588"/>
          <p14:tracePt t="38152" x="7294563" y="5470525"/>
          <p14:tracePt t="38161" x="7294563" y="5480050"/>
          <p14:tracePt t="38328" x="7294563" y="5487988"/>
          <p14:tracePt t="38448" x="7302500" y="5480050"/>
          <p14:tracePt t="38552" x="7329488" y="5480050"/>
          <p14:tracePt t="38568" x="7346950" y="5462588"/>
          <p14:tracePt t="38577" x="7364413" y="5453063"/>
          <p14:tracePt t="38592" x="7364413" y="5445125"/>
          <p14:tracePt t="38600" x="7364413" y="5435600"/>
          <p14:tracePt t="38608" x="7372350" y="5418138"/>
          <p14:tracePt t="38760" x="7364413" y="5410200"/>
          <p14:tracePt t="38777" x="7364413" y="5418138"/>
          <p14:tracePt t="38783" x="7354888" y="5427663"/>
          <p14:tracePt t="38904" x="7346950" y="5427663"/>
          <p14:tracePt t="38976" x="7319963" y="5418138"/>
          <p14:tracePt t="39106" x="7319963" y="5427663"/>
          <p14:tracePt t="39300" x="7319963" y="5435600"/>
          <p14:tracePt t="39322" x="7319963" y="5445125"/>
          <p14:tracePt t="39345" x="7319963" y="5462588"/>
          <p14:tracePt t="39376" x="7319963" y="5470525"/>
          <p14:tracePt t="39391" x="7319963" y="5480050"/>
          <p14:tracePt t="39414" x="7319963" y="5487988"/>
          <p14:tracePt t="39460" x="7319963" y="5505450"/>
          <p14:tracePt t="39464" x="7319963" y="5497513"/>
          <p14:tracePt t="39479" x="7329488" y="5487988"/>
          <p14:tracePt t="39530" x="7329488" y="5505450"/>
          <p14:tracePt t="39535" x="7337425" y="5505450"/>
          <p14:tracePt t="39560" x="7346950" y="5497513"/>
          <p14:tracePt t="39568" x="7346950" y="5505450"/>
          <p14:tracePt t="39608" x="7346950" y="5514975"/>
          <p14:tracePt t="39623" x="7346950" y="5505450"/>
          <p14:tracePt t="39639" x="7364413" y="5497513"/>
          <p14:tracePt t="39776" x="7364413" y="5487988"/>
          <p14:tracePt t="39793" x="7364413" y="5462588"/>
          <p14:tracePt t="39801" x="7364413" y="5453063"/>
          <p14:tracePt t="39816" x="7364413" y="5445125"/>
          <p14:tracePt t="39823" x="7364413" y="5435600"/>
          <p14:tracePt t="39840" x="7364413" y="5410200"/>
          <p14:tracePt t="39847" x="7364413" y="5400675"/>
          <p14:tracePt t="39864" x="7364413" y="5392738"/>
          <p14:tracePt t="39912" x="7354888" y="5375275"/>
          <p14:tracePt t="39928" x="7346950" y="5365750"/>
          <p14:tracePt t="39992" x="7337425" y="5365750"/>
          <p14:tracePt t="40001" x="7337425" y="5357813"/>
          <p14:tracePt t="40031" x="7337425" y="5348288"/>
          <p14:tracePt t="40055" x="7337425" y="5330825"/>
          <p14:tracePt t="40071" x="7337425" y="5322888"/>
          <p14:tracePt t="40087" x="7319963" y="5322888"/>
          <p14:tracePt t="40094" x="7319963" y="5313363"/>
          <p14:tracePt t="40103" x="7302500" y="5313363"/>
          <p14:tracePt t="40116" x="7302500" y="5305425"/>
          <p14:tracePt t="40648" x="7329488" y="5305425"/>
          <p14:tracePt t="40656" x="7346950" y="5305425"/>
          <p14:tracePt t="40664" x="7364413" y="5305425"/>
          <p14:tracePt t="40672" x="7381875" y="5278438"/>
          <p14:tracePt t="40680" x="7389813" y="5270500"/>
          <p14:tracePt t="40710" x="7389813" y="5287963"/>
          <p14:tracePt t="40760" x="7381875" y="5278438"/>
          <p14:tracePt t="40767" x="7337425" y="5295900"/>
          <p14:tracePt t="40777" x="7312025" y="5330825"/>
          <p14:tracePt t="40784" x="7294563" y="5357813"/>
          <p14:tracePt t="40795" x="7277100" y="5392738"/>
          <p14:tracePt t="40800" x="7267575" y="5418138"/>
          <p14:tracePt t="40803" x="7267575" y="5427663"/>
          <p14:tracePt t="40808" x="7267575" y="5462588"/>
          <p14:tracePt t="40816" x="7267575" y="5480050"/>
          <p14:tracePt t="40823" x="7267575" y="5487988"/>
          <p14:tracePt t="40831" x="7267575" y="5514975"/>
          <p14:tracePt t="40847" x="7267575" y="5522913"/>
          <p14:tracePt t="40872" x="7277100" y="5532438"/>
          <p14:tracePt t="40880" x="7285038" y="5549900"/>
          <p14:tracePt t="40954" x="7285038" y="5567363"/>
          <p14:tracePt t="40962" x="7285038" y="5575300"/>
          <p14:tracePt t="40967" x="7285038" y="5619750"/>
          <p14:tracePt t="40980" x="7259638" y="5654675"/>
          <p14:tracePt t="40984" x="7224713" y="5689600"/>
          <p14:tracePt t="40998" x="7189788" y="5722938"/>
          <p14:tracePt t="41000" x="7162800" y="5749925"/>
          <p14:tracePt t="41009" x="7092950" y="5784850"/>
          <p14:tracePt t="41017" x="7050088" y="5810250"/>
          <p14:tracePt t="41024" x="6997700" y="5837238"/>
          <p14:tracePt t="41031" x="6945313" y="5872163"/>
          <p14:tracePt t="41039" x="6900863" y="5880100"/>
          <p14:tracePt t="41048" x="6858000" y="5907088"/>
          <p14:tracePt t="41055" x="6797675" y="5915025"/>
          <p14:tracePt t="41064" x="6788150" y="5924550"/>
          <p14:tracePt t="41072" x="6780213" y="5924550"/>
          <p14:tracePt t="41111" x="6753225" y="5924550"/>
          <p14:tracePt t="41127" x="6735763" y="5924550"/>
          <p14:tracePt t="41135" x="6710363" y="5924550"/>
          <p14:tracePt t="41144" x="6683375" y="5924550"/>
          <p14:tracePt t="41151" x="6640513" y="5924550"/>
          <p14:tracePt t="41162" x="6596063" y="5924550"/>
          <p14:tracePt t="41167" x="6561138" y="5924550"/>
          <p14:tracePt t="41178" x="6535738" y="5924550"/>
          <p14:tracePt t="41183" x="6518275" y="5942013"/>
          <p14:tracePt t="41247" x="6508750" y="5949950"/>
          <p14:tracePt t="41255" x="6518275" y="5967413"/>
          <p14:tracePt t="41263" x="6561138" y="5967413"/>
          <p14:tracePt t="41272" x="6630988" y="5967413"/>
          <p14:tracePt t="41279" x="6710363" y="5967413"/>
          <p14:tracePt t="41288" x="6805613" y="5942013"/>
          <p14:tracePt t="41296" x="6910388" y="5897563"/>
          <p14:tracePt t="41304" x="6980238" y="5880100"/>
          <p14:tracePt t="41312" x="7040563" y="5845175"/>
          <p14:tracePt t="41319" x="7075488" y="5827713"/>
          <p14:tracePt t="41329" x="7085013" y="5810250"/>
          <p14:tracePt t="41335" x="7110413" y="5784850"/>
          <p14:tracePt t="41345" x="7119938" y="5767388"/>
          <p14:tracePt t="41376" x="7119938" y="5757863"/>
          <p14:tracePt t="41384" x="7119938" y="5749925"/>
          <p14:tracePt t="41408" x="7102475" y="5740400"/>
          <p14:tracePt t="41424" x="7085013" y="5722938"/>
          <p14:tracePt t="41432" x="7040563" y="5722938"/>
          <p14:tracePt t="41440" x="6997700" y="5722938"/>
          <p14:tracePt t="41447" x="6945313" y="5722938"/>
          <p14:tracePt t="41455" x="6858000" y="5740400"/>
          <p14:tracePt t="41463" x="6788150" y="5749925"/>
          <p14:tracePt t="41471" x="6710363" y="5784850"/>
          <p14:tracePt t="41480" x="6640513" y="5792788"/>
          <p14:tracePt t="41488" x="6561138" y="5827713"/>
          <p14:tracePt t="41495" x="6518275" y="5837238"/>
          <p14:tracePt t="41503" x="6465888" y="5854700"/>
          <p14:tracePt t="41512" x="6421438" y="5862638"/>
          <p14:tracePt t="41520" x="6378575" y="5880100"/>
          <p14:tracePt t="41529" x="6343650" y="5897563"/>
          <p14:tracePt t="41536" x="6308725" y="5907088"/>
          <p14:tracePt t="41545" x="6273800" y="5915025"/>
          <p14:tracePt t="41552" x="6256338" y="5915025"/>
          <p14:tracePt t="41562" x="6246813" y="5915025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63">
            <a:extLst>
              <a:ext uri="{FF2B5EF4-FFF2-40B4-BE49-F238E27FC236}">
                <a16:creationId xmlns:a16="http://schemas.microsoft.com/office/drawing/2014/main" id="{A8C79249-43D9-F9CB-514F-2E2B2F99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459" name="Line 2">
            <a:extLst>
              <a:ext uri="{FF2B5EF4-FFF2-40B4-BE49-F238E27FC236}">
                <a16:creationId xmlns:a16="http://schemas.microsoft.com/office/drawing/2014/main" id="{4EDF51DB-24FB-8609-E0AF-D7385A90B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9D256DB3-F9D5-21FF-341F-9AFDD54A8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0" cy="304800"/>
          </a:xfrm>
          <a:prstGeom prst="line">
            <a:avLst/>
          </a:prstGeom>
          <a:noFill/>
          <a:ln w="984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461" name="laptop">
            <a:extLst>
              <a:ext uri="{FF2B5EF4-FFF2-40B4-BE49-F238E27FC236}">
                <a16:creationId xmlns:a16="http://schemas.microsoft.com/office/drawing/2014/main" id="{3B37EB15-DF2E-B531-7CB8-DC014E9E83A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0800" y="4495800"/>
            <a:ext cx="2743200" cy="1971675"/>
          </a:xfrm>
          <a:custGeom>
            <a:avLst/>
            <a:gdLst>
              <a:gd name="T0" fmla="*/ 54225694 w 21600"/>
              <a:gd name="T1" fmla="*/ 0 h 21600"/>
              <a:gd name="T2" fmla="*/ 54225694 w 21600"/>
              <a:gd name="T3" fmla="*/ 59767312 h 21600"/>
              <a:gd name="T4" fmla="*/ 295596076 w 21600"/>
              <a:gd name="T5" fmla="*/ 0 h 21600"/>
              <a:gd name="T6" fmla="*/ 295596076 w 21600"/>
              <a:gd name="T7" fmla="*/ 59767312 h 21600"/>
              <a:gd name="T8" fmla="*/ 174193200 w 21600"/>
              <a:gd name="T9" fmla="*/ 0 h 21600"/>
              <a:gd name="T10" fmla="*/ 174193200 w 21600"/>
              <a:gd name="T11" fmla="*/ 179976939 h 21600"/>
              <a:gd name="T12" fmla="*/ 0 w 21600"/>
              <a:gd name="T13" fmla="*/ 179976939 h 21600"/>
              <a:gd name="T14" fmla="*/ 348386401 w 21600"/>
              <a:gd name="T15" fmla="*/ 1799769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CFC19D68-F279-4E8B-61F8-577BD0515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5A0C4B22-EE5F-164A-5656-821E87DF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4572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6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D3EAB42B-A608-F5F7-C957-CB335AC20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1752600" cy="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465" name="Rectangle 8">
            <a:extLst>
              <a:ext uri="{FF2B5EF4-FFF2-40B4-BE49-F238E27FC236}">
                <a16:creationId xmlns:a16="http://schemas.microsoft.com/office/drawing/2014/main" id="{91F98DEB-DDB9-F6E5-6B16-8932B2BE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692275" cy="992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466" name="AutoShape 9">
            <a:extLst>
              <a:ext uri="{FF2B5EF4-FFF2-40B4-BE49-F238E27FC236}">
                <a16:creationId xmlns:a16="http://schemas.microsoft.com/office/drawing/2014/main" id="{13E1B448-838A-52D8-E561-F1B12AC3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909638" cy="609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467" name="Oval 10">
            <a:extLst>
              <a:ext uri="{FF2B5EF4-FFF2-40B4-BE49-F238E27FC236}">
                <a16:creationId xmlns:a16="http://schemas.microsoft.com/office/drawing/2014/main" id="{5E5B5DF1-1F02-72E9-B1DA-4034A2A6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533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468" name="Oval 11">
            <a:extLst>
              <a:ext uri="{FF2B5EF4-FFF2-40B4-BE49-F238E27FC236}">
                <a16:creationId xmlns:a16="http://schemas.microsoft.com/office/drawing/2014/main" id="{20BF9F84-653F-B8D6-3CFB-28D0E18A2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24" name="Freeform 12">
            <a:extLst>
              <a:ext uri="{FF2B5EF4-FFF2-40B4-BE49-F238E27FC236}">
                <a16:creationId xmlns:a16="http://schemas.microsoft.com/office/drawing/2014/main" id="{F0505475-C4ED-B6B1-49A4-0AC5BB5B24DD}"/>
              </a:ext>
            </a:extLst>
          </p:cNvPr>
          <p:cNvSpPr>
            <a:spLocks/>
          </p:cNvSpPr>
          <p:nvPr/>
        </p:nvSpPr>
        <p:spPr bwMode="auto">
          <a:xfrm>
            <a:off x="6705600" y="2209800"/>
            <a:ext cx="762000" cy="2286000"/>
          </a:xfrm>
          <a:custGeom>
            <a:avLst/>
            <a:gdLst>
              <a:gd name="T0" fmla="*/ 0 w 1200"/>
              <a:gd name="T1" fmla="*/ 0 h 240"/>
              <a:gd name="T2" fmla="*/ 762000 w 1200"/>
              <a:gd name="T3" fmla="*/ 0 h 240"/>
              <a:gd name="T4" fmla="*/ 762000 w 1200"/>
              <a:gd name="T5" fmla="*/ 22860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A805CC83-F843-2593-36AE-C39B9E381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471" name="Line 14">
            <a:extLst>
              <a:ext uri="{FF2B5EF4-FFF2-40B4-BE49-F238E27FC236}">
                <a16:creationId xmlns:a16="http://schemas.microsoft.com/office/drawing/2014/main" id="{2F531684-BF8D-2087-62E8-BE4BEA5EF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472" name="Line 15">
            <a:extLst>
              <a:ext uri="{FF2B5EF4-FFF2-40B4-BE49-F238E27FC236}">
                <a16:creationId xmlns:a16="http://schemas.microsoft.com/office/drawing/2014/main" id="{B3FD6382-120F-A11D-729F-CBE4AF6F45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473" name="Text Box 16">
            <a:extLst>
              <a:ext uri="{FF2B5EF4-FFF2-40B4-BE49-F238E27FC236}">
                <a16:creationId xmlns:a16="http://schemas.microsoft.com/office/drawing/2014/main" id="{6A474326-0215-3586-E8FA-0F44A959D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851400"/>
            <a:ext cx="379413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FS</a:t>
            </a:r>
            <a:endParaRPr lang="el-GR" altLang="el-GR" sz="12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474" name="Text Box 17">
            <a:extLst>
              <a:ext uri="{FF2B5EF4-FFF2-40B4-BE49-F238E27FC236}">
                <a16:creationId xmlns:a16="http://schemas.microsoft.com/office/drawing/2014/main" id="{06339549-8F6D-16C6-8227-308DA806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38100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ss</a:t>
            </a:r>
            <a:endParaRPr lang="el-GR" altLang="el-GR" sz="1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7C29456B-13FE-C0E0-BF0E-F7AEC0CD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038600"/>
            <a:ext cx="0" cy="45720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3331" name="Oval 19">
            <a:extLst>
              <a:ext uri="{FF2B5EF4-FFF2-40B4-BE49-F238E27FC236}">
                <a16:creationId xmlns:a16="http://schemas.microsoft.com/office/drawing/2014/main" id="{84ECF287-7CC0-67A2-0AFC-6BE7E667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58738"/>
            <a:ext cx="685800" cy="647701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2" name="Oval 20">
            <a:extLst>
              <a:ext uri="{FF2B5EF4-FFF2-40B4-BE49-F238E27FC236}">
                <a16:creationId xmlns:a16="http://schemas.microsoft.com/office/drawing/2014/main" id="{CB9066A3-C779-4C6D-BFD0-A1BD6AB2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3" name="Oval 21">
            <a:extLst>
              <a:ext uri="{FF2B5EF4-FFF2-40B4-BE49-F238E27FC236}">
                <a16:creationId xmlns:a16="http://schemas.microsoft.com/office/drawing/2014/main" id="{A6240351-1B6F-4CC6-DFA5-508D32279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93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4" name="Oval 22">
            <a:extLst>
              <a:ext uri="{FF2B5EF4-FFF2-40B4-BE49-F238E27FC236}">
                <a16:creationId xmlns:a16="http://schemas.microsoft.com/office/drawing/2014/main" id="{6E5AE357-C9D3-56D5-1331-6F04D020B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5" name="Oval 23">
            <a:extLst>
              <a:ext uri="{FF2B5EF4-FFF2-40B4-BE49-F238E27FC236}">
                <a16:creationId xmlns:a16="http://schemas.microsoft.com/office/drawing/2014/main" id="{C68DF07B-EBDE-D026-D8BC-CC0D9086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512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6" name="Oval 24">
            <a:extLst>
              <a:ext uri="{FF2B5EF4-FFF2-40B4-BE49-F238E27FC236}">
                <a16:creationId xmlns:a16="http://schemas.microsoft.com/office/drawing/2014/main" id="{D233599C-5598-B1B8-8B3E-8B338A08E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7" name="Freeform 25">
            <a:extLst>
              <a:ext uri="{FF2B5EF4-FFF2-40B4-BE49-F238E27FC236}">
                <a16:creationId xmlns:a16="http://schemas.microsoft.com/office/drawing/2014/main" id="{3AFDDFF3-C796-BF4B-7DCA-A9D96A5B1182}"/>
              </a:ext>
            </a:extLst>
          </p:cNvPr>
          <p:cNvSpPr>
            <a:spLocks/>
          </p:cNvSpPr>
          <p:nvPr/>
        </p:nvSpPr>
        <p:spPr bwMode="auto">
          <a:xfrm>
            <a:off x="1735138" y="2589213"/>
            <a:ext cx="1236662" cy="950912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0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4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8 h 1208"/>
              <a:gd name="T28" fmla="*/ 139623 w 1550"/>
              <a:gd name="T29" fmla="*/ 687994 h 1208"/>
              <a:gd name="T30" fmla="*/ 161963 w 1550"/>
              <a:gd name="T31" fmla="*/ 695079 h 1208"/>
              <a:gd name="T32" fmla="*/ 191483 w 1550"/>
              <a:gd name="T33" fmla="*/ 739161 h 1208"/>
              <a:gd name="T34" fmla="*/ 206642 w 1550"/>
              <a:gd name="T35" fmla="*/ 761202 h 1208"/>
              <a:gd name="T36" fmla="*/ 221003 w 1550"/>
              <a:gd name="T37" fmla="*/ 819453 h 1208"/>
              <a:gd name="T38" fmla="*/ 265683 w 1550"/>
              <a:gd name="T39" fmla="*/ 841494 h 1208"/>
              <a:gd name="T40" fmla="*/ 384562 w 1550"/>
              <a:gd name="T41" fmla="*/ 848579 h 1208"/>
              <a:gd name="T42" fmla="*/ 450783 w 1550"/>
              <a:gd name="T43" fmla="*/ 877704 h 1208"/>
              <a:gd name="T44" fmla="*/ 517802 w 1550"/>
              <a:gd name="T45" fmla="*/ 921786 h 1208"/>
              <a:gd name="T46" fmla="*/ 540142 w 1550"/>
              <a:gd name="T47" fmla="*/ 936743 h 1208"/>
              <a:gd name="T48" fmla="*/ 584821 w 1550"/>
              <a:gd name="T49" fmla="*/ 950912 h 1208"/>
              <a:gd name="T50" fmla="*/ 747582 w 1550"/>
              <a:gd name="T51" fmla="*/ 899745 h 1208"/>
              <a:gd name="T52" fmla="*/ 851302 w 1550"/>
              <a:gd name="T53" fmla="*/ 885576 h 1208"/>
              <a:gd name="T54" fmla="*/ 1177621 w 1550"/>
              <a:gd name="T55" fmla="*/ 877704 h 1208"/>
              <a:gd name="T56" fmla="*/ 1236662 w 1550"/>
              <a:gd name="T57" fmla="*/ 783243 h 1208"/>
              <a:gd name="T58" fmla="*/ 1199961 w 1550"/>
              <a:gd name="T59" fmla="*/ 592746 h 1208"/>
              <a:gd name="T60" fmla="*/ 1184802 w 1550"/>
              <a:gd name="T61" fmla="*/ 512453 h 1208"/>
              <a:gd name="T62" fmla="*/ 1191983 w 1550"/>
              <a:gd name="T63" fmla="*/ 270789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8" name="Freeform 26">
            <a:extLst>
              <a:ext uri="{FF2B5EF4-FFF2-40B4-BE49-F238E27FC236}">
                <a16:creationId xmlns:a16="http://schemas.microsoft.com/office/drawing/2014/main" id="{ED0D82CE-8B8E-C39F-6134-8002757E28D2}"/>
              </a:ext>
            </a:extLst>
          </p:cNvPr>
          <p:cNvSpPr>
            <a:spLocks/>
          </p:cNvSpPr>
          <p:nvPr/>
        </p:nvSpPr>
        <p:spPr bwMode="auto">
          <a:xfrm>
            <a:off x="1981200" y="28194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39" name="Oval 27">
            <a:extLst>
              <a:ext uri="{FF2B5EF4-FFF2-40B4-BE49-F238E27FC236}">
                <a16:creationId xmlns:a16="http://schemas.microsoft.com/office/drawing/2014/main" id="{FC56BE8B-9363-F2AF-F305-6F21701D2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7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0" name="Oval 28">
            <a:extLst>
              <a:ext uri="{FF2B5EF4-FFF2-40B4-BE49-F238E27FC236}">
                <a16:creationId xmlns:a16="http://schemas.microsoft.com/office/drawing/2014/main" id="{6EC460EE-D3AE-E480-C3E3-97DE1FB5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1" name="Oval 29">
            <a:extLst>
              <a:ext uri="{FF2B5EF4-FFF2-40B4-BE49-F238E27FC236}">
                <a16:creationId xmlns:a16="http://schemas.microsoft.com/office/drawing/2014/main" id="{E7C29077-191C-06FB-20A9-BDC39F26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743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2" name="Oval 30">
            <a:extLst>
              <a:ext uri="{FF2B5EF4-FFF2-40B4-BE49-F238E27FC236}">
                <a16:creationId xmlns:a16="http://schemas.microsoft.com/office/drawing/2014/main" id="{D413718D-4D88-C567-DC78-D64B43AF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3" name="Oval 31">
            <a:extLst>
              <a:ext uri="{FF2B5EF4-FFF2-40B4-BE49-F238E27FC236}">
                <a16:creationId xmlns:a16="http://schemas.microsoft.com/office/drawing/2014/main" id="{3B8585A7-703E-596E-6535-D70D6E4E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004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4" name="Oval 32">
            <a:extLst>
              <a:ext uri="{FF2B5EF4-FFF2-40B4-BE49-F238E27FC236}">
                <a16:creationId xmlns:a16="http://schemas.microsoft.com/office/drawing/2014/main" id="{59AA6ACD-3B30-4C1D-1783-8E84673D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5" name="Oval 33">
            <a:extLst>
              <a:ext uri="{FF2B5EF4-FFF2-40B4-BE49-F238E27FC236}">
                <a16:creationId xmlns:a16="http://schemas.microsoft.com/office/drawing/2014/main" id="{3D358090-18F9-E5D5-476F-EB70A933D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971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6" name="Oval 34">
            <a:extLst>
              <a:ext uri="{FF2B5EF4-FFF2-40B4-BE49-F238E27FC236}">
                <a16:creationId xmlns:a16="http://schemas.microsoft.com/office/drawing/2014/main" id="{A88842D4-B043-C83E-9FC4-608353B91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7" name="Freeform 35">
            <a:extLst>
              <a:ext uri="{FF2B5EF4-FFF2-40B4-BE49-F238E27FC236}">
                <a16:creationId xmlns:a16="http://schemas.microsoft.com/office/drawing/2014/main" id="{F374C08E-EA27-7788-BF1B-63C0FAD246B1}"/>
              </a:ext>
            </a:extLst>
          </p:cNvPr>
          <p:cNvSpPr>
            <a:spLocks/>
          </p:cNvSpPr>
          <p:nvPr/>
        </p:nvSpPr>
        <p:spPr bwMode="auto">
          <a:xfrm>
            <a:off x="1735138" y="-12969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8" name="Freeform 36">
            <a:extLst>
              <a:ext uri="{FF2B5EF4-FFF2-40B4-BE49-F238E27FC236}">
                <a16:creationId xmlns:a16="http://schemas.microsoft.com/office/drawing/2014/main" id="{A743DADA-75F8-350B-6AF0-70D73833A0B3}"/>
              </a:ext>
            </a:extLst>
          </p:cNvPr>
          <p:cNvSpPr>
            <a:spLocks/>
          </p:cNvSpPr>
          <p:nvPr/>
        </p:nvSpPr>
        <p:spPr bwMode="auto">
          <a:xfrm>
            <a:off x="1981200" y="-10668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49" name="Oval 37">
            <a:extLst>
              <a:ext uri="{FF2B5EF4-FFF2-40B4-BE49-F238E27FC236}">
                <a16:creationId xmlns:a16="http://schemas.microsoft.com/office/drawing/2014/main" id="{10D15DAB-916F-D6B2-8DE7-53FBB9B6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219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0" name="Oval 38">
            <a:extLst>
              <a:ext uri="{FF2B5EF4-FFF2-40B4-BE49-F238E27FC236}">
                <a16:creationId xmlns:a16="http://schemas.microsoft.com/office/drawing/2014/main" id="{79599689-3AAC-21D3-7C83-7064541D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990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1" name="Oval 39">
            <a:extLst>
              <a:ext uri="{FF2B5EF4-FFF2-40B4-BE49-F238E27FC236}">
                <a16:creationId xmlns:a16="http://schemas.microsoft.com/office/drawing/2014/main" id="{D150EADA-7F72-6A4C-16CC-323B5E2D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114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2" name="Oval 40">
            <a:extLst>
              <a:ext uri="{FF2B5EF4-FFF2-40B4-BE49-F238E27FC236}">
                <a16:creationId xmlns:a16="http://schemas.microsoft.com/office/drawing/2014/main" id="{B60F2E99-4F99-6DF5-1DAA-53CAA02D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990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3" name="Oval 41">
            <a:extLst>
              <a:ext uri="{FF2B5EF4-FFF2-40B4-BE49-F238E27FC236}">
                <a16:creationId xmlns:a16="http://schemas.microsoft.com/office/drawing/2014/main" id="{A50F3B4F-8985-2A04-9E4C-EADC20B9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685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4" name="Oval 42">
            <a:extLst>
              <a:ext uri="{FF2B5EF4-FFF2-40B4-BE49-F238E27FC236}">
                <a16:creationId xmlns:a16="http://schemas.microsoft.com/office/drawing/2014/main" id="{3A5952BC-6D9E-C455-0A4D-70E67348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609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5" name="Oval 43">
            <a:extLst>
              <a:ext uri="{FF2B5EF4-FFF2-40B4-BE49-F238E27FC236}">
                <a16:creationId xmlns:a16="http://schemas.microsoft.com/office/drawing/2014/main" id="{642A5DE4-AC08-BA5C-37C2-38DE34AF8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914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6" name="Oval 44">
            <a:extLst>
              <a:ext uri="{FF2B5EF4-FFF2-40B4-BE49-F238E27FC236}">
                <a16:creationId xmlns:a16="http://schemas.microsoft.com/office/drawing/2014/main" id="{1EDC3A4F-EC9A-AD3C-0DB7-1BF641A0B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114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7" name="Freeform 45">
            <a:extLst>
              <a:ext uri="{FF2B5EF4-FFF2-40B4-BE49-F238E27FC236}">
                <a16:creationId xmlns:a16="http://schemas.microsoft.com/office/drawing/2014/main" id="{67D2828F-9C1C-A3BD-283D-B3A9DF6077A3}"/>
              </a:ext>
            </a:extLst>
          </p:cNvPr>
          <p:cNvSpPr>
            <a:spLocks/>
          </p:cNvSpPr>
          <p:nvPr/>
        </p:nvSpPr>
        <p:spPr bwMode="auto">
          <a:xfrm>
            <a:off x="1833563" y="836613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58" name="Freeform 46">
            <a:extLst>
              <a:ext uri="{FF2B5EF4-FFF2-40B4-BE49-F238E27FC236}">
                <a16:creationId xmlns:a16="http://schemas.microsoft.com/office/drawing/2014/main" id="{E7D0D0E9-CEF5-D60D-B3A4-DF2329DB4168}"/>
              </a:ext>
            </a:extLst>
          </p:cNvPr>
          <p:cNvSpPr>
            <a:spLocks/>
          </p:cNvSpPr>
          <p:nvPr/>
        </p:nvSpPr>
        <p:spPr bwMode="auto">
          <a:xfrm>
            <a:off x="2057400" y="914400"/>
            <a:ext cx="687388" cy="442913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3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1 h 432"/>
              <a:gd name="T18" fmla="*/ 669942 w 591"/>
              <a:gd name="T19" fmla="*/ 251189 h 432"/>
              <a:gd name="T20" fmla="*/ 680409 w 591"/>
              <a:gd name="T21" fmla="*/ 277846 h 432"/>
              <a:gd name="T22" fmla="*/ 669942 w 591"/>
              <a:gd name="T23" fmla="*/ 408054 h 432"/>
              <a:gd name="T24" fmla="*/ 610624 w 591"/>
              <a:gd name="T25" fmla="*/ 442913 h 432"/>
              <a:gd name="T26" fmla="*/ 552469 w 591"/>
              <a:gd name="T27" fmla="*/ 425484 h 432"/>
              <a:gd name="T28" fmla="*/ 462911 w 591"/>
              <a:gd name="T29" fmla="*/ 381397 h 432"/>
              <a:gd name="T30" fmla="*/ 325666 w 591"/>
              <a:gd name="T31" fmla="*/ 311680 h 432"/>
              <a:gd name="T32" fmla="*/ 167485 w 591"/>
              <a:gd name="T33" fmla="*/ 363968 h 432"/>
              <a:gd name="T34" fmla="*/ 69786 w 591"/>
              <a:gd name="T35" fmla="*/ 338336 h 432"/>
              <a:gd name="T36" fmla="*/ 59318 w 591"/>
              <a:gd name="T37" fmla="*/ 311680 h 432"/>
              <a:gd name="T38" fmla="*/ 39545 w 591"/>
              <a:gd name="T39" fmla="*/ 286048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504" name="Line 47">
            <a:extLst>
              <a:ext uri="{FF2B5EF4-FFF2-40B4-BE49-F238E27FC236}">
                <a16:creationId xmlns:a16="http://schemas.microsoft.com/office/drawing/2014/main" id="{DE70A00F-5A98-18D9-F074-4EC704196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05" name="Line 48">
            <a:extLst>
              <a:ext uri="{FF2B5EF4-FFF2-40B4-BE49-F238E27FC236}">
                <a16:creationId xmlns:a16="http://schemas.microsoft.com/office/drawing/2014/main" id="{C0143F99-FF8A-9E66-6AF7-B727A5D48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06" name="Line 49">
            <a:extLst>
              <a:ext uri="{FF2B5EF4-FFF2-40B4-BE49-F238E27FC236}">
                <a16:creationId xmlns:a16="http://schemas.microsoft.com/office/drawing/2014/main" id="{E7D5CA5A-A330-3121-504E-54304D74C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07" name="Line 50">
            <a:extLst>
              <a:ext uri="{FF2B5EF4-FFF2-40B4-BE49-F238E27FC236}">
                <a16:creationId xmlns:a16="http://schemas.microsoft.com/office/drawing/2014/main" id="{0363FDC6-05F1-7843-87AB-476E3C2AE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895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08" name="Line 51">
            <a:extLst>
              <a:ext uri="{FF2B5EF4-FFF2-40B4-BE49-F238E27FC236}">
                <a16:creationId xmlns:a16="http://schemas.microsoft.com/office/drawing/2014/main" id="{D66875BD-7228-37C4-34AE-521EBDF460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667000"/>
            <a:ext cx="2895600" cy="1143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09" name="Line 52">
            <a:extLst>
              <a:ext uri="{FF2B5EF4-FFF2-40B4-BE49-F238E27FC236}">
                <a16:creationId xmlns:a16="http://schemas.microsoft.com/office/drawing/2014/main" id="{79F6577D-2051-C7C0-310B-3A65EED6C2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733800"/>
            <a:ext cx="2819400" cy="76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10" name="Line 53">
            <a:extLst>
              <a:ext uri="{FF2B5EF4-FFF2-40B4-BE49-F238E27FC236}">
                <a16:creationId xmlns:a16="http://schemas.microsoft.com/office/drawing/2014/main" id="{B3BB5E0C-2DC9-C951-9539-E9061EB98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286000"/>
            <a:ext cx="609600" cy="22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11" name="Oval 54">
            <a:extLst>
              <a:ext uri="{FF2B5EF4-FFF2-40B4-BE49-F238E27FC236}">
                <a16:creationId xmlns:a16="http://schemas.microsoft.com/office/drawing/2014/main" id="{A4FCA45C-8D23-598A-FD5C-15A216C1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3367" name="Oval 55">
            <a:extLst>
              <a:ext uri="{FF2B5EF4-FFF2-40B4-BE49-F238E27FC236}">
                <a16:creationId xmlns:a16="http://schemas.microsoft.com/office/drawing/2014/main" id="{956D8609-5476-AEA2-0D69-5D7D044E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513" name="Line 56">
            <a:extLst>
              <a:ext uri="{FF2B5EF4-FFF2-40B4-BE49-F238E27FC236}">
                <a16:creationId xmlns:a16="http://schemas.microsoft.com/office/drawing/2014/main" id="{3DD00F23-3CB3-406E-78C4-B83CA03192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905000"/>
            <a:ext cx="76200" cy="1066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14" name="AutoShape 57">
            <a:extLst>
              <a:ext uri="{FF2B5EF4-FFF2-40B4-BE49-F238E27FC236}">
                <a16:creationId xmlns:a16="http://schemas.microsoft.com/office/drawing/2014/main" id="{8815F0F8-B097-3D73-FF83-2D5C9EB5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9638" cy="6096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515" name="Oval 58">
            <a:extLst>
              <a:ext uri="{FF2B5EF4-FFF2-40B4-BE49-F238E27FC236}">
                <a16:creationId xmlns:a16="http://schemas.microsoft.com/office/drawing/2014/main" id="{70495FF0-46EE-59E0-A866-D07CEE6E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95726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000000"/>
                </a:solidFill>
                <a:cs typeface="+mn-cs"/>
              </a:rPr>
              <a:t>φίλτρο</a:t>
            </a:r>
          </a:p>
        </p:txBody>
      </p:sp>
      <p:sp>
        <p:nvSpPr>
          <p:cNvPr id="19516" name="Rectangle 59">
            <a:extLst>
              <a:ext uri="{FF2B5EF4-FFF2-40B4-BE49-F238E27FC236}">
                <a16:creationId xmlns:a16="http://schemas.microsoft.com/office/drawing/2014/main" id="{97EB98FD-BD21-9C86-5E5C-CC81D262565C}"/>
              </a:ext>
            </a:extLst>
          </p:cNvPr>
          <p:cNvSpPr>
            <a:spLocks noChangeArrowheads="1"/>
          </p:cNvSpPr>
          <p:nvPr/>
        </p:nvSpPr>
        <p:spPr bwMode="auto">
          <a:xfrm rot="-3102590">
            <a:off x="3838576" y="2847975"/>
            <a:ext cx="850900" cy="244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000" b="1">
                <a:solidFill>
                  <a:srgbClr val="333399"/>
                </a:solidFill>
                <a:cs typeface="+mn-cs"/>
              </a:rPr>
              <a:t>κάτοπτρο</a:t>
            </a:r>
          </a:p>
        </p:txBody>
      </p:sp>
      <p:sp>
        <p:nvSpPr>
          <p:cNvPr id="19517" name="Freeform 60">
            <a:extLst>
              <a:ext uri="{FF2B5EF4-FFF2-40B4-BE49-F238E27FC236}">
                <a16:creationId xmlns:a16="http://schemas.microsoft.com/office/drawing/2014/main" id="{91317D91-0F1A-67E4-82F4-2CE4FA46AF63}"/>
              </a:ext>
            </a:extLst>
          </p:cNvPr>
          <p:cNvSpPr>
            <a:spLocks/>
          </p:cNvSpPr>
          <p:nvPr/>
        </p:nvSpPr>
        <p:spPr bwMode="auto">
          <a:xfrm>
            <a:off x="4419600" y="838200"/>
            <a:ext cx="3657600" cy="3657600"/>
          </a:xfrm>
          <a:custGeom>
            <a:avLst/>
            <a:gdLst>
              <a:gd name="T0" fmla="*/ 0 w 1200"/>
              <a:gd name="T1" fmla="*/ 0 h 240"/>
              <a:gd name="T2" fmla="*/ 3657600 w 1200"/>
              <a:gd name="T3" fmla="*/ 0 h 240"/>
              <a:gd name="T4" fmla="*/ 3657600 w 1200"/>
              <a:gd name="T5" fmla="*/ 36576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9518" name="Line 61">
            <a:extLst>
              <a:ext uri="{FF2B5EF4-FFF2-40B4-BE49-F238E27FC236}">
                <a16:creationId xmlns:a16="http://schemas.microsoft.com/office/drawing/2014/main" id="{B52C8B55-523D-377E-DA1A-58F825368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1800"/>
            <a:ext cx="175260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19" name="Line 62">
            <a:extLst>
              <a:ext uri="{FF2B5EF4-FFF2-40B4-BE49-F238E27FC236}">
                <a16:creationId xmlns:a16="http://schemas.microsoft.com/office/drawing/2014/main" id="{7B966A30-33D6-B7AB-EE8D-7DA76A5A54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1066800"/>
            <a:ext cx="76200" cy="685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9520" name="Text Box 64">
            <a:extLst>
              <a:ext uri="{FF2B5EF4-FFF2-40B4-BE49-F238E27FC236}">
                <a16:creationId xmlns:a16="http://schemas.microsoft.com/office/drawing/2014/main" id="{D603E3C0-3339-24A4-C51A-40BF7108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0"/>
            <a:ext cx="2554288" cy="581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FFFFFF"/>
                </a:solidFill>
                <a:cs typeface="+mn-cs"/>
              </a:rPr>
              <a:t>Πρόσθιος σκεδασμός</a:t>
            </a:r>
          </a:p>
          <a:p>
            <a:pPr algn="ctr" eaLnBrk="1" hangingPunct="1">
              <a:defRPr/>
            </a:pPr>
            <a:r>
              <a:rPr lang="fr-FR" altLang="el-GR" sz="1600" b="1">
                <a:solidFill>
                  <a:srgbClr val="FFFFFF"/>
                </a:solidFill>
                <a:cs typeface="+mn-cs"/>
              </a:rPr>
              <a:t>FS 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(μέγεθος)</a:t>
            </a:r>
          </a:p>
        </p:txBody>
      </p:sp>
      <p:sp>
        <p:nvSpPr>
          <p:cNvPr id="19521" name="Text Box 65">
            <a:extLst>
              <a:ext uri="{FF2B5EF4-FFF2-40B4-BE49-F238E27FC236}">
                <a16:creationId xmlns:a16="http://schemas.microsoft.com/office/drawing/2014/main" id="{EF085B0D-CB56-4C83-291B-A9CF0F20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2387600" cy="581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FFFFFF"/>
                </a:solidFill>
                <a:cs typeface="+mn-cs"/>
              </a:rPr>
              <a:t>Πλάγιος σκεδασμός</a:t>
            </a:r>
          </a:p>
          <a:p>
            <a:pPr algn="ctr" eaLnBrk="1" hangingPunct="1">
              <a:defRPr/>
            </a:pPr>
            <a:r>
              <a:rPr lang="fr-FR" altLang="el-GR" sz="1600" b="1">
                <a:solidFill>
                  <a:srgbClr val="FFFFFF"/>
                </a:solidFill>
                <a:cs typeface="+mn-cs"/>
              </a:rPr>
              <a:t>SS 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(κοκκίωση)</a:t>
            </a:r>
          </a:p>
        </p:txBody>
      </p:sp>
      <p:sp>
        <p:nvSpPr>
          <p:cNvPr id="19522" name="Text Box 66">
            <a:extLst>
              <a:ext uri="{FF2B5EF4-FFF2-40B4-BE49-F238E27FC236}">
                <a16:creationId xmlns:a16="http://schemas.microsoft.com/office/drawing/2014/main" id="{561C9DDB-89D0-774A-3D8C-1BC02219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0"/>
            <a:ext cx="3457575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400" b="1">
                <a:solidFill>
                  <a:srgbClr val="FFFFFF"/>
                </a:solidFill>
                <a:cs typeface="+mn-cs"/>
              </a:rPr>
              <a:t>Φθορισμός</a:t>
            </a:r>
          </a:p>
          <a:p>
            <a:pPr algn="ctr" eaLnBrk="1" hangingPunct="1">
              <a:defRPr/>
            </a:pPr>
            <a:r>
              <a:rPr lang="el-GR" altLang="el-GR" sz="1400" b="1">
                <a:solidFill>
                  <a:srgbClr val="FFFFFF"/>
                </a:solidFill>
                <a:cs typeface="+mn-cs"/>
              </a:rPr>
              <a:t>(ανάλογα με σύνδεση του </a:t>
            </a:r>
            <a:r>
              <a:rPr lang="en-US" altLang="el-GR" sz="1400" b="1">
                <a:solidFill>
                  <a:srgbClr val="FFFFFF"/>
                </a:solidFill>
                <a:cs typeface="+mn-cs"/>
              </a:rPr>
              <a:t>MoAb</a:t>
            </a:r>
            <a:r>
              <a:rPr lang="el-GR" altLang="el-GR" sz="1400" b="1">
                <a:solidFill>
                  <a:srgbClr val="FFFFFF"/>
                </a:solidFill>
                <a:cs typeface="+mn-cs"/>
              </a:rPr>
              <a:t> που χρησιμοποιήσαμε)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1"/>
    </mc:Choice>
    <mc:Fallback xmlns="">
      <p:transition spd="slow" advTm="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6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8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10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12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14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16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18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20" dur="2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24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2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28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30" dur="2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32" dur="2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34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36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38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40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42" dur="2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44" dur="2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4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48" dur="2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50" dur="2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52" dur="2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54" dur="2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56" dur="2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58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60" dur="2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28 " pathEditMode="relative" ptsTypes="AA">
                                      <p:cBhvr>
                                        <p:cTn id="62" dur="2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F1F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4" grpId="0" animBg="1"/>
      <p:bldP spid="13355" grpId="0" animBg="1"/>
      <p:bldP spid="13356" grpId="0" animBg="1"/>
      <p:bldP spid="13357" grpId="0" animBg="1"/>
      <p:bldP spid="13358" grpId="0" animBg="1"/>
      <p:bldP spid="13367" grpId="0" animBg="1"/>
    </p:bldLst>
  </p:timing>
  <p:extLst>
    <p:ext uri="{3A86A75C-4F4B-4683-9AE1-C65F6400EC91}">
      <p14:laserTraceLst xmlns:p14="http://schemas.microsoft.com/office/powerpoint/2010/main">
        <p14:tracePtLst>
          <p14:tracePt t="76" x="5121275" y="6029325"/>
          <p14:tracePt t="80" x="5068888" y="6046788"/>
          <p14:tracePt t="89" x="5008563" y="6054725"/>
          <p14:tracePt t="95" x="4956175" y="6054725"/>
          <p14:tracePt t="105" x="4911725" y="6072188"/>
          <p14:tracePt t="111" x="4868863" y="6072188"/>
          <p14:tracePt t="119" x="4816475" y="6081713"/>
          <p14:tracePt t="127" x="4702175" y="6081713"/>
          <p14:tracePt t="135" x="4564063" y="6081713"/>
          <p14:tracePt t="144" x="4459288" y="6081713"/>
          <p14:tracePt t="151" x="4371975" y="6116638"/>
          <p14:tracePt t="159" x="4267200" y="6124575"/>
          <p14:tracePt t="167" x="4152900" y="6134100"/>
          <p14:tracePt t="175" x="4022725" y="6159500"/>
          <p14:tracePt t="183" x="3917950" y="6169025"/>
          <p14:tracePt t="188" x="3917950" y="6176963"/>
          <p14:tracePt t="191" x="3830638" y="6186488"/>
          <p14:tracePt t="199" x="3743325" y="6203950"/>
          <p14:tracePt t="207" x="3681413" y="6203950"/>
          <p14:tracePt t="210" x="3681413" y="6211888"/>
          <p14:tracePt t="215" x="3629025" y="6229350"/>
          <p14:tracePt t="223" x="3568700" y="6229350"/>
          <p14:tracePt t="231" x="3524250" y="6229350"/>
          <p14:tracePt t="238" x="3481388" y="6229350"/>
          <p14:tracePt t="247" x="3463925" y="6229350"/>
          <p14:tracePt t="248" x="3463925" y="6246813"/>
          <p14:tracePt t="255" x="3454400" y="6246813"/>
          <p14:tracePt t="264" x="3429000" y="6246813"/>
          <p14:tracePt t="279" x="3429000" y="6256338"/>
          <p14:tracePt t="295" x="3421063" y="6256338"/>
          <p14:tracePt t="311" x="3411538" y="6256338"/>
          <p14:tracePt t="327" x="3394075" y="6256338"/>
          <p14:tracePt t="343" x="3376613" y="6256338"/>
          <p14:tracePt t="359" x="3351213" y="6256338"/>
          <p14:tracePt t="367" x="3341688" y="6246813"/>
          <p14:tracePt t="392" x="3324225" y="6246813"/>
          <p14:tracePt t="408" x="3298825" y="6238875"/>
          <p14:tracePt t="415" x="3289300" y="6238875"/>
          <p14:tracePt t="431" x="3263900" y="6238875"/>
          <p14:tracePt t="439" x="3254375" y="6229350"/>
          <p14:tracePt t="447" x="3246438" y="6221413"/>
          <p14:tracePt t="455" x="3219450" y="6194425"/>
          <p14:tracePt t="463" x="3211513" y="6194425"/>
          <p14:tracePt t="479" x="3201988" y="6186488"/>
          <p14:tracePt t="511" x="3194050" y="6186488"/>
          <p14:tracePt t="527" x="3176588" y="6176963"/>
          <p14:tracePt t="575" x="3167063" y="6159500"/>
          <p14:tracePt t="647" x="3167063" y="6151563"/>
          <p14:tracePt t="783" x="3167063" y="6142038"/>
          <p14:tracePt t="791" x="3167063" y="6134100"/>
          <p14:tracePt t="799" x="3167063" y="6107113"/>
          <p14:tracePt t="815" x="3167063" y="6099175"/>
          <p14:tracePt t="823" x="3176588" y="6089650"/>
          <p14:tracePt t="839" x="3184525" y="6072188"/>
          <p14:tracePt t="847" x="3194050" y="6064250"/>
          <p14:tracePt t="855" x="3219450" y="6046788"/>
          <p14:tracePt t="863" x="3228975" y="6029325"/>
          <p14:tracePt t="872" x="3236913" y="6019800"/>
          <p14:tracePt t="879" x="3263900" y="6011863"/>
          <p14:tracePt t="888" x="3271838" y="5984875"/>
          <p14:tracePt t="895" x="3281363" y="5976938"/>
          <p14:tracePt t="905" x="3306763" y="5967413"/>
          <p14:tracePt t="911" x="3316288" y="5959475"/>
          <p14:tracePt t="919" x="3324225" y="5959475"/>
          <p14:tracePt t="927" x="3359150" y="5942013"/>
          <p14:tracePt t="943" x="3368675" y="5932488"/>
          <p14:tracePt t="1047" x="3376613" y="5924550"/>
          <p14:tracePt t="1079" x="3394075" y="5915025"/>
          <p14:tracePt t="1111" x="3403600" y="5897563"/>
          <p14:tracePt t="1135" x="3421063" y="5880100"/>
          <p14:tracePt t="1359" x="3436938" y="5872163"/>
          <p14:tracePt t="1367" x="3446463" y="5854700"/>
          <p14:tracePt t="1383" x="3454400" y="5845175"/>
          <p14:tracePt t="1391" x="3481388" y="5827713"/>
          <p14:tracePt t="1423" x="3489325" y="5810250"/>
          <p14:tracePt t="1592" x="3489325" y="5802313"/>
          <p14:tracePt t="1624" x="3489325" y="5784850"/>
          <p14:tracePt t="1631" x="3489325" y="5767388"/>
          <p14:tracePt t="1647" x="3489325" y="5757863"/>
          <p14:tracePt t="1657" x="3489325" y="5749925"/>
          <p14:tracePt t="1673" x="3489325" y="5722938"/>
          <p14:tracePt t="1679" x="3498850" y="5715000"/>
          <p14:tracePt t="1711" x="3498850" y="5707063"/>
          <p14:tracePt t="1727" x="3498850" y="5697538"/>
          <p14:tracePt t="1736" x="3506788" y="5680075"/>
          <p14:tracePt t="1752" x="3524250" y="5672138"/>
          <p14:tracePt t="1767" x="3524250" y="5662613"/>
          <p14:tracePt t="1784" x="3533775" y="5654675"/>
          <p14:tracePt t="1799" x="3533775" y="5637213"/>
          <p14:tracePt t="1815" x="3533775" y="5627688"/>
          <p14:tracePt t="1823" x="3533775" y="5610225"/>
          <p14:tracePt t="1831" x="3541713" y="5592763"/>
          <p14:tracePt t="1847" x="3541713" y="5584825"/>
          <p14:tracePt t="1857" x="3541713" y="5567363"/>
          <p14:tracePt t="1873" x="3541713" y="5540375"/>
          <p14:tracePt t="1879" x="3541713" y="5532438"/>
          <p14:tracePt t="1890" x="3541713" y="5497513"/>
          <p14:tracePt t="1895" x="3541713" y="5480050"/>
          <p14:tracePt t="1906" x="3541713" y="5445125"/>
          <p14:tracePt t="1911" x="3541713" y="5418138"/>
          <p14:tracePt t="1923" x="3541713" y="5392738"/>
          <p14:tracePt t="1927" x="3541713" y="5375275"/>
          <p14:tracePt t="1936" x="3541713" y="5348288"/>
          <p14:tracePt t="1943" x="3541713" y="5322888"/>
          <p14:tracePt t="1952" x="3541713" y="5313363"/>
          <p14:tracePt t="1959" x="3541713" y="5278438"/>
          <p14:tracePt t="1967" x="3541713" y="5270500"/>
          <p14:tracePt t="1983" x="3541713" y="5243513"/>
          <p14:tracePt t="1992" x="3541713" y="5235575"/>
          <p14:tracePt t="1999" x="3541713" y="5226050"/>
          <p14:tracePt t="2016" x="3541713" y="5218113"/>
          <p14:tracePt t="2031" x="3541713" y="5200650"/>
          <p14:tracePt t="2064" x="3541713" y="5183188"/>
          <p14:tracePt t="2095" x="3541713" y="5173663"/>
          <p14:tracePt t="2107" x="3541713" y="5148263"/>
          <p14:tracePt t="2123" x="3524250" y="5138738"/>
          <p14:tracePt t="2129" x="3516313" y="5113338"/>
          <p14:tracePt t="2136" x="3506788" y="5103813"/>
          <p14:tracePt t="2144" x="3498850" y="5095875"/>
          <p14:tracePt t="2151" x="3481388" y="5060950"/>
          <p14:tracePt t="2161" x="3471863" y="5051425"/>
          <p14:tracePt t="2167" x="3454400" y="5026025"/>
          <p14:tracePt t="2176" x="3436938" y="5016500"/>
          <p14:tracePt t="2183" x="3421063" y="4999038"/>
          <p14:tracePt t="2191" x="3411538" y="4973638"/>
          <p14:tracePt t="2199" x="3394075" y="4956175"/>
          <p14:tracePt t="2208" x="3386138" y="4938713"/>
          <p14:tracePt t="2215" x="3368675" y="4911725"/>
          <p14:tracePt t="2224" x="3351213" y="4894263"/>
          <p14:tracePt t="2231" x="3341688" y="4876800"/>
          <p14:tracePt t="2240" x="3333750" y="4851400"/>
          <p14:tracePt t="2257" x="3324225" y="4833938"/>
          <p14:tracePt t="2263" x="3306763" y="4824413"/>
          <p14:tracePt t="2624" x="3298825" y="4824413"/>
          <p14:tracePt t="2631" x="3298825" y="4851400"/>
          <p14:tracePt t="2640" x="3298825" y="4859338"/>
          <p14:tracePt t="2647" x="3306763" y="4894263"/>
          <p14:tracePt t="2669" x="3368675" y="4981575"/>
          <p14:tracePt t="2672" x="3411538" y="5033963"/>
          <p14:tracePt t="2679" x="3436938" y="5068888"/>
          <p14:tracePt t="2689" x="3489325" y="5121275"/>
          <p14:tracePt t="2695" x="3541713" y="5173663"/>
          <p14:tracePt t="2706" x="3551238" y="5183188"/>
          <p14:tracePt t="2711" x="3629025" y="5243513"/>
          <p14:tracePt t="2722" x="3698875" y="5287963"/>
          <p14:tracePt t="2727" x="3751263" y="5305425"/>
          <p14:tracePt t="2736" x="3803650" y="5340350"/>
          <p14:tracePt t="2743" x="3883025" y="5357813"/>
          <p14:tracePt t="2751" x="3970338" y="5392738"/>
          <p14:tracePt t="2760" x="4092575" y="5400675"/>
          <p14:tracePt t="2767" x="4249738" y="5418138"/>
          <p14:tracePt t="2775" x="4502150" y="5418138"/>
          <p14:tracePt t="2783" x="4719638" y="5418138"/>
          <p14:tracePt t="2791" x="4938713" y="5418138"/>
          <p14:tracePt t="2799" x="5113338" y="5418138"/>
          <p14:tracePt t="2807" x="5287963" y="5418138"/>
          <p14:tracePt t="2815" x="5400675" y="5410200"/>
          <p14:tracePt t="2823" x="5575300" y="5330825"/>
          <p14:tracePt t="2832" x="5645150" y="5313363"/>
          <p14:tracePt t="2839" x="5722938" y="5278438"/>
          <p14:tracePt t="2847" x="5767388" y="5270500"/>
          <p14:tracePt t="2857" x="5775325" y="5260975"/>
          <p14:tracePt t="2879" x="5792788" y="5243513"/>
          <p14:tracePt t="2895" x="5792788" y="5235575"/>
          <p14:tracePt t="2911" x="5784850" y="5218113"/>
          <p14:tracePt t="2922" x="5775325" y="5218113"/>
          <p14:tracePt t="2967" x="5767388" y="5218113"/>
          <p14:tracePt t="2976" x="5749925" y="5218113"/>
          <p14:tracePt t="2992" x="5740400" y="5218113"/>
          <p14:tracePt t="3056" x="5775325" y="5218113"/>
          <p14:tracePt t="3063" x="5819775" y="5218113"/>
          <p14:tracePt t="3073" x="5880100" y="5218113"/>
          <p14:tracePt t="3079" x="5924550" y="5218113"/>
          <p14:tracePt t="3089" x="5984875" y="5218113"/>
          <p14:tracePt t="3095" x="6054725" y="5200650"/>
          <p14:tracePt t="3106" x="6116638" y="5191125"/>
          <p14:tracePt t="3111" x="6186488" y="5173663"/>
          <p14:tracePt t="3122" x="6246813" y="5156200"/>
          <p14:tracePt t="3127" x="6343650" y="5138738"/>
          <p14:tracePt t="3136" x="6430963" y="5095875"/>
          <p14:tracePt t="3143" x="6543675" y="5060950"/>
          <p14:tracePt t="3152" x="6683375" y="5026025"/>
          <p14:tracePt t="3160" x="6815138" y="4964113"/>
          <p14:tracePt t="3168" x="6970713" y="4921250"/>
          <p14:tracePt t="3176" x="7067550" y="4868863"/>
          <p14:tracePt t="3183" x="7172325" y="4824413"/>
          <p14:tracePt t="3191" x="7319963" y="4754563"/>
          <p14:tracePt t="3199" x="7416800" y="4702175"/>
          <p14:tracePt t="3208" x="7521575" y="4632325"/>
          <p14:tracePt t="3215" x="7599363" y="4572000"/>
          <p14:tracePt t="3224" x="7634288" y="4537075"/>
          <p14:tracePt t="3232" x="7678738" y="4494213"/>
          <p14:tracePt t="3239" x="7696200" y="4459288"/>
          <p14:tracePt t="3306" x="7713663" y="4449763"/>
          <p14:tracePt t="3311" x="7721600" y="4449763"/>
          <p14:tracePt t="3322" x="7739063" y="4459288"/>
          <p14:tracePt t="3327" x="7783513" y="4484688"/>
          <p14:tracePt t="3336" x="7808913" y="4519613"/>
          <p14:tracePt t="3343" x="7843838" y="4572000"/>
          <p14:tracePt t="3352" x="7861300" y="4614863"/>
          <p14:tracePt t="3360" x="7896225" y="4659313"/>
          <p14:tracePt t="3367" x="7913688" y="4694238"/>
          <p14:tracePt t="3375" x="7931150" y="4702175"/>
          <p14:tracePt t="3383" x="7958138" y="4737100"/>
          <p14:tracePt t="3391" x="7975600" y="4746625"/>
          <p14:tracePt t="3400" x="7983538" y="4746625"/>
          <p14:tracePt t="3408" x="7993063" y="4764088"/>
          <p14:tracePt t="3415" x="8001000" y="4764088"/>
          <p14:tracePt t="3480" x="8018463" y="4764088"/>
          <p14:tracePt t="3496" x="8061325" y="4789488"/>
          <p14:tracePt t="3507" x="8070850" y="4806950"/>
          <p14:tracePt t="3511" x="8078788" y="4833938"/>
          <p14:tracePt t="3524" x="8113713" y="4868863"/>
          <p14:tracePt t="3541" x="8175625" y="4946650"/>
          <p14:tracePt t="3544" x="8201025" y="4964113"/>
          <p14:tracePt t="3552" x="8235950" y="4999038"/>
          <p14:tracePt t="3559" x="8245475" y="5008563"/>
          <p14:tracePt t="3568" x="8253413" y="5026025"/>
          <p14:tracePt t="3576" x="8280400" y="5033963"/>
          <p14:tracePt t="3583" x="8288338" y="5043488"/>
          <p14:tracePt t="3592" x="8297863" y="5051425"/>
          <p14:tracePt t="3607" x="8323263" y="5068888"/>
          <p14:tracePt t="3631" x="8332788" y="5068888"/>
          <p14:tracePt t="3659" x="8340725" y="5068888"/>
          <p14:tracePt t="3664" x="8350250" y="5068888"/>
          <p14:tracePt t="3673" x="8367713" y="5068888"/>
          <p14:tracePt t="3680" x="8375650" y="5068888"/>
          <p14:tracePt t="3690" x="8385175" y="5068888"/>
          <p14:tracePt t="3695" x="8393113" y="5068888"/>
          <p14:tracePt t="3708" x="8420100" y="5068888"/>
          <p14:tracePt t="3711" x="8428038" y="5068888"/>
          <p14:tracePt t="3724" x="8437563" y="5068888"/>
          <p14:tracePt t="3736" x="8472488" y="5068888"/>
          <p14:tracePt t="3744" x="8497888" y="5068888"/>
          <p14:tracePt t="3752" x="8507413" y="5068888"/>
          <p14:tracePt t="3760" x="8524875" y="5060950"/>
          <p14:tracePt t="3768" x="8542338" y="5060950"/>
          <p14:tracePt t="3776" x="8550275" y="5060950"/>
          <p14:tracePt t="3783" x="8585200" y="5051425"/>
          <p14:tracePt t="3792" x="8594725" y="5051425"/>
          <p14:tracePt t="3799" x="8612188" y="5043488"/>
          <p14:tracePt t="3808" x="8637588" y="5043488"/>
          <p14:tracePt t="3840" x="8647113" y="5026025"/>
          <p14:tracePt t="3873" x="8655050" y="5016500"/>
          <p14:tracePt t="3890" x="8655050" y="5008563"/>
          <p14:tracePt t="3896" x="8655050" y="4999038"/>
          <p14:tracePt t="3924" x="8655050" y="4981575"/>
          <p14:tracePt t="3928" x="8655050" y="4964113"/>
          <p14:tracePt t="4000" x="8655050" y="4938713"/>
          <p14:tracePt t="4025" x="8647113" y="4938713"/>
          <p14:tracePt t="4032" x="8612188" y="4938713"/>
          <p14:tracePt t="4040" x="8585200" y="4938713"/>
          <p14:tracePt t="4048" x="8542338" y="4938713"/>
          <p14:tracePt t="4057" x="8515350" y="4938713"/>
          <p14:tracePt t="4064" x="8480425" y="4929188"/>
          <p14:tracePt t="4073" x="8437563" y="4921250"/>
          <p14:tracePt t="4080" x="8385175" y="4921250"/>
          <p14:tracePt t="4091" x="8358188" y="4921250"/>
          <p14:tracePt t="4096" x="8323263" y="4921250"/>
          <p14:tracePt t="4111" x="8315325" y="4921250"/>
          <p14:tracePt t="4136" x="8305800" y="4921250"/>
          <p14:tracePt t="4152" x="8297863" y="4921250"/>
          <p14:tracePt t="4168" x="8280400" y="4946650"/>
          <p14:tracePt t="4463" x="8270875" y="4956175"/>
          <p14:tracePt t="4490" x="8270875" y="4964113"/>
          <p14:tracePt t="4496" x="8262938" y="4981575"/>
          <p14:tracePt t="4507" x="8235950" y="4999038"/>
          <p14:tracePt t="4511" x="8210550" y="4999038"/>
          <p14:tracePt t="4523" x="8175625" y="4999038"/>
          <p14:tracePt t="4527" x="8148638" y="4999038"/>
          <p14:tracePt t="4540" x="8105775" y="4999038"/>
          <p14:tracePt t="4543" x="8088313" y="4999038"/>
          <p14:tracePt t="4552" x="8053388" y="4999038"/>
          <p14:tracePt t="4560" x="8035925" y="4999038"/>
          <p14:tracePt t="4568" x="8008938" y="4999038"/>
          <p14:tracePt t="4577" x="8001000" y="4999038"/>
          <p14:tracePt t="4584" x="7993063" y="4999038"/>
          <p14:tracePt t="4641" x="7975600" y="4999038"/>
          <p14:tracePt t="4661" x="7966075" y="5008563"/>
          <p14:tracePt t="4673" x="7966075" y="5026025"/>
          <p14:tracePt t="4689" x="7966075" y="5043488"/>
          <p14:tracePt t="4706" x="7975600" y="5051425"/>
          <p14:tracePt t="4712" x="7983538" y="5068888"/>
          <p14:tracePt t="4723" x="7993063" y="5068888"/>
          <p14:tracePt t="4727" x="8018463" y="5068888"/>
          <p14:tracePt t="4739" x="8035925" y="5078413"/>
          <p14:tracePt t="4743" x="8070850" y="5078413"/>
          <p14:tracePt t="4752" x="8088313" y="5078413"/>
          <p14:tracePt t="4760" x="8123238" y="5078413"/>
          <p14:tracePt t="4768" x="8166100" y="5078413"/>
          <p14:tracePt t="4776" x="8201025" y="5078413"/>
          <p14:tracePt t="4784" x="8235950" y="5078413"/>
          <p14:tracePt t="4792" x="8262938" y="5078413"/>
          <p14:tracePt t="4800" x="8288338" y="5078413"/>
          <p14:tracePt t="4808" x="8323263" y="5078413"/>
          <p14:tracePt t="4816" x="8332788" y="5078413"/>
          <p14:tracePt t="4824" x="8340725" y="5068888"/>
          <p14:tracePt t="4920" x="8350250" y="5060950"/>
          <p14:tracePt t="5009" x="8340725" y="5060950"/>
          <p14:tracePt t="5016" x="8305800" y="5060950"/>
          <p14:tracePt t="5025" x="8253413" y="5060950"/>
          <p14:tracePt t="5032" x="8175625" y="5060950"/>
          <p14:tracePt t="5042" x="8105775" y="5060950"/>
          <p14:tracePt t="5048" x="8008938" y="5060950"/>
          <p14:tracePt t="5058" x="7923213" y="5060950"/>
          <p14:tracePt t="5063" x="7818438" y="5060950"/>
          <p14:tracePt t="5073" x="7651750" y="5068888"/>
          <p14:tracePt t="5080" x="7434263" y="5086350"/>
          <p14:tracePt t="5090" x="7180263" y="5130800"/>
          <p14:tracePt t="5096" x="6962775" y="5183188"/>
          <p14:tracePt t="5106" x="6735763" y="5253038"/>
          <p14:tracePt t="5111" x="6491288" y="5287963"/>
          <p14:tracePt t="5123" x="6273800" y="5340350"/>
          <p14:tracePt t="5128" x="6072188" y="5400675"/>
          <p14:tracePt t="5136" x="5907088" y="5445125"/>
          <p14:tracePt t="5145" x="5792788" y="5470525"/>
          <p14:tracePt t="5152" x="5707063" y="5505450"/>
          <p14:tracePt t="5160" x="5654675" y="5522913"/>
          <p14:tracePt t="5168" x="5637213" y="5549900"/>
          <p14:tracePt t="5216" x="5610225" y="5557838"/>
          <p14:tracePt t="5224" x="5592763" y="5557838"/>
          <p14:tracePt t="5232" x="5532438" y="5567363"/>
          <p14:tracePt t="5240" x="5470525" y="5575300"/>
          <p14:tracePt t="5248" x="5357813" y="5619750"/>
          <p14:tracePt t="5257" x="5253038" y="5637213"/>
          <p14:tracePt t="5264" x="5121275" y="5654675"/>
          <p14:tracePt t="5274" x="5008563" y="5680075"/>
          <p14:tracePt t="5280" x="4876800" y="5722938"/>
          <p14:tracePt t="5290" x="4764088" y="5732463"/>
          <p14:tracePt t="5296" x="4649788" y="5740400"/>
          <p14:tracePt t="5307" x="4554538" y="5767388"/>
          <p14:tracePt t="5311" x="4511675" y="5775325"/>
          <p14:tracePt t="5324" x="4484688" y="5784850"/>
          <p14:tracePt t="5368" x="4476750" y="5792788"/>
          <p14:tracePt t="5424" x="4476750" y="5810250"/>
          <p14:tracePt t="5431" x="4484688" y="5819775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16">
            <a:extLst>
              <a:ext uri="{FF2B5EF4-FFF2-40B4-BE49-F238E27FC236}">
                <a16:creationId xmlns:a16="http://schemas.microsoft.com/office/drawing/2014/main" id="{72AFFC56-A0A6-6AC4-6357-DDDCCA0D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2" name="Oval 2">
            <a:extLst>
              <a:ext uri="{FF2B5EF4-FFF2-40B4-BE49-F238E27FC236}">
                <a16:creationId xmlns:a16="http://schemas.microsoft.com/office/drawing/2014/main" id="{8F947432-F6DA-0275-CC5D-AF472112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31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3" name="Oval 3">
            <a:extLst>
              <a:ext uri="{FF2B5EF4-FFF2-40B4-BE49-F238E27FC236}">
                <a16:creationId xmlns:a16="http://schemas.microsoft.com/office/drawing/2014/main" id="{5465D8D4-AEC4-5DB3-023A-37BD2910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90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26C5080D-F5C3-B75C-83CE-1C6FAC37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844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A0BE130D-D78B-58C5-FE04-AF0595EA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81640F69-2FB8-593E-C89B-986DD753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41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894EC028-74A9-7D47-5A98-B174C1E8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8" name="Freeform 8">
            <a:extLst>
              <a:ext uri="{FF2B5EF4-FFF2-40B4-BE49-F238E27FC236}">
                <a16:creationId xmlns:a16="http://schemas.microsoft.com/office/drawing/2014/main" id="{6FFA698F-98FB-BE1A-EF75-32871AD33854}"/>
              </a:ext>
            </a:extLst>
          </p:cNvPr>
          <p:cNvSpPr>
            <a:spLocks/>
          </p:cNvSpPr>
          <p:nvPr/>
        </p:nvSpPr>
        <p:spPr bwMode="auto">
          <a:xfrm>
            <a:off x="1658938" y="3579813"/>
            <a:ext cx="1236662" cy="950912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0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4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8 h 1208"/>
              <a:gd name="T28" fmla="*/ 139623 w 1550"/>
              <a:gd name="T29" fmla="*/ 687994 h 1208"/>
              <a:gd name="T30" fmla="*/ 161963 w 1550"/>
              <a:gd name="T31" fmla="*/ 695079 h 1208"/>
              <a:gd name="T32" fmla="*/ 191483 w 1550"/>
              <a:gd name="T33" fmla="*/ 739161 h 1208"/>
              <a:gd name="T34" fmla="*/ 206642 w 1550"/>
              <a:gd name="T35" fmla="*/ 761202 h 1208"/>
              <a:gd name="T36" fmla="*/ 221003 w 1550"/>
              <a:gd name="T37" fmla="*/ 819453 h 1208"/>
              <a:gd name="T38" fmla="*/ 265683 w 1550"/>
              <a:gd name="T39" fmla="*/ 841494 h 1208"/>
              <a:gd name="T40" fmla="*/ 384562 w 1550"/>
              <a:gd name="T41" fmla="*/ 848579 h 1208"/>
              <a:gd name="T42" fmla="*/ 450783 w 1550"/>
              <a:gd name="T43" fmla="*/ 877704 h 1208"/>
              <a:gd name="T44" fmla="*/ 517802 w 1550"/>
              <a:gd name="T45" fmla="*/ 921786 h 1208"/>
              <a:gd name="T46" fmla="*/ 540142 w 1550"/>
              <a:gd name="T47" fmla="*/ 936743 h 1208"/>
              <a:gd name="T48" fmla="*/ 584821 w 1550"/>
              <a:gd name="T49" fmla="*/ 950912 h 1208"/>
              <a:gd name="T50" fmla="*/ 747582 w 1550"/>
              <a:gd name="T51" fmla="*/ 899745 h 1208"/>
              <a:gd name="T52" fmla="*/ 851302 w 1550"/>
              <a:gd name="T53" fmla="*/ 885576 h 1208"/>
              <a:gd name="T54" fmla="*/ 1177621 w 1550"/>
              <a:gd name="T55" fmla="*/ 877704 h 1208"/>
              <a:gd name="T56" fmla="*/ 1236662 w 1550"/>
              <a:gd name="T57" fmla="*/ 783243 h 1208"/>
              <a:gd name="T58" fmla="*/ 1199961 w 1550"/>
              <a:gd name="T59" fmla="*/ 592746 h 1208"/>
              <a:gd name="T60" fmla="*/ 1184802 w 1550"/>
              <a:gd name="T61" fmla="*/ 512453 h 1208"/>
              <a:gd name="T62" fmla="*/ 1191983 w 1550"/>
              <a:gd name="T63" fmla="*/ 270789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69" name="Freeform 9">
            <a:extLst>
              <a:ext uri="{FF2B5EF4-FFF2-40B4-BE49-F238E27FC236}">
                <a16:creationId xmlns:a16="http://schemas.microsoft.com/office/drawing/2014/main" id="{92EF58B2-990A-D131-8B74-0F34AF82162A}"/>
              </a:ext>
            </a:extLst>
          </p:cNvPr>
          <p:cNvSpPr>
            <a:spLocks/>
          </p:cNvSpPr>
          <p:nvPr/>
        </p:nvSpPr>
        <p:spPr bwMode="auto">
          <a:xfrm>
            <a:off x="1905000" y="38100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93ED7C1B-9590-5A2D-6E4F-B8C58FF4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1" name="Oval 11">
            <a:extLst>
              <a:ext uri="{FF2B5EF4-FFF2-40B4-BE49-F238E27FC236}">
                <a16:creationId xmlns:a16="http://schemas.microsoft.com/office/drawing/2014/main" id="{2F1223C9-1C05-5504-E115-4357DE03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736B5EA9-8A29-4520-F31E-A9C323A00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26820A79-EB22-4421-061E-69E2DA9A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86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4" name="Oval 14">
            <a:extLst>
              <a:ext uri="{FF2B5EF4-FFF2-40B4-BE49-F238E27FC236}">
                <a16:creationId xmlns:a16="http://schemas.microsoft.com/office/drawing/2014/main" id="{69FA3201-DD59-A92B-9803-76386BBB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5" name="Oval 15">
            <a:extLst>
              <a:ext uri="{FF2B5EF4-FFF2-40B4-BE49-F238E27FC236}">
                <a16:creationId xmlns:a16="http://schemas.microsoft.com/office/drawing/2014/main" id="{B6DDE458-304D-0A9E-2F5B-35BE4B10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6" name="Oval 16">
            <a:extLst>
              <a:ext uri="{FF2B5EF4-FFF2-40B4-BE49-F238E27FC236}">
                <a16:creationId xmlns:a16="http://schemas.microsoft.com/office/drawing/2014/main" id="{AB685577-1D91-BC73-3885-A1EB0AB4F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7" name="Oval 17">
            <a:extLst>
              <a:ext uri="{FF2B5EF4-FFF2-40B4-BE49-F238E27FC236}">
                <a16:creationId xmlns:a16="http://schemas.microsoft.com/office/drawing/2014/main" id="{ACF16245-9418-68AA-B697-C5233E7E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33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8" name="Freeform 18">
            <a:extLst>
              <a:ext uri="{FF2B5EF4-FFF2-40B4-BE49-F238E27FC236}">
                <a16:creationId xmlns:a16="http://schemas.microsoft.com/office/drawing/2014/main" id="{011C895D-36FE-D066-EAB5-35B4C0E7544D}"/>
              </a:ext>
            </a:extLst>
          </p:cNvPr>
          <p:cNvSpPr>
            <a:spLocks/>
          </p:cNvSpPr>
          <p:nvPr/>
        </p:nvSpPr>
        <p:spPr bwMode="auto">
          <a:xfrm>
            <a:off x="1658938" y="-3063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79" name="Freeform 19">
            <a:extLst>
              <a:ext uri="{FF2B5EF4-FFF2-40B4-BE49-F238E27FC236}">
                <a16:creationId xmlns:a16="http://schemas.microsoft.com/office/drawing/2014/main" id="{73844F8B-BFC2-A6CB-D320-2BF4EC8D3B4E}"/>
              </a:ext>
            </a:extLst>
          </p:cNvPr>
          <p:cNvSpPr>
            <a:spLocks/>
          </p:cNvSpPr>
          <p:nvPr/>
        </p:nvSpPr>
        <p:spPr bwMode="auto">
          <a:xfrm>
            <a:off x="1905000" y="-762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0" name="Oval 20">
            <a:extLst>
              <a:ext uri="{FF2B5EF4-FFF2-40B4-BE49-F238E27FC236}">
                <a16:creationId xmlns:a16="http://schemas.microsoft.com/office/drawing/2014/main" id="{14BA9BE1-843A-0A5D-0016-BC4DD0ABE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228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1" name="Oval 21">
            <a:extLst>
              <a:ext uri="{FF2B5EF4-FFF2-40B4-BE49-F238E27FC236}">
                <a16:creationId xmlns:a16="http://schemas.microsoft.com/office/drawing/2014/main" id="{AFC91026-C475-8EB5-1382-ADB7E8CE4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2" name="Oval 22">
            <a:extLst>
              <a:ext uri="{FF2B5EF4-FFF2-40B4-BE49-F238E27FC236}">
                <a16:creationId xmlns:a16="http://schemas.microsoft.com/office/drawing/2014/main" id="{7A0490A0-BA08-EA08-2ABE-8D2C674B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152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3" name="Oval 23">
            <a:extLst>
              <a:ext uri="{FF2B5EF4-FFF2-40B4-BE49-F238E27FC236}">
                <a16:creationId xmlns:a16="http://schemas.microsoft.com/office/drawing/2014/main" id="{8D8A2415-52CA-1D06-FCBC-C1FB4EE4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4" name="Oval 24">
            <a:extLst>
              <a:ext uri="{FF2B5EF4-FFF2-40B4-BE49-F238E27FC236}">
                <a16:creationId xmlns:a16="http://schemas.microsoft.com/office/drawing/2014/main" id="{6018578F-A4C7-4C6D-7046-253062964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5" name="Oval 25">
            <a:extLst>
              <a:ext uri="{FF2B5EF4-FFF2-40B4-BE49-F238E27FC236}">
                <a16:creationId xmlns:a16="http://schemas.microsoft.com/office/drawing/2014/main" id="{ABFC46B2-FFBE-064F-CEDB-D615BAEA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6" name="Oval 26">
            <a:extLst>
              <a:ext uri="{FF2B5EF4-FFF2-40B4-BE49-F238E27FC236}">
                <a16:creationId xmlns:a16="http://schemas.microsoft.com/office/drawing/2014/main" id="{5632E8FB-40CA-F8AB-F254-B998289D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7" name="Oval 27">
            <a:extLst>
              <a:ext uri="{FF2B5EF4-FFF2-40B4-BE49-F238E27FC236}">
                <a16:creationId xmlns:a16="http://schemas.microsoft.com/office/drawing/2014/main" id="{2E868151-91B4-F681-F186-48CB5E24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152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8" name="Oval 28">
            <a:extLst>
              <a:ext uri="{FF2B5EF4-FFF2-40B4-BE49-F238E27FC236}">
                <a16:creationId xmlns:a16="http://schemas.microsoft.com/office/drawing/2014/main" id="{0FF3B235-5921-9909-2090-7A427507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70691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89" name="Oval 29">
            <a:extLst>
              <a:ext uri="{FF2B5EF4-FFF2-40B4-BE49-F238E27FC236}">
                <a16:creationId xmlns:a16="http://schemas.microsoft.com/office/drawing/2014/main" id="{0AF83FE8-2454-0F29-00FF-FD063A19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70104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0" name="Oval 30">
            <a:extLst>
              <a:ext uri="{FF2B5EF4-FFF2-40B4-BE49-F238E27FC236}">
                <a16:creationId xmlns:a16="http://schemas.microsoft.com/office/drawing/2014/main" id="{DDE48BC8-E6AA-9EAD-DE72-7471F7E0E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11477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1" name="Oval 31">
            <a:extLst>
              <a:ext uri="{FF2B5EF4-FFF2-40B4-BE49-F238E27FC236}">
                <a16:creationId xmlns:a16="http://schemas.microsoft.com/office/drawing/2014/main" id="{1E6E71CF-C275-7435-006F-3A0C5B1F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1089025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2" name="Oval 32">
            <a:extLst>
              <a:ext uri="{FF2B5EF4-FFF2-40B4-BE49-F238E27FC236}">
                <a16:creationId xmlns:a16="http://schemas.microsoft.com/office/drawing/2014/main" id="{155E8BC4-152F-5573-DD91-ED79076D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61547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3" name="Oval 33">
            <a:extLst>
              <a:ext uri="{FF2B5EF4-FFF2-40B4-BE49-F238E27FC236}">
                <a16:creationId xmlns:a16="http://schemas.microsoft.com/office/drawing/2014/main" id="{F6C8D482-A8CA-6517-0633-CFF49FDB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60960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4" name="Oval 34">
            <a:extLst>
              <a:ext uri="{FF2B5EF4-FFF2-40B4-BE49-F238E27FC236}">
                <a16:creationId xmlns:a16="http://schemas.microsoft.com/office/drawing/2014/main" id="{08FEC9AA-35FE-BD81-6B43-93E7E36D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40973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5" name="Oval 35">
            <a:extLst>
              <a:ext uri="{FF2B5EF4-FFF2-40B4-BE49-F238E27FC236}">
                <a16:creationId xmlns:a16="http://schemas.microsoft.com/office/drawing/2014/main" id="{72FF5E82-BC82-1A67-0451-9B1B9BF7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40386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6" name="Freeform 36">
            <a:extLst>
              <a:ext uri="{FF2B5EF4-FFF2-40B4-BE49-F238E27FC236}">
                <a16:creationId xmlns:a16="http://schemas.microsoft.com/office/drawing/2014/main" id="{ABD21672-7B86-9E98-C4A6-38ABB41F3957}"/>
              </a:ext>
            </a:extLst>
          </p:cNvPr>
          <p:cNvSpPr>
            <a:spLocks/>
          </p:cNvSpPr>
          <p:nvPr/>
        </p:nvSpPr>
        <p:spPr bwMode="auto">
          <a:xfrm>
            <a:off x="1735138" y="-52593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7" name="Freeform 37">
            <a:extLst>
              <a:ext uri="{FF2B5EF4-FFF2-40B4-BE49-F238E27FC236}">
                <a16:creationId xmlns:a16="http://schemas.microsoft.com/office/drawing/2014/main" id="{7B3F6CC4-686E-F7D3-4F78-D3F1BE02D801}"/>
              </a:ext>
            </a:extLst>
          </p:cNvPr>
          <p:cNvSpPr>
            <a:spLocks/>
          </p:cNvSpPr>
          <p:nvPr/>
        </p:nvSpPr>
        <p:spPr bwMode="auto">
          <a:xfrm>
            <a:off x="1981200" y="-50292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8" name="Oval 38">
            <a:extLst>
              <a:ext uri="{FF2B5EF4-FFF2-40B4-BE49-F238E27FC236}">
                <a16:creationId xmlns:a16="http://schemas.microsoft.com/office/drawing/2014/main" id="{6905405F-9360-9EAA-4BA0-1209B562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5181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E15D35D3-3B64-D77F-EC03-888404819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495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4DE1D42F-368D-2CE5-1DA3-D992580E4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5105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02AF2904-8362-A822-589C-432FE9E6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495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2" name="Oval 42">
            <a:extLst>
              <a:ext uri="{FF2B5EF4-FFF2-40B4-BE49-F238E27FC236}">
                <a16:creationId xmlns:a16="http://schemas.microsoft.com/office/drawing/2014/main" id="{31A014AD-6DD7-0911-F376-F1D585BF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4648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3" name="Oval 43">
            <a:extLst>
              <a:ext uri="{FF2B5EF4-FFF2-40B4-BE49-F238E27FC236}">
                <a16:creationId xmlns:a16="http://schemas.microsoft.com/office/drawing/2014/main" id="{CA48A22E-698A-1468-9DB8-91B98D7AA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4572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C25CBFE0-B05A-1262-1C9F-13713278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4876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B516A1DF-86E3-AF16-E371-72F6DF85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5105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6" name="Freeform 46">
            <a:extLst>
              <a:ext uri="{FF2B5EF4-FFF2-40B4-BE49-F238E27FC236}">
                <a16:creationId xmlns:a16="http://schemas.microsoft.com/office/drawing/2014/main" id="{7592104B-1E56-FBAC-0E61-A06DAA1C1BBA}"/>
              </a:ext>
            </a:extLst>
          </p:cNvPr>
          <p:cNvSpPr>
            <a:spLocks/>
          </p:cNvSpPr>
          <p:nvPr/>
        </p:nvSpPr>
        <p:spPr bwMode="auto">
          <a:xfrm>
            <a:off x="1811338" y="-82311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7" name="Freeform 47">
            <a:extLst>
              <a:ext uri="{FF2B5EF4-FFF2-40B4-BE49-F238E27FC236}">
                <a16:creationId xmlns:a16="http://schemas.microsoft.com/office/drawing/2014/main" id="{AF48643E-0595-6203-DB7B-976176465985}"/>
              </a:ext>
            </a:extLst>
          </p:cNvPr>
          <p:cNvSpPr>
            <a:spLocks/>
          </p:cNvSpPr>
          <p:nvPr/>
        </p:nvSpPr>
        <p:spPr bwMode="auto">
          <a:xfrm>
            <a:off x="2057400" y="-80010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8" name="Oval 48">
            <a:extLst>
              <a:ext uri="{FF2B5EF4-FFF2-40B4-BE49-F238E27FC236}">
                <a16:creationId xmlns:a16="http://schemas.microsoft.com/office/drawing/2014/main" id="{235C8933-70EC-D52B-5413-D350579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8153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C0CA1458-D4DA-442D-023F-E2D0A69DA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7924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9BE55A37-22F9-5E94-B39A-72B6C374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8077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1" name="Oval 51">
            <a:extLst>
              <a:ext uri="{FF2B5EF4-FFF2-40B4-BE49-F238E27FC236}">
                <a16:creationId xmlns:a16="http://schemas.microsoft.com/office/drawing/2014/main" id="{E1AF1D36-A718-25C9-433D-BEF6C5713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-7924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2" name="Oval 52">
            <a:extLst>
              <a:ext uri="{FF2B5EF4-FFF2-40B4-BE49-F238E27FC236}">
                <a16:creationId xmlns:a16="http://schemas.microsoft.com/office/drawing/2014/main" id="{427F0C9C-AF02-55A9-28AF-797F272C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7620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873C8C48-DDB5-99CC-F0C4-01141408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-7543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4" name="Oval 54">
            <a:extLst>
              <a:ext uri="{FF2B5EF4-FFF2-40B4-BE49-F238E27FC236}">
                <a16:creationId xmlns:a16="http://schemas.microsoft.com/office/drawing/2014/main" id="{B9A83888-88B5-ED13-B095-A59AA39F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7848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5" name="Oval 55">
            <a:extLst>
              <a:ext uri="{FF2B5EF4-FFF2-40B4-BE49-F238E27FC236}">
                <a16:creationId xmlns:a16="http://schemas.microsoft.com/office/drawing/2014/main" id="{0250F5D4-D0CA-0EAF-DBB2-C4A081EB5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8077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6" name="Freeform 56">
            <a:extLst>
              <a:ext uri="{FF2B5EF4-FFF2-40B4-BE49-F238E27FC236}">
                <a16:creationId xmlns:a16="http://schemas.microsoft.com/office/drawing/2014/main" id="{58D75482-CB58-288C-3251-486917C54551}"/>
              </a:ext>
            </a:extLst>
          </p:cNvPr>
          <p:cNvSpPr>
            <a:spLocks/>
          </p:cNvSpPr>
          <p:nvPr/>
        </p:nvSpPr>
        <p:spPr bwMode="auto">
          <a:xfrm>
            <a:off x="1735138" y="-22875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7" name="Freeform 57">
            <a:extLst>
              <a:ext uri="{FF2B5EF4-FFF2-40B4-BE49-F238E27FC236}">
                <a16:creationId xmlns:a16="http://schemas.microsoft.com/office/drawing/2014/main" id="{262E4E69-7413-F0BB-1C7B-3429659FCEE4}"/>
              </a:ext>
            </a:extLst>
          </p:cNvPr>
          <p:cNvSpPr>
            <a:spLocks/>
          </p:cNvSpPr>
          <p:nvPr/>
        </p:nvSpPr>
        <p:spPr bwMode="auto">
          <a:xfrm>
            <a:off x="1981200" y="-20574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8" name="Oval 58">
            <a:extLst>
              <a:ext uri="{FF2B5EF4-FFF2-40B4-BE49-F238E27FC236}">
                <a16:creationId xmlns:a16="http://schemas.microsoft.com/office/drawing/2014/main" id="{B914DE6D-6719-F050-ACB9-DA9725BC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2209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19" name="Oval 59">
            <a:extLst>
              <a:ext uri="{FF2B5EF4-FFF2-40B4-BE49-F238E27FC236}">
                <a16:creationId xmlns:a16="http://schemas.microsoft.com/office/drawing/2014/main" id="{7877F78B-CA8F-3043-EA5C-11130A3B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198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0" name="Oval 60">
            <a:extLst>
              <a:ext uri="{FF2B5EF4-FFF2-40B4-BE49-F238E27FC236}">
                <a16:creationId xmlns:a16="http://schemas.microsoft.com/office/drawing/2014/main" id="{F3C1590E-1A20-C7DD-38B3-9623CDBB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2133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1" name="Oval 61">
            <a:extLst>
              <a:ext uri="{FF2B5EF4-FFF2-40B4-BE49-F238E27FC236}">
                <a16:creationId xmlns:a16="http://schemas.microsoft.com/office/drawing/2014/main" id="{E5367521-6005-9640-2947-5916EFC0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198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2" name="Oval 62">
            <a:extLst>
              <a:ext uri="{FF2B5EF4-FFF2-40B4-BE49-F238E27FC236}">
                <a16:creationId xmlns:a16="http://schemas.microsoft.com/office/drawing/2014/main" id="{B8167016-E54E-3E60-F54D-D3FCCF869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1676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3" name="Oval 63">
            <a:extLst>
              <a:ext uri="{FF2B5EF4-FFF2-40B4-BE49-F238E27FC236}">
                <a16:creationId xmlns:a16="http://schemas.microsoft.com/office/drawing/2014/main" id="{DDA43FDA-31F1-E977-C5D9-19C82E3E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1600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4" name="Oval 64">
            <a:extLst>
              <a:ext uri="{FF2B5EF4-FFF2-40B4-BE49-F238E27FC236}">
                <a16:creationId xmlns:a16="http://schemas.microsoft.com/office/drawing/2014/main" id="{F5F7D685-BA11-8FF9-24BD-35BF4C2C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905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5" name="Oval 65">
            <a:extLst>
              <a:ext uri="{FF2B5EF4-FFF2-40B4-BE49-F238E27FC236}">
                <a16:creationId xmlns:a16="http://schemas.microsoft.com/office/drawing/2014/main" id="{22856534-A4A6-9CB6-0318-9A7A6304D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133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6" name="Freeform 66">
            <a:extLst>
              <a:ext uri="{FF2B5EF4-FFF2-40B4-BE49-F238E27FC236}">
                <a16:creationId xmlns:a16="http://schemas.microsoft.com/office/drawing/2014/main" id="{1FF3376F-E850-5C9A-4763-DA58886548A7}"/>
              </a:ext>
            </a:extLst>
          </p:cNvPr>
          <p:cNvSpPr>
            <a:spLocks/>
          </p:cNvSpPr>
          <p:nvPr/>
        </p:nvSpPr>
        <p:spPr bwMode="auto">
          <a:xfrm>
            <a:off x="1757363" y="1827213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7" name="Freeform 67">
            <a:extLst>
              <a:ext uri="{FF2B5EF4-FFF2-40B4-BE49-F238E27FC236}">
                <a16:creationId xmlns:a16="http://schemas.microsoft.com/office/drawing/2014/main" id="{104908D3-1B05-4BDD-7CE8-4BF888CD24AC}"/>
              </a:ext>
            </a:extLst>
          </p:cNvPr>
          <p:cNvSpPr>
            <a:spLocks/>
          </p:cNvSpPr>
          <p:nvPr/>
        </p:nvSpPr>
        <p:spPr bwMode="auto">
          <a:xfrm>
            <a:off x="1981200" y="1905000"/>
            <a:ext cx="687388" cy="442913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3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1 h 432"/>
              <a:gd name="T18" fmla="*/ 669942 w 591"/>
              <a:gd name="T19" fmla="*/ 251189 h 432"/>
              <a:gd name="T20" fmla="*/ 680409 w 591"/>
              <a:gd name="T21" fmla="*/ 277846 h 432"/>
              <a:gd name="T22" fmla="*/ 669942 w 591"/>
              <a:gd name="T23" fmla="*/ 408054 h 432"/>
              <a:gd name="T24" fmla="*/ 610624 w 591"/>
              <a:gd name="T25" fmla="*/ 442913 h 432"/>
              <a:gd name="T26" fmla="*/ 552469 w 591"/>
              <a:gd name="T27" fmla="*/ 425484 h 432"/>
              <a:gd name="T28" fmla="*/ 462911 w 591"/>
              <a:gd name="T29" fmla="*/ 381397 h 432"/>
              <a:gd name="T30" fmla="*/ 325666 w 591"/>
              <a:gd name="T31" fmla="*/ 311680 h 432"/>
              <a:gd name="T32" fmla="*/ 167485 w 591"/>
              <a:gd name="T33" fmla="*/ 363968 h 432"/>
              <a:gd name="T34" fmla="*/ 69786 w 591"/>
              <a:gd name="T35" fmla="*/ 338336 h 432"/>
              <a:gd name="T36" fmla="*/ 59318 w 591"/>
              <a:gd name="T37" fmla="*/ 311680 h 432"/>
              <a:gd name="T38" fmla="*/ 39545 w 591"/>
              <a:gd name="T39" fmla="*/ 286048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8" name="Freeform 68">
            <a:extLst>
              <a:ext uri="{FF2B5EF4-FFF2-40B4-BE49-F238E27FC236}">
                <a16:creationId xmlns:a16="http://schemas.microsoft.com/office/drawing/2014/main" id="{0AAD6307-61B3-4B9E-EFB4-064DF2841DD7}"/>
              </a:ext>
            </a:extLst>
          </p:cNvPr>
          <p:cNvSpPr>
            <a:spLocks/>
          </p:cNvSpPr>
          <p:nvPr/>
        </p:nvSpPr>
        <p:spPr bwMode="auto">
          <a:xfrm>
            <a:off x="1757363" y="-3201988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29" name="Freeform 69">
            <a:extLst>
              <a:ext uri="{FF2B5EF4-FFF2-40B4-BE49-F238E27FC236}">
                <a16:creationId xmlns:a16="http://schemas.microsoft.com/office/drawing/2014/main" id="{CF5B3149-EC4F-4FC5-E029-3EEC80082792}"/>
              </a:ext>
            </a:extLst>
          </p:cNvPr>
          <p:cNvSpPr>
            <a:spLocks/>
          </p:cNvSpPr>
          <p:nvPr/>
        </p:nvSpPr>
        <p:spPr bwMode="auto">
          <a:xfrm>
            <a:off x="1981200" y="-3124200"/>
            <a:ext cx="687388" cy="442912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2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0 h 432"/>
              <a:gd name="T18" fmla="*/ 669942 w 591"/>
              <a:gd name="T19" fmla="*/ 251189 h 432"/>
              <a:gd name="T20" fmla="*/ 680409 w 591"/>
              <a:gd name="T21" fmla="*/ 277845 h 432"/>
              <a:gd name="T22" fmla="*/ 669942 w 591"/>
              <a:gd name="T23" fmla="*/ 408053 h 432"/>
              <a:gd name="T24" fmla="*/ 610624 w 591"/>
              <a:gd name="T25" fmla="*/ 442912 h 432"/>
              <a:gd name="T26" fmla="*/ 552469 w 591"/>
              <a:gd name="T27" fmla="*/ 425483 h 432"/>
              <a:gd name="T28" fmla="*/ 462911 w 591"/>
              <a:gd name="T29" fmla="*/ 381396 h 432"/>
              <a:gd name="T30" fmla="*/ 325666 w 591"/>
              <a:gd name="T31" fmla="*/ 311679 h 432"/>
              <a:gd name="T32" fmla="*/ 167485 w 591"/>
              <a:gd name="T33" fmla="*/ 363967 h 432"/>
              <a:gd name="T34" fmla="*/ 69786 w 591"/>
              <a:gd name="T35" fmla="*/ 338336 h 432"/>
              <a:gd name="T36" fmla="*/ 59318 w 591"/>
              <a:gd name="T37" fmla="*/ 311679 h 432"/>
              <a:gd name="T38" fmla="*/ 39545 w 591"/>
              <a:gd name="T39" fmla="*/ 286047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51" name="Line 70">
            <a:extLst>
              <a:ext uri="{FF2B5EF4-FFF2-40B4-BE49-F238E27FC236}">
                <a16:creationId xmlns:a16="http://schemas.microsoft.com/office/drawing/2014/main" id="{49BED600-494E-783E-11D9-DA698CB77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52" name="Line 71">
            <a:extLst>
              <a:ext uri="{FF2B5EF4-FFF2-40B4-BE49-F238E27FC236}">
                <a16:creationId xmlns:a16="http://schemas.microsoft.com/office/drawing/2014/main" id="{8CF50770-05BA-46C0-9492-113CC39FA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0" cy="304800"/>
          </a:xfrm>
          <a:prstGeom prst="line">
            <a:avLst/>
          </a:prstGeom>
          <a:noFill/>
          <a:ln w="984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53" name="laptop">
            <a:extLst>
              <a:ext uri="{FF2B5EF4-FFF2-40B4-BE49-F238E27FC236}">
                <a16:creationId xmlns:a16="http://schemas.microsoft.com/office/drawing/2014/main" id="{D5B66C98-A8EB-3D47-6371-41719DDB2C7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0800" y="4495800"/>
            <a:ext cx="2743200" cy="1971675"/>
          </a:xfrm>
          <a:custGeom>
            <a:avLst/>
            <a:gdLst>
              <a:gd name="T0" fmla="*/ 54225694 w 21600"/>
              <a:gd name="T1" fmla="*/ 0 h 21600"/>
              <a:gd name="T2" fmla="*/ 54225694 w 21600"/>
              <a:gd name="T3" fmla="*/ 59767312 h 21600"/>
              <a:gd name="T4" fmla="*/ 295596076 w 21600"/>
              <a:gd name="T5" fmla="*/ 0 h 21600"/>
              <a:gd name="T6" fmla="*/ 295596076 w 21600"/>
              <a:gd name="T7" fmla="*/ 59767312 h 21600"/>
              <a:gd name="T8" fmla="*/ 174193200 w 21600"/>
              <a:gd name="T9" fmla="*/ 0 h 21600"/>
              <a:gd name="T10" fmla="*/ 174193200 w 21600"/>
              <a:gd name="T11" fmla="*/ 179976939 h 21600"/>
              <a:gd name="T12" fmla="*/ 0 w 21600"/>
              <a:gd name="T13" fmla="*/ 179976939 h 21600"/>
              <a:gd name="T14" fmla="*/ 348386401 w 21600"/>
              <a:gd name="T15" fmla="*/ 1799769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54" name="Rectangle 73">
            <a:extLst>
              <a:ext uri="{FF2B5EF4-FFF2-40B4-BE49-F238E27FC236}">
                <a16:creationId xmlns:a16="http://schemas.microsoft.com/office/drawing/2014/main" id="{8214C8A4-7662-8CFE-039F-2DEA7834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55" name="Rectangle 74">
            <a:extLst>
              <a:ext uri="{FF2B5EF4-FFF2-40B4-BE49-F238E27FC236}">
                <a16:creationId xmlns:a16="http://schemas.microsoft.com/office/drawing/2014/main" id="{B70F8739-7B59-4991-521C-4F15778A2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4572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6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56" name="Line 75">
            <a:extLst>
              <a:ext uri="{FF2B5EF4-FFF2-40B4-BE49-F238E27FC236}">
                <a16:creationId xmlns:a16="http://schemas.microsoft.com/office/drawing/2014/main" id="{2A360645-CFC1-1297-8753-E8CE36213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1752600" cy="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57" name="Rectangle 76">
            <a:extLst>
              <a:ext uri="{FF2B5EF4-FFF2-40B4-BE49-F238E27FC236}">
                <a16:creationId xmlns:a16="http://schemas.microsoft.com/office/drawing/2014/main" id="{99ADBE9B-798B-EA28-EDAF-B3FA3528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692275" cy="992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58" name="AutoShape 77">
            <a:extLst>
              <a:ext uri="{FF2B5EF4-FFF2-40B4-BE49-F238E27FC236}">
                <a16:creationId xmlns:a16="http://schemas.microsoft.com/office/drawing/2014/main" id="{30B0279E-00F1-F0BE-4D48-1ACF0B17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909638" cy="609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59" name="Oval 78">
            <a:extLst>
              <a:ext uri="{FF2B5EF4-FFF2-40B4-BE49-F238E27FC236}">
                <a16:creationId xmlns:a16="http://schemas.microsoft.com/office/drawing/2014/main" id="{81E239C1-73D0-BA44-D925-3B01A312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533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60" name="Oval 79">
            <a:extLst>
              <a:ext uri="{FF2B5EF4-FFF2-40B4-BE49-F238E27FC236}">
                <a16:creationId xmlns:a16="http://schemas.microsoft.com/office/drawing/2014/main" id="{225882CF-0D1B-B291-2A82-6CC488B4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61" name="Freeform 80">
            <a:extLst>
              <a:ext uri="{FF2B5EF4-FFF2-40B4-BE49-F238E27FC236}">
                <a16:creationId xmlns:a16="http://schemas.microsoft.com/office/drawing/2014/main" id="{1019AADF-0006-31D3-3D2E-4BF84630F481}"/>
              </a:ext>
            </a:extLst>
          </p:cNvPr>
          <p:cNvSpPr>
            <a:spLocks/>
          </p:cNvSpPr>
          <p:nvPr/>
        </p:nvSpPr>
        <p:spPr bwMode="auto">
          <a:xfrm>
            <a:off x="6705600" y="2209800"/>
            <a:ext cx="762000" cy="2286000"/>
          </a:xfrm>
          <a:custGeom>
            <a:avLst/>
            <a:gdLst>
              <a:gd name="T0" fmla="*/ 0 w 1200"/>
              <a:gd name="T1" fmla="*/ 0 h 240"/>
              <a:gd name="T2" fmla="*/ 762000 w 1200"/>
              <a:gd name="T3" fmla="*/ 0 h 240"/>
              <a:gd name="T4" fmla="*/ 762000 w 1200"/>
              <a:gd name="T5" fmla="*/ 22860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62" name="Line 81">
            <a:extLst>
              <a:ext uri="{FF2B5EF4-FFF2-40B4-BE49-F238E27FC236}">
                <a16:creationId xmlns:a16="http://schemas.microsoft.com/office/drawing/2014/main" id="{8A7649B4-52B4-2E0B-E538-A695F2567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63" name="Line 82">
            <a:extLst>
              <a:ext uri="{FF2B5EF4-FFF2-40B4-BE49-F238E27FC236}">
                <a16:creationId xmlns:a16="http://schemas.microsoft.com/office/drawing/2014/main" id="{A77411E3-7D63-9B44-D703-9250B547B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64" name="Line 83">
            <a:extLst>
              <a:ext uri="{FF2B5EF4-FFF2-40B4-BE49-F238E27FC236}">
                <a16:creationId xmlns:a16="http://schemas.microsoft.com/office/drawing/2014/main" id="{F28FE4AB-B5B7-9115-39CE-5117CB5054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65" name="Text Box 84">
            <a:extLst>
              <a:ext uri="{FF2B5EF4-FFF2-40B4-BE49-F238E27FC236}">
                <a16:creationId xmlns:a16="http://schemas.microsoft.com/office/drawing/2014/main" id="{5B6DE2D5-0811-BFE9-9BCF-59EDC30FF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851400"/>
            <a:ext cx="379413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FS</a:t>
            </a:r>
            <a:endParaRPr lang="el-GR" altLang="el-GR" sz="12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66" name="Text Box 85">
            <a:extLst>
              <a:ext uri="{FF2B5EF4-FFF2-40B4-BE49-F238E27FC236}">
                <a16:creationId xmlns:a16="http://schemas.microsoft.com/office/drawing/2014/main" id="{AE76BB2E-3344-C9C8-218D-67436BB8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38100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ss</a:t>
            </a:r>
            <a:endParaRPr lang="el-GR" altLang="el-GR" sz="1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67" name="Line 86">
            <a:extLst>
              <a:ext uri="{FF2B5EF4-FFF2-40B4-BE49-F238E27FC236}">
                <a16:creationId xmlns:a16="http://schemas.microsoft.com/office/drawing/2014/main" id="{89BFFE1E-6571-4195-28FF-80CAA8EAC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038600"/>
            <a:ext cx="0" cy="45720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68" name="Line 87">
            <a:extLst>
              <a:ext uri="{FF2B5EF4-FFF2-40B4-BE49-F238E27FC236}">
                <a16:creationId xmlns:a16="http://schemas.microsoft.com/office/drawing/2014/main" id="{7E8DACA0-88A2-B757-2DB3-B79B1FA56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69" name="Line 88">
            <a:extLst>
              <a:ext uri="{FF2B5EF4-FFF2-40B4-BE49-F238E27FC236}">
                <a16:creationId xmlns:a16="http://schemas.microsoft.com/office/drawing/2014/main" id="{33966FF2-C608-FFD2-BC64-FC7FE1C2D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70" name="Line 89">
            <a:extLst>
              <a:ext uri="{FF2B5EF4-FFF2-40B4-BE49-F238E27FC236}">
                <a16:creationId xmlns:a16="http://schemas.microsoft.com/office/drawing/2014/main" id="{5594D0CC-0275-46A3-F4D9-E22F13D29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71" name="Line 90">
            <a:extLst>
              <a:ext uri="{FF2B5EF4-FFF2-40B4-BE49-F238E27FC236}">
                <a16:creationId xmlns:a16="http://schemas.microsoft.com/office/drawing/2014/main" id="{A21B1359-390B-4EB3-BE74-AFEA3440B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895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72" name="Line 91">
            <a:extLst>
              <a:ext uri="{FF2B5EF4-FFF2-40B4-BE49-F238E27FC236}">
                <a16:creationId xmlns:a16="http://schemas.microsoft.com/office/drawing/2014/main" id="{9F5397D9-FEB1-13CB-4437-84C9FBA5B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667000"/>
            <a:ext cx="2895600" cy="1143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73" name="Line 92">
            <a:extLst>
              <a:ext uri="{FF2B5EF4-FFF2-40B4-BE49-F238E27FC236}">
                <a16:creationId xmlns:a16="http://schemas.microsoft.com/office/drawing/2014/main" id="{0F839D76-666C-B6A2-CF85-A29ADE566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733800"/>
            <a:ext cx="2819400" cy="76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74" name="Line 93">
            <a:extLst>
              <a:ext uri="{FF2B5EF4-FFF2-40B4-BE49-F238E27FC236}">
                <a16:creationId xmlns:a16="http://schemas.microsoft.com/office/drawing/2014/main" id="{96CBF3F7-54F9-193C-589A-DC5528AD3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286000"/>
            <a:ext cx="609600" cy="22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75" name="Oval 94">
            <a:extLst>
              <a:ext uri="{FF2B5EF4-FFF2-40B4-BE49-F238E27FC236}">
                <a16:creationId xmlns:a16="http://schemas.microsoft.com/office/drawing/2014/main" id="{BBCF7B64-6A5D-DB05-8A00-1275EA44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76" name="Oval 95">
            <a:extLst>
              <a:ext uri="{FF2B5EF4-FFF2-40B4-BE49-F238E27FC236}">
                <a16:creationId xmlns:a16="http://schemas.microsoft.com/office/drawing/2014/main" id="{95BF1E87-E7A7-2E20-630D-34665D9F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56" name="Oval 96">
            <a:extLst>
              <a:ext uri="{FF2B5EF4-FFF2-40B4-BE49-F238E27FC236}">
                <a16:creationId xmlns:a16="http://schemas.microsoft.com/office/drawing/2014/main" id="{E03FC481-BFCF-9CB1-C742-8BBEA4582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57" name="Oval 97">
            <a:extLst>
              <a:ext uri="{FF2B5EF4-FFF2-40B4-BE49-F238E27FC236}">
                <a16:creationId xmlns:a16="http://schemas.microsoft.com/office/drawing/2014/main" id="{81AA4736-0D1F-D758-CA46-95227D46F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58" name="Oval 98">
            <a:extLst>
              <a:ext uri="{FF2B5EF4-FFF2-40B4-BE49-F238E27FC236}">
                <a16:creationId xmlns:a16="http://schemas.microsoft.com/office/drawing/2014/main" id="{227E1AC3-22AE-B682-65D4-608AF0E6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59" name="Oval 99">
            <a:extLst>
              <a:ext uri="{FF2B5EF4-FFF2-40B4-BE49-F238E27FC236}">
                <a16:creationId xmlns:a16="http://schemas.microsoft.com/office/drawing/2014/main" id="{1328D0E4-5EBE-3F2F-6C46-DB9901A8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0" name="Oval 100">
            <a:extLst>
              <a:ext uri="{FF2B5EF4-FFF2-40B4-BE49-F238E27FC236}">
                <a16:creationId xmlns:a16="http://schemas.microsoft.com/office/drawing/2014/main" id="{EC3480C6-201F-0A4A-B432-C82647C15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81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1" name="Oval 101">
            <a:extLst>
              <a:ext uri="{FF2B5EF4-FFF2-40B4-BE49-F238E27FC236}">
                <a16:creationId xmlns:a16="http://schemas.microsoft.com/office/drawing/2014/main" id="{35400859-7D1D-3043-A5BA-1D7D2D2A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2" name="Oval 102">
            <a:extLst>
              <a:ext uri="{FF2B5EF4-FFF2-40B4-BE49-F238E27FC236}">
                <a16:creationId xmlns:a16="http://schemas.microsoft.com/office/drawing/2014/main" id="{2F1B51DC-345F-F78C-618E-BC137A3AB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3" name="Oval 103">
            <a:extLst>
              <a:ext uri="{FF2B5EF4-FFF2-40B4-BE49-F238E27FC236}">
                <a16:creationId xmlns:a16="http://schemas.microsoft.com/office/drawing/2014/main" id="{68EE9DBE-6328-A448-4B35-A48098FC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4" name="Oval 104">
            <a:extLst>
              <a:ext uri="{FF2B5EF4-FFF2-40B4-BE49-F238E27FC236}">
                <a16:creationId xmlns:a16="http://schemas.microsoft.com/office/drawing/2014/main" id="{3AB45D92-ED4B-9A97-BC27-4691AAF11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5" name="Oval 105">
            <a:extLst>
              <a:ext uri="{FF2B5EF4-FFF2-40B4-BE49-F238E27FC236}">
                <a16:creationId xmlns:a16="http://schemas.microsoft.com/office/drawing/2014/main" id="{A07C6E6F-5D50-05B8-749B-213E579F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6" name="Oval 106">
            <a:extLst>
              <a:ext uri="{FF2B5EF4-FFF2-40B4-BE49-F238E27FC236}">
                <a16:creationId xmlns:a16="http://schemas.microsoft.com/office/drawing/2014/main" id="{B13599A9-1E64-9201-057E-0A85BB96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7" name="Oval 107">
            <a:extLst>
              <a:ext uri="{FF2B5EF4-FFF2-40B4-BE49-F238E27FC236}">
                <a16:creationId xmlns:a16="http://schemas.microsoft.com/office/drawing/2014/main" id="{7E323B6B-B5DC-7C6D-0C1B-F77BCEDE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68" name="Oval 108">
            <a:extLst>
              <a:ext uri="{FF2B5EF4-FFF2-40B4-BE49-F238E27FC236}">
                <a16:creationId xmlns:a16="http://schemas.microsoft.com/office/drawing/2014/main" id="{BBE86AA6-E7A7-87EA-2AB1-56E40CE4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90" name="Line 109">
            <a:extLst>
              <a:ext uri="{FF2B5EF4-FFF2-40B4-BE49-F238E27FC236}">
                <a16:creationId xmlns:a16="http://schemas.microsoft.com/office/drawing/2014/main" id="{D3B8ADAB-D94D-9F0C-861A-B83F9A65C4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905000"/>
            <a:ext cx="76200" cy="1066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91" name="AutoShape 110">
            <a:extLst>
              <a:ext uri="{FF2B5EF4-FFF2-40B4-BE49-F238E27FC236}">
                <a16:creationId xmlns:a16="http://schemas.microsoft.com/office/drawing/2014/main" id="{BC10D18D-9ADE-FFC4-4850-2B9444D56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9638" cy="6096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PMT</a:t>
            </a: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92" name="Oval 111">
            <a:extLst>
              <a:ext uri="{FF2B5EF4-FFF2-40B4-BE49-F238E27FC236}">
                <a16:creationId xmlns:a16="http://schemas.microsoft.com/office/drawing/2014/main" id="{23A21347-7B0A-23FE-EF1A-310151DC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95726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000000"/>
                </a:solidFill>
                <a:cs typeface="+mn-cs"/>
              </a:rPr>
              <a:t>φίλτρο</a:t>
            </a:r>
          </a:p>
        </p:txBody>
      </p:sp>
      <p:sp>
        <p:nvSpPr>
          <p:cNvPr id="20593" name="Rectangle 112">
            <a:extLst>
              <a:ext uri="{FF2B5EF4-FFF2-40B4-BE49-F238E27FC236}">
                <a16:creationId xmlns:a16="http://schemas.microsoft.com/office/drawing/2014/main" id="{858D1A6B-5F44-4267-BE79-0AF9E5A003CE}"/>
              </a:ext>
            </a:extLst>
          </p:cNvPr>
          <p:cNvSpPr>
            <a:spLocks noChangeArrowheads="1"/>
          </p:cNvSpPr>
          <p:nvPr/>
        </p:nvSpPr>
        <p:spPr bwMode="auto">
          <a:xfrm rot="-3102590">
            <a:off x="3838576" y="2847975"/>
            <a:ext cx="850900" cy="244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000" b="1">
                <a:solidFill>
                  <a:srgbClr val="333399"/>
                </a:solidFill>
                <a:cs typeface="+mn-cs"/>
              </a:rPr>
              <a:t>κάτοπτρο</a:t>
            </a:r>
          </a:p>
        </p:txBody>
      </p:sp>
      <p:sp>
        <p:nvSpPr>
          <p:cNvPr id="20594" name="Freeform 113">
            <a:extLst>
              <a:ext uri="{FF2B5EF4-FFF2-40B4-BE49-F238E27FC236}">
                <a16:creationId xmlns:a16="http://schemas.microsoft.com/office/drawing/2014/main" id="{A5E5C20A-0C0E-B014-77AC-E277D30EEB84}"/>
              </a:ext>
            </a:extLst>
          </p:cNvPr>
          <p:cNvSpPr>
            <a:spLocks/>
          </p:cNvSpPr>
          <p:nvPr/>
        </p:nvSpPr>
        <p:spPr bwMode="auto">
          <a:xfrm>
            <a:off x="4419600" y="838200"/>
            <a:ext cx="3657600" cy="3657600"/>
          </a:xfrm>
          <a:custGeom>
            <a:avLst/>
            <a:gdLst>
              <a:gd name="T0" fmla="*/ 0 w 1200"/>
              <a:gd name="T1" fmla="*/ 0 h 240"/>
              <a:gd name="T2" fmla="*/ 3657600 w 1200"/>
              <a:gd name="T3" fmla="*/ 0 h 240"/>
              <a:gd name="T4" fmla="*/ 3657600 w 1200"/>
              <a:gd name="T5" fmla="*/ 36576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20595" name="Line 114">
            <a:extLst>
              <a:ext uri="{FF2B5EF4-FFF2-40B4-BE49-F238E27FC236}">
                <a16:creationId xmlns:a16="http://schemas.microsoft.com/office/drawing/2014/main" id="{EC6A8C36-190E-9166-1071-5205C8D6F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1800"/>
            <a:ext cx="175260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96" name="Line 115">
            <a:extLst>
              <a:ext uri="{FF2B5EF4-FFF2-40B4-BE49-F238E27FC236}">
                <a16:creationId xmlns:a16="http://schemas.microsoft.com/office/drawing/2014/main" id="{B1B09A8F-7D88-C2C1-DE2D-8A4BDA66BB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1066800"/>
            <a:ext cx="76200" cy="685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0597" name="Text Box 117">
            <a:extLst>
              <a:ext uri="{FF2B5EF4-FFF2-40B4-BE49-F238E27FC236}">
                <a16:creationId xmlns:a16="http://schemas.microsoft.com/office/drawing/2014/main" id="{D284A6FD-EB80-FFE8-4F84-411EF9D2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0"/>
            <a:ext cx="2554288" cy="581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FFFFFF"/>
                </a:solidFill>
                <a:cs typeface="+mn-cs"/>
              </a:rPr>
              <a:t>Πρόσθιος σκεδασμός</a:t>
            </a:r>
          </a:p>
          <a:p>
            <a:pPr algn="ctr" eaLnBrk="1" hangingPunct="1">
              <a:defRPr/>
            </a:pPr>
            <a:r>
              <a:rPr lang="fr-FR" altLang="el-GR" sz="1600" b="1">
                <a:solidFill>
                  <a:srgbClr val="FFFFFF"/>
                </a:solidFill>
                <a:cs typeface="+mn-cs"/>
              </a:rPr>
              <a:t>FS 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(μέγεθος)</a:t>
            </a:r>
          </a:p>
        </p:txBody>
      </p:sp>
      <p:sp>
        <p:nvSpPr>
          <p:cNvPr id="20598" name="Text Box 118">
            <a:extLst>
              <a:ext uri="{FF2B5EF4-FFF2-40B4-BE49-F238E27FC236}">
                <a16:creationId xmlns:a16="http://schemas.microsoft.com/office/drawing/2014/main" id="{13B75A92-91FC-B4FB-52D6-E1E77E28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2387600" cy="581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600" b="1">
                <a:solidFill>
                  <a:srgbClr val="FFFFFF"/>
                </a:solidFill>
                <a:cs typeface="+mn-cs"/>
              </a:rPr>
              <a:t>Πλάγιος σκεδασμός</a:t>
            </a:r>
          </a:p>
          <a:p>
            <a:pPr algn="ctr" eaLnBrk="1" hangingPunct="1">
              <a:defRPr/>
            </a:pPr>
            <a:r>
              <a:rPr lang="fr-FR" altLang="el-GR" sz="1600" b="1">
                <a:solidFill>
                  <a:srgbClr val="FFFFFF"/>
                </a:solidFill>
                <a:cs typeface="+mn-cs"/>
              </a:rPr>
              <a:t>SS 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(κοκκίωση)</a:t>
            </a:r>
          </a:p>
        </p:txBody>
      </p:sp>
      <p:sp>
        <p:nvSpPr>
          <p:cNvPr id="20599" name="Text Box 119">
            <a:extLst>
              <a:ext uri="{FF2B5EF4-FFF2-40B4-BE49-F238E27FC236}">
                <a16:creationId xmlns:a16="http://schemas.microsoft.com/office/drawing/2014/main" id="{E377163F-C9CC-C876-0884-78CCCFC2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0"/>
            <a:ext cx="3457575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400" b="1">
                <a:solidFill>
                  <a:srgbClr val="FFFFFF"/>
                </a:solidFill>
                <a:cs typeface="+mn-cs"/>
              </a:rPr>
              <a:t>Φθορισμός</a:t>
            </a:r>
          </a:p>
          <a:p>
            <a:pPr algn="ctr" eaLnBrk="1" hangingPunct="1">
              <a:defRPr/>
            </a:pPr>
            <a:r>
              <a:rPr lang="el-GR" altLang="el-GR" sz="1400" b="1">
                <a:solidFill>
                  <a:srgbClr val="FFFFFF"/>
                </a:solidFill>
                <a:cs typeface="+mn-cs"/>
              </a:rPr>
              <a:t>(ανάλογα με σύνδεση του </a:t>
            </a:r>
            <a:r>
              <a:rPr lang="en-US" altLang="el-GR" sz="1400" b="1">
                <a:solidFill>
                  <a:srgbClr val="FFFFFF"/>
                </a:solidFill>
                <a:cs typeface="+mn-cs"/>
              </a:rPr>
              <a:t>MoAb</a:t>
            </a:r>
            <a:r>
              <a:rPr lang="el-GR" altLang="el-GR" sz="1400" b="1">
                <a:solidFill>
                  <a:srgbClr val="FFFFFF"/>
                </a:solidFill>
                <a:cs typeface="+mn-cs"/>
              </a:rPr>
              <a:t> που χρησιμοποιήσαμε)</a:t>
            </a:r>
          </a:p>
        </p:txBody>
      </p:sp>
      <p:sp>
        <p:nvSpPr>
          <p:cNvPr id="15480" name="Oval 120">
            <a:extLst>
              <a:ext uri="{FF2B5EF4-FFF2-40B4-BE49-F238E27FC236}">
                <a16:creationId xmlns:a16="http://schemas.microsoft.com/office/drawing/2014/main" id="{3FC82269-9D7F-D227-FA2A-C1FFE53A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81" name="Oval 121">
            <a:extLst>
              <a:ext uri="{FF2B5EF4-FFF2-40B4-BE49-F238E27FC236}">
                <a16:creationId xmlns:a16="http://schemas.microsoft.com/office/drawing/2014/main" id="{0D0E3017-3AD5-2FA7-0A88-6F693F0D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82" name="Oval 122">
            <a:extLst>
              <a:ext uri="{FF2B5EF4-FFF2-40B4-BE49-F238E27FC236}">
                <a16:creationId xmlns:a16="http://schemas.microsoft.com/office/drawing/2014/main" id="{45B66A31-F796-6186-15B5-E2DF105C0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054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83" name="Oval 123">
            <a:extLst>
              <a:ext uri="{FF2B5EF4-FFF2-40B4-BE49-F238E27FC236}">
                <a16:creationId xmlns:a16="http://schemas.microsoft.com/office/drawing/2014/main" id="{5C60CF46-D651-22D4-7354-46D2FCF4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84" name="Oval 124">
            <a:extLst>
              <a:ext uri="{FF2B5EF4-FFF2-40B4-BE49-F238E27FC236}">
                <a16:creationId xmlns:a16="http://schemas.microsoft.com/office/drawing/2014/main" id="{2C4E686F-6D06-D27D-CAB4-743CBEB1D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5485" name="Oval 125">
            <a:extLst>
              <a:ext uri="{FF2B5EF4-FFF2-40B4-BE49-F238E27FC236}">
                <a16:creationId xmlns:a16="http://schemas.microsoft.com/office/drawing/2014/main" id="{F92A3842-12AB-B5E1-1897-9E7A3CB3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4"/>
    </mc:Choice>
    <mc:Fallback xmlns="">
      <p:transition spd="slow" advTm="9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6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0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4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6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20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22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24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26" dur="5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28" dur="5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30" dur="5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32" dur="5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34" dur="5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36" dur="5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38" dur="5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40" dur="5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42" dur="5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44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4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48" dur="5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50" dur="5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52" dur="5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54" dur="5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56" dur="5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58" dur="5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60" dur="5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62" dur="5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64" dur="5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66" dur="5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68" dur="5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70" dur="5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72" dur="5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74" dur="5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76" dur="5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78" dur="5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80" dur="5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82" dur="5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84" dur="5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86" dur="5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90" dur="5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92" dur="5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94" dur="5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96" dur="5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98" dur="5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00" dur="5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02" dur="5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04" dur="5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06" dur="5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08" dur="5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10" dur="5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12" dur="5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14" dur="5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16" dur="5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18" dur="5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20" dur="5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22" dur="5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24" dur="5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26" dur="5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28" dur="5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30" dur="5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32" dur="5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34" dur="5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36" dur="50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38" dur="5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1.73333 " pathEditMode="relative" ptsTypes="AA">
                                      <p:cBhvr>
                                        <p:cTn id="140" dur="5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nimBg="1"/>
      <p:bldP spid="15394" grpId="0" animBg="1"/>
      <p:bldP spid="15395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15402" grpId="0" animBg="1"/>
      <p:bldP spid="15403" grpId="0" animBg="1"/>
      <p:bldP spid="15404" grpId="0" animBg="1"/>
      <p:bldP spid="15405" grpId="0" animBg="1"/>
      <p:bldP spid="15406" grpId="0" animBg="1"/>
      <p:bldP spid="15407" grpId="0" animBg="1"/>
      <p:bldP spid="15408" grpId="0" animBg="1"/>
      <p:bldP spid="15409" grpId="0" animBg="1"/>
      <p:bldP spid="15410" grpId="0" animBg="1"/>
      <p:bldP spid="15411" grpId="0" animBg="1"/>
      <p:bldP spid="15412" grpId="0" animBg="1"/>
      <p:bldP spid="15413" grpId="0" animBg="1"/>
      <p:bldP spid="15414" grpId="0" animBg="1"/>
      <p:bldP spid="15415" grpId="0" animBg="1"/>
      <p:bldP spid="15416" grpId="0" animBg="1"/>
      <p:bldP spid="15417" grpId="0" animBg="1"/>
      <p:bldP spid="15418" grpId="0" animBg="1"/>
      <p:bldP spid="15419" grpId="0" animBg="1"/>
      <p:bldP spid="15420" grpId="0" animBg="1"/>
      <p:bldP spid="15421" grpId="0" animBg="1"/>
      <p:bldP spid="15422" grpId="0" animBg="1"/>
      <p:bldP spid="15423" grpId="0" animBg="1"/>
      <p:bldP spid="15424" grpId="0" animBg="1"/>
      <p:bldP spid="15425" grpId="0" animBg="1"/>
      <p:bldP spid="15426" grpId="0" animBg="1"/>
      <p:bldP spid="15427" grpId="0" animBg="1"/>
      <p:bldP spid="15428" grpId="0" animBg="1"/>
      <p:bldP spid="15429" grpId="0" animBg="1"/>
      <p:bldP spid="15456" grpId="0" animBg="1"/>
      <p:bldP spid="15457" grpId="0" animBg="1"/>
      <p:bldP spid="15458" grpId="0" animBg="1"/>
      <p:bldP spid="15459" grpId="0" animBg="1"/>
      <p:bldP spid="15460" grpId="0" animBg="1"/>
      <p:bldP spid="15461" grpId="0" animBg="1"/>
      <p:bldP spid="15462" grpId="0" animBg="1"/>
      <p:bldP spid="15463" grpId="0" animBg="1"/>
      <p:bldP spid="15464" grpId="0" animBg="1"/>
      <p:bldP spid="15465" grpId="0" animBg="1"/>
      <p:bldP spid="15466" grpId="0" animBg="1"/>
      <p:bldP spid="15467" grpId="0" animBg="1"/>
      <p:bldP spid="15468" grpId="0" animBg="1"/>
      <p:bldP spid="15480" grpId="0" animBg="1"/>
      <p:bldP spid="15481" grpId="0" animBg="1"/>
      <p:bldP spid="15482" grpId="0" animBg="1"/>
      <p:bldP spid="15483" grpId="0" animBg="1"/>
      <p:bldP spid="15484" grpId="0" animBg="1"/>
      <p:bldP spid="15485" grpId="0" animBg="1"/>
    </p:bldLst>
  </p:timing>
  <p:extLst>
    <p:ext uri="{3A86A75C-4F4B-4683-9AE1-C65F6400EC91}">
      <p14:laserTraceLst xmlns:p14="http://schemas.microsoft.com/office/powerpoint/2010/main">
        <p14:tracePtLst>
          <p14:tracePt t="71" x="4484688" y="5837238"/>
          <p14:tracePt t="81" x="4484688" y="5862638"/>
          <p14:tracePt t="104" x="4484688" y="5872163"/>
          <p14:tracePt t="112" x="4476750" y="5880100"/>
          <p14:tracePt t="137" x="4459288" y="5880100"/>
          <p14:tracePt t="154" x="4441825" y="5880100"/>
          <p14:tracePt t="160" x="4414838" y="5880100"/>
          <p14:tracePt t="168" x="4397375" y="5880100"/>
          <p14:tracePt t="177" x="4389438" y="5880100"/>
          <p14:tracePt t="184" x="4379913" y="5880100"/>
          <p14:tracePt t="192" x="4344988" y="5880100"/>
          <p14:tracePt t="200" x="4337050" y="5880100"/>
          <p14:tracePt t="208" x="4327525" y="5880100"/>
          <p14:tracePt t="216" x="4302125" y="5880100"/>
          <p14:tracePt t="224" x="4284663" y="5880100"/>
          <p14:tracePt t="232" x="4267200" y="5880100"/>
          <p14:tracePt t="240" x="4249738" y="5880100"/>
          <p14:tracePt t="248" x="4222750" y="5880100"/>
          <p14:tracePt t="256" x="4214813" y="5880100"/>
          <p14:tracePt t="264" x="4179888" y="5880100"/>
          <p14:tracePt t="272" x="4170363" y="5880100"/>
          <p14:tracePt t="280" x="4135438" y="5880100"/>
          <p14:tracePt t="289" x="4117975" y="5880100"/>
          <p14:tracePt t="296" x="4110038" y="5880100"/>
          <p14:tracePt t="305" x="4083050" y="5872163"/>
          <p14:tracePt t="312" x="4075113" y="5872163"/>
          <p14:tracePt t="328" x="4065588" y="5872163"/>
          <p14:tracePt t="354" x="4048125" y="5872163"/>
          <p14:tracePt t="369" x="4040188" y="5854700"/>
          <p14:tracePt t="376" x="4030663" y="5854700"/>
          <p14:tracePt t="384" x="4022725" y="5845175"/>
          <p14:tracePt t="400" x="4005263" y="5837238"/>
          <p14:tracePt t="408" x="3995738" y="5827713"/>
          <p14:tracePt t="432" x="3987800" y="5810250"/>
          <p14:tracePt t="448" x="3987800" y="5802313"/>
          <p14:tracePt t="456" x="3978275" y="5792788"/>
          <p14:tracePt t="585" x="3960813" y="5784850"/>
          <p14:tracePt t="624" x="3960813" y="5767388"/>
          <p14:tracePt t="689" x="3960813" y="5757863"/>
          <p14:tracePt t="696" x="3960813" y="5749925"/>
          <p14:tracePt t="728" x="3960813" y="5722938"/>
          <p14:tracePt t="1449" x="3960813" y="5715000"/>
          <p14:tracePt t="1464" x="3960813" y="5707063"/>
          <p14:tracePt t="1489" x="3960813" y="5697538"/>
          <p14:tracePt t="1496" x="3960813" y="5672138"/>
          <p14:tracePt t="1523" x="3960813" y="5662613"/>
          <p14:tracePt t="1625" x="3960813" y="5654675"/>
          <p14:tracePt t="1810" x="3960813" y="5662613"/>
          <p14:tracePt t="1841" x="3960813" y="5680075"/>
          <p14:tracePt t="1858" x="3952875" y="5689600"/>
          <p14:tracePt t="1890" x="3952875" y="5697538"/>
          <p14:tracePt t="1910" x="3952875" y="5707063"/>
          <p14:tracePt t="1941" x="3952875" y="5722938"/>
          <p14:tracePt t="2025" x="3952875" y="5732463"/>
          <p14:tracePt t="2080" x="3952875" y="5740400"/>
          <p14:tracePt t="2091" x="3943350" y="5740400"/>
          <p14:tracePt t="2107" x="3943350" y="5749925"/>
          <p14:tracePt t="2127" x="3935413" y="5767388"/>
          <p14:tracePt t="2134" x="3935413" y="5775325"/>
          <p14:tracePt t="2142" x="3917950" y="5784850"/>
          <p14:tracePt t="2149" x="3917950" y="5792788"/>
          <p14:tracePt t="2157" x="3908425" y="5819775"/>
          <p14:tracePt t="2164" x="3900488" y="5854700"/>
          <p14:tracePt t="2174" x="3890963" y="5880100"/>
          <p14:tracePt t="2180" x="3865563" y="5915025"/>
          <p14:tracePt t="2191" x="3848100" y="5967413"/>
          <p14:tracePt t="2193" x="3848100" y="5959475"/>
          <p14:tracePt t="2196" x="3830638" y="6011863"/>
          <p14:tracePt t="2208" x="3813175" y="6072188"/>
          <p14:tracePt t="2210" x="3803650" y="6116638"/>
          <p14:tracePt t="2219" x="3778250" y="6176963"/>
          <p14:tracePt t="2226" x="3768725" y="6221413"/>
          <p14:tracePt t="2818" x="3786188" y="6203950"/>
          <p14:tracePt t="2826" x="3813175" y="6186488"/>
          <p14:tracePt t="2833" x="3873500" y="6151563"/>
          <p14:tracePt t="2841" x="3917950" y="6134100"/>
          <p14:tracePt t="2849" x="3978275" y="6099175"/>
          <p14:tracePt t="2858" x="4057650" y="6072188"/>
          <p14:tracePt t="2865" x="4162425" y="6019800"/>
          <p14:tracePt t="2875" x="4337050" y="5976938"/>
          <p14:tracePt t="2881" x="4546600" y="5942013"/>
          <p14:tracePt t="2892" x="4711700" y="5924550"/>
          <p14:tracePt t="2899" x="4876800" y="5915025"/>
          <p14:tracePt t="2908" x="5026025" y="5880100"/>
          <p14:tracePt t="2913" x="5183188" y="5854700"/>
          <p14:tracePt t="2925" x="5295900" y="5837238"/>
          <p14:tracePt t="2932" x="5410200" y="5837238"/>
          <p14:tracePt t="2942" x="5497513" y="5837238"/>
          <p14:tracePt t="2946" x="5557838" y="5837238"/>
          <p14:tracePt t="2959" x="5619750" y="5837238"/>
          <p14:tracePt t="2961" x="5627688" y="5837238"/>
          <p14:tracePt t="2976" x="5637213" y="5837238"/>
          <p14:tracePt t="2986" x="5662613" y="5837238"/>
          <p14:tracePt t="3001" x="5680075" y="5837238"/>
          <p14:tracePt t="3018" x="5689600" y="5837238"/>
          <p14:tracePt t="3025" x="5715000" y="5854700"/>
          <p14:tracePt t="3033" x="5722938" y="5854700"/>
          <p14:tracePt t="3042" x="5749925" y="5854700"/>
          <p14:tracePt t="3049" x="5792788" y="5862638"/>
          <p14:tracePt t="3057" x="5819775" y="5862638"/>
          <p14:tracePt t="3065" x="5854700" y="5897563"/>
          <p14:tracePt t="3075" x="5897563" y="5897563"/>
          <p14:tracePt t="3081" x="5932488" y="5897563"/>
          <p14:tracePt t="3091" x="5967413" y="5897563"/>
          <p14:tracePt t="3097" x="6019800" y="5907088"/>
          <p14:tracePt t="3107" x="6064250" y="5907088"/>
          <p14:tracePt t="3113" x="6107113" y="5907088"/>
          <p14:tracePt t="3124" x="6159500" y="5915025"/>
          <p14:tracePt t="3129" x="6203950" y="5915025"/>
          <p14:tracePt t="3141" x="6256338" y="5915025"/>
          <p14:tracePt t="3145" x="6291263" y="5915025"/>
          <p14:tracePt t="3158" x="6343650" y="5915025"/>
          <p14:tracePt t="3161" x="6386513" y="5915025"/>
          <p14:tracePt t="3175" x="6456363" y="5915025"/>
          <p14:tracePt t="3178" x="6500813" y="5915025"/>
          <p14:tracePt t="3185" x="6553200" y="5915025"/>
          <p14:tracePt t="3192" x="6588125" y="5915025"/>
          <p14:tracePt t="3201" x="6623050" y="5915025"/>
          <p14:tracePt t="3209" x="6675438" y="5915025"/>
          <p14:tracePt t="3217" x="6727825" y="5889625"/>
          <p14:tracePt t="3225" x="6762750" y="5889625"/>
          <p14:tracePt t="3233" x="6815138" y="5880100"/>
          <p14:tracePt t="3241" x="6865938" y="5880100"/>
          <p14:tracePt t="3249" x="6927850" y="5872163"/>
          <p14:tracePt t="3258" x="6953250" y="5854700"/>
          <p14:tracePt t="3265" x="6997700" y="5837238"/>
          <p14:tracePt t="3276" x="7023100" y="5810250"/>
          <p14:tracePt t="3281" x="7040563" y="5810250"/>
          <p14:tracePt t="3292" x="7075488" y="5810250"/>
          <p14:tracePt t="3298" x="7085013" y="5810250"/>
          <p14:tracePt t="3308" x="7110413" y="5810250"/>
          <p14:tracePt t="3314" x="7127875" y="5810250"/>
          <p14:tracePt t="3325" x="7154863" y="5810250"/>
          <p14:tracePt t="3329" x="7189788" y="5810250"/>
          <p14:tracePt t="3340" x="7207250" y="5810250"/>
          <p14:tracePt t="3345" x="7242175" y="5810250"/>
          <p14:tracePt t="3358" x="7250113" y="5810250"/>
          <p14:tracePt t="3361" x="7294563" y="5810250"/>
          <p14:tracePt t="3375" x="7319963" y="5810250"/>
          <p14:tracePt t="3379" x="7364413" y="5810250"/>
          <p14:tracePt t="3390" x="7381875" y="5810250"/>
          <p14:tracePt t="3393" x="7424738" y="5810250"/>
          <p14:tracePt t="3401" x="7469188" y="5810250"/>
          <p14:tracePt t="3409" x="7494588" y="5810250"/>
          <p14:tracePt t="3417" x="7539038" y="5810250"/>
          <p14:tracePt t="3425" x="7546975" y="5810250"/>
          <p14:tracePt t="3433" x="7581900" y="5810250"/>
          <p14:tracePt t="3442" x="7599363" y="5810250"/>
          <p14:tracePt t="3449" x="7626350" y="5810250"/>
          <p14:tracePt t="3458" x="7634288" y="5810250"/>
          <p14:tracePt t="3465" x="7643813" y="5810250"/>
          <p14:tracePt t="3475" x="7651750" y="5810250"/>
          <p14:tracePt t="3574" x="7669213" y="5802313"/>
          <p14:tracePt t="3577" x="7669213" y="5792788"/>
          <p14:tracePt t="3591" x="7669213" y="5784850"/>
          <p14:tracePt t="3601" x="7669213" y="5767388"/>
          <p14:tracePt t="3609" x="7669213" y="5757863"/>
          <p14:tracePt t="3617" x="7669213" y="5749925"/>
          <p14:tracePt t="3624" x="7669213" y="5722938"/>
          <p14:tracePt t="3641" x="7669213" y="5715000"/>
          <p14:tracePt t="3673" x="7669213" y="5707063"/>
          <p14:tracePt t="3691" x="7669213" y="5680075"/>
          <p14:tracePt t="3708" x="7669213" y="5672138"/>
          <p14:tracePt t="3713" x="7678738" y="5654675"/>
          <p14:tracePt t="3725" x="7721600" y="5619750"/>
          <p14:tracePt t="3729" x="7766050" y="5592763"/>
          <p14:tracePt t="3742" x="7818438" y="5567363"/>
          <p14:tracePt t="3746" x="7861300" y="5540375"/>
          <p14:tracePt t="3758" x="7913688" y="5505450"/>
          <p14:tracePt t="3761" x="7958138" y="5487988"/>
          <p14:tracePt t="3775" x="8001000" y="5453063"/>
          <p14:tracePt t="3777" x="8026400" y="5445125"/>
          <p14:tracePt t="3786" x="8043863" y="5418138"/>
          <p14:tracePt t="3801" x="8070850" y="5392738"/>
          <p14:tracePt t="3825" x="8070850" y="5375275"/>
          <p14:tracePt t="3833" x="8070850" y="5357813"/>
          <p14:tracePt t="3841" x="8070850" y="5330825"/>
          <p14:tracePt t="3849" x="8070850" y="5322888"/>
          <p14:tracePt t="3857" x="8070850" y="5287963"/>
          <p14:tracePt t="3865" x="8070850" y="5278438"/>
          <p14:tracePt t="3874" x="8070850" y="5270500"/>
          <p14:tracePt t="3881" x="8070850" y="5260975"/>
          <p14:tracePt t="3913" x="8070850" y="5226050"/>
          <p14:tracePt t="4209" x="8070850" y="5218113"/>
          <p14:tracePt t="4391" x="8070850" y="5191125"/>
          <p14:tracePt t="4393" x="8061325" y="5183188"/>
          <p14:tracePt t="4401" x="8043863" y="5156200"/>
          <p14:tracePt t="4410" x="8018463" y="5148263"/>
          <p14:tracePt t="4417" x="8008938" y="5138738"/>
          <p14:tracePt t="4425" x="8001000" y="5130800"/>
          <p14:tracePt t="4433" x="7958138" y="5103813"/>
          <p14:tracePt t="4442" x="7948613" y="5095875"/>
          <p14:tracePt t="4449" x="7923213" y="5086350"/>
          <p14:tracePt t="4458" x="7905750" y="5068888"/>
          <p14:tracePt t="4465" x="7888288" y="5068888"/>
          <p14:tracePt t="4474" x="7843838" y="5068888"/>
          <p14:tracePt t="4481" x="7835900" y="5068888"/>
          <p14:tracePt t="4491" x="7818438" y="5068888"/>
          <p14:tracePt t="4497" x="7800975" y="5068888"/>
          <p14:tracePt t="4507" x="7783513" y="5068888"/>
          <p14:tracePt t="4513" x="7756525" y="5068888"/>
          <p14:tracePt t="4524" x="7748588" y="5068888"/>
          <p14:tracePt t="4529" x="7739063" y="5068888"/>
          <p14:tracePt t="4557" x="7731125" y="5068888"/>
          <p14:tracePt t="4561" x="7696200" y="5078413"/>
          <p14:tracePt t="4578" x="7696200" y="5086350"/>
          <p14:tracePt t="4585" x="7686675" y="5095875"/>
          <p14:tracePt t="4601" x="7686675" y="5113338"/>
          <p14:tracePt t="4675" x="7686675" y="5121275"/>
          <p14:tracePt t="4688" x="7696200" y="5121275"/>
          <p14:tracePt t="4705" x="7713663" y="5121275"/>
          <p14:tracePt t="4712" x="7721600" y="5113338"/>
          <p14:tracePt t="4728" x="7721600" y="5103813"/>
          <p14:tracePt t="4738" x="7721600" y="5095875"/>
          <p14:tracePt t="4744" x="7721600" y="5086350"/>
          <p14:tracePt t="4755" x="7721600" y="5068888"/>
          <p14:tracePt t="4761" x="7721600" y="5043488"/>
          <p14:tracePt t="4773" x="7721600" y="5026025"/>
          <p14:tracePt t="4776" x="7721600" y="4999038"/>
          <p14:tracePt t="4790" x="7721600" y="4973638"/>
          <p14:tracePt t="4801" x="7721600" y="4938713"/>
          <p14:tracePt t="4809" x="7713663" y="4929188"/>
          <p14:tracePt t="4817" x="7696200" y="4911725"/>
          <p14:tracePt t="4833" x="7686675" y="4894263"/>
          <p14:tracePt t="4841" x="7661275" y="4886325"/>
          <p14:tracePt t="4857" x="7651750" y="4876800"/>
          <p14:tracePt t="4874" x="7643813" y="4876800"/>
          <p14:tracePt t="4881" x="7626350" y="4876800"/>
          <p14:tracePt t="4889" x="7599363" y="4876800"/>
          <p14:tracePt t="4897" x="7573963" y="4876800"/>
          <p14:tracePt t="4906" x="7556500" y="4876800"/>
          <p14:tracePt t="4912" x="7529513" y="4876800"/>
          <p14:tracePt t="4923" x="7521575" y="4876800"/>
          <p14:tracePt t="4929" x="7486650" y="4876800"/>
          <p14:tracePt t="4939" x="7477125" y="4876800"/>
          <p14:tracePt t="4977" x="7477125" y="4894263"/>
          <p14:tracePt t="4985" x="7469188" y="4911725"/>
          <p14:tracePt t="5009" x="7469188" y="4921250"/>
          <p14:tracePt t="5017" x="7469188" y="4938713"/>
          <p14:tracePt t="5025" x="7469188" y="4946650"/>
          <p14:tracePt t="5033" x="7477125" y="4956175"/>
          <p14:tracePt t="5049" x="7504113" y="4981575"/>
          <p14:tracePt t="5058" x="7512050" y="4991100"/>
          <p14:tracePt t="5064" x="7539038" y="4991100"/>
          <p14:tracePt t="5073" x="7581900" y="4991100"/>
          <p14:tracePt t="5081" x="7591425" y="4999038"/>
          <p14:tracePt t="5090" x="7634288" y="4999038"/>
          <p14:tracePt t="5097" x="7678738" y="4999038"/>
          <p14:tracePt t="5106" x="7696200" y="5008563"/>
          <p14:tracePt t="5113" x="7713663" y="5008563"/>
          <p14:tracePt t="5124" x="7739063" y="5008563"/>
          <p14:tracePt t="5129" x="7756525" y="5008563"/>
          <p14:tracePt t="5145" x="7766050" y="5026025"/>
          <p14:tracePt t="5241" x="7748588" y="5033963"/>
          <p14:tracePt t="5249" x="7704138" y="5043488"/>
          <p14:tracePt t="5256" x="7669213" y="5051425"/>
          <p14:tracePt t="5265" x="7616825" y="5068888"/>
          <p14:tracePt t="5273" x="7581900" y="5068888"/>
          <p14:tracePt t="5281" x="7556500" y="5095875"/>
          <p14:tracePt t="5289" x="7539038" y="5113338"/>
          <p14:tracePt t="5296" x="7521575" y="5130800"/>
          <p14:tracePt t="5306" x="7512050" y="5156200"/>
          <p14:tracePt t="5313" x="7512050" y="5200650"/>
          <p14:tracePt t="5323" x="7512050" y="5218113"/>
          <p14:tracePt t="5329" x="7512050" y="5260975"/>
          <p14:tracePt t="5339" x="7512050" y="5295900"/>
          <p14:tracePt t="5344" x="7539038" y="5340350"/>
          <p14:tracePt t="5357" x="7539038" y="5348288"/>
          <p14:tracePt t="5360" x="7556500" y="5383213"/>
          <p14:tracePt t="5373" x="7581900" y="5392738"/>
          <p14:tracePt t="5376" x="7599363" y="5418138"/>
          <p14:tracePt t="5393" x="7634288" y="5427663"/>
          <p14:tracePt t="5401" x="7643813" y="5427663"/>
          <p14:tracePt t="5408" x="7651750" y="5427663"/>
          <p14:tracePt t="5417" x="7686675" y="5427663"/>
          <p14:tracePt t="5425" x="7696200" y="5427663"/>
          <p14:tracePt t="5433" x="7731125" y="5410200"/>
          <p14:tracePt t="5440" x="7756525" y="5392738"/>
          <p14:tracePt t="5449" x="7773988" y="5365750"/>
          <p14:tracePt t="5457" x="7800975" y="5348288"/>
          <p14:tracePt t="5465" x="7808913" y="5313363"/>
          <p14:tracePt t="5473" x="7818438" y="5287963"/>
          <p14:tracePt t="5480" x="7826375" y="5243513"/>
          <p14:tracePt t="5489" x="7826375" y="5235575"/>
          <p14:tracePt t="5497" x="7826375" y="5200650"/>
          <p14:tracePt t="5553" x="7783513" y="5095875"/>
          <p14:tracePt t="5562" x="7773988" y="5086350"/>
          <p14:tracePt t="5571" x="7756525" y="5068888"/>
          <p14:tracePt t="5577" x="7748588" y="5060950"/>
          <p14:tracePt t="5589" x="7739063" y="5060950"/>
          <p14:tracePt t="5592" x="7696200" y="5051425"/>
          <p14:tracePt t="5601" x="7686675" y="5043488"/>
          <p14:tracePt t="5609" x="7669213" y="5043488"/>
          <p14:tracePt t="5617" x="7643813" y="5026025"/>
          <p14:tracePt t="5625" x="7599363" y="5026025"/>
          <p14:tracePt t="5633" x="7564438" y="5026025"/>
          <p14:tracePt t="5641" x="7529513" y="5026025"/>
          <p14:tracePt t="5648" x="7512050" y="5026025"/>
          <p14:tracePt t="5657" x="7477125" y="5026025"/>
          <p14:tracePt t="5665" x="7451725" y="5026025"/>
          <p14:tracePt t="5673" x="7424738" y="5043488"/>
          <p14:tracePt t="5705" x="7424738" y="5051425"/>
          <p14:tracePt t="5713" x="7424738" y="5078413"/>
          <p14:tracePt t="5729" x="7424738" y="5086350"/>
          <p14:tracePt t="5745" x="7424738" y="5095875"/>
          <p14:tracePt t="5755" x="7424738" y="5113338"/>
          <p14:tracePt t="5760" x="7434263" y="5113338"/>
          <p14:tracePt t="5773" x="7459663" y="5113338"/>
          <p14:tracePt t="5776" x="7469188" y="5113338"/>
          <p14:tracePt t="5789" x="7477125" y="5113338"/>
          <p14:tracePt t="5792" x="7512050" y="5113338"/>
          <p14:tracePt t="5801" x="7546975" y="5095875"/>
          <p14:tracePt t="5809" x="7564438" y="5086350"/>
          <p14:tracePt t="5817" x="7591425" y="5060950"/>
          <p14:tracePt t="5825" x="7608888" y="5051425"/>
          <p14:tracePt t="5828" x="7608888" y="5043488"/>
          <p14:tracePt t="5833" x="7643813" y="5008563"/>
          <p14:tracePt t="5849" x="7669213" y="4964113"/>
          <p14:tracePt t="5857" x="7669213" y="4956175"/>
          <p14:tracePt t="5865" x="7669213" y="4911725"/>
          <p14:tracePt t="5873" x="7669213" y="4894263"/>
          <p14:tracePt t="5881" x="7669213" y="4876800"/>
          <p14:tracePt t="5888" x="7669213" y="4851400"/>
          <p14:tracePt t="5897" x="7669213" y="4841875"/>
          <p14:tracePt t="5905" x="7643813" y="4799013"/>
          <p14:tracePt t="5912" x="7608888" y="4789488"/>
          <p14:tracePt t="5922" x="7573963" y="4781550"/>
          <p14:tracePt t="5929" x="7512050" y="4781550"/>
          <p14:tracePt t="5940" x="7451725" y="4781550"/>
          <p14:tracePt t="5957" x="7302500" y="4781550"/>
          <p14:tracePt t="5961" x="7224713" y="4781550"/>
          <p14:tracePt t="5972" x="7145338" y="4816475"/>
          <p14:tracePt t="5976" x="7092950" y="4868863"/>
          <p14:tracePt t="5989" x="7040563" y="4938713"/>
          <p14:tracePt t="5993" x="7015163" y="5008563"/>
          <p14:tracePt t="6001" x="7005638" y="5086350"/>
          <p14:tracePt t="6009" x="7005638" y="5173663"/>
          <p14:tracePt t="6017" x="7005638" y="5226050"/>
          <p14:tracePt t="6024" x="7015163" y="5295900"/>
          <p14:tracePt t="6032" x="7058025" y="5357813"/>
          <p14:tracePt t="6041" x="7102475" y="5427663"/>
          <p14:tracePt t="6049" x="7154863" y="5470525"/>
          <p14:tracePt t="6057" x="7215188" y="5487988"/>
          <p14:tracePt t="6065" x="7302500" y="5487988"/>
          <p14:tracePt t="6073" x="7381875" y="5487988"/>
          <p14:tracePt t="6081" x="7469188" y="5487988"/>
          <p14:tracePt t="6089" x="7539038" y="5487988"/>
          <p14:tracePt t="6097" x="7599363" y="5445125"/>
          <p14:tracePt t="6105" x="7678738" y="5392738"/>
          <p14:tracePt t="6113" x="7731125" y="5330825"/>
          <p14:tracePt t="6122" x="7766050" y="5278438"/>
          <p14:tracePt t="6129" x="7800975" y="5226050"/>
          <p14:tracePt t="6139" x="7818438" y="5173663"/>
          <p14:tracePt t="6145" x="7818438" y="5148263"/>
          <p14:tracePt t="6155" x="7818438" y="5113338"/>
          <p14:tracePt t="6160" x="7818438" y="5086350"/>
          <p14:tracePt t="6176" x="7818438" y="5068888"/>
          <p14:tracePt t="6189" x="7818438" y="5051425"/>
          <p14:tracePt t="6192" x="7800975" y="5051425"/>
          <p14:tracePt t="6201" x="7783513" y="5026025"/>
          <p14:tracePt t="6209" x="7756525" y="5026025"/>
          <p14:tracePt t="6217" x="7731125" y="5026025"/>
          <p14:tracePt t="6225" x="7696200" y="5026025"/>
          <p14:tracePt t="6233" x="7669213" y="5026025"/>
          <p14:tracePt t="6241" x="7643813" y="5043488"/>
          <p14:tracePt t="6249" x="7616825" y="5078413"/>
          <p14:tracePt t="6258" x="7616825" y="5121275"/>
          <p14:tracePt t="6265" x="7616825" y="5156200"/>
          <p14:tracePt t="6273" x="7643813" y="5200650"/>
          <p14:tracePt t="6281" x="7686675" y="5226050"/>
          <p14:tracePt t="6289" x="7713663" y="5253038"/>
          <p14:tracePt t="6296" x="7766050" y="5253038"/>
          <p14:tracePt t="6305" x="7818438" y="5253038"/>
          <p14:tracePt t="6313" x="7870825" y="5253038"/>
          <p14:tracePt t="6322" x="7913688" y="5243513"/>
          <p14:tracePt t="6329" x="7958138" y="5191125"/>
          <p14:tracePt t="6339" x="7993063" y="5130800"/>
          <p14:tracePt t="6345" x="8018463" y="5051425"/>
          <p14:tracePt t="6355" x="8026400" y="4973638"/>
          <p14:tracePt t="6361" x="8026400" y="4911725"/>
          <p14:tracePt t="6372" x="8026400" y="4841875"/>
          <p14:tracePt t="6376" x="8026400" y="4799013"/>
          <p14:tracePt t="6389" x="8008938" y="4754563"/>
          <p14:tracePt t="6393" x="7966075" y="4711700"/>
          <p14:tracePt t="6401" x="7948613" y="4676775"/>
          <p14:tracePt t="6409" x="7888288" y="4649788"/>
          <p14:tracePt t="6417" x="7843838" y="4624388"/>
          <p14:tracePt t="6425" x="7783513" y="4614863"/>
          <p14:tracePt t="6433" x="7704138" y="4614863"/>
          <p14:tracePt t="6441" x="7651750" y="4614863"/>
          <p14:tracePt t="6449" x="7581900" y="4614863"/>
          <p14:tracePt t="6457" x="7512050" y="4641850"/>
          <p14:tracePt t="6465" x="7434263" y="4684713"/>
          <p14:tracePt t="6473" x="7364413" y="4729163"/>
          <p14:tracePt t="6481" x="7277100" y="4789488"/>
          <p14:tracePt t="6489" x="7215188" y="4851400"/>
          <p14:tracePt t="6497" x="7172325" y="4903788"/>
          <p14:tracePt t="6505" x="7137400" y="4956175"/>
          <p14:tracePt t="6513" x="7127875" y="5008563"/>
          <p14:tracePt t="6522" x="7119938" y="5043488"/>
          <p14:tracePt t="6528" x="7119938" y="5078413"/>
          <p14:tracePt t="6538" x="7119938" y="5095875"/>
          <p14:tracePt t="6545" x="7119938" y="5121275"/>
          <p14:tracePt t="6555" x="7145338" y="5138738"/>
          <p14:tracePt t="6561" x="7189788" y="5156200"/>
          <p14:tracePt t="6572" x="7215188" y="5156200"/>
          <p14:tracePt t="6576" x="7277100" y="5156200"/>
          <p14:tracePt t="6585" x="7319963" y="5156200"/>
          <p14:tracePt t="6593" x="7372350" y="5156200"/>
          <p14:tracePt t="6601" x="7424738" y="5156200"/>
          <p14:tracePt t="6608" x="7477125" y="5156200"/>
          <p14:tracePt t="6617" x="7546975" y="5138738"/>
          <p14:tracePt t="6625" x="7599363" y="5130800"/>
          <p14:tracePt t="6633" x="7678738" y="5103813"/>
          <p14:tracePt t="6641" x="7739063" y="5086350"/>
          <p14:tracePt t="6648" x="7800975" y="5060950"/>
          <p14:tracePt t="6657" x="7853363" y="5026025"/>
          <p14:tracePt t="6664" x="7896225" y="5008563"/>
          <p14:tracePt t="6673" x="7940675" y="4973638"/>
          <p14:tracePt t="6680" x="7948613" y="4964113"/>
          <p14:tracePt t="6689" x="7975600" y="4938713"/>
          <p14:tracePt t="6697" x="7983538" y="4921250"/>
          <p14:tracePt t="6705" x="7983538" y="4894263"/>
          <p14:tracePt t="6712" x="7983538" y="4868863"/>
          <p14:tracePt t="6722" x="7983538" y="4841875"/>
          <p14:tracePt t="6729" x="7983538" y="4824413"/>
          <p14:tracePt t="6738" x="7966075" y="4781550"/>
          <p14:tracePt t="6745" x="7931150" y="4754563"/>
          <p14:tracePt t="6755" x="7878763" y="4737100"/>
          <p14:tracePt t="6761" x="7843838" y="4719638"/>
          <p14:tracePt t="6773" x="7783513" y="4719638"/>
          <p14:tracePt t="6777" x="7704138" y="4702175"/>
          <p14:tracePt t="6788" x="7626350" y="4702175"/>
          <p14:tracePt t="6792" x="7539038" y="4702175"/>
          <p14:tracePt t="6801" x="7451725" y="4702175"/>
          <p14:tracePt t="6809" x="7364413" y="4764088"/>
          <p14:tracePt t="6817" x="7277100" y="4824413"/>
          <p14:tracePt t="6825" x="7189788" y="4911725"/>
          <p14:tracePt t="6833" x="7119938" y="4999038"/>
          <p14:tracePt t="6841" x="7085013" y="5086350"/>
          <p14:tracePt t="6849" x="7058025" y="5156200"/>
          <p14:tracePt t="6857" x="7058025" y="5226050"/>
          <p14:tracePt t="6865" x="7058025" y="5295900"/>
          <p14:tracePt t="6873" x="7058025" y="5313363"/>
          <p14:tracePt t="6880" x="7058025" y="5348288"/>
          <p14:tracePt t="6889" x="7058025" y="5375275"/>
          <p14:tracePt t="6897" x="7067550" y="5383213"/>
          <p14:tracePt t="6905" x="7075488" y="5383213"/>
          <p14:tracePt t="6970" x="7015163" y="5348288"/>
          <p14:tracePt t="6976" x="6945313" y="5305425"/>
          <p14:tracePt t="6986" x="6865938" y="5278438"/>
          <p14:tracePt t="6993" x="6770688" y="5226050"/>
          <p14:tracePt t="7001" x="6648450" y="5191125"/>
          <p14:tracePt t="7009" x="6518275" y="5156200"/>
          <p14:tracePt t="7017" x="6361113" y="5103813"/>
          <p14:tracePt t="7026" x="6116638" y="5060950"/>
          <p14:tracePt t="7033" x="5872163" y="5016500"/>
          <p14:tracePt t="7040" x="5697538" y="4999038"/>
          <p14:tracePt t="7049" x="5480050" y="4999038"/>
          <p14:tracePt t="7057" x="5218113" y="4999038"/>
          <p14:tracePt t="7064" x="4946650" y="4999038"/>
          <p14:tracePt t="7073" x="4694238" y="4999038"/>
          <p14:tracePt t="7080" x="4467225" y="5043488"/>
          <p14:tracePt t="7089" x="4249738" y="5113338"/>
          <p14:tracePt t="7097" x="4030663" y="5165725"/>
          <p14:tracePt t="7106" x="3856038" y="5243513"/>
          <p14:tracePt t="7113" x="3716338" y="5305425"/>
          <p14:tracePt t="7122" x="3594100" y="5383213"/>
          <p14:tracePt t="7129" x="3506788" y="5435600"/>
          <p14:tracePt t="7138" x="3436938" y="5480050"/>
          <p14:tracePt t="7145" x="3421063" y="5514975"/>
          <p14:tracePt t="7154" x="3411538" y="5532438"/>
          <p14:tracePt t="7161" x="3411538" y="5557838"/>
          <p14:tracePt t="7172" x="3411538" y="5567363"/>
          <p14:tracePt t="7177" x="3411538" y="5575300"/>
          <p14:tracePt t="7209" x="3411538" y="5592763"/>
          <p14:tracePt t="7273" x="3376613" y="5567363"/>
          <p14:tracePt t="7280" x="3368675" y="5532438"/>
          <p14:tracePt t="7289" x="3333750" y="5487988"/>
          <p14:tracePt t="7296" x="3298825" y="5418138"/>
          <p14:tracePt t="7305" x="3263900" y="5375275"/>
          <p14:tracePt t="7312" x="3219450" y="5322888"/>
          <p14:tracePt t="7322" x="3201988" y="5287963"/>
          <p14:tracePt t="7328" x="3159125" y="5243513"/>
          <p14:tracePt t="7338" x="3149600" y="5235575"/>
          <p14:tracePt t="7345" x="3106738" y="5191125"/>
          <p14:tracePt t="7355" x="3089275" y="5183188"/>
          <p14:tracePt t="7361" x="3071813" y="5173663"/>
          <p14:tracePt t="7372" x="3062288" y="5173663"/>
          <p14:tracePt t="7377" x="3044825" y="5173663"/>
          <p14:tracePt t="7388" x="3036888" y="5173663"/>
          <p14:tracePt t="7409" x="3019425" y="5173663"/>
          <p14:tracePt t="7464" x="3044825" y="5173663"/>
          <p14:tracePt t="7473" x="3054350" y="5173663"/>
          <p14:tracePt t="7481" x="3089275" y="5130800"/>
          <p14:tracePt t="7489" x="3106738" y="5086350"/>
          <p14:tracePt t="7497" x="3114675" y="5043488"/>
          <p14:tracePt t="7505" x="3114675" y="5008563"/>
          <p14:tracePt t="7512" x="3114675" y="4964113"/>
          <p14:tracePt t="7522" x="3114675" y="4921250"/>
          <p14:tracePt t="7539" x="3114675" y="4911725"/>
          <p14:tracePt t="7689" x="3149600" y="4894263"/>
          <p14:tracePt t="7697" x="3324225" y="4946650"/>
          <p14:tracePt t="7705" x="3524250" y="4991100"/>
          <p14:tracePt t="7713" x="3813175" y="5026025"/>
          <p14:tracePt t="7723" x="4144963" y="5026025"/>
          <p14:tracePt t="7729" x="4467225" y="5026025"/>
          <p14:tracePt t="7739" x="4816475" y="5051425"/>
          <p14:tracePt t="7745" x="5200650" y="5113338"/>
          <p14:tracePt t="7756" x="5532438" y="5165725"/>
          <p14:tracePt t="7761" x="5845175" y="5208588"/>
          <p14:tracePt t="7773" x="6116638" y="5243513"/>
          <p14:tracePt t="7777" x="6343650" y="5253038"/>
          <p14:tracePt t="7790" x="6578600" y="5253038"/>
          <p14:tracePt t="7793" x="6780213" y="5243513"/>
          <p14:tracePt t="7805" x="6980238" y="5226050"/>
          <p14:tracePt t="7809" x="7127875" y="5191125"/>
          <p14:tracePt t="7817" x="7294563" y="5138738"/>
          <p14:tracePt t="7825" x="7424738" y="5103813"/>
          <p14:tracePt t="7833" x="7556500" y="5051425"/>
          <p14:tracePt t="7841" x="7643813" y="5008563"/>
          <p14:tracePt t="7850" x="7731125" y="4956175"/>
          <p14:tracePt t="7857" x="7800975" y="4894263"/>
          <p14:tracePt t="7865" x="7843838" y="4868863"/>
          <p14:tracePt t="7873" x="7870825" y="4833938"/>
          <p14:tracePt t="7881" x="7888288" y="4824413"/>
          <p14:tracePt t="7961" x="7861300" y="4851400"/>
          <p14:tracePt t="7970" x="7843838" y="4876800"/>
          <p14:tracePt t="7977" x="7843838" y="4921250"/>
          <p14:tracePt t="7990" x="7843838" y="4946650"/>
          <p14:tracePt t="7993" x="7843838" y="4991100"/>
          <p14:tracePt t="8006" x="7843838" y="5026025"/>
          <p14:tracePt t="8009" x="7888288" y="5043488"/>
          <p14:tracePt t="8018" x="7958138" y="5068888"/>
          <p14:tracePt t="8025" x="8035925" y="5068888"/>
          <p14:tracePt t="8033" x="8148638" y="5068888"/>
          <p14:tracePt t="8041" x="8253413" y="5026025"/>
          <p14:tracePt t="8049" x="8367713" y="4973638"/>
          <p14:tracePt t="8057" x="8472488" y="4921250"/>
          <p14:tracePt t="8065" x="8559800" y="4851400"/>
          <p14:tracePt t="8073" x="8629650" y="4799013"/>
          <p14:tracePt t="8081" x="8682038" y="4754563"/>
          <p14:tracePt t="8089" x="8699500" y="4711700"/>
          <p14:tracePt t="8097" x="8699500" y="4702175"/>
          <p14:tracePt t="8106" x="8699500" y="4694238"/>
          <p14:tracePt t="8113" x="8699500" y="4667250"/>
          <p14:tracePt t="8137" x="8699500" y="4659313"/>
          <p14:tracePt t="8145" x="8655050" y="4659313"/>
          <p14:tracePt t="8155" x="8602663" y="4659313"/>
          <p14:tracePt t="8161" x="8542338" y="4659313"/>
          <p14:tracePt t="8173" x="8489950" y="4676775"/>
          <p14:tracePt t="8177" x="8455025" y="4684713"/>
          <p14:tracePt t="8189" x="8428038" y="4702175"/>
          <p14:tracePt t="8193" x="8393113" y="4729163"/>
          <p14:tracePt t="8206" x="8367713" y="4746625"/>
          <p14:tracePt t="8209" x="8340725" y="4781550"/>
          <p14:tracePt t="8218" x="8297863" y="4806950"/>
          <p14:tracePt t="8224" x="8262938" y="4833938"/>
          <p14:tracePt t="8233" x="8218488" y="4876800"/>
          <p14:tracePt t="8242" x="8175625" y="4911725"/>
          <p14:tracePt t="8250" x="8131175" y="4946650"/>
          <p14:tracePt t="8257" x="8088313" y="4991100"/>
          <p14:tracePt t="8265" x="8035925" y="5033963"/>
          <p14:tracePt t="8274" x="8001000" y="5051425"/>
          <p14:tracePt t="8281" x="7948613" y="5086350"/>
          <p14:tracePt t="8289" x="7888288" y="5113338"/>
          <p14:tracePt t="8297" x="7835900" y="5121275"/>
          <p14:tracePt t="8306" x="7791450" y="5156200"/>
          <p14:tracePt t="8313" x="7739063" y="5165725"/>
          <p14:tracePt t="8322" x="7686675" y="5173663"/>
          <p14:tracePt t="8329" x="7616825" y="5200650"/>
          <p14:tracePt t="8339" x="7573963" y="5200650"/>
          <p14:tracePt t="8345" x="7529513" y="5200650"/>
          <p14:tracePt t="8355" x="7521575" y="5200650"/>
          <p14:tracePt t="8361" x="7512050" y="5200650"/>
          <p14:tracePt t="8373" x="7486650" y="5200650"/>
          <p14:tracePt t="8377" x="7477125" y="5200650"/>
          <p14:tracePt t="8390" x="7469188" y="5200650"/>
          <p14:tracePt t="8393" x="7442200" y="5183188"/>
          <p14:tracePt t="8406" x="7424738" y="5156200"/>
          <p14:tracePt t="8409" x="7407275" y="5130800"/>
          <p14:tracePt t="8425" x="7399338" y="5103813"/>
          <p14:tracePt t="8433" x="7389813" y="5095875"/>
          <p14:tracePt t="8465" x="7364413" y="5068888"/>
          <p14:tracePt t="8473" x="7354888" y="5068888"/>
          <p14:tracePt t="8481" x="7346950" y="5068888"/>
          <p14:tracePt t="8490" x="7312025" y="5068888"/>
          <p14:tracePt t="8497" x="7294563" y="5068888"/>
          <p14:tracePt t="8506" x="7259638" y="5068888"/>
          <p14:tracePt t="8513" x="7215188" y="5068888"/>
          <p14:tracePt t="8522" x="7189788" y="5068888"/>
          <p14:tracePt t="8529" x="7180263" y="5068888"/>
          <p14:tracePt t="8569" x="7145338" y="5095875"/>
          <p14:tracePt t="8593" x="7145338" y="5113338"/>
          <p14:tracePt t="8633" x="7137400" y="5121275"/>
          <p14:tracePt t="8641" x="7127875" y="5138738"/>
          <p14:tracePt t="8649" x="7119938" y="5156200"/>
          <p14:tracePt t="8658" x="7085013" y="5165725"/>
          <p14:tracePt t="8665" x="7050088" y="5200650"/>
          <p14:tracePt t="8673" x="6988175" y="5218113"/>
          <p14:tracePt t="8681" x="6918325" y="5260975"/>
          <p14:tracePt t="8689" x="6815138" y="5313363"/>
          <p14:tracePt t="8697" x="6727825" y="5357813"/>
          <p14:tracePt t="8705" x="6640513" y="5392738"/>
          <p14:tracePt t="8713" x="6526213" y="5435600"/>
          <p14:tracePt t="8722" x="6403975" y="5480050"/>
          <p14:tracePt t="8729" x="6291263" y="5505450"/>
          <p14:tracePt t="8740" x="6159500" y="5549900"/>
          <p14:tracePt t="8745" x="6072188" y="5575300"/>
          <p14:tracePt t="8755" x="6002338" y="5602288"/>
          <p14:tracePt t="8761" x="5942013" y="5637213"/>
          <p14:tracePt t="8773" x="5880100" y="5654675"/>
          <p14:tracePt t="8777" x="5819775" y="5689600"/>
          <p14:tracePt t="8790" x="5767388" y="5707063"/>
          <p14:tracePt t="8793" x="5697538" y="5740400"/>
          <p14:tracePt t="8805" x="5637213" y="5767388"/>
          <p14:tracePt t="8809" x="5567363" y="5792788"/>
          <p14:tracePt t="8818" x="5514975" y="5819775"/>
          <p14:tracePt t="8825" x="5445125" y="5854700"/>
          <p14:tracePt t="8833" x="5383213" y="5862638"/>
          <p14:tracePt t="8841" x="5295900" y="5880100"/>
          <p14:tracePt t="8849" x="5218113" y="5915025"/>
          <p14:tracePt t="8857" x="5173663" y="5924550"/>
          <p14:tracePt t="8865" x="5121275" y="5942013"/>
          <p14:tracePt t="8873" x="5113338" y="5942013"/>
          <p14:tracePt t="8881" x="5068888" y="5959475"/>
          <p14:tracePt t="8921" x="5043488" y="5984875"/>
          <p14:tracePt t="8937" x="5026025" y="6011863"/>
          <p14:tracePt t="8945" x="4999038" y="6037263"/>
          <p14:tracePt t="8953" x="4964113" y="6089650"/>
          <p14:tracePt t="8961" x="4956175" y="6099175"/>
          <p14:tracePt t="8973" x="4938713" y="6134100"/>
          <p14:tracePt t="8977" x="4903788" y="6176963"/>
          <p14:tracePt t="8989" x="4876800" y="6203950"/>
          <p14:tracePt t="8993" x="4851400" y="6229350"/>
          <p14:tracePt t="9006" x="4816475" y="6264275"/>
          <p14:tracePt t="9009" x="4781550" y="6299200"/>
          <p14:tracePt t="9017" x="4764088" y="6308725"/>
          <p14:tracePt t="9025" x="4729163" y="6343650"/>
          <p14:tracePt t="9033" x="4684713" y="6351588"/>
          <p14:tracePt t="9042" x="4649788" y="6361113"/>
          <p14:tracePt t="9049" x="4632325" y="6378575"/>
          <p14:tracePt t="9057" x="4606925" y="6378575"/>
          <p14:tracePt t="9065" x="4572000" y="6386513"/>
          <p14:tracePt t="9073" x="4564063" y="6396038"/>
          <p14:tracePt t="9081" x="4529138" y="6396038"/>
          <p14:tracePt t="9089" x="4511675" y="6403975"/>
          <p14:tracePt t="9097" x="4467225" y="6403975"/>
          <p14:tracePt t="9105" x="4424363" y="6403975"/>
          <p14:tracePt t="9113" x="4379913" y="6403975"/>
          <p14:tracePt t="9122" x="4344988" y="6403975"/>
          <p14:tracePt t="9130" x="4302125" y="6403975"/>
          <p14:tracePt t="9140" x="4240213" y="6403975"/>
          <p14:tracePt t="9145" x="4205288" y="6403975"/>
          <p14:tracePt t="9156" x="4152900" y="6403975"/>
          <p14:tracePt t="9161" x="4110038" y="6403975"/>
          <p14:tracePt t="9172" x="4083050" y="6421438"/>
          <p14:tracePt t="9177" x="4065588" y="6421438"/>
          <p14:tracePt t="9189" x="4048125" y="6421438"/>
          <p14:tracePt t="9193" x="4040188" y="6421438"/>
          <p14:tracePt t="9289" x="4030663" y="6413500"/>
          <p14:tracePt t="9297" x="4030663" y="6403975"/>
          <p14:tracePt t="9305" x="4030663" y="6396038"/>
          <p14:tracePt t="9313" x="4030663" y="6378575"/>
          <p14:tracePt t="9322" x="4030663" y="6361113"/>
          <p14:tracePt t="9329" x="4030663" y="6351588"/>
          <p14:tracePt t="9338" x="4030663" y="6334125"/>
          <p14:tracePt t="9345" x="4030663" y="6326188"/>
          <p14:tracePt t="9355" x="4030663" y="6291263"/>
          <p14:tracePt t="9361" x="4048125" y="6273800"/>
          <p14:tracePt t="9377" x="4057650" y="6238875"/>
          <p14:tracePt t="9389" x="4065588" y="6221413"/>
          <p14:tracePt t="9405" x="4075113" y="6203950"/>
          <p14:tracePt t="9416" x="4075113" y="6194425"/>
          <p14:tracePt t="9454" x="4075113" y="6186488"/>
          <p14:tracePt t="9481" x="4092575" y="6176963"/>
          <p14:tracePt t="9487" x="4092575" y="6159500"/>
          <p14:tracePt t="9503" x="4092575" y="6151563"/>
          <p14:tracePt t="9505" x="4110038" y="6142038"/>
          <p14:tracePt t="9513" x="4117975" y="6134100"/>
          <p14:tracePt t="9516" x="4117975" y="6116638"/>
          <p14:tracePt t="9529" x="4144963" y="6099175"/>
          <p14:tracePt t="9531" x="4144963" y="6089650"/>
          <p14:tracePt t="9539" x="4152900" y="6072188"/>
          <p14:tracePt t="9545" x="4152900" y="6064250"/>
          <p14:tracePt t="9547" x="4152900" y="6054725"/>
          <p14:tracePt t="9555" x="4162425" y="6046788"/>
          <p14:tracePt t="9562" x="4162425" y="6029325"/>
          <p14:tracePt t="9572" x="4179888" y="6011863"/>
          <p14:tracePt t="9578" x="4179888" y="60023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14EB5C7D-2DFF-2520-70AB-DAE06F5B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5720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0066"/>
                </a:solidFill>
                <a:latin typeface="Verdana" panose="020B0604030504040204" pitchFamily="34" charset="0"/>
              </a:rPr>
              <a:t>Τι θα πούμε..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7EBC0-327E-8FFC-18E5-819967816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333" y="1233487"/>
            <a:ext cx="562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«Κλασική» </a:t>
            </a:r>
            <a:r>
              <a:rPr lang="el-GR" altLang="el-GR" sz="2400" b="1" dirty="0" err="1">
                <a:solidFill>
                  <a:schemeClr val="tx2"/>
                </a:solidFill>
                <a:cs typeface="Calibri" panose="020F0502020204030204" pitchFamily="34" charset="0"/>
              </a:rPr>
              <a:t>Κυτταρομετρία</a:t>
            </a: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 Ροής</a:t>
            </a:r>
            <a:endParaRPr lang="en-US" altLang="el-GR" sz="24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4007E-83FC-8978-A853-1C3E53B3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334" y="2762497"/>
            <a:ext cx="562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«Νεότερες» εξελίξεις</a:t>
            </a:r>
            <a:endParaRPr lang="el-GR" altLang="el-GR" sz="24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4" name="Εικόνα 3" descr="Εικόνα που περιέχει μεταφορά, καπνός, όπλο, πύραυ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FDEC9D1-77FD-DF03-FC53-4D1C5558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3" y="1200149"/>
            <a:ext cx="1387600" cy="8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 descr="Εικόνα που περιέχει μεταφορά, αεροπλάνο, αεροσκά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79BF963-9FD9-14E1-7663-8C3C5BEE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6650"/>
            <a:ext cx="27749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5F873-2276-D091-5251-81486408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586" y="4293096"/>
            <a:ext cx="562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Πώς ελέγχουμε την ποιότητα </a:t>
            </a:r>
            <a:endParaRPr lang="el-GR" altLang="el-GR" sz="24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7176" name="Εικόνα 8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BBDF6CB2-482E-64D8-6657-1AEAC48C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3" y="4071096"/>
            <a:ext cx="1977803" cy="103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591FA-2E48-E7AA-F752-38378F0C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586" y="5592465"/>
            <a:ext cx="5624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Η </a:t>
            </a:r>
            <a:r>
              <a:rPr lang="el-GR" altLang="el-GR" sz="2400" b="1" dirty="0" err="1">
                <a:solidFill>
                  <a:schemeClr val="tx2"/>
                </a:solidFill>
                <a:cs typeface="Calibri" panose="020F0502020204030204" pitchFamily="34" charset="0"/>
              </a:rPr>
              <a:t>Κυτταρομετρία</a:t>
            </a: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 ροής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  <a:cs typeface="Calibri" panose="020F0502020204030204" pitchFamily="34" charset="0"/>
              </a:rPr>
              <a:t>και η Παθολογική Ανατομική</a:t>
            </a:r>
            <a:endParaRPr lang="el-GR" altLang="el-GR" sz="24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34" name="Freeform 4">
            <a:extLst>
              <a:ext uri="{FF2B5EF4-FFF2-40B4-BE49-F238E27FC236}">
                <a16:creationId xmlns:a16="http://schemas.microsoft.com/office/drawing/2014/main" id="{81533C0B-25EF-39ED-C3DE-DB0DD8BAFF73}"/>
              </a:ext>
            </a:extLst>
          </p:cNvPr>
          <p:cNvSpPr>
            <a:spLocks/>
          </p:cNvSpPr>
          <p:nvPr/>
        </p:nvSpPr>
        <p:spPr bwMode="auto">
          <a:xfrm>
            <a:off x="1253073" y="5405342"/>
            <a:ext cx="1038919" cy="1248442"/>
          </a:xfrm>
          <a:custGeom>
            <a:avLst/>
            <a:gdLst>
              <a:gd name="T0" fmla="*/ 0 w 1357"/>
              <a:gd name="T1" fmla="*/ 2303 h 2303"/>
              <a:gd name="T2" fmla="*/ 335 w 1357"/>
              <a:gd name="T3" fmla="*/ 2105 h 2303"/>
              <a:gd name="T4" fmla="*/ 344 w 1357"/>
              <a:gd name="T5" fmla="*/ 1988 h 2303"/>
              <a:gd name="T6" fmla="*/ 411 w 1357"/>
              <a:gd name="T7" fmla="*/ 1959 h 2303"/>
              <a:gd name="T8" fmla="*/ 522 w 1357"/>
              <a:gd name="T9" fmla="*/ 1900 h 2303"/>
              <a:gd name="T10" fmla="*/ 659 w 1357"/>
              <a:gd name="T11" fmla="*/ 1813 h 2303"/>
              <a:gd name="T12" fmla="*/ 799 w 1357"/>
              <a:gd name="T13" fmla="*/ 1696 h 2303"/>
              <a:gd name="T14" fmla="*/ 922 w 1357"/>
              <a:gd name="T15" fmla="*/ 1550 h 2303"/>
              <a:gd name="T16" fmla="*/ 1004 w 1357"/>
              <a:gd name="T17" fmla="*/ 1375 h 2303"/>
              <a:gd name="T18" fmla="*/ 1024 w 1357"/>
              <a:gd name="T19" fmla="*/ 1173 h 2303"/>
              <a:gd name="T20" fmla="*/ 977 w 1357"/>
              <a:gd name="T21" fmla="*/ 1001 h 2303"/>
              <a:gd name="T22" fmla="*/ 899 w 1357"/>
              <a:gd name="T23" fmla="*/ 1001 h 2303"/>
              <a:gd name="T24" fmla="*/ 811 w 1357"/>
              <a:gd name="T25" fmla="*/ 1083 h 2303"/>
              <a:gd name="T26" fmla="*/ 753 w 1357"/>
              <a:gd name="T27" fmla="*/ 1165 h 2303"/>
              <a:gd name="T28" fmla="*/ 621 w 1357"/>
              <a:gd name="T29" fmla="*/ 1133 h 2303"/>
              <a:gd name="T30" fmla="*/ 496 w 1357"/>
              <a:gd name="T31" fmla="*/ 1208 h 2303"/>
              <a:gd name="T32" fmla="*/ 297 w 1357"/>
              <a:gd name="T33" fmla="*/ 1357 h 2303"/>
              <a:gd name="T34" fmla="*/ 271 w 1357"/>
              <a:gd name="T35" fmla="*/ 1171 h 2303"/>
              <a:gd name="T36" fmla="*/ 720 w 1357"/>
              <a:gd name="T37" fmla="*/ 123 h 2303"/>
              <a:gd name="T38" fmla="*/ 922 w 1357"/>
              <a:gd name="T39" fmla="*/ 55 h 2303"/>
              <a:gd name="T40" fmla="*/ 954 w 1357"/>
              <a:gd name="T41" fmla="*/ 210 h 2303"/>
              <a:gd name="T42" fmla="*/ 1033 w 1357"/>
              <a:gd name="T43" fmla="*/ 452 h 2303"/>
              <a:gd name="T44" fmla="*/ 986 w 1357"/>
              <a:gd name="T45" fmla="*/ 622 h 2303"/>
              <a:gd name="T46" fmla="*/ 1030 w 1357"/>
              <a:gd name="T47" fmla="*/ 631 h 2303"/>
              <a:gd name="T48" fmla="*/ 1100 w 1357"/>
              <a:gd name="T49" fmla="*/ 654 h 2303"/>
              <a:gd name="T50" fmla="*/ 1176 w 1357"/>
              <a:gd name="T51" fmla="*/ 703 h 2303"/>
              <a:gd name="T52" fmla="*/ 1246 w 1357"/>
              <a:gd name="T53" fmla="*/ 782 h 2303"/>
              <a:gd name="T54" fmla="*/ 1293 w 1357"/>
              <a:gd name="T55" fmla="*/ 899 h 2303"/>
              <a:gd name="T56" fmla="*/ 1293 w 1357"/>
              <a:gd name="T57" fmla="*/ 1060 h 2303"/>
              <a:gd name="T58" fmla="*/ 1237 w 1357"/>
              <a:gd name="T59" fmla="*/ 1276 h 2303"/>
              <a:gd name="T60" fmla="*/ 1129 w 1357"/>
              <a:gd name="T61" fmla="*/ 1509 h 2303"/>
              <a:gd name="T62" fmla="*/ 1042 w 1357"/>
              <a:gd name="T63" fmla="*/ 1696 h 2303"/>
              <a:gd name="T64" fmla="*/ 1001 w 1357"/>
              <a:gd name="T65" fmla="*/ 1848 h 2303"/>
              <a:gd name="T66" fmla="*/ 1039 w 1357"/>
              <a:gd name="T67" fmla="*/ 1950 h 2303"/>
              <a:gd name="T68" fmla="*/ 1094 w 1357"/>
              <a:gd name="T69" fmla="*/ 2052 h 2303"/>
              <a:gd name="T70" fmla="*/ 1357 w 1357"/>
              <a:gd name="T71" fmla="*/ 2303 h 23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57"/>
              <a:gd name="T109" fmla="*/ 0 h 2303"/>
              <a:gd name="T110" fmla="*/ 1357 w 1357"/>
              <a:gd name="T111" fmla="*/ 2303 h 23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57" h="2303">
                <a:moveTo>
                  <a:pt x="1357" y="2303"/>
                </a:moveTo>
                <a:lnTo>
                  <a:pt x="0" y="2303"/>
                </a:lnTo>
                <a:lnTo>
                  <a:pt x="0" y="2105"/>
                </a:lnTo>
                <a:lnTo>
                  <a:pt x="335" y="2105"/>
                </a:lnTo>
                <a:lnTo>
                  <a:pt x="335" y="1991"/>
                </a:lnTo>
                <a:lnTo>
                  <a:pt x="344" y="1988"/>
                </a:lnTo>
                <a:lnTo>
                  <a:pt x="370" y="1976"/>
                </a:lnTo>
                <a:lnTo>
                  <a:pt x="411" y="1959"/>
                </a:lnTo>
                <a:lnTo>
                  <a:pt x="464" y="1932"/>
                </a:lnTo>
                <a:lnTo>
                  <a:pt x="522" y="1900"/>
                </a:lnTo>
                <a:lnTo>
                  <a:pt x="589" y="1859"/>
                </a:lnTo>
                <a:lnTo>
                  <a:pt x="659" y="1813"/>
                </a:lnTo>
                <a:lnTo>
                  <a:pt x="732" y="1757"/>
                </a:lnTo>
                <a:lnTo>
                  <a:pt x="799" y="1696"/>
                </a:lnTo>
                <a:lnTo>
                  <a:pt x="864" y="1626"/>
                </a:lnTo>
                <a:lnTo>
                  <a:pt x="922" y="1550"/>
                </a:lnTo>
                <a:lnTo>
                  <a:pt x="969" y="1465"/>
                </a:lnTo>
                <a:lnTo>
                  <a:pt x="1004" y="1375"/>
                </a:lnTo>
                <a:lnTo>
                  <a:pt x="1024" y="1279"/>
                </a:lnTo>
                <a:lnTo>
                  <a:pt x="1024" y="1173"/>
                </a:lnTo>
                <a:lnTo>
                  <a:pt x="1007" y="1060"/>
                </a:lnTo>
                <a:lnTo>
                  <a:pt x="977" y="1001"/>
                </a:lnTo>
                <a:lnTo>
                  <a:pt x="942" y="984"/>
                </a:lnTo>
                <a:lnTo>
                  <a:pt x="899" y="1001"/>
                </a:lnTo>
                <a:lnTo>
                  <a:pt x="855" y="1036"/>
                </a:lnTo>
                <a:lnTo>
                  <a:pt x="811" y="1083"/>
                </a:lnTo>
                <a:lnTo>
                  <a:pt x="776" y="1130"/>
                </a:lnTo>
                <a:lnTo>
                  <a:pt x="753" y="1165"/>
                </a:lnTo>
                <a:lnTo>
                  <a:pt x="744" y="1179"/>
                </a:lnTo>
                <a:lnTo>
                  <a:pt x="621" y="1133"/>
                </a:lnTo>
                <a:lnTo>
                  <a:pt x="560" y="1235"/>
                </a:lnTo>
                <a:lnTo>
                  <a:pt x="496" y="1208"/>
                </a:lnTo>
                <a:lnTo>
                  <a:pt x="396" y="1407"/>
                </a:lnTo>
                <a:lnTo>
                  <a:pt x="297" y="1357"/>
                </a:lnTo>
                <a:lnTo>
                  <a:pt x="359" y="1208"/>
                </a:lnTo>
                <a:lnTo>
                  <a:pt x="271" y="1171"/>
                </a:lnTo>
                <a:lnTo>
                  <a:pt x="662" y="102"/>
                </a:lnTo>
                <a:lnTo>
                  <a:pt x="720" y="123"/>
                </a:lnTo>
                <a:lnTo>
                  <a:pt x="767" y="0"/>
                </a:lnTo>
                <a:lnTo>
                  <a:pt x="922" y="55"/>
                </a:lnTo>
                <a:lnTo>
                  <a:pt x="881" y="187"/>
                </a:lnTo>
                <a:lnTo>
                  <a:pt x="954" y="210"/>
                </a:lnTo>
                <a:lnTo>
                  <a:pt x="890" y="406"/>
                </a:lnTo>
                <a:lnTo>
                  <a:pt x="1033" y="452"/>
                </a:lnTo>
                <a:lnTo>
                  <a:pt x="980" y="622"/>
                </a:lnTo>
                <a:lnTo>
                  <a:pt x="986" y="622"/>
                </a:lnTo>
                <a:lnTo>
                  <a:pt x="1004" y="625"/>
                </a:lnTo>
                <a:lnTo>
                  <a:pt x="1030" y="631"/>
                </a:lnTo>
                <a:lnTo>
                  <a:pt x="1062" y="639"/>
                </a:lnTo>
                <a:lnTo>
                  <a:pt x="1100" y="654"/>
                </a:lnTo>
                <a:lnTo>
                  <a:pt x="1138" y="674"/>
                </a:lnTo>
                <a:lnTo>
                  <a:pt x="1176" y="703"/>
                </a:lnTo>
                <a:lnTo>
                  <a:pt x="1214" y="739"/>
                </a:lnTo>
                <a:lnTo>
                  <a:pt x="1246" y="782"/>
                </a:lnTo>
                <a:lnTo>
                  <a:pt x="1275" y="835"/>
                </a:lnTo>
                <a:lnTo>
                  <a:pt x="1293" y="899"/>
                </a:lnTo>
                <a:lnTo>
                  <a:pt x="1298" y="972"/>
                </a:lnTo>
                <a:lnTo>
                  <a:pt x="1293" y="1060"/>
                </a:lnTo>
                <a:lnTo>
                  <a:pt x="1272" y="1162"/>
                </a:lnTo>
                <a:lnTo>
                  <a:pt x="1237" y="1276"/>
                </a:lnTo>
                <a:lnTo>
                  <a:pt x="1179" y="1407"/>
                </a:lnTo>
                <a:lnTo>
                  <a:pt x="1129" y="1509"/>
                </a:lnTo>
                <a:lnTo>
                  <a:pt x="1082" y="1605"/>
                </a:lnTo>
                <a:lnTo>
                  <a:pt x="1042" y="1696"/>
                </a:lnTo>
                <a:lnTo>
                  <a:pt x="1015" y="1778"/>
                </a:lnTo>
                <a:lnTo>
                  <a:pt x="1001" y="1848"/>
                </a:lnTo>
                <a:lnTo>
                  <a:pt x="1009" y="1906"/>
                </a:lnTo>
                <a:lnTo>
                  <a:pt x="1039" y="1950"/>
                </a:lnTo>
                <a:lnTo>
                  <a:pt x="1094" y="1979"/>
                </a:lnTo>
                <a:lnTo>
                  <a:pt x="1094" y="2052"/>
                </a:lnTo>
                <a:lnTo>
                  <a:pt x="1357" y="2052"/>
                </a:lnTo>
                <a:lnTo>
                  <a:pt x="1357" y="2303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7"/>
    </mc:Choice>
    <mc:Fallback xmlns="">
      <p:transition spd="slow" advTm="29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4C4E043-6AB8-D134-094A-A7D15E2A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-30480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3842F127-45F7-7E09-9E61-73A40FCA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54650"/>
            <a:ext cx="3349625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400" b="1">
                <a:solidFill>
                  <a:srgbClr val="000000"/>
                </a:solidFill>
                <a:cs typeface="+mn-cs"/>
              </a:rPr>
              <a:t>Λεμφοκύτταρα </a:t>
            </a:r>
          </a:p>
          <a:p>
            <a:pPr algn="ctr" eaLnBrk="1" hangingPunct="1">
              <a:defRPr/>
            </a:pPr>
            <a:r>
              <a:rPr lang="el-GR" altLang="el-GR" sz="1400" b="1">
                <a:solidFill>
                  <a:srgbClr val="000000"/>
                </a:solidFill>
                <a:cs typeface="+mn-cs"/>
              </a:rPr>
              <a:t>(μικρό μέγεθος, λίγη κοκκίωση)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44E6A052-4542-141B-BF92-11FA18E2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3200400"/>
            <a:ext cx="2133600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400" b="1">
                <a:solidFill>
                  <a:srgbClr val="000000"/>
                </a:solidFill>
                <a:cs typeface="+mn-cs"/>
              </a:rPr>
              <a:t>Πολυμορφοπύρηνα (μεγάλο μέγεθος, πολλή κοκκίωση)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32F9DF23-92DF-EFC6-C62C-CF2C41C9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958850"/>
            <a:ext cx="1519237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400" b="1">
                <a:solidFill>
                  <a:srgbClr val="000000"/>
                </a:solidFill>
                <a:cs typeface="+mn-cs"/>
              </a:rPr>
              <a:t>Μονοκύτταρα</a:t>
            </a:r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AD7AB71E-0BB8-E416-9CD1-7A2FD1002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191000"/>
            <a:ext cx="762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DE72B354-2CF2-2E3E-65F1-7CCBE50C3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9750" y="12192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91389F2D-601C-ACFE-5020-F3054BB50C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3950" y="2209800"/>
            <a:ext cx="152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FE3F04B4-F28D-1D63-E688-F411304B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5715000"/>
            <a:ext cx="3581400" cy="639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200" b="1">
                <a:solidFill>
                  <a:srgbClr val="000000"/>
                </a:solidFill>
                <a:cs typeface="+mn-cs"/>
              </a:rPr>
              <a:t>(Πλάγιος σκεδασμός- πολυπλοκότητα δομής </a:t>
            </a:r>
          </a:p>
          <a:p>
            <a:pPr algn="ctr" eaLnBrk="1" hangingPunct="1">
              <a:defRPr/>
            </a:pPr>
            <a:r>
              <a:rPr lang="el-GR" altLang="el-GR" sz="1200" b="1">
                <a:solidFill>
                  <a:srgbClr val="000000"/>
                </a:solidFill>
                <a:cs typeface="+mn-cs"/>
              </a:rPr>
              <a:t>(εδώ κοκκίωση) 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77A65DB9-5626-6DE3-FAFA-D333747B45D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34950" y="2855913"/>
            <a:ext cx="35814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400" b="1">
                <a:solidFill>
                  <a:srgbClr val="000000"/>
                </a:solidFill>
                <a:cs typeface="+mn-cs"/>
              </a:rPr>
              <a:t>Πρόσθιος σκεδασμός- μέγεθος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1"/>
    </mc:Choice>
    <mc:Fallback xmlns="">
      <p:transition spd="slow" advTm="18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</p:bldLst>
  </p:timing>
  <p:extLst>
    <p:ext uri="{3A86A75C-4F4B-4683-9AE1-C65F6400EC91}">
      <p14:laserTraceLst xmlns:p14="http://schemas.microsoft.com/office/powerpoint/2010/main">
        <p14:tracePtLst>
          <p14:tracePt t="81" x="4179888" y="5984875"/>
          <p14:tracePt t="426" x="4179888" y="5976938"/>
          <p14:tracePt t="465" x="4179888" y="5967413"/>
          <p14:tracePt t="495" x="4179888" y="5959475"/>
          <p14:tracePt t="500" x="4179888" y="5942013"/>
          <p14:tracePt t="508" x="4179888" y="5915025"/>
          <p14:tracePt t="515" x="4179888" y="5897563"/>
          <p14:tracePt t="524" x="4179888" y="5889625"/>
          <p14:tracePt t="540" x="4170363" y="5872163"/>
          <p14:tracePt t="549" x="4162425" y="5854700"/>
          <p14:tracePt t="556" x="4152900" y="5845175"/>
          <p14:tracePt t="572" x="4135438" y="5837238"/>
          <p14:tracePt t="642" x="4135438" y="5827713"/>
          <p14:tracePt t="704" x="4135438" y="5810250"/>
          <p14:tracePt t="727" x="4135438" y="5802313"/>
          <p14:tracePt t="781" x="4135438" y="5792788"/>
          <p14:tracePt t="842" x="4144963" y="5792788"/>
          <p14:tracePt t="889" x="4144963" y="5784850"/>
          <p14:tracePt t="981" x="4144963" y="5767388"/>
          <p14:tracePt t="1259" x="4144963" y="5775325"/>
          <p14:tracePt t="1274" x="4144963" y="5784850"/>
          <p14:tracePt t="1306" x="4144963" y="5792788"/>
          <p14:tracePt t="1314" x="4144963" y="5810250"/>
          <p14:tracePt t="1344" x="4144963" y="5819775"/>
          <p14:tracePt t="1368" x="4144963" y="5827713"/>
          <p14:tracePt t="1390" x="4144963" y="5837238"/>
          <p14:tracePt t="1414" x="4144963" y="5854700"/>
          <p14:tracePt t="1429" x="4144963" y="5862638"/>
          <p14:tracePt t="1452" x="4144963" y="5872163"/>
          <p14:tracePt t="1468" x="4144963" y="5880100"/>
          <p14:tracePt t="1483" x="4144963" y="5897563"/>
          <p14:tracePt t="1491" x="4135438" y="5897563"/>
          <p14:tracePt t="1507" x="4135438" y="5907088"/>
          <p14:tracePt t="1521" x="4135438" y="5915025"/>
          <p14:tracePt t="1545" x="4135438" y="5924550"/>
          <p14:tracePt t="1560" x="4135438" y="5942013"/>
          <p14:tracePt t="1584" x="4135438" y="5949950"/>
          <p14:tracePt t="1607" x="4135438" y="5959475"/>
          <p14:tracePt t="1646" x="4135438" y="5967413"/>
          <p14:tracePt t="1676" x="4127500" y="5967413"/>
          <p14:tracePt t="1748" x="4075113" y="5942013"/>
          <p14:tracePt t="1757" x="4005263" y="5924550"/>
          <p14:tracePt t="1766" x="3908425" y="5880100"/>
          <p14:tracePt t="1772" x="3813175" y="5837238"/>
          <p14:tracePt t="1781" x="3733800" y="5802313"/>
          <p14:tracePt t="1789" x="3629025" y="5767388"/>
          <p14:tracePt t="1797" x="3551238" y="5757863"/>
          <p14:tracePt t="1804" x="3481388" y="5722938"/>
          <p14:tracePt t="1813" x="3429000" y="5707063"/>
          <p14:tracePt t="1821" x="3376613" y="5680075"/>
          <p14:tracePt t="1823" x="3376613" y="5672138"/>
          <p14:tracePt t="1828" x="3351213" y="5654675"/>
          <p14:tracePt t="1837" x="3306763" y="5637213"/>
          <p14:tracePt t="1839" x="3306763" y="5627688"/>
          <p14:tracePt t="1844" x="3254375" y="5592763"/>
          <p14:tracePt t="1852" x="3219450" y="5584825"/>
          <p14:tracePt t="1861" x="3167063" y="5532438"/>
          <p14:tracePt t="1868" x="3114675" y="5522913"/>
          <p14:tracePt t="1876" x="3044825" y="5497513"/>
          <p14:tracePt t="1886" x="2984500" y="5462588"/>
          <p14:tracePt t="1893" x="2932113" y="5453063"/>
          <p14:tracePt t="1900" x="2862263" y="5453063"/>
          <p14:tracePt t="1908" x="2827338" y="5453063"/>
          <p14:tracePt t="1917" x="2782888" y="5453063"/>
          <p14:tracePt t="1924" x="2757488" y="5453063"/>
          <p14:tracePt t="1934" x="2722563" y="5453063"/>
          <p14:tracePt t="1939" x="2722563" y="5445125"/>
          <p14:tracePt t="1941" x="2670175" y="5445125"/>
          <p14:tracePt t="1951" x="2643188" y="5445125"/>
          <p14:tracePt t="1956" x="2590800" y="5445125"/>
          <p14:tracePt t="1966" x="2555875" y="5462588"/>
          <p14:tracePt t="1972" x="2547938" y="5462588"/>
          <p14:tracePt t="1980" x="2513013" y="5462588"/>
          <p14:tracePt t="1988" x="2503488" y="5462588"/>
          <p14:tracePt t="1992" x="2503488" y="5453063"/>
          <p14:tracePt t="2004" x="2495550" y="5453063"/>
          <p14:tracePt t="2020" x="2478088" y="5392738"/>
          <p14:tracePt t="2029" x="2520950" y="5260975"/>
          <p14:tracePt t="2036" x="2635250" y="5103813"/>
          <p14:tracePt t="2044" x="2782888" y="4981575"/>
          <p14:tracePt t="2053" x="2932113" y="4868863"/>
          <p14:tracePt t="2060" x="3062288" y="4719638"/>
          <p14:tracePt t="2069" x="3184525" y="4579938"/>
          <p14:tracePt t="2076" x="3316288" y="4432300"/>
          <p14:tracePt t="2085" x="3403600" y="4310063"/>
          <p14:tracePt t="2092" x="3489325" y="4179888"/>
          <p14:tracePt t="2101" x="3551238" y="4057650"/>
          <p14:tracePt t="2108" x="3611563" y="3952875"/>
          <p14:tracePt t="2117" x="3663950" y="3838575"/>
          <p14:tracePt t="2124" x="3708400" y="3743325"/>
          <p14:tracePt t="2134" x="3743325" y="3629025"/>
          <p14:tracePt t="2140" x="3751263" y="3568700"/>
          <p14:tracePt t="2150" x="3760788" y="3489325"/>
          <p14:tracePt t="2156" x="3760788" y="3411538"/>
          <p14:tracePt t="2167" x="3760788" y="3359150"/>
          <p14:tracePt t="2172" x="3760788" y="3306763"/>
          <p14:tracePt t="2181" x="3760788" y="3263900"/>
          <p14:tracePt t="2189" x="3760788" y="3219450"/>
          <p14:tracePt t="2197" x="3768725" y="3194050"/>
          <p14:tracePt t="2204" x="3786188" y="3167063"/>
          <p14:tracePt t="2213" x="3803650" y="3141663"/>
          <p14:tracePt t="2221" x="3830638" y="3124200"/>
          <p14:tracePt t="2228" x="3848100" y="3097213"/>
          <p14:tracePt t="2236" x="3873500" y="3097213"/>
          <p14:tracePt t="2244" x="3900488" y="3097213"/>
          <p14:tracePt t="2252" x="3925888" y="3097213"/>
          <p14:tracePt t="2260" x="3970338" y="3097213"/>
          <p14:tracePt t="2268" x="3987800" y="3097213"/>
          <p14:tracePt t="2271" x="3987800" y="3089275"/>
          <p14:tracePt t="2277" x="4022725" y="3089275"/>
          <p14:tracePt t="2284" x="4030663" y="3089275"/>
          <p14:tracePt t="2301" x="4065588" y="3089275"/>
          <p14:tracePt t="2326" x="4075113" y="3089275"/>
          <p14:tracePt t="2334" x="4092575" y="3089275"/>
          <p14:tracePt t="2340" x="4110038" y="3114675"/>
          <p14:tracePt t="2351" x="4144963" y="3149600"/>
          <p14:tracePt t="2357" x="4162425" y="3194050"/>
          <p14:tracePt t="2364" x="4162425" y="3184525"/>
          <p14:tracePt t="2368" x="4179888" y="3211513"/>
          <p14:tracePt t="2370" x="4187825" y="3211513"/>
          <p14:tracePt t="2373" x="4205288" y="3281363"/>
          <p14:tracePt t="2378" x="4205288" y="3271838"/>
          <p14:tracePt t="2381" x="4222750" y="3324225"/>
          <p14:tracePt t="2389" x="4222750" y="3368675"/>
          <p14:tracePt t="2397" x="4232275" y="3411538"/>
          <p14:tracePt t="2402" x="4240213" y="3411538"/>
          <p14:tracePt t="2404" x="4240213" y="3454400"/>
          <p14:tracePt t="2409" x="4240213" y="3446463"/>
          <p14:tracePt t="2412" x="4240213" y="3454400"/>
          <p14:tracePt t="2421" x="4249738" y="3471863"/>
          <p14:tracePt t="2434" x="4267200" y="3471863"/>
          <p14:tracePt t="2444" x="4267200" y="3498850"/>
          <p14:tracePt t="2450" x="4267200" y="3489325"/>
          <p14:tracePt t="2486" x="4267200" y="3481388"/>
          <p14:tracePt t="2533" x="4267200" y="3471863"/>
          <p14:tracePt t="2587" x="4267200" y="3454400"/>
          <p14:tracePt t="2618" x="4267200" y="3446463"/>
          <p14:tracePt t="2633" x="4275138" y="3446463"/>
          <p14:tracePt t="2672" x="4275138" y="3436938"/>
          <p14:tracePt t="2780" x="4319588" y="3463925"/>
          <p14:tracePt t="2788" x="4354513" y="3471863"/>
          <p14:tracePt t="2797" x="4397375" y="3516313"/>
          <p14:tracePt t="2805" x="4414838" y="3568700"/>
          <p14:tracePt t="2813" x="4414838" y="3629025"/>
          <p14:tracePt t="2818" x="4414838" y="3621088"/>
          <p14:tracePt t="2821" x="4414838" y="3656013"/>
          <p14:tracePt t="2828" x="4371975" y="3698875"/>
          <p14:tracePt t="2836" x="4284663" y="3725863"/>
          <p14:tracePt t="2844" x="4214813" y="3725863"/>
          <p14:tracePt t="2852" x="4135438" y="3725863"/>
          <p14:tracePt t="2860" x="4075113" y="3725863"/>
          <p14:tracePt t="2868" x="3995738" y="3698875"/>
          <p14:tracePt t="2872" x="3995738" y="3690938"/>
          <p14:tracePt t="2876" x="3935413" y="3663950"/>
          <p14:tracePt t="2885" x="3865563" y="3629025"/>
          <p14:tracePt t="2892" x="3813175" y="3611563"/>
          <p14:tracePt t="2901" x="3786188" y="3611563"/>
          <p14:tracePt t="2903" x="3786188" y="3603625"/>
          <p14:tracePt t="2908" x="3733800" y="3559175"/>
          <p14:tracePt t="2917" x="3681413" y="3516313"/>
          <p14:tracePt t="2925" x="3638550" y="3471863"/>
          <p14:tracePt t="2927" x="3638550" y="3454400"/>
          <p14:tracePt t="2933" x="3586163" y="3429000"/>
          <p14:tracePt t="2941" x="3533775" y="3368675"/>
          <p14:tracePt t="2950" x="3498850" y="3341688"/>
          <p14:tracePt t="2957" x="3481388" y="3316288"/>
          <p14:tracePt t="2966" x="3436938" y="3298825"/>
          <p14:tracePt t="2973" x="3394075" y="3281363"/>
          <p14:tracePt t="2983" x="3376613" y="3263900"/>
          <p14:tracePt t="2988" x="3351213" y="3254375"/>
          <p14:tracePt t="2997" x="3333750" y="3236913"/>
          <p14:tracePt t="3004" x="3324225" y="3236913"/>
          <p14:tracePt t="3021" x="3298825" y="3236913"/>
          <p14:tracePt t="3034" x="3298825" y="3228975"/>
          <p14:tracePt t="3072" x="3306763" y="3228975"/>
          <p14:tracePt t="3143" x="3306763" y="3219450"/>
          <p14:tracePt t="3204" x="3306763" y="3211513"/>
          <p14:tracePt t="3220" x="3306763" y="3194050"/>
          <p14:tracePt t="3235" x="3306763" y="3184525"/>
          <p14:tracePt t="3242" x="3316288" y="3184525"/>
          <p14:tracePt t="3250" x="3316288" y="3176588"/>
          <p14:tracePt t="3266" x="3316288" y="3167063"/>
          <p14:tracePt t="3273" x="3324225" y="3149600"/>
          <p14:tracePt t="3289" x="3324225" y="3141663"/>
          <p14:tracePt t="3300" x="3333750" y="3141663"/>
          <p14:tracePt t="3304" x="3333750" y="3132138"/>
          <p14:tracePt t="3312" x="3333750" y="3124200"/>
          <p14:tracePt t="3319" x="3333750" y="3106738"/>
          <p14:tracePt t="3335" x="3351213" y="3097213"/>
          <p14:tracePt t="3366" x="3351213" y="3089275"/>
          <p14:tracePt t="3398" x="3351213" y="3079750"/>
          <p14:tracePt t="3404" x="3359150" y="3079750"/>
          <p14:tracePt t="4061" x="3351213" y="3089275"/>
          <p14:tracePt t="4069" x="3351213" y="3114675"/>
          <p14:tracePt t="4077" x="3411538" y="3159125"/>
          <p14:tracePt t="4085" x="3463925" y="3176588"/>
          <p14:tracePt t="4092" x="3524250" y="3194050"/>
          <p14:tracePt t="4101" x="3568700" y="3194050"/>
          <p14:tracePt t="4108" x="3586163" y="3211513"/>
          <p14:tracePt t="4117" x="3629025" y="3211513"/>
          <p14:tracePt t="4124" x="3681413" y="3194050"/>
          <p14:tracePt t="4133" x="3725863" y="3184525"/>
          <p14:tracePt t="4140" x="3786188" y="3149600"/>
          <p14:tracePt t="4149" x="3830638" y="3132138"/>
          <p14:tracePt t="4157" x="3873500" y="3097213"/>
          <p14:tracePt t="4166" x="3900488" y="3079750"/>
          <p14:tracePt t="4172" x="3925888" y="3054350"/>
          <p14:tracePt t="4183" x="3960813" y="3019425"/>
          <p14:tracePt t="4189" x="3970338" y="3001963"/>
          <p14:tracePt t="4197" x="3970338" y="2974975"/>
          <p14:tracePt t="4205" x="3978275" y="2949575"/>
          <p14:tracePt t="4213" x="3978275" y="2932113"/>
          <p14:tracePt t="4221" x="3978275" y="2922588"/>
          <p14:tracePt t="4229" x="3978275" y="2887663"/>
          <p14:tracePt t="4236" x="3908425" y="2862263"/>
          <p14:tracePt t="4245" x="3848100" y="2835275"/>
          <p14:tracePt t="4252" x="3778250" y="2835275"/>
          <p14:tracePt t="4261" x="3725863" y="2835275"/>
          <p14:tracePt t="4268" x="3638550" y="2852738"/>
          <p14:tracePt t="4276" x="3559175" y="2897188"/>
          <p14:tracePt t="4284" x="3463925" y="2940050"/>
          <p14:tracePt t="4292" x="3421063" y="2957513"/>
          <p14:tracePt t="4301" x="3341688" y="3019425"/>
          <p14:tracePt t="4308" x="3289300" y="3071813"/>
          <p14:tracePt t="4317" x="3211513" y="3149600"/>
          <p14:tracePt t="4325" x="3167063" y="3211513"/>
          <p14:tracePt t="4333" x="3149600" y="3281363"/>
          <p14:tracePt t="4340" x="3114675" y="3333750"/>
          <p14:tracePt t="4350" x="3106738" y="3394075"/>
          <p14:tracePt t="4357" x="3106738" y="3463925"/>
          <p14:tracePt t="4367" x="3106738" y="3516313"/>
          <p14:tracePt t="4372" x="3106738" y="3559175"/>
          <p14:tracePt t="4383" x="3106738" y="3603625"/>
          <p14:tracePt t="4389" x="3106738" y="3646488"/>
          <p14:tracePt t="4397" x="3106738" y="3690938"/>
          <p14:tracePt t="4405" x="3106738" y="3698875"/>
          <p14:tracePt t="4413" x="3106738" y="3716338"/>
          <p14:tracePt t="4444" x="3106738" y="3725863"/>
          <p14:tracePt t="4461" x="3106738" y="3743325"/>
          <p14:tracePt t="4492" x="3106738" y="3760788"/>
          <p14:tracePt t="4500" x="3106738" y="3768725"/>
          <p14:tracePt t="4508" x="3114675" y="3768725"/>
          <p14:tracePt t="4532" x="3132138" y="3778250"/>
          <p14:tracePt t="4580" x="3149600" y="3813175"/>
          <p14:tracePt t="4588" x="3194050" y="3848100"/>
          <p14:tracePt t="4597" x="3246438" y="3900488"/>
          <p14:tracePt t="4605" x="3316288" y="3952875"/>
          <p14:tracePt t="4613" x="3394075" y="4030663"/>
          <p14:tracePt t="4621" x="3463925" y="4110038"/>
          <p14:tracePt t="4629" x="3541713" y="4205288"/>
          <p14:tracePt t="4636" x="3621088" y="4284663"/>
          <p14:tracePt t="4644" x="3698875" y="4354513"/>
          <p14:tracePt t="4652" x="3795713" y="4467225"/>
          <p14:tracePt t="4660" x="3883025" y="4572000"/>
          <p14:tracePt t="4669" x="3970338" y="4659313"/>
          <p14:tracePt t="4677" x="4092575" y="4746625"/>
          <p14:tracePt t="4684" x="4179888" y="4816475"/>
          <p14:tracePt t="4692" x="4284663" y="4868863"/>
          <p14:tracePt t="4701" x="4424363" y="4921250"/>
          <p14:tracePt t="4709" x="4572000" y="4981575"/>
          <p14:tracePt t="4717" x="4719638" y="5026025"/>
          <p14:tracePt t="4724" x="4886325" y="5068888"/>
          <p14:tracePt t="4732" x="5033963" y="5086350"/>
          <p14:tracePt t="4741" x="5191125" y="5121275"/>
          <p14:tracePt t="4750" x="5313363" y="5130800"/>
          <p14:tracePt t="4757" x="5418138" y="5138738"/>
          <p14:tracePt t="4766" x="5514975" y="5173663"/>
          <p14:tracePt t="4772" x="5592763" y="5183188"/>
          <p14:tracePt t="4783" x="5662613" y="5183188"/>
          <p14:tracePt t="4788" x="5707063" y="5200650"/>
          <p14:tracePt t="4797" x="5715000" y="5200650"/>
          <p14:tracePt t="4805" x="5749925" y="5200650"/>
          <p14:tracePt t="4821" x="5757863" y="5200650"/>
          <p14:tracePt t="4876" x="5749925" y="5200650"/>
          <p14:tracePt t="4884" x="5697538" y="5200650"/>
          <p14:tracePt t="4892" x="5645150" y="5200650"/>
          <p14:tracePt t="4901" x="5575300" y="5200650"/>
          <p14:tracePt t="4908" x="5505450" y="5226050"/>
          <p14:tracePt t="4916" x="5435600" y="5243513"/>
          <p14:tracePt t="4924" x="5383213" y="5287963"/>
          <p14:tracePt t="4933" x="5330825" y="5340350"/>
          <p14:tracePt t="4940" x="5287963" y="5392738"/>
          <p14:tracePt t="4950" x="5253038" y="5462588"/>
          <p14:tracePt t="4957" x="5226050" y="5549900"/>
          <p14:tracePt t="4966" x="5200650" y="5619750"/>
          <p14:tracePt t="4973" x="5200650" y="5722938"/>
          <p14:tracePt t="4982" x="5200650" y="5810250"/>
          <p14:tracePt t="4988" x="5200650" y="5897563"/>
          <p14:tracePt t="4997" x="5200650" y="5959475"/>
          <p14:tracePt t="5005" x="5200650" y="6046788"/>
          <p14:tracePt t="5013" x="5200650" y="6089650"/>
          <p14:tracePt t="5021" x="5200650" y="6124575"/>
          <p14:tracePt t="5029" x="5200650" y="6169025"/>
          <p14:tracePt t="5037" x="5200650" y="6203950"/>
          <p14:tracePt t="5046" x="5200650" y="6211888"/>
          <p14:tracePt t="5101" x="5183188" y="6221413"/>
          <p14:tracePt t="5108" x="5165725" y="6221413"/>
          <p14:tracePt t="5117" x="5138738" y="6221413"/>
          <p14:tracePt t="5125" x="5095875" y="6221413"/>
          <p14:tracePt t="5133" x="5051425" y="6221413"/>
          <p14:tracePt t="5140" x="5026025" y="6221413"/>
          <p14:tracePt t="5149" x="4964113" y="6221413"/>
          <p14:tracePt t="5156" x="4921250" y="6221413"/>
          <p14:tracePt t="5166" x="4868863" y="6221413"/>
          <p14:tracePt t="5173" x="4833938" y="6229350"/>
          <p14:tracePt t="5182" x="4806950" y="6229350"/>
          <p14:tracePt t="5186" x="4806950" y="6246813"/>
          <p14:tracePt t="5188" x="4772025" y="6246813"/>
          <p14:tracePt t="5197" x="4764088" y="6246813"/>
          <p14:tracePt t="5202" x="4764088" y="6256338"/>
          <p14:tracePt t="5213" x="4746625" y="6264275"/>
          <p14:tracePt t="5225" x="4746625" y="6273800"/>
          <p14:tracePt t="5421" x="4746625" y="6291263"/>
          <p14:tracePt t="5428" x="4746625" y="6299200"/>
          <p14:tracePt t="5437" x="4746625" y="6308725"/>
          <p14:tracePt t="5445" x="4746625" y="6316663"/>
          <p14:tracePt t="5452" x="4746625" y="6343650"/>
          <p14:tracePt t="5469" x="4746625" y="6351588"/>
          <p14:tracePt t="5484" x="4746625" y="6361113"/>
          <p14:tracePt t="5493" x="4746625" y="6378575"/>
          <p14:tracePt t="5501" x="4746625" y="6396038"/>
          <p14:tracePt t="5613" x="4754563" y="6403975"/>
          <p14:tracePt t="5620" x="4772025" y="6369050"/>
          <p14:tracePt t="5629" x="4772025" y="6361113"/>
          <p14:tracePt t="5637" x="4772025" y="6308725"/>
          <p14:tracePt t="5646" x="4764088" y="6264275"/>
          <p14:tracePt t="5653" x="4746625" y="6229350"/>
          <p14:tracePt t="5660" x="4737100" y="6176963"/>
          <p14:tracePt t="5669" x="4702175" y="6142038"/>
          <p14:tracePt t="5677" x="4684713" y="6099175"/>
          <p14:tracePt t="5684" x="4649788" y="6046788"/>
          <p14:tracePt t="5692" x="4632325" y="6011863"/>
          <p14:tracePt t="5701" x="4597400" y="5959475"/>
          <p14:tracePt t="5709" x="4554538" y="5932488"/>
          <p14:tracePt t="5717" x="4519613" y="5897563"/>
          <p14:tracePt t="5719" x="4519613" y="5907088"/>
          <p14:tracePt t="5724" x="4476750" y="5889625"/>
          <p14:tracePt t="5733" x="4432300" y="5872163"/>
          <p14:tracePt t="5741" x="4371975" y="5862638"/>
          <p14:tracePt t="5749" x="4310063" y="5854700"/>
          <p14:tracePt t="5757" x="4240213" y="5854700"/>
          <p14:tracePt t="5766" x="4162425" y="5862638"/>
          <p14:tracePt t="5772" x="4127500" y="5862638"/>
          <p14:tracePt t="5782" x="4065588" y="5862638"/>
          <p14:tracePt t="5788" x="4005263" y="5872163"/>
          <p14:tracePt t="5799" x="3943350" y="5915025"/>
          <p14:tracePt t="5804" x="3890963" y="5949950"/>
          <p14:tracePt t="5811" x="3890963" y="5959475"/>
          <p14:tracePt t="5813" x="3856038" y="5984875"/>
          <p14:tracePt t="5821" x="3821113" y="6011863"/>
          <p14:tracePt t="5836" x="3813175" y="6029325"/>
          <p14:tracePt t="5909" x="3803650" y="6037263"/>
          <p14:tracePt t="5917" x="3768725" y="6019800"/>
          <p14:tracePt t="5924" x="3733800" y="5967413"/>
          <p14:tracePt t="5933" x="3698875" y="5924550"/>
          <p14:tracePt t="5940" x="3656013" y="5845175"/>
          <p14:tracePt t="5950" x="3611563" y="5784850"/>
          <p14:tracePt t="5956" x="3568700" y="5697538"/>
          <p14:tracePt t="5966" x="3516313" y="5592763"/>
          <p14:tracePt t="5972" x="3463925" y="5505450"/>
          <p14:tracePt t="5982" x="3411538" y="5410200"/>
          <p14:tracePt t="5989" x="3351213" y="5322888"/>
          <p14:tracePt t="5997" x="3289300" y="5235575"/>
          <p14:tracePt t="6004" x="3236913" y="5148263"/>
          <p14:tracePt t="6013" x="3176588" y="5086350"/>
          <p14:tracePt t="6020" x="3124200" y="4999038"/>
          <p14:tracePt t="6029" x="3071813" y="4929188"/>
          <p14:tracePt t="6037" x="3044825" y="4868863"/>
          <p14:tracePt t="6044" x="3019425" y="4824413"/>
          <p14:tracePt t="6053" x="2974975" y="4746625"/>
          <p14:tracePt t="6060" x="2949575" y="4667250"/>
          <p14:tracePt t="6068" x="2940050" y="4579938"/>
          <p14:tracePt t="6076" x="2897188" y="4476750"/>
          <p14:tracePt t="6084" x="2887663" y="4362450"/>
          <p14:tracePt t="6092" x="2862263" y="4240213"/>
          <p14:tracePt t="6101" x="2844800" y="4135438"/>
          <p14:tracePt t="6108" x="2827338" y="4013200"/>
          <p14:tracePt t="6117" x="2827338" y="3890963"/>
          <p14:tracePt t="6124" x="2827338" y="3786188"/>
          <p14:tracePt t="6133" x="2827338" y="3673475"/>
          <p14:tracePt t="6141" x="2844800" y="3586163"/>
          <p14:tracePt t="6149" x="2870200" y="3516313"/>
          <p14:tracePt t="6157" x="2879725" y="3454400"/>
          <p14:tracePt t="6166" x="2879725" y="3436938"/>
          <p14:tracePt t="6173" x="2879725" y="3403600"/>
          <p14:tracePt t="6183" x="2879725" y="3394075"/>
          <p14:tracePt t="6199" x="2879725" y="3359150"/>
          <p14:tracePt t="6204" x="2862263" y="3341688"/>
          <p14:tracePt t="6213" x="2844800" y="3316288"/>
          <p14:tracePt t="6221" x="2809875" y="3281363"/>
          <p14:tracePt t="6228" x="2774950" y="3263900"/>
          <p14:tracePt t="6237" x="2740025" y="3236913"/>
          <p14:tracePt t="6245" x="2722563" y="3219450"/>
          <p14:tracePt t="6252" x="2687638" y="3219450"/>
          <p14:tracePt t="6260" x="2678113" y="3211513"/>
          <p14:tracePt t="6268" x="2670175" y="3194050"/>
          <p14:tracePt t="6276" x="2652713" y="3184525"/>
          <p14:tracePt t="6301" x="2635250" y="3201988"/>
          <p14:tracePt t="6309" x="2635250" y="3281363"/>
          <p14:tracePt t="6316" x="2635250" y="3368675"/>
          <p14:tracePt t="6324" x="2635250" y="3463925"/>
          <p14:tracePt t="6332" x="2652713" y="3559175"/>
          <p14:tracePt t="6340" x="2695575" y="3673475"/>
          <p14:tracePt t="6350" x="2722563" y="3743325"/>
          <p14:tracePt t="6357" x="2782888" y="3830638"/>
          <p14:tracePt t="6366" x="2827338" y="3890963"/>
          <p14:tracePt t="6372" x="2879725" y="3952875"/>
          <p14:tracePt t="6382" x="2932113" y="3995738"/>
          <p14:tracePt t="6389" x="2974975" y="4030663"/>
          <p14:tracePt t="6399" x="3027363" y="4075113"/>
          <p14:tracePt t="6405" x="3089275" y="4110038"/>
          <p14:tracePt t="6413" x="3141663" y="4117975"/>
          <p14:tracePt t="6420" x="3194050" y="4135438"/>
          <p14:tracePt t="6429" x="3228975" y="4135438"/>
          <p14:tracePt t="6437" x="3263900" y="4152900"/>
          <p14:tracePt t="6444" x="3289300" y="4162425"/>
          <p14:tracePt t="6453" x="3324225" y="4162425"/>
          <p14:tracePt t="6459" x="3324225" y="4152900"/>
          <p14:tracePt t="6461" x="3351213" y="4152900"/>
          <p14:tracePt t="6468" x="3368675" y="4152900"/>
          <p14:tracePt t="6476" x="3403600" y="4152900"/>
          <p14:tracePt t="6484" x="3411538" y="4152900"/>
          <p14:tracePt t="6492" x="3446463" y="4152900"/>
          <p14:tracePt t="6500" x="3454400" y="4152900"/>
          <p14:tracePt t="6509" x="3498850" y="4152900"/>
          <p14:tracePt t="6516" x="3506788" y="4152900"/>
          <p14:tracePt t="6524" x="3533775" y="4152900"/>
          <p14:tracePt t="6528" x="3533775" y="4144963"/>
          <p14:tracePt t="6533" x="3568700" y="4144963"/>
          <p14:tracePt t="6540" x="3586163" y="4144963"/>
          <p14:tracePt t="6549" x="3621088" y="4144963"/>
          <p14:tracePt t="6556" x="3629025" y="4144963"/>
          <p14:tracePt t="6566" x="3663950" y="4144963"/>
          <p14:tracePt t="6568" x="3663950" y="4135438"/>
          <p14:tracePt t="6573" x="3681413" y="4135438"/>
          <p14:tracePt t="6583" x="3708400" y="4110038"/>
          <p14:tracePt t="6589" x="3743325" y="4100513"/>
          <p14:tracePt t="6599" x="3760788" y="4092575"/>
          <p14:tracePt t="6605" x="3786188" y="4092575"/>
          <p14:tracePt t="6613" x="3803650" y="4083050"/>
          <p14:tracePt t="6618" x="3803650" y="4065588"/>
          <p14:tracePt t="6620" x="3856038" y="4048125"/>
          <p14:tracePt t="6629" x="3925888" y="4040188"/>
          <p14:tracePt t="6637" x="3978275" y="4013200"/>
          <p14:tracePt t="6645" x="4030663" y="3978275"/>
          <p14:tracePt t="6652" x="4117975" y="3935413"/>
          <p14:tracePt t="6660" x="4179888" y="3908425"/>
          <p14:tracePt t="6668" x="4240213" y="3865563"/>
          <p14:tracePt t="6676" x="4292600" y="3821113"/>
          <p14:tracePt t="6684" x="4362450" y="3778250"/>
          <p14:tracePt t="6692" x="4397375" y="3743325"/>
          <p14:tracePt t="6701" x="4441825" y="3698875"/>
          <p14:tracePt t="6708" x="4449763" y="3656013"/>
          <p14:tracePt t="6717" x="4467225" y="3611563"/>
          <p14:tracePt t="6724" x="4467225" y="3568700"/>
          <p14:tracePt t="6733" x="4467225" y="3524250"/>
          <p14:tracePt t="6740" x="4467225" y="3454400"/>
          <p14:tracePt t="6749" x="4467225" y="3403600"/>
          <p14:tracePt t="6756" x="4467225" y="3351213"/>
          <p14:tracePt t="6759" x="4467225" y="3341688"/>
          <p14:tracePt t="6766" x="4467225" y="3306763"/>
          <p14:tracePt t="6772" x="4467225" y="3271838"/>
          <p14:tracePt t="6782" x="4467225" y="3263900"/>
          <p14:tracePt t="6788" x="4467225" y="3254375"/>
          <p14:tracePt t="6805" x="4467225" y="3228975"/>
          <p14:tracePt t="6807" x="4467225" y="3219450"/>
          <p14:tracePt t="6812" x="4459288" y="3211513"/>
          <p14:tracePt t="6821" x="4424363" y="3211513"/>
          <p14:tracePt t="6829" x="4389438" y="3211513"/>
          <p14:tracePt t="6837" x="4371975" y="3211513"/>
          <p14:tracePt t="6844" x="4327525" y="3211513"/>
          <p14:tracePt t="6853" x="4284663" y="3236913"/>
          <p14:tracePt t="6860" x="4267200" y="3254375"/>
          <p14:tracePt t="6868" x="4257675" y="3281363"/>
          <p14:tracePt t="6876" x="4249738" y="3306763"/>
          <p14:tracePt t="6884" x="4249738" y="3324225"/>
          <p14:tracePt t="6893" x="4249738" y="3333750"/>
          <p14:tracePt t="6900" x="4249738" y="3351213"/>
          <p14:tracePt t="6908" x="4249738" y="3368675"/>
          <p14:tracePt t="6916" x="4275138" y="3376613"/>
          <p14:tracePt t="6924" x="4284663" y="3386138"/>
          <p14:tracePt t="6932" x="4310063" y="3394075"/>
          <p14:tracePt t="6940" x="4327525" y="3394075"/>
          <p14:tracePt t="6949" x="4354513" y="3421063"/>
          <p14:tracePt t="6972" x="4371975" y="3421063"/>
          <p14:tracePt t="6982" x="4379913" y="3429000"/>
          <p14:tracePt t="7092" x="4406900" y="3429000"/>
          <p14:tracePt t="7108" x="4441825" y="3429000"/>
          <p14:tracePt t="7189" x="4449763" y="3429000"/>
          <p14:tracePt t="7198" x="4459288" y="3429000"/>
          <p14:tracePt t="7204" x="4484688" y="3429000"/>
          <p14:tracePt t="7213" x="4502150" y="3429000"/>
          <p14:tracePt t="7220" x="4511675" y="3429000"/>
          <p14:tracePt t="7229" x="4546600" y="3429000"/>
          <p14:tracePt t="7233" x="4546600" y="3436938"/>
          <p14:tracePt t="7236" x="4572000" y="3436938"/>
          <p14:tracePt t="7244" x="4589463" y="3436938"/>
          <p14:tracePt t="7252" x="4614863" y="3436938"/>
          <p14:tracePt t="7261" x="4641850" y="3454400"/>
          <p14:tracePt t="7268" x="4667250" y="3454400"/>
          <p14:tracePt t="7277" x="4676775" y="3454400"/>
          <p14:tracePt t="7284" x="4711700" y="3463925"/>
          <p14:tracePt t="7292" x="4719638" y="3471863"/>
          <p14:tracePt t="7301" x="4754563" y="3481388"/>
          <p14:tracePt t="7317" x="4764088" y="3481388"/>
          <p14:tracePt t="7414" x="4772025" y="3481388"/>
          <p14:tracePt t="7430" x="4789488" y="3481388"/>
          <p14:tracePt t="7618" x="4789488" y="3498850"/>
          <p14:tracePt t="7686" x="4789488" y="3506788"/>
          <p14:tracePt t="7701" x="4789488" y="3516313"/>
          <p14:tracePt t="7724" x="4789488" y="3524250"/>
          <p14:tracePt t="7762" x="4781550" y="3524250"/>
          <p14:tracePt t="7770" x="4781550" y="3541713"/>
          <p14:tracePt t="7809" x="4772025" y="3541713"/>
          <p14:tracePt t="7871" x="4764088" y="3541713"/>
          <p14:tracePt t="8026" x="4764088" y="3533775"/>
          <p14:tracePt t="8056" x="4764088" y="3524250"/>
          <p14:tracePt t="8221" x="4746625" y="3524250"/>
          <p14:tracePt t="8228" x="4719638" y="3524250"/>
          <p14:tracePt t="8236" x="4684713" y="3524250"/>
          <p14:tracePt t="8245" x="4641850" y="3524250"/>
          <p14:tracePt t="8253" x="4589463" y="3524250"/>
          <p14:tracePt t="8260" x="4554538" y="3524250"/>
          <p14:tracePt t="8268" x="4502150" y="3524250"/>
          <p14:tracePt t="8276" x="4432300" y="3568700"/>
          <p14:tracePt t="8285" x="4371975" y="3586163"/>
          <p14:tracePt t="8292" x="4310063" y="3629025"/>
          <p14:tracePt t="8301" x="4257675" y="3681413"/>
          <p14:tracePt t="8309" x="4214813" y="3725863"/>
          <p14:tracePt t="8317" x="4170363" y="3786188"/>
          <p14:tracePt t="8325" x="4127500" y="3873500"/>
          <p14:tracePt t="8333" x="4117975" y="3943350"/>
          <p14:tracePt t="8340" x="4110038" y="4005263"/>
          <p14:tracePt t="8349" x="4110038" y="4092575"/>
          <p14:tracePt t="8356" x="4110038" y="4152900"/>
          <p14:tracePt t="8366" x="4110038" y="4197350"/>
          <p14:tracePt t="8373" x="4110038" y="4214813"/>
          <p14:tracePt t="8382" x="4152900" y="4257675"/>
          <p14:tracePt t="8389" x="4205288" y="4267200"/>
          <p14:tracePt t="8399" x="4292600" y="4267200"/>
          <p14:tracePt t="8405" x="4397375" y="4267200"/>
          <p14:tracePt t="8415" x="4529138" y="4257675"/>
          <p14:tracePt t="8420" x="4684713" y="4187825"/>
          <p14:tracePt t="8429" x="4859338" y="4083050"/>
          <p14:tracePt t="8437" x="5033963" y="3970338"/>
          <p14:tracePt t="8445" x="5191125" y="3883025"/>
          <p14:tracePt t="8452" x="5330825" y="3786188"/>
          <p14:tracePt t="8461" x="5427663" y="3698875"/>
          <p14:tracePt t="8468" x="5497513" y="3629025"/>
          <p14:tracePt t="8476" x="5514975" y="3568700"/>
          <p14:tracePt t="8484" x="5532438" y="3541713"/>
          <p14:tracePt t="8492" x="5532438" y="3516313"/>
          <p14:tracePt t="8500" x="5532438" y="3498850"/>
          <p14:tracePt t="8517" x="5514975" y="3481388"/>
          <p14:tracePt t="8524" x="5480050" y="3481388"/>
          <p14:tracePt t="8533" x="5427663" y="3481388"/>
          <p14:tracePt t="8540" x="5330825" y="3481388"/>
          <p14:tracePt t="8548" x="5226050" y="3481388"/>
          <p14:tracePt t="8557" x="5130800" y="3506788"/>
          <p14:tracePt t="8565" x="5043488" y="3551238"/>
          <p14:tracePt t="8573" x="4991100" y="3568700"/>
          <p14:tracePt t="8582" x="4911725" y="3611563"/>
          <p14:tracePt t="8588" x="4859338" y="3656013"/>
          <p14:tracePt t="8598" x="4824413" y="3690938"/>
          <p14:tracePt t="8604" x="4781550" y="3733800"/>
          <p14:tracePt t="8615" x="4772025" y="3768725"/>
          <p14:tracePt t="8620" x="4772025" y="3786188"/>
          <p14:tracePt t="8628" x="4772025" y="3830638"/>
          <p14:tracePt t="8636" x="4772025" y="3848100"/>
          <p14:tracePt t="8645" x="4772025" y="3865563"/>
          <p14:tracePt t="8652" x="4799013" y="3900488"/>
          <p14:tracePt t="8661" x="4816475" y="3908425"/>
          <p14:tracePt t="8668" x="4841875" y="3908425"/>
          <p14:tracePt t="8676" x="4851400" y="3908425"/>
          <p14:tracePt t="8684" x="4886325" y="3908425"/>
          <p14:tracePt t="8692" x="4894263" y="3908425"/>
          <p14:tracePt t="8701" x="4903788" y="3908425"/>
          <p14:tracePt t="8708" x="4921250" y="3908425"/>
          <p14:tracePt t="8718" x="4938713" y="3908425"/>
          <p14:tracePt t="8749" x="4946650" y="3908425"/>
          <p14:tracePt t="9391" x="4946650" y="3917950"/>
          <p14:tracePt t="9406" x="4946650" y="3935413"/>
          <p14:tracePt t="9448" x="4946650" y="3952875"/>
          <p14:tracePt t="9469" x="4946650" y="3960813"/>
          <p14:tracePt t="9483" x="4946650" y="3978275"/>
          <p14:tracePt t="9498" x="4946650" y="3987800"/>
          <p14:tracePt t="9506" x="4946650" y="3995738"/>
          <p14:tracePt t="9521" x="4946650" y="4005263"/>
          <p14:tracePt t="9537" x="4938713" y="4022725"/>
          <p14:tracePt t="9552" x="4938713" y="4030663"/>
          <p14:tracePt t="9560" x="4921250" y="4030663"/>
          <p14:tracePt t="9567" x="4921250" y="4040188"/>
          <p14:tracePt t="9575" x="4911725" y="4048125"/>
          <p14:tracePt t="9591" x="4911725" y="4065588"/>
          <p14:tracePt t="9599" x="4903788" y="4065588"/>
          <p14:tracePt t="9606" x="4903788" y="4075113"/>
          <p14:tracePt t="9615" x="4894263" y="4075113"/>
          <p14:tracePt t="9622" x="4894263" y="4083050"/>
          <p14:tracePt t="9637" x="4894263" y="4092575"/>
          <p14:tracePt t="9645" x="4876800" y="4092575"/>
          <p14:tracePt t="9653" x="4876800" y="4110038"/>
          <p14:tracePt t="9668" x="4868863" y="4110038"/>
          <p14:tracePt t="9676" x="4868863" y="4117975"/>
          <p14:tracePt t="9691" x="4859338" y="4117975"/>
          <p14:tracePt t="9698" x="4859338" y="4127500"/>
          <p14:tracePt t="9723" x="4859338" y="4135438"/>
          <p14:tracePt t="9745" x="4859338" y="4152900"/>
          <p14:tracePt t="9846" x="4859338" y="4162425"/>
          <p14:tracePt t="9956" x="4851400" y="4197350"/>
          <p14:tracePt t="9964" x="4772025" y="4214813"/>
          <p14:tracePt t="9973" x="4702175" y="4257675"/>
          <p14:tracePt t="9981" x="4641850" y="4267200"/>
          <p14:tracePt t="9988" x="4606925" y="4302125"/>
          <p14:tracePt t="9998" x="4589463" y="4310063"/>
          <p14:tracePt t="10005" x="4572000" y="4310063"/>
          <p14:tracePt t="10077" x="4564063" y="4310063"/>
          <p14:tracePt t="10084" x="4564063" y="4302125"/>
          <p14:tracePt t="10093" x="4564063" y="4275138"/>
          <p14:tracePt t="10100" x="4564063" y="4240213"/>
          <p14:tracePt t="10108" x="4564063" y="4232275"/>
          <p14:tracePt t="10116" x="4564063" y="4222750"/>
          <p14:tracePt t="10124" x="4564063" y="4197350"/>
          <p14:tracePt t="10133" x="4564063" y="4187825"/>
          <p14:tracePt t="10149" x="4564063" y="4179888"/>
          <p14:tracePt t="10393" x="4554538" y="4179888"/>
          <p14:tracePt t="10429" x="4572000" y="4144963"/>
          <p14:tracePt t="10436" x="4572000" y="4135438"/>
          <p14:tracePt t="10446" x="4572000" y="4110038"/>
          <p14:tracePt t="10453" x="4579938" y="4083050"/>
          <p14:tracePt t="10461" x="4589463" y="4040188"/>
          <p14:tracePt t="10469" x="4597400" y="4005263"/>
          <p14:tracePt t="10477" x="4632325" y="3952875"/>
          <p14:tracePt t="10485" x="4641850" y="3890963"/>
          <p14:tracePt t="10493" x="4667250" y="3803650"/>
          <p14:tracePt t="10500" x="4684713" y="3733800"/>
          <p14:tracePt t="10509" x="4702175" y="3656013"/>
          <p14:tracePt t="10516" x="4729163" y="3576638"/>
          <p14:tracePt t="10524" x="4746625" y="3481388"/>
          <p14:tracePt t="10533" x="4754563" y="3403600"/>
          <p14:tracePt t="10540" x="4764088" y="3306763"/>
          <p14:tracePt t="10548" x="4789488" y="3219450"/>
          <p14:tracePt t="10556" x="4799013" y="3141663"/>
          <p14:tracePt t="10564" x="4799013" y="3079750"/>
          <p14:tracePt t="10572" x="4806950" y="3001963"/>
          <p14:tracePt t="10581" x="4806950" y="2957513"/>
          <p14:tracePt t="10588" x="4806950" y="2922588"/>
          <p14:tracePt t="10598" x="4806950" y="2887663"/>
          <p14:tracePt t="10604" x="4806950" y="2879725"/>
          <p14:tracePt t="10615" x="4806950" y="2870200"/>
          <p14:tracePt t="10669" x="4806950" y="2862263"/>
          <p14:tracePt t="10677" x="4772025" y="2897188"/>
          <p14:tracePt t="10685" x="4746625" y="2949575"/>
          <p14:tracePt t="10692" x="4729163" y="2992438"/>
          <p14:tracePt t="10700" x="4719638" y="3044825"/>
          <p14:tracePt t="10709" x="4719638" y="3132138"/>
          <p14:tracePt t="10717" x="4719638" y="3211513"/>
          <p14:tracePt t="10724" x="4754563" y="3298825"/>
          <p14:tracePt t="10732" x="4816475" y="3368675"/>
          <p14:tracePt t="10740" x="4894263" y="3429000"/>
          <p14:tracePt t="10748" x="4991100" y="3471863"/>
          <p14:tracePt t="10756" x="5103813" y="3481388"/>
          <p14:tracePt t="10764" x="5226050" y="3481388"/>
          <p14:tracePt t="10773" x="5357813" y="3481388"/>
          <p14:tracePt t="10781" x="5470525" y="3429000"/>
          <p14:tracePt t="10789" x="5602288" y="3359150"/>
          <p14:tracePt t="10798" x="5732463" y="3271838"/>
          <p14:tracePt t="10804" x="5819775" y="3176588"/>
          <p14:tracePt t="10815" x="5932488" y="3079750"/>
          <p14:tracePt t="10820" x="6054725" y="2957513"/>
          <p14:tracePt t="10831" x="6124575" y="2827338"/>
          <p14:tracePt t="10837" x="6203950" y="2705100"/>
          <p14:tracePt t="10845" x="6273800" y="2573338"/>
          <p14:tracePt t="10853" x="6334125" y="2433638"/>
          <p14:tracePt t="10860" x="6386513" y="2303463"/>
          <p14:tracePt t="10868" x="6448425" y="2173288"/>
          <p14:tracePt t="10877" x="6508750" y="2041525"/>
          <p14:tracePt t="10885" x="6543675" y="1954213"/>
          <p14:tracePt t="10892" x="6553200" y="1866900"/>
          <p14:tracePt t="10901" x="6561138" y="1789113"/>
          <p14:tracePt t="10909" x="6561138" y="1744663"/>
          <p14:tracePt t="10917" x="6561138" y="1727200"/>
          <p14:tracePt t="10925" x="6561138" y="1709738"/>
          <p14:tracePt t="10933" x="6561138" y="1692275"/>
          <p14:tracePt t="10941" x="6561138" y="1684338"/>
          <p14:tracePt t="10948" x="6535738" y="1666875"/>
          <p14:tracePt t="10956" x="6526213" y="1666875"/>
          <p14:tracePt t="10964" x="6491288" y="1657350"/>
          <p14:tracePt t="10973" x="6473825" y="1649413"/>
          <p14:tracePt t="10981" x="6430963" y="1649413"/>
          <p14:tracePt t="10988" x="6386513" y="1649413"/>
          <p14:tracePt t="10998" x="6378575" y="1649413"/>
          <p14:tracePt t="11005" x="6316663" y="1622425"/>
          <p14:tracePt t="11015" x="6264275" y="1614488"/>
          <p14:tracePt t="11021" x="6211888" y="1604963"/>
          <p14:tracePt t="11031" x="6142038" y="1570038"/>
          <p14:tracePt t="11036" x="6081713" y="1562100"/>
          <p14:tracePt t="11045" x="6002338" y="1535113"/>
          <p14:tracePt t="11053" x="5942013" y="1517650"/>
          <p14:tracePt t="11061" x="5872163" y="1492250"/>
          <p14:tracePt t="11069" x="5810250" y="1482725"/>
          <p14:tracePt t="11077" x="5740400" y="1447800"/>
          <p14:tracePt t="11084" x="5707063" y="1439863"/>
          <p14:tracePt t="11092" x="5689600" y="1404938"/>
          <p14:tracePt t="11100" x="5654675" y="1387475"/>
          <p14:tracePt t="11108" x="5610225" y="1352550"/>
          <p14:tracePt t="11117" x="5575300" y="1343025"/>
          <p14:tracePt t="11124" x="5549900" y="1335088"/>
          <p14:tracePt t="11133" x="5505450" y="1317625"/>
          <p14:tracePt t="11140" x="5480050" y="1300163"/>
          <p14:tracePt t="11149" x="5427663" y="1290638"/>
          <p14:tracePt t="11157" x="5383213" y="1290638"/>
          <p14:tracePt t="11164" x="5330825" y="1290638"/>
          <p14:tracePt t="11172" x="5287963" y="1290638"/>
          <p14:tracePt t="11181" x="5243513" y="1290638"/>
          <p14:tracePt t="11188" x="5208588" y="1290638"/>
          <p14:tracePt t="11198" x="5165725" y="1290638"/>
          <p14:tracePt t="11205" x="5113338" y="1290638"/>
          <p14:tracePt t="11215" x="5068888" y="1290638"/>
          <p14:tracePt t="11221" x="5008563" y="1290638"/>
          <p14:tracePt t="11231" x="4956175" y="1317625"/>
          <p14:tracePt t="11237" x="4903788" y="1325563"/>
          <p14:tracePt t="11245" x="4833938" y="1370013"/>
          <p14:tracePt t="11252" x="4781550" y="1377950"/>
          <p14:tracePt t="11261" x="4729163" y="1422400"/>
          <p14:tracePt t="11269" x="4676775" y="1474788"/>
          <p14:tracePt t="11276" x="4606925" y="1509713"/>
          <p14:tracePt t="11284" x="4564063" y="1544638"/>
          <p14:tracePt t="11293" x="4511675" y="1587500"/>
          <p14:tracePt t="11300" x="4441825" y="1631950"/>
          <p14:tracePt t="11308" x="4389438" y="1674813"/>
          <p14:tracePt t="11317" x="4344988" y="1727200"/>
          <p14:tracePt t="11324" x="4302125" y="1771650"/>
          <p14:tracePt t="11333" x="4284663" y="1824038"/>
          <p14:tracePt t="11341" x="4249738" y="1884363"/>
          <p14:tracePt t="11349" x="4222750" y="1954213"/>
          <p14:tracePt t="11356" x="4214813" y="2016125"/>
          <p14:tracePt t="11365" x="4214813" y="2076450"/>
          <p14:tracePt t="11372" x="4197350" y="2163763"/>
          <p14:tracePt t="11381" x="4179888" y="2233613"/>
          <p14:tracePt t="11388" x="4179888" y="2320925"/>
          <p14:tracePt t="11398" x="4179888" y="2381250"/>
          <p14:tracePt t="11404" x="4179888" y="2433638"/>
          <p14:tracePt t="11415" x="4197350" y="2495550"/>
          <p14:tracePt t="11420" x="4232275" y="2520950"/>
          <p14:tracePt t="11432" x="4267200" y="2590800"/>
          <p14:tracePt t="11438" x="4319588" y="2652713"/>
          <p14:tracePt t="11445" x="4371975" y="2713038"/>
          <p14:tracePt t="11453" x="4424363" y="2765425"/>
          <p14:tracePt t="11461" x="4494213" y="2809875"/>
          <p14:tracePt t="11468" x="4579938" y="2852738"/>
          <p14:tracePt t="11476" x="4641850" y="2897188"/>
          <p14:tracePt t="11484" x="4729163" y="2932113"/>
          <p14:tracePt t="11493" x="4799013" y="2940050"/>
          <p14:tracePt t="11500" x="4894263" y="2957513"/>
          <p14:tracePt t="11508" x="5008563" y="2984500"/>
          <p14:tracePt t="11516" x="5103813" y="2984500"/>
          <p14:tracePt t="11525" x="5208588" y="2984500"/>
          <p14:tracePt t="11533" x="5330825" y="2984500"/>
          <p14:tracePt t="11540" x="5445125" y="2984500"/>
          <p14:tracePt t="11548" x="5549900" y="2984500"/>
          <p14:tracePt t="11557" x="5672138" y="2967038"/>
          <p14:tracePt t="11565" x="5767388" y="2957513"/>
          <p14:tracePt t="11581" x="5967413" y="2905125"/>
          <p14:tracePt t="11588" x="6064250" y="2862263"/>
          <p14:tracePt t="11598" x="6151563" y="2817813"/>
          <p14:tracePt t="11604" x="6238875" y="2774950"/>
          <p14:tracePt t="11614" x="6316663" y="2705100"/>
          <p14:tracePt t="11620" x="6386513" y="2652713"/>
          <p14:tracePt t="11631" x="6456363" y="2573338"/>
          <p14:tracePt t="11637" x="6508750" y="2495550"/>
          <p14:tracePt t="11644" x="6535738" y="2425700"/>
          <p14:tracePt t="11653" x="6553200" y="2311400"/>
          <p14:tracePt t="11661" x="6578600" y="2208213"/>
          <p14:tracePt t="11669" x="6588125" y="2120900"/>
          <p14:tracePt t="11676" x="6588125" y="2033588"/>
          <p14:tracePt t="11684" x="6588125" y="1954213"/>
          <p14:tracePt t="11692" x="6588125" y="1884363"/>
          <p14:tracePt t="11700" x="6588125" y="1831975"/>
          <p14:tracePt t="11708" x="6588125" y="1789113"/>
          <p14:tracePt t="11717" x="6578600" y="1771650"/>
          <p14:tracePt t="11725" x="6578600" y="1736725"/>
          <p14:tracePt t="11741" x="6578600" y="1727200"/>
          <p14:tracePt t="11748" x="6578600" y="1709738"/>
          <p14:tracePt t="11756" x="6570663" y="1701800"/>
          <p14:tracePt t="11765" x="6570663" y="1692275"/>
          <p14:tracePt t="11773" x="6561138" y="1666875"/>
          <p14:tracePt t="11788" x="6553200" y="1657350"/>
          <p14:tracePt t="11804" x="6518275" y="1639888"/>
          <p14:tracePt t="11814" x="6508750" y="1622425"/>
          <p14:tracePt t="11820" x="6473825" y="1597025"/>
          <p14:tracePt t="11831" x="6430963" y="1562100"/>
          <p14:tracePt t="11836" x="6378575" y="1535113"/>
          <p14:tracePt t="11845" x="6308725" y="1509713"/>
          <p14:tracePt t="11853" x="6221413" y="1492250"/>
          <p14:tracePt t="11861" x="6142038" y="1465263"/>
          <p14:tracePt t="11869" x="6072188" y="1447800"/>
          <p14:tracePt t="11876" x="5984875" y="1430338"/>
          <p14:tracePt t="11884" x="5880100" y="1430338"/>
          <p14:tracePt t="11892" x="5810250" y="1404938"/>
          <p14:tracePt t="11900" x="5722938" y="1395413"/>
          <p14:tracePt t="11908" x="5610225" y="1395413"/>
          <p14:tracePt t="11917" x="5514975" y="1395413"/>
          <p14:tracePt t="11924" x="5400675" y="1395413"/>
          <p14:tracePt t="11932" x="5295900" y="1395413"/>
          <p14:tracePt t="11940" x="5173663" y="1395413"/>
          <p14:tracePt t="11949" x="5051425" y="1422400"/>
          <p14:tracePt t="11956" x="4938713" y="1465263"/>
          <p14:tracePt t="11964" x="4806950" y="1509713"/>
          <p14:tracePt t="11972" x="4684713" y="1544638"/>
          <p14:tracePt t="11980" x="4572000" y="1587500"/>
          <p14:tracePt t="11989" x="4459288" y="1649413"/>
          <p14:tracePt t="11998" x="4354513" y="1709738"/>
          <p14:tracePt t="12005" x="4284663" y="1762125"/>
          <p14:tracePt t="12014" x="4197350" y="1814513"/>
          <p14:tracePt t="12020" x="4135438" y="1866900"/>
          <p14:tracePt t="12031" x="4083050" y="1936750"/>
          <p14:tracePt t="12036" x="4048125" y="2016125"/>
          <p14:tracePt t="12044" x="4022725" y="2103438"/>
          <p14:tracePt t="12053" x="4005263" y="2173288"/>
          <p14:tracePt t="12061" x="4005263" y="2286000"/>
          <p14:tracePt t="12069" x="4005263" y="2373313"/>
          <p14:tracePt t="12077" x="4005263" y="2451100"/>
          <p14:tracePt t="12085" x="4005263" y="2520950"/>
          <p14:tracePt t="12092" x="4005263" y="2600325"/>
          <p14:tracePt t="12100" x="4030663" y="2670175"/>
          <p14:tracePt t="12108" x="4065588" y="2740025"/>
          <p14:tracePt t="12116" x="4110038" y="2809875"/>
          <p14:tracePt t="12124" x="4152900" y="2852738"/>
          <p14:tracePt t="12132" x="4205288" y="2905125"/>
          <p14:tracePt t="12140" x="4267200" y="2949575"/>
          <p14:tracePt t="12149" x="4337050" y="2984500"/>
          <p14:tracePt t="12156" x="4414838" y="3019425"/>
          <p14:tracePt t="12165" x="4484688" y="3036888"/>
          <p14:tracePt t="12172" x="4572000" y="3044825"/>
          <p14:tracePt t="12181" x="4624388" y="3062288"/>
          <p14:tracePt t="12188" x="4684713" y="3071813"/>
          <p14:tracePt t="12198" x="4746625" y="3071813"/>
          <p14:tracePt t="12204" x="4799013" y="3071813"/>
          <p14:tracePt t="12214" x="4841875" y="3071813"/>
          <p14:tracePt t="12220" x="4859338" y="3071813"/>
          <p14:tracePt t="12231" x="4886325" y="3071813"/>
          <p14:tracePt t="12237" x="4921250" y="3089275"/>
          <p14:tracePt t="12244" x="4938713" y="3089275"/>
          <p14:tracePt t="12252" x="4946650" y="3106738"/>
          <p14:tracePt t="12261" x="4973638" y="3106738"/>
          <p14:tracePt t="12268" x="5008563" y="3114675"/>
          <p14:tracePt t="12276" x="5051425" y="3124200"/>
          <p14:tracePt t="12284" x="5068888" y="3124200"/>
          <p14:tracePt t="12298" x="5113338" y="3159125"/>
          <p14:tracePt t="12313" x="5148263" y="3167063"/>
          <p14:tracePt t="12317" x="5183188" y="3176588"/>
          <p14:tracePt t="12324" x="5208588" y="3201988"/>
          <p14:tracePt t="12332" x="5243513" y="3211513"/>
          <p14:tracePt t="12349" x="5270500" y="3219450"/>
          <p14:tracePt t="12356" x="5287963" y="3236913"/>
          <p14:tracePt t="12373" x="5313363" y="3246438"/>
          <p14:tracePt t="12381" x="5322888" y="3254375"/>
          <p14:tracePt t="14258" x="5313363" y="3254375"/>
          <p14:tracePt t="14265" x="5305425" y="3263900"/>
          <p14:tracePt t="14284" x="5270500" y="3281363"/>
          <p14:tracePt t="14293" x="5253038" y="3289300"/>
          <p14:tracePt t="14300" x="5243513" y="3289300"/>
          <p14:tracePt t="14314" x="5208588" y="3298825"/>
          <p14:tracePt t="14316" x="5173663" y="3324225"/>
          <p14:tracePt t="14324" x="5165725" y="3324225"/>
          <p14:tracePt t="14333" x="5138738" y="3333750"/>
          <p14:tracePt t="14340" x="5130800" y="3341688"/>
          <p14:tracePt t="14349" x="5095875" y="3341688"/>
          <p14:tracePt t="14356" x="5078413" y="3351213"/>
          <p14:tracePt t="14365" x="5043488" y="3368675"/>
          <p14:tracePt t="14372" x="5033963" y="3376613"/>
          <p14:tracePt t="14381" x="5026025" y="3386138"/>
          <p14:tracePt t="14388" x="4981575" y="3394075"/>
          <p14:tracePt t="14398" x="4946650" y="3411538"/>
          <p14:tracePt t="14404" x="4911725" y="3429000"/>
          <p14:tracePt t="14413" x="4876800" y="3454400"/>
          <p14:tracePt t="14420" x="4851400" y="3463925"/>
          <p14:tracePt t="14430" x="4806950" y="3471863"/>
          <p14:tracePt t="14437" x="4772025" y="3498850"/>
          <p14:tracePt t="14447" x="4746625" y="3506788"/>
          <p14:tracePt t="14453" x="4702175" y="3516313"/>
          <p14:tracePt t="14461" x="4676775" y="3516313"/>
          <p14:tracePt t="14469" x="4641850" y="3551238"/>
          <p14:tracePt t="14476" x="4614863" y="3551238"/>
          <p14:tracePt t="14484" x="4589463" y="3559175"/>
          <p14:tracePt t="14493" x="4546600" y="3568700"/>
          <p14:tracePt t="14501" x="4511675" y="3568700"/>
          <p14:tracePt t="14508" x="4484688" y="3594100"/>
          <p14:tracePt t="14517" x="4441825" y="3603625"/>
          <p14:tracePt t="14524" x="4397375" y="3611563"/>
          <p14:tracePt t="14533" x="4379913" y="3611563"/>
          <p14:tracePt t="14541" x="4337050" y="3629025"/>
          <p14:tracePt t="14549" x="4310063" y="3629025"/>
          <p14:tracePt t="14556" x="4267200" y="3629025"/>
          <p14:tracePt t="14564" x="4240213" y="3646488"/>
          <p14:tracePt t="14573" x="4205288" y="3646488"/>
          <p14:tracePt t="14581" x="4162425" y="3646488"/>
          <p14:tracePt t="14588" x="4110038" y="3656013"/>
          <p14:tracePt t="14597" x="4065588" y="3656013"/>
          <p14:tracePt t="14604" x="4005263" y="3673475"/>
          <p14:tracePt t="14614" x="3952875" y="3681413"/>
          <p14:tracePt t="14620" x="3908425" y="3681413"/>
          <p14:tracePt t="14630" x="3848100" y="3681413"/>
          <p14:tracePt t="14636" x="3768725" y="3681413"/>
          <p14:tracePt t="14647" x="3690938" y="3698875"/>
          <p14:tracePt t="14653" x="3638550" y="3698875"/>
          <p14:tracePt t="14661" x="3568700" y="3716338"/>
          <p14:tracePt t="14668" x="3524250" y="3725863"/>
          <p14:tracePt t="14677" x="3481388" y="3725863"/>
          <p14:tracePt t="14685" x="3436938" y="3725863"/>
          <p14:tracePt t="14692" x="3394075" y="3725863"/>
          <p14:tracePt t="14700" x="3351213" y="3725863"/>
          <p14:tracePt t="14708" x="3333750" y="3725863"/>
          <p14:tracePt t="14714" x="3333750" y="3733800"/>
          <p14:tracePt t="14716" x="3298825" y="3733800"/>
          <p14:tracePt t="14724" x="3281363" y="3733800"/>
          <p14:tracePt t="14732" x="3219450" y="3716338"/>
          <p14:tracePt t="14740" x="3194050" y="3708400"/>
          <p14:tracePt t="14748" x="3149600" y="3708400"/>
          <p14:tracePt t="14757" x="3114675" y="3708400"/>
          <p14:tracePt t="14765" x="3089275" y="3708400"/>
          <p14:tracePt t="14773" x="3071813" y="3708400"/>
          <p14:tracePt t="14781" x="3036888" y="3708400"/>
          <p14:tracePt t="14789" x="3027363" y="3708400"/>
          <p14:tracePt t="14798" x="3001963" y="3708400"/>
          <p14:tracePt t="14804" x="2974975" y="3708400"/>
          <p14:tracePt t="14893" x="2957513" y="3698875"/>
          <p14:tracePt t="14900" x="2984500" y="3603625"/>
          <p14:tracePt t="14908" x="3027363" y="3533775"/>
          <p14:tracePt t="14917" x="3071813" y="3454400"/>
          <p14:tracePt t="14924" x="3089275" y="3394075"/>
          <p14:tracePt t="14933" x="3097213" y="3316288"/>
          <p14:tracePt t="14940" x="3132138" y="3228975"/>
          <p14:tracePt t="14948" x="3141663" y="3149600"/>
          <p14:tracePt t="14956" x="3149600" y="3079750"/>
          <p14:tracePt t="14965" x="3149600" y="3009900"/>
          <p14:tracePt t="14972" x="3149600" y="2949575"/>
          <p14:tracePt t="14981" x="3149600" y="2879725"/>
          <p14:tracePt t="14988" x="3149600" y="2800350"/>
          <p14:tracePt t="14997" x="3132138" y="2740025"/>
          <p14:tracePt t="15005" x="3124200" y="2670175"/>
          <p14:tracePt t="15015" x="3114675" y="2617788"/>
          <p14:tracePt t="15021" x="3106738" y="2573338"/>
          <p14:tracePt t="15031" x="3079750" y="2555875"/>
          <p14:tracePt t="15037" x="3071813" y="2520950"/>
          <p14:tracePt t="15050" x="3062288" y="2513013"/>
          <p14:tracePt t="15053" x="3044825" y="2495550"/>
          <p14:tracePt t="15061" x="3027363" y="2478088"/>
          <p14:tracePt t="15077" x="3019425" y="2468563"/>
          <p14:tracePt t="15093" x="3001963" y="2451100"/>
          <p14:tracePt t="15108" x="2984500" y="2451100"/>
          <p14:tracePt t="15116" x="2974975" y="2451100"/>
          <p14:tracePt t="15125" x="2957513" y="2451100"/>
          <p14:tracePt t="15132" x="2932113" y="2451100"/>
          <p14:tracePt t="15140" x="2897188" y="2468563"/>
          <p14:tracePt t="15148" x="2862263" y="2513013"/>
          <p14:tracePt t="15156" x="2844800" y="2565400"/>
          <p14:tracePt t="15165" x="2817813" y="2643188"/>
          <p14:tracePt t="15172" x="2809875" y="2722563"/>
          <p14:tracePt t="15180" x="2809875" y="2809875"/>
          <p14:tracePt t="15189" x="2809875" y="2897188"/>
          <p14:tracePt t="15197" x="2809875" y="2992438"/>
          <p14:tracePt t="15205" x="2827338" y="3079750"/>
          <p14:tracePt t="15214" x="2852738" y="3167063"/>
          <p14:tracePt t="15221" x="2897188" y="3254375"/>
          <p14:tracePt t="15230" x="2940050" y="3333750"/>
          <p14:tracePt t="15237" x="2984500" y="3394075"/>
          <p14:tracePt t="15247" x="3054350" y="3463925"/>
          <p14:tracePt t="15252" x="3089275" y="3498850"/>
          <p14:tracePt t="15261" x="3132138" y="3541713"/>
          <p14:tracePt t="15269" x="3159125" y="3568700"/>
          <p14:tracePt t="15276" x="3194050" y="3594100"/>
          <p14:tracePt t="15297" x="3236913" y="3629025"/>
          <p14:tracePt t="15313" x="3281363" y="3629025"/>
          <p14:tracePt t="15317" x="3289300" y="3629025"/>
          <p14:tracePt t="15324" x="3316288" y="3629025"/>
          <p14:tracePt t="15333" x="3351213" y="3629025"/>
          <p14:tracePt t="15340" x="3368675" y="3629025"/>
          <p14:tracePt t="15348" x="3411538" y="3586163"/>
          <p14:tracePt t="15356" x="3436938" y="3533775"/>
          <p14:tracePt t="15364" x="3454400" y="3481388"/>
          <p14:tracePt t="15372" x="3481388" y="3411538"/>
          <p14:tracePt t="15381" x="3489325" y="3324225"/>
          <p14:tracePt t="15388" x="3489325" y="3236913"/>
          <p14:tracePt t="15396" x="3506788" y="3167063"/>
          <p14:tracePt t="15405" x="3506788" y="3054350"/>
          <p14:tracePt t="15414" x="3506788" y="2967038"/>
          <p14:tracePt t="15421" x="3506788" y="2887663"/>
          <p14:tracePt t="15430" x="3481388" y="2792413"/>
          <p14:tracePt t="15436" x="3463925" y="2730500"/>
          <p14:tracePt t="15447" x="3436938" y="2643188"/>
          <p14:tracePt t="15453" x="3394075" y="2565400"/>
          <p14:tracePt t="15461" x="3376613" y="2520950"/>
          <p14:tracePt t="15469" x="3341688" y="2486025"/>
          <p14:tracePt t="15477" x="3324225" y="2451100"/>
          <p14:tracePt t="15485" x="3306763" y="2443163"/>
          <p14:tracePt t="15493" x="3298825" y="2443163"/>
          <p14:tracePt t="15501" x="3289300" y="2443163"/>
          <p14:tracePt t="15508" x="3254375" y="2443163"/>
          <p14:tracePt t="15516" x="3219450" y="2443163"/>
          <p14:tracePt t="15524" x="3194050" y="2443163"/>
          <p14:tracePt t="15532" x="3149600" y="2460625"/>
          <p14:tracePt t="15540" x="3106738" y="2513013"/>
          <p14:tracePt t="15549" x="3106738" y="2590800"/>
          <p14:tracePt t="15556" x="3106738" y="2687638"/>
          <p14:tracePt t="15565" x="3079750" y="2809875"/>
          <p14:tracePt t="15572" x="3079750" y="2932113"/>
          <p14:tracePt t="15580" x="3079750" y="3062288"/>
          <p14:tracePt t="15588" x="3079750" y="3176588"/>
          <p14:tracePt t="15597" x="3089275" y="3281363"/>
          <p14:tracePt t="15605" x="3106738" y="3411538"/>
          <p14:tracePt t="15613" x="3141663" y="3481388"/>
          <p14:tracePt t="15621" x="3176588" y="3568700"/>
          <p14:tracePt t="15630" x="3201988" y="3611563"/>
          <p14:tracePt t="15637" x="3246438" y="3646488"/>
          <p14:tracePt t="15647" x="3281363" y="3673475"/>
          <p14:tracePt t="15653" x="3316288" y="3681413"/>
          <p14:tracePt t="15663" x="3351213" y="3681413"/>
          <p14:tracePt t="15669" x="3376613" y="3681413"/>
          <p14:tracePt t="15677" x="3436938" y="3673475"/>
          <p14:tracePt t="15684" x="3481388" y="3611563"/>
          <p14:tracePt t="15692" x="3524250" y="3524250"/>
          <p14:tracePt t="15700" x="3533775" y="3429000"/>
          <p14:tracePt t="15709" x="3541713" y="3324225"/>
          <p14:tracePt t="15716" x="3568700" y="3219450"/>
          <p14:tracePt t="15725" x="3568700" y="3141663"/>
          <p14:tracePt t="15732" x="3568700" y="3044825"/>
          <p14:tracePt t="15741" x="3568700" y="2957513"/>
          <p14:tracePt t="15749" x="3551238" y="2870200"/>
          <p14:tracePt t="15756" x="3516313" y="2782888"/>
          <p14:tracePt t="15764" x="3481388" y="2713038"/>
          <p14:tracePt t="15772" x="3436938" y="2643188"/>
          <p14:tracePt t="15781" x="3394075" y="2582863"/>
          <p14:tracePt t="15788" x="3368675" y="2538413"/>
          <p14:tracePt t="15797" x="3333750" y="2513013"/>
          <p14:tracePt t="15804" x="3306763" y="2495550"/>
          <p14:tracePt t="15814" x="3298825" y="2486025"/>
          <p14:tracePt t="15821" x="3281363" y="2486025"/>
          <p14:tracePt t="15830" x="3254375" y="2486025"/>
          <p14:tracePt t="15836" x="3219450" y="2486025"/>
          <p14:tracePt t="15847" x="3194050" y="2486025"/>
          <p14:tracePt t="15852" x="3159125" y="2513013"/>
          <p14:tracePt t="15863" x="3124200" y="2582863"/>
          <p14:tracePt t="15869" x="3079750" y="2678113"/>
          <p14:tracePt t="15877" x="3071813" y="2765425"/>
          <p14:tracePt t="15884" x="3062288" y="2887663"/>
          <p14:tracePt t="15893" x="3062288" y="3001963"/>
          <p14:tracePt t="15900" x="3062288" y="3114675"/>
          <p14:tracePt t="15908" x="3071813" y="3194050"/>
          <p14:tracePt t="15916" x="3106738" y="3246438"/>
          <p14:tracePt t="15924" x="3141663" y="3298825"/>
          <p14:tracePt t="15932" x="3159125" y="3341688"/>
          <p14:tracePt t="15940" x="3176588" y="3351213"/>
          <p14:tracePt t="15948" x="3184525" y="3351213"/>
          <p14:tracePt t="15956" x="3228975" y="3351213"/>
          <p14:tracePt t="15965" x="3271838" y="3341688"/>
          <p14:tracePt t="15972" x="3306763" y="3306763"/>
          <p14:tracePt t="15980" x="3324225" y="3228975"/>
          <p14:tracePt t="15988" x="3359150" y="3167063"/>
          <p14:tracePt t="15996" x="3359150" y="3079750"/>
          <p14:tracePt t="16004" x="3368675" y="2992438"/>
          <p14:tracePt t="16013" x="3376613" y="2905125"/>
          <p14:tracePt t="16020" x="3376613" y="2827338"/>
          <p14:tracePt t="16030" x="3376613" y="2747963"/>
          <p14:tracePt t="16036" x="3376613" y="2695575"/>
          <p14:tracePt t="16047" x="3351213" y="2643188"/>
          <p14:tracePt t="16053" x="3324225" y="2582863"/>
          <p14:tracePt t="16063" x="3289300" y="2530475"/>
          <p14:tracePt t="16068" x="3263900" y="2513013"/>
          <p14:tracePt t="16077" x="3254375" y="2495550"/>
          <p14:tracePt t="16085" x="3246438" y="2495550"/>
          <p14:tracePt t="16093" x="3219450" y="2486025"/>
          <p14:tracePt t="16100" x="3201988" y="2486025"/>
          <p14:tracePt t="16109" x="3176588" y="2486025"/>
          <p14:tracePt t="16116" x="3167063" y="2486025"/>
          <p14:tracePt t="16124" x="3132138" y="2538413"/>
          <p14:tracePt t="16132" x="3132138" y="2625725"/>
          <p14:tracePt t="16148" x="3132138" y="2722563"/>
          <p14:tracePt t="16156" x="3149600" y="2827338"/>
          <p14:tracePt t="16165" x="3159125" y="2905125"/>
          <p14:tracePt t="16172" x="3194050" y="2984500"/>
          <p14:tracePt t="16180" x="3219450" y="3062288"/>
          <p14:tracePt t="16188" x="3246438" y="3124200"/>
          <p14:tracePt t="16196" x="3271838" y="3194050"/>
          <p14:tracePt t="16204" x="3289300" y="3246438"/>
          <p14:tracePt t="16213" x="3306763" y="3324225"/>
          <p14:tracePt t="16220" x="3316288" y="3376613"/>
          <p14:tracePt t="16230" x="3324225" y="3429000"/>
          <p14:tracePt t="16236" x="3351213" y="3498850"/>
          <p14:tracePt t="16247" x="3359150" y="3568700"/>
          <p14:tracePt t="16252" x="3359150" y="3629025"/>
          <p14:tracePt t="16263" x="3359150" y="3698875"/>
          <p14:tracePt t="16269" x="3341688" y="3768725"/>
          <p14:tracePt t="16277" x="3333750" y="3821113"/>
          <p14:tracePt t="16285" x="3298825" y="3900488"/>
          <p14:tracePt t="16293" x="3289300" y="3952875"/>
          <p14:tracePt t="16313" x="3254375" y="4075113"/>
          <p14:tracePt t="16316" x="3236913" y="4117975"/>
          <p14:tracePt t="16325" x="3219450" y="4162425"/>
          <p14:tracePt t="16340" x="3219450" y="4197350"/>
          <p14:tracePt t="16349" x="3219450" y="4205288"/>
          <p14:tracePt t="16370" x="3219450" y="4249738"/>
          <p14:tracePt t="16373" x="3219450" y="4257675"/>
          <p14:tracePt t="16380" x="3211513" y="4284663"/>
          <p14:tracePt t="16396" x="3194050" y="4302125"/>
          <p14:tracePt t="16405" x="3194050" y="4327525"/>
          <p14:tracePt t="16414" x="3194050" y="4337050"/>
          <p14:tracePt t="16421" x="3194050" y="4354513"/>
          <p14:tracePt t="16430" x="3194050" y="4379913"/>
          <p14:tracePt t="16437" x="3176588" y="4424363"/>
          <p14:tracePt t="16447" x="3176588" y="4467225"/>
          <p14:tracePt t="16453" x="3167063" y="4484688"/>
          <p14:tracePt t="16463" x="3159125" y="4546600"/>
          <p14:tracePt t="16468" x="3132138" y="4589463"/>
          <p14:tracePt t="16477" x="3124200" y="4614863"/>
          <p14:tracePt t="16485" x="3124200" y="4649788"/>
          <p14:tracePt t="16493" x="3114675" y="4694238"/>
          <p14:tracePt t="16500" x="3106738" y="4719638"/>
          <p14:tracePt t="16508" x="3089275" y="4772025"/>
          <p14:tracePt t="16517" x="3079750" y="4789488"/>
          <p14:tracePt t="16524" x="3071813" y="4816475"/>
          <p14:tracePt t="16532" x="3062288" y="4851400"/>
          <p14:tracePt t="16540" x="3062288" y="4859338"/>
          <p14:tracePt t="16549" x="3062288" y="4868863"/>
          <p14:tracePt t="16557" x="3044825" y="4894263"/>
          <p14:tracePt t="16572" x="3044825" y="4903788"/>
          <p14:tracePt t="16701" x="3044825" y="4911725"/>
          <p14:tracePt t="16716" x="3036888" y="4921250"/>
          <p14:tracePt t="16733" x="3027363" y="4938713"/>
          <p14:tracePt t="16748" x="3019425" y="4946650"/>
          <p14:tracePt t="16756" x="3001963" y="4956175"/>
          <p14:tracePt t="16772" x="3001963" y="4964113"/>
          <p14:tracePt t="16780" x="2984500" y="4991100"/>
          <p14:tracePt t="16788" x="2974975" y="4999038"/>
          <p14:tracePt t="16797" x="2940050" y="5033963"/>
          <p14:tracePt t="16804" x="2914650" y="5051425"/>
          <p14:tracePt t="16813" x="2897188" y="5078413"/>
          <p14:tracePt t="16820" x="2862263" y="5113338"/>
          <p14:tracePt t="16830" x="2844800" y="5130800"/>
          <p14:tracePt t="16836" x="2809875" y="5165725"/>
          <p14:tracePt t="16846" x="2782888" y="5183188"/>
          <p14:tracePt t="16853" x="2757488" y="5218113"/>
          <p14:tracePt t="16863" x="2740025" y="5253038"/>
          <p14:tracePt t="16868" x="2722563" y="5287963"/>
          <p14:tracePt t="16877" x="2713038" y="5313363"/>
          <p14:tracePt t="16885" x="2687638" y="5348288"/>
          <p14:tracePt t="16893" x="2678113" y="5375275"/>
          <p14:tracePt t="16901" x="2643188" y="5427663"/>
          <p14:tracePt t="16909" x="2643188" y="5445125"/>
          <p14:tracePt t="16916" x="2635250" y="5480050"/>
          <p14:tracePt t="16924" x="2635250" y="5514975"/>
          <p14:tracePt t="16932" x="2608263" y="5532438"/>
          <p14:tracePt t="16940" x="2608263" y="5567363"/>
          <p14:tracePt t="16948" x="2590800" y="5610225"/>
          <p14:tracePt t="16956" x="2582863" y="5645150"/>
          <p14:tracePt t="16964" x="2582863" y="5689600"/>
          <p14:tracePt t="16972" x="2565400" y="5732463"/>
          <p14:tracePt t="16981" x="2565400" y="5775325"/>
          <p14:tracePt t="16988" x="2565400" y="5810250"/>
          <p14:tracePt t="16997" x="2555875" y="5837238"/>
          <p14:tracePt t="17004" x="2555875" y="5854700"/>
          <p14:tracePt t="17052" x="2538413" y="5862638"/>
          <p14:tracePt t="17063" x="2520950" y="5854700"/>
          <p14:tracePt t="17068" x="2520950" y="5802313"/>
          <p14:tracePt t="17076" x="2520950" y="5722938"/>
          <p14:tracePt t="17085" x="2513013" y="5654675"/>
          <p14:tracePt t="17093" x="2503488" y="5567363"/>
          <p14:tracePt t="17101" x="2478088" y="5480050"/>
          <p14:tracePt t="17109" x="2468563" y="5392738"/>
          <p14:tracePt t="17116" x="2460625" y="5305425"/>
          <p14:tracePt t="17125" x="2451100" y="5235575"/>
          <p14:tracePt t="17132" x="2425700" y="5148263"/>
          <p14:tracePt t="17140" x="2408238" y="5086350"/>
          <p14:tracePt t="17149" x="2390775" y="5016500"/>
          <p14:tracePt t="17157" x="2363788" y="4956175"/>
          <p14:tracePt t="17165" x="2338388" y="4876800"/>
          <p14:tracePt t="17172" x="2320925" y="4824413"/>
          <p14:tracePt t="17180" x="2286000" y="4764088"/>
          <p14:tracePt t="17188" x="2251075" y="4719638"/>
          <p14:tracePt t="17197" x="2243138" y="4694238"/>
          <p14:tracePt t="17204" x="2190750" y="4632325"/>
          <p14:tracePt t="17213" x="2155825" y="4614863"/>
          <p14:tracePt t="17220" x="2120900" y="4579938"/>
          <p14:tracePt t="17229" x="2076450" y="4572000"/>
          <p14:tracePt t="17236" x="2033588" y="4564063"/>
          <p14:tracePt t="17247" x="1981200" y="4537075"/>
          <p14:tracePt t="17253" x="1928813" y="4537075"/>
          <p14:tracePt t="17263" x="1858963" y="4537075"/>
          <p14:tracePt t="17268" x="1779588" y="4537075"/>
          <p14:tracePt t="17277" x="1719263" y="4537075"/>
          <p14:tracePt t="17285" x="1649413" y="4554538"/>
          <p14:tracePt t="17297" x="1579563" y="4589463"/>
          <p14:tracePt t="17301" x="1509713" y="4606925"/>
          <p14:tracePt t="17309" x="1465263" y="4641850"/>
          <p14:tracePt t="17317" x="1422400" y="4676775"/>
          <p14:tracePt t="17325" x="1387475" y="4719638"/>
          <p14:tracePt t="17332" x="1370013" y="4781550"/>
          <p14:tracePt t="17340" x="1360488" y="4824413"/>
          <p14:tracePt t="17349" x="1360488" y="4859338"/>
          <p14:tracePt t="17356" x="1335088" y="4876800"/>
          <p14:tracePt t="17372" x="1335088" y="4903788"/>
          <p14:tracePt t="17381" x="1335088" y="4921250"/>
          <p14:tracePt t="17388" x="1335088" y="4938713"/>
          <p14:tracePt t="17404" x="1343025" y="4964113"/>
          <p14:tracePt t="17420" x="1360488" y="4991100"/>
          <p14:tracePt t="17429" x="1395413" y="5026025"/>
          <p14:tracePt t="17436" x="1447800" y="5051425"/>
          <p14:tracePt t="17446" x="1500188" y="5086350"/>
          <p14:tracePt t="17452" x="1570038" y="5095875"/>
          <p14:tracePt t="17463" x="1657350" y="5113338"/>
          <p14:tracePt t="17468" x="1736725" y="5130800"/>
          <p14:tracePt t="17477" x="1831975" y="5130800"/>
          <p14:tracePt t="17484" x="1936750" y="5130800"/>
          <p14:tracePt t="17492" x="2051050" y="5130800"/>
          <p14:tracePt t="17501" x="2173288" y="5095875"/>
          <p14:tracePt t="17509" x="2286000" y="5043488"/>
          <p14:tracePt t="17516" x="2398713" y="4973638"/>
          <p14:tracePt t="17524" x="2486025" y="4894263"/>
          <p14:tracePt t="17532" x="2573338" y="4833938"/>
          <p14:tracePt t="17541" x="2625725" y="4746625"/>
          <p14:tracePt t="17549" x="2670175" y="4676775"/>
          <p14:tracePt t="17557" x="2705100" y="4589463"/>
          <p14:tracePt t="17565" x="2713038" y="4519613"/>
          <p14:tracePt t="17572" x="2722563" y="4414838"/>
          <p14:tracePt t="17581" x="2722563" y="4327525"/>
          <p14:tracePt t="17588" x="2722563" y="4240213"/>
          <p14:tracePt t="17596" x="2722563" y="4144963"/>
          <p14:tracePt t="17604" x="2722563" y="4057650"/>
          <p14:tracePt t="17613" x="2722563" y="3978275"/>
          <p14:tracePt t="17620" x="2722563" y="3890963"/>
          <p14:tracePt t="17630" x="2722563" y="3821113"/>
          <p14:tracePt t="17636" x="2695575" y="3751263"/>
          <p14:tracePt t="17646" x="2695575" y="3698875"/>
          <p14:tracePt t="17652" x="2687638" y="3646488"/>
          <p14:tracePt t="17663" x="2678113" y="3603625"/>
          <p14:tracePt t="17669" x="2678113" y="3586163"/>
          <p14:tracePt t="17677" x="2678113" y="3568700"/>
          <p14:tracePt t="17684" x="2678113" y="3541713"/>
          <p14:tracePt t="17700" x="2678113" y="3533775"/>
          <p14:tracePt t="17725" x="2678113" y="3516313"/>
          <p14:tracePt t="17733" x="2678113" y="3498850"/>
          <p14:tracePt t="17740" x="2678113" y="3489325"/>
          <p14:tracePt t="17748" x="2695575" y="3471863"/>
          <p14:tracePt t="17756" x="2695575" y="3446463"/>
          <p14:tracePt t="17765" x="2705100" y="3436938"/>
          <p14:tracePt t="17773" x="2705100" y="3394075"/>
          <p14:tracePt t="17781" x="2722563" y="3359150"/>
          <p14:tracePt t="17788" x="2722563" y="3341688"/>
          <p14:tracePt t="17797" x="2722563" y="3324225"/>
          <p14:tracePt t="17804" x="2722563" y="3298825"/>
          <p14:tracePt t="17813" x="2722563" y="3281363"/>
          <p14:tracePt t="17830" x="2722563" y="3271838"/>
          <p14:tracePt t="17836" x="2713038" y="3263900"/>
          <p14:tracePt t="17852" x="2687638" y="3263900"/>
          <p14:tracePt t="17863" x="2678113" y="3263900"/>
          <p14:tracePt t="17869" x="2652713" y="3263900"/>
          <p14:tracePt t="17877" x="2625725" y="3281363"/>
          <p14:tracePt t="17884" x="2625725" y="3341688"/>
          <p14:tracePt t="17893" x="2625725" y="3436938"/>
          <p14:tracePt t="17900" x="2625725" y="3541713"/>
          <p14:tracePt t="17908" x="2625725" y="3646488"/>
          <p14:tracePt t="17916" x="2625725" y="3743325"/>
          <p14:tracePt t="17924" x="2625725" y="3830638"/>
          <p14:tracePt t="17932" x="2660650" y="3917950"/>
          <p14:tracePt t="17940" x="2670175" y="3995738"/>
          <p14:tracePt t="17948" x="2705100" y="4030663"/>
          <p14:tracePt t="17963" x="2722563" y="4065588"/>
          <p14:tracePt t="17972" x="2747963" y="4083050"/>
          <p14:tracePt t="17981" x="2757488" y="4092575"/>
          <p14:tracePt t="17988" x="2765425" y="4092575"/>
          <p14:tracePt t="17997" x="2800350" y="4083050"/>
          <p14:tracePt t="18005" x="2835275" y="4040188"/>
          <p14:tracePt t="18013" x="2870200" y="3960813"/>
          <p14:tracePt t="18021" x="2887663" y="3873500"/>
          <p14:tracePt t="18030" x="2922588" y="3778250"/>
          <p14:tracePt t="18036" x="2940050" y="3663950"/>
          <p14:tracePt t="18046" x="2974975" y="3586163"/>
          <p14:tracePt t="18053" x="2974975" y="3489325"/>
          <p14:tracePt t="18063" x="2974975" y="3411538"/>
          <p14:tracePt t="18069" x="2974975" y="3341688"/>
          <p14:tracePt t="18077" x="2974975" y="3271838"/>
          <p14:tracePt t="18084" x="2949575" y="3219450"/>
          <p14:tracePt t="18093" x="2914650" y="3167063"/>
          <p14:tracePt t="18101" x="2887663" y="3124200"/>
          <p14:tracePt t="18108" x="2862263" y="3089275"/>
          <p14:tracePt t="18117" x="2827338" y="3062288"/>
          <p14:tracePt t="18125" x="2809875" y="3054350"/>
          <p14:tracePt t="18132" x="2774950" y="3054350"/>
          <p14:tracePt t="18140" x="2757488" y="3044825"/>
          <p14:tracePt t="18148" x="2713038" y="3044825"/>
          <p14:tracePt t="18156" x="2643188" y="3062288"/>
          <p14:tracePt t="18165" x="2608263" y="3089275"/>
          <p14:tracePt t="18172" x="2555875" y="3167063"/>
          <p14:tracePt t="18181" x="2513013" y="3254375"/>
          <p14:tracePt t="18188" x="2503488" y="3394075"/>
          <p14:tracePt t="18197" x="2468563" y="3516313"/>
          <p14:tracePt t="18205" x="2468563" y="3673475"/>
          <p14:tracePt t="18213" x="2468563" y="3821113"/>
          <p14:tracePt t="18220" x="2468563" y="3978275"/>
          <p14:tracePt t="18229" x="2468563" y="4117975"/>
          <p14:tracePt t="18236" x="2468563" y="4267200"/>
          <p14:tracePt t="18246" x="2495550" y="4354513"/>
          <p14:tracePt t="18252" x="2530475" y="4459288"/>
          <p14:tracePt t="18263" x="2565400" y="4529138"/>
          <p14:tracePt t="18268" x="2590800" y="4589463"/>
          <p14:tracePt t="18277" x="2635250" y="4649788"/>
          <p14:tracePt t="18284" x="2652713" y="4659313"/>
          <p14:tracePt t="18293" x="2660650" y="4676775"/>
          <p14:tracePt t="18313" x="2678113" y="4676775"/>
          <p14:tracePt t="18421" x="2695575" y="4694238"/>
          <p14:tracePt t="18430" x="2695575" y="4702175"/>
          <p14:tracePt t="18437" x="2705100" y="4719638"/>
          <p14:tracePt t="18449" x="2705100" y="4737100"/>
          <p14:tracePt t="18453" x="2705100" y="4746625"/>
          <p14:tracePt t="18465" x="2705100" y="4764088"/>
          <p14:tracePt t="18469" x="2705100" y="4772025"/>
          <p14:tracePt t="18524" x="2695575" y="4781550"/>
          <p14:tracePt t="18541" x="2678113" y="4781550"/>
          <p14:tracePt t="18548" x="2652713" y="4781550"/>
          <p14:tracePt t="18556" x="2635250" y="4781550"/>
          <p14:tracePt t="18572" x="2625725" y="4781550"/>
          <p14:tracePt t="18580" x="2600325" y="4781550"/>
          <p14:tracePt t="18588" x="2590800" y="4781550"/>
          <p14:tracePt t="18596" x="2582863" y="4781550"/>
          <p14:tracePt t="18604" x="2555875" y="4764088"/>
          <p14:tracePt t="18620" x="2555875" y="4746625"/>
          <p14:tracePt t="18645" x="2555875" y="4737100"/>
          <p14:tracePt t="18652" x="2555875" y="4694238"/>
          <p14:tracePt t="18663" x="2555875" y="4659313"/>
          <p14:tracePt t="18668" x="2565400" y="4632325"/>
          <p14:tracePt t="18677" x="2573338" y="4624388"/>
          <p14:tracePt t="18685" x="2582863" y="4614863"/>
          <p14:tracePt t="18926" x="2608263" y="4614863"/>
          <p14:tracePt t="18932" x="2635250" y="4614863"/>
          <p14:tracePt t="18941" x="2660650" y="4614863"/>
          <p14:tracePt t="18949" x="2695575" y="4614863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8BC54874-C4C9-09DC-F0CD-243E5C00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0"/>
            <a:ext cx="6365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tx2"/>
                </a:solidFill>
                <a:latin typeface="Verdana" panose="020B0604030504040204" pitchFamily="34" charset="0"/>
              </a:rPr>
              <a:t>Απεικόνιση και επεξεργασία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tx2"/>
                </a:solidFill>
                <a:latin typeface="Verdana" panose="020B0604030504040204" pitchFamily="34" charset="0"/>
              </a:rPr>
              <a:t>των δεδομένων του φθορισμού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5"/>
    </mc:Choice>
    <mc:Fallback xmlns="">
      <p:transition spd="slow" advTm="7095"/>
    </mc:Fallback>
  </mc:AlternateContent>
  <p:extLst>
    <p:ext uri="{3A86A75C-4F4B-4683-9AE1-C65F6400EC91}">
      <p14:laserTraceLst xmlns:p14="http://schemas.microsoft.com/office/powerpoint/2010/main">
        <p14:tracePtLst>
          <p14:tracePt t="80" x="2747963" y="4632325"/>
          <p14:tracePt t="127" x="2765425" y="4649788"/>
          <p14:tracePt t="143" x="2782888" y="4684713"/>
          <p14:tracePt t="151" x="2800350" y="4702175"/>
          <p14:tracePt t="159" x="2827338" y="4729163"/>
          <p14:tracePt t="167" x="2835275" y="4746625"/>
          <p14:tracePt t="175" x="2870200" y="4781550"/>
          <p14:tracePt t="183" x="2887663" y="4816475"/>
          <p14:tracePt t="191" x="2922588" y="4859338"/>
          <p14:tracePt t="199" x="2940050" y="4876800"/>
          <p14:tracePt t="207" x="2967038" y="4894263"/>
          <p14:tracePt t="215" x="3009900" y="4921250"/>
          <p14:tracePt t="223" x="3044825" y="4938713"/>
          <p14:tracePt t="231" x="3114675" y="4946650"/>
          <p14:tracePt t="239" x="3194050" y="4964113"/>
          <p14:tracePt t="247" x="3281363" y="4981575"/>
          <p14:tracePt t="255" x="3368675" y="4981575"/>
          <p14:tracePt t="263" x="3454400" y="4991100"/>
          <p14:tracePt t="271" x="3551238" y="4991100"/>
          <p14:tracePt t="280" x="3663950" y="4991100"/>
          <p14:tracePt t="287" x="3751263" y="4991100"/>
          <p14:tracePt t="297" x="3838575" y="4991100"/>
          <p14:tracePt t="303" x="3943350" y="4991100"/>
          <p14:tracePt t="311" x="4065588" y="4991100"/>
          <p14:tracePt t="319" x="4187825" y="4991100"/>
          <p14:tracePt t="327" x="4292600" y="4991100"/>
          <p14:tracePt t="335" x="4406900" y="4991100"/>
          <p14:tracePt t="343" x="4572000" y="4991100"/>
          <p14:tracePt t="351" x="4711700" y="4991100"/>
          <p14:tracePt t="359" x="4841875" y="4991100"/>
          <p14:tracePt t="367" x="4991100" y="4991100"/>
          <p14:tracePt t="375" x="5095875" y="4991100"/>
          <p14:tracePt t="383" x="5191125" y="4973638"/>
          <p14:tracePt t="391" x="5270500" y="4956175"/>
          <p14:tracePt t="399" x="5357813" y="4921250"/>
          <p14:tracePt t="407" x="5427663" y="4911725"/>
          <p14:tracePt t="415" x="5505450" y="4886325"/>
          <p14:tracePt t="423" x="5584825" y="4841875"/>
          <p14:tracePt t="431" x="5645150" y="4841875"/>
          <p14:tracePt t="439" x="5689600" y="4806950"/>
          <p14:tracePt t="447" x="5757863" y="4789488"/>
          <p14:tracePt t="455" x="5819775" y="4754563"/>
          <p14:tracePt t="464" x="5862638" y="4746625"/>
          <p14:tracePt t="471" x="5907088" y="4737100"/>
          <p14:tracePt t="480" x="5932488" y="4737100"/>
          <p14:tracePt t="487" x="5949950" y="4737100"/>
          <p14:tracePt t="497" x="5967413" y="4719638"/>
          <p14:tracePt t="615" x="5976938" y="4719638"/>
          <p14:tracePt t="1084" x="5976938" y="4711700"/>
          <p14:tracePt t="1764" x="5976938" y="4719638"/>
          <p14:tracePt t="1771" x="5976938" y="4729163"/>
          <p14:tracePt t="1825" x="5976938" y="4737100"/>
          <p14:tracePt t="1833" x="5976938" y="4746625"/>
          <p14:tracePt t="1841" x="5976938" y="4764088"/>
          <p14:tracePt t="1871" x="5976938" y="4772025"/>
          <p14:tracePt t="1881" x="5976938" y="4781550"/>
          <p14:tracePt t="1887" x="5976938" y="4789488"/>
          <p14:tracePt t="1898" x="5984875" y="4806950"/>
          <p14:tracePt t="1972" x="5984875" y="4816475"/>
          <p14:tracePt t="1987" x="5984875" y="4824413"/>
          <p14:tracePt t="2011" x="5984875" y="4833938"/>
          <p14:tracePt t="2026" x="5984875" y="4851400"/>
          <p14:tracePt t="2048" x="5984875" y="4859338"/>
          <p14:tracePt t="2072" x="5984875" y="4868863"/>
          <p14:tracePt t="2095" x="5984875" y="4876800"/>
          <p14:tracePt t="2118" x="5984875" y="4894263"/>
          <p14:tracePt t="3376" x="5984875" y="4886325"/>
          <p14:tracePt t="3383" x="5984875" y="4876800"/>
          <p14:tracePt t="3398" x="5984875" y="4868863"/>
          <p14:tracePt t="3406" x="5984875" y="4851400"/>
          <p14:tracePt t="3422" x="5984875" y="4841875"/>
          <p14:tracePt t="3431" x="5984875" y="4833938"/>
          <p14:tracePt t="3438" x="5984875" y="4824413"/>
          <p14:tracePt t="3507" x="5984875" y="4806950"/>
          <p14:tracePt t="3514" x="5984875" y="4799013"/>
          <p14:tracePt t="3545" x="5984875" y="4789488"/>
          <p14:tracePt t="3684" x="5984875" y="4781550"/>
          <p14:tracePt t="4047" x="5984875" y="4764088"/>
          <p14:tracePt t="4086" x="5984875" y="4754563"/>
          <p14:tracePt t="4316" x="5984875" y="4746625"/>
          <p14:tracePt t="4394" x="5984875" y="4737100"/>
          <p14:tracePt t="4679" x="5984875" y="4746625"/>
          <p14:tracePt t="4695" x="5984875" y="4764088"/>
          <p14:tracePt t="4718" x="5984875" y="4772025"/>
          <p14:tracePt t="4788" x="5984875" y="4781550"/>
          <p14:tracePt t="4834" x="5984875" y="4789488"/>
          <p14:tracePt t="5165" x="5984875" y="4781550"/>
          <p14:tracePt t="5234" x="5984875" y="4764088"/>
          <p14:tracePt t="5280" x="5984875" y="4754563"/>
          <p14:tracePt t="5350" x="5984875" y="4746625"/>
          <p14:tracePt t="5660" x="5984875" y="4737100"/>
          <p14:tracePt t="5689" x="5984875" y="4719638"/>
          <p14:tracePt t="6268" x="5984875" y="4711700"/>
          <p14:tracePt t="6322" x="5984875" y="4702175"/>
          <p14:tracePt t="6361" x="5984875" y="4694238"/>
          <p14:tracePt t="6368" x="5994400" y="4694238"/>
          <p14:tracePt t="6414" x="5994400" y="4676775"/>
          <p14:tracePt t="6924" x="6011863" y="4676775"/>
          <p14:tracePt t="7032" x="6011863" y="466725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42EC7669-7D5A-B56E-FFD6-50B44B9E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810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C5906502-0E07-0A76-E188-E068F014D6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81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FB4EEDFF-9549-8388-0DF2-E80F3E3A1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572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41" name="Oval 17">
            <a:extLst>
              <a:ext uri="{FF2B5EF4-FFF2-40B4-BE49-F238E27FC236}">
                <a16:creationId xmlns:a16="http://schemas.microsoft.com/office/drawing/2014/main" id="{BD0F5EEE-EDF4-1CC7-A37A-E6887982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46" name="Oval 22">
            <a:extLst>
              <a:ext uri="{FF2B5EF4-FFF2-40B4-BE49-F238E27FC236}">
                <a16:creationId xmlns:a16="http://schemas.microsoft.com/office/drawing/2014/main" id="{C0DF2839-3D49-DC66-1E0C-EC74BFAD0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2672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47" name="Oval 23">
            <a:extLst>
              <a:ext uri="{FF2B5EF4-FFF2-40B4-BE49-F238E27FC236}">
                <a16:creationId xmlns:a16="http://schemas.microsoft.com/office/drawing/2014/main" id="{D82DD1E1-1B58-FE13-396B-B8A0D3435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434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50" name="Oval 26">
            <a:extLst>
              <a:ext uri="{FF2B5EF4-FFF2-40B4-BE49-F238E27FC236}">
                <a16:creationId xmlns:a16="http://schemas.microsoft.com/office/drawing/2014/main" id="{5D95E60F-D70C-EBD3-AA39-72455897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51" name="Oval 27">
            <a:extLst>
              <a:ext uri="{FF2B5EF4-FFF2-40B4-BE49-F238E27FC236}">
                <a16:creationId xmlns:a16="http://schemas.microsoft.com/office/drawing/2014/main" id="{415FB2AF-BFB2-719C-C8BE-9F7A8E1F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910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52" name="Oval 28">
            <a:extLst>
              <a:ext uri="{FF2B5EF4-FFF2-40B4-BE49-F238E27FC236}">
                <a16:creationId xmlns:a16="http://schemas.microsoft.com/office/drawing/2014/main" id="{7A34AA24-226D-B966-96E8-982F4070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78" name="Oval 54">
            <a:extLst>
              <a:ext uri="{FF2B5EF4-FFF2-40B4-BE49-F238E27FC236}">
                <a16:creationId xmlns:a16="http://schemas.microsoft.com/office/drawing/2014/main" id="{FAC1BDE2-82C5-A2E7-C6C8-651315CE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79" name="Oval 55">
            <a:extLst>
              <a:ext uri="{FF2B5EF4-FFF2-40B4-BE49-F238E27FC236}">
                <a16:creationId xmlns:a16="http://schemas.microsoft.com/office/drawing/2014/main" id="{A8342563-902E-13FB-7ED8-36124F885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84" name="Oval 60">
            <a:extLst>
              <a:ext uri="{FF2B5EF4-FFF2-40B4-BE49-F238E27FC236}">
                <a16:creationId xmlns:a16="http://schemas.microsoft.com/office/drawing/2014/main" id="{2CB702CB-01CB-4932-923E-08E65F98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85" name="Oval 61">
            <a:extLst>
              <a:ext uri="{FF2B5EF4-FFF2-40B4-BE49-F238E27FC236}">
                <a16:creationId xmlns:a16="http://schemas.microsoft.com/office/drawing/2014/main" id="{9F12A1DA-9777-CC0A-E8F0-CE224AB8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86" name="Oval 62">
            <a:extLst>
              <a:ext uri="{FF2B5EF4-FFF2-40B4-BE49-F238E27FC236}">
                <a16:creationId xmlns:a16="http://schemas.microsoft.com/office/drawing/2014/main" id="{3EC6ED6E-9EE3-C693-85BB-AFD7594A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87" name="Oval 63">
            <a:extLst>
              <a:ext uri="{FF2B5EF4-FFF2-40B4-BE49-F238E27FC236}">
                <a16:creationId xmlns:a16="http://schemas.microsoft.com/office/drawing/2014/main" id="{7F68B68F-9D61-243E-B11A-8C2D1FA4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88" name="Oval 64">
            <a:extLst>
              <a:ext uri="{FF2B5EF4-FFF2-40B4-BE49-F238E27FC236}">
                <a16:creationId xmlns:a16="http://schemas.microsoft.com/office/drawing/2014/main" id="{D25CA417-D04A-1E53-8B71-C48187FE2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434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89" name="Oval 65">
            <a:extLst>
              <a:ext uri="{FF2B5EF4-FFF2-40B4-BE49-F238E27FC236}">
                <a16:creationId xmlns:a16="http://schemas.microsoft.com/office/drawing/2014/main" id="{905FE96E-2F84-9108-7405-3B32DB4C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0" name="Oval 66">
            <a:extLst>
              <a:ext uri="{FF2B5EF4-FFF2-40B4-BE49-F238E27FC236}">
                <a16:creationId xmlns:a16="http://schemas.microsoft.com/office/drawing/2014/main" id="{CE7E6848-1A2C-32CD-0EBD-3E898080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1" name="Oval 67">
            <a:extLst>
              <a:ext uri="{FF2B5EF4-FFF2-40B4-BE49-F238E27FC236}">
                <a16:creationId xmlns:a16="http://schemas.microsoft.com/office/drawing/2014/main" id="{7399898E-1C62-91EE-5B9F-3A537BB1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2" name="Oval 68">
            <a:extLst>
              <a:ext uri="{FF2B5EF4-FFF2-40B4-BE49-F238E27FC236}">
                <a16:creationId xmlns:a16="http://schemas.microsoft.com/office/drawing/2014/main" id="{1FC2A750-E502-F33D-9C47-6A3C58AF0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95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3" name="Oval 69">
            <a:extLst>
              <a:ext uri="{FF2B5EF4-FFF2-40B4-BE49-F238E27FC236}">
                <a16:creationId xmlns:a16="http://schemas.microsoft.com/office/drawing/2014/main" id="{16E7AFA7-2BA8-262C-41E3-336B766C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4" name="Oval 70">
            <a:extLst>
              <a:ext uri="{FF2B5EF4-FFF2-40B4-BE49-F238E27FC236}">
                <a16:creationId xmlns:a16="http://schemas.microsoft.com/office/drawing/2014/main" id="{CAB0E20D-FD54-AAFD-FC1E-4681E2F1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3434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5" name="Oval 71">
            <a:extLst>
              <a:ext uri="{FF2B5EF4-FFF2-40B4-BE49-F238E27FC236}">
                <a16:creationId xmlns:a16="http://schemas.microsoft.com/office/drawing/2014/main" id="{4621F6C8-6547-4D49-1C3C-FE52E644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6" name="Oval 72">
            <a:extLst>
              <a:ext uri="{FF2B5EF4-FFF2-40B4-BE49-F238E27FC236}">
                <a16:creationId xmlns:a16="http://schemas.microsoft.com/office/drawing/2014/main" id="{85D1F590-85E5-1B5F-6418-3022081A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7" name="Oval 73">
            <a:extLst>
              <a:ext uri="{FF2B5EF4-FFF2-40B4-BE49-F238E27FC236}">
                <a16:creationId xmlns:a16="http://schemas.microsoft.com/office/drawing/2014/main" id="{9853F1EC-7AB3-F385-2A13-B344D4B56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8" name="Oval 74">
            <a:extLst>
              <a:ext uri="{FF2B5EF4-FFF2-40B4-BE49-F238E27FC236}">
                <a16:creationId xmlns:a16="http://schemas.microsoft.com/office/drawing/2014/main" id="{9F476AAC-6B3E-DDB4-FAE0-C2C94E6A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95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299" name="Oval 75">
            <a:extLst>
              <a:ext uri="{FF2B5EF4-FFF2-40B4-BE49-F238E27FC236}">
                <a16:creationId xmlns:a16="http://schemas.microsoft.com/office/drawing/2014/main" id="{05B7659C-2F4C-DA01-A52C-ACBC8043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0" name="Oval 76">
            <a:extLst>
              <a:ext uri="{FF2B5EF4-FFF2-40B4-BE49-F238E27FC236}">
                <a16:creationId xmlns:a16="http://schemas.microsoft.com/office/drawing/2014/main" id="{559C67F8-2024-3EFD-D128-9B15BE04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1" name="Oval 77">
            <a:extLst>
              <a:ext uri="{FF2B5EF4-FFF2-40B4-BE49-F238E27FC236}">
                <a16:creationId xmlns:a16="http://schemas.microsoft.com/office/drawing/2014/main" id="{FDCBAC6E-D128-DEBB-ED2D-682FC19AA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19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2" name="Oval 78">
            <a:extLst>
              <a:ext uri="{FF2B5EF4-FFF2-40B4-BE49-F238E27FC236}">
                <a16:creationId xmlns:a16="http://schemas.microsoft.com/office/drawing/2014/main" id="{20F6C4D4-9F5C-D4CA-DF50-4602EFD03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38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3" name="Oval 79">
            <a:extLst>
              <a:ext uri="{FF2B5EF4-FFF2-40B4-BE49-F238E27FC236}">
                <a16:creationId xmlns:a16="http://schemas.microsoft.com/office/drawing/2014/main" id="{613163FB-D00E-B122-64F2-D7C31934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4" name="Oval 80">
            <a:extLst>
              <a:ext uri="{FF2B5EF4-FFF2-40B4-BE49-F238E27FC236}">
                <a16:creationId xmlns:a16="http://schemas.microsoft.com/office/drawing/2014/main" id="{2A32EF77-315D-4680-05BC-32795AC7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5" name="Oval 81">
            <a:extLst>
              <a:ext uri="{FF2B5EF4-FFF2-40B4-BE49-F238E27FC236}">
                <a16:creationId xmlns:a16="http://schemas.microsoft.com/office/drawing/2014/main" id="{D6173CC5-2EB8-334B-A347-E523A039B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14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6" name="Oval 82">
            <a:extLst>
              <a:ext uri="{FF2B5EF4-FFF2-40B4-BE49-F238E27FC236}">
                <a16:creationId xmlns:a16="http://schemas.microsoft.com/office/drawing/2014/main" id="{97C615C0-F8D2-315E-5C5F-BD99E19A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8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07" name="Oval 83">
            <a:extLst>
              <a:ext uri="{FF2B5EF4-FFF2-40B4-BE49-F238E27FC236}">
                <a16:creationId xmlns:a16="http://schemas.microsoft.com/office/drawing/2014/main" id="{C9FFBAB5-D1E9-A1EA-4DC2-07BDFA3C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14" name="Oval 90">
            <a:extLst>
              <a:ext uri="{FF2B5EF4-FFF2-40B4-BE49-F238E27FC236}">
                <a16:creationId xmlns:a16="http://schemas.microsoft.com/office/drawing/2014/main" id="{E9A7DB0C-52E8-E089-D51E-02436BD4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15" name="Oval 91">
            <a:extLst>
              <a:ext uri="{FF2B5EF4-FFF2-40B4-BE49-F238E27FC236}">
                <a16:creationId xmlns:a16="http://schemas.microsoft.com/office/drawing/2014/main" id="{DDF3F1DA-A64E-2A2A-9206-570139122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16" name="Oval 92">
            <a:extLst>
              <a:ext uri="{FF2B5EF4-FFF2-40B4-BE49-F238E27FC236}">
                <a16:creationId xmlns:a16="http://schemas.microsoft.com/office/drawing/2014/main" id="{268A9197-13C5-B649-C505-C450E391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17" name="Oval 93">
            <a:extLst>
              <a:ext uri="{FF2B5EF4-FFF2-40B4-BE49-F238E27FC236}">
                <a16:creationId xmlns:a16="http://schemas.microsoft.com/office/drawing/2014/main" id="{6CF04C3C-F421-4083-4788-233B2BB2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18" name="Oval 94">
            <a:extLst>
              <a:ext uri="{FF2B5EF4-FFF2-40B4-BE49-F238E27FC236}">
                <a16:creationId xmlns:a16="http://schemas.microsoft.com/office/drawing/2014/main" id="{155A5916-A3C4-035F-8E44-37605EF0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9624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19" name="Oval 95">
            <a:extLst>
              <a:ext uri="{FF2B5EF4-FFF2-40B4-BE49-F238E27FC236}">
                <a16:creationId xmlns:a16="http://schemas.microsoft.com/office/drawing/2014/main" id="{FCF949E5-BBF4-EE6B-727E-ED1BA875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38600"/>
            <a:ext cx="74613" cy="74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29" name="Oval 105">
            <a:extLst>
              <a:ext uri="{FF2B5EF4-FFF2-40B4-BE49-F238E27FC236}">
                <a16:creationId xmlns:a16="http://schemas.microsoft.com/office/drawing/2014/main" id="{5A814764-5EEE-234E-9967-C57840D7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30" name="Oval 106">
            <a:extLst>
              <a:ext uri="{FF2B5EF4-FFF2-40B4-BE49-F238E27FC236}">
                <a16:creationId xmlns:a16="http://schemas.microsoft.com/office/drawing/2014/main" id="{FB09CB53-0704-FB4F-BF39-F6719157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31" name="Oval 107">
            <a:extLst>
              <a:ext uri="{FF2B5EF4-FFF2-40B4-BE49-F238E27FC236}">
                <a16:creationId xmlns:a16="http://schemas.microsoft.com/office/drawing/2014/main" id="{22776387-773E-C07E-4D0C-0B01F5C9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2332" name="Oval 108">
            <a:extLst>
              <a:ext uri="{FF2B5EF4-FFF2-40B4-BE49-F238E27FC236}">
                <a16:creationId xmlns:a16="http://schemas.microsoft.com/office/drawing/2014/main" id="{B011C4D7-CCB8-93B8-1565-0C6EC122E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0767" name="Text Box 109">
            <a:extLst>
              <a:ext uri="{FF2B5EF4-FFF2-40B4-BE49-F238E27FC236}">
                <a16:creationId xmlns:a16="http://schemas.microsoft.com/office/drawing/2014/main" id="{261784CE-9FB3-D026-8CE6-326889A2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410200"/>
            <a:ext cx="235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accent2"/>
                </a:solidFill>
                <a:latin typeface="Verdana" panose="020B0604030504040204" pitchFamily="34" charset="0"/>
              </a:rPr>
              <a:t>Ένταση φθορισμού</a:t>
            </a:r>
          </a:p>
        </p:txBody>
      </p:sp>
      <p:sp>
        <p:nvSpPr>
          <p:cNvPr id="30768" name="Text Box 110">
            <a:extLst>
              <a:ext uri="{FF2B5EF4-FFF2-40B4-BE49-F238E27FC236}">
                <a16:creationId xmlns:a16="http://schemas.microsoft.com/office/drawing/2014/main" id="{0DC3E49B-C0E6-ADD1-3151-A33B33C7AB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4157" y="2128043"/>
            <a:ext cx="248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accent2"/>
                </a:solidFill>
                <a:latin typeface="Verdana" panose="020B0604030504040204" pitchFamily="34" charset="0"/>
              </a:rPr>
              <a:t>Αριθμός σωματιδίων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2"/>
    </mc:Choice>
    <mc:Fallback xmlns="">
      <p:transition spd="slow" advTm="46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nimBg="1"/>
      <p:bldP spid="52246" grpId="0" animBg="1"/>
      <p:bldP spid="52247" grpId="0" animBg="1"/>
      <p:bldP spid="52250" grpId="0" animBg="1"/>
      <p:bldP spid="52251" grpId="0" animBg="1"/>
      <p:bldP spid="52252" grpId="0" animBg="1"/>
      <p:bldP spid="52278" grpId="0" animBg="1"/>
      <p:bldP spid="52279" grpId="0" animBg="1"/>
      <p:bldP spid="52284" grpId="0" animBg="1"/>
      <p:bldP spid="52285" grpId="0" animBg="1"/>
      <p:bldP spid="52286" grpId="0" animBg="1"/>
      <p:bldP spid="52287" grpId="0" animBg="1"/>
      <p:bldP spid="52288" grpId="0" animBg="1"/>
      <p:bldP spid="52289" grpId="0" animBg="1"/>
      <p:bldP spid="52290" grpId="0" animBg="1"/>
      <p:bldP spid="52291" grpId="0" animBg="1"/>
      <p:bldP spid="52292" grpId="0" animBg="1"/>
      <p:bldP spid="52293" grpId="0" animBg="1"/>
      <p:bldP spid="52294" grpId="0" animBg="1"/>
      <p:bldP spid="52295" grpId="0" animBg="1"/>
      <p:bldP spid="52296" grpId="0" animBg="1"/>
      <p:bldP spid="52297" grpId="0" animBg="1"/>
      <p:bldP spid="52298" grpId="0" animBg="1"/>
      <p:bldP spid="52299" grpId="0" animBg="1"/>
      <p:bldP spid="52300" grpId="0" animBg="1"/>
      <p:bldP spid="52301" grpId="0" animBg="1"/>
      <p:bldP spid="52302" grpId="0" animBg="1"/>
      <p:bldP spid="52303" grpId="0" animBg="1"/>
      <p:bldP spid="52304" grpId="0" animBg="1"/>
      <p:bldP spid="52305" grpId="0" animBg="1"/>
      <p:bldP spid="52306" grpId="0" animBg="1"/>
      <p:bldP spid="52307" grpId="0" animBg="1"/>
      <p:bldP spid="52314" grpId="0" animBg="1"/>
      <p:bldP spid="52315" grpId="0" animBg="1"/>
      <p:bldP spid="52316" grpId="0" animBg="1"/>
      <p:bldP spid="52317" grpId="0" animBg="1"/>
      <p:bldP spid="52318" grpId="0" animBg="1"/>
      <p:bldP spid="52319" grpId="0" animBg="1"/>
      <p:bldP spid="52329" grpId="0" animBg="1"/>
      <p:bldP spid="52330" grpId="0" animBg="1"/>
      <p:bldP spid="52331" grpId="0" animBg="1"/>
      <p:bldP spid="52332" grpId="0" animBg="1"/>
    </p:bldLst>
  </p:timing>
  <p:extLst>
    <p:ext uri="{3A86A75C-4F4B-4683-9AE1-C65F6400EC91}">
      <p14:laserTraceLst xmlns:p14="http://schemas.microsoft.com/office/powerpoint/2010/main">
        <p14:tracePtLst>
          <p14:tracePt t="73" x="6011863" y="4659313"/>
          <p14:tracePt t="171" x="6011863" y="4649788"/>
          <p14:tracePt t="862" x="6002338" y="4649788"/>
          <p14:tracePt t="870" x="5994400" y="4649788"/>
          <p14:tracePt t="886" x="5967413" y="4649788"/>
          <p14:tracePt t="894" x="5949950" y="4649788"/>
          <p14:tracePt t="902" x="5942013" y="4649788"/>
          <p14:tracePt t="910" x="5924550" y="4649788"/>
          <p14:tracePt t="958" x="5915025" y="4649788"/>
          <p14:tracePt t="988" x="5915025" y="4659313"/>
          <p14:tracePt t="1049" x="5915025" y="4676775"/>
          <p14:tracePt t="1081" x="5915025" y="4684713"/>
          <p14:tracePt t="1104" x="5915025" y="4694238"/>
          <p14:tracePt t="1127" x="5915025" y="4702175"/>
          <p14:tracePt t="1157" x="5915025" y="4719638"/>
          <p14:tracePt t="1180" x="5915025" y="4729163"/>
          <p14:tracePt t="1204" x="5915025" y="4737100"/>
          <p14:tracePt t="1234" x="5915025" y="4746625"/>
          <p14:tracePt t="1242" x="5915025" y="4764088"/>
          <p14:tracePt t="1265" x="5915025" y="4772025"/>
          <p14:tracePt t="1281" x="5915025" y="4781550"/>
          <p14:tracePt t="1288" x="5915025" y="4789488"/>
          <p14:tracePt t="1312" x="5915025" y="4806950"/>
          <p14:tracePt t="1335" x="5915025" y="4816475"/>
          <p14:tracePt t="1374" x="5915025" y="4824413"/>
          <p14:tracePt t="1397" x="5915025" y="4833938"/>
          <p14:tracePt t="1428" x="5915025" y="4851400"/>
          <p14:tracePt t="1467" x="5915025" y="4859338"/>
          <p14:tracePt t="1521" x="5915025" y="4868863"/>
          <p14:tracePt t="1544" x="5915025" y="4876800"/>
          <p14:tracePt t="1567" x="5915025" y="4894263"/>
          <p14:tracePt t="1582" x="5915025" y="4903788"/>
          <p14:tracePt t="1598" x="5915025" y="4911725"/>
          <p14:tracePt t="1613" x="5915025" y="4921250"/>
          <p14:tracePt t="1621" x="5907088" y="4921250"/>
          <p14:tracePt t="1628" x="5907088" y="4938713"/>
          <p14:tracePt t="1636" x="5907088" y="4946650"/>
          <p14:tracePt t="1653" x="5897563" y="4946650"/>
          <p14:tracePt t="1659" x="5897563" y="4956175"/>
          <p14:tracePt t="1683" x="5897563" y="4964113"/>
          <p14:tracePt t="1706" x="5897563" y="4981575"/>
          <p14:tracePt t="1714" x="5880100" y="4981575"/>
          <p14:tracePt t="1729" x="5880100" y="4991100"/>
          <p14:tracePt t="1768" x="5872163" y="4991100"/>
          <p14:tracePt t="2099" x="5872163" y="4981575"/>
          <p14:tracePt t="2115" x="5872163" y="4973638"/>
          <p14:tracePt t="2130" x="5872163" y="4964113"/>
          <p14:tracePt t="2145" x="5872163" y="4956175"/>
          <p14:tracePt t="2169" x="5872163" y="4938713"/>
          <p14:tracePt t="2192" x="5872163" y="4929188"/>
          <p14:tracePt t="2215" x="5872163" y="4921250"/>
          <p14:tracePt t="2254" x="5872163" y="4911725"/>
          <p14:tracePt t="2338" x="5872163" y="4894263"/>
          <p14:tracePt t="2408" x="5872163" y="4886325"/>
          <p14:tracePt t="2431" x="5872163" y="4876800"/>
          <p14:tracePt t="2454" x="5872163" y="4868863"/>
          <p14:tracePt t="2469" x="5872163" y="4851400"/>
          <p14:tracePt t="2492" x="5872163" y="4841875"/>
          <p14:tracePt t="2516" x="5872163" y="4833938"/>
          <p14:tracePt t="2555" x="5872163" y="4824413"/>
          <p14:tracePt t="2593" x="5872163" y="4806950"/>
          <p14:tracePt t="2616" x="5872163" y="4799013"/>
          <p14:tracePt t="2655" x="5872163" y="4789488"/>
          <p14:tracePt t="2716" x="5872163" y="4781550"/>
          <p14:tracePt t="2802" x="5872163" y="4764088"/>
          <p14:tracePt t="2855" x="5872163" y="4754563"/>
          <p14:tracePt t="2948" x="5872163" y="4746625"/>
          <p14:tracePt t="2994" x="5872163" y="4737100"/>
          <p14:tracePt t="3049" x="5872163" y="4719638"/>
          <p14:tracePt t="3226" x="5872163" y="4711700"/>
          <p14:tracePt t="3271" x="5872163" y="4702175"/>
          <p14:tracePt t="3357" x="5872163" y="4694238"/>
          <p14:tracePt t="3673" x="5862638" y="4702175"/>
          <p14:tracePt t="3681" x="5854700" y="4719638"/>
          <p14:tracePt t="3689" x="5854700" y="4737100"/>
          <p14:tracePt t="3696" x="5837238" y="4746625"/>
          <p14:tracePt t="3704" x="5837238" y="4772025"/>
          <p14:tracePt t="3711" x="5827713" y="4781550"/>
          <p14:tracePt t="3720" x="5827713" y="4806950"/>
          <p14:tracePt t="3727" x="5819775" y="4816475"/>
          <p14:tracePt t="3736" x="5819775" y="4824413"/>
          <p14:tracePt t="3742" x="5819775" y="4833938"/>
          <p14:tracePt t="3750" x="5819775" y="4851400"/>
          <p14:tracePt t="3758" x="5819775" y="4859338"/>
          <p14:tracePt t="3766" x="5810250" y="4868863"/>
          <p14:tracePt t="3773" x="5810250" y="4876800"/>
          <p14:tracePt t="3843" x="5810250" y="4894263"/>
          <p14:tracePt t="3866" x="5810250" y="4903788"/>
          <p14:tracePt t="4376" x="5810250" y="4911725"/>
          <p14:tracePt t="4390" x="5810250" y="4921250"/>
          <p14:tracePt t="4413" x="5810250" y="4938713"/>
          <p14:tracePt t="4436" x="5810250" y="4946650"/>
          <p14:tracePt t="4459" x="5810250" y="4956175"/>
          <p14:tracePt t="4855" x="5775325" y="4999038"/>
          <p14:tracePt t="4863" x="5767388" y="5033963"/>
          <p14:tracePt t="4871" x="5740400" y="5068888"/>
          <p14:tracePt t="4887" x="5740400" y="5095875"/>
          <p14:tracePt t="4895" x="5732463" y="5113338"/>
          <p14:tracePt t="5543" x="5645150" y="5156200"/>
          <p14:tracePt t="5551" x="5557838" y="5218113"/>
          <p14:tracePt t="5559" x="5445125" y="5270500"/>
          <p14:tracePt t="5567" x="5340350" y="5330825"/>
          <p14:tracePt t="5575" x="5253038" y="5348288"/>
          <p14:tracePt t="5585" x="5208588" y="5375275"/>
          <p14:tracePt t="5591" x="5138738" y="5383213"/>
          <p14:tracePt t="5599" x="5130800" y="5383213"/>
          <p14:tracePt t="5615" x="5121275" y="5383213"/>
          <p14:tracePt t="5631" x="5113338" y="5383213"/>
          <p14:tracePt t="5647" x="5095875" y="5383213"/>
          <p14:tracePt t="5655" x="5078413" y="5383213"/>
          <p14:tracePt t="5663" x="5078413" y="5375275"/>
          <p14:tracePt t="5671" x="5068888" y="5375275"/>
          <p14:tracePt t="5679" x="5051425" y="5375275"/>
          <p14:tracePt t="5687" x="5043488" y="5365750"/>
          <p14:tracePt t="5759" x="5033963" y="5330825"/>
          <p14:tracePt t="5768" x="5033963" y="5305425"/>
          <p14:tracePt t="5775" x="5033963" y="5260975"/>
          <p14:tracePt t="5784" x="5033963" y="5218113"/>
          <p14:tracePt t="5791" x="5033963" y="5173663"/>
          <p14:tracePt t="5800" x="5033963" y="5130800"/>
          <p14:tracePt t="5807" x="4991100" y="5060950"/>
          <p14:tracePt t="5815" x="4964113" y="5008563"/>
          <p14:tracePt t="5823" x="4921250" y="4938713"/>
          <p14:tracePt t="5831" x="4876800" y="4886325"/>
          <p14:tracePt t="5839" x="4824413" y="4806950"/>
          <p14:tracePt t="5847" x="4789488" y="4754563"/>
          <p14:tracePt t="5855" x="4746625" y="4711700"/>
          <p14:tracePt t="5863" x="4684713" y="4667250"/>
          <p14:tracePt t="5871" x="4632325" y="4649788"/>
          <p14:tracePt t="5879" x="4572000" y="4614863"/>
          <p14:tracePt t="5888" x="4546600" y="4606925"/>
          <p14:tracePt t="5895" x="4502150" y="4589463"/>
          <p14:tracePt t="5904" x="4459288" y="4589463"/>
          <p14:tracePt t="5911" x="4414838" y="4589463"/>
          <p14:tracePt t="5919" x="4379913" y="4589463"/>
          <p14:tracePt t="5927" x="4344988" y="4589463"/>
          <p14:tracePt t="5935" x="4302125" y="4589463"/>
          <p14:tracePt t="5943" x="4284663" y="4614863"/>
          <p14:tracePt t="5952" x="4257675" y="4676775"/>
          <p14:tracePt t="5959" x="4257675" y="4729163"/>
          <p14:tracePt t="5969" x="4240213" y="4789488"/>
          <p14:tracePt t="5975" x="4240213" y="4876800"/>
          <p14:tracePt t="5985" x="4240213" y="4956175"/>
          <p14:tracePt t="5991" x="4240213" y="5043488"/>
          <p14:tracePt t="6000" x="4240213" y="5121275"/>
          <p14:tracePt t="6007" x="4240213" y="5208588"/>
          <p14:tracePt t="6015" x="4240213" y="5260975"/>
          <p14:tracePt t="6023" x="4267200" y="5313363"/>
          <p14:tracePt t="6031" x="4292600" y="5375275"/>
          <p14:tracePt t="6039" x="4319588" y="5418138"/>
          <p14:tracePt t="6047" x="4354513" y="5445125"/>
          <p14:tracePt t="6055" x="4371975" y="5470525"/>
          <p14:tracePt t="6063" x="4397375" y="5487988"/>
          <p14:tracePt t="6071" x="4414838" y="5505450"/>
          <p14:tracePt t="6079" x="4449763" y="5505450"/>
          <p14:tracePt t="6087" x="4467225" y="5514975"/>
          <p14:tracePt t="6095" x="4502150" y="5514975"/>
          <p14:tracePt t="6103" x="4546600" y="5514975"/>
          <p14:tracePt t="6111" x="4579938" y="5514975"/>
          <p14:tracePt t="6120" x="4632325" y="5487988"/>
          <p14:tracePt t="6127" x="4711700" y="5462588"/>
          <p14:tracePt t="6136" x="4789488" y="5418138"/>
          <p14:tracePt t="6152" x="4973638" y="5322888"/>
          <p14:tracePt t="6159" x="5051425" y="5278438"/>
          <p14:tracePt t="6169" x="5103813" y="5235575"/>
          <p14:tracePt t="6175" x="5138738" y="5200650"/>
          <p14:tracePt t="6185" x="5165725" y="5148263"/>
          <p14:tracePt t="6192" x="5183188" y="5113338"/>
          <p14:tracePt t="6199" x="5191125" y="5095875"/>
          <p14:tracePt t="6207" x="5191125" y="5086350"/>
          <p14:tracePt t="6215" x="5191125" y="5060950"/>
          <p14:tracePt t="6224" x="5191125" y="5051425"/>
          <p14:tracePt t="6231" x="5191125" y="5043488"/>
          <p14:tracePt t="6239" x="5191125" y="5026025"/>
          <p14:tracePt t="6247" x="5191125" y="4999038"/>
          <p14:tracePt t="6255" x="5173663" y="4973638"/>
          <p14:tracePt t="6263" x="5138738" y="4938713"/>
          <p14:tracePt t="6271" x="5121275" y="4929188"/>
          <p14:tracePt t="6279" x="5095875" y="4921250"/>
          <p14:tracePt t="6287" x="5051425" y="4911725"/>
          <p14:tracePt t="6295" x="5026025" y="4911725"/>
          <p14:tracePt t="6303" x="4964113" y="4886325"/>
          <p14:tracePt t="6311" x="4921250" y="4886325"/>
          <p14:tracePt t="6319" x="4876800" y="4886325"/>
          <p14:tracePt t="6327" x="4851400" y="4886325"/>
          <p14:tracePt t="6336" x="4816475" y="4886325"/>
          <p14:tracePt t="6343" x="4764088" y="4894263"/>
          <p14:tracePt t="6352" x="4746625" y="4903788"/>
          <p14:tracePt t="6359" x="4719638" y="4946650"/>
          <p14:tracePt t="6375" x="4719638" y="4981575"/>
          <p14:tracePt t="6385" x="4702175" y="4991100"/>
          <p14:tracePt t="6391" x="4702175" y="4999038"/>
          <p14:tracePt t="6400" x="4702175" y="5008563"/>
          <p14:tracePt t="6407" x="4702175" y="5033963"/>
          <p14:tracePt t="6415" x="4711700" y="5043488"/>
          <p14:tracePt t="6423" x="4729163" y="5043488"/>
          <p14:tracePt t="6432" x="4772025" y="5043488"/>
          <p14:tracePt t="6439" x="4816475" y="5043488"/>
          <p14:tracePt t="6448" x="4851400" y="5043488"/>
          <p14:tracePt t="6455" x="4894263" y="5043488"/>
          <p14:tracePt t="6464" x="4946650" y="5043488"/>
          <p14:tracePt t="6471" x="4981575" y="5043488"/>
          <p14:tracePt t="6479" x="5026025" y="5026025"/>
          <p14:tracePt t="6487" x="5068888" y="5008563"/>
          <p14:tracePt t="6495" x="5121275" y="4964113"/>
          <p14:tracePt t="6504" x="5183188" y="4929188"/>
          <p14:tracePt t="6511" x="5191125" y="4921250"/>
          <p14:tracePt t="6520" x="5235575" y="4868863"/>
          <p14:tracePt t="6526" x="5270500" y="4841875"/>
          <p14:tracePt t="6535" x="5287963" y="4806950"/>
          <p14:tracePt t="6545" x="5295900" y="4799013"/>
          <p14:tracePt t="6552" x="5295900" y="4764088"/>
          <p14:tracePt t="6559" x="5295900" y="4746625"/>
          <p14:tracePt t="6565" x="5295900" y="4737100"/>
          <p14:tracePt t="6570" x="5295900" y="4694238"/>
          <p14:tracePt t="6575" x="5295900" y="4676775"/>
          <p14:tracePt t="6585" x="5295900" y="4649788"/>
          <p14:tracePt t="6591" x="5295900" y="4632325"/>
          <p14:tracePt t="6599" x="5295900" y="4614863"/>
          <p14:tracePt t="6607" x="5270500" y="4579938"/>
          <p14:tracePt t="6623" x="5260975" y="4572000"/>
          <p14:tracePt t="6639" x="5253038" y="4564063"/>
          <p14:tracePt t="6655" x="5226050" y="4537075"/>
          <p14:tracePt t="6663" x="5218113" y="4529138"/>
          <p14:tracePt t="6679" x="5208588" y="4529138"/>
          <p14:tracePt t="6687" x="5183188" y="4529138"/>
          <p14:tracePt t="6711" x="5173663" y="4519613"/>
          <p14:tracePt t="6727" x="5156200" y="4519613"/>
          <p14:tracePt t="6743" x="5130800" y="4519613"/>
          <p14:tracePt t="6752" x="5121275" y="4502150"/>
          <p14:tracePt t="6759" x="5113338" y="4511675"/>
          <p14:tracePt t="6768" x="5095875" y="4519613"/>
          <p14:tracePt t="6775" x="5086350" y="4546600"/>
          <p14:tracePt t="6785" x="5086350" y="4554538"/>
          <p14:tracePt t="6788" x="5086350" y="4546600"/>
          <p14:tracePt t="6791" x="5086350" y="4554538"/>
          <p14:tracePt t="6799" x="5068888" y="4589463"/>
          <p14:tracePt t="6807" x="5068888" y="4606925"/>
          <p14:tracePt t="6816" x="5068888" y="4632325"/>
          <p14:tracePt t="6820" x="5068888" y="4624388"/>
          <p14:tracePt t="6823" x="5051425" y="4649788"/>
          <p14:tracePt t="6831" x="5051425" y="4684713"/>
          <p14:tracePt t="6836" x="5051425" y="4676775"/>
          <p14:tracePt t="6839" x="5043488" y="4694238"/>
          <p14:tracePt t="6847" x="5026025" y="4729163"/>
          <p14:tracePt t="6858" x="5026025" y="4719638"/>
          <p14:tracePt t="6863" x="5026025" y="4729163"/>
          <p14:tracePt t="6866" x="5026025" y="4719638"/>
          <p14:tracePt t="6871" x="5026025" y="4737100"/>
          <p14:tracePt t="6881" x="5033963" y="4719638"/>
          <p14:tracePt t="6887" x="5033963" y="4729163"/>
          <p14:tracePt t="6889" x="5033963" y="4719638"/>
          <p14:tracePt t="6897" x="5051425" y="4711700"/>
          <p14:tracePt t="6904" x="5051425" y="4702175"/>
          <p14:tracePt t="6943" x="5043488" y="4702175"/>
          <p14:tracePt t="6959" x="5033963" y="4729163"/>
          <p14:tracePt t="6967" x="5033963" y="4737100"/>
          <p14:tracePt t="6975" x="5026025" y="4746625"/>
          <p14:tracePt t="6986" x="4999038" y="4764088"/>
          <p14:tracePt t="7007" x="4991100" y="4772025"/>
          <p14:tracePt t="7027" x="4991100" y="4789488"/>
          <p14:tracePt t="7035" x="4991100" y="4806950"/>
          <p14:tracePt t="7043" x="4981575" y="4824413"/>
          <p14:tracePt t="7047" x="4981575" y="4851400"/>
          <p14:tracePt t="7052" x="4964113" y="4859338"/>
          <p14:tracePt t="7055" x="4964113" y="4868863"/>
          <p14:tracePt t="7058" x="4964113" y="4876800"/>
          <p14:tracePt t="7063" x="4964113" y="4894263"/>
          <p14:tracePt t="7067" x="4956175" y="4911725"/>
          <p14:tracePt t="7072" x="4956175" y="4946650"/>
          <p14:tracePt t="7074" x="4956175" y="4956175"/>
          <p14:tracePt t="7079" x="4956175" y="4981575"/>
          <p14:tracePt t="7082" x="4946650" y="4999038"/>
          <p14:tracePt t="7088" x="4938713" y="5033963"/>
          <p14:tracePt t="7089" x="4938713" y="5043488"/>
          <p14:tracePt t="7095" x="4921250" y="5051425"/>
          <p14:tracePt t="7097" x="4921250" y="5068888"/>
          <p14:tracePt t="7103" x="4921250" y="5078413"/>
          <p14:tracePt t="7105" x="4921250" y="5086350"/>
          <p14:tracePt t="7111" x="4921250" y="5121275"/>
          <p14:tracePt t="7113" x="4911725" y="5130800"/>
          <p14:tracePt t="7135" x="4894263" y="5165725"/>
          <p14:tracePt t="7151" x="4876800" y="5173663"/>
          <p14:tracePt t="7327" x="4886325" y="5156200"/>
          <p14:tracePt t="7335" x="4894263" y="5138738"/>
          <p14:tracePt t="7343" x="4903788" y="5086350"/>
          <p14:tracePt t="7352" x="4903788" y="5060950"/>
          <p14:tracePt t="7360" x="4903788" y="5026025"/>
          <p14:tracePt t="7369" x="4921250" y="4999038"/>
          <p14:tracePt t="7375" x="4938713" y="4973638"/>
          <p14:tracePt t="7385" x="4946650" y="4964113"/>
          <p14:tracePt t="7391" x="4946650" y="4938713"/>
          <p14:tracePt t="7399" x="4964113" y="4929188"/>
          <p14:tracePt t="7407" x="4964113" y="4911725"/>
          <p14:tracePt t="7415" x="4973638" y="4886325"/>
          <p14:tracePt t="7439" x="4973638" y="4876800"/>
          <p14:tracePt t="7447" x="4981575" y="4868863"/>
          <p14:tracePt t="7513" x="4981575" y="4851400"/>
          <p14:tracePt t="7529" x="4991100" y="4841875"/>
          <p14:tracePt t="7544" x="4991100" y="4833938"/>
          <p14:tracePt t="7568" x="4991100" y="4824413"/>
          <p14:tracePt t="7575" x="5008563" y="4824413"/>
          <p14:tracePt t="7590" x="5008563" y="4806950"/>
          <p14:tracePt t="7606" x="5008563" y="4799013"/>
          <p14:tracePt t="7688" x="5016500" y="4789488"/>
          <p14:tracePt t="7703" x="5026025" y="4781550"/>
          <p14:tracePt t="7711" x="5033963" y="4754563"/>
          <p14:tracePt t="7822" x="5060950" y="4764088"/>
          <p14:tracePt t="7831" x="5068888" y="4764088"/>
          <p14:tracePt t="7847" x="5078413" y="4772025"/>
          <p14:tracePt t="7855" x="5095875" y="4781550"/>
          <p14:tracePt t="7863" x="5095875" y="4806950"/>
          <p14:tracePt t="7871" x="5095875" y="4816475"/>
          <p14:tracePt t="7879" x="5095875" y="4833938"/>
          <p14:tracePt t="7887" x="5095875" y="4868863"/>
          <p14:tracePt t="7895" x="5095875" y="4894263"/>
          <p14:tracePt t="7903" x="5095875" y="4911725"/>
          <p14:tracePt t="7906" x="5086350" y="4921250"/>
          <p14:tracePt t="7911" x="5086350" y="4946650"/>
          <p14:tracePt t="7919" x="5086350" y="4956175"/>
          <p14:tracePt t="7927" x="5078413" y="4991100"/>
          <p14:tracePt t="7929" x="5078413" y="4999038"/>
          <p14:tracePt t="7935" x="5068888" y="5008563"/>
          <p14:tracePt t="7943" x="5051425" y="5043488"/>
          <p14:tracePt t="7952" x="5051425" y="5068888"/>
          <p14:tracePt t="7954" x="5051425" y="5078413"/>
          <p14:tracePt t="7959" x="5051425" y="5086350"/>
          <p14:tracePt t="7968" x="5051425" y="5113338"/>
          <p14:tracePt t="7975" x="5043488" y="5138738"/>
          <p14:tracePt t="7985" x="5043488" y="5165725"/>
          <p14:tracePt t="7991" x="5043488" y="5183188"/>
          <p14:tracePt t="8001" x="5043488" y="5218113"/>
          <p14:tracePt t="8007" x="5043488" y="5226050"/>
          <p14:tracePt t="8023" x="5043488" y="5253038"/>
          <p14:tracePt t="8039" x="5043488" y="5260975"/>
          <p14:tracePt t="8056" x="5043488" y="5270500"/>
          <p14:tracePt t="8063" x="5043488" y="5287963"/>
          <p14:tracePt t="8069" x="5043488" y="5278438"/>
          <p14:tracePt t="8071" x="5060950" y="5295900"/>
          <p14:tracePt t="8100" x="5068888" y="5287963"/>
          <p14:tracePt t="8105" x="5068888" y="5295900"/>
          <p14:tracePt t="8107" x="5068888" y="5287963"/>
          <p14:tracePt t="8116" x="5078413" y="5278438"/>
          <p14:tracePt t="8123" x="5095875" y="5270500"/>
          <p14:tracePt t="8127" x="5095875" y="5287963"/>
          <p14:tracePt t="8130" x="5103813" y="5278438"/>
          <p14:tracePt t="8431" x="5103813" y="5287963"/>
          <p14:tracePt t="8439" x="5103813" y="5295900"/>
          <p14:tracePt t="8447" x="5121275" y="5330825"/>
          <p14:tracePt t="8455" x="5121275" y="5348288"/>
          <p14:tracePt t="8463" x="5121275" y="5383213"/>
          <p14:tracePt t="8471" x="5138738" y="5400675"/>
          <p14:tracePt t="8479" x="5138738" y="5418138"/>
          <p14:tracePt t="8487" x="5138738" y="5445125"/>
          <p14:tracePt t="8495" x="5138738" y="5462588"/>
          <p14:tracePt t="8503" x="5138738" y="5470525"/>
          <p14:tracePt t="8511" x="5138738" y="5487988"/>
          <p14:tracePt t="8519" x="5138738" y="5505450"/>
          <p14:tracePt t="8527" x="5138738" y="5514975"/>
          <p14:tracePt t="8551" x="5138738" y="5522913"/>
          <p14:tracePt t="8583" x="5138738" y="5557838"/>
          <p14:tracePt t="8632" x="5138738" y="5567363"/>
          <p14:tracePt t="8743" x="5148263" y="5540375"/>
          <p14:tracePt t="8751" x="5165725" y="5505450"/>
          <p14:tracePt t="8759" x="5200650" y="5453063"/>
          <p14:tracePt t="8769" x="5235575" y="5435600"/>
          <p14:tracePt t="8775" x="5287963" y="5392738"/>
          <p14:tracePt t="8785" x="5340350" y="5348288"/>
          <p14:tracePt t="8791" x="5365750" y="5322888"/>
          <p14:tracePt t="8802" x="5418138" y="5278438"/>
          <p14:tracePt t="8807" x="5462588" y="5235575"/>
          <p14:tracePt t="8815" x="5497513" y="5218113"/>
          <p14:tracePt t="8823" x="5532438" y="5183188"/>
          <p14:tracePt t="8831" x="5575300" y="5156200"/>
          <p14:tracePt t="8839" x="5602288" y="5138738"/>
          <p14:tracePt t="8847" x="5627688" y="5113338"/>
          <p14:tracePt t="8856" x="5645150" y="5103813"/>
          <p14:tracePt t="8863" x="5672138" y="5095875"/>
          <p14:tracePt t="8871" x="5680075" y="5086350"/>
          <p14:tracePt t="8879" x="5689600" y="5060950"/>
          <p14:tracePt t="8888" x="5707063" y="5051425"/>
          <p14:tracePt t="8911" x="5707063" y="5043488"/>
          <p14:tracePt t="8919" x="5707063" y="5026025"/>
          <p14:tracePt t="8927" x="5707063" y="5016500"/>
          <p14:tracePt t="8935" x="5707063" y="5008563"/>
          <p14:tracePt t="8951" x="5689600" y="4973638"/>
          <p14:tracePt t="8956" x="5689600" y="4964113"/>
          <p14:tracePt t="8959" x="5645150" y="4938713"/>
          <p14:tracePt t="8968" x="5592763" y="4929188"/>
          <p14:tracePt t="8975" x="5522913" y="4911725"/>
          <p14:tracePt t="8978" x="5532438" y="4911725"/>
          <p14:tracePt t="8985" x="5418138" y="4876800"/>
          <p14:tracePt t="8991" x="5313363" y="4851400"/>
          <p14:tracePt t="9002" x="5183188" y="4833938"/>
          <p14:tracePt t="9007" x="4999038" y="4789488"/>
          <p14:tracePt t="9015" x="4859338" y="4764088"/>
          <p14:tracePt t="9023" x="4676775" y="4737100"/>
          <p14:tracePt t="9031" x="4502150" y="4719638"/>
          <p14:tracePt t="9039" x="4354513" y="4711700"/>
          <p14:tracePt t="9047" x="4197350" y="4711700"/>
          <p14:tracePt t="9055" x="4030663" y="4711700"/>
          <p14:tracePt t="9063" x="3900488" y="4711700"/>
          <p14:tracePt t="9071" x="3760788" y="4711700"/>
          <p14:tracePt t="9079" x="3673475" y="4711700"/>
          <p14:tracePt t="9087" x="3594100" y="4702175"/>
          <p14:tracePt t="9095" x="3586163" y="4694238"/>
          <p14:tracePt t="9103" x="3568700" y="4694238"/>
          <p14:tracePt t="9110" x="3568700" y="4676775"/>
          <p14:tracePt t="9167" x="3559175" y="4667250"/>
          <p14:tracePt t="9175" x="3559175" y="4659313"/>
          <p14:tracePt t="9183" x="3551238" y="4624388"/>
          <p14:tracePt t="9191" x="3498850" y="4606925"/>
          <p14:tracePt t="9202" x="3429000" y="4589463"/>
          <p14:tracePt t="9207" x="3351213" y="4589463"/>
          <p14:tracePt t="9215" x="3281363" y="4572000"/>
          <p14:tracePt t="9223" x="3211513" y="4572000"/>
          <p14:tracePt t="9231" x="3149600" y="4572000"/>
          <p14:tracePt t="9239" x="3089275" y="4572000"/>
          <p14:tracePt t="9247" x="3044825" y="4572000"/>
          <p14:tracePt t="9255" x="3001963" y="4572000"/>
          <p14:tracePt t="9263" x="2984500" y="4572000"/>
          <p14:tracePt t="9271" x="2974975" y="4572000"/>
          <p14:tracePt t="9287" x="2949575" y="4572000"/>
          <p14:tracePt t="9295" x="2940050" y="4572000"/>
          <p14:tracePt t="9303" x="2932113" y="4572000"/>
          <p14:tracePt t="9311" x="2914650" y="4589463"/>
          <p14:tracePt t="9319" x="2887663" y="4597400"/>
          <p14:tracePt t="9327" x="2852738" y="4614863"/>
          <p14:tracePt t="9336" x="2827338" y="4632325"/>
          <p14:tracePt t="9343" x="2782888" y="4649788"/>
          <p14:tracePt t="9352" x="2765425" y="4649788"/>
          <p14:tracePt t="9359" x="2722563" y="4676775"/>
          <p14:tracePt t="9368" x="2678113" y="4684713"/>
          <p14:tracePt t="9375" x="2643188" y="4684713"/>
          <p14:tracePt t="9384" x="2600325" y="4694238"/>
          <p14:tracePt t="9391" x="2582863" y="4694238"/>
          <p14:tracePt t="9401" x="2547938" y="4694238"/>
          <p14:tracePt t="9407" x="2538413" y="4694238"/>
          <p14:tracePt t="9415" x="2513013" y="4702175"/>
          <p14:tracePt t="9447" x="2503488" y="4702175"/>
          <p14:tracePt t="9575" x="2520950" y="4729163"/>
          <p14:tracePt t="9583" x="2538413" y="4729163"/>
          <p14:tracePt t="9591" x="2573338" y="4729163"/>
          <p14:tracePt t="9600" x="2625725" y="4729163"/>
          <p14:tracePt t="9607" x="2678113" y="4737100"/>
          <p14:tracePt t="9615" x="2740025" y="4746625"/>
          <p14:tracePt t="9623" x="2809875" y="4764088"/>
          <p14:tracePt t="9632" x="2879725" y="4764088"/>
          <p14:tracePt t="9639" x="2932113" y="4781550"/>
          <p14:tracePt t="9647" x="3001963" y="4789488"/>
          <p14:tracePt t="9655" x="3027363" y="4789488"/>
          <p14:tracePt t="9663" x="3062288" y="4806950"/>
          <p14:tracePt t="9672" x="3097213" y="4816475"/>
          <p14:tracePt t="9679" x="3132138" y="4824413"/>
          <p14:tracePt t="9687" x="3149600" y="4833938"/>
          <p14:tracePt t="9695" x="3159125" y="4833938"/>
          <p14:tracePt t="9703" x="3194050" y="4851400"/>
          <p14:tracePt t="9711" x="3201988" y="4851400"/>
          <p14:tracePt t="9719" x="3228975" y="4859338"/>
          <p14:tracePt t="9727" x="3263900" y="4859338"/>
          <p14:tracePt t="9735" x="3281363" y="4859338"/>
          <p14:tracePt t="9743" x="3324225" y="4859338"/>
          <p14:tracePt t="9751" x="3368675" y="4859338"/>
          <p14:tracePt t="9759" x="3411538" y="4859338"/>
          <p14:tracePt t="9768" x="3463925" y="4859338"/>
          <p14:tracePt t="9775" x="3524250" y="4859338"/>
          <p14:tracePt t="9784" x="3586163" y="4859338"/>
          <p14:tracePt t="9791" x="3638550" y="4859338"/>
          <p14:tracePt t="9801" x="3708400" y="4859338"/>
          <p14:tracePt t="9807" x="3760788" y="4859338"/>
          <p14:tracePt t="9815" x="3813175" y="4859338"/>
          <p14:tracePt t="9823" x="3873500" y="4859338"/>
          <p14:tracePt t="9831" x="3925888" y="4859338"/>
          <p14:tracePt t="9839" x="3978275" y="4859338"/>
          <p14:tracePt t="9847" x="4030663" y="4859338"/>
          <p14:tracePt t="9855" x="4100513" y="4859338"/>
          <p14:tracePt t="9863" x="4152900" y="4859338"/>
          <p14:tracePt t="9871" x="4205288" y="4868863"/>
          <p14:tracePt t="9879" x="4310063" y="4894263"/>
          <p14:tracePt t="9887" x="4371975" y="4894263"/>
          <p14:tracePt t="9895" x="4467225" y="4894263"/>
          <p14:tracePt t="9903" x="4572000" y="4911725"/>
          <p14:tracePt t="9911" x="4614863" y="4911725"/>
          <p14:tracePt t="9919" x="4719638" y="4946650"/>
          <p14:tracePt t="9927" x="4806950" y="4946650"/>
          <p14:tracePt t="9935" x="4903788" y="4956175"/>
          <p14:tracePt t="9943" x="5016500" y="4964113"/>
          <p14:tracePt t="9952" x="5138738" y="4981575"/>
          <p14:tracePt t="9960" x="5270500" y="4981575"/>
          <p14:tracePt t="9968" x="5383213" y="4999038"/>
          <p14:tracePt t="9975" x="5497513" y="4999038"/>
          <p14:tracePt t="9985" x="5619750" y="4999038"/>
          <p14:tracePt t="9991" x="5732463" y="4999038"/>
          <p14:tracePt t="10001" x="5880100" y="4999038"/>
          <p14:tracePt t="10007" x="5994400" y="4999038"/>
          <p14:tracePt t="10015" x="6142038" y="4999038"/>
          <p14:tracePt t="10023" x="6273800" y="4999038"/>
          <p14:tracePt t="10031" x="6421438" y="4999038"/>
          <p14:tracePt t="10039" x="6553200" y="4999038"/>
          <p14:tracePt t="10047" x="6692900" y="4999038"/>
          <p14:tracePt t="10055" x="6823075" y="4999038"/>
          <p14:tracePt t="10064" x="6945313" y="4999038"/>
          <p14:tracePt t="10071" x="7040563" y="4999038"/>
          <p14:tracePt t="10079" x="7145338" y="4999038"/>
          <p14:tracePt t="10087" x="7232650" y="4999038"/>
          <p14:tracePt t="10095" x="7302500" y="4999038"/>
          <p14:tracePt t="10103" x="7346950" y="4999038"/>
          <p14:tracePt t="10111" x="7407275" y="4999038"/>
          <p14:tracePt t="10127" x="7416800" y="4999038"/>
          <p14:tracePt t="10135" x="7416800" y="4981575"/>
          <p14:tracePt t="10281" x="7389813" y="4999038"/>
          <p14:tracePt t="10287" x="7364413" y="5026025"/>
          <p14:tracePt t="10295" x="7337425" y="5051425"/>
          <p14:tracePt t="10304" x="7302500" y="5095875"/>
          <p14:tracePt t="10311" x="7277100" y="5121275"/>
          <p14:tracePt t="10319" x="7259638" y="5156200"/>
          <p14:tracePt t="10327" x="7232650" y="5173663"/>
          <p14:tracePt t="10335" x="7224713" y="5173663"/>
          <p14:tracePt t="10343" x="7207250" y="5173663"/>
          <p14:tracePt t="10351" x="7180263" y="5200650"/>
          <p14:tracePt t="10375" x="7145338" y="5200650"/>
          <p14:tracePt t="10385" x="7137400" y="5200650"/>
          <p14:tracePt t="10391" x="7119938" y="5200650"/>
          <p14:tracePt t="10399" x="7092950" y="5191125"/>
          <p14:tracePt t="10407" x="7085013" y="5191125"/>
          <p14:tracePt t="10417" x="7075488" y="5191125"/>
          <p14:tracePt t="10439" x="7050088" y="5191125"/>
          <p14:tracePt t="10447" x="7040563" y="5191125"/>
          <p14:tracePt t="10451" x="7040563" y="5183188"/>
          <p14:tracePt t="10455" x="7032625" y="5183188"/>
          <p14:tracePt t="10471" x="7015163" y="5200650"/>
          <p14:tracePt t="10479" x="6988175" y="5200650"/>
          <p14:tracePt t="10487" x="6970713" y="5208588"/>
          <p14:tracePt t="10495" x="6962775" y="5218113"/>
          <p14:tracePt t="10503" x="6945313" y="5243513"/>
          <p14:tracePt t="10511" x="6927850" y="5243513"/>
          <p14:tracePt t="10520" x="6910388" y="5253038"/>
          <p14:tracePt t="10527" x="6875463" y="5260975"/>
          <p14:tracePt t="10535" x="6832600" y="5287963"/>
          <p14:tracePt t="10543" x="6788150" y="5295900"/>
          <p14:tracePt t="10551" x="6735763" y="5305425"/>
          <p14:tracePt t="10559" x="6692900" y="5305425"/>
          <p14:tracePt t="10568" x="6613525" y="5340350"/>
          <p14:tracePt t="10575" x="6553200" y="5348288"/>
          <p14:tracePt t="10584" x="6483350" y="5357813"/>
          <p14:tracePt t="10591" x="6421438" y="5357813"/>
          <p14:tracePt t="10601" x="6343650" y="5375275"/>
          <p14:tracePt t="10607" x="6264275" y="5383213"/>
          <p14:tracePt t="10617" x="6211888" y="5392738"/>
          <p14:tracePt t="10623" x="6159500" y="5392738"/>
          <p14:tracePt t="10631" x="6089650" y="5392738"/>
          <p14:tracePt t="10639" x="6011863" y="5392738"/>
          <p14:tracePt t="10647" x="5942013" y="5392738"/>
          <p14:tracePt t="10655" x="5872163" y="5392738"/>
          <p14:tracePt t="10663" x="5810250" y="5392738"/>
          <p14:tracePt t="10671" x="5722938" y="5392738"/>
          <p14:tracePt t="10679" x="5637213" y="5392738"/>
          <p14:tracePt t="10687" x="5549900" y="5392738"/>
          <p14:tracePt t="10695" x="5470525" y="5375275"/>
          <p14:tracePt t="10703" x="5383213" y="5348288"/>
          <p14:tracePt t="10711" x="5270500" y="5330825"/>
          <p14:tracePt t="10719" x="5173663" y="5313363"/>
          <p14:tracePt t="10727" x="5043488" y="5278438"/>
          <p14:tracePt t="10736" x="4938713" y="5270500"/>
          <p14:tracePt t="10743" x="4789488" y="5260975"/>
          <p14:tracePt t="10751" x="4641850" y="5226050"/>
          <p14:tracePt t="10759" x="4484688" y="5200650"/>
          <p14:tracePt t="10768" x="4344988" y="5183188"/>
          <p14:tracePt t="10775" x="4197350" y="5156200"/>
          <p14:tracePt t="10784" x="4048125" y="5148263"/>
          <p14:tracePt t="10791" x="3908425" y="5113338"/>
          <p14:tracePt t="10801" x="3760788" y="5103813"/>
          <p14:tracePt t="10807" x="3638550" y="5068888"/>
          <p14:tracePt t="10818" x="3516313" y="5060950"/>
          <p14:tracePt t="10823" x="3421063" y="5051425"/>
          <p14:tracePt t="10832" x="3324225" y="5051425"/>
          <p14:tracePt t="10839" x="3246438" y="5043488"/>
          <p14:tracePt t="10847" x="3167063" y="5016500"/>
          <p14:tracePt t="10855" x="3124200" y="5016500"/>
          <p14:tracePt t="10863" x="3044825" y="5008563"/>
          <p14:tracePt t="10871" x="3001963" y="5008563"/>
          <p14:tracePt t="10879" x="2957513" y="4999038"/>
          <p14:tracePt t="10887" x="2932113" y="4981575"/>
          <p14:tracePt t="10895" x="2897188" y="4964113"/>
          <p14:tracePt t="10903" x="2852738" y="4956175"/>
          <p14:tracePt t="10911" x="2844800" y="4956175"/>
          <p14:tracePt t="10935" x="2827338" y="4956175"/>
          <p14:tracePt t="10975" x="2835275" y="4956175"/>
          <p14:tracePt t="10983" x="2897188" y="4956175"/>
          <p14:tracePt t="10991" x="3009900" y="4956175"/>
          <p14:tracePt t="11000" x="3149600" y="4956175"/>
          <p14:tracePt t="11007" x="3289300" y="4956175"/>
          <p14:tracePt t="11015" x="3463925" y="4956175"/>
          <p14:tracePt t="11023" x="3638550" y="4956175"/>
          <p14:tracePt t="11031" x="3830638" y="4956175"/>
          <p14:tracePt t="11039" x="4013200" y="4956175"/>
          <p14:tracePt t="11047" x="4197350" y="4956175"/>
          <p14:tracePt t="11055" x="4379913" y="4956175"/>
          <p14:tracePt t="11063" x="4572000" y="4956175"/>
          <p14:tracePt t="11071" x="4754563" y="4956175"/>
          <p14:tracePt t="11079" x="4929188" y="4956175"/>
          <p14:tracePt t="11087" x="5138738" y="4956175"/>
          <p14:tracePt t="11095" x="5330825" y="4956175"/>
          <p14:tracePt t="11103" x="5514975" y="4956175"/>
          <p14:tracePt t="11111" x="5722938" y="4956175"/>
          <p14:tracePt t="11119" x="5862638" y="4956175"/>
          <p14:tracePt t="11135" x="6203950" y="4938713"/>
          <p14:tracePt t="11143" x="6343650" y="4938713"/>
          <p14:tracePt t="11151" x="6518275" y="4921250"/>
          <p14:tracePt t="11159" x="6648450" y="4911725"/>
          <p14:tracePt t="11168" x="6780213" y="4886325"/>
          <p14:tracePt t="11175" x="6892925" y="4886325"/>
          <p14:tracePt t="11184" x="6980238" y="4868863"/>
          <p14:tracePt t="11191" x="7067550" y="4841875"/>
          <p14:tracePt t="11201" x="7145338" y="4841875"/>
          <p14:tracePt t="11207" x="7197725" y="4833938"/>
          <p14:tracePt t="11217" x="7250113" y="4806950"/>
          <p14:tracePt t="11223" x="7302500" y="4806950"/>
          <p14:tracePt t="11232" x="7364413" y="4799013"/>
          <p14:tracePt t="11239" x="7372350" y="4799013"/>
          <p14:tracePt t="11247" x="7389813" y="4799013"/>
          <p14:tracePt t="11255" x="7424738" y="4799013"/>
          <p14:tracePt t="11263" x="7434263" y="4799013"/>
          <p14:tracePt t="11271" x="7459663" y="4799013"/>
          <p14:tracePt t="11279" x="7469188" y="4799013"/>
          <p14:tracePt t="11360" x="7477125" y="4806950"/>
          <p14:tracePt t="11392" x="7494588" y="4816475"/>
          <p14:tracePt t="11416" x="7521575" y="4824413"/>
          <p14:tracePt t="11439" x="7546975" y="4824413"/>
          <p14:tracePt t="11455" x="7581900" y="4824413"/>
          <p14:tracePt t="11463" x="7599363" y="4824413"/>
          <p14:tracePt t="11471" x="7626350" y="4824413"/>
          <p14:tracePt t="11479" x="7643813" y="4824413"/>
          <p14:tracePt t="11495" x="7651750" y="4824413"/>
          <p14:tracePt t="11792" x="7669213" y="4824413"/>
          <p14:tracePt t="11887" x="7669213" y="4806950"/>
          <p14:tracePt t="11895" x="7669213" y="4799013"/>
          <p14:tracePt t="11911" x="7669213" y="4781550"/>
          <p14:tracePt t="11919" x="7669213" y="4764088"/>
          <p14:tracePt t="11927" x="7669213" y="4754563"/>
          <p14:tracePt t="11935" x="7669213" y="4746625"/>
          <p14:tracePt t="11951" x="7669213" y="4737100"/>
          <p14:tracePt t="12264" x="7669213" y="4711700"/>
          <p14:tracePt t="12271" x="7669213" y="4702175"/>
          <p14:tracePt t="12311" x="7669213" y="4694238"/>
          <p14:tracePt t="12455" x="7651750" y="4676775"/>
          <p14:tracePt t="12527" x="7651750" y="4667250"/>
          <p14:tracePt t="12573" x="7651750" y="4659313"/>
          <p14:tracePt t="12596" x="7651750" y="4649788"/>
          <p14:tracePt t="12673" x="7651750" y="4632325"/>
          <p14:tracePt t="12735" x="7643813" y="4614863"/>
          <p14:tracePt t="12743" x="7643813" y="4606925"/>
          <p14:tracePt t="12751" x="7643813" y="4589463"/>
          <p14:tracePt t="12759" x="7643813" y="4579938"/>
          <p14:tracePt t="12767" x="7626350" y="4564063"/>
          <p14:tracePt t="12775" x="7616825" y="4537075"/>
          <p14:tracePt t="12783" x="7599363" y="4519613"/>
          <p14:tracePt t="12791" x="7573963" y="4494213"/>
          <p14:tracePt t="12800" x="7556500" y="4476750"/>
          <p14:tracePt t="12807" x="7494588" y="4441825"/>
          <p14:tracePt t="12817" x="7477125" y="4432300"/>
          <p14:tracePt t="12823" x="7434263" y="4414838"/>
          <p14:tracePt t="12831" x="7319963" y="4389438"/>
          <p14:tracePt t="12840" x="7224713" y="4362450"/>
          <p14:tracePt t="12847" x="7092950" y="4354513"/>
          <p14:tracePt t="12855" x="6945313" y="4327525"/>
          <p14:tracePt t="12863" x="6788150" y="4319588"/>
          <p14:tracePt t="12871" x="6613525" y="4319588"/>
          <p14:tracePt t="12873" x="6613525" y="4310063"/>
          <p14:tracePt t="12880" x="6448425" y="4310063"/>
          <p14:tracePt t="12887" x="6291263" y="4310063"/>
          <p14:tracePt t="12895" x="6203950" y="4337050"/>
          <p14:tracePt t="12903" x="6124575" y="4371975"/>
          <p14:tracePt t="12911" x="6046788" y="4414838"/>
          <p14:tracePt t="12919" x="6002338" y="4459288"/>
          <p14:tracePt t="12927" x="5994400" y="4494213"/>
          <p14:tracePt t="12935" x="5967413" y="4529138"/>
          <p14:tracePt t="12943" x="5967413" y="4589463"/>
          <p14:tracePt t="12951" x="5967413" y="4641850"/>
          <p14:tracePt t="12959" x="5984875" y="4702175"/>
          <p14:tracePt t="12968" x="6029325" y="4737100"/>
          <p14:tracePt t="12975" x="6081713" y="4764088"/>
          <p14:tracePt t="12984" x="6151563" y="4789488"/>
          <p14:tracePt t="12991" x="6203950" y="4806950"/>
          <p14:tracePt t="13000" x="6281738" y="4806950"/>
          <p14:tracePt t="13007" x="6361113" y="4806950"/>
          <p14:tracePt t="13017" x="6413500" y="4806950"/>
          <p14:tracePt t="13023" x="6473825" y="4789488"/>
          <p14:tracePt t="13031" x="6535738" y="4754563"/>
          <p14:tracePt t="13039" x="6561138" y="4719638"/>
          <p14:tracePt t="13048" x="6623050" y="4676775"/>
          <p14:tracePt t="13055" x="6640513" y="4659313"/>
          <p14:tracePt t="13063" x="6648450" y="4632325"/>
          <p14:tracePt t="13071" x="6675438" y="4589463"/>
          <p14:tracePt t="13079" x="6675438" y="4579938"/>
          <p14:tracePt t="13087" x="6665913" y="4564063"/>
          <p14:tracePt t="13095" x="6648450" y="4529138"/>
          <p14:tracePt t="13103" x="6623050" y="4519613"/>
          <p14:tracePt t="13111" x="6570663" y="4502150"/>
          <p14:tracePt t="13119" x="6473825" y="4502150"/>
          <p14:tracePt t="13127" x="6361113" y="4502150"/>
          <p14:tracePt t="13135" x="6246813" y="4502150"/>
          <p14:tracePt t="13151" x="6054725" y="4641850"/>
          <p14:tracePt t="13159" x="5967413" y="4702175"/>
          <p14:tracePt t="13168" x="5907088" y="4772025"/>
          <p14:tracePt t="13175" x="5862638" y="4859338"/>
          <p14:tracePt t="13184" x="5862638" y="4911725"/>
          <p14:tracePt t="13191" x="5862638" y="4964113"/>
          <p14:tracePt t="13200" x="5862638" y="5008563"/>
          <p14:tracePt t="13207" x="5924550" y="5043488"/>
          <p14:tracePt t="13217" x="5994400" y="5068888"/>
          <p14:tracePt t="13223" x="6116638" y="5068888"/>
          <p14:tracePt t="13233" x="6256338" y="5068888"/>
          <p14:tracePt t="13239" x="6421438" y="5068888"/>
          <p14:tracePt t="13247" x="6535738" y="5043488"/>
          <p14:tracePt t="13255" x="6665913" y="4999038"/>
          <p14:tracePt t="13263" x="6753225" y="4938713"/>
          <p14:tracePt t="13271" x="6850063" y="4886325"/>
          <p14:tracePt t="13279" x="6910388" y="4841875"/>
          <p14:tracePt t="13288" x="6970713" y="4799013"/>
          <p14:tracePt t="13295" x="6997700" y="4764088"/>
          <p14:tracePt t="13303" x="7015163" y="4746625"/>
          <p14:tracePt t="13319" x="7015163" y="4737100"/>
          <p14:tracePt t="13327" x="7005638" y="4711700"/>
          <p14:tracePt t="13343" x="6988175" y="4694238"/>
          <p14:tracePt t="13352" x="6962775" y="4694238"/>
          <p14:tracePt t="13359" x="6945313" y="4667250"/>
          <p14:tracePt t="13368" x="6900863" y="4667250"/>
          <p14:tracePt t="13375" x="6883400" y="4667250"/>
          <p14:tracePt t="13384" x="6858000" y="4667250"/>
          <p14:tracePt t="13391" x="6832600" y="4667250"/>
          <p14:tracePt t="13400" x="6797675" y="4667250"/>
          <p14:tracePt t="13407" x="6745288" y="4667250"/>
          <p14:tracePt t="13417" x="6692900" y="4667250"/>
          <p14:tracePt t="13423" x="6657975" y="4667250"/>
          <p14:tracePt t="13431" x="6578600" y="4667250"/>
          <p14:tracePt t="13439" x="6508750" y="4684713"/>
          <p14:tracePt t="13448" x="6403975" y="4694238"/>
          <p14:tracePt t="13455" x="6291263" y="4702175"/>
          <p14:tracePt t="13464" x="6176963" y="4719638"/>
          <p14:tracePt t="13472" x="6037263" y="4719638"/>
          <p14:tracePt t="13479" x="5897563" y="4719638"/>
          <p14:tracePt t="13486" x="5732463" y="4719638"/>
          <p14:tracePt t="13494" x="5567363" y="4719638"/>
          <p14:tracePt t="13503" x="5375275" y="4719638"/>
          <p14:tracePt t="13510" x="5138738" y="4719638"/>
          <p14:tracePt t="13519" x="4911725" y="4719638"/>
          <p14:tracePt t="13526" x="4694238" y="4719638"/>
          <p14:tracePt t="13534" x="4467225" y="4719638"/>
          <p14:tracePt t="13542" x="4205288" y="4719638"/>
          <p14:tracePt t="13550" x="3995738" y="4737100"/>
          <p14:tracePt t="13558" x="3768725" y="4737100"/>
          <p14:tracePt t="13566" x="3559175" y="4737100"/>
          <p14:tracePt t="13574" x="3386138" y="4737100"/>
          <p14:tracePt t="13582" x="3236913" y="4737100"/>
          <p14:tracePt t="13590" x="3114675" y="4711700"/>
          <p14:tracePt t="13599" x="2992438" y="4694238"/>
          <p14:tracePt t="13606" x="2897188" y="4676775"/>
          <p14:tracePt t="13616" x="2852738" y="4632325"/>
          <p14:tracePt t="13622" x="2800350" y="4614863"/>
          <p14:tracePt t="13632" x="2765425" y="4614863"/>
          <p14:tracePt t="13638" x="2730500" y="4589463"/>
          <p14:tracePt t="13646" x="2713038" y="4564063"/>
          <p14:tracePt t="13654" x="2678113" y="4529138"/>
          <p14:tracePt t="13662" x="2670175" y="4502150"/>
          <p14:tracePt t="13671" x="2643188" y="4476750"/>
          <p14:tracePt t="13674" x="2635250" y="4476750"/>
          <p14:tracePt t="13678" x="2635250" y="4459288"/>
          <p14:tracePt t="13686" x="2635250" y="4432300"/>
          <p14:tracePt t="13694" x="2635250" y="4389438"/>
          <p14:tracePt t="13702" x="2635250" y="4362450"/>
          <p14:tracePt t="13711" x="2652713" y="4344988"/>
          <p14:tracePt t="13719" x="2713038" y="4302125"/>
          <p14:tracePt t="13727" x="2782888" y="4284663"/>
          <p14:tracePt t="13729" x="2774950" y="4284663"/>
          <p14:tracePt t="13735" x="2835275" y="4257675"/>
          <p14:tracePt t="13743" x="2887663" y="4232275"/>
          <p14:tracePt t="13751" x="2932113" y="4214813"/>
          <p14:tracePt t="13759" x="2957513" y="4197350"/>
          <p14:tracePt t="13876" x="2967038" y="4187825"/>
          <p14:tracePt t="13907" x="2974975" y="4179888"/>
          <p14:tracePt t="13959" x="2932113" y="4179888"/>
          <p14:tracePt t="13967" x="2844800" y="4179888"/>
          <p14:tracePt t="13975" x="2740025" y="4205288"/>
          <p14:tracePt t="13983" x="2635250" y="4240213"/>
          <p14:tracePt t="13991" x="2555875" y="4257675"/>
          <p14:tracePt t="14000" x="2468563" y="4292600"/>
          <p14:tracePt t="14007" x="2416175" y="4302125"/>
          <p14:tracePt t="14017" x="2373313" y="4310063"/>
          <p14:tracePt t="14023" x="2328863" y="4310063"/>
          <p14:tracePt t="14031" x="2303463" y="4310063"/>
          <p14:tracePt t="14055" x="2293938" y="4310063"/>
          <p14:tracePt t="14079" x="2260600" y="4310063"/>
          <p14:tracePt t="14087" x="2233613" y="4310063"/>
          <p14:tracePt t="14095" x="2208213" y="4310063"/>
          <p14:tracePt t="14103" x="2146300" y="4275138"/>
          <p14:tracePt t="14111" x="2068513" y="4232275"/>
          <p14:tracePt t="14119" x="1998663" y="4197350"/>
          <p14:tracePt t="14127" x="1936750" y="4170363"/>
          <p14:tracePt t="14135" x="1866900" y="4127500"/>
          <p14:tracePt t="14152" x="1762125" y="4040188"/>
          <p14:tracePt t="14159" x="1692275" y="3978275"/>
          <p14:tracePt t="14167" x="1649413" y="3925888"/>
          <p14:tracePt t="14175" x="1597025" y="3848100"/>
          <p14:tracePt t="14183" x="1587500" y="3778250"/>
          <p14:tracePt t="14191" x="1587500" y="3673475"/>
          <p14:tracePt t="14200" x="1587500" y="3576638"/>
          <p14:tracePt t="14207" x="1587500" y="3489325"/>
          <p14:tracePt t="14217" x="1614488" y="3386138"/>
          <p14:tracePt t="14223" x="1649413" y="3281363"/>
          <p14:tracePt t="14233" x="1674813" y="3176588"/>
          <p14:tracePt t="14239" x="1709738" y="3079750"/>
          <p14:tracePt t="14247" x="1736725" y="2992438"/>
          <p14:tracePt t="14255" x="1744663" y="2905125"/>
          <p14:tracePt t="14263" x="1744663" y="2827338"/>
          <p14:tracePt t="14271" x="1762125" y="2747963"/>
          <p14:tracePt t="14279" x="1762125" y="2687638"/>
          <p14:tracePt t="14287" x="1762125" y="2608263"/>
          <p14:tracePt t="14295" x="1762125" y="2538413"/>
          <p14:tracePt t="14303" x="1762125" y="2478088"/>
          <p14:tracePt t="14311" x="1762125" y="2390775"/>
          <p14:tracePt t="14319" x="1762125" y="2320925"/>
          <p14:tracePt t="14327" x="1762125" y="2251075"/>
          <p14:tracePt t="14334" x="1762125" y="2233613"/>
          <p14:tracePt t="14335" x="1762125" y="2138363"/>
          <p14:tracePt t="14343" x="1762125" y="2041525"/>
          <p14:tracePt t="14351" x="1779588" y="1928813"/>
          <p14:tracePt t="14359" x="1789113" y="1814513"/>
          <p14:tracePt t="14367" x="1824038" y="1684338"/>
          <p14:tracePt t="14370" x="1824038" y="1666875"/>
          <p14:tracePt t="14375" x="1831975" y="1552575"/>
          <p14:tracePt t="14377" x="1841500" y="1552575"/>
          <p14:tracePt t="14384" x="1866900" y="1430338"/>
          <p14:tracePt t="14391" x="1893888" y="1308100"/>
          <p14:tracePt t="14400" x="1911350" y="1185863"/>
          <p14:tracePt t="14407" x="1919288" y="1090613"/>
          <p14:tracePt t="14409" x="1919288" y="1082675"/>
          <p14:tracePt t="14417" x="1919288" y="968375"/>
          <p14:tracePt t="14423" x="1936750" y="873125"/>
          <p14:tracePt t="14435" x="1936750" y="793750"/>
          <p14:tracePt t="14439" x="1936750" y="733425"/>
          <p14:tracePt t="14448" x="1936750" y="688975"/>
          <p14:tracePt t="14455" x="1936750" y="646113"/>
          <p14:tracePt t="14463" x="1936750" y="636588"/>
          <p14:tracePt t="14470" x="1936750" y="619125"/>
          <p14:tracePt t="14478" x="1954213" y="619125"/>
          <p14:tracePt t="14501" x="1954213" y="611188"/>
          <p14:tracePt t="14516" x="1954213" y="601663"/>
          <p14:tracePt t="14543" x="1954213" y="663575"/>
          <p14:tracePt t="14551" x="1954213" y="723900"/>
          <p14:tracePt t="14559" x="1954213" y="820738"/>
          <p14:tracePt t="14567" x="1954213" y="925513"/>
          <p14:tracePt t="14575" x="1954213" y="1012825"/>
          <p14:tracePt t="14584" x="1954213" y="1117600"/>
          <p14:tracePt t="14591" x="1954213" y="1212850"/>
          <p14:tracePt t="14600" x="1954213" y="1317625"/>
          <p14:tracePt t="14607" x="1954213" y="1404938"/>
          <p14:tracePt t="14617" x="1954213" y="1500188"/>
          <p14:tracePt t="14623" x="1954213" y="1587500"/>
          <p14:tracePt t="14634" x="1954213" y="1649413"/>
          <p14:tracePt t="14639" x="1954213" y="1754188"/>
          <p14:tracePt t="14647" x="1954213" y="1824038"/>
          <p14:tracePt t="14655" x="1954213" y="1901825"/>
          <p14:tracePt t="14663" x="1954213" y="1971675"/>
          <p14:tracePt t="14671" x="1954213" y="2041525"/>
          <p14:tracePt t="14679" x="1954213" y="2120900"/>
          <p14:tracePt t="14687" x="1954213" y="2173288"/>
          <p14:tracePt t="14695" x="1954213" y="2243138"/>
          <p14:tracePt t="14703" x="1954213" y="2293938"/>
          <p14:tracePt t="14711" x="1954213" y="2346325"/>
          <p14:tracePt t="14719" x="1954213" y="2363788"/>
          <p14:tracePt t="14727" x="1954213" y="2373313"/>
          <p14:tracePt t="14735" x="1954213" y="2390775"/>
          <p14:tracePt t="14743" x="1963738" y="2408238"/>
          <p14:tracePt t="16329" x="1963738" y="2416175"/>
          <p14:tracePt t="19142" x="1963738" y="2433638"/>
          <p14:tracePt t="19150" x="1963738" y="2495550"/>
          <p14:tracePt t="19158" x="1963738" y="2555875"/>
          <p14:tracePt t="19167" x="1963738" y="2625725"/>
          <p14:tracePt t="19175" x="1981200" y="2695575"/>
          <p14:tracePt t="19183" x="2016125" y="2765425"/>
          <p14:tracePt t="19190" x="2024063" y="2844800"/>
          <p14:tracePt t="19199" x="2068513" y="2914650"/>
          <p14:tracePt t="19207" x="2103438" y="2984500"/>
          <p14:tracePt t="19214" x="2146300" y="3062288"/>
          <p14:tracePt t="19222" x="2216150" y="3124200"/>
          <p14:tracePt t="19230" x="2286000" y="3176588"/>
          <p14:tracePt t="19238" x="2373313" y="3236913"/>
          <p14:tracePt t="19247" x="2486025" y="3263900"/>
          <p14:tracePt t="19254" x="2635250" y="3306763"/>
          <p14:tracePt t="19264" x="2809875" y="3324225"/>
          <p14:tracePt t="19270" x="3054350" y="3341688"/>
          <p14:tracePt t="19279" x="3271838" y="3351213"/>
          <p14:tracePt t="19286" x="3506788" y="3351213"/>
          <p14:tracePt t="19294" x="3725863" y="3341688"/>
          <p14:tracePt t="19302" x="3970338" y="3298825"/>
          <p14:tracePt t="19310" x="4152900" y="3228975"/>
          <p14:tracePt t="19319" x="4284663" y="3184525"/>
          <p14:tracePt t="19327" x="4397375" y="3124200"/>
          <p14:tracePt t="19335" x="4459288" y="3054350"/>
          <p14:tracePt t="19343" x="4484688" y="3001963"/>
          <p14:tracePt t="19350" x="4484688" y="2949575"/>
          <p14:tracePt t="19358" x="4484688" y="2879725"/>
          <p14:tracePt t="19367" x="4484688" y="2817813"/>
          <p14:tracePt t="19375" x="4484688" y="2774950"/>
          <p14:tracePt t="19382" x="4467225" y="2730500"/>
          <p14:tracePt t="19391" x="4432300" y="2670175"/>
          <p14:tracePt t="19398" x="4397375" y="2625725"/>
          <p14:tracePt t="19407" x="4371975" y="2600325"/>
          <p14:tracePt t="19414" x="4337050" y="2582863"/>
          <p14:tracePt t="19422" x="4310063" y="2573338"/>
          <p14:tracePt t="19430" x="4292600" y="2573338"/>
          <p14:tracePt t="19438" x="4257675" y="2573338"/>
          <p14:tracePt t="19447" x="4214813" y="2573338"/>
          <p14:tracePt t="19454" x="4179888" y="2573338"/>
          <p14:tracePt t="19464" x="4135438" y="2573338"/>
          <p14:tracePt t="19470" x="4092575" y="2608263"/>
          <p14:tracePt t="19479" x="4065588" y="2670175"/>
          <p14:tracePt t="19487" x="4030663" y="2730500"/>
          <p14:tracePt t="19494" x="4022725" y="2774950"/>
          <p14:tracePt t="19503" x="4022725" y="2827338"/>
          <p14:tracePt t="19511" x="4022725" y="2887663"/>
          <p14:tracePt t="19519" x="4022725" y="2932113"/>
          <p14:tracePt t="19527" x="4022725" y="2974975"/>
          <p14:tracePt t="19534" x="4022725" y="2984500"/>
          <p14:tracePt t="19543" x="4048125" y="3019425"/>
          <p14:tracePt t="19550" x="4048125" y="3027363"/>
          <p14:tracePt t="19558" x="4075113" y="3036888"/>
          <p14:tracePt t="19567" x="4135438" y="3044825"/>
          <p14:tracePt t="19574" x="4205288" y="3044825"/>
          <p14:tracePt t="19583" x="4310063" y="3044825"/>
          <p14:tracePt t="19590" x="4397375" y="3044825"/>
          <p14:tracePt t="19598" x="4484688" y="3019425"/>
          <p14:tracePt t="19607" x="4572000" y="2974975"/>
          <p14:tracePt t="19614" x="4632325" y="2949575"/>
          <p14:tracePt t="19622" x="4702175" y="2914650"/>
          <p14:tracePt t="19630" x="4764088" y="2862263"/>
          <p14:tracePt t="19638" x="4806950" y="2835275"/>
          <p14:tracePt t="19647" x="4833938" y="2800350"/>
          <p14:tracePt t="19654" x="4841875" y="2792413"/>
          <p14:tracePt t="19670" x="4851400" y="2782888"/>
          <p14:tracePt t="19718" x="4851400" y="2774950"/>
          <p14:tracePt t="19726" x="4851400" y="2757488"/>
          <p14:tracePt t="19735" x="4851400" y="2747963"/>
          <p14:tracePt t="19742" x="4851400" y="2713038"/>
          <p14:tracePt t="19750" x="4851400" y="2705100"/>
          <p14:tracePt t="20231" x="4851400" y="2722563"/>
          <p14:tracePt t="20238" x="4833938" y="2757488"/>
          <p14:tracePt t="20247" x="4824413" y="2809875"/>
          <p14:tracePt t="20254" x="4816475" y="2844800"/>
          <p14:tracePt t="20265" x="4816475" y="2887663"/>
          <p14:tracePt t="20270" x="4789488" y="2940050"/>
          <p14:tracePt t="20280" x="4772025" y="2992438"/>
          <p14:tracePt t="20287" x="4746625" y="3062288"/>
          <p14:tracePt t="20295" x="4729163" y="3106738"/>
          <p14:tracePt t="20300" x="4729163" y="3114675"/>
          <p14:tracePt t="20303" x="4702175" y="3194050"/>
          <p14:tracePt t="20310" x="4676775" y="3254375"/>
          <p14:tracePt t="20318" x="4659313" y="3324225"/>
          <p14:tracePt t="20326" x="4632325" y="3386138"/>
          <p14:tracePt t="20336" x="4606925" y="3463925"/>
          <p14:tracePt t="20342" x="4572000" y="3541713"/>
          <p14:tracePt t="20351" x="4572000" y="3603625"/>
          <p14:tracePt t="20354" x="4572000" y="3611563"/>
          <p14:tracePt t="20358" x="4554538" y="3698875"/>
          <p14:tracePt t="20367" x="4519613" y="3778250"/>
          <p14:tracePt t="20374" x="4502150" y="3856038"/>
          <p14:tracePt t="20377" x="4502150" y="3865563"/>
          <p14:tracePt t="20382" x="4467225" y="3943350"/>
          <p14:tracePt t="20390" x="4441825" y="4005263"/>
          <p14:tracePt t="20398" x="4414838" y="4083050"/>
          <p14:tracePt t="20406" x="4379913" y="4152900"/>
          <p14:tracePt t="20407" x="4379913" y="4162425"/>
          <p14:tracePt t="20416" x="4344988" y="4222750"/>
          <p14:tracePt t="20423" x="4337050" y="4292600"/>
          <p14:tracePt t="20424" x="4337050" y="4302125"/>
          <p14:tracePt t="20432" x="4302125" y="4354513"/>
          <p14:tracePt t="20440" x="4292600" y="4397375"/>
          <p14:tracePt t="20448" x="4267200" y="4432300"/>
          <p14:tracePt t="20454" x="4240213" y="4467225"/>
          <p14:tracePt t="20464" x="4214813" y="4502150"/>
          <p14:tracePt t="20471" x="4197350" y="4519613"/>
          <p14:tracePt t="20479" x="4162425" y="4554538"/>
          <p14:tracePt t="20486" x="4127500" y="4589463"/>
          <p14:tracePt t="20495" x="4117975" y="4606925"/>
          <p14:tracePt t="20503" x="4083050" y="4632325"/>
          <p14:tracePt t="20510" x="4065588" y="4659313"/>
          <p14:tracePt t="20519" x="4048125" y="4684713"/>
          <p14:tracePt t="20527" x="4030663" y="4737100"/>
          <p14:tracePt t="20535" x="4030663" y="4806950"/>
          <p14:tracePt t="20542" x="4030663" y="4876800"/>
          <p14:tracePt t="20551" x="4030663" y="4921250"/>
          <p14:tracePt t="20558" x="4075113" y="4999038"/>
          <p14:tracePt t="20566" x="4135438" y="5051425"/>
          <p14:tracePt t="20574" x="4197350" y="5095875"/>
          <p14:tracePt t="20583" x="4240213" y="5130800"/>
          <p14:tracePt t="20590" x="4310063" y="5173663"/>
          <p14:tracePt t="20599" x="4354513" y="5200650"/>
          <p14:tracePt t="20606" x="4371975" y="5218113"/>
          <p14:tracePt t="20614" x="4414838" y="5226050"/>
          <p14:tracePt t="20622" x="4467225" y="5243513"/>
          <p14:tracePt t="20631" x="4511675" y="5270500"/>
          <p14:tracePt t="20638" x="4572000" y="5270500"/>
          <p14:tracePt t="20649" x="4614863" y="5270500"/>
          <p14:tracePt t="20655" x="4676775" y="5270500"/>
          <p14:tracePt t="20666" x="4719638" y="5270500"/>
          <p14:tracePt t="20671" x="4772025" y="5270500"/>
          <p14:tracePt t="20679" x="4806950" y="5243513"/>
          <p14:tracePt t="20686" x="4851400" y="5218113"/>
          <p14:tracePt t="20696" x="4903788" y="5183188"/>
          <p14:tracePt t="20703" x="4938713" y="5148263"/>
          <p14:tracePt t="20711" x="4973638" y="5113338"/>
          <p14:tracePt t="20718" x="5008563" y="5086350"/>
          <p14:tracePt t="20726" x="5016500" y="5068888"/>
          <p14:tracePt t="20735" x="5051425" y="5043488"/>
          <p14:tracePt t="20742" x="5060950" y="5026025"/>
          <p14:tracePt t="20759" x="5078413" y="4999038"/>
          <p14:tracePt t="20768" x="5078413" y="4981575"/>
          <p14:tracePt t="20783" x="5078413" y="4973638"/>
          <p14:tracePt t="20790" x="5095875" y="4964113"/>
          <p14:tracePt t="20823" x="5095875" y="4956175"/>
          <p14:tracePt t="21151" x="5086350" y="4956175"/>
          <p14:tracePt t="21159" x="5078413" y="4956175"/>
          <p14:tracePt t="21183" x="5068888" y="4956175"/>
          <p14:tracePt t="21199" x="5051425" y="4956175"/>
          <p14:tracePt t="21231" x="5043488" y="4956175"/>
          <p14:tracePt t="21248" x="5026025" y="4956175"/>
          <p14:tracePt t="21264" x="4999038" y="4964113"/>
          <p14:tracePt t="21271" x="4999038" y="4981575"/>
          <p14:tracePt t="21575" x="4991100" y="4991100"/>
          <p14:tracePt t="21599" x="4964113" y="4991100"/>
          <p14:tracePt t="21615" x="4956175" y="4991100"/>
          <p14:tracePt t="21622" x="4946650" y="4981575"/>
          <p14:tracePt t="21639" x="4938713" y="4981575"/>
          <p14:tracePt t="21655" x="4911725" y="4973638"/>
          <p14:tracePt t="21664" x="4903788" y="4973638"/>
          <p14:tracePt t="21680" x="4894263" y="4973638"/>
          <p14:tracePt t="21687" x="4876800" y="4973638"/>
          <p14:tracePt t="21695" x="4859338" y="4973638"/>
          <p14:tracePt t="21703" x="4851400" y="4991100"/>
          <p14:tracePt t="21711" x="4851400" y="4999038"/>
          <p14:tracePt t="21718" x="4851400" y="5008563"/>
          <p14:tracePt t="21726" x="4851400" y="5033963"/>
          <p14:tracePt t="21734" x="4851400" y="5051425"/>
          <p14:tracePt t="21751" x="4851400" y="5068888"/>
          <p14:tracePt t="21822" x="4851400" y="5078413"/>
          <p14:tracePt t="21839" x="4859338" y="5078413"/>
          <p14:tracePt t="21848" x="4886325" y="5068888"/>
          <p14:tracePt t="21855" x="4894263" y="5060950"/>
          <p14:tracePt t="21864" x="4921250" y="5043488"/>
          <p14:tracePt t="21870" x="4929188" y="5008563"/>
          <p14:tracePt t="21880" x="4946650" y="4973638"/>
          <p14:tracePt t="21887" x="4964113" y="4964113"/>
          <p14:tracePt t="21899" x="4973638" y="4956175"/>
          <p14:tracePt t="21903" x="4981575" y="4938713"/>
          <p14:tracePt t="21912" x="5008563" y="4921250"/>
          <p14:tracePt t="21919" x="5016500" y="4921250"/>
          <p14:tracePt t="21927" x="5033963" y="4911725"/>
          <p14:tracePt t="21935" x="5060950" y="4911725"/>
          <p14:tracePt t="21943" x="5078413" y="4886325"/>
          <p14:tracePt t="21951" x="5095875" y="4886325"/>
          <p14:tracePt t="21958" x="5121275" y="4886325"/>
          <p14:tracePt t="21967" x="5138738" y="4886325"/>
          <p14:tracePt t="21974" x="5165725" y="4886325"/>
          <p14:tracePt t="21983" x="5183188" y="4886325"/>
          <p14:tracePt t="21990" x="5191125" y="4886325"/>
          <p14:tracePt t="22000" x="5226050" y="4886325"/>
          <p14:tracePt t="22007" x="5235575" y="4886325"/>
          <p14:tracePt t="22015" x="5243513" y="4886325"/>
          <p14:tracePt t="22032" x="5270500" y="4886325"/>
          <p14:tracePt t="22087" x="5278438" y="4886325"/>
          <p14:tracePt t="22103" x="5287963" y="4876800"/>
          <p14:tracePt t="22127" x="5295900" y="4851400"/>
          <p14:tracePt t="22135" x="5330825" y="4841875"/>
          <p14:tracePt t="22151" x="5340350" y="4833938"/>
          <p14:tracePt t="22166" x="5357813" y="4824413"/>
          <p14:tracePt t="22190" x="5365750" y="4806950"/>
          <p14:tracePt t="22198" x="5375275" y="4806950"/>
          <p14:tracePt t="22207" x="5383213" y="4806950"/>
          <p14:tracePt t="22214" x="5400675" y="4799013"/>
          <p14:tracePt t="22231" x="5418138" y="4789488"/>
          <p14:tracePt t="22239" x="5427663" y="4781550"/>
          <p14:tracePt t="22249" x="5453063" y="4764088"/>
          <p14:tracePt t="22255" x="5462588" y="4764088"/>
          <p14:tracePt t="22264" x="5497513" y="4754563"/>
          <p14:tracePt t="22270" x="5505450" y="4754563"/>
          <p14:tracePt t="22282" x="5540375" y="4746625"/>
          <p14:tracePt t="22287" x="5557838" y="4737100"/>
          <p14:tracePt t="22299" x="5575300" y="4719638"/>
          <p14:tracePt t="22303" x="5584825" y="4711700"/>
          <p14:tracePt t="22439" x="5567363" y="4711700"/>
          <p14:tracePt t="22448" x="5505450" y="4711700"/>
          <p14:tracePt t="22454" x="5435600" y="4711700"/>
          <p14:tracePt t="22463" x="5357813" y="4711700"/>
          <p14:tracePt t="22470" x="5270500" y="4711700"/>
          <p14:tracePt t="22481" x="5200650" y="4711700"/>
          <p14:tracePt t="22486" x="5113338" y="4702175"/>
          <p14:tracePt t="22497" x="5043488" y="4694238"/>
          <p14:tracePt t="22503" x="4964113" y="4667250"/>
          <p14:tracePt t="22511" x="4911725" y="4667250"/>
          <p14:tracePt t="22518" x="4894263" y="4659313"/>
          <p14:tracePt t="22528" x="4876800" y="4649788"/>
          <p14:tracePt t="22615" x="4868863" y="4649788"/>
          <p14:tracePt t="22623" x="4868863" y="4659313"/>
          <p14:tracePt t="22631" x="4868863" y="4676775"/>
          <p14:tracePt t="22638" x="4868863" y="4684713"/>
          <p14:tracePt t="22655" x="4868863" y="4702175"/>
          <p14:tracePt t="22855" x="4876800" y="4719638"/>
          <p14:tracePt t="22863" x="4894263" y="4729163"/>
          <p14:tracePt t="22871" x="4921250" y="4737100"/>
          <p14:tracePt t="22881" x="4964113" y="4746625"/>
          <p14:tracePt t="22887" x="4973638" y="4746625"/>
          <p14:tracePt t="22896" x="5008563" y="4746625"/>
          <p14:tracePt t="22921" x="5026025" y="4746625"/>
          <p14:tracePt t="22926" x="5051425" y="4772025"/>
          <p14:tracePt t="22951" x="5060950" y="4772025"/>
          <p14:tracePt t="22975" x="5068888" y="4772025"/>
          <p14:tracePt t="22983" x="5078413" y="4772025"/>
          <p14:tracePt t="22991" x="5113338" y="4772025"/>
          <p14:tracePt t="22999" x="5121275" y="4772025"/>
          <p14:tracePt t="23007" x="5138738" y="4772025"/>
          <p14:tracePt t="23015" x="5165725" y="4781550"/>
          <p14:tracePt t="23022" x="5191125" y="4781550"/>
          <p14:tracePt t="23033" x="5208588" y="4781550"/>
          <p14:tracePt t="23039" x="5235575" y="4789488"/>
          <p14:tracePt t="23049" x="5270500" y="4789488"/>
          <p14:tracePt t="23055" x="5287963" y="4806950"/>
          <p14:tracePt t="23065" x="5295900" y="4806950"/>
          <p14:tracePt t="23071" x="5322888" y="4806950"/>
          <p14:tracePt t="23082" x="5340350" y="4824413"/>
          <p14:tracePt t="23119" x="5357813" y="4824413"/>
          <p14:tracePt t="23232" x="5330825" y="4799013"/>
          <p14:tracePt t="23239" x="5287963" y="4781550"/>
          <p14:tracePt t="23247" x="5243513" y="4754563"/>
          <p14:tracePt t="23255" x="5208588" y="4746625"/>
          <p14:tracePt t="23264" x="5156200" y="4746625"/>
          <p14:tracePt t="23271" x="5113338" y="4719638"/>
          <p14:tracePt t="23282" x="5033963" y="4702175"/>
          <p14:tracePt t="23286" x="4956175" y="4702175"/>
          <p14:tracePt t="23295" x="4876800" y="4694238"/>
          <p14:tracePt t="23303" x="4806950" y="4694238"/>
          <p14:tracePt t="23311" x="4719638" y="4694238"/>
          <p14:tracePt t="23318" x="4606925" y="4694238"/>
          <p14:tracePt t="23326" x="4519613" y="4694238"/>
          <p14:tracePt t="23334" x="4414838" y="4694238"/>
          <p14:tracePt t="23343" x="4327525" y="4694238"/>
          <p14:tracePt t="23351" x="4240213" y="4694238"/>
          <p14:tracePt t="23358" x="4135438" y="4694238"/>
          <p14:tracePt t="23367" x="4048125" y="4667250"/>
          <p14:tracePt t="23374" x="3987800" y="4659313"/>
          <p14:tracePt t="23382" x="3917950" y="4659313"/>
          <p14:tracePt t="23391" x="3856038" y="4649788"/>
          <p14:tracePt t="23399" x="3803650" y="4632325"/>
          <p14:tracePt t="23407" x="3760788" y="4632325"/>
          <p14:tracePt t="23416" x="3698875" y="4632325"/>
          <p14:tracePt t="23423" x="3646488" y="4606925"/>
          <p14:tracePt t="23431" x="3594100" y="4589463"/>
          <p14:tracePt t="23438" x="3524250" y="4579938"/>
          <p14:tracePt t="23449" x="3463925" y="4546600"/>
          <p14:tracePt t="23455" x="3376613" y="4546600"/>
          <p14:tracePt t="23464" x="3306763" y="4529138"/>
          <p14:tracePt t="23470" x="3246438" y="4529138"/>
          <p14:tracePt t="23483" x="3167063" y="4502150"/>
          <p14:tracePt t="23487" x="3079750" y="4494213"/>
          <p14:tracePt t="23495" x="3027363" y="4484688"/>
          <p14:tracePt t="23502" x="2957513" y="4484688"/>
          <p14:tracePt t="23512" x="2897188" y="4484688"/>
          <p14:tracePt t="23519" x="2844800" y="4484688"/>
          <p14:tracePt t="23527" x="2809875" y="4484688"/>
          <p14:tracePt t="23535" x="2765425" y="4484688"/>
          <p14:tracePt t="23543" x="2730500" y="4484688"/>
          <p14:tracePt t="23551" x="2722563" y="4484688"/>
          <p14:tracePt t="23558" x="2713038" y="4484688"/>
          <p14:tracePt t="23703" x="2722563" y="4484688"/>
          <p14:tracePt t="23712" x="2792413" y="4484688"/>
          <p14:tracePt t="23719" x="2870200" y="4484688"/>
          <p14:tracePt t="23727" x="2940050" y="4484688"/>
          <p14:tracePt t="23734" x="3009900" y="4484688"/>
          <p14:tracePt t="23742" x="3097213" y="4484688"/>
          <p14:tracePt t="23751" x="3176588" y="4484688"/>
          <p14:tracePt t="23758" x="3263900" y="4484688"/>
          <p14:tracePt t="23767" x="3333750" y="4484688"/>
          <p14:tracePt t="23775" x="3394075" y="4484688"/>
          <p14:tracePt t="23783" x="3436938" y="4484688"/>
          <p14:tracePt t="23791" x="3481388" y="4484688"/>
          <p14:tracePt t="23799" x="3489325" y="4484688"/>
          <p14:tracePt t="23807" x="3498850" y="4484688"/>
          <p14:tracePt t="23903" x="3533775" y="4484688"/>
          <p14:tracePt t="23912" x="3586163" y="4484688"/>
          <p14:tracePt t="23919" x="3663950" y="4484688"/>
          <p14:tracePt t="23927" x="3751263" y="4511675"/>
          <p14:tracePt t="23934" x="3830638" y="4519613"/>
          <p14:tracePt t="23942" x="3925888" y="4519613"/>
          <p14:tracePt t="23951" x="4013200" y="4519613"/>
          <p14:tracePt t="23959" x="4075113" y="4519613"/>
          <p14:tracePt t="23967" x="4117975" y="4519613"/>
          <p14:tracePt t="23974" x="4144963" y="4519613"/>
          <p14:tracePt t="24103" x="4179888" y="4529138"/>
          <p14:tracePt t="24112" x="4222750" y="4564063"/>
          <p14:tracePt t="24119" x="4292600" y="4572000"/>
          <p14:tracePt t="24128" x="4379913" y="4606925"/>
          <p14:tracePt t="24136" x="4467225" y="4614863"/>
          <p14:tracePt t="24151" x="4554538" y="4614863"/>
          <p14:tracePt t="24154" x="4641850" y="4632325"/>
          <p14:tracePt t="24159" x="4729163" y="4632325"/>
          <p14:tracePt t="24168" x="4799013" y="4632325"/>
          <p14:tracePt t="24175" x="4851400" y="4632325"/>
          <p14:tracePt t="24184" x="4921250" y="4632325"/>
          <p14:tracePt t="24191" x="4964113" y="4632325"/>
          <p14:tracePt t="24199" x="5016500" y="4632325"/>
          <p14:tracePt t="24207" x="5078413" y="4632325"/>
          <p14:tracePt t="24215" x="5138738" y="4632325"/>
          <p14:tracePt t="24223" x="5226050" y="4632325"/>
          <p14:tracePt t="24232" x="5287963" y="4632325"/>
          <p14:tracePt t="24239" x="5383213" y="4632325"/>
          <p14:tracePt t="24249" x="5462588" y="4632325"/>
          <p14:tracePt t="24256" x="5540375" y="4632325"/>
          <p14:tracePt t="24266" x="5619750" y="4632325"/>
          <p14:tracePt t="24271" x="5680075" y="4632325"/>
          <p14:tracePt t="24283" x="5722938" y="4632325"/>
          <p14:tracePt t="24288" x="5767388" y="4632325"/>
          <p14:tracePt t="24296" x="5810250" y="4632325"/>
          <p14:tracePt t="24304" x="5819775" y="4632325"/>
          <p14:tracePt t="24312" x="5837238" y="4632325"/>
          <p14:tracePt t="24464" x="5845175" y="4624388"/>
          <p14:tracePt t="24480" x="5837238" y="4606925"/>
          <p14:tracePt t="24488" x="5827713" y="4606925"/>
          <p14:tracePt t="24496" x="5819775" y="4589463"/>
          <p14:tracePt t="24504" x="5784850" y="4589463"/>
          <p14:tracePt t="24513" x="5767388" y="4589463"/>
          <p14:tracePt t="24520" x="5722938" y="4579938"/>
          <p14:tracePt t="24528" x="5697538" y="4579938"/>
          <p14:tracePt t="24536" x="5654675" y="4579938"/>
          <p14:tracePt t="24544" x="5619750" y="4564063"/>
          <p14:tracePt t="24552" x="5602288" y="4564063"/>
          <p14:tracePt t="24559" x="5567363" y="4564063"/>
          <p14:tracePt t="24568" x="5557838" y="4564063"/>
          <p14:tracePt t="24576" x="5532438" y="4564063"/>
          <p14:tracePt t="24583" x="5487988" y="4546600"/>
          <p14:tracePt t="24591" x="5480050" y="4546600"/>
          <p14:tracePt t="24600" x="5462588" y="4546600"/>
          <p14:tracePt t="24607" x="5445125" y="4546600"/>
          <p14:tracePt t="24615" x="5435600" y="4546600"/>
          <p14:tracePt t="24662" x="5427663" y="4546600"/>
          <p14:tracePt t="24702" x="5392738" y="4546600"/>
          <p14:tracePt t="24711" x="5375275" y="4546600"/>
          <p14:tracePt t="24718" x="5340350" y="4546600"/>
          <p14:tracePt t="24726" x="5295900" y="4546600"/>
          <p14:tracePt t="24735" x="5243513" y="4546600"/>
          <p14:tracePt t="24742" x="5183188" y="4546600"/>
          <p14:tracePt t="24750" x="5121275" y="4546600"/>
          <p14:tracePt t="24758" x="5043488" y="4546600"/>
          <p14:tracePt t="24766" x="4956175" y="4546600"/>
          <p14:tracePt t="24774" x="4851400" y="4546600"/>
          <p14:tracePt t="24782" x="4746625" y="4546600"/>
          <p14:tracePt t="24790" x="4649788" y="4546600"/>
          <p14:tracePt t="24798" x="4546600" y="4546600"/>
          <p14:tracePt t="24806" x="4441825" y="4546600"/>
          <p14:tracePt t="24814" x="4344988" y="4546600"/>
          <p14:tracePt t="24822" x="4249738" y="4546600"/>
          <p14:tracePt t="24830" x="4170363" y="4546600"/>
          <p14:tracePt t="24838" x="4083050" y="4546600"/>
          <p14:tracePt t="24846" x="4005263" y="4546600"/>
          <p14:tracePt t="24854" x="3917950" y="4537075"/>
          <p14:tracePt t="24862" x="3848100" y="4529138"/>
          <p14:tracePt t="24870" x="3768725" y="4502150"/>
          <p14:tracePt t="24882" x="3681413" y="4494213"/>
          <p14:tracePt t="24886" x="3603625" y="4494213"/>
          <p14:tracePt t="24898" x="3516313" y="4494213"/>
          <p14:tracePt t="24902" x="3421063" y="4476750"/>
          <p14:tracePt t="24912" x="3324225" y="4476750"/>
          <p14:tracePt t="24919" x="3219450" y="4441825"/>
          <p14:tracePt t="24929" x="3132138" y="4441825"/>
          <p14:tracePt t="24935" x="3079750" y="4441825"/>
          <p14:tracePt t="24943" x="2992438" y="4441825"/>
          <p14:tracePt t="24951" x="2897188" y="4414838"/>
          <p14:tracePt t="24959" x="2844800" y="4414838"/>
          <p14:tracePt t="24967" x="2782888" y="4414838"/>
          <p14:tracePt t="24974" x="2757488" y="4414838"/>
          <p14:tracePt t="24983" x="2730500" y="4414838"/>
          <p14:tracePt t="25063" x="2740025" y="4414838"/>
          <p14:tracePt t="25071" x="2827338" y="4414838"/>
          <p14:tracePt t="25080" x="2932113" y="4414838"/>
          <p14:tracePt t="25087" x="3062288" y="4414838"/>
          <p14:tracePt t="25096" x="3219450" y="4424363"/>
          <p14:tracePt t="25103" x="3359150" y="4459288"/>
          <p14:tracePt t="25112" x="3498850" y="4467225"/>
          <p14:tracePt t="25119" x="3629025" y="4476750"/>
          <p14:tracePt t="25128" x="3751263" y="4476750"/>
          <p14:tracePt t="25149" x="3935413" y="4511675"/>
          <p14:tracePt t="25151" x="4013200" y="4519613"/>
          <p14:tracePt t="25159" x="4065588" y="4529138"/>
          <p14:tracePt t="25167" x="4117975" y="4529138"/>
          <p14:tracePt t="25174" x="4152900" y="4554538"/>
          <p14:tracePt t="25183" x="4205288" y="4554538"/>
          <p14:tracePt t="25191" x="4249738" y="4564063"/>
          <p14:tracePt t="25199" x="4310063" y="4564063"/>
          <p14:tracePt t="25207" x="4337050" y="4564063"/>
          <p14:tracePt t="25215" x="4397375" y="4564063"/>
          <p14:tracePt t="25222" x="4467225" y="4564063"/>
          <p14:tracePt t="25232" x="4537075" y="4564063"/>
          <p14:tracePt t="25239" x="4624388" y="4564063"/>
          <p14:tracePt t="25248" x="4684713" y="4564063"/>
          <p14:tracePt t="25255" x="4746625" y="4564063"/>
          <p14:tracePt t="25264" x="4789488" y="4564063"/>
          <p14:tracePt t="25271" x="4799013" y="4564063"/>
          <p14:tracePt t="25281" x="4806950" y="4564063"/>
          <p14:tracePt t="25319" x="4833938" y="4564063"/>
          <p14:tracePt t="25328" x="4851400" y="4572000"/>
          <p14:tracePt t="25335" x="4876800" y="4589463"/>
          <p14:tracePt t="25351" x="4876800" y="4597400"/>
          <p14:tracePt t="25359" x="4894263" y="4606925"/>
          <p14:tracePt t="25367" x="4903788" y="4614863"/>
          <p14:tracePt t="25447" x="4903788" y="4606925"/>
          <p14:tracePt t="25455" x="4903788" y="4564063"/>
          <p14:tracePt t="25463" x="4903788" y="4519613"/>
          <p14:tracePt t="25471" x="4903788" y="4484688"/>
          <p14:tracePt t="25480" x="4903788" y="4449763"/>
          <p14:tracePt t="25486" x="4964113" y="4414838"/>
          <p14:tracePt t="25496" x="5026025" y="4389438"/>
          <p14:tracePt t="25502" x="5103813" y="4389438"/>
          <p14:tracePt t="25511" x="5183188" y="4371975"/>
          <p14:tracePt t="25518" x="5270500" y="4371975"/>
          <p14:tracePt t="25528" x="5357813" y="4371975"/>
          <p14:tracePt t="25535" x="5453063" y="4371975"/>
          <p14:tracePt t="25544" x="5514975" y="4371975"/>
          <p14:tracePt t="25551" x="5602288" y="4371975"/>
          <p14:tracePt t="25559" x="5662613" y="4397375"/>
          <p14:tracePt t="25567" x="5707063" y="4414838"/>
          <p14:tracePt t="25575" x="5732463" y="4424363"/>
          <p14:tracePt t="25583" x="5767388" y="4459288"/>
          <p14:tracePt t="25591" x="5775325" y="4467225"/>
          <p14:tracePt t="25607" x="5792788" y="4476750"/>
          <p14:tracePt t="25679" x="5775325" y="4476750"/>
          <p14:tracePt t="25687" x="5707063" y="4476750"/>
          <p14:tracePt t="25696" x="5610225" y="4476750"/>
          <p14:tracePt t="25702" x="5505450" y="4476750"/>
          <p14:tracePt t="25712" x="5383213" y="4476750"/>
          <p14:tracePt t="25719" x="5260975" y="4476750"/>
          <p14:tracePt t="25727" x="5121275" y="4476750"/>
          <p14:tracePt t="25735" x="4999038" y="4476750"/>
          <p14:tracePt t="25743" x="4876800" y="4476750"/>
          <p14:tracePt t="25751" x="4772025" y="4476750"/>
          <p14:tracePt t="25759" x="4684713" y="4476750"/>
          <p14:tracePt t="25767" x="4606925" y="4476750"/>
          <p14:tracePt t="25775" x="4529138" y="4476750"/>
          <p14:tracePt t="25783" x="4476750" y="4476750"/>
          <p14:tracePt t="25791" x="4432300" y="4476750"/>
          <p14:tracePt t="25799" x="4389438" y="4476750"/>
          <p14:tracePt t="25807" x="4344988" y="4476750"/>
          <p14:tracePt t="25815" x="4292600" y="4476750"/>
          <p14:tracePt t="25823" x="4249738" y="4476750"/>
          <p14:tracePt t="25832" x="4197350" y="4476750"/>
          <p14:tracePt t="25838" x="4117975" y="4449763"/>
          <p14:tracePt t="25848" x="4030663" y="4441825"/>
          <p14:tracePt t="25855" x="3952875" y="4432300"/>
          <p14:tracePt t="25865" x="3865563" y="4432300"/>
          <p14:tracePt t="25871" x="3768725" y="4432300"/>
          <p14:tracePt t="25881" x="3656013" y="4432300"/>
          <p14:tracePt t="25886" x="3541713" y="4432300"/>
          <p14:tracePt t="25898" x="3429000" y="4432300"/>
          <p14:tracePt t="25903" x="3351213" y="4432300"/>
          <p14:tracePt t="25912" x="3263900" y="4432300"/>
          <p14:tracePt t="25919" x="3194050" y="4432300"/>
          <p14:tracePt t="25928" x="3132138" y="4432300"/>
          <p14:tracePt t="25935" x="3079750" y="4432300"/>
          <p14:tracePt t="25943" x="3044825" y="4432300"/>
          <p14:tracePt t="25951" x="3036888" y="4432300"/>
          <p14:tracePt t="26112" x="3027363" y="4414838"/>
          <p14:tracePt t="26128" x="3027363" y="4406900"/>
          <p14:tracePt t="26136" x="3019425" y="4397375"/>
          <p14:tracePt t="26199" x="3027363" y="4389438"/>
          <p14:tracePt t="26207" x="3114675" y="4389438"/>
          <p14:tracePt t="26216" x="3228975" y="4414838"/>
          <p14:tracePt t="26223" x="3333750" y="4414838"/>
          <p14:tracePt t="26232" x="3446463" y="4414838"/>
          <p14:tracePt t="26239" x="3551238" y="4414838"/>
          <p14:tracePt t="26249" x="3611563" y="4414838"/>
          <p14:tracePt t="26256" x="3708400" y="4414838"/>
          <p14:tracePt t="26266" x="3768725" y="4414838"/>
          <p14:tracePt t="26271" x="3830638" y="4397375"/>
          <p14:tracePt t="26283" x="3883025" y="4389438"/>
          <p14:tracePt t="26344" x="3917950" y="4371975"/>
          <p14:tracePt t="26351" x="3960813" y="4371975"/>
          <p14:tracePt t="26359" x="4022725" y="4371975"/>
          <p14:tracePt t="26367" x="4100513" y="4371975"/>
          <p14:tracePt t="26375" x="4205288" y="4371975"/>
          <p14:tracePt t="26384" x="4310063" y="4371975"/>
          <p14:tracePt t="26391" x="4414838" y="4371975"/>
          <p14:tracePt t="26400" x="4529138" y="4371975"/>
          <p14:tracePt t="26407" x="4632325" y="4371975"/>
          <p14:tracePt t="26415" x="4746625" y="4371975"/>
          <p14:tracePt t="26423" x="4841875" y="4371975"/>
          <p14:tracePt t="26432" x="4938713" y="4371975"/>
          <p14:tracePt t="26440" x="5016500" y="4371975"/>
          <p14:tracePt t="26448" x="5103813" y="4362450"/>
          <p14:tracePt t="26455" x="5183188" y="4344988"/>
          <p14:tracePt t="26465" x="5243513" y="4327525"/>
          <p14:tracePt t="26471" x="5330825" y="4327525"/>
          <p14:tracePt t="26482" x="5400675" y="4327525"/>
          <p14:tracePt t="26487" x="5462588" y="4327525"/>
          <p14:tracePt t="26499" x="5532438" y="4327525"/>
          <p14:tracePt t="26503" x="5592763" y="4327525"/>
          <p14:tracePt t="26512" x="5645150" y="4327525"/>
          <p14:tracePt t="26519" x="5707063" y="4337050"/>
          <p14:tracePt t="26528" x="5732463" y="4344988"/>
          <p14:tracePt t="26535" x="5792788" y="4354513"/>
          <p14:tracePt t="26543" x="5810250" y="4371975"/>
          <p14:tracePt t="26552" x="5854700" y="4397375"/>
          <p14:tracePt t="26559" x="5880100" y="4414838"/>
          <p14:tracePt t="26568" x="5889625" y="4424363"/>
          <p14:tracePt t="26576" x="5907088" y="4441825"/>
          <p14:tracePt t="26590" x="5924550" y="4441825"/>
          <p14:tracePt t="26598" x="5932488" y="4459288"/>
          <p14:tracePt t="26670" x="5924550" y="4467225"/>
          <p14:tracePt t="26679" x="5872163" y="4476750"/>
          <p14:tracePt t="26686" x="5775325" y="4476750"/>
          <p14:tracePt t="26694" x="5662613" y="4476750"/>
          <p14:tracePt t="26702" x="5557838" y="4476750"/>
          <p14:tracePt t="26711" x="5418138" y="4476750"/>
          <p14:tracePt t="26718" x="5287963" y="4476750"/>
          <p14:tracePt t="26727" x="5138738" y="4476750"/>
          <p14:tracePt t="26735" x="4991100" y="4476750"/>
          <p14:tracePt t="26743" x="4868863" y="4476750"/>
          <p14:tracePt t="26751" x="4737100" y="4502150"/>
          <p14:tracePt t="26759" x="4632325" y="4502150"/>
          <p14:tracePt t="26767" x="4529138" y="4502150"/>
          <p14:tracePt t="26775" x="4459288" y="4511675"/>
          <p14:tracePt t="26783" x="4397375" y="4519613"/>
          <p14:tracePt t="26791" x="4337050" y="4519613"/>
          <p14:tracePt t="26800" x="4249738" y="4519613"/>
          <p14:tracePt t="26807" x="4170363" y="4519613"/>
          <p14:tracePt t="26815" x="4083050" y="4519613"/>
          <p14:tracePt t="26822" x="3987800" y="4519613"/>
          <p14:tracePt t="26830" x="3865563" y="4502150"/>
          <p14:tracePt t="26839" x="3743325" y="4502150"/>
          <p14:tracePt t="26847" x="3603625" y="4502150"/>
          <p14:tracePt t="26855" x="3463925" y="4502150"/>
          <p14:tracePt t="26864" x="3298825" y="4502150"/>
          <p14:tracePt t="26871" x="3124200" y="4502150"/>
          <p14:tracePt t="26881" x="2949575" y="4502150"/>
          <p14:tracePt t="26887" x="2774950" y="4502150"/>
          <p14:tracePt t="26897" x="2608263" y="4502150"/>
          <p14:tracePt t="26903" x="2460625" y="4502150"/>
          <p14:tracePt t="26913" x="2381250" y="4502150"/>
          <p14:tracePt t="26919" x="2286000" y="4511675"/>
          <p14:tracePt t="26927" x="2233613" y="4511675"/>
          <p14:tracePt t="26934" x="2190750" y="4511675"/>
          <p14:tracePt t="26944" x="2173288" y="4511675"/>
          <p14:tracePt t="27007" x="2181225" y="4511675"/>
          <p14:tracePt t="27015" x="2233613" y="4519613"/>
          <p14:tracePt t="27022" x="2320925" y="4519613"/>
          <p14:tracePt t="27031" x="2408238" y="4519613"/>
          <p14:tracePt t="27038" x="2520950" y="4519613"/>
          <p14:tracePt t="27047" x="2625725" y="4519613"/>
          <p14:tracePt t="27055" x="2757488" y="4519613"/>
          <p14:tracePt t="27064" x="2887663" y="4519613"/>
          <p14:tracePt t="27071" x="3027363" y="4519613"/>
          <p14:tracePt t="27081" x="3159125" y="4519613"/>
          <p14:tracePt t="27087" x="3281363" y="4519613"/>
          <p14:tracePt t="27097" x="3394075" y="4519613"/>
          <p14:tracePt t="27103" x="3498850" y="4519613"/>
          <p14:tracePt t="27112" x="3586163" y="4519613"/>
          <p14:tracePt t="27119" x="3681413" y="4519613"/>
          <p14:tracePt t="27128" x="3768725" y="4519613"/>
          <p14:tracePt t="27135" x="3873500" y="4519613"/>
          <p14:tracePt t="27148" x="3943350" y="4519613"/>
          <p14:tracePt t="27151" x="4048125" y="4519613"/>
          <p14:tracePt t="27159" x="4135438" y="4519613"/>
          <p14:tracePt t="27167" x="4240213" y="4519613"/>
          <p14:tracePt t="27175" x="4327525" y="4519613"/>
          <p14:tracePt t="27183" x="4424363" y="4519613"/>
          <p14:tracePt t="27190" x="4529138" y="4519613"/>
          <p14:tracePt t="27199" x="4632325" y="4519613"/>
          <p14:tracePt t="27207" x="4746625" y="4519613"/>
          <p14:tracePt t="27215" x="4851400" y="4519613"/>
          <p14:tracePt t="27222" x="4964113" y="4519613"/>
          <p14:tracePt t="27231" x="5060950" y="4519613"/>
          <p14:tracePt t="27239" x="5156200" y="4519613"/>
          <p14:tracePt t="27247" x="5235575" y="4519613"/>
          <p14:tracePt t="27254" x="5295900" y="4519613"/>
          <p14:tracePt t="27264" x="5400675" y="4519613"/>
          <p14:tracePt t="27270" x="5497513" y="4519613"/>
          <p14:tracePt t="27281" x="5557838" y="4529138"/>
          <p14:tracePt t="27287" x="5645150" y="4529138"/>
          <p14:tracePt t="27298" x="5722938" y="4529138"/>
          <p14:tracePt t="27303" x="5819775" y="4529138"/>
          <p14:tracePt t="27314" x="5924550" y="4529138"/>
          <p14:tracePt t="27319" x="6011863" y="4529138"/>
          <p14:tracePt t="27328" x="6107113" y="4529138"/>
          <p14:tracePt t="27335" x="6194425" y="4529138"/>
          <p14:tracePt t="27343" x="6281738" y="4529138"/>
          <p14:tracePt t="27351" x="6378575" y="4529138"/>
          <p14:tracePt t="27360" x="6465888" y="4529138"/>
          <p14:tracePt t="27367" x="6543675" y="4529138"/>
          <p14:tracePt t="27374" x="6605588" y="4529138"/>
          <p14:tracePt t="27383" x="6683375" y="4529138"/>
          <p14:tracePt t="27390" x="6718300" y="4529138"/>
          <p14:tracePt t="27399" x="6762750" y="4529138"/>
          <p14:tracePt t="27406" x="6805613" y="4529138"/>
          <p14:tracePt t="27415" x="6850063" y="4529138"/>
          <p14:tracePt t="27655" x="6858000" y="4529138"/>
          <p14:tracePt t="27662" x="6865938" y="4529138"/>
          <p14:tracePt t="27928" x="6858000" y="4529138"/>
          <p14:tracePt t="27935" x="6815138" y="4529138"/>
          <p14:tracePt t="27944" x="6753225" y="4529138"/>
          <p14:tracePt t="27951" x="6710363" y="4529138"/>
          <p14:tracePt t="27960" x="6657975" y="4529138"/>
          <p14:tracePt t="27967" x="6578600" y="4529138"/>
          <p14:tracePt t="27974" x="6491288" y="4529138"/>
          <p14:tracePt t="27983" x="6421438" y="4529138"/>
          <p14:tracePt t="27990" x="6334125" y="4529138"/>
          <p14:tracePt t="27999" x="6256338" y="4529138"/>
          <p14:tracePt t="28007" x="6176963" y="4529138"/>
          <p14:tracePt t="28015" x="6089650" y="4529138"/>
          <p14:tracePt t="28022" x="6029325" y="4529138"/>
          <p14:tracePt t="28031" x="5942013" y="4529138"/>
          <p14:tracePt t="28039" x="5862638" y="4529138"/>
          <p14:tracePt t="28047" x="5767388" y="4529138"/>
          <p14:tracePt t="28055" x="5662613" y="4529138"/>
          <p14:tracePt t="28064" x="5557838" y="4529138"/>
          <p14:tracePt t="28070" x="5445125" y="4529138"/>
          <p14:tracePt t="28081" x="5330825" y="4529138"/>
          <p14:tracePt t="28086" x="5208588" y="4529138"/>
          <p14:tracePt t="28098" x="5095875" y="4529138"/>
          <p14:tracePt t="28103" x="4981575" y="4529138"/>
          <p14:tracePt t="28114" x="4876800" y="4529138"/>
          <p14:tracePt t="28119" x="4789488" y="4529138"/>
          <p14:tracePt t="28128" x="4729163" y="4529138"/>
          <p14:tracePt t="28148" x="4641850" y="4529138"/>
          <p14:tracePt t="28151" x="4614863" y="4529138"/>
          <p14:tracePt t="28159" x="4606925" y="4529138"/>
          <p14:tracePt t="28167" x="4589463" y="4529138"/>
          <p14:tracePt t="28175" x="4572000" y="4529138"/>
          <p14:tracePt t="28183" x="4554538" y="4529138"/>
          <p14:tracePt t="28190" x="4511675" y="4529138"/>
          <p14:tracePt t="28199" x="4459288" y="4529138"/>
          <p14:tracePt t="28207" x="4397375" y="4529138"/>
          <p14:tracePt t="28215" x="4302125" y="4546600"/>
          <p14:tracePt t="28222" x="4214813" y="4554538"/>
          <p14:tracePt t="28231" x="4092575" y="4564063"/>
          <p14:tracePt t="28239" x="3978275" y="4589463"/>
          <p14:tracePt t="28247" x="3856038" y="4597400"/>
          <p14:tracePt t="28254" x="3733800" y="4614863"/>
          <p14:tracePt t="28263" x="3594100" y="4632325"/>
          <p14:tracePt t="28270" x="3481388" y="4641850"/>
          <p14:tracePt t="28280" x="3368675" y="4641850"/>
          <p14:tracePt t="28286" x="3263900" y="4641850"/>
          <p14:tracePt t="28297" x="3201988" y="4641850"/>
          <p14:tracePt t="28303" x="3132138" y="4641850"/>
          <p14:tracePt t="28314" x="3079750" y="4641850"/>
          <p14:tracePt t="28319" x="3044825" y="4641850"/>
          <p14:tracePt t="28329" x="3001963" y="4641850"/>
          <p14:tracePt t="28335" x="2984500" y="4641850"/>
          <p14:tracePt t="28343" x="2974975" y="4641850"/>
          <p14:tracePt t="28351" x="2949575" y="4641850"/>
          <p14:tracePt t="28359" x="2940050" y="4641850"/>
          <p14:tracePt t="28367" x="2914650" y="4641850"/>
          <p14:tracePt t="28375" x="2897188" y="4641850"/>
          <p14:tracePt t="28382" x="2870200" y="4641850"/>
          <p14:tracePt t="28391" x="2862263" y="4641850"/>
          <p14:tracePt t="28399" x="2827338" y="4676775"/>
          <p14:tracePt t="28415" x="2817813" y="4676775"/>
          <p14:tracePt t="28512" x="2809875" y="4684713"/>
          <p14:tracePt t="28622" x="2809875" y="4694238"/>
          <p14:tracePt t="28669" x="2809875" y="4702175"/>
          <p14:tracePt t="28710" x="2827338" y="4702175"/>
          <p14:tracePt t="28718" x="2870200" y="4729163"/>
          <p14:tracePt t="28727" x="2897188" y="4764088"/>
          <p14:tracePt t="28734" x="2914650" y="4772025"/>
          <p14:tracePt t="28742" x="2940050" y="4781550"/>
          <p14:tracePt t="28750" x="2957513" y="4806950"/>
          <p14:tracePt t="28766" x="2974975" y="4806950"/>
          <p14:tracePt t="28814" x="2984500" y="4816475"/>
          <p14:tracePt t="28830" x="3001963" y="4816475"/>
          <p14:tracePt t="28838" x="3009900" y="4816475"/>
          <p14:tracePt t="28846" x="3044825" y="4816475"/>
          <p14:tracePt t="28854" x="3054350" y="4824413"/>
          <p14:tracePt t="28862" x="3089275" y="4824413"/>
          <p14:tracePt t="28871" x="3114675" y="4833938"/>
          <p14:tracePt t="28879" x="3176588" y="4859338"/>
          <p14:tracePt t="28886" x="3228975" y="4859338"/>
          <p14:tracePt t="28894" x="3306763" y="4859338"/>
          <p14:tracePt t="28902" x="3376613" y="4859338"/>
          <p14:tracePt t="28913" x="3463925" y="4859338"/>
          <p14:tracePt t="28919" x="3541713" y="4859338"/>
          <p14:tracePt t="28927" x="3638550" y="4859338"/>
          <p14:tracePt t="28935" x="3743325" y="4859338"/>
          <p14:tracePt t="28943" x="3848100" y="4859338"/>
          <p14:tracePt t="28951" x="3960813" y="4859338"/>
          <p14:tracePt t="28959" x="4048125" y="4859338"/>
          <p14:tracePt t="28967" x="4135438" y="4851400"/>
          <p14:tracePt t="28976" x="4240213" y="4841875"/>
          <p14:tracePt t="28983" x="4310063" y="4833938"/>
          <p14:tracePt t="28991" x="4397375" y="4806950"/>
          <p14:tracePt t="28999" x="4449763" y="4799013"/>
          <p14:tracePt t="29007" x="4502150" y="4789488"/>
          <p14:tracePt t="29015" x="4529138" y="4789488"/>
          <p14:tracePt t="29023" x="4554538" y="4781550"/>
          <p14:tracePt t="29031" x="4572000" y="4781550"/>
          <p14:tracePt t="29191" x="4579938" y="4764088"/>
          <p14:tracePt t="29511" x="4579938" y="4754563"/>
          <p14:tracePt t="29519" x="4589463" y="4746625"/>
          <p14:tracePt t="29551" x="4589463" y="4737100"/>
          <p14:tracePt t="29583" x="4589463" y="4711700"/>
          <p14:tracePt t="29640" x="4589463" y="4702175"/>
          <p14:tracePt t="29647" x="4589463" y="4694238"/>
          <p14:tracePt t="29655" x="4589463" y="4676775"/>
          <p14:tracePt t="29671" x="4597400" y="4659313"/>
          <p14:tracePt t="29687" x="4614863" y="4632325"/>
          <p14:tracePt t="29751" x="4624388" y="4624388"/>
          <p14:tracePt t="29775" x="4632325" y="4614863"/>
          <p14:tracePt t="29791" x="4659313" y="4606925"/>
          <p14:tracePt t="29823" x="4659313" y="4589463"/>
          <p14:tracePt t="29911" x="4667250" y="4579938"/>
          <p14:tracePt t="30063" x="4676775" y="4572000"/>
          <p14:tracePt t="30079" x="4676775" y="4564063"/>
          <p14:tracePt t="30087" x="4676775" y="4546600"/>
          <p14:tracePt t="30096" x="4676775" y="4537075"/>
          <p14:tracePt t="30112" x="4676775" y="4529138"/>
          <p14:tracePt t="30131" x="4676775" y="4519613"/>
          <p14:tracePt t="30151" x="4676775" y="4494213"/>
          <p14:tracePt t="30167" x="4676775" y="4484688"/>
          <p14:tracePt t="30175" x="4684713" y="4476750"/>
          <p14:tracePt t="30199" x="4684713" y="4459288"/>
          <p14:tracePt t="30207" x="4684713" y="4441825"/>
          <p14:tracePt t="30231" x="4684713" y="4432300"/>
          <p14:tracePt t="30239" x="4684713" y="4414838"/>
          <p14:tracePt t="30247" x="4684713" y="4406900"/>
          <p14:tracePt t="30263" x="4684713" y="4389438"/>
          <p14:tracePt t="30280" x="4684713" y="4371975"/>
          <p14:tracePt t="30335" x="4684713" y="4362450"/>
          <p14:tracePt t="30367" x="4702175" y="4354513"/>
          <p14:tracePt t="30375" x="4711700" y="4344988"/>
          <p14:tracePt t="30383" x="4719638" y="4344988"/>
          <p14:tracePt t="30391" x="4746625" y="4344988"/>
          <p14:tracePt t="30400" x="4772025" y="4344988"/>
          <p14:tracePt t="30407" x="4799013" y="4344988"/>
          <p14:tracePt t="30415" x="4841875" y="4344988"/>
          <p14:tracePt t="30423" x="4876800" y="4327525"/>
          <p14:tracePt t="30432" x="4903788" y="4319588"/>
          <p14:tracePt t="30439" x="4946650" y="4302125"/>
          <p14:tracePt t="30447" x="4973638" y="4302125"/>
          <p14:tracePt t="30455" x="5016500" y="4284663"/>
          <p14:tracePt t="30463" x="5068888" y="4267200"/>
          <p14:tracePt t="30471" x="5121275" y="4257675"/>
          <p14:tracePt t="30479" x="5165725" y="4240213"/>
          <p14:tracePt t="30487" x="5208588" y="4232275"/>
          <p14:tracePt t="30497" x="5243513" y="4214813"/>
          <p14:tracePt t="30503" x="5287963" y="4197350"/>
          <p14:tracePt t="30513" x="5295900" y="4187825"/>
          <p14:tracePt t="30543" x="5322888" y="4187825"/>
          <p14:tracePt t="30551" x="5330825" y="4179888"/>
          <p14:tracePt t="30567" x="5330825" y="4170363"/>
          <p14:tracePt t="30607" x="5330825" y="4152900"/>
          <p14:tracePt t="30679" x="5330825" y="4144963"/>
          <p14:tracePt t="30814" x="5330825" y="4152900"/>
          <p14:tracePt t="31000" x="5330825" y="4144963"/>
          <p14:tracePt t="31031" x="5313363" y="4144963"/>
          <p14:tracePt t="31039" x="5305425" y="4135438"/>
          <p14:tracePt t="31047" x="5295900" y="4135438"/>
          <p14:tracePt t="31063" x="5287963" y="4135438"/>
          <p14:tracePt t="31079" x="5270500" y="4135438"/>
          <p14:tracePt t="31095" x="5260975" y="4135438"/>
          <p14:tracePt t="31111" x="5243513" y="4135438"/>
          <p14:tracePt t="31129" x="5226050" y="4135438"/>
          <p14:tracePt t="31143" x="5218113" y="4135438"/>
          <p14:tracePt t="31160" x="5208588" y="4135438"/>
          <p14:tracePt t="31167" x="5183188" y="4135438"/>
          <p14:tracePt t="31175" x="5173663" y="4135438"/>
          <p14:tracePt t="31183" x="5156200" y="4135438"/>
          <p14:tracePt t="31191" x="5130800" y="4135438"/>
          <p14:tracePt t="31199" x="5121275" y="4135438"/>
          <p14:tracePt t="31207" x="5095875" y="4135438"/>
          <p14:tracePt t="31223" x="5078413" y="4162425"/>
          <p14:tracePt t="31231" x="5068888" y="4170363"/>
          <p14:tracePt t="31239" x="5051425" y="4179888"/>
          <p14:tracePt t="31255" x="5043488" y="4197350"/>
          <p14:tracePt t="31271" x="5043488" y="4205288"/>
          <p14:tracePt t="31287" x="5043488" y="4214813"/>
          <p14:tracePt t="31297" x="5033963" y="4222750"/>
          <p14:tracePt t="31343" x="5033963" y="4240213"/>
          <p14:tracePt t="31359" x="5008563" y="4257675"/>
          <p14:tracePt t="31375" x="5008563" y="4267200"/>
          <p14:tracePt t="31383" x="5008563" y="4284663"/>
          <p14:tracePt t="31407" x="5008563" y="4292600"/>
          <p14:tracePt t="31415" x="5008563" y="4310063"/>
          <p14:tracePt t="31599" x="5008563" y="4337050"/>
          <p14:tracePt t="31607" x="5008563" y="4344988"/>
          <p14:tracePt t="31639" x="5008563" y="4371975"/>
          <p14:tracePt t="31647" x="4999038" y="4379913"/>
          <p14:tracePt t="31655" x="4991100" y="4389438"/>
          <p14:tracePt t="31687" x="4981575" y="4397375"/>
          <p14:tracePt t="31727" x="4981575" y="4424363"/>
          <p14:tracePt t="32327" x="4956175" y="4441825"/>
          <p14:tracePt t="32335" x="4946650" y="4459288"/>
          <p14:tracePt t="32344" x="4938713" y="4484688"/>
          <p14:tracePt t="32351" x="4911725" y="4511675"/>
          <p14:tracePt t="32359" x="4868863" y="4546600"/>
          <p14:tracePt t="32367" x="4851400" y="4564063"/>
          <p14:tracePt t="32375" x="4816475" y="4589463"/>
          <p14:tracePt t="32383" x="4772025" y="4614863"/>
          <p14:tracePt t="32391" x="4719638" y="4649788"/>
          <p14:tracePt t="32400" x="4684713" y="4676775"/>
          <p14:tracePt t="32407" x="4614863" y="4702175"/>
          <p14:tracePt t="32415" x="4572000" y="4719638"/>
          <p14:tracePt t="32423" x="4519613" y="4737100"/>
          <p14:tracePt t="32431" x="4476750" y="4764088"/>
          <p14:tracePt t="32439" x="4441825" y="4772025"/>
          <p14:tracePt t="32448" x="4414838" y="4781550"/>
          <p14:tracePt t="32455" x="4389438" y="4781550"/>
          <p14:tracePt t="32462" x="4371975" y="4781550"/>
          <p14:tracePt t="32503" x="4354513" y="4781550"/>
          <p14:tracePt t="32511" x="4337050" y="4781550"/>
          <p14:tracePt t="32519" x="4302125" y="4754563"/>
          <p14:tracePt t="32529" x="4284663" y="4719638"/>
          <p14:tracePt t="32535" x="4267200" y="4694238"/>
          <p14:tracePt t="32545" x="4240213" y="4649788"/>
          <p14:tracePt t="32551" x="4222750" y="4589463"/>
          <p14:tracePt t="32559" x="4214813" y="4564063"/>
          <p14:tracePt t="32567" x="4214813" y="4529138"/>
          <p14:tracePt t="32575" x="4197350" y="4476750"/>
          <p14:tracePt t="32583" x="4197350" y="4441825"/>
          <p14:tracePt t="32591" x="4197350" y="4397375"/>
          <p14:tracePt t="32599" x="4197350" y="4371975"/>
          <p14:tracePt t="32607" x="4197350" y="4344988"/>
          <p14:tracePt t="32615" x="4197350" y="4319588"/>
          <p14:tracePt t="32623" x="4197350" y="4284663"/>
          <p14:tracePt t="32631" x="4197350" y="4267200"/>
          <p14:tracePt t="32639" x="4197350" y="4232275"/>
          <p14:tracePt t="32647" x="4197350" y="4222750"/>
          <p14:tracePt t="32656" x="4197350" y="4214813"/>
          <p14:tracePt t="32663" x="4197350" y="4197350"/>
          <p14:tracePt t="32671" x="4205288" y="4187825"/>
          <p14:tracePt t="32680" x="4205288" y="4179888"/>
          <p14:tracePt t="32703" x="4205288" y="4170363"/>
          <p14:tracePt t="32831" x="4205288" y="4205288"/>
          <p14:tracePt t="32839" x="4205288" y="4222750"/>
          <p14:tracePt t="32847" x="4222750" y="4257675"/>
          <p14:tracePt t="32855" x="4232275" y="4292600"/>
          <p14:tracePt t="32864" x="4240213" y="4327525"/>
          <p14:tracePt t="32871" x="4249738" y="4344988"/>
          <p14:tracePt t="32880" x="4249738" y="4371975"/>
          <p14:tracePt t="32887" x="4249738" y="4389438"/>
          <p14:tracePt t="32896" x="4249738" y="4397375"/>
          <p14:tracePt t="32903" x="4267200" y="4432300"/>
          <p14:tracePt t="32943" x="4267200" y="4441825"/>
          <p14:tracePt t="33062" x="4267200" y="4432300"/>
          <p14:tracePt t="33065" x="4275138" y="4389438"/>
          <p14:tracePt t="33072" x="4275138" y="4354513"/>
          <p14:tracePt t="33080" x="4275138" y="4319588"/>
          <p14:tracePt t="33087" x="4275138" y="4284663"/>
          <p14:tracePt t="33096" x="4275138" y="4257675"/>
          <p14:tracePt t="33103" x="4275138" y="4214813"/>
          <p14:tracePt t="33112" x="4275138" y="4179888"/>
          <p14:tracePt t="33120" x="4275138" y="4144963"/>
          <p14:tracePt t="33128" x="4275138" y="4100513"/>
          <p14:tracePt t="33135" x="4275138" y="4065588"/>
          <p14:tracePt t="33144" x="4275138" y="4048125"/>
          <p14:tracePt t="33150" x="4275138" y="4022725"/>
          <p14:tracePt t="33159" x="4275138" y="4005263"/>
          <p14:tracePt t="33166" x="4275138" y="3995738"/>
          <p14:tracePt t="33191" x="4275138" y="3978275"/>
          <p14:tracePt t="33271" x="4292600" y="3987800"/>
          <p14:tracePt t="33279" x="4292600" y="4005263"/>
          <p14:tracePt t="33287" x="4292600" y="4040188"/>
          <p14:tracePt t="33295" x="4310063" y="4083050"/>
          <p14:tracePt t="33303" x="4310063" y="4110038"/>
          <p14:tracePt t="33312" x="4310063" y="4127500"/>
          <p14:tracePt t="33319" x="4310063" y="4162425"/>
          <p14:tracePt t="33329" x="4310063" y="4170363"/>
          <p14:tracePt t="33335" x="4310063" y="4179888"/>
          <p14:tracePt t="33345" x="4310063" y="4205288"/>
          <p14:tracePt t="33351" x="4319588" y="4214813"/>
          <p14:tracePt t="33439" x="4327525" y="4152900"/>
          <p14:tracePt t="33447" x="4327525" y="4127500"/>
          <p14:tracePt t="33455" x="4354513" y="4092575"/>
          <p14:tracePt t="33465" x="4354513" y="4048125"/>
          <p14:tracePt t="33471" x="4362450" y="3995738"/>
          <p14:tracePt t="33480" x="4362450" y="3952875"/>
          <p14:tracePt t="33487" x="4371975" y="3908425"/>
          <p14:tracePt t="33497" x="4371975" y="3883025"/>
          <p14:tracePt t="33503" x="4371975" y="3838575"/>
          <p14:tracePt t="33513" x="4371975" y="3821113"/>
          <p14:tracePt t="33519" x="4379913" y="3786188"/>
          <p14:tracePt t="33528" x="4379913" y="3778250"/>
          <p14:tracePt t="33534" x="4379913" y="3760788"/>
          <p14:tracePt t="33623" x="4397375" y="3760788"/>
          <p14:tracePt t="33631" x="4406900" y="3786188"/>
          <p14:tracePt t="33639" x="4406900" y="3821113"/>
          <p14:tracePt t="33647" x="4406900" y="3856038"/>
          <p14:tracePt t="33655" x="4414838" y="3908425"/>
          <p14:tracePt t="33663" x="4414838" y="3952875"/>
          <p14:tracePt t="33671" x="4414838" y="3995738"/>
          <p14:tracePt t="33679" x="4414838" y="4040188"/>
          <p14:tracePt t="33687" x="4414838" y="4048125"/>
          <p14:tracePt t="33696" x="4424363" y="4075113"/>
          <p14:tracePt t="33713" x="4424363" y="4092575"/>
          <p14:tracePt t="33775" x="4424363" y="4065588"/>
          <p14:tracePt t="33783" x="4424363" y="4057650"/>
          <p14:tracePt t="33791" x="4414838" y="4013200"/>
          <p14:tracePt t="33799" x="4414838" y="3995738"/>
          <p14:tracePt t="33807" x="4397375" y="3952875"/>
          <p14:tracePt t="33815" x="4397375" y="3908425"/>
          <p14:tracePt t="33823" x="4389438" y="3873500"/>
          <p14:tracePt t="33831" x="4389438" y="3830638"/>
          <p14:tracePt t="33839" x="4389438" y="3778250"/>
          <p14:tracePt t="33847" x="4389438" y="3733800"/>
          <p14:tracePt t="33855" x="4389438" y="3673475"/>
          <p14:tracePt t="33863" x="4389438" y="3621088"/>
          <p14:tracePt t="33871" x="4389438" y="3603625"/>
          <p14:tracePt t="33879" x="4389438" y="3559175"/>
          <p14:tracePt t="33887" x="4389438" y="3516313"/>
          <p14:tracePt t="33899" x="4389438" y="3489325"/>
          <p14:tracePt t="33903" x="4389438" y="3454400"/>
          <p14:tracePt t="33912" x="4389438" y="3436938"/>
          <p14:tracePt t="33919" x="4389438" y="3411538"/>
          <p14:tracePt t="33929" x="4389438" y="3403600"/>
          <p14:tracePt t="34007" x="4389438" y="3421063"/>
          <p14:tracePt t="34015" x="4389438" y="3471863"/>
          <p14:tracePt t="34023" x="4397375" y="3524250"/>
          <p14:tracePt t="34031" x="4406900" y="3586163"/>
          <p14:tracePt t="34039" x="4406900" y="3629025"/>
          <p14:tracePt t="34047" x="4414838" y="3673475"/>
          <p14:tracePt t="34055" x="4441825" y="3716338"/>
          <p14:tracePt t="34063" x="4441825" y="3733800"/>
          <p14:tracePt t="34071" x="4459288" y="3760788"/>
          <p14:tracePt t="34143" x="4459288" y="3743325"/>
          <p14:tracePt t="34151" x="4459288" y="3708400"/>
          <p14:tracePt t="34160" x="4459288" y="3663950"/>
          <p14:tracePt t="34168" x="4459288" y="3586163"/>
          <p14:tracePt t="34175" x="4459288" y="3524250"/>
          <p14:tracePt t="34183" x="4459288" y="3446463"/>
          <p14:tracePt t="34191" x="4459288" y="3386138"/>
          <p14:tracePt t="34199" x="4459288" y="3306763"/>
          <p14:tracePt t="34207" x="4459288" y="3236913"/>
          <p14:tracePt t="34215" x="4459288" y="3141663"/>
          <p14:tracePt t="34223" x="4459288" y="3079750"/>
          <p14:tracePt t="34231" x="4459288" y="3009900"/>
          <p14:tracePt t="34239" x="4459288" y="2957513"/>
          <p14:tracePt t="34247" x="4459288" y="2914650"/>
          <p14:tracePt t="34255" x="4459288" y="2887663"/>
          <p14:tracePt t="34263" x="4459288" y="2862263"/>
          <p14:tracePt t="34271" x="4459288" y="2844800"/>
          <p14:tracePt t="34336" x="4459288" y="2852738"/>
          <p14:tracePt t="34344" x="4467225" y="2914650"/>
          <p14:tracePt t="34351" x="4484688" y="2974975"/>
          <p14:tracePt t="34360" x="4484688" y="3036888"/>
          <p14:tracePt t="34367" x="4484688" y="3114675"/>
          <p14:tracePt t="34375" x="4484688" y="3176588"/>
          <p14:tracePt t="34383" x="4494213" y="3236913"/>
          <p14:tracePt t="34391" x="4494213" y="3281363"/>
          <p14:tracePt t="34399" x="4511675" y="3306763"/>
          <p14:tracePt t="34407" x="4511675" y="3341688"/>
          <p14:tracePt t="34415" x="4511675" y="3351213"/>
          <p14:tracePt t="34431" x="4511675" y="3368675"/>
          <p14:tracePt t="34471" x="4511675" y="3359150"/>
          <p14:tracePt t="34480" x="4511675" y="3324225"/>
          <p14:tracePt t="34487" x="4511675" y="3271838"/>
          <p14:tracePt t="34497" x="4511675" y="3219450"/>
          <p14:tracePt t="34503" x="4511675" y="3167063"/>
          <p14:tracePt t="34512" x="4511675" y="3089275"/>
          <p14:tracePt t="34519" x="4511675" y="3019425"/>
          <p14:tracePt t="34529" x="4511675" y="2957513"/>
          <p14:tracePt t="34535" x="4511675" y="2887663"/>
          <p14:tracePt t="34546" x="4511675" y="2835275"/>
          <p14:tracePt t="34551" x="4511675" y="2757488"/>
          <p14:tracePt t="34562" x="4511675" y="2705100"/>
          <p14:tracePt t="34567" x="4511675" y="2660650"/>
          <p14:tracePt t="34575" x="4502150" y="2617788"/>
          <p14:tracePt t="34583" x="4502150" y="2573338"/>
          <p14:tracePt t="34591" x="4502150" y="2530475"/>
          <p14:tracePt t="34599" x="4502150" y="2513013"/>
          <p14:tracePt t="34607" x="4502150" y="2486025"/>
          <p14:tracePt t="34615" x="4502150" y="2478088"/>
          <p14:tracePt t="34687" x="4502150" y="2520950"/>
          <p14:tracePt t="34695" x="4502150" y="2582863"/>
          <p14:tracePt t="34703" x="4529138" y="2635250"/>
          <p14:tracePt t="34712" x="4537075" y="2687638"/>
          <p14:tracePt t="34719" x="4537075" y="2740025"/>
          <p14:tracePt t="34728" x="4546600" y="2782888"/>
          <p14:tracePt t="34735" x="4546600" y="2809875"/>
          <p14:tracePt t="34745" x="4572000" y="2844800"/>
          <p14:tracePt t="34751" x="4572000" y="2852738"/>
          <p14:tracePt t="34799" x="4579938" y="2862263"/>
          <p14:tracePt t="34815" x="4589463" y="2827338"/>
          <p14:tracePt t="34823" x="4589463" y="2757488"/>
          <p14:tracePt t="34831" x="4589463" y="2705100"/>
          <p14:tracePt t="34839" x="4589463" y="2643188"/>
          <p14:tracePt t="34847" x="4589463" y="2582863"/>
          <p14:tracePt t="34855" x="4589463" y="2520950"/>
          <p14:tracePt t="34863" x="4589463" y="2468563"/>
          <p14:tracePt t="34871" x="4589463" y="2408238"/>
          <p14:tracePt t="34879" x="4589463" y="2355850"/>
          <p14:tracePt t="34887" x="4589463" y="2303463"/>
          <p14:tracePt t="34894" x="4589463" y="2260600"/>
          <p14:tracePt t="34903" x="4572000" y="2216150"/>
          <p14:tracePt t="34912" x="4572000" y="2190750"/>
          <p14:tracePt t="34919" x="4572000" y="2163763"/>
          <p14:tracePt t="34928" x="4572000" y="2138363"/>
          <p14:tracePt t="34935" x="4572000" y="2128838"/>
          <p14:tracePt t="34946" x="4572000" y="2103438"/>
          <p14:tracePt t="34999" x="4572000" y="2111375"/>
          <p14:tracePt t="35007" x="4572000" y="2155825"/>
          <p14:tracePt t="35015" x="4589463" y="2216150"/>
          <p14:tracePt t="35023" x="4597400" y="2278063"/>
          <p14:tracePt t="35031" x="4624388" y="2320925"/>
          <p14:tracePt t="35039" x="4624388" y="2363788"/>
          <p14:tracePt t="35047" x="4641850" y="2381250"/>
          <p14:tracePt t="35063" x="4659313" y="2390775"/>
          <p14:tracePt t="35071" x="4676775" y="2390775"/>
          <p14:tracePt t="35080" x="4702175" y="2390775"/>
          <p14:tracePt t="35087" x="4754563" y="2381250"/>
          <p14:tracePt t="35095" x="4789488" y="2303463"/>
          <p14:tracePt t="35103" x="4816475" y="2216150"/>
          <p14:tracePt t="35112" x="4851400" y="2120900"/>
          <p14:tracePt t="35119" x="4876800" y="2006600"/>
          <p14:tracePt t="35128" x="4921250" y="1901825"/>
          <p14:tracePt t="35146" x="4964113" y="1701800"/>
          <p14:tracePt t="35151" x="4964113" y="1649413"/>
          <p14:tracePt t="35159" x="4964113" y="1579563"/>
          <p14:tracePt t="35167" x="4964113" y="1509713"/>
          <p14:tracePt t="35176" x="4964113" y="1439863"/>
          <p14:tracePt t="35183" x="4964113" y="1395413"/>
          <p14:tracePt t="35191" x="4964113" y="1377950"/>
          <p14:tracePt t="35199" x="4956175" y="1360488"/>
          <p14:tracePt t="35207" x="4946650" y="1335088"/>
          <p14:tracePt t="35215" x="4946650" y="1308100"/>
          <p14:tracePt t="35223" x="4938713" y="1265238"/>
          <p14:tracePt t="35279" x="4938713" y="1273175"/>
          <p14:tracePt t="35287" x="4938713" y="1325563"/>
          <p14:tracePt t="35295" x="4946650" y="1377950"/>
          <p14:tracePt t="35303" x="4964113" y="1430338"/>
          <p14:tracePt t="35312" x="4981575" y="1465263"/>
          <p14:tracePt t="35319" x="4981575" y="1492250"/>
          <p14:tracePt t="35328" x="4991100" y="1509713"/>
          <p14:tracePt t="35345" x="5008563" y="1509713"/>
          <p14:tracePt t="35367" x="5026025" y="1492250"/>
          <p14:tracePt t="35376" x="5026025" y="1447800"/>
          <p14:tracePt t="35383" x="5026025" y="1395413"/>
          <p14:tracePt t="35391" x="5026025" y="1360488"/>
          <p14:tracePt t="35399" x="5026025" y="1317625"/>
          <p14:tracePt t="35407" x="5026025" y="1290638"/>
          <p14:tracePt t="35463" x="5026025" y="1370013"/>
          <p14:tracePt t="35471" x="5068888" y="1492250"/>
          <p14:tracePt t="35479" x="5113338" y="1622425"/>
          <p14:tracePt t="35487" x="5138738" y="1762125"/>
          <p14:tracePt t="35495" x="5148263" y="1901825"/>
          <p14:tracePt t="35503" x="5165725" y="2041525"/>
          <p14:tracePt t="35512" x="5183188" y="2198688"/>
          <p14:tracePt t="35519" x="5183188" y="2338388"/>
          <p14:tracePt t="35528" x="5183188" y="2468563"/>
          <p14:tracePt t="35535" x="5183188" y="2582863"/>
          <p14:tracePt t="35545" x="5183188" y="2678113"/>
          <p14:tracePt t="35552" x="5183188" y="2730500"/>
          <p14:tracePt t="35562" x="5183188" y="2765425"/>
          <p14:tracePt t="35655" x="5183188" y="2809875"/>
          <p14:tracePt t="35663" x="5183188" y="2905125"/>
          <p14:tracePt t="35671" x="5183188" y="2984500"/>
          <p14:tracePt t="35679" x="5183188" y="3089275"/>
          <p14:tracePt t="35687" x="5183188" y="3219450"/>
          <p14:tracePt t="35695" x="5191125" y="3333750"/>
          <p14:tracePt t="35703" x="5200650" y="3421063"/>
          <p14:tracePt t="35712" x="5226050" y="3516313"/>
          <p14:tracePt t="35719" x="5235575" y="3586163"/>
          <p14:tracePt t="35728" x="5235575" y="3629025"/>
          <p14:tracePt t="35735" x="5243513" y="3656013"/>
          <p14:tracePt t="35745" x="5243513" y="3681413"/>
          <p14:tracePt t="35815" x="5243513" y="3733800"/>
          <p14:tracePt t="35823" x="5243513" y="3778250"/>
          <p14:tracePt t="35831" x="5243513" y="3830638"/>
          <p14:tracePt t="35839" x="5243513" y="3890963"/>
          <p14:tracePt t="35847" x="5243513" y="3952875"/>
          <p14:tracePt t="35855" x="5243513" y="4030663"/>
          <p14:tracePt t="35863" x="5243513" y="4110038"/>
          <p14:tracePt t="35871" x="5243513" y="4162425"/>
          <p14:tracePt t="35879" x="5243513" y="4222750"/>
          <p14:tracePt t="35887" x="5253038" y="4267200"/>
          <p14:tracePt t="35895" x="5253038" y="4310063"/>
          <p14:tracePt t="35903" x="5278438" y="4354513"/>
          <p14:tracePt t="35912" x="5278438" y="4379913"/>
          <p14:tracePt t="35919" x="5278438" y="4414838"/>
          <p14:tracePt t="35928" x="5287963" y="4441825"/>
          <p14:tracePt t="35935" x="5287963" y="4459288"/>
          <p14:tracePt t="35945" x="5295900" y="4502150"/>
          <p14:tracePt t="35951" x="5313363" y="4529138"/>
          <p14:tracePt t="35961" x="5313363" y="4554538"/>
          <p14:tracePt t="35967" x="5330825" y="4597400"/>
          <p14:tracePt t="35975" x="5330825" y="4614863"/>
          <p14:tracePt t="35983" x="5340350" y="4659313"/>
          <p14:tracePt t="35991" x="5340350" y="4694238"/>
          <p14:tracePt t="35999" x="5340350" y="4729163"/>
          <p14:tracePt t="36007" x="5357813" y="4764088"/>
          <p14:tracePt t="36015" x="5357813" y="4781550"/>
          <p14:tracePt t="36023" x="5357813" y="4816475"/>
          <p14:tracePt t="36032" x="5357813" y="4833938"/>
          <p14:tracePt t="36039" x="5357813" y="4859338"/>
          <p14:tracePt t="36047" x="5357813" y="4876800"/>
          <p14:tracePt t="36055" x="5357813" y="4894263"/>
          <p14:tracePt t="36063" x="5357813" y="4911725"/>
          <p14:tracePt t="36071" x="5357813" y="4921250"/>
          <p14:tracePt t="36120" x="5357813" y="4938713"/>
          <p14:tracePt t="36167" x="5357813" y="4946650"/>
          <p14:tracePt t="36191" x="5365750" y="4981575"/>
          <p14:tracePt t="36199" x="5375275" y="4981575"/>
          <p14:tracePt t="36231" x="5383213" y="4981575"/>
          <p14:tracePt t="36239" x="5400675" y="4981575"/>
          <p14:tracePt t="36247" x="5427663" y="4981575"/>
          <p14:tracePt t="36255" x="5445125" y="4981575"/>
          <p14:tracePt t="36263" x="5453063" y="4981575"/>
          <p14:tracePt t="36271" x="5462588" y="4981575"/>
          <p14:tracePt t="36622" x="5462588" y="4991100"/>
          <p14:tracePt t="36635" x="5462588" y="4999038"/>
          <p14:tracePt t="36643" x="5462588" y="5008563"/>
          <p14:tracePt t="36650" x="5462588" y="5026025"/>
          <p14:tracePt t="36659" x="5462588" y="5033963"/>
          <p14:tracePt t="36711" x="5487988" y="5016500"/>
          <p14:tracePt t="36719" x="5487988" y="4991100"/>
          <p14:tracePt t="36727" x="5487988" y="4981575"/>
          <p14:tracePt t="36735" x="5497513" y="4956175"/>
          <p14:tracePt t="36745" x="5505450" y="4929188"/>
          <p14:tracePt t="36750" x="5505450" y="4894263"/>
          <p14:tracePt t="36761" x="5540375" y="4868863"/>
          <p14:tracePt t="36775" x="5549900" y="4851400"/>
          <p14:tracePt t="36783" x="5557838" y="4841875"/>
          <p14:tracePt t="36799" x="5557838" y="4824413"/>
          <p14:tracePt t="36815" x="5575300" y="4799013"/>
          <p14:tracePt t="36823" x="5584825" y="4799013"/>
          <p14:tracePt t="36832" x="5602288" y="4789488"/>
          <p14:tracePt t="36839" x="5627688" y="4789488"/>
          <p14:tracePt t="36847" x="5645150" y="4789488"/>
          <p14:tracePt t="36855" x="5707063" y="4789488"/>
          <p14:tracePt t="36863" x="5732463" y="4789488"/>
          <p14:tracePt t="36871" x="5802313" y="4789488"/>
          <p14:tracePt t="36879" x="5819775" y="4816475"/>
          <p14:tracePt t="36887" x="5854700" y="4816475"/>
          <p14:tracePt t="36928" x="5854700" y="4806950"/>
          <p14:tracePt t="37097" x="5854700" y="4816475"/>
          <p14:tracePt t="37136" x="5854700" y="4824413"/>
          <p14:tracePt t="37160" x="5854700" y="4833938"/>
          <p14:tracePt t="37182" x="5854700" y="4851400"/>
          <p14:tracePt t="37198" x="5854700" y="4859338"/>
          <p14:tracePt t="37221" x="5854700" y="4868863"/>
          <p14:tracePt t="37236" x="5854700" y="4876800"/>
          <p14:tracePt t="37260" x="5854700" y="4894263"/>
          <p14:tracePt t="37267" x="5854700" y="4903788"/>
          <p14:tracePt t="37283" x="5854700" y="4911725"/>
          <p14:tracePt t="37298" x="5854700" y="4921250"/>
          <p14:tracePt t="37306" x="5854700" y="4938713"/>
          <p14:tracePt t="37321" x="5837238" y="4946650"/>
          <p14:tracePt t="37337" x="5837238" y="4956175"/>
          <p14:tracePt t="37345" x="5827713" y="4956175"/>
          <p14:tracePt t="37352" x="5827713" y="4964113"/>
          <p14:tracePt t="37361" x="5819775" y="4981575"/>
          <p14:tracePt t="37379" x="5819775" y="4991100"/>
          <p14:tracePt t="37390" x="5810250" y="4991100"/>
          <p14:tracePt t="37398" x="5810250" y="4999038"/>
          <p14:tracePt t="37421" x="5810250" y="5008563"/>
          <p14:tracePt t="37429" x="5792788" y="5008563"/>
          <p14:tracePt t="37463" x="5775325" y="5008563"/>
          <p14:tracePt t="37471" x="5722938" y="5008563"/>
          <p14:tracePt t="37479" x="5662613" y="5008563"/>
          <p14:tracePt t="37487" x="5619750" y="5026025"/>
          <p14:tracePt t="37495" x="5592763" y="5026025"/>
          <p14:tracePt t="37503" x="5557838" y="5026025"/>
          <p14:tracePt t="37510" x="5505450" y="5026025"/>
          <p14:tracePt t="37519" x="5445125" y="5026025"/>
          <p14:tracePt t="37528" x="5383213" y="5026025"/>
          <p14:tracePt t="37535" x="5330825" y="5026025"/>
          <p14:tracePt t="37544" x="5295900" y="5026025"/>
          <p14:tracePt t="37551" x="5243513" y="5026025"/>
          <p14:tracePt t="37561" x="5208588" y="5026025"/>
          <p14:tracePt t="37567" x="5183188" y="5026025"/>
          <p14:tracePt t="37578" x="5173663" y="5026025"/>
          <p14:tracePt t="37583" x="5156200" y="5026025"/>
          <p14:tracePt t="37591" x="5138738" y="5026025"/>
          <p14:tracePt t="37623" x="5130800" y="5026025"/>
          <p14:tracePt t="37631" x="5121275" y="5026025"/>
          <p14:tracePt t="37639" x="5078413" y="5026025"/>
          <p14:tracePt t="37647" x="5033963" y="5026025"/>
          <p14:tracePt t="37655" x="4991100" y="4999038"/>
          <p14:tracePt t="37663" x="4938713" y="4973638"/>
          <p14:tracePt t="37671" x="4894263" y="4929188"/>
          <p14:tracePt t="37679" x="4824413" y="4894263"/>
          <p14:tracePt t="37687" x="4764088" y="4876800"/>
          <p14:tracePt t="37695" x="4694238" y="4833938"/>
          <p14:tracePt t="37703" x="4632325" y="4789488"/>
          <p14:tracePt t="37712" x="4589463" y="4764088"/>
          <p14:tracePt t="37719" x="4502150" y="4719638"/>
          <p14:tracePt t="37723" x="4502150" y="4711700"/>
          <p14:tracePt t="37728" x="4441825" y="4702175"/>
          <p14:tracePt t="37735" x="4379913" y="4667250"/>
          <p14:tracePt t="37745" x="4344988" y="4659313"/>
          <p14:tracePt t="37748" x="4354513" y="4659313"/>
          <p14:tracePt t="37751" x="4327525" y="4659313"/>
          <p14:tracePt t="37753" x="4327525" y="4649788"/>
          <p14:tracePt t="37761" x="4267200" y="4632325"/>
          <p14:tracePt t="37767" x="4197350" y="4624388"/>
          <p14:tracePt t="37778" x="4117975" y="4614863"/>
          <p14:tracePt t="37783" x="4048125" y="4606925"/>
          <p14:tracePt t="37792" x="3978275" y="4589463"/>
          <p14:tracePt t="37799" x="3943350" y="4589463"/>
          <p14:tracePt t="37807" x="3917950" y="4589463"/>
          <p14:tracePt t="37815" x="3908425" y="4589463"/>
          <p14:tracePt t="37853" x="3908425" y="4579938"/>
          <p14:tracePt t="37935" x="3900488" y="4572000"/>
          <p14:tracePt t="37943" x="3900488" y="4537075"/>
          <p14:tracePt t="37951" x="3900488" y="4519613"/>
          <p14:tracePt t="37959" x="3900488" y="4459288"/>
          <p14:tracePt t="37967" x="3900488" y="4397375"/>
          <p14:tracePt t="37978" x="3900488" y="4344988"/>
          <p14:tracePt t="37983" x="3900488" y="4284663"/>
          <p14:tracePt t="37991" x="3917950" y="4222750"/>
          <p14:tracePt t="37999" x="3935413" y="4152900"/>
          <p14:tracePt t="38008" x="3970338" y="4092575"/>
          <p14:tracePt t="38015" x="4005263" y="4022725"/>
          <p14:tracePt t="38023" x="4030663" y="3970338"/>
          <p14:tracePt t="38031" x="4075113" y="3908425"/>
          <p14:tracePt t="38039" x="4100513" y="3848100"/>
          <p14:tracePt t="38047" x="4135438" y="3803650"/>
          <p14:tracePt t="38055" x="4152900" y="3751263"/>
          <p14:tracePt t="38063" x="4179888" y="3698875"/>
          <p14:tracePt t="38071" x="4197350" y="3656013"/>
          <p14:tracePt t="38079" x="4197350" y="3603625"/>
          <p14:tracePt t="38087" x="4205288" y="3541713"/>
          <p14:tracePt t="38096" x="4205288" y="3489325"/>
          <p14:tracePt t="38103" x="4232275" y="3446463"/>
          <p14:tracePt t="38112" x="4232275" y="3394075"/>
          <p14:tracePt t="38119" x="4240213" y="3341688"/>
          <p14:tracePt t="38127" x="4249738" y="3271838"/>
          <p14:tracePt t="38144" x="4267200" y="3167063"/>
          <p14:tracePt t="38151" x="4284663" y="3089275"/>
          <p14:tracePt t="38161" x="4284663" y="3009900"/>
          <p14:tracePt t="38167" x="4292600" y="2949575"/>
          <p14:tracePt t="38177" x="4310063" y="2870200"/>
          <p14:tracePt t="38183" x="4319588" y="2782888"/>
          <p14:tracePt t="38191" x="4319588" y="2705100"/>
          <p14:tracePt t="38199" x="4337050" y="2608263"/>
          <p14:tracePt t="38207" x="4337050" y="2520950"/>
          <p14:tracePt t="38215" x="4337050" y="2433638"/>
          <p14:tracePt t="38223" x="4337050" y="2338388"/>
          <p14:tracePt t="38231" x="4337050" y="2233613"/>
          <p14:tracePt t="38239" x="4337050" y="2138363"/>
          <p14:tracePt t="38247" x="4337050" y="2041525"/>
          <p14:tracePt t="38255" x="4337050" y="1963738"/>
          <p14:tracePt t="38263" x="4354513" y="1884363"/>
          <p14:tracePt t="38271" x="4354513" y="1779588"/>
          <p14:tracePt t="38279" x="4354513" y="1684338"/>
          <p14:tracePt t="38287" x="4354513" y="1597025"/>
          <p14:tracePt t="38295" x="4354513" y="1517650"/>
          <p14:tracePt t="38303" x="4354513" y="1430338"/>
          <p14:tracePt t="38309" x="4354513" y="1422400"/>
          <p14:tracePt t="38314" x="4354513" y="1352550"/>
          <p14:tracePt t="38319" x="4354513" y="1290638"/>
          <p14:tracePt t="38327" x="4354513" y="1212850"/>
          <p14:tracePt t="38335" x="4371975" y="1135063"/>
          <p14:tracePt t="38339" x="4371975" y="1125538"/>
          <p14:tracePt t="38344" x="4371975" y="1055688"/>
          <p14:tracePt t="38351" x="4406900" y="995363"/>
          <p14:tracePt t="38361" x="4449763" y="908050"/>
          <p14:tracePt t="38367" x="4484688" y="838200"/>
          <p14:tracePt t="38370" x="4494213" y="838200"/>
          <p14:tracePt t="38379" x="4537075" y="741363"/>
          <p14:tracePt t="38383" x="4579938" y="688975"/>
          <p14:tracePt t="38392" x="4624388" y="636588"/>
          <p14:tracePt t="38399" x="4641850" y="576263"/>
          <p14:tracePt t="38407" x="4684713" y="514350"/>
          <p14:tracePt t="38416" x="4711700" y="471488"/>
          <p14:tracePt t="38423" x="4746625" y="419100"/>
          <p14:tracePt t="38431" x="4754563" y="384175"/>
          <p14:tracePt t="38439" x="4772025" y="331788"/>
          <p14:tracePt t="38447" x="4799013" y="296863"/>
          <p14:tracePt t="38455" x="4806950" y="261938"/>
          <p14:tracePt t="38463" x="4816475" y="217488"/>
          <p14:tracePt t="38471" x="4841875" y="200025"/>
          <p14:tracePt t="38480" x="4851400" y="182563"/>
          <p14:tracePt t="38487" x="4851400" y="174625"/>
          <p14:tracePt t="38496" x="4859338" y="157163"/>
          <p14:tracePt t="38525" x="4859338" y="139700"/>
          <p14:tracePt t="38528" x="4886325" y="139700"/>
          <p14:tracePt t="38535" x="4921250" y="139700"/>
          <p14:tracePt t="38544" x="4946650" y="139700"/>
          <p14:tracePt t="38551" x="5008563" y="182563"/>
          <p14:tracePt t="38561" x="5026025" y="227013"/>
          <p14:tracePt t="38567" x="5068888" y="296863"/>
          <p14:tracePt t="38575" x="5103813" y="384175"/>
          <p14:tracePt t="38583" x="5138738" y="461963"/>
          <p14:tracePt t="38591" x="5165725" y="558800"/>
          <p14:tracePt t="38599" x="5183188" y="636588"/>
          <p14:tracePt t="38607" x="5183188" y="723900"/>
          <p14:tracePt t="38615" x="5183188" y="803275"/>
          <p14:tracePt t="38623" x="5183188" y="898525"/>
          <p14:tracePt t="38631" x="5183188" y="968375"/>
          <p14:tracePt t="38639" x="5183188" y="1055688"/>
          <p14:tracePt t="38647" x="5183188" y="1117600"/>
          <p14:tracePt t="38655" x="5183188" y="1185863"/>
          <p14:tracePt t="38663" x="5173663" y="1273175"/>
          <p14:tracePt t="38671" x="5165725" y="1343025"/>
          <p14:tracePt t="38679" x="5156200" y="1422400"/>
          <p14:tracePt t="38687" x="5156200" y="1500188"/>
          <p14:tracePt t="38695" x="5156200" y="1552575"/>
          <p14:tracePt t="38703" x="5156200" y="1639888"/>
          <p14:tracePt t="38711" x="5156200" y="1727200"/>
          <p14:tracePt t="38719" x="5156200" y="1824038"/>
          <p14:tracePt t="38727" x="5156200" y="1901825"/>
          <p14:tracePt t="38735" x="5156200" y="1998663"/>
          <p14:tracePt t="38744" x="5156200" y="2103438"/>
          <p14:tracePt t="38751" x="5156200" y="2208213"/>
          <p14:tracePt t="38760" x="5156200" y="2320925"/>
          <p14:tracePt t="38767" x="5156200" y="2433638"/>
          <p14:tracePt t="38777" x="5156200" y="2565400"/>
          <p14:tracePt t="38783" x="5165725" y="2678113"/>
          <p14:tracePt t="38792" x="5165725" y="2782888"/>
          <p14:tracePt t="38799" x="5165725" y="2914650"/>
          <p14:tracePt t="38807" x="5165725" y="3027363"/>
          <p14:tracePt t="38815" x="5165725" y="3149600"/>
          <p14:tracePt t="38823" x="5165725" y="3254375"/>
          <p14:tracePt t="38831" x="5165725" y="3386138"/>
          <p14:tracePt t="38839" x="5165725" y="3506788"/>
          <p14:tracePt t="38848" x="5165725" y="3629025"/>
          <p14:tracePt t="38856" x="5165725" y="3733800"/>
          <p14:tracePt t="38864" x="5165725" y="3856038"/>
          <p14:tracePt t="38871" x="5165725" y="3960813"/>
          <p14:tracePt t="38879" x="5165725" y="4075113"/>
          <p14:tracePt t="38887" x="5165725" y="4197350"/>
          <p14:tracePt t="38897" x="5165725" y="4292600"/>
          <p14:tracePt t="38903" x="5165725" y="4389438"/>
          <p14:tracePt t="38911" x="5183188" y="4467225"/>
          <p14:tracePt t="38919" x="5191125" y="4546600"/>
          <p14:tracePt t="38927" x="5200650" y="4597400"/>
          <p14:tracePt t="38935" x="5235575" y="4649788"/>
          <p14:tracePt t="38944" x="5243513" y="4684713"/>
          <p14:tracePt t="38951" x="5253038" y="4702175"/>
          <p14:tracePt t="38961" x="5278438" y="4729163"/>
          <p14:tracePt t="38964" x="5287963" y="4729163"/>
          <p14:tracePt t="38980" x="5287963" y="4719638"/>
          <p14:tracePt t="38983" x="5295900" y="4729163"/>
          <p14:tracePt t="39002" x="5313363" y="4729163"/>
          <p14:tracePt t="39015" x="5322888" y="4729163"/>
          <p14:tracePt t="39017" x="5322888" y="4719638"/>
          <p14:tracePt t="39023" x="5340350" y="4719638"/>
          <p14:tracePt t="39031" x="5365750" y="4729163"/>
          <p14:tracePt t="39039" x="5375275" y="4737100"/>
          <p14:tracePt t="39049" x="5383213" y="4737100"/>
          <p14:tracePt t="39055" x="5410200" y="4737100"/>
          <p14:tracePt t="39065" x="5418138" y="4737100"/>
          <p14:tracePt t="39071" x="5427663" y="4737100"/>
          <p14:tracePt t="39080" x="5427663" y="4719638"/>
          <p14:tracePt t="39110" x="5427663" y="4711700"/>
          <p14:tracePt t="39256" x="5445125" y="4702175"/>
          <p14:tracePt t="39263" x="5427663" y="4676775"/>
          <p14:tracePt t="39271" x="5418138" y="4649788"/>
          <p14:tracePt t="39279" x="5418138" y="4624388"/>
          <p14:tracePt t="39905" x="5418138" y="4614863"/>
          <p14:tracePt t="39929" x="5418138" y="4589463"/>
          <p14:tracePt t="39935" x="5400675" y="4579938"/>
          <p14:tracePt t="39943" x="5383213" y="4564063"/>
          <p14:tracePt t="39960" x="5375275" y="4564063"/>
          <p14:tracePt t="39967" x="5340350" y="4546600"/>
          <p14:tracePt t="39975" x="5313363" y="4529138"/>
          <p14:tracePt t="39991" x="5305425" y="4529138"/>
          <p14:tracePt t="40008" x="5287963" y="4529138"/>
          <p14:tracePt t="40015" x="5253038" y="4502150"/>
          <p14:tracePt t="40023" x="5218113" y="4484688"/>
          <p14:tracePt t="40031" x="5173663" y="4441825"/>
          <p14:tracePt t="40039" x="5130800" y="4389438"/>
          <p14:tracePt t="40047" x="5095875" y="4344988"/>
          <p14:tracePt t="40055" x="5078413" y="4275138"/>
          <p14:tracePt t="40063" x="5033963" y="4187825"/>
          <p14:tracePt t="40071" x="5033963" y="4110038"/>
          <p14:tracePt t="40079" x="5033963" y="4013200"/>
          <p14:tracePt t="40087" x="5033963" y="3925888"/>
          <p14:tracePt t="40095" x="5051425" y="3821113"/>
          <p14:tracePt t="40103" x="5113338" y="3698875"/>
          <p14:tracePt t="40112" x="5165725" y="3586163"/>
          <p14:tracePt t="40119" x="5226050" y="3481388"/>
          <p14:tracePt t="40128" x="5278438" y="3394075"/>
          <p14:tracePt t="40135" x="5322888" y="3281363"/>
          <p14:tracePt t="40144" x="5340350" y="3194050"/>
          <p14:tracePt t="40160" x="5340350" y="3044825"/>
          <p14:tracePt t="40167" x="5340350" y="2974975"/>
          <p14:tracePt t="40177" x="5330825" y="2914650"/>
          <p14:tracePt t="40183" x="5270500" y="2844800"/>
          <p14:tracePt t="40193" x="5218113" y="2782888"/>
          <p14:tracePt t="40199" x="5156200" y="2705100"/>
          <p14:tracePt t="40207" x="5095875" y="2643188"/>
          <p14:tracePt t="40215" x="5043488" y="2582863"/>
          <p14:tracePt t="40223" x="4991100" y="2520950"/>
          <p14:tracePt t="40231" x="4938713" y="2451100"/>
          <p14:tracePt t="40239" x="4894263" y="2408238"/>
          <p14:tracePt t="40247" x="4833938" y="2363788"/>
          <p14:tracePt t="40255" x="4816475" y="2346325"/>
          <p14:tracePt t="40263" x="4772025" y="2320925"/>
          <p14:tracePt t="40271" x="4764088" y="2311400"/>
          <p14:tracePt t="40279" x="4729163" y="2311400"/>
          <p14:tracePt t="40287" x="4702175" y="2311400"/>
          <p14:tracePt t="40295" x="4659313" y="2311400"/>
          <p14:tracePt t="40303" x="4632325" y="2311400"/>
          <p14:tracePt t="40311" x="4597400" y="2346325"/>
          <p14:tracePt t="40319" x="4564063" y="2451100"/>
          <p14:tracePt t="40327" x="4554538" y="2547938"/>
          <p14:tracePt t="40335" x="4554538" y="2670175"/>
          <p14:tracePt t="40344" x="4554538" y="2809875"/>
          <p14:tracePt t="40351" x="4579938" y="2932113"/>
          <p14:tracePt t="40361" x="4614863" y="3062288"/>
          <p14:tracePt t="40367" x="4641850" y="3176588"/>
          <p14:tracePt t="40377" x="4684713" y="3263900"/>
          <p14:tracePt t="40383" x="4746625" y="3351213"/>
          <p14:tracePt t="40392" x="4799013" y="3421063"/>
          <p14:tracePt t="40399" x="4851400" y="3454400"/>
          <p14:tracePt t="40407" x="4929188" y="3471863"/>
          <p14:tracePt t="40415" x="5008563" y="3481388"/>
          <p14:tracePt t="40424" x="5103813" y="3481388"/>
          <p14:tracePt t="40431" x="5200650" y="3481388"/>
          <p14:tracePt t="40439" x="5295900" y="3429000"/>
          <p14:tracePt t="40447" x="5383213" y="3341688"/>
          <p14:tracePt t="40455" x="5497513" y="3228975"/>
          <p14:tracePt t="40463" x="5540375" y="3141663"/>
          <p14:tracePt t="40471" x="5575300" y="3062288"/>
          <p14:tracePt t="40479" x="5645150" y="2957513"/>
          <p14:tracePt t="40487" x="5672138" y="2844800"/>
          <p14:tracePt t="40495" x="5715000" y="2705100"/>
          <p14:tracePt t="40503" x="5715000" y="2582863"/>
          <p14:tracePt t="40512" x="5715000" y="2468563"/>
          <p14:tracePt t="40519" x="5715000" y="2320925"/>
          <p14:tracePt t="40528" x="5697538" y="2208213"/>
          <p14:tracePt t="40535" x="5654675" y="2085975"/>
          <p14:tracePt t="40544" x="5575300" y="1963738"/>
          <p14:tracePt t="40551" x="5505450" y="1866900"/>
          <p14:tracePt t="40561" x="5427663" y="1789113"/>
          <p14:tracePt t="40567" x="5340350" y="1744663"/>
          <p14:tracePt t="40577" x="5253038" y="1701800"/>
          <p14:tracePt t="40583" x="5130800" y="1701800"/>
          <p14:tracePt t="40594" x="5033963" y="1701800"/>
          <p14:tracePt t="40599" x="4938713" y="1701800"/>
          <p14:tracePt t="40608" x="4833938" y="1779588"/>
          <p14:tracePt t="40615" x="4764088" y="1884363"/>
          <p14:tracePt t="40623" x="4702175" y="1998663"/>
          <p14:tracePt t="40631" x="4649788" y="2163763"/>
          <p14:tracePt t="40639" x="4614863" y="2328863"/>
          <p14:tracePt t="40647" x="4606925" y="2495550"/>
          <p14:tracePt t="40655" x="4606925" y="2670175"/>
          <p14:tracePt t="40663" x="4614863" y="2844800"/>
          <p14:tracePt t="40671" x="4641850" y="2984500"/>
          <p14:tracePt t="40679" x="4684713" y="3106738"/>
          <p14:tracePt t="40687" x="4746625" y="3201988"/>
          <p14:tracePt t="40695" x="4789488" y="3289300"/>
          <p14:tracePt t="40703" x="4851400" y="3368675"/>
          <p14:tracePt t="40712" x="4903788" y="3386138"/>
          <p14:tracePt t="40719" x="4981575" y="3411538"/>
          <p14:tracePt t="40727" x="5033963" y="3411538"/>
          <p14:tracePt t="40735" x="5095875" y="3411538"/>
          <p14:tracePt t="40744" x="5156200" y="3394075"/>
          <p14:tracePt t="40751" x="5208588" y="3324225"/>
          <p14:tracePt t="40761" x="5243513" y="3263900"/>
          <p14:tracePt t="40767" x="5287963" y="3176588"/>
          <p14:tracePt t="40777" x="5295900" y="3097213"/>
          <p14:tracePt t="40783" x="5295900" y="3036888"/>
          <p14:tracePt t="40794" x="5295900" y="2974975"/>
          <p14:tracePt t="40799" x="5295900" y="2932113"/>
          <p14:tracePt t="40808" x="5253038" y="2870200"/>
          <p14:tracePt t="40815" x="5218113" y="2835275"/>
          <p14:tracePt t="40823" x="5156200" y="2800350"/>
          <p14:tracePt t="40831" x="5086350" y="2782888"/>
          <p14:tracePt t="40839" x="4991100" y="2757488"/>
          <p14:tracePt t="40847" x="4894263" y="2757488"/>
          <p14:tracePt t="40855" x="4789488" y="2757488"/>
          <p14:tracePt t="40863" x="4719638" y="2774950"/>
          <p14:tracePt t="40871" x="4641850" y="2827338"/>
          <p14:tracePt t="40879" x="4589463" y="2870200"/>
          <p14:tracePt t="40887" x="4546600" y="2932113"/>
          <p14:tracePt t="40896" x="4529138" y="2992438"/>
          <p14:tracePt t="40903" x="4502150" y="3079750"/>
          <p14:tracePt t="40912" x="4502150" y="3159125"/>
          <p14:tracePt t="40919" x="4484688" y="3246438"/>
          <p14:tracePt t="40926" x="4484688" y="3324225"/>
          <p14:tracePt t="40935" x="4484688" y="3386138"/>
          <p14:tracePt t="40944" x="4484688" y="3454400"/>
          <p14:tracePt t="40951" x="4484688" y="3481388"/>
          <p14:tracePt t="40960" x="4484688" y="3516313"/>
          <p14:tracePt t="40977" x="4484688" y="3524250"/>
          <p14:tracePt t="41832" x="4484688" y="3586163"/>
          <p14:tracePt t="41840" x="4467225" y="3646488"/>
          <p14:tracePt t="41847" x="4441825" y="3690938"/>
          <p14:tracePt t="41856" x="4432300" y="3743325"/>
          <p14:tracePt t="41864" x="4432300" y="3821113"/>
          <p14:tracePt t="41871" x="4432300" y="3856038"/>
          <p14:tracePt t="41879" x="4441825" y="3900488"/>
          <p14:tracePt t="41887" x="4484688" y="3917950"/>
          <p14:tracePt t="41895" x="4537075" y="3952875"/>
          <p14:tracePt t="41903" x="4614863" y="3952875"/>
          <p14:tracePt t="41911" x="4719638" y="3952875"/>
          <p14:tracePt t="41919" x="4833938" y="3952875"/>
          <p14:tracePt t="41927" x="4964113" y="3935413"/>
          <p14:tracePt t="41935" x="5078413" y="3890963"/>
          <p14:tracePt t="41944" x="5208588" y="3830638"/>
          <p14:tracePt t="41951" x="5322888" y="3778250"/>
          <p14:tracePt t="41960" x="5427663" y="3716338"/>
          <p14:tracePt t="41967" x="5505450" y="3663950"/>
          <p14:tracePt t="41977" x="5575300" y="3611563"/>
          <p14:tracePt t="41983" x="5619750" y="3576638"/>
          <p14:tracePt t="41993" x="5627688" y="3541713"/>
          <p14:tracePt t="41999" x="5645150" y="3516313"/>
          <p14:tracePt t="42007" x="5645150" y="3489325"/>
          <p14:tracePt t="42015" x="5645150" y="3471863"/>
          <p14:tracePt t="42023" x="5645150" y="3454400"/>
          <p14:tracePt t="42031" x="5645150" y="3446463"/>
          <p14:tracePt t="42040" x="5637213" y="3411538"/>
          <p14:tracePt t="42047" x="5602288" y="3394075"/>
          <p14:tracePt t="42055" x="5557838" y="3386138"/>
          <p14:tracePt t="42063" x="5514975" y="3351213"/>
          <p14:tracePt t="42071" x="5505450" y="3351213"/>
          <p14:tracePt t="42079" x="5480050" y="3351213"/>
          <p14:tracePt t="42087" x="5427663" y="3341688"/>
          <p14:tracePt t="42095" x="5392738" y="3341688"/>
          <p14:tracePt t="42103" x="5330825" y="3341688"/>
          <p14:tracePt t="42111" x="5260975" y="3341688"/>
          <p14:tracePt t="42119" x="5218113" y="3341688"/>
          <p14:tracePt t="42127" x="5156200" y="3341688"/>
          <p14:tracePt t="42143" x="5086350" y="3376613"/>
          <p14:tracePt t="42151" x="5043488" y="3394075"/>
          <p14:tracePt t="42160" x="5008563" y="3421063"/>
          <p14:tracePt t="42167" x="4999038" y="3429000"/>
          <p14:tracePt t="42177" x="4964113" y="3463925"/>
          <p14:tracePt t="42194" x="4964113" y="3498850"/>
          <p14:tracePt t="42199" x="4964113" y="3516313"/>
          <p14:tracePt t="42207" x="4946650" y="3551238"/>
          <p14:tracePt t="42215" x="4946650" y="3568700"/>
          <p14:tracePt t="42223" x="4946650" y="3611563"/>
          <p14:tracePt t="42231" x="4938713" y="3646488"/>
          <p14:tracePt t="42239" x="4938713" y="3681413"/>
          <p14:tracePt t="42247" x="4938713" y="3725863"/>
          <p14:tracePt t="42255" x="4921250" y="3768725"/>
          <p14:tracePt t="42263" x="4911725" y="3803650"/>
          <p14:tracePt t="42271" x="4894263" y="3856038"/>
          <p14:tracePt t="42279" x="4894263" y="3873500"/>
          <p14:tracePt t="42287" x="4868863" y="3917950"/>
          <p14:tracePt t="42295" x="4859338" y="3952875"/>
          <p14:tracePt t="42303" x="4824413" y="3995738"/>
          <p14:tracePt t="42311" x="4806950" y="4022725"/>
          <p14:tracePt t="42319" x="4772025" y="4048125"/>
          <p14:tracePt t="42327" x="4746625" y="4075113"/>
          <p14:tracePt t="42335" x="4702175" y="4117975"/>
          <p14:tracePt t="42343" x="4684713" y="4127500"/>
          <p14:tracePt t="42351" x="4632325" y="4135438"/>
          <p14:tracePt t="42360" x="4597400" y="4162425"/>
          <p14:tracePt t="42367" x="4554538" y="4162425"/>
          <p14:tracePt t="42376" x="4511675" y="4179888"/>
          <p14:tracePt t="42383" x="4484688" y="4179888"/>
          <p14:tracePt t="42393" x="4459288" y="4179888"/>
          <p14:tracePt t="42399" x="4432300" y="4179888"/>
          <p14:tracePt t="42408" x="4414838" y="4197350"/>
          <p14:tracePt t="42415" x="4389438" y="4197350"/>
          <p14:tracePt t="42423" x="4379913" y="4197350"/>
          <p14:tracePt t="42431" x="4337050" y="4214813"/>
          <p14:tracePt t="42447" x="4302125" y="4240213"/>
          <p14:tracePt t="42455" x="4267200" y="4267200"/>
          <p14:tracePt t="42463" x="4257675" y="4284663"/>
          <p14:tracePt t="42471" x="4222750" y="4327525"/>
          <p14:tracePt t="42479" x="4214813" y="4337050"/>
          <p14:tracePt t="42487" x="4214813" y="4344988"/>
          <p14:tracePt t="42495" x="4205288" y="4371975"/>
          <p14:tracePt t="42503" x="4179888" y="4389438"/>
          <p14:tracePt t="42519" x="4170363" y="4397375"/>
          <p14:tracePt t="42527" x="4170363" y="4424363"/>
          <p14:tracePt t="42535" x="4162425" y="4441825"/>
          <p14:tracePt t="42543" x="4162425" y="4476750"/>
          <p14:tracePt t="42551" x="4162425" y="4484688"/>
          <p14:tracePt t="42560" x="4162425" y="4511675"/>
          <p14:tracePt t="42567" x="4162425" y="4529138"/>
          <p14:tracePt t="42577" x="4162425" y="4554538"/>
          <p14:tracePt t="42583" x="4187825" y="4572000"/>
          <p14:tracePt t="42593" x="4232275" y="4606925"/>
          <p14:tracePt t="42599" x="4249738" y="4614863"/>
          <p14:tracePt t="42610" x="4292600" y="4632325"/>
          <p14:tracePt t="42615" x="4337050" y="4649788"/>
          <p14:tracePt t="42624" x="4379913" y="4659313"/>
          <p14:tracePt t="42632" x="4414838" y="4676775"/>
          <p14:tracePt t="42639" x="4484688" y="4676775"/>
          <p14:tracePt t="42647" x="4537075" y="4676775"/>
          <p14:tracePt t="42655" x="4589463" y="4676775"/>
          <p14:tracePt t="42663" x="4632325" y="4676775"/>
          <p14:tracePt t="42671" x="4711700" y="4649788"/>
          <p14:tracePt t="42679" x="4764088" y="4624388"/>
          <p14:tracePt t="42687" x="4833938" y="4579938"/>
          <p14:tracePt t="42695" x="4876800" y="4546600"/>
          <p14:tracePt t="42703" x="4921250" y="4529138"/>
          <p14:tracePt t="42712" x="4964113" y="4494213"/>
          <p14:tracePt t="42719" x="4991100" y="4459288"/>
          <p14:tracePt t="42727" x="5026025" y="4432300"/>
          <p14:tracePt t="42735" x="5051425" y="4406900"/>
          <p14:tracePt t="42744" x="5068888" y="4389438"/>
          <p14:tracePt t="42751" x="5078413" y="4371975"/>
          <p14:tracePt t="42760" x="5113338" y="4344988"/>
          <p14:tracePt t="42767" x="5113338" y="4327525"/>
          <p14:tracePt t="42776" x="5121275" y="4310063"/>
          <p14:tracePt t="42793" x="5121275" y="4284663"/>
          <p14:tracePt t="42799" x="5121275" y="4275138"/>
          <p14:tracePt t="42810" x="5121275" y="4267200"/>
          <p14:tracePt t="42815" x="5113338" y="4232275"/>
          <p14:tracePt t="42824" x="5086350" y="4197350"/>
          <p14:tracePt t="42831" x="5051425" y="4152900"/>
          <p14:tracePt t="42840" x="5033963" y="4135438"/>
          <p14:tracePt t="42847" x="5008563" y="4092575"/>
          <p14:tracePt t="42855" x="4981575" y="4048125"/>
          <p14:tracePt t="42863" x="4946650" y="4013200"/>
          <p14:tracePt t="42871" x="4921250" y="3978275"/>
          <p14:tracePt t="42879" x="4903788" y="3935413"/>
          <p14:tracePt t="42887" x="4876800" y="3917950"/>
          <p14:tracePt t="42895" x="4868863" y="3890963"/>
          <p14:tracePt t="42903" x="4851400" y="3865563"/>
          <p14:tracePt t="42912" x="4833938" y="3848100"/>
          <p14:tracePt t="42919" x="4824413" y="3838575"/>
          <p14:tracePt t="42928" x="4816475" y="3830638"/>
          <p14:tracePt t="42935" x="4806950" y="3795713"/>
          <p14:tracePt t="42943" x="4781550" y="3778250"/>
          <p14:tracePt t="42951" x="4772025" y="3760788"/>
          <p14:tracePt t="42960" x="4764088" y="3743325"/>
          <p14:tracePt t="42967" x="4737100" y="3716338"/>
          <p14:tracePt t="42977" x="4719638" y="3698875"/>
          <p14:tracePt t="42983" x="4694238" y="3663950"/>
          <p14:tracePt t="42992" x="4659313" y="3629025"/>
          <p14:tracePt t="42999" x="4641850" y="3603625"/>
          <p14:tracePt t="43010" x="4606925" y="3559175"/>
          <p14:tracePt t="43015" x="4564063" y="3516313"/>
          <p14:tracePt t="43024" x="4546600" y="3481388"/>
          <p14:tracePt t="43031" x="4502150" y="3446463"/>
          <p14:tracePt t="43039" x="4502150" y="3436938"/>
          <p14:tracePt t="43047" x="4476750" y="3403600"/>
          <p14:tracePt t="43055" x="4441825" y="3368675"/>
          <p14:tracePt t="43063" x="4424363" y="3351213"/>
          <p14:tracePt t="43071" x="4389438" y="3316288"/>
          <p14:tracePt t="43079" x="4354513" y="3298825"/>
          <p14:tracePt t="43087" x="4327525" y="3263900"/>
          <p14:tracePt t="43095" x="4310063" y="3254375"/>
          <p14:tracePt t="43103" x="4284663" y="3228975"/>
          <p14:tracePt t="43111" x="4257675" y="3211513"/>
          <p14:tracePt t="43119" x="4249738" y="3194050"/>
          <p14:tracePt t="43128" x="4222750" y="3176588"/>
          <p14:tracePt t="43144" x="4205288" y="3141663"/>
          <p14:tracePt t="43151" x="4179888" y="3132138"/>
          <p14:tracePt t="43160" x="4170363" y="3106738"/>
          <p14:tracePt t="43167" x="4162425" y="3097213"/>
          <p14:tracePt t="43177" x="4152900" y="3079750"/>
          <p14:tracePt t="43183" x="4135438" y="3062288"/>
          <p14:tracePt t="43199" x="4117975" y="3044825"/>
          <p14:tracePt t="43210" x="4110038" y="3036888"/>
          <p14:tracePt t="43224" x="4083050" y="3036888"/>
          <p14:tracePt t="43231" x="4075113" y="3036888"/>
          <p14:tracePt t="43239" x="4048125" y="3019425"/>
          <p14:tracePt t="43247" x="4030663" y="3019425"/>
          <p14:tracePt t="43255" x="4022725" y="3019425"/>
          <p14:tracePt t="43263" x="3978275" y="3019425"/>
          <p14:tracePt t="43271" x="3952875" y="3009900"/>
          <p14:tracePt t="43279" x="3917950" y="3009900"/>
          <p14:tracePt t="43287" x="3900488" y="3009900"/>
          <p14:tracePt t="43295" x="3865563" y="3009900"/>
          <p14:tracePt t="43303" x="3830638" y="2992438"/>
          <p14:tracePt t="43311" x="3813175" y="2992438"/>
          <p14:tracePt t="43319" x="3786188" y="2992438"/>
          <p14:tracePt t="43328" x="3778250" y="2992438"/>
          <p14:tracePt t="43335" x="3760788" y="2992438"/>
          <p14:tracePt t="43343" x="3743325" y="2992438"/>
          <p14:tracePt t="43375" x="3733800" y="2992438"/>
          <p14:tracePt t="43471" x="3725863" y="2992438"/>
          <p14:tracePt t="43527" x="3716338" y="3001963"/>
          <p14:tracePt t="43543" x="3743325" y="3027363"/>
          <p14:tracePt t="43552" x="3760788" y="3036888"/>
          <p14:tracePt t="43560" x="3786188" y="3044825"/>
          <p14:tracePt t="43567" x="3795713" y="3044825"/>
          <p14:tracePt t="43576" x="3830638" y="3062288"/>
          <p14:tracePt t="43583" x="3848100" y="3062288"/>
          <p14:tracePt t="43593" x="3873500" y="3071813"/>
          <p14:tracePt t="43599" x="3890963" y="3071813"/>
          <p14:tracePt t="43610" x="3900488" y="3071813"/>
          <p14:tracePt t="43696" x="3917950" y="3079750"/>
          <p14:tracePt t="43711" x="3917950" y="3106738"/>
          <p14:tracePt t="43727" x="3917950" y="3124200"/>
          <p14:tracePt t="43735" x="3917950" y="3149600"/>
          <p14:tracePt t="43743" x="3917950" y="3159125"/>
          <p14:tracePt t="43823" x="3925888" y="3167063"/>
          <p14:tracePt t="43831" x="3970338" y="3167063"/>
          <p14:tracePt t="43839" x="4022725" y="3167063"/>
          <p14:tracePt t="43848" x="4065588" y="3149600"/>
          <p14:tracePt t="43856" x="4135438" y="3149600"/>
          <p14:tracePt t="43864" x="4222750" y="3141663"/>
          <p14:tracePt t="43871" x="4284663" y="3132138"/>
          <p14:tracePt t="43880" x="4362450" y="3106738"/>
          <p14:tracePt t="43888" x="4449763" y="3106738"/>
          <p14:tracePt t="43896" x="4529138" y="3106738"/>
          <p14:tracePt t="43903" x="4614863" y="3106738"/>
          <p14:tracePt t="43911" x="4711700" y="3106738"/>
          <p14:tracePt t="43919" x="4816475" y="3106738"/>
          <p14:tracePt t="43927" x="4929188" y="3097213"/>
          <p14:tracePt t="43930" x="4929188" y="3089275"/>
          <p14:tracePt t="43935" x="5051425" y="3089275"/>
          <p14:tracePt t="43942" x="5156200" y="3089275"/>
          <p14:tracePt t="43951" x="5287963" y="3089275"/>
          <p14:tracePt t="43960" x="5418138" y="3089275"/>
          <p14:tracePt t="43967" x="5549900" y="3089275"/>
          <p14:tracePt t="43969" x="5549900" y="3079750"/>
          <p14:tracePt t="43976" x="5707063" y="3079750"/>
          <p14:tracePt t="43983" x="5837238" y="3079750"/>
          <p14:tracePt t="43993" x="5967413" y="3079750"/>
          <p14:tracePt t="43999" x="6099175" y="3079750"/>
          <p14:tracePt t="44010" x="6229350" y="3079750"/>
          <p14:tracePt t="44015" x="6343650" y="3079750"/>
          <p14:tracePt t="44023" x="6456363" y="3079750"/>
          <p14:tracePt t="44031" x="6535738" y="3079750"/>
          <p14:tracePt t="44040" x="6623050" y="3079750"/>
          <p14:tracePt t="44047" x="6675438" y="3079750"/>
          <p14:tracePt t="44055" x="6710363" y="3079750"/>
          <p14:tracePt t="44063" x="6735763" y="3079750"/>
          <p14:tracePt t="44071" x="6762750" y="3079750"/>
          <p14:tracePt t="44160" x="6735763" y="3079750"/>
          <p14:tracePt t="44167" x="6665913" y="3079750"/>
          <p14:tracePt t="44176" x="6578600" y="3079750"/>
          <p14:tracePt t="44183" x="6483350" y="3079750"/>
          <p14:tracePt t="44193" x="6378575" y="3079750"/>
          <p14:tracePt t="44199" x="6264275" y="3079750"/>
          <p14:tracePt t="44209" x="6169025" y="3079750"/>
          <p14:tracePt t="44215" x="6046788" y="3079750"/>
          <p14:tracePt t="44224" x="5959475" y="3079750"/>
          <p14:tracePt t="44231" x="5862638" y="3079750"/>
          <p14:tracePt t="44239" x="5792788" y="3079750"/>
          <p14:tracePt t="44247" x="5732463" y="3079750"/>
          <p14:tracePt t="44255" x="5689600" y="3079750"/>
          <p14:tracePt t="44263" x="5610225" y="3054350"/>
          <p14:tracePt t="44271" x="5567363" y="3054350"/>
          <p14:tracePt t="44279" x="5522913" y="3054350"/>
          <p14:tracePt t="44287" x="5470525" y="3036888"/>
          <p14:tracePt t="44295" x="5392738" y="3019425"/>
          <p14:tracePt t="44303" x="5330825" y="3019425"/>
          <p14:tracePt t="44311" x="5253038" y="3019425"/>
          <p14:tracePt t="44319" x="5165725" y="3019425"/>
          <p14:tracePt t="44327" x="5068888" y="3019425"/>
          <p14:tracePt t="44335" x="4964113" y="3019425"/>
          <p14:tracePt t="44343" x="4868863" y="3019425"/>
          <p14:tracePt t="44351" x="4772025" y="3019425"/>
          <p14:tracePt t="44360" x="4676775" y="3019425"/>
          <p14:tracePt t="44367" x="4564063" y="3019425"/>
          <p14:tracePt t="44376" x="4484688" y="3019425"/>
          <p14:tracePt t="44383" x="4414838" y="3019425"/>
          <p14:tracePt t="44394" x="4344988" y="3019425"/>
          <p14:tracePt t="44399" x="4284663" y="3019425"/>
          <p14:tracePt t="44409" x="4222750" y="3019425"/>
          <p14:tracePt t="44415" x="4170363" y="3019425"/>
          <p14:tracePt t="44424" x="4162425" y="3019425"/>
          <p14:tracePt t="44431" x="4127500" y="3019425"/>
          <p14:tracePt t="44439" x="4117975" y="3019425"/>
          <p14:tracePt t="44447" x="4110038" y="3019425"/>
          <p14:tracePt t="44455" x="4075113" y="3019425"/>
          <p14:tracePt t="44463" x="4065588" y="3019425"/>
          <p14:tracePt t="44471" x="4040188" y="3019425"/>
          <p14:tracePt t="44479" x="4022725" y="3019425"/>
          <p14:tracePt t="44487" x="4005263" y="3019425"/>
          <p14:tracePt t="44495" x="3995738" y="3019425"/>
          <p14:tracePt t="44503" x="3960813" y="3019425"/>
          <p14:tracePt t="44511" x="3943350" y="3027363"/>
          <p14:tracePt t="44519" x="3908425" y="3036888"/>
          <p14:tracePt t="44527" x="3865563" y="3062288"/>
          <p14:tracePt t="44535" x="3821113" y="3079750"/>
          <p14:tracePt t="44543" x="3786188" y="3089275"/>
          <p14:tracePt t="44551" x="3743325" y="3106738"/>
          <p14:tracePt t="44560" x="3698875" y="3132138"/>
          <p14:tracePt t="44567" x="3673475" y="3149600"/>
          <p14:tracePt t="44576" x="3638550" y="3159125"/>
          <p14:tracePt t="44584" x="3629025" y="3159125"/>
          <p14:tracePt t="44593" x="3611563" y="3159125"/>
          <p14:tracePt t="44719" x="3586163" y="3159125"/>
          <p14:tracePt t="44743" x="3568700" y="3159125"/>
          <p14:tracePt t="44775" x="3559175" y="3159125"/>
          <p14:tracePt t="44783" x="3551238" y="3149600"/>
          <p14:tracePt t="44791" x="3551238" y="3132138"/>
          <p14:tracePt t="44799" x="3551238" y="3124200"/>
          <p14:tracePt t="44815" x="3551238" y="3097213"/>
          <p14:tracePt t="44823" x="3551238" y="3089275"/>
          <p14:tracePt t="44840" x="3568700" y="3089275"/>
          <p14:tracePt t="44847" x="3621088" y="3089275"/>
          <p14:tracePt t="44856" x="3681413" y="3089275"/>
          <p14:tracePt t="44863" x="3760788" y="3106738"/>
          <p14:tracePt t="44871" x="3848100" y="3106738"/>
          <p14:tracePt t="44879" x="3935413" y="3106738"/>
          <p14:tracePt t="44887" x="4022725" y="3106738"/>
          <p14:tracePt t="44895" x="4117975" y="3106738"/>
          <p14:tracePt t="44903" x="4232275" y="3089275"/>
          <p14:tracePt t="44911" x="4337050" y="3079750"/>
          <p14:tracePt t="44919" x="4449763" y="3054350"/>
          <p14:tracePt t="44927" x="4546600" y="3009900"/>
          <p14:tracePt t="44935" x="4632325" y="2992438"/>
          <p14:tracePt t="44943" x="4719638" y="2967038"/>
          <p14:tracePt t="44951" x="4799013" y="2949575"/>
          <p14:tracePt t="44959" x="4886325" y="2922588"/>
          <p14:tracePt t="44967" x="4946650" y="2914650"/>
          <p14:tracePt t="44976" x="5008563" y="2914650"/>
          <p14:tracePt t="44983" x="5060950" y="2914650"/>
          <p14:tracePt t="44992" x="5103813" y="2914650"/>
          <p14:tracePt t="44999" x="5121275" y="2914650"/>
          <p14:tracePt t="45009" x="5156200" y="2914650"/>
          <p14:tracePt t="45015" x="5183188" y="2914650"/>
          <p14:tracePt t="45023" x="5208588" y="2914650"/>
          <p14:tracePt t="45031" x="5243513" y="2914650"/>
          <p14:tracePt t="45039" x="5287963" y="2914650"/>
          <p14:tracePt t="45047" x="5330825" y="2932113"/>
          <p14:tracePt t="45056" x="5375275" y="2940050"/>
          <p14:tracePt t="45063" x="5427663" y="2949575"/>
          <p14:tracePt t="45071" x="5497513" y="2984500"/>
          <p14:tracePt t="45079" x="5549900" y="2992438"/>
          <p14:tracePt t="45087" x="5602288" y="3001963"/>
          <p14:tracePt t="45095" x="5662613" y="3019425"/>
          <p14:tracePt t="45103" x="5689600" y="3027363"/>
          <p14:tracePt t="45111" x="5707063" y="3036888"/>
          <p14:tracePt t="45143" x="5715000" y="3044825"/>
          <p14:tracePt t="45151" x="5715000" y="3079750"/>
          <p14:tracePt t="45160" x="5715000" y="3089275"/>
          <p14:tracePt t="45167" x="5689600" y="3132138"/>
          <p14:tracePt t="45175" x="5637213" y="3159125"/>
          <p14:tracePt t="45183" x="5592763" y="3176588"/>
          <p14:tracePt t="45193" x="5532438" y="3219450"/>
          <p14:tracePt t="45199" x="5470525" y="3246438"/>
          <p14:tracePt t="45209" x="5375275" y="3254375"/>
          <p14:tracePt t="45215" x="5305425" y="3263900"/>
          <p14:tracePt t="45224" x="5218113" y="3281363"/>
          <p14:tracePt t="45231" x="5130800" y="3298825"/>
          <p14:tracePt t="45240" x="5068888" y="3298825"/>
          <p14:tracePt t="45247" x="4981575" y="3306763"/>
          <p14:tracePt t="45255" x="4903788" y="3324225"/>
          <p14:tracePt t="45263" x="4824413" y="3333750"/>
          <p14:tracePt t="45271" x="4764088" y="3351213"/>
          <p14:tracePt t="45279" x="4702175" y="3368675"/>
          <p14:tracePt t="45287" x="4649788" y="3376613"/>
          <p14:tracePt t="45295" x="4597400" y="3394075"/>
          <p14:tracePt t="45303" x="4564063" y="3421063"/>
          <p14:tracePt t="45311" x="4546600" y="3429000"/>
          <p14:tracePt t="45319" x="4502150" y="3463925"/>
          <p14:tracePt t="45327" x="4484688" y="3471863"/>
          <p14:tracePt t="45335" x="4476750" y="3481388"/>
          <p14:tracePt t="45343" x="4476750" y="3516313"/>
          <p14:tracePt t="45349" x="4476750" y="3524250"/>
          <p14:tracePt t="45351" x="4476750" y="3551238"/>
          <p14:tracePt t="45358" x="4459288" y="3568700"/>
          <p14:tracePt t="45372" x="4459288" y="3586163"/>
          <p14:tracePt t="45377" x="4459288" y="3594100"/>
          <p14:tracePt t="45383" x="4459288" y="3603625"/>
          <p14:tracePt t="45388" x="4459288" y="3611563"/>
          <p14:tracePt t="45403" x="4459288" y="3629025"/>
          <p14:tracePt t="45409" x="4459288" y="3638550"/>
          <p14:tracePt t="45426" x="4494213" y="3698875"/>
          <p14:tracePt t="45432" x="4511675" y="3716338"/>
          <p14:tracePt t="45439" x="4554538" y="3716338"/>
          <p14:tracePt t="45444" x="4554538" y="3725863"/>
          <p14:tracePt t="45447" x="4597400" y="3733800"/>
          <p14:tracePt t="45456" x="4659313" y="3768725"/>
          <p14:tracePt t="45463" x="4676775" y="3768725"/>
          <p14:tracePt t="45465" x="4676775" y="3778250"/>
          <p14:tracePt t="45471" x="4729163" y="3786188"/>
          <p14:tracePt t="45479" x="4772025" y="3813175"/>
          <p14:tracePt t="45487" x="4833938" y="3813175"/>
          <p14:tracePt t="45495" x="4876800" y="3830638"/>
          <p14:tracePt t="45503" x="4929188" y="3848100"/>
          <p14:tracePt t="45511" x="4973638" y="3848100"/>
          <p14:tracePt t="45519" x="5026025" y="3848100"/>
          <p14:tracePt t="45528" x="5103813" y="3848100"/>
          <p14:tracePt t="45534" x="5156200" y="3856038"/>
          <p14:tracePt t="45543" x="5235575" y="3848100"/>
          <p14:tracePt t="45549" x="5235575" y="3856038"/>
          <p14:tracePt t="45551" x="5330825" y="3848100"/>
          <p14:tracePt t="45559" x="5418138" y="3821113"/>
          <p14:tracePt t="45567" x="5487988" y="3795713"/>
          <p14:tracePt t="45574" x="5487988" y="3803650"/>
          <p14:tracePt t="45578" x="5540375" y="3795713"/>
          <p14:tracePt t="45583" x="5592763" y="3778250"/>
          <p14:tracePt t="45592" x="5619750" y="3778250"/>
          <p14:tracePt t="45635" x="5619750" y="3786188"/>
          <p14:tracePt t="45658" x="5610225" y="3803650"/>
          <p14:tracePt t="45681" x="5610225" y="3813175"/>
          <p14:tracePt t="45936" x="5610225" y="3803650"/>
          <p14:tracePt t="45974" x="5610225" y="3795713"/>
          <p14:tracePt t="46005" x="5610225" y="3786188"/>
          <p14:tracePt t="46043" x="5610225" y="3778250"/>
          <p14:tracePt t="46082" x="5610225" y="3760788"/>
          <p14:tracePt t="46105" x="5610225" y="3751263"/>
          <p14:tracePt t="46151" x="5610225" y="3743325"/>
          <p14:tracePt t="46282" x="5610225" y="3733800"/>
          <p14:tracePt t="46298" x="5610225" y="3716338"/>
          <p14:tracePt t="46303" x="5627688" y="3716338"/>
          <p14:tracePt t="46312" x="5645150" y="3716338"/>
          <p14:tracePt t="46319" x="5689600" y="3716338"/>
          <p14:tracePt t="46328" x="5732463" y="3733800"/>
          <p14:tracePt t="46335" x="5767388" y="3733800"/>
          <p14:tracePt t="46346" x="5845175" y="3743325"/>
          <p14:tracePt t="46351" x="5924550" y="3743325"/>
          <p14:tracePt t="46360" x="6019800" y="3768725"/>
          <p14:tracePt t="46367" x="6124575" y="3768725"/>
          <p14:tracePt t="46376" x="6246813" y="3768725"/>
          <p14:tracePt t="46383" x="6369050" y="3768725"/>
          <p14:tracePt t="46392" x="6465888" y="3768725"/>
          <p14:tracePt t="46399" x="6578600" y="3751263"/>
          <p14:tracePt t="46409" x="6683375" y="3716338"/>
          <p14:tracePt t="46415" x="6735763" y="3698875"/>
          <p14:tracePt t="46426" x="6815138" y="3690938"/>
          <p14:tracePt t="46431" x="6858000" y="3663950"/>
          <p14:tracePt t="46439" x="6900863" y="3656013"/>
          <p14:tracePt t="46447" x="6945313" y="3646488"/>
          <p14:tracePt t="46455" x="6953250" y="3646488"/>
          <p14:tracePt t="46471" x="6970713" y="3646488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04529396-968C-8D77-2E9B-54C3A995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2860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3">
            <a:extLst>
              <a:ext uri="{FF2B5EF4-FFF2-40B4-BE49-F238E27FC236}">
                <a16:creationId xmlns:a16="http://schemas.microsoft.com/office/drawing/2014/main" id="{CCFE001C-593C-F2B0-D571-C6E16E68FE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33400"/>
            <a:ext cx="1588" cy="46291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4EA68182-9783-DED0-F092-35987ECE0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81600"/>
            <a:ext cx="5102225" cy="158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E312C430-ACF2-0F8B-50F3-98A8FC483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26670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FFEA7E3F-5C3A-F91F-4D11-C255DC49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26670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55" name="Oval 7">
            <a:extLst>
              <a:ext uri="{FF2B5EF4-FFF2-40B4-BE49-F238E27FC236}">
                <a16:creationId xmlns:a16="http://schemas.microsoft.com/office/drawing/2014/main" id="{6D46D17E-0155-CB6F-88F0-46F49CFCC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25908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455AA989-9C78-5530-7702-F03A5513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3622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57" name="Oval 9">
            <a:extLst>
              <a:ext uri="{FF2B5EF4-FFF2-40B4-BE49-F238E27FC236}">
                <a16:creationId xmlns:a16="http://schemas.microsoft.com/office/drawing/2014/main" id="{F8C4DE6D-DA25-4984-9B4D-F1CDE3E4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23622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58" name="Oval 10">
            <a:extLst>
              <a:ext uri="{FF2B5EF4-FFF2-40B4-BE49-F238E27FC236}">
                <a16:creationId xmlns:a16="http://schemas.microsoft.com/office/drawing/2014/main" id="{381A841C-CD86-03A4-81A5-0E6D98B2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25146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59" name="Oval 11">
            <a:extLst>
              <a:ext uri="{FF2B5EF4-FFF2-40B4-BE49-F238E27FC236}">
                <a16:creationId xmlns:a16="http://schemas.microsoft.com/office/drawing/2014/main" id="{16A54FA3-3757-C649-7C9B-7450C1DA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20574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0" name="Oval 12">
            <a:extLst>
              <a:ext uri="{FF2B5EF4-FFF2-40B4-BE49-F238E27FC236}">
                <a16:creationId xmlns:a16="http://schemas.microsoft.com/office/drawing/2014/main" id="{D89A96F7-DD5A-E8A3-9468-552E6201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33600"/>
            <a:ext cx="258762" cy="257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1" name="Oval 13">
            <a:extLst>
              <a:ext uri="{FF2B5EF4-FFF2-40B4-BE49-F238E27FC236}">
                <a16:creationId xmlns:a16="http://schemas.microsoft.com/office/drawing/2014/main" id="{2E763F94-CAEC-2BE3-BD23-BAA89B010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258763" cy="257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2" name="Oval 14">
            <a:extLst>
              <a:ext uri="{FF2B5EF4-FFF2-40B4-BE49-F238E27FC236}">
                <a16:creationId xmlns:a16="http://schemas.microsoft.com/office/drawing/2014/main" id="{93D5E688-DD90-C601-D2B6-29D21CAB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0"/>
            <a:ext cx="258763" cy="257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3" name="Oval 15">
            <a:extLst>
              <a:ext uri="{FF2B5EF4-FFF2-40B4-BE49-F238E27FC236}">
                <a16:creationId xmlns:a16="http://schemas.microsoft.com/office/drawing/2014/main" id="{A5D4187E-96BC-FC88-3F4E-0FB9D36B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258763" cy="257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4" name="Oval 16">
            <a:extLst>
              <a:ext uri="{FF2B5EF4-FFF2-40B4-BE49-F238E27FC236}">
                <a16:creationId xmlns:a16="http://schemas.microsoft.com/office/drawing/2014/main" id="{44CBC37F-4694-BF70-7E87-88120436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258763" cy="257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5" name="Oval 17">
            <a:extLst>
              <a:ext uri="{FF2B5EF4-FFF2-40B4-BE49-F238E27FC236}">
                <a16:creationId xmlns:a16="http://schemas.microsoft.com/office/drawing/2014/main" id="{83F4AB27-A63B-5275-B205-C72D6DB0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91000"/>
            <a:ext cx="258763" cy="257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6" name="Oval 18">
            <a:extLst>
              <a:ext uri="{FF2B5EF4-FFF2-40B4-BE49-F238E27FC236}">
                <a16:creationId xmlns:a16="http://schemas.microsoft.com/office/drawing/2014/main" id="{8735488C-79C6-3DE6-1898-E03042C8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258763" cy="257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7" name="Oval 19">
            <a:extLst>
              <a:ext uri="{FF2B5EF4-FFF2-40B4-BE49-F238E27FC236}">
                <a16:creationId xmlns:a16="http://schemas.microsoft.com/office/drawing/2014/main" id="{B8BFCB0D-FAF2-44AB-B162-9E925FBE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1981200"/>
            <a:ext cx="431800" cy="342900"/>
          </a:xfrm>
          <a:prstGeom prst="ellipse">
            <a:avLst/>
          </a:prstGeom>
          <a:solidFill>
            <a:srgbClr val="FF9900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8" name="Oval 20">
            <a:extLst>
              <a:ext uri="{FF2B5EF4-FFF2-40B4-BE49-F238E27FC236}">
                <a16:creationId xmlns:a16="http://schemas.microsoft.com/office/drawing/2014/main" id="{97FAB340-B7E3-79A5-A692-C0DA2288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2362200"/>
            <a:ext cx="431800" cy="342900"/>
          </a:xfrm>
          <a:prstGeom prst="ellipse">
            <a:avLst/>
          </a:prstGeom>
          <a:solidFill>
            <a:srgbClr val="FF9900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69" name="Oval 21">
            <a:extLst>
              <a:ext uri="{FF2B5EF4-FFF2-40B4-BE49-F238E27FC236}">
                <a16:creationId xmlns:a16="http://schemas.microsoft.com/office/drawing/2014/main" id="{8C8E7392-4006-0DB0-0080-6D2BF4EB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2438400"/>
            <a:ext cx="431800" cy="342900"/>
          </a:xfrm>
          <a:prstGeom prst="ellipse">
            <a:avLst/>
          </a:prstGeom>
          <a:solidFill>
            <a:srgbClr val="FF9900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70" name="Oval 22">
            <a:extLst>
              <a:ext uri="{FF2B5EF4-FFF2-40B4-BE49-F238E27FC236}">
                <a16:creationId xmlns:a16="http://schemas.microsoft.com/office/drawing/2014/main" id="{F1CAFA25-51E7-A471-F32B-6E67E9CC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95800"/>
            <a:ext cx="258763" cy="257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71" name="Oval 23">
            <a:extLst>
              <a:ext uri="{FF2B5EF4-FFF2-40B4-BE49-F238E27FC236}">
                <a16:creationId xmlns:a16="http://schemas.microsoft.com/office/drawing/2014/main" id="{D7883253-0746-DB3B-DB9D-8CD4D7167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258763" cy="257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72" name="Oval 24">
            <a:extLst>
              <a:ext uri="{FF2B5EF4-FFF2-40B4-BE49-F238E27FC236}">
                <a16:creationId xmlns:a16="http://schemas.microsoft.com/office/drawing/2014/main" id="{6A8FF249-9037-DB7F-242C-8D500C13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419600"/>
            <a:ext cx="258763" cy="257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3273" name="Oval 25">
            <a:extLst>
              <a:ext uri="{FF2B5EF4-FFF2-40B4-BE49-F238E27FC236}">
                <a16:creationId xmlns:a16="http://schemas.microsoft.com/office/drawing/2014/main" id="{81235144-42F8-6989-86BF-7F40E00B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724400"/>
            <a:ext cx="258763" cy="257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0ADBD057-6F73-2A7E-EF83-F02267A8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19800"/>
            <a:ext cx="3551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Verdana" panose="020B0604030504040204" pitchFamily="34" charset="0"/>
              </a:rPr>
              <a:t>Ένταση φθορισμού του ΡΕ</a:t>
            </a: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53084D35-3D9C-F443-5485-35416478DC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89793" y="2718593"/>
            <a:ext cx="382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Verdana" panose="020B0604030504040204" pitchFamily="34" charset="0"/>
              </a:rPr>
              <a:t>Ένταση φθορισμού του </a:t>
            </a:r>
            <a:r>
              <a:rPr lang="en-US" altLang="el-GR" sz="1800" b="1">
                <a:solidFill>
                  <a:schemeClr val="accent2"/>
                </a:solidFill>
                <a:latin typeface="Verdana" panose="020B0604030504040204" pitchFamily="34" charset="0"/>
              </a:rPr>
              <a:t>FITC</a:t>
            </a:r>
            <a:endParaRPr lang="el-GR" altLang="el-GR" sz="1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1772" name="Rectangle 28">
            <a:extLst>
              <a:ext uri="{FF2B5EF4-FFF2-40B4-BE49-F238E27FC236}">
                <a16:creationId xmlns:a16="http://schemas.microsoft.com/office/drawing/2014/main" id="{17C58BF7-17EA-6A17-B0F5-17CDF088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1773" name="Rectangle 29">
            <a:extLst>
              <a:ext uri="{FF2B5EF4-FFF2-40B4-BE49-F238E27FC236}">
                <a16:creationId xmlns:a16="http://schemas.microsoft.com/office/drawing/2014/main" id="{9541B904-16EF-79FC-D2C8-26DA3E70D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9"/>
    </mc:Choice>
    <mc:Fallback xmlns="">
      <p:transition spd="slow" advTm="25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2" grpId="0" animBg="1"/>
      <p:bldP spid="53273" grpId="0" animBg="1"/>
    </p:bldLst>
  </p:timing>
  <p:extLst>
    <p:ext uri="{3A86A75C-4F4B-4683-9AE1-C65F6400EC91}">
      <p14:laserTraceLst xmlns:p14="http://schemas.microsoft.com/office/powerpoint/2010/main">
        <p14:tracePtLst>
          <p14:tracePt t="95" x="6997700" y="3646488"/>
          <p14:tracePt t="267" x="6997700" y="3656013"/>
          <p14:tracePt t="282" x="6997700" y="3673475"/>
          <p14:tracePt t="298" x="6997700" y="3681413"/>
          <p14:tracePt t="306" x="6997700" y="3690938"/>
          <p14:tracePt t="321" x="6997700" y="3698875"/>
          <p14:tracePt t="344" x="6997700" y="3716338"/>
          <p14:tracePt t="367" x="6997700" y="3725863"/>
          <p14:tracePt t="390" x="6997700" y="3733800"/>
          <p14:tracePt t="414" x="6997700" y="3743325"/>
          <p14:tracePt t="415" x="6997700" y="3760788"/>
          <p14:tracePt t="423" x="6997700" y="3778250"/>
          <p14:tracePt t="431" x="6970713" y="3803650"/>
          <p14:tracePt t="439" x="6945313" y="3821113"/>
          <p14:tracePt t="446" x="6883400" y="3848100"/>
          <p14:tracePt t="452" x="6883400" y="3856038"/>
          <p14:tracePt t="454" x="6832600" y="3873500"/>
          <p14:tracePt t="463" x="6823075" y="3873500"/>
          <p14:tracePt t="471" x="6770688" y="3900488"/>
          <p14:tracePt t="479" x="6727825" y="3900488"/>
          <p14:tracePt t="487" x="6665913" y="3935413"/>
          <p14:tracePt t="494" x="6657975" y="3935413"/>
          <p14:tracePt t="502" x="6605588" y="3960813"/>
          <p14:tracePt t="506" x="6605588" y="3978275"/>
          <p14:tracePt t="511" x="6553200" y="3995738"/>
          <p14:tracePt t="519" x="6491288" y="4005263"/>
          <p14:tracePt t="527" x="6465888" y="4005263"/>
          <p14:tracePt t="534" x="6421438" y="4022725"/>
          <p14:tracePt t="543" x="6386513" y="4030663"/>
          <p14:tracePt t="550" x="6361113" y="4030663"/>
          <p14:tracePt t="552" x="6361113" y="4040188"/>
          <p14:tracePt t="558" x="6334125" y="4065588"/>
          <p14:tracePt t="575" x="6273800" y="4065588"/>
          <p14:tracePt t="583" x="6256338" y="4065588"/>
          <p14:tracePt t="598" x="6229350" y="4057650"/>
          <p14:tracePt t="607" x="6221413" y="4057650"/>
          <p14:tracePt t="614" x="6186488" y="4048125"/>
          <p14:tracePt t="623" x="6176963" y="4048125"/>
          <p14:tracePt t="631" x="6134100" y="4040188"/>
          <p14:tracePt t="639" x="6124575" y="4040188"/>
          <p14:tracePt t="646" x="6116638" y="4040188"/>
          <p14:tracePt t="654" x="6081713" y="4013200"/>
          <p14:tracePt t="663" x="6054725" y="4005263"/>
          <p14:tracePt t="671" x="6011863" y="4005263"/>
          <p14:tracePt t="679" x="5984875" y="3978275"/>
          <p14:tracePt t="687" x="5959475" y="3978275"/>
          <p14:tracePt t="694" x="5942013" y="3960813"/>
          <p14:tracePt t="702" x="5924550" y="3960813"/>
          <p14:tracePt t="710" x="5915025" y="3960813"/>
          <p14:tracePt t="718" x="5907088" y="3952875"/>
          <p14:tracePt t="919" x="5897563" y="3952875"/>
          <p14:tracePt t="927" x="5872163" y="3952875"/>
          <p14:tracePt t="935" x="5854700" y="3952875"/>
          <p14:tracePt t="943" x="5837238" y="3960813"/>
          <p14:tracePt t="951" x="5827713" y="3978275"/>
          <p14:tracePt t="966" x="5827713" y="3995738"/>
          <p14:tracePt t="974" x="5819775" y="4005263"/>
          <p14:tracePt t="992" x="5819775" y="4022725"/>
          <p14:tracePt t="999" x="5810250" y="4030663"/>
          <p14:tracePt t="1123" x="5810250" y="4040188"/>
          <p14:tracePt t="1154" x="5810250" y="4048125"/>
          <p14:tracePt t="1215" x="5810250" y="4065588"/>
          <p14:tracePt t="1718" x="5810250" y="4057650"/>
          <p14:tracePt t="1741" x="5810250" y="4048125"/>
          <p14:tracePt t="1757" x="5810250" y="4040188"/>
          <p14:tracePt t="1764" x="5810250" y="4022725"/>
          <p14:tracePt t="1779" x="5810250" y="4013200"/>
          <p14:tracePt t="1787" x="5810250" y="4005263"/>
          <p14:tracePt t="1796" x="5810250" y="3995738"/>
          <p14:tracePt t="1803" x="5810250" y="3978275"/>
          <p14:tracePt t="1811" x="5810250" y="3970338"/>
          <p14:tracePt t="1818" x="5810250" y="3960813"/>
          <p14:tracePt t="1833" x="5810250" y="3952875"/>
          <p14:tracePt t="2559" x="5792788" y="3952875"/>
          <p14:tracePt t="2567" x="5740400" y="3952875"/>
          <p14:tracePt t="2575" x="5654675" y="3952875"/>
          <p14:tracePt t="2583" x="5557838" y="3978275"/>
          <p14:tracePt t="2592" x="5435600" y="3995738"/>
          <p14:tracePt t="2599" x="5295900" y="4005263"/>
          <p14:tracePt t="2609" x="5183188" y="4030663"/>
          <p14:tracePt t="2615" x="5026025" y="4065588"/>
          <p14:tracePt t="2625" x="4851400" y="4110038"/>
          <p14:tracePt t="2632" x="4702175" y="4127500"/>
          <p14:tracePt t="2640" x="4546600" y="4179888"/>
          <p14:tracePt t="2648" x="4432300" y="4205288"/>
          <p14:tracePt t="2656" x="4344988" y="4240213"/>
          <p14:tracePt t="2664" x="4257675" y="4284663"/>
          <p14:tracePt t="2672" x="4205288" y="4302125"/>
          <p14:tracePt t="2680" x="4162425" y="4337050"/>
          <p14:tracePt t="2688" x="4135438" y="4354513"/>
          <p14:tracePt t="2696" x="4117975" y="4389438"/>
          <p14:tracePt t="2703" x="4092575" y="4432300"/>
          <p14:tracePt t="2712" x="4092575" y="4502150"/>
          <p14:tracePt t="2719" x="4092575" y="4554538"/>
          <p14:tracePt t="2727" x="4092575" y="4632325"/>
          <p14:tracePt t="2735" x="4092575" y="4702175"/>
          <p14:tracePt t="2744" x="4092575" y="4781550"/>
          <p14:tracePt t="2751" x="4092575" y="4859338"/>
          <p14:tracePt t="2759" x="4092575" y="4921250"/>
          <p14:tracePt t="2767" x="4100513" y="4991100"/>
          <p14:tracePt t="2775" x="4117975" y="5043488"/>
          <p14:tracePt t="2783" x="4144963" y="5086350"/>
          <p14:tracePt t="2792" x="4162425" y="5130800"/>
          <p14:tracePt t="2799" x="4179888" y="5156200"/>
          <p14:tracePt t="2808" x="4197350" y="5173663"/>
          <p14:tracePt t="2815" x="4232275" y="5183188"/>
          <p14:tracePt t="2825" x="4249738" y="5208588"/>
          <p14:tracePt t="2831" x="4275138" y="5208588"/>
          <p14:tracePt t="2840" x="4292600" y="5208588"/>
          <p14:tracePt t="2848" x="4337050" y="5208588"/>
          <p14:tracePt t="2855" x="4379913" y="5208588"/>
          <p14:tracePt t="2864" x="4424363" y="5173663"/>
          <p14:tracePt t="2871" x="4467225" y="5130800"/>
          <p14:tracePt t="2880" x="4502150" y="5068888"/>
          <p14:tracePt t="2887" x="4529138" y="5008563"/>
          <p14:tracePt t="2896" x="4529138" y="4956175"/>
          <p14:tracePt t="2903" x="4529138" y="4886325"/>
          <p14:tracePt t="2912" x="4529138" y="4806950"/>
          <p14:tracePt t="2919" x="4529138" y="4754563"/>
          <p14:tracePt t="2928" x="4502150" y="4694238"/>
          <p14:tracePt t="2935" x="4467225" y="4632325"/>
          <p14:tracePt t="2944" x="4424363" y="4546600"/>
          <p14:tracePt t="2951" x="4371975" y="4502150"/>
          <p14:tracePt t="2960" x="4302125" y="4441825"/>
          <p14:tracePt t="2967" x="4240213" y="4389438"/>
          <p14:tracePt t="2975" x="4179888" y="4362450"/>
          <p14:tracePt t="2983" x="4117975" y="4327525"/>
          <p14:tracePt t="2992" x="4040188" y="4310063"/>
          <p14:tracePt t="2999" x="3960813" y="4302125"/>
          <p14:tracePt t="3009" x="3900488" y="4275138"/>
          <p14:tracePt t="3015" x="3830638" y="4275138"/>
          <p14:tracePt t="3025" x="3768725" y="4275138"/>
          <p14:tracePt t="3031" x="3690938" y="4275138"/>
          <p14:tracePt t="3039" x="3629025" y="4302125"/>
          <p14:tracePt t="3047" x="3559175" y="4344988"/>
          <p14:tracePt t="3055" x="3498850" y="4389438"/>
          <p14:tracePt t="3064" x="3429000" y="4459288"/>
          <p14:tracePt t="3072" x="3386138" y="4519613"/>
          <p14:tracePt t="3079" x="3333750" y="4606925"/>
          <p14:tracePt t="3088" x="3298825" y="4694238"/>
          <p14:tracePt t="3095" x="3289300" y="4806950"/>
          <p14:tracePt t="3103" x="3281363" y="4894263"/>
          <p14:tracePt t="3111" x="3263900" y="4991100"/>
          <p14:tracePt t="3120" x="3263900" y="5086350"/>
          <p14:tracePt t="3127" x="3263900" y="5165725"/>
          <p14:tracePt t="3135" x="3263900" y="5253038"/>
          <p14:tracePt t="3143" x="3263900" y="5313363"/>
          <p14:tracePt t="3151" x="3263900" y="5383213"/>
          <p14:tracePt t="3160" x="3263900" y="5435600"/>
          <p14:tracePt t="3168" x="3263900" y="5480050"/>
          <p14:tracePt t="3176" x="3263900" y="5522913"/>
          <p14:tracePt t="3183" x="3263900" y="5549900"/>
          <p14:tracePt t="3192" x="3263900" y="5575300"/>
          <p14:tracePt t="3199" x="3263900" y="5592763"/>
          <p14:tracePt t="3215" x="3271838" y="5610225"/>
          <p14:tracePt t="3231" x="3271838" y="5619750"/>
          <p14:tracePt t="3376" x="3246438" y="5610225"/>
          <p14:tracePt t="3383" x="3236913" y="5610225"/>
          <p14:tracePt t="3394" x="3194050" y="5575300"/>
          <p14:tracePt t="3869" x="3194050" y="5592763"/>
          <p14:tracePt t="4016" x="3176588" y="5592763"/>
          <p14:tracePt t="4024" x="3167063" y="5592763"/>
          <p14:tracePt t="4031" x="3149600" y="5592763"/>
          <p14:tracePt t="4040" x="3124200" y="5602288"/>
          <p14:tracePt t="4047" x="3114675" y="5610225"/>
          <p14:tracePt t="4056" x="3089275" y="5619750"/>
          <p14:tracePt t="4064" x="3079750" y="5637213"/>
          <p14:tracePt t="4856" x="3062288" y="5662613"/>
          <p14:tracePt t="4863" x="3062288" y="5707063"/>
          <p14:tracePt t="4873" x="3044825" y="5784850"/>
          <p14:tracePt t="4880" x="3027363" y="5854700"/>
          <p14:tracePt t="4889" x="3027363" y="5907088"/>
          <p14:tracePt t="4896" x="3027363" y="5967413"/>
          <p14:tracePt t="4903" x="3027363" y="6037263"/>
          <p14:tracePt t="4912" x="3027363" y="6089650"/>
          <p14:tracePt t="4919" x="3027363" y="6142038"/>
          <p14:tracePt t="4927" x="3027363" y="6203950"/>
          <p14:tracePt t="4935" x="3044825" y="6246813"/>
          <p14:tracePt t="4943" x="3071813" y="6273800"/>
          <p14:tracePt t="4951" x="3089275" y="6308725"/>
          <p14:tracePt t="4959" x="3106738" y="6334125"/>
          <p14:tracePt t="4967" x="3149600" y="6343650"/>
          <p14:tracePt t="4976" x="3176588" y="6343650"/>
          <p14:tracePt t="4983" x="3194050" y="6361113"/>
          <p14:tracePt t="4992" x="3236913" y="6361113"/>
          <p14:tracePt t="4999" x="3281363" y="6361113"/>
          <p14:tracePt t="5009" x="3306763" y="6361113"/>
          <p14:tracePt t="5015" x="3351213" y="6361113"/>
          <p14:tracePt t="5025" x="3368675" y="6361113"/>
          <p14:tracePt t="5031" x="3394075" y="6361113"/>
          <p14:tracePt t="5042" x="3403600" y="6361113"/>
          <p14:tracePt t="5047" x="3421063" y="6361113"/>
          <p14:tracePt t="5063" x="3446463" y="6351588"/>
          <p14:tracePt t="5072" x="3454400" y="6334125"/>
          <p14:tracePt t="5088" x="3481388" y="6326188"/>
          <p14:tracePt t="5096" x="3489325" y="6316663"/>
          <p14:tracePt t="5103" x="3524250" y="6291263"/>
          <p14:tracePt t="5111" x="3533775" y="6281738"/>
          <p14:tracePt t="5119" x="3568700" y="6246813"/>
          <p14:tracePt t="5127" x="3594100" y="6229350"/>
          <p14:tracePt t="5135" x="3638550" y="6203950"/>
          <p14:tracePt t="5143" x="3681413" y="6186488"/>
          <p14:tracePt t="5151" x="3708400" y="6159500"/>
          <p14:tracePt t="5160" x="3743325" y="6134100"/>
          <p14:tracePt t="5167" x="3760788" y="6116638"/>
          <p14:tracePt t="5176" x="3795713" y="6099175"/>
          <p14:tracePt t="5183" x="3813175" y="6072188"/>
          <p14:tracePt t="5192" x="3830638" y="6072188"/>
          <p14:tracePt t="5199" x="3838575" y="6064250"/>
          <p14:tracePt t="5336" x="3838575" y="6054725"/>
          <p14:tracePt t="5343" x="3838575" y="6046788"/>
          <p14:tracePt t="5351" x="3838575" y="6029325"/>
          <p14:tracePt t="5359" x="3838575" y="6002338"/>
          <p14:tracePt t="5367" x="3821113" y="5967413"/>
          <p14:tracePt t="5376" x="3778250" y="5932488"/>
          <p14:tracePt t="5383" x="3768725" y="5924550"/>
          <p14:tracePt t="5392" x="3716338" y="5897563"/>
          <p14:tracePt t="5399" x="3673475" y="5872163"/>
          <p14:tracePt t="5408" x="3611563" y="5845175"/>
          <p14:tracePt t="5415" x="3568700" y="5810250"/>
          <p14:tracePt t="5425" x="3524250" y="5802313"/>
          <p14:tracePt t="5431" x="3498850" y="5792788"/>
          <p14:tracePt t="5442" x="3463925" y="5767388"/>
          <p14:tracePt t="5447" x="3436938" y="5757863"/>
          <p14:tracePt t="5456" x="3411538" y="5757863"/>
          <p14:tracePt t="5463" x="3394075" y="5757863"/>
          <p14:tracePt t="5472" x="3376613" y="5757863"/>
          <p14:tracePt t="5480" x="3351213" y="5757863"/>
          <p14:tracePt t="5488" x="3341688" y="5757863"/>
          <p14:tracePt t="5495" x="3333750" y="5757863"/>
          <p14:tracePt t="5504" x="3298825" y="5757863"/>
          <p14:tracePt t="5512" x="3281363" y="5757863"/>
          <p14:tracePt t="5525" x="3246438" y="5757863"/>
          <p14:tracePt t="5528" x="3219450" y="5757863"/>
          <p14:tracePt t="5535" x="3194050" y="5757863"/>
          <p14:tracePt t="5543" x="3149600" y="5757863"/>
          <p14:tracePt t="5551" x="3124200" y="5757863"/>
          <p14:tracePt t="5559" x="3089275" y="5757863"/>
          <p14:tracePt t="5567" x="3071813" y="5757863"/>
          <p14:tracePt t="5576" x="3044825" y="5757863"/>
          <p14:tracePt t="5583" x="3027363" y="5757863"/>
          <p14:tracePt t="5591" x="3019425" y="5757863"/>
          <p14:tracePt t="5599" x="3001963" y="5757863"/>
          <p14:tracePt t="5608" x="2974975" y="5757863"/>
          <p14:tracePt t="5615" x="2949575" y="5757863"/>
          <p14:tracePt t="5625" x="2914650" y="5757863"/>
          <p14:tracePt t="5632" x="2897188" y="5757863"/>
          <p14:tracePt t="5642" x="2852738" y="5757863"/>
          <p14:tracePt t="5648" x="2817813" y="5757863"/>
          <p14:tracePt t="5656" x="2800350" y="5749925"/>
          <p14:tracePt t="5671" x="2765425" y="5749925"/>
          <p14:tracePt t="5679" x="2757488" y="5740400"/>
          <p14:tracePt t="5688" x="2740025" y="5740400"/>
          <p14:tracePt t="5703" x="2730500" y="5722938"/>
          <p14:tracePt t="5712" x="2722563" y="5715000"/>
          <p14:tracePt t="5720" x="2713038" y="5707063"/>
          <p14:tracePt t="5735" x="2695575" y="5697538"/>
          <p14:tracePt t="5752" x="2705100" y="5662613"/>
          <p14:tracePt t="5759" x="2722563" y="5637213"/>
          <p14:tracePt t="5767" x="2747963" y="5627688"/>
          <p14:tracePt t="5775" x="2782888" y="5610225"/>
          <p14:tracePt t="5783" x="2800350" y="5592763"/>
          <p14:tracePt t="5791" x="2809875" y="5584825"/>
          <p14:tracePt t="6023" x="2765425" y="5584825"/>
          <p14:tracePt t="6031" x="2730500" y="5610225"/>
          <p14:tracePt t="6039" x="2722563" y="5645150"/>
          <p14:tracePt t="6047" x="2687638" y="5662613"/>
          <p14:tracePt t="6055" x="2678113" y="5732463"/>
          <p14:tracePt t="6063" x="2678113" y="5784850"/>
          <p14:tracePt t="6072" x="2678113" y="5862638"/>
          <p14:tracePt t="6079" x="2678113" y="5880100"/>
          <p14:tracePt t="6088" x="2713038" y="5959475"/>
          <p14:tracePt t="6095" x="2782888" y="6011863"/>
          <p14:tracePt t="6104" x="2844800" y="6054725"/>
          <p14:tracePt t="6111" x="2922588" y="6099175"/>
          <p14:tracePt t="6119" x="2984500" y="6124575"/>
          <p14:tracePt t="6127" x="3071813" y="6159500"/>
          <p14:tracePt t="6136" x="3176588" y="6169025"/>
          <p14:tracePt t="6143" x="3236913" y="6176963"/>
          <p14:tracePt t="6151" x="3316288" y="6176963"/>
          <p14:tracePt t="6159" x="3411538" y="6176963"/>
          <p14:tracePt t="6167" x="3524250" y="6176963"/>
          <p14:tracePt t="6176" x="3594100" y="6176963"/>
          <p14:tracePt t="6183" x="3673475" y="6176963"/>
          <p14:tracePt t="6192" x="3725863" y="6176963"/>
          <p14:tracePt t="6199" x="3751263" y="6176963"/>
          <p14:tracePt t="6208" x="3768725" y="6176963"/>
          <p14:tracePt t="6304" x="3786188" y="6186488"/>
          <p14:tracePt t="6311" x="3786188" y="6211888"/>
          <p14:tracePt t="6328" x="3786188" y="6246813"/>
          <p14:tracePt t="6336" x="3786188" y="6256338"/>
          <p14:tracePt t="6343" x="3786188" y="6273800"/>
          <p14:tracePt t="6352" x="3786188" y="6308725"/>
          <p14:tracePt t="6359" x="3786188" y="6316663"/>
          <p14:tracePt t="6367" x="3786188" y="6351588"/>
          <p14:tracePt t="6376" x="3786188" y="6378575"/>
          <p14:tracePt t="6383" x="3786188" y="6386513"/>
          <p14:tracePt t="6392" x="3786188" y="6421438"/>
          <p14:tracePt t="6399" x="3786188" y="6430963"/>
          <p14:tracePt t="6408" x="3786188" y="6438900"/>
          <p14:tracePt t="6415" x="3786188" y="6465888"/>
          <p14:tracePt t="6425" x="3786188" y="6483350"/>
          <p14:tracePt t="6431" x="3786188" y="6491288"/>
          <p14:tracePt t="6441" x="3786188" y="6518275"/>
          <p14:tracePt t="6447" x="3786188" y="6526213"/>
          <p14:tracePt t="6456" x="3786188" y="6535738"/>
          <p14:tracePt t="6463" x="3786188" y="6561138"/>
          <p14:tracePt t="6472" x="3786188" y="6578600"/>
          <p14:tracePt t="6479" x="3786188" y="6596063"/>
          <p14:tracePt t="6488" x="3786188" y="6605588"/>
          <p14:tracePt t="6496" x="3786188" y="6623050"/>
          <p14:tracePt t="6504" x="3768725" y="6648450"/>
          <p14:tracePt t="6535" x="3743325" y="6648450"/>
          <p14:tracePt t="6544" x="3725863" y="6657975"/>
          <p14:tracePt t="6560" x="3716338" y="6657975"/>
          <p14:tracePt t="6576" x="3690938" y="6657975"/>
          <p14:tracePt t="6592" x="3681413" y="6657975"/>
          <p14:tracePt t="6599" x="3673475" y="6657975"/>
          <p14:tracePt t="6608" x="3646488" y="6657975"/>
          <p14:tracePt t="6615" x="3629025" y="6630988"/>
          <p14:tracePt t="6625" x="3603625" y="6623050"/>
          <p14:tracePt t="6631" x="3559175" y="6588125"/>
          <p14:tracePt t="6641" x="3541713" y="6570663"/>
          <p14:tracePt t="6647" x="3516313" y="6553200"/>
          <p14:tracePt t="6656" x="3481388" y="6526213"/>
          <p14:tracePt t="6663" x="3463925" y="6500813"/>
          <p14:tracePt t="6672" x="3454400" y="6465888"/>
          <p14:tracePt t="6680" x="3429000" y="6421438"/>
          <p14:tracePt t="6688" x="3394075" y="6378575"/>
          <p14:tracePt t="6696" x="3376613" y="6334125"/>
          <p14:tracePt t="6703" x="3341688" y="6273800"/>
          <p14:tracePt t="6711" x="3324225" y="6221413"/>
          <p14:tracePt t="6719" x="3281363" y="6151563"/>
          <p14:tracePt t="6727" x="3263900" y="6099175"/>
          <p14:tracePt t="6735" x="3236913" y="6046788"/>
          <p14:tracePt t="6743" x="3236913" y="5976938"/>
          <p14:tracePt t="6751" x="3219450" y="5924550"/>
          <p14:tracePt t="6760" x="3219450" y="5872163"/>
          <p14:tracePt t="6767" x="3219450" y="5827713"/>
          <p14:tracePt t="6776" x="3219450" y="5784850"/>
          <p14:tracePt t="6783" x="3219450" y="5749925"/>
          <p14:tracePt t="6791" x="3219450" y="5715000"/>
          <p14:tracePt t="6800" x="3219450" y="5707063"/>
          <p14:tracePt t="6808" x="3219450" y="5697538"/>
          <p14:tracePt t="6815" x="3219450" y="5672138"/>
          <p14:tracePt t="6831" x="3219450" y="5662613"/>
          <p14:tracePt t="6841" x="3219450" y="5654675"/>
          <p14:tracePt t="6857" x="3219450" y="5637213"/>
          <p14:tracePt t="6864" x="3201988" y="5610225"/>
          <p14:tracePt t="6872" x="3194050" y="5592763"/>
          <p14:tracePt t="6888" x="3176588" y="5584825"/>
          <p14:tracePt t="6895" x="3167063" y="5575300"/>
          <p14:tracePt t="6919" x="3149600" y="5549900"/>
          <p14:tracePt t="6935" x="3132138" y="5549900"/>
          <p14:tracePt t="6959" x="3124200" y="5549900"/>
          <p14:tracePt t="6967" x="3114675" y="5549900"/>
          <p14:tracePt t="7008" x="3089275" y="5540375"/>
          <p14:tracePt t="7015" x="3071813" y="5532438"/>
          <p14:tracePt t="7031" x="3062288" y="5522913"/>
          <p14:tracePt t="7039" x="3027363" y="5522913"/>
          <p14:tracePt t="7048" x="3001963" y="5497513"/>
          <p14:tracePt t="7056" x="2992438" y="5487988"/>
          <p14:tracePt t="7072" x="2957513" y="5462588"/>
          <p14:tracePt t="7088" x="2949575" y="5445125"/>
          <p14:tracePt t="7096" x="2940050" y="5435600"/>
          <p14:tracePt t="7103" x="2914650" y="5410200"/>
          <p14:tracePt t="7119" x="2897188" y="5392738"/>
          <p14:tracePt t="7127" x="2887663" y="5375275"/>
          <p14:tracePt t="7143" x="2862263" y="5357813"/>
          <p14:tracePt t="7167" x="2852738" y="5348288"/>
          <p14:tracePt t="7295" x="2879725" y="5348288"/>
          <p14:tracePt t="7304" x="2922588" y="5348288"/>
          <p14:tracePt t="7311" x="2967038" y="5357813"/>
          <p14:tracePt t="7319" x="3009900" y="5357813"/>
          <p14:tracePt t="7328" x="3044825" y="5357813"/>
          <p14:tracePt t="7335" x="3089275" y="5357813"/>
          <p14:tracePt t="7343" x="3141663" y="5357813"/>
          <p14:tracePt t="7351" x="3184525" y="5357813"/>
          <p14:tracePt t="7359" x="3236913" y="5357813"/>
          <p14:tracePt t="7367" x="3271838" y="5357813"/>
          <p14:tracePt t="7376" x="3316288" y="5357813"/>
          <p14:tracePt t="7383" x="3359150" y="5357813"/>
          <p14:tracePt t="7392" x="3403600" y="5357813"/>
          <p14:tracePt t="7399" x="3446463" y="5357813"/>
          <p14:tracePt t="7408" x="3498850" y="5357813"/>
          <p14:tracePt t="7416" x="3533775" y="5357813"/>
          <p14:tracePt t="7425" x="3586163" y="5357813"/>
          <p14:tracePt t="7431" x="3629025" y="5357813"/>
          <p14:tracePt t="7441" x="3681413" y="5357813"/>
          <p14:tracePt t="7447" x="3743325" y="5357813"/>
          <p14:tracePt t="7456" x="3795713" y="5357813"/>
          <p14:tracePt t="7463" x="3856038" y="5357813"/>
          <p14:tracePt t="7472" x="3917950" y="5357813"/>
          <p14:tracePt t="7479" x="3970338" y="5357813"/>
          <p14:tracePt t="7488" x="4022725" y="5357813"/>
          <p14:tracePt t="7496" x="4075113" y="5357813"/>
          <p14:tracePt t="7504" x="4117975" y="5357813"/>
          <p14:tracePt t="7511" x="4187825" y="5357813"/>
          <p14:tracePt t="7525" x="4240213" y="5357813"/>
          <p14:tracePt t="7540" x="4354513" y="5357813"/>
          <p14:tracePt t="7544" x="4397375" y="5357813"/>
          <p14:tracePt t="7551" x="4449763" y="5357813"/>
          <p14:tracePt t="7559" x="4502150" y="5357813"/>
          <p14:tracePt t="7567" x="4572000" y="5357813"/>
          <p14:tracePt t="7576" x="4641850" y="5357813"/>
          <p14:tracePt t="7583" x="4702175" y="5357813"/>
          <p14:tracePt t="7592" x="4764088" y="5357813"/>
          <p14:tracePt t="7599" x="4816475" y="5357813"/>
          <p14:tracePt t="7608" x="4894263" y="5357813"/>
          <p14:tracePt t="7615" x="4964113" y="5357813"/>
          <p14:tracePt t="7624" x="5033963" y="5357813"/>
          <p14:tracePt t="7631" x="5078413" y="5357813"/>
          <p14:tracePt t="7641" x="5148263" y="5357813"/>
          <p14:tracePt t="7647" x="5191125" y="5357813"/>
          <p14:tracePt t="7658" x="5226050" y="5357813"/>
          <p14:tracePt t="7664" x="5270500" y="5357813"/>
          <p14:tracePt t="7672" x="5322888" y="5357813"/>
          <p14:tracePt t="7680" x="5357813" y="5357813"/>
          <p14:tracePt t="7688" x="5383213" y="5357813"/>
          <p14:tracePt t="7694" x="5427663" y="5357813"/>
          <p14:tracePt t="7703" x="5487988" y="5357813"/>
          <p14:tracePt t="7710" x="5532438" y="5357813"/>
          <p14:tracePt t="7719" x="5584825" y="5357813"/>
          <p14:tracePt t="7726" x="5602288" y="5357813"/>
          <p14:tracePt t="7734" x="5645150" y="5357813"/>
          <p14:tracePt t="7743" x="5680075" y="5357813"/>
          <p14:tracePt t="7750" x="5715000" y="5357813"/>
          <p14:tracePt t="7758" x="5757863" y="5383213"/>
          <p14:tracePt t="7766" x="5792788" y="5383213"/>
          <p14:tracePt t="7774" x="5810250" y="5392738"/>
          <p14:tracePt t="7782" x="5845175" y="5392738"/>
          <p14:tracePt t="7790" x="5880100" y="5392738"/>
          <p14:tracePt t="7799" x="5907088" y="5400675"/>
          <p14:tracePt t="7807" x="5949950" y="5400675"/>
          <p14:tracePt t="7815" x="5984875" y="5400675"/>
          <p14:tracePt t="7824" x="6019800" y="5400675"/>
          <p14:tracePt t="7831" x="6072188" y="5418138"/>
          <p14:tracePt t="7841" x="6116638" y="5418138"/>
          <p14:tracePt t="7847" x="6151563" y="5418138"/>
          <p14:tracePt t="7857" x="6194425" y="5418138"/>
          <p14:tracePt t="7863" x="6229350" y="5418138"/>
          <p14:tracePt t="7872" x="6256338" y="5418138"/>
          <p14:tracePt t="7879" x="6291263" y="5418138"/>
          <p14:tracePt t="7887" x="6316663" y="5418138"/>
          <p14:tracePt t="7895" x="6343650" y="5418138"/>
          <p14:tracePt t="7903" x="6369050" y="5418138"/>
          <p14:tracePt t="7911" x="6386513" y="5418138"/>
          <p14:tracePt t="7919" x="6413500" y="5418138"/>
          <p14:tracePt t="7927" x="6421438" y="5418138"/>
          <p14:tracePt t="7934" x="6465888" y="5418138"/>
          <p14:tracePt t="7943" x="6500813" y="5418138"/>
          <p14:tracePt t="7951" x="6508750" y="5418138"/>
          <p14:tracePt t="7958" x="6535738" y="5418138"/>
          <p14:tracePt t="7966" x="6561138" y="5418138"/>
          <p14:tracePt t="7974" x="6588125" y="5418138"/>
          <p14:tracePt t="7983" x="6623050" y="5418138"/>
          <p14:tracePt t="7990" x="6640513" y="5418138"/>
          <p14:tracePt t="7998" x="6675438" y="5418138"/>
          <p14:tracePt t="8006" x="6692900" y="5418138"/>
          <p14:tracePt t="8014" x="6727825" y="5418138"/>
          <p14:tracePt t="8023" x="6753225" y="5418138"/>
          <p14:tracePt t="8031" x="6780213" y="5418138"/>
          <p14:tracePt t="8039" x="6805613" y="5418138"/>
          <p14:tracePt t="8046" x="6823075" y="5418138"/>
          <p14:tracePt t="8056" x="6850063" y="5418138"/>
          <p14:tracePt t="8062" x="6883400" y="5418138"/>
          <p14:tracePt t="8071" x="6900863" y="5418138"/>
          <p14:tracePt t="8078" x="6910388" y="5418138"/>
          <p14:tracePt t="8086" x="6945313" y="5418138"/>
          <p14:tracePt t="8094" x="6970713" y="5418138"/>
          <p14:tracePt t="8102" x="6997700" y="5418138"/>
          <p14:tracePt t="8110" x="7015163" y="5418138"/>
          <p14:tracePt t="8118" x="7040563" y="5418138"/>
          <p14:tracePt t="8126" x="7075488" y="5418138"/>
          <p14:tracePt t="8134" x="7110413" y="5418138"/>
          <p14:tracePt t="8142" x="7127875" y="5418138"/>
          <p14:tracePt t="8150" x="7162800" y="5418138"/>
          <p14:tracePt t="8158" x="7172325" y="5418138"/>
          <p14:tracePt t="8166" x="7207250" y="5418138"/>
          <p14:tracePt t="8174" x="7232650" y="5418138"/>
          <p14:tracePt t="8182" x="7242175" y="5418138"/>
          <p14:tracePt t="8190" x="7259638" y="5418138"/>
          <p14:tracePt t="8198" x="7294563" y="5418138"/>
          <p14:tracePt t="8206" x="7302500" y="5418138"/>
          <p14:tracePt t="8214" x="7329488" y="5418138"/>
          <p14:tracePt t="8222" x="7337425" y="5418138"/>
          <p14:tracePt t="8231" x="7372350" y="5418138"/>
          <p14:tracePt t="8240" x="7381875" y="5418138"/>
          <p14:tracePt t="8247" x="7424738" y="5418138"/>
          <p14:tracePt t="8257" x="7434263" y="5418138"/>
          <p14:tracePt t="8263" x="7469188" y="5418138"/>
          <p14:tracePt t="8272" x="7494588" y="5418138"/>
          <p14:tracePt t="8279" x="7512050" y="5418138"/>
          <p14:tracePt t="8287" x="7546975" y="5418138"/>
          <p14:tracePt t="8295" x="7564438" y="5418138"/>
          <p14:tracePt t="8303" x="7599363" y="5418138"/>
          <p14:tracePt t="8311" x="7626350" y="5418138"/>
          <p14:tracePt t="8319" x="7651750" y="5418138"/>
          <p14:tracePt t="8327" x="7696200" y="5418138"/>
          <p14:tracePt t="8335" x="7721600" y="5418138"/>
          <p14:tracePt t="8359" x="7756525" y="5418138"/>
          <p14:tracePt t="8375" x="7766050" y="5418138"/>
          <p14:tracePt t="8415" x="7773988" y="5418138"/>
          <p14:tracePt t="8423" x="7783513" y="5410200"/>
          <p14:tracePt t="8560" x="7800975" y="5400675"/>
          <p14:tracePt t="8583" x="7791450" y="5375275"/>
          <p14:tracePt t="8592" x="7783513" y="5375275"/>
          <p14:tracePt t="8616" x="7773988" y="5375275"/>
          <p14:tracePt t="8624" x="7756525" y="5365750"/>
          <p14:tracePt t="8631" x="7748588" y="5365750"/>
          <p14:tracePt t="9041" x="7739063" y="5357813"/>
          <p14:tracePt t="9047" x="7739063" y="5348288"/>
          <p14:tracePt t="9056" x="7756525" y="5330825"/>
          <p14:tracePt t="9064" x="7773988" y="5322888"/>
          <p14:tracePt t="9074" x="7800975" y="5313363"/>
          <p14:tracePt t="9080" x="7826375" y="5305425"/>
          <p14:tracePt t="9104" x="7853363" y="5287963"/>
          <p14:tracePt t="9216" x="7835900" y="5278438"/>
          <p14:tracePt t="9223" x="7800975" y="5278438"/>
          <p14:tracePt t="9231" x="7756525" y="5278438"/>
          <p14:tracePt t="9240" x="7704138" y="5278438"/>
          <p14:tracePt t="9247" x="7661275" y="5278438"/>
          <p14:tracePt t="9257" x="7616825" y="5278438"/>
          <p14:tracePt t="9263" x="7581900" y="5278438"/>
          <p14:tracePt t="9271" x="7529513" y="5278438"/>
          <p14:tracePt t="9280" x="7486650" y="5278438"/>
          <p14:tracePt t="9288" x="7442200" y="5287963"/>
          <p14:tracePt t="9296" x="7389813" y="5295900"/>
          <p14:tracePt t="9303" x="7337425" y="5305425"/>
          <p14:tracePt t="9312" x="7267575" y="5330825"/>
          <p14:tracePt t="9320" x="7207250" y="5348288"/>
          <p14:tracePt t="9328" x="7145338" y="5357813"/>
          <p14:tracePt t="9335" x="7092950" y="5383213"/>
          <p14:tracePt t="9343" x="7015163" y="5392738"/>
          <p14:tracePt t="9351" x="6988175" y="5400675"/>
          <p14:tracePt t="9359" x="6927850" y="5418138"/>
          <p14:tracePt t="9367" x="6883400" y="5418138"/>
          <p14:tracePt t="9376" x="6840538" y="5418138"/>
          <p14:tracePt t="9383" x="6780213" y="5435600"/>
          <p14:tracePt t="9392" x="6745288" y="5435600"/>
          <p14:tracePt t="9399" x="6727825" y="5445125"/>
          <p14:tracePt t="9408" x="6683375" y="5445125"/>
          <p14:tracePt t="9415" x="6623050" y="5445125"/>
          <p14:tracePt t="9424" x="6570663" y="5462588"/>
          <p14:tracePt t="9431" x="6518275" y="5470525"/>
          <p14:tracePt t="9441" x="6448425" y="5470525"/>
          <p14:tracePt t="9447" x="6386513" y="5487988"/>
          <p14:tracePt t="9457" x="6308725" y="5505450"/>
          <p14:tracePt t="9463" x="6229350" y="5505450"/>
          <p14:tracePt t="9474" x="6116638" y="5522913"/>
          <p14:tracePt t="9480" x="5994400" y="5549900"/>
          <p14:tracePt t="9487" x="5854700" y="5557838"/>
          <p14:tracePt t="9495" x="5707063" y="5575300"/>
          <p14:tracePt t="9504" x="5575300" y="5610225"/>
          <p14:tracePt t="9511" x="5435600" y="5619750"/>
          <p14:tracePt t="9519" x="5295900" y="5619750"/>
          <p14:tracePt t="9527" x="5130800" y="5637213"/>
          <p14:tracePt t="9536" x="4981575" y="5637213"/>
          <p14:tracePt t="9544" x="4859338" y="5654675"/>
          <p14:tracePt t="9554" x="4702175" y="5654675"/>
          <p14:tracePt t="9561" x="4554538" y="5654675"/>
          <p14:tracePt t="9567" x="4414838" y="5654675"/>
          <p14:tracePt t="9576" x="4267200" y="5654675"/>
          <p14:tracePt t="9583" x="4127500" y="5654675"/>
          <p14:tracePt t="9592" x="4005263" y="5654675"/>
          <p14:tracePt t="9599" x="3890963" y="5662613"/>
          <p14:tracePt t="9607" x="3786188" y="5662613"/>
          <p14:tracePt t="9615" x="3681413" y="5662613"/>
          <p14:tracePt t="9624" x="3568700" y="5662613"/>
          <p14:tracePt t="9631" x="3481388" y="5662613"/>
          <p14:tracePt t="9640" x="3394075" y="5662613"/>
          <p14:tracePt t="9647" x="3298825" y="5662613"/>
          <p14:tracePt t="9657" x="3236913" y="5662613"/>
          <p14:tracePt t="9663" x="3167063" y="5662613"/>
          <p14:tracePt t="9672" x="3114675" y="5662613"/>
          <p14:tracePt t="9679" x="3044825" y="5662613"/>
          <p14:tracePt t="9688" x="3019425" y="5662613"/>
          <p14:tracePt t="9695" x="2974975" y="5662613"/>
          <p14:tracePt t="9704" x="2957513" y="5662613"/>
          <p14:tracePt t="9767" x="3044825" y="5662613"/>
          <p14:tracePt t="9775" x="3184525" y="5662613"/>
          <p14:tracePt t="9783" x="3359150" y="5662613"/>
          <p14:tracePt t="9792" x="3551238" y="5662613"/>
          <p14:tracePt t="9800" x="3803650" y="5662613"/>
          <p14:tracePt t="9807" x="4030663" y="5662613"/>
          <p14:tracePt t="9815" x="4275138" y="5662613"/>
          <p14:tracePt t="9824" x="4511675" y="5662613"/>
          <p14:tracePt t="9831" x="4729163" y="5662613"/>
          <p14:tracePt t="9841" x="4929188" y="5654675"/>
          <p14:tracePt t="9847" x="5103813" y="5627688"/>
          <p14:tracePt t="9857" x="5226050" y="5627688"/>
          <p14:tracePt t="9863" x="5295900" y="5627688"/>
          <p14:tracePt t="9874" x="5340350" y="5610225"/>
          <p14:tracePt t="9879" x="5365750" y="5610225"/>
          <p14:tracePt t="9992" x="5375275" y="5592763"/>
          <p14:tracePt t="10015" x="5357813" y="5592763"/>
          <p14:tracePt t="10024" x="5305425" y="5592763"/>
          <p14:tracePt t="10032" x="5253038" y="5592763"/>
          <p14:tracePt t="10040" x="5165725" y="5584825"/>
          <p14:tracePt t="10047" x="5078413" y="5584825"/>
          <p14:tracePt t="10057" x="4964113" y="5575300"/>
          <p14:tracePt t="10063" x="4824413" y="5575300"/>
          <p14:tracePt t="10074" x="4649788" y="5575300"/>
          <p14:tracePt t="10079" x="4459288" y="5575300"/>
          <p14:tracePt t="10088" x="4222750" y="5575300"/>
          <p14:tracePt t="10096" x="3995738" y="5575300"/>
          <p14:tracePt t="10103" x="3778250" y="5602288"/>
          <p14:tracePt t="10111" x="3551238" y="5637213"/>
          <p14:tracePt t="10119" x="3298825" y="5662613"/>
          <p14:tracePt t="10128" x="3079750" y="5707063"/>
          <p14:tracePt t="10135" x="2862263" y="5732463"/>
          <p14:tracePt t="10144" x="2687638" y="5767388"/>
          <p14:tracePt t="10151" x="2565400" y="5775325"/>
          <p14:tracePt t="10159" x="2460625" y="5792788"/>
          <p14:tracePt t="10167" x="2381250" y="5819775"/>
          <p14:tracePt t="10175" x="2338388" y="5827713"/>
          <p14:tracePt t="10183" x="2320925" y="5827713"/>
          <p14:tracePt t="10192" x="2303463" y="5827713"/>
          <p14:tracePt t="10199" x="2293938" y="5827713"/>
          <p14:tracePt t="10319" x="2278063" y="5827713"/>
          <p14:tracePt t="10327" x="2251075" y="5827713"/>
          <p14:tracePt t="10335" x="2208213" y="5784850"/>
          <p14:tracePt t="10344" x="2173288" y="5722938"/>
          <p14:tracePt t="10351" x="2146300" y="5672138"/>
          <p14:tracePt t="10359" x="2120900" y="5610225"/>
          <p14:tracePt t="10368" x="2103438" y="5532438"/>
          <p14:tracePt t="10375" x="2085975" y="5453063"/>
          <p14:tracePt t="10383" x="2076450" y="5392738"/>
          <p14:tracePt t="10392" x="2068513" y="5322888"/>
          <p14:tracePt t="10399" x="2068513" y="5260975"/>
          <p14:tracePt t="10408" x="2033588" y="5173663"/>
          <p14:tracePt t="10416" x="2016125" y="5095875"/>
          <p14:tracePt t="10424" x="1989138" y="5008563"/>
          <p14:tracePt t="10431" x="1971675" y="4938713"/>
          <p14:tracePt t="10441" x="1954213" y="4886325"/>
          <p14:tracePt t="10447" x="1954213" y="4841875"/>
          <p14:tracePt t="10457" x="1928813" y="4789488"/>
          <p14:tracePt t="10463" x="1911350" y="4746625"/>
          <p14:tracePt t="10474" x="1901825" y="4711700"/>
          <p14:tracePt t="10479" x="1901825" y="4676775"/>
          <p14:tracePt t="10488" x="1884363" y="4659313"/>
          <p14:tracePt t="10496" x="1884363" y="4624388"/>
          <p14:tracePt t="10504" x="1884363" y="4614863"/>
          <p14:tracePt t="10512" x="1884363" y="4606925"/>
          <p14:tracePt t="10521" x="1884363" y="4579938"/>
          <p14:tracePt t="10536" x="1884363" y="4572000"/>
          <p14:tracePt t="10559" x="1884363" y="4564063"/>
          <p14:tracePt t="10567" x="1884363" y="4529138"/>
          <p14:tracePt t="10575" x="1884363" y="4519613"/>
          <p14:tracePt t="10583" x="1884363" y="4494213"/>
          <p14:tracePt t="10592" x="1893888" y="4441825"/>
          <p14:tracePt t="10599" x="1893888" y="4389438"/>
          <p14:tracePt t="10608" x="1911350" y="4319588"/>
          <p14:tracePt t="10615" x="1936750" y="4240213"/>
          <p14:tracePt t="10624" x="1936750" y="4179888"/>
          <p14:tracePt t="10631" x="1963738" y="4092575"/>
          <p14:tracePt t="10640" x="1981200" y="4013200"/>
          <p14:tracePt t="10648" x="2006600" y="3925888"/>
          <p14:tracePt t="10657" x="2016125" y="3848100"/>
          <p14:tracePt t="10663" x="2016125" y="3760788"/>
          <p14:tracePt t="10673" x="2041525" y="3690938"/>
          <p14:tracePt t="10679" x="2041525" y="3621088"/>
          <p14:tracePt t="10688" x="2041525" y="3533775"/>
          <p14:tracePt t="10695" x="2041525" y="3471863"/>
          <p14:tracePt t="10704" x="2041525" y="3403600"/>
          <p14:tracePt t="10711" x="2041525" y="3324225"/>
          <p14:tracePt t="10720" x="2041525" y="3263900"/>
          <p14:tracePt t="10727" x="2041525" y="3194050"/>
          <p14:tracePt t="10736" x="2041525" y="3132138"/>
          <p14:tracePt t="10743" x="2041525" y="3054350"/>
          <p14:tracePt t="10751" x="2041525" y="2974975"/>
          <p14:tracePt t="10759" x="2041525" y="2914650"/>
          <p14:tracePt t="10767" x="2041525" y="2835275"/>
          <p14:tracePt t="10775" x="2041525" y="2757488"/>
          <p14:tracePt t="10784" x="2041525" y="2695575"/>
          <p14:tracePt t="10791" x="2041525" y="2608263"/>
          <p14:tracePt t="10799" x="2041525" y="2530475"/>
          <p14:tracePt t="10807" x="2041525" y="2433638"/>
          <p14:tracePt t="10815" x="2051050" y="2346325"/>
          <p14:tracePt t="10823" x="2058988" y="2233613"/>
          <p14:tracePt t="10831" x="2085975" y="2138363"/>
          <p14:tracePt t="10840" x="2103438" y="2033588"/>
          <p14:tracePt t="10848" x="2111375" y="1928813"/>
          <p14:tracePt t="10857" x="2128838" y="1824038"/>
          <p14:tracePt t="10863" x="2146300" y="1709738"/>
          <p14:tracePt t="10874" x="2155825" y="1614488"/>
          <p14:tracePt t="10879" x="2173288" y="1517650"/>
          <p14:tracePt t="10890" x="2181225" y="1422400"/>
          <p14:tracePt t="10895" x="2181225" y="1343025"/>
          <p14:tracePt t="10903" x="2198688" y="1273175"/>
          <p14:tracePt t="10912" x="2216150" y="1185863"/>
          <p14:tracePt t="10920" x="2216150" y="1168400"/>
          <p14:tracePt t="10927" x="2216150" y="1143000"/>
          <p14:tracePt t="10935" x="2216150" y="1125538"/>
          <p14:tracePt t="10943" x="2216150" y="1090613"/>
          <p14:tracePt t="10951" x="2216150" y="1055688"/>
          <p14:tracePt t="10959" x="2216150" y="1012825"/>
          <p14:tracePt t="10967" x="2216150" y="985838"/>
          <p14:tracePt t="10975" x="2216150" y="960438"/>
          <p14:tracePt t="10983" x="2216150" y="942975"/>
          <p14:tracePt t="10991" x="2216150" y="915988"/>
          <p14:tracePt t="11000" x="2216150" y="898525"/>
          <p14:tracePt t="11015" x="2216150" y="863600"/>
          <p14:tracePt t="11031" x="2216150" y="855663"/>
          <p14:tracePt t="11287" x="2216150" y="863600"/>
          <p14:tracePt t="11295" x="2198688" y="890588"/>
          <p14:tracePt t="11303" x="2198688" y="898525"/>
          <p14:tracePt t="11311" x="2198688" y="908050"/>
          <p14:tracePt t="11320" x="2190750" y="925513"/>
          <p14:tracePt t="11367" x="2163763" y="933450"/>
          <p14:tracePt t="11375" x="2155825" y="933450"/>
          <p14:tracePt t="11383" x="2146300" y="933450"/>
          <p14:tracePt t="11391" x="2128838" y="933450"/>
          <p14:tracePt t="11399" x="2120900" y="942975"/>
          <p14:tracePt t="11408" x="2111375" y="942975"/>
          <p14:tracePt t="11415" x="2103438" y="942975"/>
          <p14:tracePt t="11423" x="2085975" y="950913"/>
          <p14:tracePt t="11503" x="2076450" y="968375"/>
          <p14:tracePt t="11512" x="2058988" y="968375"/>
          <p14:tracePt t="11527" x="2041525" y="968375"/>
          <p14:tracePt t="11535" x="2033588" y="968375"/>
          <p14:tracePt t="11543" x="2016125" y="960438"/>
          <p14:tracePt t="11551" x="1989138" y="950913"/>
          <p14:tracePt t="11559" x="1981200" y="950913"/>
          <p14:tracePt t="11567" x="1954213" y="942975"/>
          <p14:tracePt t="11583" x="1946275" y="942975"/>
          <p14:tracePt t="11591" x="1928813" y="915988"/>
          <p14:tracePt t="11680" x="1911350" y="925513"/>
          <p14:tracePt t="11688" x="1901825" y="933450"/>
          <p14:tracePt t="11704" x="1884363" y="950913"/>
          <p14:tracePt t="11711" x="1866900" y="968375"/>
          <p14:tracePt t="11776" x="1876425" y="977900"/>
          <p14:tracePt t="11783" x="1893888" y="985838"/>
          <p14:tracePt t="11793" x="1919288" y="985838"/>
          <p14:tracePt t="12275" x="1919288" y="995363"/>
          <p14:tracePt t="12291" x="1919288" y="1012825"/>
          <p14:tracePt t="12306" x="1919288" y="1020763"/>
          <p14:tracePt t="12329" x="1919288" y="1030288"/>
          <p14:tracePt t="12352" x="1919288" y="1038225"/>
          <p14:tracePt t="12599" x="1911350" y="1065213"/>
          <p14:tracePt t="12607" x="1901825" y="1073150"/>
          <p14:tracePt t="12615" x="1884363" y="1108075"/>
          <p14:tracePt t="12647" x="1884363" y="1117600"/>
          <p14:tracePt t="12656" x="1866900" y="1143000"/>
          <p14:tracePt t="12663" x="1858963" y="1168400"/>
          <p14:tracePt t="12674" x="1849438" y="1185863"/>
          <p14:tracePt t="12679" x="1849438" y="1212850"/>
          <p14:tracePt t="12688" x="1824038" y="1247775"/>
          <p14:tracePt t="12695" x="1806575" y="1282700"/>
          <p14:tracePt t="12704" x="1797050" y="1300163"/>
          <p14:tracePt t="12711" x="1771650" y="1343025"/>
          <p14:tracePt t="12721" x="1762125" y="1360488"/>
          <p14:tracePt t="12736" x="1754188" y="1377950"/>
          <p14:tracePt t="12752" x="1754188" y="1387475"/>
          <p14:tracePt t="12792" x="1754188" y="1404938"/>
          <p14:tracePt t="13296" x="1754188" y="1412875"/>
          <p14:tracePt t="13304" x="1754188" y="1465263"/>
          <p14:tracePt t="13312" x="1754188" y="1517650"/>
          <p14:tracePt t="13320" x="1762125" y="1587500"/>
          <p14:tracePt t="13328" x="1779588" y="1666875"/>
          <p14:tracePt t="13336" x="1797050" y="1727200"/>
          <p14:tracePt t="13344" x="1831975" y="1841500"/>
          <p14:tracePt t="13351" x="1849438" y="1946275"/>
          <p14:tracePt t="13360" x="1911350" y="2041525"/>
          <p14:tracePt t="13367" x="1954213" y="2146300"/>
          <p14:tracePt t="13375" x="2016125" y="2233613"/>
          <p14:tracePt t="13383" x="2068513" y="2303463"/>
          <p14:tracePt t="13391" x="2138363" y="2381250"/>
          <p14:tracePt t="13399" x="2216150" y="2451100"/>
          <p14:tracePt t="13408" x="2311400" y="2513013"/>
          <p14:tracePt t="13415" x="2408238" y="2565400"/>
          <p14:tracePt t="13424" x="2530475" y="2625725"/>
          <p14:tracePt t="13431" x="2660650" y="2678113"/>
          <p14:tracePt t="13439" x="2800350" y="2713038"/>
          <p14:tracePt t="13447" x="2922588" y="2730500"/>
          <p14:tracePt t="13456" x="3027363" y="2757488"/>
          <p14:tracePt t="13463" x="3194050" y="2782888"/>
          <p14:tracePt t="13473" x="3333750" y="2809875"/>
          <p14:tracePt t="13479" x="3463925" y="2817813"/>
          <p14:tracePt t="13489" x="3576638" y="2817813"/>
          <p14:tracePt t="13495" x="3681413" y="2817813"/>
          <p14:tracePt t="13504" x="3760788" y="2817813"/>
          <p14:tracePt t="13511" x="3838575" y="2817813"/>
          <p14:tracePt t="13524" x="3890963" y="2817813"/>
          <p14:tracePt t="13538" x="3987800" y="2747963"/>
          <p14:tracePt t="13544" x="4022725" y="2705100"/>
          <p14:tracePt t="13551" x="4065588" y="2625725"/>
          <p14:tracePt t="13559" x="4092575" y="2555875"/>
          <p14:tracePt t="13568" x="4110038" y="2478088"/>
          <p14:tracePt t="13575" x="4117975" y="2381250"/>
          <p14:tracePt t="13583" x="4135438" y="2293938"/>
          <p14:tracePt t="13592" x="4135438" y="2208213"/>
          <p14:tracePt t="13600" x="4144963" y="2103438"/>
          <p14:tracePt t="13608" x="4144963" y="2051050"/>
          <p14:tracePt t="13615" x="4135438" y="1989138"/>
          <p14:tracePt t="13624" x="4092575" y="1928813"/>
          <p14:tracePt t="13632" x="4075113" y="1876425"/>
          <p14:tracePt t="13640" x="4030663" y="1841500"/>
          <p14:tracePt t="13647" x="3960813" y="1797050"/>
          <p14:tracePt t="13656" x="3900488" y="1771650"/>
          <p14:tracePt t="13663" x="3821113" y="1744663"/>
          <p14:tracePt t="13673" x="3725863" y="1727200"/>
          <p14:tracePt t="13679" x="3603625" y="1727200"/>
          <p14:tracePt t="13690" x="3498850" y="1727200"/>
          <p14:tracePt t="13695" x="3386138" y="1727200"/>
          <p14:tracePt t="13703" x="3281363" y="1727200"/>
          <p14:tracePt t="13711" x="3167063" y="1727200"/>
          <p14:tracePt t="13720" x="3071813" y="1771650"/>
          <p14:tracePt t="13727" x="2974975" y="1806575"/>
          <p14:tracePt t="13735" x="2897188" y="1841500"/>
          <p14:tracePt t="13744" x="2809875" y="1893888"/>
          <p14:tracePt t="13751" x="2722563" y="1946275"/>
          <p14:tracePt t="13760" x="2670175" y="1998663"/>
          <p14:tracePt t="13768" x="2635250" y="2024063"/>
          <p14:tracePt t="13775" x="2590800" y="2085975"/>
          <p14:tracePt t="13784" x="2582863" y="2120900"/>
          <p14:tracePt t="13792" x="2582863" y="2173288"/>
          <p14:tracePt t="13800" x="2565400" y="2216150"/>
          <p14:tracePt t="13808" x="2565400" y="2278063"/>
          <p14:tracePt t="13815" x="2565400" y="2320925"/>
          <p14:tracePt t="13824" x="2565400" y="2381250"/>
          <p14:tracePt t="13831" x="2608263" y="2433638"/>
          <p14:tracePt t="13840" x="2652713" y="2513013"/>
          <p14:tracePt t="13847" x="2705100" y="2590800"/>
          <p14:tracePt t="13856" x="2747963" y="2635250"/>
          <p14:tracePt t="13863" x="2800350" y="2695575"/>
          <p14:tracePt t="13873" x="2827338" y="2722563"/>
          <p14:tracePt t="13879" x="2870200" y="2774950"/>
          <p14:tracePt t="13889" x="2922588" y="2809875"/>
          <p14:tracePt t="13895" x="2967038" y="2844800"/>
          <p14:tracePt t="13903" x="3009900" y="2862263"/>
          <p14:tracePt t="13911" x="3044825" y="2887663"/>
          <p14:tracePt t="13919" x="3089275" y="2897188"/>
          <p14:tracePt t="13927" x="3114675" y="2914650"/>
          <p14:tracePt t="13935" x="3132138" y="2914650"/>
          <p14:tracePt t="13943" x="3149600" y="2914650"/>
          <p14:tracePt t="13951" x="3184525" y="2914650"/>
          <p14:tracePt t="13960" x="3201988" y="2914650"/>
          <p14:tracePt t="13967" x="3246438" y="2914650"/>
          <p14:tracePt t="13975" x="3289300" y="2914650"/>
          <p14:tracePt t="13983" x="3351213" y="2914650"/>
          <p14:tracePt t="13992" x="3394075" y="2914650"/>
          <p14:tracePt t="14000" x="3446463" y="2905125"/>
          <p14:tracePt t="14007" x="3506788" y="2887663"/>
          <p14:tracePt t="14015" x="3576638" y="2862263"/>
          <p14:tracePt t="14024" x="3629025" y="2835275"/>
          <p14:tracePt t="14031" x="3698875" y="2800350"/>
          <p14:tracePt t="14039" x="3743325" y="2782888"/>
          <p14:tracePt t="14047" x="3786188" y="2747963"/>
          <p14:tracePt t="14056" x="3803650" y="2713038"/>
          <p14:tracePt t="14063" x="3830638" y="2670175"/>
          <p14:tracePt t="14073" x="3838575" y="2643188"/>
          <p14:tracePt t="14079" x="3848100" y="2600325"/>
          <p14:tracePt t="14089" x="3848100" y="2555875"/>
          <p14:tracePt t="14095" x="3848100" y="2495550"/>
          <p14:tracePt t="14103" x="3848100" y="2433638"/>
          <p14:tracePt t="14111" x="3848100" y="2363788"/>
          <p14:tracePt t="14120" x="3821113" y="2303463"/>
          <p14:tracePt t="14127" x="3786188" y="2251075"/>
          <p14:tracePt t="14136" x="3760788" y="2173288"/>
          <p14:tracePt t="14143" x="3716338" y="2120900"/>
          <p14:tracePt t="14152" x="3656013" y="2051050"/>
          <p14:tracePt t="14159" x="3603625" y="1989138"/>
          <p14:tracePt t="14167" x="3559175" y="1946275"/>
          <p14:tracePt t="14175" x="3498850" y="1884363"/>
          <p14:tracePt t="14183" x="3436938" y="1858963"/>
          <p14:tracePt t="14191" x="3411538" y="1824038"/>
          <p14:tracePt t="14199" x="3351213" y="1797050"/>
          <p14:tracePt t="14206" x="3289300" y="1779588"/>
          <p14:tracePt t="14215" x="3236913" y="1771650"/>
          <p14:tracePt t="14223" x="3176588" y="1771650"/>
          <p14:tracePt t="14232" x="3132138" y="1754188"/>
          <p14:tracePt t="14240" x="3079750" y="1754188"/>
          <p14:tracePt t="14247" x="3036888" y="1754188"/>
          <p14:tracePt t="14256" x="2984500" y="1754188"/>
          <p14:tracePt t="14263" x="2957513" y="1754188"/>
          <p14:tracePt t="14272" x="2914650" y="1754188"/>
          <p14:tracePt t="14279" x="2870200" y="1771650"/>
          <p14:tracePt t="14289" x="2817813" y="1797050"/>
          <p14:tracePt t="14295" x="2774950" y="1824038"/>
          <p14:tracePt t="14303" x="2722563" y="1884363"/>
          <p14:tracePt t="14311" x="2678113" y="1928813"/>
          <p14:tracePt t="14319" x="2635250" y="1989138"/>
          <p14:tracePt t="14327" x="2608263" y="2041525"/>
          <p14:tracePt t="14335" x="2582863" y="2111375"/>
          <p14:tracePt t="14343" x="2565400" y="2173288"/>
          <p14:tracePt t="14351" x="2565400" y="2243138"/>
          <p14:tracePt t="14360" x="2565400" y="2303463"/>
          <p14:tracePt t="14367" x="2565400" y="2373313"/>
          <p14:tracePt t="14375" x="2582863" y="2433638"/>
          <p14:tracePt t="14383" x="2608263" y="2478088"/>
          <p14:tracePt t="14391" x="2660650" y="2565400"/>
          <p14:tracePt t="14399" x="2705100" y="2625725"/>
          <p14:tracePt t="14408" x="2765425" y="2695575"/>
          <p14:tracePt t="14415" x="2827338" y="2757488"/>
          <p14:tracePt t="14424" x="2870200" y="2782888"/>
          <p14:tracePt t="14431" x="2932113" y="2827338"/>
          <p14:tracePt t="14439" x="2984500" y="2862263"/>
          <p14:tracePt t="14447" x="3044825" y="2887663"/>
          <p14:tracePt t="14456" x="3106738" y="2914650"/>
          <p14:tracePt t="14463" x="3149600" y="2940050"/>
          <p14:tracePt t="14473" x="3201988" y="2949575"/>
          <p14:tracePt t="14480" x="3263900" y="2974975"/>
          <p14:tracePt t="14490" x="3316288" y="2984500"/>
          <p14:tracePt t="14495" x="3359150" y="2984500"/>
          <p14:tracePt t="14504" x="3411538" y="2984500"/>
          <p14:tracePt t="14511" x="3454400" y="2984500"/>
          <p14:tracePt t="14520" x="3498850" y="2984500"/>
          <p14:tracePt t="14538" x="3586163" y="2957513"/>
          <p14:tracePt t="14543" x="3629025" y="2922588"/>
          <p14:tracePt t="14552" x="3663950" y="2887663"/>
          <p14:tracePt t="14559" x="3681413" y="2844800"/>
          <p14:tracePt t="14567" x="3725863" y="2774950"/>
          <p14:tracePt t="14575" x="3743325" y="2705100"/>
          <p14:tracePt t="14583" x="3751263" y="2643188"/>
          <p14:tracePt t="14591" x="3760788" y="2565400"/>
          <p14:tracePt t="14599" x="3760788" y="2486025"/>
          <p14:tracePt t="14607" x="3760788" y="2408238"/>
          <p14:tracePt t="14615" x="3760788" y="2320925"/>
          <p14:tracePt t="14624" x="3760788" y="2251075"/>
          <p14:tracePt t="14631" x="3760788" y="2163763"/>
          <p14:tracePt t="14640" x="3725863" y="2085975"/>
          <p14:tracePt t="14648" x="3656013" y="1998663"/>
          <p14:tracePt t="14656" x="3603625" y="1928813"/>
          <p14:tracePt t="14663" x="3551238" y="1858963"/>
          <p14:tracePt t="14672" x="3471863" y="1797050"/>
          <p14:tracePt t="14679" x="3394075" y="1744663"/>
          <p14:tracePt t="14690" x="3306763" y="1701800"/>
          <p14:tracePt t="14695" x="3236913" y="1657350"/>
          <p14:tracePt t="14706" x="3124200" y="1622425"/>
          <p14:tracePt t="14712" x="3036888" y="1604963"/>
          <p14:tracePt t="14720" x="2949575" y="1597025"/>
          <p14:tracePt t="14727" x="2852738" y="1597025"/>
          <p14:tracePt t="14736" x="2765425" y="1597025"/>
          <p14:tracePt t="14744" x="2695575" y="1597025"/>
          <p14:tracePt t="14751" x="2625725" y="1622425"/>
          <p14:tracePt t="14760" x="2555875" y="1666875"/>
          <p14:tracePt t="14767" x="2478088" y="1727200"/>
          <p14:tracePt t="14775" x="2433638" y="1797050"/>
          <p14:tracePt t="14783" x="2408238" y="1893888"/>
          <p14:tracePt t="14791" x="2373313" y="1998663"/>
          <p14:tracePt t="14799" x="2373313" y="2120900"/>
          <p14:tracePt t="14807" x="2373313" y="2243138"/>
          <p14:tracePt t="14815" x="2373313" y="2338388"/>
          <p14:tracePt t="14823" x="2398713" y="2433638"/>
          <p14:tracePt t="14832" x="2443163" y="2547938"/>
          <p14:tracePt t="14840" x="2520950" y="2643188"/>
          <p14:tracePt t="14847" x="2590800" y="2722563"/>
          <p14:tracePt t="14856" x="2695575" y="2782888"/>
          <p14:tracePt t="14863" x="2792413" y="2844800"/>
          <p14:tracePt t="14872" x="2879725" y="2870200"/>
          <p14:tracePt t="14880" x="3001963" y="2897188"/>
          <p14:tracePt t="14890" x="3089275" y="2897188"/>
          <p14:tracePt t="14895" x="3159125" y="2897188"/>
          <p14:tracePt t="14906" x="3263900" y="2897188"/>
          <p14:tracePt t="14912" x="3359150" y="2887663"/>
          <p14:tracePt t="14923" x="3446463" y="2844800"/>
          <p14:tracePt t="14927" x="3524250" y="2800350"/>
          <p14:tracePt t="14935" x="3611563" y="2740025"/>
          <p14:tracePt t="14943" x="3663950" y="2687638"/>
          <p14:tracePt t="14951" x="3716338" y="2617788"/>
          <p14:tracePt t="14960" x="3751263" y="2538413"/>
          <p14:tracePt t="14967" x="3786188" y="2478088"/>
          <p14:tracePt t="14975" x="3795713" y="2408238"/>
          <p14:tracePt t="14983" x="3803650" y="2355850"/>
          <p14:tracePt t="14991" x="3803650" y="2278063"/>
          <p14:tracePt t="14999" x="3803650" y="2208213"/>
          <p14:tracePt t="15007" x="3786188" y="2146300"/>
          <p14:tracePt t="15015" x="3760788" y="2085975"/>
          <p14:tracePt t="15024" x="3716338" y="2016125"/>
          <p14:tracePt t="15031" x="3656013" y="1971675"/>
          <p14:tracePt t="15039" x="3594100" y="1919288"/>
          <p14:tracePt t="15047" x="3524250" y="1876425"/>
          <p14:tracePt t="15056" x="3436938" y="1831975"/>
          <p14:tracePt t="15064" x="3368675" y="1814513"/>
          <p14:tracePt t="15072" x="3281363" y="1779588"/>
          <p14:tracePt t="15079" x="3167063" y="1771650"/>
          <p14:tracePt t="15089" x="3036888" y="1771650"/>
          <p14:tracePt t="15096" x="2914650" y="1771650"/>
          <p14:tracePt t="15104" x="2782888" y="1771650"/>
          <p14:tracePt t="15112" x="2678113" y="1771650"/>
          <p14:tracePt t="15119" x="2555875" y="1797050"/>
          <p14:tracePt t="15127" x="2468563" y="1841500"/>
          <p14:tracePt t="15136" x="2381250" y="1893888"/>
          <p14:tracePt t="15144" x="2320925" y="1946275"/>
          <p14:tracePt t="15151" x="2260600" y="1998663"/>
          <p14:tracePt t="15159" x="2243138" y="2041525"/>
          <p14:tracePt t="15167" x="2233613" y="2111375"/>
          <p14:tracePt t="15175" x="2233613" y="2198688"/>
          <p14:tracePt t="15183" x="2233613" y="2286000"/>
          <p14:tracePt t="15191" x="2268538" y="2381250"/>
          <p14:tracePt t="15199" x="2320925" y="2468563"/>
          <p14:tracePt t="15208" x="2373313" y="2555875"/>
          <p14:tracePt t="15215" x="2451100" y="2643188"/>
          <p14:tracePt t="15224" x="2530475" y="2722563"/>
          <p14:tracePt t="15231" x="2608263" y="2782888"/>
          <p14:tracePt t="15240" x="2695575" y="2852738"/>
          <p14:tracePt t="15247" x="2757488" y="2897188"/>
          <p14:tracePt t="15256" x="2827338" y="2949575"/>
          <p14:tracePt t="15263" x="2914650" y="2974975"/>
          <p14:tracePt t="15272" x="2974975" y="2992438"/>
          <p14:tracePt t="15279" x="3027363" y="3027363"/>
          <p14:tracePt t="15289" x="3106738" y="3044825"/>
          <p14:tracePt t="15295" x="3176588" y="3044825"/>
          <p14:tracePt t="15306" x="3246438" y="3044825"/>
          <p14:tracePt t="15311" x="3316288" y="3044825"/>
          <p14:tracePt t="15320" x="3403600" y="3044825"/>
          <p14:tracePt t="15328" x="3463925" y="3044825"/>
          <p14:tracePt t="15336" x="3551238" y="3009900"/>
          <p14:tracePt t="15344" x="3638550" y="2967038"/>
          <p14:tracePt t="15352" x="3716338" y="2914650"/>
          <p14:tracePt t="15360" x="3803650" y="2862263"/>
          <p14:tracePt t="15367" x="3873500" y="2800350"/>
          <p14:tracePt t="15376" x="3925888" y="2740025"/>
          <p14:tracePt t="15383" x="3960813" y="2687638"/>
          <p14:tracePt t="15392" x="3970338" y="2617788"/>
          <p14:tracePt t="15399" x="3970338" y="2555875"/>
          <p14:tracePt t="15408" x="3970338" y="2486025"/>
          <p14:tracePt t="15415" x="3970338" y="2425700"/>
          <p14:tracePt t="15424" x="3952875" y="2355850"/>
          <p14:tracePt t="15431" x="3900488" y="2278063"/>
          <p14:tracePt t="15439" x="3856038" y="2216150"/>
          <p14:tracePt t="15447" x="3786188" y="2146300"/>
          <p14:tracePt t="15455" x="3725863" y="2093913"/>
          <p14:tracePt t="15463" x="3646488" y="2058988"/>
          <p14:tracePt t="15472" x="3559175" y="2016125"/>
          <p14:tracePt t="15479" x="3471863" y="1989138"/>
          <p14:tracePt t="15489" x="3376613" y="1971675"/>
          <p14:tracePt t="15495" x="3254375" y="1971675"/>
          <p14:tracePt t="15506" x="3132138" y="1971675"/>
          <p14:tracePt t="15511" x="3019425" y="1971675"/>
          <p14:tracePt t="15524" x="2897188" y="1998663"/>
          <p14:tracePt t="15528" x="2800350" y="2041525"/>
          <p14:tracePt t="15536" x="2695575" y="2128838"/>
          <p14:tracePt t="15544" x="2625725" y="2208213"/>
          <p14:tracePt t="15552" x="2565400" y="2303463"/>
          <p14:tracePt t="15559" x="2520950" y="2416175"/>
          <p14:tracePt t="15567" x="2503488" y="2503488"/>
          <p14:tracePt t="15576" x="2478088" y="2600325"/>
          <p14:tracePt t="15583" x="2478088" y="2695575"/>
          <p14:tracePt t="15591" x="2478088" y="2765425"/>
          <p14:tracePt t="15599" x="2478088" y="2817813"/>
          <p14:tracePt t="15608" x="2478088" y="2862263"/>
          <p14:tracePt t="15616" x="2495550" y="2887663"/>
          <p14:tracePt t="15623" x="2530475" y="2905125"/>
          <p14:tracePt t="15631" x="2538413" y="2914650"/>
          <p14:tracePt t="15639" x="2573338" y="2932113"/>
          <p14:tracePt t="15647" x="2608263" y="2932113"/>
          <p14:tracePt t="15656" x="2635250" y="2932113"/>
          <p14:tracePt t="15663" x="2660650" y="2932113"/>
          <p14:tracePt t="15672" x="2705100" y="2932113"/>
          <p14:tracePt t="15679" x="2765425" y="2932113"/>
          <p14:tracePt t="15689" x="2844800" y="2932113"/>
          <p14:tracePt t="15695" x="2897188" y="2914650"/>
          <p14:tracePt t="15706" x="2940050" y="2887663"/>
          <p14:tracePt t="15711" x="2967038" y="2887663"/>
          <p14:tracePt t="16309" x="2967038" y="2897188"/>
          <p14:tracePt t="16332" x="2967038" y="2905125"/>
          <p14:tracePt t="16346" x="2967038" y="2914650"/>
          <p14:tracePt t="16378" x="2967038" y="2932113"/>
          <p14:tracePt t="16487" x="2974975" y="2922588"/>
          <p14:tracePt t="16495" x="3001963" y="2905125"/>
          <p14:tracePt t="16505" x="3019425" y="2887663"/>
          <p14:tracePt t="16520" x="3062288" y="2879725"/>
          <p14:tracePt t="16528" x="3089275" y="2862263"/>
          <p14:tracePt t="16536" x="3097213" y="2844800"/>
          <p14:tracePt t="16544" x="3114675" y="2835275"/>
          <p14:tracePt t="16553" x="3132138" y="2827338"/>
          <p14:tracePt t="16560" x="3141663" y="2800350"/>
          <p14:tracePt t="16568" x="3149600" y="2792413"/>
          <p14:tracePt t="16583" x="3149600" y="2782888"/>
          <p14:tracePt t="16599" x="3149600" y="2747963"/>
          <p14:tracePt t="16608" x="3149600" y="2740025"/>
          <p14:tracePt t="16623" x="3149600" y="2730500"/>
          <p14:tracePt t="16632" x="3149600" y="2695575"/>
          <p14:tracePt t="16640" x="3149600" y="2687638"/>
          <p14:tracePt t="16647" x="3149600" y="2660650"/>
          <p14:tracePt t="16663" x="3149600" y="2652713"/>
          <p14:tracePt t="16672" x="3132138" y="2625725"/>
          <p14:tracePt t="16686" x="3141663" y="2617788"/>
          <p14:tracePt t="16690" x="3124200" y="2608263"/>
          <p14:tracePt t="16694" x="3124200" y="2600325"/>
          <p14:tracePt t="16695" x="3106738" y="2600325"/>
          <p14:tracePt t="16702" x="3106738" y="2582863"/>
          <p14:tracePt t="16711" x="3089275" y="2582863"/>
          <p14:tracePt t="16716" x="3089275" y="2573338"/>
          <p14:tracePt t="16720" x="3071813" y="2600325"/>
          <p14:tracePt t="16728" x="3062288" y="2643188"/>
          <p14:tracePt t="16736" x="3062288" y="2687638"/>
          <p14:tracePt t="16744" x="3062288" y="2765425"/>
          <p14:tracePt t="16747" x="3062288" y="2757488"/>
          <p14:tracePt t="16752" x="3106738" y="2809875"/>
          <p14:tracePt t="16759" x="3176588" y="2870200"/>
          <p14:tracePt t="16768" x="3246438" y="2940050"/>
          <p14:tracePt t="16775" x="3333750" y="2984500"/>
          <p14:tracePt t="16783" x="3421063" y="3001963"/>
          <p14:tracePt t="16791" x="3533775" y="3036888"/>
          <p14:tracePt t="16799" x="3629025" y="3036888"/>
          <p14:tracePt t="16807" x="3743325" y="3036888"/>
          <p14:tracePt t="16816" x="3813175" y="3036888"/>
          <p14:tracePt t="16824" x="3848100" y="3036888"/>
          <p14:tracePt t="16831" x="3900488" y="3009900"/>
          <p14:tracePt t="16840" x="3943350" y="2967038"/>
          <p14:tracePt t="16847" x="3987800" y="2932113"/>
          <p14:tracePt t="16855" x="4013200" y="2887663"/>
          <p14:tracePt t="16863" x="4013200" y="2862263"/>
          <p14:tracePt t="16872" x="4022725" y="2827338"/>
          <p14:tracePt t="16879" x="4022725" y="2774950"/>
          <p14:tracePt t="16889" x="4022725" y="2713038"/>
          <p14:tracePt t="16895" x="3987800" y="2652713"/>
          <p14:tracePt t="16905" x="3935413" y="2582863"/>
          <p14:tracePt t="16911" x="3890963" y="2538413"/>
          <p14:tracePt t="16919" x="3813175" y="2486025"/>
          <p14:tracePt t="16927" x="3733800" y="2451100"/>
          <p14:tracePt t="16935" x="3673475" y="2425700"/>
          <p14:tracePt t="16943" x="3586163" y="2398713"/>
          <p14:tracePt t="16951" x="3506788" y="2381250"/>
          <p14:tracePt t="16960" x="3394075" y="2381250"/>
          <p14:tracePt t="16968" x="3254375" y="2381250"/>
          <p14:tracePt t="16975" x="3176588" y="2408238"/>
          <p14:tracePt t="16983" x="3062288" y="2460625"/>
          <p14:tracePt t="16992" x="2957513" y="2538413"/>
          <p14:tracePt t="17000" x="2887663" y="2608263"/>
          <p14:tracePt t="17007" x="2844800" y="2713038"/>
          <p14:tracePt t="17015" x="2800350" y="2817813"/>
          <p14:tracePt t="17024" x="2782888" y="2932113"/>
          <p14:tracePt t="17031" x="2782888" y="3027363"/>
          <p14:tracePt t="17040" x="2792413" y="3132138"/>
          <p14:tracePt t="17047" x="2835275" y="3201988"/>
          <p14:tracePt t="17056" x="2887663" y="3281363"/>
          <p14:tracePt t="17063" x="2932113" y="3324225"/>
          <p14:tracePt t="17072" x="3001963" y="3368675"/>
          <p14:tracePt t="17079" x="3054350" y="3376613"/>
          <p14:tracePt t="17089" x="3132138" y="3376613"/>
          <p14:tracePt t="17095" x="3194050" y="3376613"/>
          <p14:tracePt t="17105" x="3263900" y="3376613"/>
          <p14:tracePt t="17111" x="3316288" y="3341688"/>
          <p14:tracePt t="17120" x="3376613" y="3298825"/>
          <p14:tracePt t="17127" x="3411538" y="3254375"/>
          <p14:tracePt t="17135" x="3436938" y="3194050"/>
          <p14:tracePt t="17143" x="3446463" y="3167063"/>
          <p14:tracePt t="17152" x="3446463" y="3132138"/>
          <p14:tracePt t="17160" x="3446463" y="3097213"/>
          <p14:tracePt t="17167" x="3446463" y="3079750"/>
          <p14:tracePt t="17175" x="3446463" y="3044825"/>
          <p14:tracePt t="17183" x="3446463" y="3036888"/>
          <p14:tracePt t="17191" x="3446463" y="3019425"/>
          <p14:tracePt t="17200" x="3436938" y="3001963"/>
          <p14:tracePt t="17207" x="3421063" y="2974975"/>
          <p14:tracePt t="17215" x="3394075" y="2967038"/>
          <p14:tracePt t="17224" x="3368675" y="2967038"/>
          <p14:tracePt t="17232" x="3333750" y="2957513"/>
          <p14:tracePt t="17240" x="3324225" y="2957513"/>
          <p14:tracePt t="17248" x="3306763" y="2957513"/>
          <p14:tracePt t="17256" x="3298825" y="2957513"/>
          <p14:tracePt t="17312" x="3289300" y="2949575"/>
          <p14:tracePt t="17319" x="3254375" y="2922588"/>
          <p14:tracePt t="17327" x="3246438" y="2914650"/>
          <p14:tracePt t="17336" x="3236913" y="2914650"/>
          <p14:tracePt t="17343" x="3211513" y="2905125"/>
          <p14:tracePt t="17352" x="3201988" y="2905125"/>
          <p14:tracePt t="17359" x="3176588" y="2887663"/>
          <p14:tracePt t="17364" x="3176588" y="2879725"/>
          <p14:tracePt t="17367" x="3159125" y="2862263"/>
          <p14:tracePt t="17375" x="3149600" y="2862263"/>
          <p14:tracePt t="17383" x="3124200" y="2844800"/>
          <p14:tracePt t="17404" x="3124200" y="2835275"/>
          <p14:tracePt t="17446" x="3124200" y="2827338"/>
          <p14:tracePt t="17528" x="3114675" y="2827338"/>
          <p14:tracePt t="17536" x="3114675" y="2870200"/>
          <p14:tracePt t="17544" x="3132138" y="2914650"/>
          <p14:tracePt t="17552" x="3149600" y="2974975"/>
          <p14:tracePt t="17560" x="3201988" y="3044825"/>
          <p14:tracePt t="17567" x="3263900" y="3132138"/>
          <p14:tracePt t="17575" x="3306763" y="3219450"/>
          <p14:tracePt t="17583" x="3368675" y="3306763"/>
          <p14:tracePt t="17591" x="3421063" y="3421063"/>
          <p14:tracePt t="17599" x="3498850" y="3506788"/>
          <p14:tracePt t="17608" x="3541713" y="3586163"/>
          <p14:tracePt t="17616" x="3629025" y="3698875"/>
          <p14:tracePt t="17624" x="3708400" y="3813175"/>
          <p14:tracePt t="17632" x="3768725" y="3900488"/>
          <p14:tracePt t="17640" x="3856038" y="3995738"/>
          <p14:tracePt t="17647" x="3917950" y="4083050"/>
          <p14:tracePt t="17656" x="4022725" y="4197350"/>
          <p14:tracePt t="17663" x="4117975" y="4302125"/>
          <p14:tracePt t="17672" x="4232275" y="4379913"/>
          <p14:tracePt t="17679" x="4354513" y="4467225"/>
          <p14:tracePt t="17689" x="4459288" y="4546600"/>
          <p14:tracePt t="17695" x="4554538" y="4597400"/>
          <p14:tracePt t="17705" x="4667250" y="4649788"/>
          <p14:tracePt t="17711" x="4789488" y="4719638"/>
          <p14:tracePt t="17722" x="4894263" y="4772025"/>
          <p14:tracePt t="17727" x="5016500" y="4833938"/>
          <p14:tracePt t="17736" x="5138738" y="4903788"/>
          <p14:tracePt t="17743" x="5208588" y="4938713"/>
          <p14:tracePt t="17752" x="5270500" y="4981575"/>
          <p14:tracePt t="17759" x="5313363" y="5008563"/>
          <p14:tracePt t="17767" x="5365750" y="5033963"/>
          <p14:tracePt t="17775" x="5383213" y="5043488"/>
          <p14:tracePt t="17783" x="5418138" y="5068888"/>
          <p14:tracePt t="17792" x="5445125" y="5078413"/>
          <p14:tracePt t="17799" x="5470525" y="5078413"/>
          <p14:tracePt t="17807" x="5497513" y="5086350"/>
          <p14:tracePt t="17815" x="5532438" y="5086350"/>
          <p14:tracePt t="17824" x="5540375" y="5086350"/>
          <p14:tracePt t="17831" x="5549900" y="5086350"/>
          <p14:tracePt t="17855" x="5557838" y="5086350"/>
          <p14:tracePt t="17863" x="5584825" y="5086350"/>
          <p14:tracePt t="17888" x="5592763" y="5068888"/>
          <p14:tracePt t="17896" x="5602288" y="5051425"/>
          <p14:tracePt t="17905" x="5602288" y="5008563"/>
          <p14:tracePt t="17912" x="5602288" y="4956175"/>
          <p14:tracePt t="17922" x="5602288" y="4886325"/>
          <p14:tracePt t="17927" x="5602288" y="4806950"/>
          <p14:tracePt t="17935" x="5602288" y="4746625"/>
          <p14:tracePt t="17943" x="5602288" y="4676775"/>
          <p14:tracePt t="17952" x="5602288" y="4624388"/>
          <p14:tracePt t="17960" x="5602288" y="4572000"/>
          <p14:tracePt t="17967" x="5602288" y="4529138"/>
          <p14:tracePt t="17976" x="5602288" y="4494213"/>
          <p14:tracePt t="17983" x="5575300" y="4449763"/>
          <p14:tracePt t="17992" x="5549900" y="4406900"/>
          <p14:tracePt t="17999" x="5480050" y="4362450"/>
          <p14:tracePt t="18007" x="5435600" y="4344988"/>
          <p14:tracePt t="18015" x="5383213" y="4327525"/>
          <p14:tracePt t="18023" x="5305425" y="4284663"/>
          <p14:tracePt t="18031" x="5218113" y="4275138"/>
          <p14:tracePt t="18040" x="5121275" y="4240213"/>
          <p14:tracePt t="18047" x="5033963" y="4232275"/>
          <p14:tracePt t="18055" x="4946650" y="4232275"/>
          <p14:tracePt t="18064" x="4876800" y="4222750"/>
          <p14:tracePt t="18072" x="4806950" y="4222750"/>
          <p14:tracePt t="18079" x="4737100" y="4222750"/>
          <p14:tracePt t="18088" x="4684713" y="4222750"/>
          <p14:tracePt t="18095" x="4649788" y="4222750"/>
          <p14:tracePt t="18105" x="4606925" y="4222750"/>
          <p14:tracePt t="18112" x="4572000" y="4249738"/>
          <p14:tracePt t="18121" x="4554538" y="4267200"/>
          <p14:tracePt t="18128" x="4529138" y="4327525"/>
          <p14:tracePt t="18136" x="4511675" y="4379913"/>
          <p14:tracePt t="18143" x="4511675" y="4459288"/>
          <p14:tracePt t="18151" x="4511675" y="4519613"/>
          <p14:tracePt t="18159" x="4511675" y="4597400"/>
          <p14:tracePt t="18168" x="4511675" y="4684713"/>
          <p14:tracePt t="18176" x="4537075" y="4764088"/>
          <p14:tracePt t="18183" x="4572000" y="4833938"/>
          <p14:tracePt t="18192" x="4589463" y="4903788"/>
          <p14:tracePt t="18199" x="4632325" y="4964113"/>
          <p14:tracePt t="18207" x="4676775" y="5033963"/>
          <p14:tracePt t="18215" x="4719638" y="5086350"/>
          <p14:tracePt t="18223" x="4764088" y="5121275"/>
          <p14:tracePt t="18231" x="4799013" y="5138738"/>
          <p14:tracePt t="18240" x="4851400" y="5173663"/>
          <p14:tracePt t="18248" x="4886325" y="5183188"/>
          <p14:tracePt t="18255" x="4946650" y="5208588"/>
          <p14:tracePt t="18263" x="5008563" y="5208588"/>
          <p14:tracePt t="18272" x="5051425" y="5226050"/>
          <p14:tracePt t="18279" x="5113338" y="5226050"/>
          <p14:tracePt t="18288" x="5156200" y="5226050"/>
          <p14:tracePt t="18295" x="5226050" y="5226050"/>
          <p14:tracePt t="18305" x="5270500" y="5226050"/>
          <p14:tracePt t="18311" x="5330825" y="5218113"/>
          <p14:tracePt t="18322" x="5400675" y="5200650"/>
          <p14:tracePt t="18328" x="5462588" y="5156200"/>
          <p14:tracePt t="18336" x="5505450" y="5113338"/>
          <p14:tracePt t="18343" x="5584825" y="5068888"/>
          <p14:tracePt t="18352" x="5627688" y="5051425"/>
          <p14:tracePt t="18359" x="5672138" y="5008563"/>
          <p14:tracePt t="18368" x="5680075" y="4964113"/>
          <p14:tracePt t="18376" x="5680075" y="4911725"/>
          <p14:tracePt t="18383" x="5680075" y="4868863"/>
          <p14:tracePt t="18391" x="5680075" y="4799013"/>
          <p14:tracePt t="18400" x="5637213" y="4737100"/>
          <p14:tracePt t="18407" x="5575300" y="4667250"/>
          <p14:tracePt t="18415" x="5514975" y="4614863"/>
          <p14:tracePt t="18423" x="5427663" y="4529138"/>
          <p14:tracePt t="18431" x="5357813" y="4484688"/>
          <p14:tracePt t="18440" x="5287963" y="4414838"/>
          <p14:tracePt t="18447" x="5200650" y="4389438"/>
          <p14:tracePt t="18456" x="5121275" y="4344988"/>
          <p14:tracePt t="18463" x="5033963" y="4310063"/>
          <p14:tracePt t="18471" x="4956175" y="4284663"/>
          <p14:tracePt t="18480" x="4876800" y="4275138"/>
          <p14:tracePt t="18488" x="4816475" y="4257675"/>
          <p14:tracePt t="18496" x="4737100" y="4240213"/>
          <p14:tracePt t="18505" x="4676775" y="4240213"/>
          <p14:tracePt t="18511" x="4649788" y="4240213"/>
          <p14:tracePt t="18522" x="4606925" y="4240213"/>
          <p14:tracePt t="18528" x="4554538" y="4267200"/>
          <p14:tracePt t="18536" x="4511675" y="4310063"/>
          <p14:tracePt t="18543" x="4476750" y="4354513"/>
          <p14:tracePt t="18552" x="4441825" y="4432300"/>
          <p14:tracePt t="18560" x="4441825" y="4519613"/>
          <p14:tracePt t="18567" x="4441825" y="4614863"/>
          <p14:tracePt t="18575" x="4441825" y="4737100"/>
          <p14:tracePt t="18583" x="4459288" y="4833938"/>
          <p14:tracePt t="18591" x="4529138" y="4938713"/>
          <p14:tracePt t="18599" x="4589463" y="5043488"/>
          <p14:tracePt t="18607" x="4641850" y="5130800"/>
          <p14:tracePt t="18615" x="4702175" y="5200650"/>
          <p14:tracePt t="18623" x="4746625" y="5243513"/>
          <p14:tracePt t="18631" x="4833938" y="5287963"/>
          <p14:tracePt t="18640" x="4903788" y="5305425"/>
          <p14:tracePt t="18647" x="4964113" y="5305425"/>
          <p14:tracePt t="18656" x="5051425" y="5305425"/>
          <p14:tracePt t="18663" x="5113338" y="5305425"/>
          <p14:tracePt t="18671" x="5165725" y="5305425"/>
          <p14:tracePt t="18679" x="5235575" y="5260975"/>
          <p14:tracePt t="18688" x="5322888" y="5183188"/>
          <p14:tracePt t="18695" x="5383213" y="5130800"/>
          <p14:tracePt t="18706" x="5427663" y="5051425"/>
          <p14:tracePt t="18711" x="5453063" y="4964113"/>
          <p14:tracePt t="18723" x="5487988" y="4886325"/>
          <p14:tracePt t="18727" x="5505450" y="4781550"/>
          <p14:tracePt t="18736" x="5505450" y="4694238"/>
          <p14:tracePt t="18743" x="5505450" y="4589463"/>
          <p14:tracePt t="18752" x="5505450" y="4519613"/>
          <p14:tracePt t="18759" x="5470525" y="4432300"/>
          <p14:tracePt t="18772" x="5418138" y="4362450"/>
          <p14:tracePt t="18775" x="5357813" y="4310063"/>
          <p14:tracePt t="18783" x="5295900" y="4240213"/>
          <p14:tracePt t="18791" x="5253038" y="4222750"/>
          <p14:tracePt t="18799" x="5173663" y="4187825"/>
          <p14:tracePt t="18807" x="5113338" y="4170363"/>
          <p14:tracePt t="18815" x="5033963" y="4170363"/>
          <p14:tracePt t="18823" x="4956175" y="4144963"/>
          <p14:tracePt t="18831" x="4876800" y="4144963"/>
          <p14:tracePt t="18840" x="4816475" y="4144963"/>
          <p14:tracePt t="18847" x="4746625" y="4162425"/>
          <p14:tracePt t="18855" x="4702175" y="4205288"/>
          <p14:tracePt t="18863" x="4649788" y="4267200"/>
          <p14:tracePt t="18871" x="4614863" y="4371975"/>
          <p14:tracePt t="18879" x="4606925" y="4476750"/>
          <p14:tracePt t="18888" x="4597400" y="4589463"/>
          <p14:tracePt t="18895" x="4597400" y="4702175"/>
          <p14:tracePt t="18905" x="4597400" y="4806950"/>
          <p14:tracePt t="18911" x="4624388" y="4911725"/>
          <p14:tracePt t="18921" x="4676775" y="4991100"/>
          <p14:tracePt t="18927" x="4754563" y="5068888"/>
          <p14:tracePt t="18936" x="4816475" y="5121275"/>
          <p14:tracePt t="18943" x="4903788" y="5138738"/>
          <p14:tracePt t="18952" x="5008563" y="5156200"/>
          <p14:tracePt t="18959" x="5103813" y="5156200"/>
          <p14:tracePt t="18968" x="5200650" y="5156200"/>
          <p14:tracePt t="18976" x="5295900" y="5130800"/>
          <p14:tracePt t="18983" x="5365750" y="5095875"/>
          <p14:tracePt t="18991" x="5427663" y="5043488"/>
          <p14:tracePt t="18999" x="5497513" y="4973638"/>
          <p14:tracePt t="19007" x="5540375" y="4911725"/>
          <p14:tracePt t="19015" x="5575300" y="4833938"/>
          <p14:tracePt t="19024" x="5592763" y="4746625"/>
          <p14:tracePt t="19032" x="5592763" y="4676775"/>
          <p14:tracePt t="19039" x="5592763" y="4589463"/>
          <p14:tracePt t="19047" x="5592763" y="4537075"/>
          <p14:tracePt t="19055" x="5549900" y="4449763"/>
          <p14:tracePt t="19063" x="5487988" y="4389438"/>
          <p14:tracePt t="19072" x="5418138" y="4327525"/>
          <p14:tracePt t="19079" x="5305425" y="4257675"/>
          <p14:tracePt t="19088" x="5218113" y="4222750"/>
          <p14:tracePt t="19095" x="5121275" y="4187825"/>
          <p14:tracePt t="19105" x="5033963" y="4187825"/>
          <p14:tracePt t="19111" x="4956175" y="4187825"/>
          <p14:tracePt t="19121" x="4876800" y="4187825"/>
          <p14:tracePt t="19127" x="4816475" y="4197350"/>
          <p14:tracePt t="19135" x="4729163" y="4222750"/>
          <p14:tracePt t="19143" x="4702175" y="4292600"/>
          <p14:tracePt t="19152" x="4659313" y="4371975"/>
          <p14:tracePt t="19160" x="4614863" y="4484688"/>
          <p14:tracePt t="19170" x="4614863" y="4589463"/>
          <p14:tracePt t="19179" x="4606925" y="4702175"/>
          <p14:tracePt t="19184" x="4606925" y="4824413"/>
          <p14:tracePt t="19192" x="4614863" y="4964113"/>
          <p14:tracePt t="19200" x="4632325" y="5051425"/>
          <p14:tracePt t="19208" x="4684713" y="5138738"/>
          <p14:tracePt t="19215" x="4729163" y="5218113"/>
          <p14:tracePt t="19223" x="4772025" y="5260975"/>
          <p14:tracePt t="19230" x="4841875" y="5295900"/>
          <p14:tracePt t="19238" x="4903788" y="5305425"/>
          <p14:tracePt t="19247" x="4991100" y="5305425"/>
          <p14:tracePt t="19255" x="5060950" y="5305425"/>
          <p14:tracePt t="19263" x="5121275" y="5305425"/>
          <p14:tracePt t="19271" x="5191125" y="5270500"/>
          <p14:tracePt t="19279" x="5243513" y="5218113"/>
          <p14:tracePt t="19287" x="5313363" y="5130800"/>
          <p14:tracePt t="19295" x="5330825" y="5051425"/>
          <p14:tracePt t="19304" x="5357813" y="4973638"/>
          <p14:tracePt t="19311" x="5383213" y="4894263"/>
          <p14:tracePt t="19322" x="5383213" y="4824413"/>
          <p14:tracePt t="19327" x="5383213" y="4746625"/>
          <p14:tracePt t="19335" x="5383213" y="4667250"/>
          <p14:tracePt t="19343" x="5383213" y="4614863"/>
          <p14:tracePt t="19351" x="5348288" y="4564063"/>
          <p14:tracePt t="19359" x="5305425" y="4494213"/>
          <p14:tracePt t="19367" x="5253038" y="4449763"/>
          <p14:tracePt t="19375" x="5165725" y="4406900"/>
          <p14:tracePt t="19383" x="5068888" y="4389438"/>
          <p14:tracePt t="19392" x="4981575" y="4389438"/>
          <p14:tracePt t="19399" x="4894263" y="4389438"/>
          <p14:tracePt t="19407" x="4816475" y="4389438"/>
          <p14:tracePt t="19415" x="4719638" y="4414838"/>
          <p14:tracePt t="19423" x="4659313" y="4476750"/>
          <p14:tracePt t="19431" x="4641850" y="4564063"/>
          <p14:tracePt t="19439" x="4614863" y="4676775"/>
          <p14:tracePt t="19447" x="4614863" y="4781550"/>
          <p14:tracePt t="19456" x="4632325" y="4903788"/>
          <p14:tracePt t="19463" x="4676775" y="4999038"/>
          <p14:tracePt t="19472" x="4729163" y="5095875"/>
          <p14:tracePt t="19479" x="4806950" y="5200650"/>
          <p14:tracePt t="19488" x="4894263" y="5253038"/>
          <p14:tracePt t="19495" x="4981575" y="5295900"/>
          <p14:tracePt t="19504" x="5068888" y="5305425"/>
          <p14:tracePt t="19521" x="5253038" y="5305425"/>
          <p14:tracePt t="19537" x="5375275" y="5270500"/>
          <p14:tracePt t="19543" x="5410200" y="5218113"/>
          <p14:tracePt t="19552" x="5427663" y="5156200"/>
          <p14:tracePt t="19559" x="5427663" y="5103813"/>
          <p14:tracePt t="19567" x="5427663" y="5026025"/>
          <p14:tracePt t="19576" x="5427663" y="4973638"/>
          <p14:tracePt t="19583" x="5418138" y="4921250"/>
          <p14:tracePt t="19591" x="5383213" y="4841875"/>
          <p14:tracePt t="19599" x="5348288" y="4799013"/>
          <p14:tracePt t="19607" x="5313363" y="4737100"/>
          <p14:tracePt t="19615" x="5295900" y="4711700"/>
          <p14:tracePt t="19623" x="5270500" y="4694238"/>
          <p14:tracePt t="19632" x="5260975" y="4676775"/>
          <p14:tracePt t="19639" x="5253038" y="4667250"/>
          <p14:tracePt t="19647" x="5253038" y="4632325"/>
          <p14:tracePt t="19677" x="5243513" y="4624388"/>
          <p14:tracePt t="19679" x="5243513" y="4614863"/>
          <p14:tracePt t="19688" x="5243513" y="4572000"/>
          <p14:tracePt t="19695" x="5270500" y="4519613"/>
          <p14:tracePt t="19704" x="5295900" y="4459288"/>
          <p14:tracePt t="19711" x="5340350" y="4397375"/>
          <p14:tracePt t="19721" x="5375275" y="4319588"/>
          <p14:tracePt t="19727" x="5418138" y="4232275"/>
          <p14:tracePt t="19736" x="5445125" y="4179888"/>
          <p14:tracePt t="19743" x="5462588" y="4100513"/>
          <p14:tracePt t="19751" x="5497513" y="4022725"/>
          <p14:tracePt t="19759" x="5497513" y="3960813"/>
          <p14:tracePt t="19767" x="5497513" y="3873500"/>
          <p14:tracePt t="19775" x="5497513" y="3795713"/>
          <p14:tracePt t="19783" x="5497513" y="3716338"/>
          <p14:tracePt t="19792" x="5497513" y="3656013"/>
          <p14:tracePt t="19799" x="5505450" y="3603625"/>
          <p14:tracePt t="19807" x="5514975" y="3541713"/>
          <p14:tracePt t="19815" x="5540375" y="3489325"/>
          <p14:tracePt t="19823" x="5549900" y="3446463"/>
          <p14:tracePt t="19832" x="5557838" y="3403600"/>
          <p14:tracePt t="19839" x="5575300" y="3359150"/>
          <p14:tracePt t="19847" x="5602288" y="3306763"/>
          <p14:tracePt t="19855" x="5619750" y="3271838"/>
          <p14:tracePt t="19863" x="5627688" y="3228975"/>
          <p14:tracePt t="19871" x="5645150" y="3194050"/>
          <p14:tracePt t="19880" x="5662613" y="3167063"/>
          <p14:tracePt t="19888" x="5662613" y="3141663"/>
          <p14:tracePt t="19895" x="5662613" y="3097213"/>
          <p14:tracePt t="19904" x="5662613" y="3062288"/>
          <p14:tracePt t="19911" x="5619750" y="3009900"/>
          <p14:tracePt t="19921" x="5592763" y="2967038"/>
          <p14:tracePt t="19927" x="5532438" y="2914650"/>
          <p14:tracePt t="19935" x="5470525" y="2870200"/>
          <p14:tracePt t="19943" x="5383213" y="2817813"/>
          <p14:tracePt t="19952" x="5287963" y="2757488"/>
          <p14:tracePt t="19959" x="5208588" y="2713038"/>
          <p14:tracePt t="19962" x="5208588" y="2722563"/>
          <p14:tracePt t="19967" x="5113338" y="2687638"/>
          <p14:tracePt t="19975" x="5043488" y="2660650"/>
          <p14:tracePt t="19983" x="4991100" y="2643188"/>
          <p14:tracePt t="19991" x="4956175" y="2643188"/>
          <p14:tracePt t="19999" x="4921250" y="2643188"/>
          <p14:tracePt t="20007" x="4903788" y="2643188"/>
          <p14:tracePt t="20015" x="4876800" y="2643188"/>
          <p14:tracePt t="20023" x="4868863" y="2670175"/>
          <p14:tracePt t="20031" x="4859338" y="2722563"/>
          <p14:tracePt t="20039" x="4859338" y="2809875"/>
          <p14:tracePt t="20047" x="4859338" y="2870200"/>
          <p14:tracePt t="20055" x="4894263" y="2940050"/>
          <p14:tracePt t="20063" x="4921250" y="3001963"/>
          <p14:tracePt t="20071" x="4964113" y="3079750"/>
          <p14:tracePt t="20079" x="5008563" y="3106738"/>
          <p14:tracePt t="20088" x="5051425" y="3124200"/>
          <p14:tracePt t="20095" x="5095875" y="3124200"/>
          <p14:tracePt t="20102" x="5095875" y="3132138"/>
          <p14:tracePt t="20105" x="5148263" y="3132138"/>
          <p14:tracePt t="20111" x="5208588" y="3132138"/>
          <p14:tracePt t="20121" x="5278438" y="3089275"/>
          <p14:tracePt t="20127" x="5340350" y="3036888"/>
          <p14:tracePt t="20137" x="5410200" y="2957513"/>
          <p14:tracePt t="20143" x="5445125" y="2887663"/>
          <p14:tracePt t="20151" x="5487988" y="2800350"/>
          <p14:tracePt t="20159" x="5505450" y="2730500"/>
          <p14:tracePt t="20167" x="5514975" y="2643188"/>
          <p14:tracePt t="20175" x="5540375" y="2555875"/>
          <p14:tracePt t="20183" x="5540375" y="2495550"/>
          <p14:tracePt t="20192" x="5540375" y="2443163"/>
          <p14:tracePt t="20194" x="5540375" y="2451100"/>
          <p14:tracePt t="20199" x="5540375" y="2381250"/>
          <p14:tracePt t="20207" x="5522913" y="2303463"/>
          <p14:tracePt t="20215" x="5514975" y="2233613"/>
          <p14:tracePt t="20223" x="5480050" y="2181225"/>
          <p14:tracePt t="20231" x="5470525" y="2146300"/>
          <p14:tracePt t="20239" x="5462588" y="2093913"/>
          <p14:tracePt t="20247" x="5427663" y="2058988"/>
          <p14:tracePt t="20256" x="5418138" y="2041525"/>
          <p14:tracePt t="20263" x="5400675" y="2016125"/>
          <p14:tracePt t="20271" x="5392738" y="2006600"/>
          <p14:tracePt t="20279" x="5383213" y="1998663"/>
          <p14:tracePt t="20288" x="5375275" y="1989138"/>
          <p14:tracePt t="20295" x="5357813" y="1971675"/>
          <p14:tracePt t="20304" x="5330825" y="1963738"/>
          <p14:tracePt t="20311" x="5305425" y="1963738"/>
          <p14:tracePt t="20320" x="5260975" y="1963738"/>
          <p14:tracePt t="20327" x="5218113" y="1963738"/>
          <p14:tracePt t="20338" x="5165725" y="1963738"/>
          <p14:tracePt t="20343" x="5113338" y="1963738"/>
          <p14:tracePt t="20352" x="5051425" y="1963738"/>
          <p14:tracePt t="20359" x="5008563" y="1963738"/>
          <p14:tracePt t="20367" x="4981575" y="1963738"/>
          <p14:tracePt t="20375" x="4938713" y="1963738"/>
          <p14:tracePt t="20383" x="4876800" y="1963738"/>
          <p14:tracePt t="20391" x="4851400" y="1963738"/>
          <p14:tracePt t="20399" x="4824413" y="1946275"/>
          <p14:tracePt t="20407" x="4789488" y="1928813"/>
          <p14:tracePt t="20415" x="4781550" y="1928813"/>
          <p14:tracePt t="20423" x="4764088" y="1928813"/>
          <p14:tracePt t="20431" x="4729163" y="1936750"/>
          <p14:tracePt t="20439" x="4719638" y="1946275"/>
          <p14:tracePt t="20447" x="4684713" y="1981200"/>
          <p14:tracePt t="20456" x="4659313" y="1998663"/>
          <p14:tracePt t="20463" x="4649788" y="2041525"/>
          <p14:tracePt t="20471" x="4649788" y="2111375"/>
          <p14:tracePt t="20479" x="4649788" y="2163763"/>
          <p14:tracePt t="20487" x="4649788" y="2216150"/>
          <p14:tracePt t="20495" x="4649788" y="2293938"/>
          <p14:tracePt t="20504" x="4649788" y="2346325"/>
          <p14:tracePt t="20511" x="4649788" y="2381250"/>
          <p14:tracePt t="20521" x="4649788" y="2433638"/>
          <p14:tracePt t="20527" x="4649788" y="2478088"/>
          <p14:tracePt t="20538" x="4649788" y="2538413"/>
          <p14:tracePt t="20543" x="4649788" y="2582863"/>
          <p14:tracePt t="20552" x="4667250" y="2625725"/>
          <p14:tracePt t="20559" x="4684713" y="2652713"/>
          <p14:tracePt t="20567" x="4729163" y="2713038"/>
          <p14:tracePt t="20575" x="4772025" y="2757488"/>
          <p14:tracePt t="20583" x="4806950" y="2782888"/>
          <p14:tracePt t="20591" x="4876800" y="2844800"/>
          <p14:tracePt t="20599" x="4946650" y="2887663"/>
          <p14:tracePt t="20607" x="5008563" y="2932113"/>
          <p14:tracePt t="20615" x="5095875" y="2974975"/>
          <p14:tracePt t="20623" x="5165725" y="2992438"/>
          <p14:tracePt t="20631" x="5226050" y="3019425"/>
          <p14:tracePt t="20639" x="5295900" y="3027363"/>
          <p14:tracePt t="20647" x="5365750" y="3036888"/>
          <p14:tracePt t="20655" x="5427663" y="3036888"/>
          <p14:tracePt t="20663" x="5487988" y="3036888"/>
          <p14:tracePt t="20672" x="5540375" y="3036888"/>
          <p14:tracePt t="20679" x="5592763" y="3036888"/>
          <p14:tracePt t="20687" x="5637213" y="3036888"/>
          <p14:tracePt t="20695" x="5672138" y="3009900"/>
          <p14:tracePt t="20704" x="5715000" y="2992438"/>
          <p14:tracePt t="20711" x="5732463" y="2967038"/>
          <p14:tracePt t="20721" x="5767388" y="2922588"/>
          <p14:tracePt t="20727" x="5792788" y="2879725"/>
          <p14:tracePt t="20737" x="5819775" y="2827338"/>
          <p14:tracePt t="20743" x="5837238" y="2747963"/>
          <p14:tracePt t="20751" x="5845175" y="2687638"/>
          <p14:tracePt t="20759" x="5862638" y="2617788"/>
          <p14:tracePt t="20767" x="5862638" y="2538413"/>
          <p14:tracePt t="20775" x="5862638" y="2478088"/>
          <p14:tracePt t="20783" x="5862638" y="2398713"/>
          <p14:tracePt t="20791" x="5827713" y="2338388"/>
          <p14:tracePt t="20799" x="5792788" y="2268538"/>
          <p14:tracePt t="20807" x="5740400" y="2190750"/>
          <p14:tracePt t="20815" x="5697538" y="2146300"/>
          <p14:tracePt t="20823" x="5654675" y="2085975"/>
          <p14:tracePt t="20831" x="5592763" y="2041525"/>
          <p14:tracePt t="20839" x="5549900" y="2006600"/>
          <p14:tracePt t="20847" x="5480050" y="1954213"/>
          <p14:tracePt t="20856" x="5418138" y="1919288"/>
          <p14:tracePt t="20863" x="5340350" y="1911350"/>
          <p14:tracePt t="20872" x="5253038" y="1901825"/>
          <p14:tracePt t="20879" x="5156200" y="1901825"/>
          <p14:tracePt t="20888" x="5043488" y="1901825"/>
          <p14:tracePt t="20895" x="4938713" y="1901825"/>
          <p14:tracePt t="20904" x="4833938" y="1901825"/>
          <p14:tracePt t="20911" x="4737100" y="1901825"/>
          <p14:tracePt t="20921" x="4649788" y="1936750"/>
          <p14:tracePt t="20927" x="4564063" y="1989138"/>
          <p14:tracePt t="20937" x="4511675" y="2041525"/>
          <p14:tracePt t="20943" x="4459288" y="2103438"/>
          <p14:tracePt t="20951" x="4441825" y="2163763"/>
          <p14:tracePt t="20959" x="4432300" y="2260600"/>
          <p14:tracePt t="20968" x="4432300" y="2346325"/>
          <p14:tracePt t="20975" x="4432300" y="2433638"/>
          <p14:tracePt t="20983" x="4484688" y="2538413"/>
          <p14:tracePt t="20991" x="4572000" y="2643188"/>
          <p14:tracePt t="20999" x="4676775" y="2765425"/>
          <p14:tracePt t="21007" x="4764088" y="2852738"/>
          <p14:tracePt t="21015" x="4886325" y="2914650"/>
          <p14:tracePt t="21023" x="4991100" y="2957513"/>
          <p14:tracePt t="21031" x="5103813" y="2974975"/>
          <p14:tracePt t="21039" x="5226050" y="2984500"/>
          <p14:tracePt t="21047" x="5340350" y="2984500"/>
          <p14:tracePt t="21055" x="5445125" y="2984500"/>
          <p14:tracePt t="21064" x="5540375" y="2957513"/>
          <p14:tracePt t="21071" x="5627688" y="2887663"/>
          <p14:tracePt t="21079" x="5715000" y="2827338"/>
          <p14:tracePt t="21087" x="5792788" y="2747963"/>
          <p14:tracePt t="21095" x="5845175" y="2670175"/>
          <p14:tracePt t="21104" x="5889625" y="2573338"/>
          <p14:tracePt t="21111" x="5897563" y="2486025"/>
          <p14:tracePt t="21120" x="5924550" y="2408238"/>
          <p14:tracePt t="21127" x="5924550" y="2346325"/>
          <p14:tracePt t="21137" x="5924550" y="2268538"/>
          <p14:tracePt t="21143" x="5915025" y="2190750"/>
          <p14:tracePt t="21151" x="5872163" y="2128838"/>
          <p14:tracePt t="21159" x="5810250" y="2058988"/>
          <p14:tracePt t="21167" x="5740400" y="2006600"/>
          <p14:tracePt t="21175" x="5637213" y="1946275"/>
          <p14:tracePt t="21183" x="5532438" y="1901825"/>
          <p14:tracePt t="21191" x="5445125" y="1866900"/>
          <p14:tracePt t="21199" x="5357813" y="1858963"/>
          <p14:tracePt t="21207" x="5253038" y="1841500"/>
          <p14:tracePt t="21215" x="5138738" y="1841500"/>
          <p14:tracePt t="21223" x="5033963" y="1841500"/>
          <p14:tracePt t="21231" x="4946650" y="1849438"/>
          <p14:tracePt t="21239" x="4868863" y="1884363"/>
          <p14:tracePt t="21247" x="4764088" y="1936750"/>
          <p14:tracePt t="21255" x="4676775" y="1989138"/>
          <p14:tracePt t="21263" x="4606925" y="2058988"/>
          <p14:tracePt t="21271" x="4564063" y="2146300"/>
          <p14:tracePt t="21279" x="4554538" y="2243138"/>
          <p14:tracePt t="21288" x="4546600" y="2346325"/>
          <p14:tracePt t="21295" x="4554538" y="2478088"/>
          <p14:tracePt t="21304" x="4589463" y="2565400"/>
          <p14:tracePt t="21312" x="4667250" y="2670175"/>
          <p14:tracePt t="21320" x="4746625" y="2765425"/>
          <p14:tracePt t="21327" x="4816475" y="2827338"/>
          <p14:tracePt t="21337" x="4929188" y="2870200"/>
          <p14:tracePt t="21343" x="5051425" y="2905125"/>
          <p14:tracePt t="21351" x="5165725" y="2914650"/>
          <p14:tracePt t="21359" x="5278438" y="2914650"/>
          <p14:tracePt t="21367" x="5383213" y="2914650"/>
          <p14:tracePt t="21375" x="5470525" y="2887663"/>
          <p14:tracePt t="21384" x="5549900" y="2835275"/>
          <p14:tracePt t="21391" x="5627688" y="2774950"/>
          <p14:tracePt t="21399" x="5672138" y="2705100"/>
          <p14:tracePt t="21407" x="5715000" y="2643188"/>
          <p14:tracePt t="21415" x="5732463" y="2565400"/>
          <p14:tracePt t="21423" x="5732463" y="2513013"/>
          <p14:tracePt t="21431" x="5732463" y="2425700"/>
          <p14:tracePt t="21439" x="5732463" y="2363788"/>
          <p14:tracePt t="21447" x="5732463" y="2303463"/>
          <p14:tracePt t="21455" x="5697538" y="2233613"/>
          <p14:tracePt t="21463" x="5654675" y="2173288"/>
          <p14:tracePt t="21471" x="5619750" y="2138363"/>
          <p14:tracePt t="21479" x="5567363" y="2085975"/>
          <p14:tracePt t="21487" x="5522913" y="2058988"/>
          <p14:tracePt t="21495" x="5470525" y="2041525"/>
          <p14:tracePt t="21504" x="5427663" y="2033588"/>
          <p14:tracePt t="21511" x="5375275" y="2016125"/>
          <p14:tracePt t="21520" x="5330825" y="2016125"/>
          <p14:tracePt t="21538" x="5243513" y="2041525"/>
          <p14:tracePt t="21543" x="5200650" y="2076450"/>
          <p14:tracePt t="21551" x="5138738" y="2128838"/>
          <p14:tracePt t="21559" x="5113338" y="2190750"/>
          <p14:tracePt t="21567" x="5068888" y="2260600"/>
          <p14:tracePt t="21575" x="5051425" y="2320925"/>
          <p14:tracePt t="21583" x="5051425" y="2381250"/>
          <p14:tracePt t="21591" x="5051425" y="2460625"/>
          <p14:tracePt t="21599" x="5060950" y="2520950"/>
          <p14:tracePt t="21607" x="5078413" y="2582863"/>
          <p14:tracePt t="21615" x="5113338" y="2608263"/>
          <p14:tracePt t="21623" x="5121275" y="2643188"/>
          <p14:tracePt t="21631" x="5156200" y="2670175"/>
          <p14:tracePt t="21639" x="5183188" y="2687638"/>
          <p14:tracePt t="21655" x="5191125" y="2695575"/>
          <p14:tracePt t="21663" x="5200650" y="2713038"/>
          <p14:tracePt t="21671" x="5208588" y="2713038"/>
          <p14:tracePt t="21703" x="5226050" y="2713038"/>
          <p14:tracePt t="21719" x="5253038" y="2722563"/>
          <p14:tracePt t="21727" x="5287963" y="2740025"/>
          <p14:tracePt t="21737" x="5322888" y="2765425"/>
          <p14:tracePt t="21743" x="5330825" y="2765425"/>
          <p14:tracePt t="21751" x="5365750" y="2800350"/>
          <p14:tracePt t="21759" x="5400675" y="2817813"/>
          <p14:tracePt t="21768" x="5445125" y="2852738"/>
          <p14:tracePt t="21775" x="5462588" y="2870200"/>
          <p14:tracePt t="21783" x="5505450" y="2905125"/>
          <p14:tracePt t="21791" x="5532438" y="2932113"/>
          <p14:tracePt t="21799" x="5540375" y="2940050"/>
          <p14:tracePt t="21807" x="5575300" y="2974975"/>
          <p14:tracePt t="21815" x="5592763" y="2984500"/>
          <p14:tracePt t="21823" x="5602288" y="3001963"/>
          <p14:tracePt t="21831" x="5619750" y="3027363"/>
          <p14:tracePt t="21895" x="5627688" y="3036888"/>
          <p14:tracePt t="21919" x="5627688" y="3062288"/>
          <p14:tracePt t="21927" x="5619750" y="3079750"/>
          <p14:tracePt t="21936" x="5592763" y="3106738"/>
          <p14:tracePt t="21943" x="5549900" y="3124200"/>
          <p14:tracePt t="21952" x="5514975" y="3149600"/>
          <p14:tracePt t="21960" x="5462588" y="3176588"/>
          <p14:tracePt t="21968" x="5427663" y="3201988"/>
          <p14:tracePt t="21976" x="5392738" y="3211513"/>
          <p14:tracePt t="21984" x="5375275" y="3219450"/>
          <p14:tracePt t="21991" x="5348288" y="3246438"/>
          <p14:tracePt t="21999" x="5340350" y="3246438"/>
          <p14:tracePt t="22007" x="5313363" y="3254375"/>
          <p14:tracePt t="22119" x="5313363" y="3228975"/>
          <p14:tracePt t="22127" x="5313363" y="3194050"/>
          <p14:tracePt t="22136" x="5313363" y="3176588"/>
          <p14:tracePt t="22143" x="5322888" y="3141663"/>
          <p14:tracePt t="22151" x="5330825" y="3106738"/>
          <p14:tracePt t="22160" x="5340350" y="3062288"/>
          <p14:tracePt t="22168" x="5340350" y="3036888"/>
          <p14:tracePt t="22176" x="5357813" y="3001963"/>
          <p14:tracePt t="22183" x="5357813" y="2967038"/>
          <p14:tracePt t="22191" x="5375275" y="2932113"/>
          <p14:tracePt t="22199" x="5375275" y="2914650"/>
          <p14:tracePt t="22207" x="5375275" y="2887663"/>
          <p14:tracePt t="22215" x="5375275" y="2870200"/>
          <p14:tracePt t="22224" x="5375275" y="2844800"/>
          <p14:tracePt t="22240" x="5375275" y="2835275"/>
          <p14:tracePt t="22384" x="5383213" y="2800350"/>
          <p14:tracePt t="22392" x="5383213" y="2774950"/>
          <p14:tracePt t="22400" x="5383213" y="2730500"/>
          <p14:tracePt t="22407" x="5383213" y="2670175"/>
          <p14:tracePt t="22415" x="5383213" y="2582863"/>
          <p14:tracePt t="22423" x="5383213" y="2513013"/>
          <p14:tracePt t="22431" x="5383213" y="2425700"/>
          <p14:tracePt t="22439" x="5383213" y="2355850"/>
          <p14:tracePt t="22447" x="5375275" y="2293938"/>
          <p14:tracePt t="22456" x="5348288" y="2225675"/>
          <p14:tracePt t="22463" x="5295900" y="2163763"/>
          <p14:tracePt t="22472" x="5260975" y="2120900"/>
          <p14:tracePt t="22479" x="5218113" y="2085975"/>
          <p14:tracePt t="22487" x="5208588" y="2076450"/>
          <p14:tracePt t="22495" x="5173663" y="2058988"/>
          <p14:tracePt t="22504" x="5156200" y="2058988"/>
          <p14:tracePt t="22511" x="5095875" y="2058988"/>
          <p14:tracePt t="22522" x="5051425" y="2058988"/>
          <p14:tracePt t="22536" x="4964113" y="2103438"/>
          <p14:tracePt t="22543" x="4946650" y="2163763"/>
          <p14:tracePt t="22552" x="4946650" y="2260600"/>
          <p14:tracePt t="22559" x="4946650" y="2373313"/>
          <p14:tracePt t="22568" x="4946650" y="2478088"/>
          <p14:tracePt t="22575" x="4946650" y="2590800"/>
          <p14:tracePt t="22584" x="4973638" y="2678113"/>
          <p14:tracePt t="22593" x="5033963" y="2757488"/>
          <p14:tracePt t="22599" x="5103813" y="2817813"/>
          <p14:tracePt t="22608" x="5156200" y="2827338"/>
          <p14:tracePt t="22615" x="5235575" y="2852738"/>
          <p14:tracePt t="22623" x="5330825" y="2852738"/>
          <p14:tracePt t="22631" x="5418138" y="2844800"/>
          <p14:tracePt t="22639" x="5487988" y="2817813"/>
          <p14:tracePt t="22647" x="5557838" y="2740025"/>
          <p14:tracePt t="22656" x="5619750" y="2652713"/>
          <p14:tracePt t="22663" x="5645150" y="2555875"/>
          <p14:tracePt t="22672" x="5672138" y="2451100"/>
          <p14:tracePt t="22679" x="5672138" y="2363788"/>
          <p14:tracePt t="22688" x="5672138" y="2303463"/>
          <p14:tracePt t="22695" x="5654675" y="2225675"/>
          <p14:tracePt t="22705" x="5619750" y="2173288"/>
          <p14:tracePt t="22711" x="5592763" y="2128838"/>
          <p14:tracePt t="22720" x="5522913" y="2085975"/>
          <p14:tracePt t="22728" x="5445125" y="2058988"/>
          <p14:tracePt t="22737" x="5375275" y="2041525"/>
          <p14:tracePt t="22743" x="5287963" y="2041525"/>
          <p14:tracePt t="22754" x="5208588" y="2041525"/>
          <p14:tracePt t="22759" x="5121275" y="2041525"/>
          <p14:tracePt t="22768" x="5043488" y="2103438"/>
          <p14:tracePt t="22776" x="4964113" y="2163763"/>
          <p14:tracePt t="22784" x="4921250" y="2260600"/>
          <p14:tracePt t="22792" x="4911725" y="2363788"/>
          <p14:tracePt t="22800" x="4911725" y="2478088"/>
          <p14:tracePt t="22808" x="4911725" y="2590800"/>
          <p14:tracePt t="22815" x="4964113" y="2695575"/>
          <p14:tracePt t="22823" x="5060950" y="2800350"/>
          <p14:tracePt t="22831" x="5138738" y="2870200"/>
          <p14:tracePt t="22839" x="5191125" y="2914650"/>
          <p14:tracePt t="22847" x="5270500" y="2940050"/>
          <p14:tracePt t="22857" x="5322888" y="2957513"/>
          <p14:tracePt t="22863" x="5340350" y="2957513"/>
          <p14:tracePt t="22872" x="5375275" y="2957513"/>
          <p14:tracePt t="22895" x="5383213" y="2949575"/>
          <p14:tracePt t="22904" x="5383213" y="2922588"/>
          <p14:tracePt t="22911" x="5375275" y="2887663"/>
          <p14:tracePt t="22920" x="5305425" y="2887663"/>
          <p14:tracePt t="22927" x="5173663" y="2887663"/>
          <p14:tracePt t="22938" x="5033963" y="2914650"/>
          <p14:tracePt t="22943" x="4876800" y="3001963"/>
          <p14:tracePt t="22951" x="4702175" y="3132138"/>
          <p14:tracePt t="22959" x="4529138" y="3263900"/>
          <p14:tracePt t="22968" x="4310063" y="3429000"/>
          <p14:tracePt t="22976" x="4075113" y="3611563"/>
          <p14:tracePt t="22984" x="3890963" y="3803650"/>
          <p14:tracePt t="22991" x="3725863" y="4022725"/>
          <p14:tracePt t="23000" x="3603625" y="4179888"/>
          <p14:tracePt t="23007" x="3524250" y="4327525"/>
          <p14:tracePt t="23016" x="3471863" y="4476750"/>
          <p14:tracePt t="23023" x="3454400" y="4589463"/>
          <p14:tracePt t="23032" x="3436938" y="4676775"/>
          <p14:tracePt t="23039" x="3436938" y="4746625"/>
          <p14:tracePt t="23047" x="3436938" y="4806950"/>
          <p14:tracePt t="23055" x="3436938" y="4824413"/>
          <p14:tracePt t="23063" x="3436938" y="4833938"/>
          <p14:tracePt t="23279" x="3436938" y="4851400"/>
          <p14:tracePt t="23288" x="3421063" y="4868863"/>
          <p14:tracePt t="23296" x="3394075" y="4876800"/>
          <p14:tracePt t="23303" x="3341688" y="4894263"/>
          <p14:tracePt t="23312" x="3306763" y="4903788"/>
          <p14:tracePt t="23321" x="3254375" y="4921250"/>
          <p14:tracePt t="23327" x="3211513" y="4946650"/>
          <p14:tracePt t="23337" x="3176588" y="4964113"/>
          <p14:tracePt t="23343" x="3132138" y="4999038"/>
          <p14:tracePt t="23354" x="3114675" y="5026025"/>
          <p14:tracePt t="23359" x="3089275" y="5051425"/>
          <p14:tracePt t="23368" x="3079750" y="5078413"/>
          <p14:tracePt t="23375" x="3071813" y="5086350"/>
          <p14:tracePt t="23384" x="3071813" y="5095875"/>
          <p14:tracePt t="23424" x="3089275" y="5121275"/>
          <p14:tracePt t="23432" x="3141663" y="5121275"/>
          <p14:tracePt t="23440" x="3194050" y="5121275"/>
          <p14:tracePt t="23448" x="3263900" y="5121275"/>
          <p14:tracePt t="23456" x="3324225" y="5086350"/>
          <p14:tracePt t="23463" x="3403600" y="5026025"/>
          <p14:tracePt t="23472" x="3481388" y="4964113"/>
          <p14:tracePt t="23479" x="3551238" y="4894263"/>
          <p14:tracePt t="23487" x="3629025" y="4799013"/>
          <p14:tracePt t="23495" x="3681413" y="4711700"/>
          <p14:tracePt t="23504" x="3708400" y="4614863"/>
          <p14:tracePt t="23512" x="3716338" y="4529138"/>
          <p14:tracePt t="23521" x="3716338" y="4441825"/>
          <p14:tracePt t="23539" x="3681413" y="4267200"/>
          <p14:tracePt t="23543" x="3603625" y="4170363"/>
          <p14:tracePt t="23555" x="3524250" y="4092575"/>
          <p14:tracePt t="23560" x="3421063" y="4040188"/>
          <p14:tracePt t="23568" x="3341688" y="4005263"/>
          <p14:tracePt t="23575" x="3246438" y="3978275"/>
          <p14:tracePt t="23584" x="3132138" y="3978275"/>
          <p14:tracePt t="23591" x="3036888" y="3978275"/>
          <p14:tracePt t="23600" x="2957513" y="3978275"/>
          <p14:tracePt t="23607" x="2862263" y="4022725"/>
          <p14:tracePt t="23615" x="2800350" y="4110038"/>
          <p14:tracePt t="23623" x="2757488" y="4197350"/>
          <p14:tracePt t="23631" x="2757488" y="4310063"/>
          <p14:tracePt t="23639" x="2757488" y="4424363"/>
          <p14:tracePt t="23647" x="2757488" y="4529138"/>
          <p14:tracePt t="23655" x="2765425" y="4641850"/>
          <p14:tracePt t="23663" x="2809875" y="4719638"/>
          <p14:tracePt t="23672" x="2887663" y="4781550"/>
          <p14:tracePt t="23679" x="2957513" y="4824413"/>
          <p14:tracePt t="23687" x="3019425" y="4833938"/>
          <p14:tracePt t="23695" x="3097213" y="4851400"/>
          <p14:tracePt t="23704" x="3184525" y="4851400"/>
          <p14:tracePt t="23712" x="3263900" y="4851400"/>
          <p14:tracePt t="23721" x="3351213" y="4806950"/>
          <p14:tracePt t="23727" x="3411538" y="4737100"/>
          <p14:tracePt t="23737" x="3446463" y="4649788"/>
          <p14:tracePt t="23743" x="3481388" y="4546600"/>
          <p14:tracePt t="23753" x="3498850" y="4441825"/>
          <p14:tracePt t="23759" x="3498850" y="4327525"/>
          <p14:tracePt t="23768" x="3498850" y="4240213"/>
          <p14:tracePt t="23775" x="3498850" y="4152900"/>
          <p14:tracePt t="23783" x="3454400" y="4083050"/>
          <p14:tracePt t="23791" x="3368675" y="4005263"/>
          <p14:tracePt t="23800" x="3263900" y="3952875"/>
          <p14:tracePt t="23808" x="3167063" y="3925888"/>
          <p14:tracePt t="23815" x="3044825" y="3925888"/>
          <p14:tracePt t="23824" x="2932113" y="3925888"/>
          <p14:tracePt t="23831" x="2809875" y="3952875"/>
          <p14:tracePt t="23840" x="2695575" y="4022725"/>
          <p14:tracePt t="23847" x="2600325" y="4127500"/>
          <p14:tracePt t="23855" x="2538413" y="4257675"/>
          <p14:tracePt t="23864" x="2513013" y="4389438"/>
          <p14:tracePt t="23872" x="2495550" y="4546600"/>
          <p14:tracePt t="23880" x="2495550" y="4684713"/>
          <p14:tracePt t="23888" x="2547938" y="4824413"/>
          <p14:tracePt t="23895" x="2635250" y="4956175"/>
          <p14:tracePt t="23905" x="2747963" y="5051425"/>
          <p14:tracePt t="23911" x="2844800" y="5113338"/>
          <p14:tracePt t="23920" x="3001963" y="5156200"/>
          <p14:tracePt t="23927" x="3114675" y="5165725"/>
          <p14:tracePt t="23937" x="3246438" y="5165725"/>
          <p14:tracePt t="23943" x="3359150" y="5148263"/>
          <p14:tracePt t="23954" x="3446463" y="5068888"/>
          <p14:tracePt t="23959" x="3489325" y="4981575"/>
          <p14:tracePt t="23968" x="3533775" y="4868863"/>
          <p14:tracePt t="23975" x="3551238" y="4746625"/>
          <p14:tracePt t="23983" x="3551238" y="4614863"/>
          <p14:tracePt t="23991" x="3551238" y="4502150"/>
          <p14:tracePt t="23999" x="3551238" y="4414838"/>
          <p14:tracePt t="24008" x="3498850" y="4319588"/>
          <p14:tracePt t="24015" x="3421063" y="4257675"/>
          <p14:tracePt t="24024" x="3368675" y="4222750"/>
          <p14:tracePt t="24031" x="3263900" y="4197350"/>
          <p14:tracePt t="24039" x="3176588" y="4197350"/>
          <p14:tracePt t="24047" x="3079750" y="4197350"/>
          <p14:tracePt t="24056" x="2984500" y="4240213"/>
          <p14:tracePt t="24063" x="2914650" y="4302125"/>
          <p14:tracePt t="24071" x="2862263" y="4414838"/>
          <p14:tracePt t="24079" x="2852738" y="4546600"/>
          <p14:tracePt t="24088" x="2852738" y="4676775"/>
          <p14:tracePt t="24095" x="2852738" y="4816475"/>
          <p14:tracePt t="24104" x="2879725" y="4921250"/>
          <p14:tracePt t="24111" x="2967038" y="5043488"/>
          <p14:tracePt t="24121" x="3089275" y="5138738"/>
          <p14:tracePt t="24127" x="3201988" y="5208588"/>
          <p14:tracePt t="24137" x="3324225" y="5218113"/>
          <p14:tracePt t="24143" x="3489325" y="5226050"/>
          <p14:tracePt t="24153" x="3638550" y="5226050"/>
          <p14:tracePt t="24160" x="3848100" y="5226050"/>
          <p14:tracePt t="24168" x="3978275" y="5173663"/>
          <p14:tracePt t="24175" x="4135438" y="5113338"/>
          <p14:tracePt t="24184" x="4275138" y="5043488"/>
          <p14:tracePt t="24192" x="4406900" y="4964113"/>
          <p14:tracePt t="24199" x="4537075" y="4868863"/>
          <p14:tracePt t="24208" x="4676775" y="4781550"/>
          <p14:tracePt t="24215" x="4833938" y="4667250"/>
          <p14:tracePt t="24223" x="4973638" y="4564063"/>
          <p14:tracePt t="24231" x="5121275" y="4459288"/>
          <p14:tracePt t="24240" x="5287963" y="4362450"/>
          <p14:tracePt t="24248" x="5497513" y="4267200"/>
          <p14:tracePt t="24256" x="5672138" y="4187825"/>
          <p14:tracePt t="24263" x="5845175" y="4110038"/>
          <p14:tracePt t="24272" x="5994400" y="4048125"/>
          <p14:tracePt t="24280" x="6107113" y="4005263"/>
          <p14:tracePt t="24288" x="6246813" y="3970338"/>
          <p14:tracePt t="24295" x="6316663" y="3935413"/>
          <p14:tracePt t="24304" x="6369050" y="3935413"/>
          <p14:tracePt t="24311" x="6413500" y="3935413"/>
          <p14:tracePt t="24320" x="6421438" y="3935413"/>
          <p14:tracePt t="24327" x="6430963" y="3925888"/>
          <p14:tracePt t="24337" x="6448425" y="3925888"/>
          <p14:tracePt t="24343" x="6465888" y="3925888"/>
          <p14:tracePt t="24355" x="6491288" y="3925888"/>
          <p14:tracePt t="24359" x="6508750" y="3925888"/>
          <p14:tracePt t="24367" x="6561138" y="3925888"/>
          <p14:tracePt t="24375" x="6596063" y="3925888"/>
          <p14:tracePt t="24383" x="6665913" y="3908425"/>
          <p14:tracePt t="24392" x="6727825" y="3873500"/>
          <p14:tracePt t="24400" x="6780213" y="3830638"/>
          <p14:tracePt t="24407" x="6823075" y="3786188"/>
          <p14:tracePt t="24415" x="6883400" y="3733800"/>
          <p14:tracePt t="24424" x="6910388" y="3698875"/>
          <p14:tracePt t="24431" x="6935788" y="3673475"/>
          <p14:tracePt t="24768" x="6927850" y="3663950"/>
          <p14:tracePt t="24776" x="6910388" y="3673475"/>
          <p14:tracePt t="24785" x="6900863" y="3673475"/>
          <p14:tracePt t="24792" x="6865938" y="3673475"/>
          <p14:tracePt t="24800" x="6858000" y="3681413"/>
          <p14:tracePt t="24808" x="6840538" y="3681413"/>
          <p14:tracePt t="24815" x="6832600" y="3681413"/>
          <p14:tracePt t="24823" x="6815138" y="3681413"/>
          <p14:tracePt t="24831" x="6797675" y="3681413"/>
          <p14:tracePt t="24839" x="6788150" y="3681413"/>
          <p14:tracePt t="24847" x="6780213" y="3681413"/>
          <p14:tracePt t="24879" x="6745288" y="3681413"/>
          <p14:tracePt t="24928" x="6727825" y="3673475"/>
          <p14:tracePt t="24943" x="6710363" y="3663950"/>
          <p14:tracePt t="24952" x="6700838" y="3663950"/>
          <p14:tracePt t="24959" x="6692900" y="3663950"/>
          <p14:tracePt t="24983" x="6683375" y="3656013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0C0AD36B-C7B5-E783-30F4-F24E5BAA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3">
            <a:extLst>
              <a:ext uri="{FF2B5EF4-FFF2-40B4-BE49-F238E27FC236}">
                <a16:creationId xmlns:a16="http://schemas.microsoft.com/office/drawing/2014/main" id="{A4411C2E-EBEA-5B8A-9617-818EF21E1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066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9D8CCE08-CF8B-D4C3-D99F-A15B19B5E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181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3" name="Oval 5">
            <a:extLst>
              <a:ext uri="{FF2B5EF4-FFF2-40B4-BE49-F238E27FC236}">
                <a16:creationId xmlns:a16="http://schemas.microsoft.com/office/drawing/2014/main" id="{0FA1E9B6-7D2F-E3E4-62A9-E502ABEE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14800"/>
            <a:ext cx="914400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4278" name="Oval 6">
            <a:extLst>
              <a:ext uri="{FF2B5EF4-FFF2-40B4-BE49-F238E27FC236}">
                <a16:creationId xmlns:a16="http://schemas.microsoft.com/office/drawing/2014/main" id="{6D2AC3F4-BFD8-631E-2E37-5488A0F5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762000" cy="1295400"/>
          </a:xfrm>
          <a:prstGeom prst="ellipse">
            <a:avLst/>
          </a:prstGeom>
          <a:noFill/>
          <a:ln w="38100" algn="ctr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18A67DD-B819-A16F-33C9-068BDB20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655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3"/>
    </mc:Choice>
    <mc:Fallback xmlns="">
      <p:transition spd="slow" advTm="11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</p:bldLst>
  </p:timing>
  <p:extLst>
    <p:ext uri="{3A86A75C-4F4B-4683-9AE1-C65F6400EC91}">
      <p14:laserTraceLst xmlns:p14="http://schemas.microsoft.com/office/powerpoint/2010/main">
        <p14:tracePtLst>
          <p14:tracePt t="112" x="6648450" y="3646488"/>
          <p14:tracePt t="120" x="6623050" y="3646488"/>
          <p14:tracePt t="128" x="6596063" y="3646488"/>
          <p14:tracePt t="136" x="6570663" y="3646488"/>
          <p14:tracePt t="144" x="6535738" y="3646488"/>
          <p14:tracePt t="151" x="6518275" y="3646488"/>
          <p14:tracePt t="160" x="6483350" y="3646488"/>
          <p14:tracePt t="168" x="6465888" y="3646488"/>
          <p14:tracePt t="176" x="6421438" y="3681413"/>
          <p14:tracePt t="184" x="6396038" y="3690938"/>
          <p14:tracePt t="192" x="6378575" y="3698875"/>
          <p14:tracePt t="202" x="6351588" y="3725863"/>
          <p14:tracePt t="216" x="6343650" y="3733800"/>
          <p14:tracePt t="224" x="6343650" y="3778250"/>
          <p14:tracePt t="232" x="6334125" y="3786188"/>
          <p14:tracePt t="240" x="6334125" y="3803650"/>
          <p14:tracePt t="248" x="6334125" y="3830638"/>
          <p14:tracePt t="256" x="6316663" y="3856038"/>
          <p14:tracePt t="264" x="6308725" y="3865563"/>
          <p14:tracePt t="272" x="6308725" y="3873500"/>
          <p14:tracePt t="280" x="6308725" y="3890963"/>
          <p14:tracePt t="288" x="6308725" y="3900488"/>
          <p14:tracePt t="295" x="6308725" y="3908425"/>
          <p14:tracePt t="312" x="6308725" y="3917950"/>
          <p14:tracePt t="320" x="6299200" y="3943350"/>
          <p14:tracePt t="760" x="6291263" y="3943350"/>
          <p14:tracePt t="768" x="6256338" y="3952875"/>
          <p14:tracePt t="776" x="6221413" y="3978275"/>
          <p14:tracePt t="784" x="6176963" y="3995738"/>
          <p14:tracePt t="792" x="6134100" y="4005263"/>
          <p14:tracePt t="801" x="6081713" y="4030663"/>
          <p14:tracePt t="808" x="6011863" y="4065588"/>
          <p14:tracePt t="816" x="5949950" y="4083050"/>
          <p14:tracePt t="824" x="5897563" y="4117975"/>
          <p14:tracePt t="832" x="5792788" y="4135438"/>
          <p14:tracePt t="840" x="5689600" y="4179888"/>
          <p14:tracePt t="848" x="5575300" y="4214813"/>
          <p14:tracePt t="856" x="5470525" y="4240213"/>
          <p14:tracePt t="864" x="5357813" y="4284663"/>
          <p14:tracePt t="872" x="5253038" y="4302125"/>
          <p14:tracePt t="880" x="5156200" y="4337050"/>
          <p14:tracePt t="888" x="5051425" y="4354513"/>
          <p14:tracePt t="896" x="4981575" y="4389438"/>
          <p14:tracePt t="904" x="4876800" y="4414838"/>
          <p14:tracePt t="912" x="4772025" y="4467225"/>
          <p14:tracePt t="920" x="4694238" y="4502150"/>
          <p14:tracePt t="928" x="4606925" y="4554538"/>
          <p14:tracePt t="936" x="4519613" y="4597400"/>
          <p14:tracePt t="944" x="4432300" y="4649788"/>
          <p14:tracePt t="952" x="4344988" y="4694238"/>
          <p14:tracePt t="960" x="4292600" y="4737100"/>
          <p14:tracePt t="968" x="4222750" y="4789488"/>
          <p14:tracePt t="976" x="4170363" y="4851400"/>
          <p14:tracePt t="984" x="4127500" y="4903788"/>
          <p14:tracePt t="992" x="4117975" y="4964113"/>
          <p14:tracePt t="1000" x="4110038" y="5026025"/>
          <p14:tracePt t="1008" x="4110038" y="5051425"/>
          <p14:tracePt t="1016" x="4110038" y="5095875"/>
          <p14:tracePt t="1024" x="4110038" y="5138738"/>
          <p14:tracePt t="1032" x="4117975" y="5173663"/>
          <p14:tracePt t="1040" x="4144963" y="5218113"/>
          <p14:tracePt t="1048" x="4152900" y="5253038"/>
          <p14:tracePt t="1056" x="4187825" y="5287963"/>
          <p14:tracePt t="1064" x="4205288" y="5313363"/>
          <p14:tracePt t="1072" x="4232275" y="5340350"/>
          <p14:tracePt t="1080" x="4249738" y="5357813"/>
          <p14:tracePt t="1104" x="4267200" y="5383213"/>
          <p14:tracePt t="1152" x="4267200" y="5400675"/>
          <p14:tracePt t="1176" x="4267200" y="5418138"/>
          <p14:tracePt t="1184" x="4267200" y="5427663"/>
          <p14:tracePt t="1192" x="4267200" y="5435600"/>
          <p14:tracePt t="1208" x="4267200" y="5462588"/>
          <p14:tracePt t="1216" x="4249738" y="5480050"/>
          <p14:tracePt t="1224" x="4214813" y="5480050"/>
          <p14:tracePt t="1232" x="4162425" y="5480050"/>
          <p14:tracePt t="1240" x="4117975" y="5480050"/>
          <p14:tracePt t="1248" x="4048125" y="5480050"/>
          <p14:tracePt t="1256" x="3995738" y="5480050"/>
          <p14:tracePt t="1264" x="3952875" y="5480050"/>
          <p14:tracePt t="1272" x="3900488" y="5480050"/>
          <p14:tracePt t="1280" x="3865563" y="5480050"/>
          <p14:tracePt t="1288" x="3848100" y="5480050"/>
          <p14:tracePt t="1296" x="3813175" y="5480050"/>
          <p14:tracePt t="1304" x="3786188" y="5480050"/>
          <p14:tracePt t="1312" x="3760788" y="5480050"/>
          <p14:tracePt t="1320" x="3743325" y="5480050"/>
          <p14:tracePt t="1328" x="3725863" y="5462588"/>
          <p14:tracePt t="1336" x="3681413" y="5462588"/>
          <p14:tracePt t="1344" x="3646488" y="5462588"/>
          <p14:tracePt t="1352" x="3629025" y="5462588"/>
          <p14:tracePt t="1360" x="3594100" y="5462588"/>
          <p14:tracePt t="1368" x="3568700" y="5462588"/>
          <p14:tracePt t="1376" x="3541713" y="5462588"/>
          <p14:tracePt t="1384" x="3506788" y="5470525"/>
          <p14:tracePt t="1391" x="3481388" y="5470525"/>
          <p14:tracePt t="1401" x="3471863" y="5480050"/>
          <p14:tracePt t="1408" x="3463925" y="5480050"/>
          <p14:tracePt t="1424" x="3454400" y="5480050"/>
          <p14:tracePt t="1448" x="3421063" y="5480050"/>
          <p14:tracePt t="1472" x="3411538" y="5480050"/>
          <p14:tracePt t="1480" x="3394075" y="5480050"/>
          <p14:tracePt t="1496" x="3368675" y="5480050"/>
          <p14:tracePt t="1512" x="3351213" y="5480050"/>
          <p14:tracePt t="1520" x="3341688" y="5480050"/>
          <p14:tracePt t="1536" x="3324225" y="5480050"/>
          <p14:tracePt t="1552" x="3306763" y="5480050"/>
          <p14:tracePt t="1560" x="3289300" y="5480050"/>
          <p14:tracePt t="1569" x="3246438" y="5480050"/>
          <p14:tracePt t="1576" x="3194050" y="5480050"/>
          <p14:tracePt t="1586" x="3124200" y="5480050"/>
          <p14:tracePt t="1592" x="3027363" y="5480050"/>
          <p14:tracePt t="1602" x="2932113" y="5480050"/>
          <p14:tracePt t="1608" x="2809875" y="5480050"/>
          <p14:tracePt t="1617" x="2695575" y="5480050"/>
          <p14:tracePt t="1624" x="2590800" y="5480050"/>
          <p14:tracePt t="1632" x="2478088" y="5462588"/>
          <p14:tracePt t="1640" x="2390775" y="5453063"/>
          <p14:tracePt t="1649" x="2328863" y="5445125"/>
          <p14:tracePt t="1656" x="2260600" y="5410200"/>
          <p14:tracePt t="1664" x="2208213" y="5400675"/>
          <p14:tracePt t="1685" x="2103438" y="5357813"/>
          <p14:tracePt t="1689" x="2058988" y="5348288"/>
          <p14:tracePt t="1696" x="2033588" y="5330825"/>
          <p14:tracePt t="1704" x="2016125" y="5313363"/>
          <p14:tracePt t="1713" x="1989138" y="5287963"/>
          <p14:tracePt t="1721" x="1981200" y="5260975"/>
          <p14:tracePt t="1728" x="1981200" y="5218113"/>
          <p14:tracePt t="1736" x="1981200" y="5148263"/>
          <p14:tracePt t="1744" x="1981200" y="5086350"/>
          <p14:tracePt t="1753" x="1981200" y="5026025"/>
          <p14:tracePt t="1760" x="2006600" y="4938713"/>
          <p14:tracePt t="1769" x="2068513" y="4868863"/>
          <p14:tracePt t="1777" x="2128838" y="4789488"/>
          <p14:tracePt t="1785" x="2181225" y="4719638"/>
          <p14:tracePt t="1792" x="2233613" y="4659313"/>
          <p14:tracePt t="1802" x="2286000" y="4606925"/>
          <p14:tracePt t="1808" x="2320925" y="4572000"/>
          <p14:tracePt t="1817" x="2373313" y="4529138"/>
          <p14:tracePt t="1824" x="2398713" y="4519613"/>
          <p14:tracePt t="1832" x="2443163" y="4494213"/>
          <p14:tracePt t="1840" x="2451100" y="4494213"/>
          <p14:tracePt t="1848" x="2478088" y="4494213"/>
          <p14:tracePt t="1857" x="2538413" y="4494213"/>
          <p14:tracePt t="1864" x="2625725" y="4494213"/>
          <p14:tracePt t="1872" x="2765425" y="4519613"/>
          <p14:tracePt t="1880" x="2940050" y="4554538"/>
          <p14:tracePt t="1889" x="3106738" y="4564063"/>
          <p14:tracePt t="1896" x="3316288" y="4606925"/>
          <p14:tracePt t="1904" x="3533775" y="4632325"/>
          <p14:tracePt t="1912" x="3751263" y="4684713"/>
          <p14:tracePt t="1920" x="3935413" y="4737100"/>
          <p14:tracePt t="1928" x="4048125" y="4816475"/>
          <p14:tracePt t="1936" x="4092575" y="4868863"/>
          <p14:tracePt t="1944" x="4135438" y="4938713"/>
          <p14:tracePt t="1952" x="4152900" y="4991100"/>
          <p14:tracePt t="1960" x="4187825" y="5051425"/>
          <p14:tracePt t="1968" x="4232275" y="5121275"/>
          <p14:tracePt t="1977" x="4249738" y="5156200"/>
          <p14:tracePt t="1985" x="4292600" y="5200650"/>
          <p14:tracePt t="1992" x="4319588" y="5218113"/>
          <p14:tracePt t="2002" x="4362450" y="5260975"/>
          <p14:tracePt t="2008" x="4406900" y="5270500"/>
          <p14:tracePt t="2016" x="4441825" y="5287963"/>
          <p14:tracePt t="2024" x="4511675" y="5295900"/>
          <p14:tracePt t="2033" x="4572000" y="5305425"/>
          <p14:tracePt t="2040" x="4632325" y="5313363"/>
          <p14:tracePt t="2048" x="4719638" y="5330825"/>
          <p14:tracePt t="2057" x="4789488" y="5330825"/>
          <p14:tracePt t="2064" x="4841875" y="5330825"/>
          <p14:tracePt t="2073" x="4894263" y="5340350"/>
          <p14:tracePt t="2080" x="4903788" y="5340350"/>
          <p14:tracePt t="2088" x="4929188" y="5340350"/>
          <p14:tracePt t="2097" x="4938713" y="5340350"/>
          <p14:tracePt t="2112" x="4946650" y="5340350"/>
          <p14:tracePt t="2120" x="4964113" y="5348288"/>
          <p14:tracePt t="2145" x="4973638" y="5357813"/>
          <p14:tracePt t="2160" x="4991100" y="5375275"/>
          <p14:tracePt t="2169" x="5008563" y="5375275"/>
          <p14:tracePt t="2186" x="5033963" y="5375275"/>
          <p14:tracePt t="2192" x="5068888" y="5357813"/>
          <p14:tracePt t="2202" x="5103813" y="5322888"/>
          <p14:tracePt t="2208" x="5121275" y="5270500"/>
          <p14:tracePt t="2217" x="5156200" y="5218113"/>
          <p14:tracePt t="2224" x="5183188" y="5148263"/>
          <p14:tracePt t="2233" x="5208588" y="5068888"/>
          <p14:tracePt t="2241" x="5226050" y="5016500"/>
          <p14:tracePt t="2249" x="5235575" y="4973638"/>
          <p14:tracePt t="2257" x="5243513" y="4938713"/>
          <p14:tracePt t="2265" x="5243513" y="4921250"/>
          <p14:tracePt t="2272" x="5243513" y="4886325"/>
          <p14:tracePt t="2297" x="5243513" y="4876800"/>
          <p14:tracePt t="2321" x="5226050" y="4868863"/>
          <p14:tracePt t="2337" x="5218113" y="4868863"/>
          <p14:tracePt t="2344" x="5218113" y="4876800"/>
          <p14:tracePt t="2353" x="5218113" y="4894263"/>
          <p14:tracePt t="2360" x="5226050" y="4911725"/>
          <p14:tracePt t="2393" x="5235575" y="4921250"/>
          <p14:tracePt t="2441" x="5208588" y="4911725"/>
          <p14:tracePt t="2448" x="5165725" y="4851400"/>
          <p14:tracePt t="2457" x="5095875" y="4764088"/>
          <p14:tracePt t="2464" x="5008563" y="4659313"/>
          <p14:tracePt t="2473" x="4921250" y="4564063"/>
          <p14:tracePt t="2481" x="4824413" y="4441825"/>
          <p14:tracePt t="2488" x="4729163" y="4354513"/>
          <p14:tracePt t="2497" x="4614863" y="4257675"/>
          <p14:tracePt t="2505" x="4467225" y="4135438"/>
          <p14:tracePt t="2512" x="4257675" y="3995738"/>
          <p14:tracePt t="2521" x="4048125" y="3883025"/>
          <p14:tracePt t="2528" x="3890963" y="3795713"/>
          <p14:tracePt t="2537" x="3725863" y="3698875"/>
          <p14:tracePt t="2545" x="3568700" y="3621088"/>
          <p14:tracePt t="2553" x="3436938" y="3568700"/>
          <p14:tracePt t="2560" x="3341688" y="3533775"/>
          <p14:tracePt t="2569" x="3254375" y="3489325"/>
          <p14:tracePt t="2576" x="3201988" y="3471863"/>
          <p14:tracePt t="2586" x="3194050" y="3454400"/>
          <p14:tracePt t="2592" x="3176588" y="3446463"/>
          <p14:tracePt t="2602" x="3167063" y="3429000"/>
          <p14:tracePt t="2608" x="3167063" y="3403600"/>
          <p14:tracePt t="2617" x="3167063" y="3386138"/>
          <p14:tracePt t="2624" x="3167063" y="3359150"/>
          <p14:tracePt t="2633" x="3167063" y="3351213"/>
          <p14:tracePt t="2641" x="3167063" y="3341688"/>
          <p14:tracePt t="2649" x="3167063" y="3324225"/>
          <p14:tracePt t="2657" x="3176588" y="3298825"/>
          <p14:tracePt t="2664" x="3194050" y="3271838"/>
          <p14:tracePt t="2673" x="3219450" y="3228975"/>
          <p14:tracePt t="2680" x="3228975" y="3219450"/>
          <p14:tracePt t="2689" x="3263900" y="3167063"/>
          <p14:tracePt t="2696" x="3281363" y="3132138"/>
          <p14:tracePt t="2705" x="3306763" y="3097213"/>
          <p14:tracePt t="2713" x="3306763" y="3089275"/>
          <p14:tracePt t="2721" x="3306763" y="3062288"/>
          <p14:tracePt t="2728" x="3306763" y="3036888"/>
          <p14:tracePt t="2761" x="3306763" y="3019425"/>
          <p14:tracePt t="2785" x="3298825" y="3009900"/>
          <p14:tracePt t="2792" x="3281363" y="3044825"/>
          <p14:tracePt t="2801" x="3246438" y="3124200"/>
          <p14:tracePt t="2808" x="3246438" y="3201988"/>
          <p14:tracePt t="2818" x="3246438" y="3281363"/>
          <p14:tracePt t="2825" x="3246438" y="3351213"/>
          <p14:tracePt t="2833" x="3263900" y="3411538"/>
          <p14:tracePt t="2841" x="3281363" y="3454400"/>
          <p14:tracePt t="2849" x="3316288" y="3471863"/>
          <p14:tracePt t="2857" x="3351213" y="3481388"/>
          <p14:tracePt t="2865" x="3376613" y="3481388"/>
          <p14:tracePt t="2873" x="3411538" y="3481388"/>
          <p14:tracePt t="2880" x="3463925" y="3481388"/>
          <p14:tracePt t="2888" x="3524250" y="3471863"/>
          <p14:tracePt t="2896" x="3541713" y="3411538"/>
          <p14:tracePt t="2904" x="3551238" y="3359150"/>
          <p14:tracePt t="2913" x="3576638" y="3298825"/>
          <p14:tracePt t="2920" x="3576638" y="3236913"/>
          <p14:tracePt t="2928" x="3576638" y="3194050"/>
          <p14:tracePt t="2937" x="3576638" y="3149600"/>
          <p14:tracePt t="2945" x="3559175" y="3124200"/>
          <p14:tracePt t="2953" x="3541713" y="3097213"/>
          <p14:tracePt t="2960" x="3506788" y="3079750"/>
          <p14:tracePt t="2969" x="3471863" y="3079750"/>
          <p14:tracePt t="2977" x="3454400" y="3062288"/>
          <p14:tracePt t="2985" x="3394075" y="3062288"/>
          <p14:tracePt t="2993" x="3341688" y="3062288"/>
          <p14:tracePt t="3002" x="3306763" y="3106738"/>
          <p14:tracePt t="3009" x="3289300" y="3149600"/>
          <p14:tracePt t="3017" x="3281363" y="3201988"/>
          <p14:tracePt t="3024" x="3281363" y="3281363"/>
          <p14:tracePt t="3033" x="3281363" y="3341688"/>
          <p14:tracePt t="3041" x="3306763" y="3421063"/>
          <p14:tracePt t="3049" x="3324225" y="3463925"/>
          <p14:tracePt t="3057" x="3376613" y="3506788"/>
          <p14:tracePt t="3065" x="3436938" y="3524250"/>
          <p14:tracePt t="3072" x="3481388" y="3524250"/>
          <p14:tracePt t="3081" x="3533775" y="3541713"/>
          <p14:tracePt t="3089" x="3576638" y="3541713"/>
          <p14:tracePt t="3097" x="3611563" y="3541713"/>
          <p14:tracePt t="3105" x="3656013" y="3524250"/>
          <p14:tracePt t="3113" x="3663950" y="3489325"/>
          <p14:tracePt t="3121" x="3663950" y="3436938"/>
          <p14:tracePt t="3128" x="3663950" y="3403600"/>
          <p14:tracePt t="3137" x="3663950" y="3359150"/>
          <p14:tracePt t="3145" x="3663950" y="3324225"/>
          <p14:tracePt t="3152" x="3663950" y="3298825"/>
          <p14:tracePt t="3161" x="3656013" y="3271838"/>
          <p14:tracePt t="3169" x="3611563" y="3254375"/>
          <p14:tracePt t="3176" x="3559175" y="3236913"/>
          <p14:tracePt t="3186" x="3481388" y="3228975"/>
          <p14:tracePt t="3193" x="3411538" y="3228975"/>
          <p14:tracePt t="3202" x="3351213" y="3228975"/>
          <p14:tracePt t="3209" x="3324225" y="3236913"/>
          <p14:tracePt t="3217" x="3289300" y="3263900"/>
          <p14:tracePt t="3225" x="3281363" y="3306763"/>
          <p14:tracePt t="3233" x="3281363" y="3351213"/>
          <p14:tracePt t="3241" x="3281363" y="3411538"/>
          <p14:tracePt t="3249" x="3281363" y="3454400"/>
          <p14:tracePt t="3257" x="3316288" y="3506788"/>
          <p14:tracePt t="3265" x="3376613" y="3524250"/>
          <p14:tracePt t="3273" x="3446463" y="3541713"/>
          <p14:tracePt t="3281" x="3506788" y="3541713"/>
          <p14:tracePt t="3289" x="3568700" y="3541713"/>
          <p14:tracePt t="3297" x="3586163" y="3541713"/>
          <p14:tracePt t="3304" x="3629025" y="3533775"/>
          <p14:tracePt t="3312" x="3638550" y="3524250"/>
          <p14:tracePt t="3321" x="3656013" y="3498850"/>
          <p14:tracePt t="3336" x="3656013" y="3489325"/>
          <p14:tracePt t="3352" x="3656013" y="3471863"/>
          <p14:tracePt t="3425" x="3656013" y="3516313"/>
          <p14:tracePt t="3433" x="3656013" y="3568700"/>
          <p14:tracePt t="3441" x="3656013" y="3629025"/>
          <p14:tracePt t="3449" x="3656013" y="3681413"/>
          <p14:tracePt t="3456" x="3656013" y="3725863"/>
          <p14:tracePt t="3465" x="3656013" y="3743325"/>
          <p14:tracePt t="3473" x="3656013" y="3786188"/>
          <p14:tracePt t="3480" x="3656013" y="3821113"/>
          <p14:tracePt t="3489" x="3656013" y="3830638"/>
          <p14:tracePt t="3497" x="3656013" y="3848100"/>
          <p14:tracePt t="3504" x="3638550" y="3873500"/>
          <p14:tracePt t="3512" x="3629025" y="3890963"/>
          <p14:tracePt t="3520" x="3611563" y="3908425"/>
          <p14:tracePt t="3528" x="3603625" y="3943350"/>
          <p14:tracePt t="3537" x="3603625" y="3952875"/>
          <p14:tracePt t="3544" x="3603625" y="3995738"/>
          <p14:tracePt t="3553" x="3603625" y="4048125"/>
          <p14:tracePt t="3560" x="3603625" y="4075113"/>
          <p14:tracePt t="3569" x="3603625" y="4117975"/>
          <p14:tracePt t="3577" x="3603625" y="4152900"/>
          <p14:tracePt t="3585" x="3603625" y="4162425"/>
          <p14:tracePt t="3593" x="3603625" y="4179888"/>
          <p14:tracePt t="3602" x="3603625" y="4205288"/>
          <p14:tracePt t="3608" x="3611563" y="4214813"/>
          <p14:tracePt t="3619" x="3629025" y="4240213"/>
          <p14:tracePt t="3624" x="3673475" y="4267200"/>
          <p14:tracePt t="3633" x="3743325" y="4284663"/>
          <p14:tracePt t="3641" x="3803650" y="4302125"/>
          <p14:tracePt t="3969" x="3813175" y="4302125"/>
          <p14:tracePt t="3977" x="3813175" y="4327525"/>
          <p14:tracePt t="3985" x="3786188" y="4337050"/>
          <p14:tracePt t="3993" x="3768725" y="4354513"/>
          <p14:tracePt t="4002" x="3733800" y="4389438"/>
          <p14:tracePt t="4009" x="3725863" y="4424363"/>
          <p14:tracePt t="4017" x="3725863" y="4459288"/>
          <p14:tracePt t="4025" x="3725863" y="4519613"/>
          <p14:tracePt t="4033" x="3725863" y="4572000"/>
          <p14:tracePt t="4040" x="3725863" y="4641850"/>
          <p14:tracePt t="4049" x="3751263" y="4702175"/>
          <p14:tracePt t="4057" x="3803650" y="4781550"/>
          <p14:tracePt t="4065" x="3856038" y="4851400"/>
          <p14:tracePt t="4073" x="3917950" y="4911725"/>
          <p14:tracePt t="4080" x="3978275" y="4956175"/>
          <p14:tracePt t="4088" x="4022725" y="4999038"/>
          <p14:tracePt t="4096" x="4092575" y="5051425"/>
          <p14:tracePt t="4105" x="4144963" y="5086350"/>
          <p14:tracePt t="4112" x="4197350" y="5130800"/>
          <p14:tracePt t="4121" x="4232275" y="5156200"/>
          <p14:tracePt t="4129" x="4275138" y="5165725"/>
          <p14:tracePt t="4137" x="4310063" y="5183188"/>
          <p14:tracePt t="4144" x="4337050" y="5208588"/>
          <p14:tracePt t="4153" x="4362450" y="5208588"/>
          <p14:tracePt t="4161" x="4397375" y="5218113"/>
          <p14:tracePt t="4169" x="4414838" y="5243513"/>
          <p14:tracePt t="4176" x="4441825" y="5253038"/>
          <p14:tracePt t="4185" x="4467225" y="5260975"/>
          <p14:tracePt t="4193" x="4502150" y="5270500"/>
          <p14:tracePt t="4202" x="4529138" y="5270500"/>
          <p14:tracePt t="4209" x="4572000" y="5295900"/>
          <p14:tracePt t="4217" x="4597400" y="5305425"/>
          <p14:tracePt t="4224" x="4632325" y="5305425"/>
          <p14:tracePt t="4233" x="4667250" y="5305425"/>
          <p14:tracePt t="4241" x="4684713" y="5305425"/>
          <p14:tracePt t="4249" x="4719638" y="5305425"/>
          <p14:tracePt t="4257" x="4746625" y="5305425"/>
          <p14:tracePt t="4265" x="4772025" y="5305425"/>
          <p14:tracePt t="4273" x="4789488" y="5305425"/>
          <p14:tracePt t="4296" x="4806950" y="5305425"/>
          <p14:tracePt t="4304" x="4816475" y="5305425"/>
          <p14:tracePt t="4320" x="4833938" y="5287963"/>
          <p14:tracePt t="4328" x="4851400" y="5287963"/>
          <p14:tracePt t="4337" x="4886325" y="5278438"/>
          <p14:tracePt t="4345" x="4929188" y="5270500"/>
          <p14:tracePt t="4353" x="4938713" y="5270500"/>
          <p14:tracePt t="4369" x="5060950" y="5235575"/>
          <p14:tracePt t="4376" x="5113338" y="5235575"/>
          <p14:tracePt t="4386" x="5183188" y="5226050"/>
          <p14:tracePt t="4392" x="5235575" y="5226050"/>
          <p14:tracePt t="4402" x="5270500" y="5218113"/>
          <p14:tracePt t="4409" x="5278438" y="5218113"/>
          <p14:tracePt t="4506" x="5287963" y="5200650"/>
          <p14:tracePt t="4512" x="5287963" y="5183188"/>
          <p14:tracePt t="4521" x="5287963" y="5138738"/>
          <p14:tracePt t="4529" x="5260975" y="5095875"/>
          <p14:tracePt t="4538" x="5226050" y="5026025"/>
          <p14:tracePt t="4545" x="5200650" y="4973638"/>
          <p14:tracePt t="4553" x="5156200" y="4911725"/>
          <p14:tracePt t="4561" x="5130800" y="4806950"/>
          <p14:tracePt t="4571" x="5086350" y="4719638"/>
          <p14:tracePt t="4576" x="5043488" y="4624388"/>
          <p14:tracePt t="4585" x="4999038" y="4519613"/>
          <p14:tracePt t="4592" x="4981575" y="4397375"/>
          <p14:tracePt t="4601" x="4938713" y="4267200"/>
          <p14:tracePt t="4609" x="4894263" y="4135438"/>
          <p14:tracePt t="4618" x="4876800" y="4040188"/>
          <p14:tracePt t="4624" x="4868863" y="3917950"/>
          <p14:tracePt t="4633" x="4859338" y="3803650"/>
          <p14:tracePt t="4641" x="4859338" y="3698875"/>
          <p14:tracePt t="4649" x="4859338" y="3603625"/>
          <p14:tracePt t="4657" x="4859338" y="3516313"/>
          <p14:tracePt t="4668" x="4859338" y="3436938"/>
          <p14:tracePt t="4674" x="4886325" y="3359150"/>
          <p14:tracePt t="4681" x="4894263" y="3316288"/>
          <p14:tracePt t="4689" x="4921250" y="3263900"/>
          <p14:tracePt t="4697" x="4938713" y="3219450"/>
          <p14:tracePt t="4721" x="4938713" y="3211513"/>
          <p14:tracePt t="4841" x="4938713" y="3176588"/>
          <p14:tracePt t="4849" x="4938713" y="3167063"/>
          <p14:tracePt t="4857" x="4938713" y="3124200"/>
          <p14:tracePt t="4865" x="4911725" y="3097213"/>
          <p14:tracePt t="4873" x="4894263" y="3062288"/>
          <p14:tracePt t="4882" x="4868863" y="3036888"/>
          <p14:tracePt t="4889" x="4833938" y="3001963"/>
          <p14:tracePt t="4897" x="4816475" y="2974975"/>
          <p14:tracePt t="4905" x="4772025" y="2949575"/>
          <p14:tracePt t="4913" x="4729163" y="2932113"/>
          <p14:tracePt t="4921" x="4702175" y="2932113"/>
          <p14:tracePt t="4928" x="4676775" y="2922588"/>
          <p14:tracePt t="4937" x="4649788" y="2922588"/>
          <p14:tracePt t="4944" x="4606925" y="2922588"/>
          <p14:tracePt t="4953" x="4572000" y="2922588"/>
          <p14:tracePt t="4960" x="4554538" y="2922588"/>
          <p14:tracePt t="4968" x="4546600" y="2922588"/>
          <p14:tracePt t="4976" x="4511675" y="2922588"/>
          <p14:tracePt t="4984" x="4476750" y="2932113"/>
          <p14:tracePt t="4993" x="4459288" y="2957513"/>
          <p14:tracePt t="5002" x="4441825" y="2974975"/>
          <p14:tracePt t="5009" x="4432300" y="2992438"/>
          <p14:tracePt t="5018" x="4432300" y="3019425"/>
          <p14:tracePt t="5025" x="4424363" y="3027363"/>
          <p14:tracePt t="5033" x="4424363" y="3062288"/>
          <p14:tracePt t="5040" x="4424363" y="3071813"/>
          <p14:tracePt t="5050" x="4424363" y="3106738"/>
          <p14:tracePt t="5056" x="4424363" y="3114675"/>
          <p14:tracePt t="5065" x="4424363" y="3124200"/>
          <p14:tracePt t="5073" x="4424363" y="3159125"/>
          <p14:tracePt t="5145" x="4424363" y="3167063"/>
          <p14:tracePt t="5152" x="4449763" y="3167063"/>
          <p14:tracePt t="5160" x="4467225" y="3167063"/>
          <p14:tracePt t="5169" x="4502150" y="3167063"/>
          <p14:tracePt t="5176" x="4546600" y="3167063"/>
          <p14:tracePt t="5184" x="4579938" y="3167063"/>
          <p14:tracePt t="5192" x="4614863" y="3167063"/>
          <p14:tracePt t="5201" x="4632325" y="3167063"/>
          <p14:tracePt t="5209" x="4667250" y="3167063"/>
          <p14:tracePt t="5218" x="4676775" y="3167063"/>
          <p14:tracePt t="5224" x="4711700" y="3167063"/>
          <p14:tracePt t="5233" x="4729163" y="3167063"/>
          <p14:tracePt t="5241" x="4764088" y="3167063"/>
          <p14:tracePt t="5249" x="4772025" y="3167063"/>
          <p14:tracePt t="5257" x="4816475" y="3167063"/>
          <p14:tracePt t="5265" x="4841875" y="3176588"/>
          <p14:tracePt t="5273" x="4876800" y="3194050"/>
          <p14:tracePt t="5281" x="4894263" y="3201988"/>
          <p14:tracePt t="5289" x="4946650" y="3219450"/>
          <p14:tracePt t="5296" x="4964113" y="3236913"/>
          <p14:tracePt t="5305" x="5008563" y="3254375"/>
          <p14:tracePt t="5313" x="5051425" y="3289300"/>
          <p14:tracePt t="5321" x="5060950" y="3298825"/>
          <p14:tracePt t="5329" x="5095875" y="3333750"/>
          <p14:tracePt t="5337" x="5113338" y="3341688"/>
          <p14:tracePt t="5345" x="5148263" y="3368675"/>
          <p14:tracePt t="5353" x="5183188" y="3394075"/>
          <p14:tracePt t="5369" x="5208588" y="3436938"/>
          <p14:tracePt t="5376" x="5226050" y="3454400"/>
          <p14:tracePt t="5385" x="5243513" y="3498850"/>
          <p14:tracePt t="5392" x="5270500" y="3516313"/>
          <p14:tracePt t="5401" x="5287963" y="3541713"/>
          <p14:tracePt t="5409" x="5287963" y="3559175"/>
          <p14:tracePt t="5418" x="5295900" y="3603625"/>
          <p14:tracePt t="5424" x="5322888" y="3646488"/>
          <p14:tracePt t="5433" x="5322888" y="3673475"/>
          <p14:tracePt t="5441" x="5322888" y="3725863"/>
          <p14:tracePt t="5449" x="5322888" y="3768725"/>
          <p14:tracePt t="5457" x="5322888" y="3813175"/>
          <p14:tracePt t="5465" x="5322888" y="3865563"/>
          <p14:tracePt t="5473" x="5322888" y="3900488"/>
          <p14:tracePt t="5481" x="5322888" y="3935413"/>
          <p14:tracePt t="5488" x="5313363" y="3978275"/>
          <p14:tracePt t="5497" x="5305425" y="4005263"/>
          <p14:tracePt t="5504" x="5270500" y="4065588"/>
          <p14:tracePt t="5513" x="5260975" y="4075113"/>
          <p14:tracePt t="5521" x="5253038" y="4083050"/>
          <p14:tracePt t="5576" x="5243513" y="4092575"/>
          <p14:tracePt t="5584" x="5208588" y="4083050"/>
          <p14:tracePt t="5593" x="5200650" y="4048125"/>
          <p14:tracePt t="5601" x="5183188" y="3978275"/>
          <p14:tracePt t="5608" x="5156200" y="3960813"/>
          <p14:tracePt t="5618" x="5138738" y="3908425"/>
          <p14:tracePt t="5625" x="5113338" y="3821113"/>
          <p14:tracePt t="5634" x="5095875" y="3760788"/>
          <p14:tracePt t="5640" x="5078413" y="3673475"/>
          <p14:tracePt t="5649" x="5051425" y="3611563"/>
          <p14:tracePt t="5657" x="5043488" y="3541713"/>
          <p14:tracePt t="5665" x="5026025" y="3481388"/>
          <p14:tracePt t="5673" x="5026025" y="3429000"/>
          <p14:tracePt t="5681" x="4999038" y="3359150"/>
          <p14:tracePt t="5689" x="4991100" y="3316288"/>
          <p14:tracePt t="5698" x="4964113" y="3263900"/>
          <p14:tracePt t="5704" x="4956175" y="3211513"/>
          <p14:tracePt t="5713" x="4938713" y="3176588"/>
          <p14:tracePt t="5720" x="4911725" y="3141663"/>
          <p14:tracePt t="5729" x="4894263" y="3097213"/>
          <p14:tracePt t="5737" x="4876800" y="3089275"/>
          <p14:tracePt t="5745" x="4833938" y="3054350"/>
          <p14:tracePt t="5753" x="4789488" y="3036888"/>
          <p14:tracePt t="5761" x="4764088" y="3009900"/>
          <p14:tracePt t="5768" x="4729163" y="3001963"/>
          <p14:tracePt t="5776" x="4694238" y="2992438"/>
          <p14:tracePt t="5785" x="4659313" y="2992438"/>
          <p14:tracePt t="5792" x="4614863" y="2992438"/>
          <p14:tracePt t="5801" x="4606925" y="2992438"/>
          <p14:tracePt t="5808" x="4572000" y="2992438"/>
          <p14:tracePt t="5818" x="4564063" y="2992438"/>
          <p14:tracePt t="5834" x="4554538" y="2992438"/>
          <p14:tracePt t="5840" x="4546600" y="3019425"/>
          <p14:tracePt t="5849" x="4546600" y="3044825"/>
          <p14:tracePt t="5857" x="4546600" y="3071813"/>
          <p14:tracePt t="5865" x="4546600" y="3106738"/>
          <p14:tracePt t="5873" x="4546600" y="3124200"/>
          <p14:tracePt t="5881" x="4554538" y="3149600"/>
          <p14:tracePt t="5888" x="4589463" y="3176588"/>
          <p14:tracePt t="5897" x="4614863" y="3194050"/>
          <p14:tracePt t="5905" x="4632325" y="3201988"/>
          <p14:tracePt t="5913" x="4676775" y="3219450"/>
          <p14:tracePt t="5921" x="4719638" y="3236913"/>
          <p14:tracePt t="5929" x="4764088" y="3254375"/>
          <p14:tracePt t="5937" x="4806950" y="3281363"/>
          <p14:tracePt t="5945" x="4833938" y="3289300"/>
          <p14:tracePt t="5953" x="4859338" y="3306763"/>
          <p14:tracePt t="5960" x="4894263" y="3333750"/>
          <p14:tracePt t="5969" x="4938713" y="3351213"/>
          <p14:tracePt t="5977" x="4946650" y="3368675"/>
          <p14:tracePt t="5985" x="4964113" y="3386138"/>
          <p14:tracePt t="5993" x="4991100" y="3421063"/>
          <p14:tracePt t="6001" x="5008563" y="3454400"/>
          <p14:tracePt t="6008" x="5016500" y="3481388"/>
          <p14:tracePt t="6018" x="5016500" y="3506788"/>
          <p14:tracePt t="6024" x="5016500" y="3551238"/>
          <p14:tracePt t="6035" x="5026025" y="3568700"/>
          <p14:tracePt t="6041" x="5026025" y="3603625"/>
          <p14:tracePt t="6049" x="5026025" y="3629025"/>
          <p14:tracePt t="6057" x="5026025" y="3656013"/>
          <p14:tracePt t="6065" x="5026025" y="3673475"/>
          <p14:tracePt t="6073" x="5026025" y="3698875"/>
          <p14:tracePt t="6080" x="5026025" y="3716338"/>
          <p14:tracePt t="6161" x="5008563" y="3725863"/>
          <p14:tracePt t="6169" x="4991100" y="3725863"/>
          <p14:tracePt t="6177" x="4956175" y="3725863"/>
          <p14:tracePt t="6184" x="4946650" y="3725863"/>
          <p14:tracePt t="6193" x="4911725" y="3708400"/>
          <p14:tracePt t="6201" x="4868863" y="3673475"/>
          <p14:tracePt t="6209" x="4833938" y="3646488"/>
          <p14:tracePt t="6218" x="4816475" y="3621088"/>
          <p14:tracePt t="6224" x="4806950" y="3603625"/>
          <p14:tracePt t="6234" x="4789488" y="3576638"/>
          <p14:tracePt t="6240" x="4772025" y="3559175"/>
          <p14:tracePt t="6249" x="4772025" y="3541713"/>
          <p14:tracePt t="6257" x="4764088" y="3524250"/>
          <p14:tracePt t="6265" x="4764088" y="3516313"/>
          <p14:tracePt t="6273" x="4764088" y="3498850"/>
          <p14:tracePt t="6449" x="4729163" y="3489325"/>
          <p14:tracePt t="6457" x="4676775" y="3516313"/>
          <p14:tracePt t="6466" x="4606925" y="3586163"/>
          <p14:tracePt t="6473" x="4546600" y="3673475"/>
          <p14:tracePt t="6482" x="4441825" y="3786188"/>
          <p14:tracePt t="6489" x="4337050" y="3917950"/>
          <p14:tracePt t="6498" x="4222750" y="4075113"/>
          <p14:tracePt t="6505" x="4162425" y="4240213"/>
          <p14:tracePt t="6512" x="4075113" y="4414838"/>
          <p14:tracePt t="6521" x="3987800" y="4589463"/>
          <p14:tracePt t="6529" x="3900488" y="4737100"/>
          <p14:tracePt t="6537" x="3830638" y="4859338"/>
          <p14:tracePt t="6544" x="3778250" y="4999038"/>
          <p14:tracePt t="6553" x="3725863" y="5121275"/>
          <p14:tracePt t="6561" x="3681413" y="5208588"/>
          <p14:tracePt t="6569" x="3656013" y="5253038"/>
          <p14:tracePt t="6577" x="3629025" y="5305425"/>
          <p14:tracePt t="6585" x="3603625" y="5340350"/>
          <p14:tracePt t="6592" x="3568700" y="5357813"/>
          <p14:tracePt t="6625" x="3541713" y="5357813"/>
          <p14:tracePt t="6634" x="3506788" y="5348288"/>
          <p14:tracePt t="6640" x="3429000" y="5305425"/>
          <p14:tracePt t="6649" x="3341688" y="5260975"/>
          <p14:tracePt t="6656" x="3298825" y="5226050"/>
          <p14:tracePt t="6665" x="3236913" y="5191125"/>
          <p14:tracePt t="6673" x="3176588" y="5173663"/>
          <p14:tracePt t="6681" x="3149600" y="5156200"/>
          <p14:tracePt t="6689" x="3114675" y="5130800"/>
          <p14:tracePt t="6696" x="3089275" y="5113338"/>
          <p14:tracePt t="6705" x="3079750" y="5103813"/>
          <p14:tracePt t="6713" x="3071813" y="5103813"/>
          <p14:tracePt t="6720" x="3062288" y="5095875"/>
          <p14:tracePt t="6737" x="3062288" y="5086350"/>
          <p14:tracePt t="6744" x="3036888" y="5060950"/>
          <p14:tracePt t="6761" x="3036888" y="5026025"/>
          <p14:tracePt t="6769" x="3027363" y="5008563"/>
          <p14:tracePt t="6776" x="3027363" y="4964113"/>
          <p14:tracePt t="6785" x="3027363" y="4911725"/>
          <p14:tracePt t="6792" x="3027363" y="4868863"/>
          <p14:tracePt t="6801" x="3027363" y="4824413"/>
          <p14:tracePt t="6809" x="3027363" y="4781550"/>
          <p14:tracePt t="6818" x="3027363" y="4746625"/>
          <p14:tracePt t="6825" x="3019425" y="4694238"/>
          <p14:tracePt t="6835" x="3019425" y="4676775"/>
          <p14:tracePt t="6841" x="3019425" y="4659313"/>
          <p14:tracePt t="6849" x="3019425" y="4649788"/>
          <p14:tracePt t="6857" x="3001963" y="4632325"/>
          <p14:tracePt t="6865" x="2974975" y="4624388"/>
          <p14:tracePt t="6873" x="2949575" y="4614863"/>
          <p14:tracePt t="6881" x="2914650" y="4614863"/>
          <p14:tracePt t="6888" x="2887663" y="4614863"/>
          <p14:tracePt t="6896" x="2852738" y="4641850"/>
          <p14:tracePt t="6904" x="2844800" y="4694238"/>
          <p14:tracePt t="6913" x="2817813" y="4764088"/>
          <p14:tracePt t="6920" x="2817813" y="4833938"/>
          <p14:tracePt t="6928" x="2817813" y="4911725"/>
          <p14:tracePt t="6936" x="2817813" y="4964113"/>
          <p14:tracePt t="6944" x="2870200" y="5026025"/>
          <p14:tracePt t="6953" x="2922588" y="5086350"/>
          <p14:tracePt t="6961" x="2974975" y="5130800"/>
          <p14:tracePt t="6969" x="3044825" y="5156200"/>
          <p14:tracePt t="6977" x="3106738" y="5165725"/>
          <p14:tracePt t="6984" x="3194050" y="5165725"/>
          <p14:tracePt t="6993" x="3271838" y="5165725"/>
          <p14:tracePt t="7001" x="3333750" y="5165725"/>
          <p14:tracePt t="7009" x="3403600" y="5138738"/>
          <p14:tracePt t="7018" x="3454400" y="5086350"/>
          <p14:tracePt t="7025" x="3489325" y="5043488"/>
          <p14:tracePt t="7034" x="3524250" y="4981575"/>
          <p14:tracePt t="7040" x="3533775" y="4929188"/>
          <p14:tracePt t="7049" x="3533775" y="4868863"/>
          <p14:tracePt t="7057" x="3533775" y="4806950"/>
          <p14:tracePt t="7065" x="3533775" y="4754563"/>
          <p14:tracePt t="7073" x="3516313" y="4694238"/>
          <p14:tracePt t="7081" x="3498850" y="4649788"/>
          <p14:tracePt t="7089" x="3454400" y="4606925"/>
          <p14:tracePt t="7097" x="3411538" y="4564063"/>
          <p14:tracePt t="7105" x="3368675" y="4537075"/>
          <p14:tracePt t="7113" x="3324225" y="4519613"/>
          <p14:tracePt t="7121" x="3289300" y="4519613"/>
          <p14:tracePt t="7128" x="3246438" y="4519613"/>
          <p14:tracePt t="7136" x="3201988" y="4519613"/>
          <p14:tracePt t="7145" x="3194050" y="4519613"/>
          <p14:tracePt t="7152" x="3159125" y="4519613"/>
          <p14:tracePt t="7160" x="3124200" y="4554538"/>
          <p14:tracePt t="7169" x="3124200" y="4597400"/>
          <p14:tracePt t="7177" x="3124200" y="4676775"/>
          <p14:tracePt t="7185" x="3124200" y="4746625"/>
          <p14:tracePt t="7193" x="3141663" y="4816475"/>
          <p14:tracePt t="7201" x="3159125" y="4868863"/>
          <p14:tracePt t="7208" x="3201988" y="4921250"/>
          <p14:tracePt t="7218" x="3228975" y="4946650"/>
          <p14:tracePt t="7224" x="3271838" y="4964113"/>
          <p14:tracePt t="7234" x="3316288" y="4981575"/>
          <p14:tracePt t="7241" x="3368675" y="4981575"/>
          <p14:tracePt t="7249" x="3436938" y="4981575"/>
          <p14:tracePt t="7257" x="3489325" y="4964113"/>
          <p14:tracePt t="7265" x="3541713" y="4921250"/>
          <p14:tracePt t="7273" x="3586163" y="4851400"/>
          <p14:tracePt t="7281" x="3594100" y="4799013"/>
          <p14:tracePt t="7289" x="3629025" y="4737100"/>
          <p14:tracePt t="7297" x="3638550" y="4694238"/>
          <p14:tracePt t="7305" x="3638550" y="4632325"/>
          <p14:tracePt t="7313" x="3638550" y="4579938"/>
          <p14:tracePt t="7320" x="3629025" y="4529138"/>
          <p14:tracePt t="7329" x="3603625" y="4494213"/>
          <p14:tracePt t="7337" x="3559175" y="4449763"/>
          <p14:tracePt t="7344" x="3516313" y="4432300"/>
          <p14:tracePt t="7353" x="3471863" y="4414838"/>
          <p14:tracePt t="7360" x="3454400" y="4406900"/>
          <p14:tracePt t="7369" x="3394075" y="4406900"/>
          <p14:tracePt t="7376" x="3351213" y="4406900"/>
          <p14:tracePt t="7385" x="3306763" y="4406900"/>
          <p14:tracePt t="7393" x="3281363" y="4432300"/>
          <p14:tracePt t="7402" x="3246438" y="4484688"/>
          <p14:tracePt t="7409" x="3236913" y="4546600"/>
          <p14:tracePt t="7418" x="3236913" y="4632325"/>
          <p14:tracePt t="7424" x="3236913" y="4719638"/>
          <p14:tracePt t="7435" x="3236913" y="4816475"/>
          <p14:tracePt t="7441" x="3246438" y="4903788"/>
          <p14:tracePt t="7450" x="3281363" y="4964113"/>
          <p14:tracePt t="7457" x="3324225" y="5026025"/>
          <p14:tracePt t="7468" x="3359150" y="5051425"/>
          <p14:tracePt t="7473" x="3403600" y="5078413"/>
          <p14:tracePt t="7482" x="3454400" y="5078413"/>
          <p14:tracePt t="7489" x="3489325" y="5078413"/>
          <p14:tracePt t="7502" x="3506788" y="5078413"/>
          <p14:tracePt t="7504" x="3541713" y="5060950"/>
          <p14:tracePt t="7513" x="3576638" y="5008563"/>
          <p14:tracePt t="7521" x="3586163" y="4964113"/>
          <p14:tracePt t="7529" x="3586163" y="4911725"/>
          <p14:tracePt t="7536" x="3586163" y="4851400"/>
          <p14:tracePt t="7544" x="3586163" y="4806950"/>
          <p14:tracePt t="7553" x="3586163" y="4746625"/>
          <p14:tracePt t="7560" x="3559175" y="4702175"/>
          <p14:tracePt t="7569" x="3516313" y="4659313"/>
          <p14:tracePt t="7576" x="3471863" y="4624388"/>
          <p14:tracePt t="7584" x="3454400" y="4614863"/>
          <p14:tracePt t="7592" x="3411538" y="4614863"/>
          <p14:tracePt t="7601" x="3351213" y="4614863"/>
          <p14:tracePt t="7608" x="3289300" y="4614863"/>
          <p14:tracePt t="7618" x="3236913" y="4649788"/>
          <p14:tracePt t="7624" x="3201988" y="4719638"/>
          <p14:tracePt t="7635" x="3149600" y="4824413"/>
          <p14:tracePt t="7641" x="3124200" y="4911725"/>
          <p14:tracePt t="7649" x="3114675" y="5026025"/>
          <p14:tracePt t="7657" x="3114675" y="5130800"/>
          <p14:tracePt t="7665" x="3114675" y="5243513"/>
          <p14:tracePt t="7673" x="3114675" y="5348288"/>
          <p14:tracePt t="7681" x="3159125" y="5400675"/>
          <p14:tracePt t="7689" x="3219450" y="5462588"/>
          <p14:tracePt t="7697" x="3263900" y="5480050"/>
          <p14:tracePt t="7704" x="3316288" y="5487988"/>
          <p14:tracePt t="7712" x="3359150" y="5487988"/>
          <p14:tracePt t="7721" x="3421063" y="5487988"/>
          <p14:tracePt t="7729" x="3481388" y="5487988"/>
          <p14:tracePt t="7736" x="3498850" y="5462588"/>
          <p14:tracePt t="7745" x="3533775" y="5435600"/>
          <p14:tracePt t="7752" x="3541713" y="5400675"/>
          <p14:tracePt t="7761" x="3551238" y="5365750"/>
          <p14:tracePt t="7769" x="3551238" y="5330825"/>
          <p14:tracePt t="7776" x="3551238" y="5278438"/>
          <p14:tracePt t="7785" x="3551238" y="5260975"/>
          <p14:tracePt t="7792" x="3551238" y="5235575"/>
          <p14:tracePt t="7801" x="3541713" y="5191125"/>
          <p14:tracePt t="7808" x="3516313" y="5183188"/>
          <p14:tracePt t="7818" x="3481388" y="5183188"/>
          <p14:tracePt t="7824" x="3454400" y="5183188"/>
          <p14:tracePt t="7834" x="3411538" y="5183188"/>
          <p14:tracePt t="7841" x="3351213" y="5183188"/>
          <p14:tracePt t="7849" x="3281363" y="5218113"/>
          <p14:tracePt t="7857" x="3219450" y="5287963"/>
          <p14:tracePt t="7865" x="3176588" y="5357813"/>
          <p14:tracePt t="7873" x="3149600" y="5418138"/>
          <p14:tracePt t="7881" x="3124200" y="5480050"/>
          <p14:tracePt t="7889" x="3114675" y="5567363"/>
          <p14:tracePt t="7897" x="3089275" y="5637213"/>
          <p14:tracePt t="7905" x="3089275" y="5680075"/>
          <p14:tracePt t="7913" x="3106738" y="5707063"/>
          <p14:tracePt t="7921" x="3114675" y="5732463"/>
          <p14:tracePt t="7929" x="3149600" y="5749925"/>
          <p14:tracePt t="7936" x="3184525" y="5749925"/>
          <p14:tracePt t="7944" x="3219450" y="5749925"/>
          <p14:tracePt t="7952" x="3271838" y="5749925"/>
          <p14:tracePt t="7961" x="3333750" y="5749925"/>
          <p14:tracePt t="7968" x="3368675" y="5722938"/>
          <p14:tracePt t="7976" x="3421063" y="5707063"/>
          <p14:tracePt t="7985" x="3454400" y="5672138"/>
          <p14:tracePt t="7992" x="3489325" y="5637213"/>
          <p14:tracePt t="8000" x="3533775" y="5610225"/>
          <p14:tracePt t="8008" x="3551238" y="5584825"/>
          <p14:tracePt t="8018" x="3576638" y="5567363"/>
          <p14:tracePt t="8024" x="3594100" y="5549900"/>
          <p14:tracePt t="8034" x="3611563" y="5540375"/>
          <p14:tracePt t="8040" x="3629025" y="5522913"/>
          <p14:tracePt t="8065" x="3629025" y="5505450"/>
          <p14:tracePt t="8073" x="3629025" y="5497513"/>
          <p14:tracePt t="8089" x="3629025" y="5480050"/>
          <p14:tracePt t="8097" x="3629025" y="5462588"/>
          <p14:tracePt t="8105" x="3629025" y="5445125"/>
          <p14:tracePt t="8113" x="3611563" y="5418138"/>
          <p14:tracePt t="8120" x="3603625" y="5400675"/>
          <p14:tracePt t="8128" x="3586163" y="5375275"/>
          <p14:tracePt t="8136" x="3559175" y="5348288"/>
          <p14:tracePt t="8144" x="3524250" y="5322888"/>
          <p14:tracePt t="8152" x="3516313" y="5305425"/>
          <p14:tracePt t="8160" x="3506788" y="5287963"/>
          <p14:tracePt t="8168" x="3498850" y="5295900"/>
          <p14:tracePt t="8170" x="3498850" y="5270500"/>
          <p14:tracePt t="8177" x="3481388" y="5260975"/>
          <p14:tracePt t="8184" x="3471863" y="5235575"/>
          <p14:tracePt t="8190" x="3471863" y="5243513"/>
          <p14:tracePt t="8192" x="3454400" y="5200650"/>
          <p14:tracePt t="8201" x="3436938" y="5173663"/>
          <p14:tracePt t="8208" x="3436938" y="5138738"/>
          <p14:tracePt t="8217" x="3436938" y="5113338"/>
          <p14:tracePt t="8224" x="3429000" y="5068888"/>
          <p14:tracePt t="8234" x="3429000" y="5043488"/>
          <p14:tracePt t="8241" x="3429000" y="5008563"/>
          <p14:tracePt t="8249" x="3421063" y="4964113"/>
          <p14:tracePt t="8257" x="3421063" y="4929188"/>
          <p14:tracePt t="8260" x="3421063" y="4938713"/>
          <p14:tracePt t="8265" x="3421063" y="4921250"/>
          <p14:tracePt t="8273" x="3421063" y="4911725"/>
          <p14:tracePt t="8275" x="3411538" y="4911725"/>
          <p14:tracePt t="8281" x="3411538" y="4886325"/>
          <p14:tracePt t="8285" x="3411538" y="4894263"/>
          <p14:tracePt t="8289" x="3411538" y="4886325"/>
          <p14:tracePt t="8290" x="3394075" y="4894263"/>
          <p14:tracePt t="8297" x="3394075" y="4886325"/>
          <p14:tracePt t="8306" x="3386138" y="4894263"/>
          <p14:tracePt t="8314" x="3376613" y="4903788"/>
          <p14:tracePt t="8337" x="3368675" y="4911725"/>
          <p14:tracePt t="8367" x="3351213" y="4921250"/>
          <p14:tracePt t="8375" x="3351213" y="4938713"/>
          <p14:tracePt t="8391" x="3341688" y="4946650"/>
          <p14:tracePt t="8406" x="3333750" y="4956175"/>
          <p14:tracePt t="8414" x="3333750" y="4964113"/>
          <p14:tracePt t="8421" x="3333750" y="4981575"/>
          <p14:tracePt t="8429" x="3324225" y="4991100"/>
          <p14:tracePt t="8437" x="3324225" y="4999038"/>
          <p14:tracePt t="8445" x="3306763" y="5026025"/>
          <p14:tracePt t="8452" x="3298825" y="5068888"/>
          <p14:tracePt t="8460" x="3289300" y="5113338"/>
          <p14:tracePt t="8468" x="3263900" y="5138738"/>
          <p14:tracePt t="8475" x="3254375" y="5200650"/>
          <p14:tracePt t="8484" x="3246438" y="5226050"/>
          <p14:tracePt t="8491" x="3236913" y="5260975"/>
          <p14:tracePt t="8499" x="3236913" y="5287963"/>
          <p14:tracePt t="8506" x="3219450" y="5305425"/>
          <p14:tracePt t="8515" x="3219450" y="5313363"/>
          <p14:tracePt t="8522" x="3211513" y="5340350"/>
          <p14:tracePt t="8529" x="3211513" y="5348288"/>
          <p14:tracePt t="8537" x="3211513" y="5357813"/>
          <p14:tracePt t="8568" x="3211513" y="5375275"/>
          <p14:tracePt t="8583" x="3211513" y="5383213"/>
          <p14:tracePt t="8606" x="3211513" y="5392738"/>
          <p14:tracePt t="8622" x="3211513" y="5400675"/>
          <p14:tracePt t="8646" x="3211513" y="5418138"/>
          <p14:tracePt t="8831" x="3211513" y="5410200"/>
          <p14:tracePt t="8854" x="3211513" y="5400675"/>
          <p14:tracePt t="8884" x="3211513" y="5392738"/>
          <p14:tracePt t="8923" x="3219450" y="5375275"/>
          <p14:tracePt t="8947" x="3219450" y="5365750"/>
          <p14:tracePt t="8953" x="3228975" y="5365750"/>
          <p14:tracePt t="8961" x="3228975" y="5357813"/>
          <p14:tracePt t="8969" x="3236913" y="5348288"/>
          <p14:tracePt t="8977" x="3236913" y="5322888"/>
          <p14:tracePt t="8985" x="3246438" y="5313363"/>
          <p14:tracePt t="8992" x="3263900" y="5287963"/>
          <p14:tracePt t="9001" x="3263900" y="5270500"/>
          <p14:tracePt t="9008" x="3271838" y="5243513"/>
          <p14:tracePt t="9017" x="3271838" y="5235575"/>
          <p14:tracePt t="9023" x="3281363" y="5218113"/>
          <p14:tracePt t="9031" x="3281363" y="5200650"/>
          <p14:tracePt t="9039" x="3289300" y="5191125"/>
          <p14:tracePt t="9046" x="3289300" y="5183188"/>
          <p14:tracePt t="9054" x="3306763" y="5173663"/>
          <p14:tracePt t="9061" x="3306763" y="5156200"/>
          <p14:tracePt t="9069" x="3316288" y="5148263"/>
          <p14:tracePt t="9077" x="3316288" y="5138738"/>
          <p14:tracePt t="9085" x="3324225" y="5130800"/>
          <p14:tracePt t="9092" x="3333750" y="5113338"/>
          <p14:tracePt t="9101" x="3333750" y="5103813"/>
          <p14:tracePt t="9118" x="3333750" y="5095875"/>
          <p14:tracePt t="9123" x="3351213" y="5095875"/>
          <p14:tracePt t="9262" x="3341688" y="5113338"/>
          <p14:tracePt t="9285" x="3341688" y="5121275"/>
          <p14:tracePt t="9293" x="3333750" y="5121275"/>
          <p14:tracePt t="9308" x="3333750" y="5130800"/>
          <p14:tracePt t="9324" x="3333750" y="5138738"/>
          <p14:tracePt t="9347" x="3333750" y="5156200"/>
          <p14:tracePt t="9362" x="3324225" y="5156200"/>
          <p14:tracePt t="9370" x="3324225" y="5165725"/>
          <p14:tracePt t="9386" x="3324225" y="5173663"/>
          <p14:tracePt t="9402" x="3306763" y="5183188"/>
          <p14:tracePt t="9417" x="3306763" y="5200650"/>
          <p14:tracePt t="9432" x="3306763" y="5208588"/>
          <p14:tracePt t="9448" x="3306763" y="5218113"/>
          <p14:tracePt t="9462" x="3298825" y="5218113"/>
          <p14:tracePt t="9471" x="3298825" y="5226050"/>
          <p14:tracePt t="9555" x="3298825" y="5218113"/>
          <p14:tracePt t="9578" x="3298825" y="5200650"/>
          <p14:tracePt t="9632" x="3298825" y="5191125"/>
          <p14:tracePt t="9763" x="3289300" y="5191125"/>
          <p14:tracePt t="9771" x="3289300" y="5200650"/>
          <p14:tracePt t="9778" x="3289300" y="5208588"/>
          <p14:tracePt t="9794" x="3281363" y="5208588"/>
          <p14:tracePt t="9802" x="3281363" y="5218113"/>
          <p14:tracePt t="9809" x="3281363" y="5226050"/>
          <p14:tracePt t="9825" x="3263900" y="5243513"/>
          <p14:tracePt t="9840" x="3263900" y="5253038"/>
          <p14:tracePt t="9849" x="3254375" y="5260975"/>
          <p14:tracePt t="9856" x="3254375" y="5270500"/>
          <p14:tracePt t="9863" x="3246438" y="5287963"/>
          <p14:tracePt t="9871" x="3246438" y="5295900"/>
          <p14:tracePt t="9879" x="3236913" y="5305425"/>
          <p14:tracePt t="9887" x="3236913" y="5313363"/>
          <p14:tracePt t="9894" x="3236913" y="5330825"/>
          <p14:tracePt t="9902" x="3219450" y="5340350"/>
          <p14:tracePt t="9918" x="3219450" y="5348288"/>
          <p14:tracePt t="9940" x="3219450" y="5357813"/>
          <p14:tracePt t="9948" x="3211513" y="5357813"/>
          <p14:tracePt t="9979" x="3211513" y="5375275"/>
          <p14:tracePt t="10018" x="3211513" y="5383213"/>
          <p14:tracePt t="10056" x="3211513" y="5392738"/>
          <p14:tracePt t="10157" x="3211513" y="5375275"/>
          <p14:tracePt t="10164" x="3211513" y="5365750"/>
          <p14:tracePt t="10172" x="3211513" y="5357813"/>
          <p14:tracePt t="10180" x="3211513" y="5348288"/>
          <p14:tracePt t="10187" x="3211513" y="5322888"/>
          <p14:tracePt t="10203" x="3211513" y="5305425"/>
          <p14:tracePt t="10211" x="3211513" y="5287963"/>
          <p14:tracePt t="10218" x="3211513" y="5270500"/>
          <p14:tracePt t="10226" x="3219450" y="5260975"/>
          <p14:tracePt t="10234" x="3219450" y="5243513"/>
          <p14:tracePt t="10241" x="3228975" y="5226050"/>
          <p14:tracePt t="10250" x="3228975" y="5218113"/>
          <p14:tracePt t="10257" x="3228975" y="5200650"/>
          <p14:tracePt t="10264" x="3228975" y="5191125"/>
          <p14:tracePt t="10272" x="3236913" y="5191125"/>
          <p14:tracePt t="10280" x="3236913" y="5183188"/>
          <p14:tracePt t="10321" x="3219450" y="5183188"/>
          <p14:tracePt t="10329" x="3159125" y="5183188"/>
          <p14:tracePt t="10336" x="3106738" y="5208588"/>
          <p14:tracePt t="10344" x="3044825" y="5218113"/>
          <p14:tracePt t="10367" x="2940050" y="5253038"/>
          <p14:tracePt t="10370" x="2914650" y="5253038"/>
          <p14:tracePt t="10376" x="2887663" y="5260975"/>
          <p14:tracePt t="10385" x="2870200" y="5260975"/>
          <p14:tracePt t="10393" x="2862263" y="5270500"/>
          <p14:tracePt t="10589" x="2862263" y="5287963"/>
          <p14:tracePt t="10596" x="2862263" y="5295900"/>
          <p14:tracePt t="10612" x="2862263" y="5305425"/>
          <p14:tracePt t="10619" x="2862263" y="5313363"/>
          <p14:tracePt t="10626" x="2862263" y="5330825"/>
          <p14:tracePt t="10650" x="2862263" y="5340350"/>
          <p14:tracePt t="10727" x="2862263" y="5322888"/>
          <p14:tracePt t="10734" x="2862263" y="5313363"/>
          <p14:tracePt t="10742" x="2870200" y="5287963"/>
          <p14:tracePt t="10751" x="2879725" y="5278438"/>
          <p14:tracePt t="10758" x="2887663" y="5270500"/>
          <p14:tracePt t="10767" x="2887663" y="5260975"/>
          <p14:tracePt t="10773" x="2897188" y="5243513"/>
          <p14:tracePt t="10782" x="2914650" y="5235575"/>
          <p14:tracePt t="10789" x="2914650" y="5226050"/>
          <p14:tracePt t="10797" x="2922588" y="5226050"/>
          <p14:tracePt t="10804" x="2922588" y="5218113"/>
          <p14:tracePt t="10819" x="2922588" y="5200650"/>
          <p14:tracePt t="10827" x="2932113" y="5200650"/>
          <p14:tracePt t="10850" x="2932113" y="5191125"/>
          <p14:tracePt t="10858" x="2940050" y="5191125"/>
          <p14:tracePt t="10867" x="2957513" y="5183188"/>
          <p14:tracePt t="10873" x="2957513" y="5173663"/>
          <p14:tracePt t="10884" x="2967038" y="5148263"/>
          <p14:tracePt t="10889" x="2974975" y="5138738"/>
          <p14:tracePt t="10897" x="2984500" y="5130800"/>
          <p14:tracePt t="10905" x="3009900" y="5103813"/>
          <p14:tracePt t="10912" x="3009900" y="5095875"/>
          <p14:tracePt t="10920" x="3019425" y="5086350"/>
          <p14:tracePt t="10928" x="3027363" y="5068888"/>
          <p14:tracePt t="10935" x="3044825" y="5051425"/>
          <p14:tracePt t="10943" x="3054350" y="5043488"/>
          <p14:tracePt t="10951" x="3062288" y="5016500"/>
          <p14:tracePt t="10958" x="3062288" y="5008563"/>
          <p14:tracePt t="10967" x="3071813" y="4999038"/>
          <p14:tracePt t="10974" x="3089275" y="4981575"/>
          <p14:tracePt t="10983" x="3089275" y="4973638"/>
          <p14:tracePt t="10989" x="3097213" y="4964113"/>
          <p14:tracePt t="10997" x="3106738" y="4956175"/>
          <p14:tracePt t="11005" x="3106738" y="4938713"/>
          <p14:tracePt t="11012" x="3114675" y="4938713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170A28AF-63E5-D06B-4298-D7990D6E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864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Freeform 4">
            <a:extLst>
              <a:ext uri="{FF2B5EF4-FFF2-40B4-BE49-F238E27FC236}">
                <a16:creationId xmlns:a16="http://schemas.microsoft.com/office/drawing/2014/main" id="{7C7C8E0F-DBE4-0EFC-0EB9-742F4CA362BB}"/>
              </a:ext>
            </a:extLst>
          </p:cNvPr>
          <p:cNvSpPr>
            <a:spLocks/>
          </p:cNvSpPr>
          <p:nvPr/>
        </p:nvSpPr>
        <p:spPr bwMode="auto">
          <a:xfrm>
            <a:off x="4800600" y="2590800"/>
            <a:ext cx="990600" cy="1828800"/>
          </a:xfrm>
          <a:custGeom>
            <a:avLst/>
            <a:gdLst>
              <a:gd name="T0" fmla="*/ 0 w 630"/>
              <a:gd name="T1" fmla="*/ 0 h 1005"/>
              <a:gd name="T2" fmla="*/ 2147483646 w 630"/>
              <a:gd name="T3" fmla="*/ 2147483646 h 1005"/>
              <a:gd name="T4" fmla="*/ 2147483646 w 630"/>
              <a:gd name="T5" fmla="*/ 2147483646 h 1005"/>
              <a:gd name="T6" fmla="*/ 2147483646 w 630"/>
              <a:gd name="T7" fmla="*/ 2147483646 h 1005"/>
              <a:gd name="T8" fmla="*/ 2147483646 w 630"/>
              <a:gd name="T9" fmla="*/ 2147483646 h 1005"/>
              <a:gd name="T10" fmla="*/ 2147483646 w 630"/>
              <a:gd name="T11" fmla="*/ 2147483646 h 1005"/>
              <a:gd name="T12" fmla="*/ 2147483646 w 630"/>
              <a:gd name="T13" fmla="*/ 2147483646 h 1005"/>
              <a:gd name="T14" fmla="*/ 2147483646 w 630"/>
              <a:gd name="T15" fmla="*/ 2147483646 h 1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005"/>
              <a:gd name="T26" fmla="*/ 630 w 630"/>
              <a:gd name="T27" fmla="*/ 1005 h 1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005">
                <a:moveTo>
                  <a:pt x="0" y="0"/>
                </a:moveTo>
                <a:cubicBezTo>
                  <a:pt x="18" y="55"/>
                  <a:pt x="36" y="94"/>
                  <a:pt x="90" y="113"/>
                </a:cubicBezTo>
                <a:cubicBezTo>
                  <a:pt x="147" y="201"/>
                  <a:pt x="267" y="194"/>
                  <a:pt x="361" y="203"/>
                </a:cubicBezTo>
                <a:cubicBezTo>
                  <a:pt x="496" y="249"/>
                  <a:pt x="378" y="209"/>
                  <a:pt x="463" y="237"/>
                </a:cubicBezTo>
                <a:cubicBezTo>
                  <a:pt x="474" y="241"/>
                  <a:pt x="496" y="248"/>
                  <a:pt x="496" y="248"/>
                </a:cubicBezTo>
                <a:cubicBezTo>
                  <a:pt x="577" y="303"/>
                  <a:pt x="578" y="342"/>
                  <a:pt x="598" y="429"/>
                </a:cubicBezTo>
                <a:cubicBezTo>
                  <a:pt x="605" y="459"/>
                  <a:pt x="621" y="519"/>
                  <a:pt x="621" y="519"/>
                </a:cubicBezTo>
                <a:cubicBezTo>
                  <a:pt x="630" y="683"/>
                  <a:pt x="621" y="841"/>
                  <a:pt x="621" y="1005"/>
                </a:cubicBez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BFDF4F0B-A445-9140-9CD4-1501A6D8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0"/>
            <a:ext cx="321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E5F5FF"/>
                </a:solidFill>
                <a:latin typeface="Verdana" panose="020B0604030504040204" pitchFamily="34" charset="0"/>
              </a:rPr>
              <a:t>Ωρίμανση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E5F5FF"/>
                </a:solidFill>
                <a:latin typeface="Verdana" panose="020B0604030504040204" pitchFamily="34" charset="0"/>
              </a:rPr>
              <a:t>Β-λεμφοκυτταρικής σειράς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7"/>
    </mc:Choice>
    <mc:Fallback xmlns="">
      <p:transition spd="slow" advTm="23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  <p:extLst>
    <p:ext uri="{3A86A75C-4F4B-4683-9AE1-C65F6400EC91}">
      <p14:laserTraceLst xmlns:p14="http://schemas.microsoft.com/office/powerpoint/2010/main">
        <p14:tracePtLst>
          <p14:tracePt t="996" x="3114675" y="4946650"/>
          <p14:tracePt t="1027" x="3114675" y="4956175"/>
          <p14:tracePt t="1050" x="3114675" y="4964113"/>
          <p14:tracePt t="1073" x="3114675" y="4981575"/>
          <p14:tracePt t="1097" x="3114675" y="4991100"/>
          <p14:tracePt t="1104" x="3114675" y="4999038"/>
          <p14:tracePt t="1120" x="3114675" y="5008563"/>
          <p14:tracePt t="1127" x="3106738" y="5026025"/>
          <p14:tracePt t="1135" x="3089275" y="5033963"/>
          <p14:tracePt t="1143" x="3079750" y="5051425"/>
          <p14:tracePt t="1151" x="3079750" y="5068888"/>
          <p14:tracePt t="1158" x="3071813" y="5086350"/>
          <p14:tracePt t="1166" x="3062288" y="5113338"/>
          <p14:tracePt t="1173" x="3036888" y="5130800"/>
          <p14:tracePt t="1182" x="3027363" y="5165725"/>
          <p14:tracePt t="1190" x="3001963" y="5208588"/>
          <p14:tracePt t="1196" x="2984500" y="5253038"/>
          <p14:tracePt t="1205" x="2957513" y="5295900"/>
          <p14:tracePt t="1212" x="2949575" y="5330825"/>
          <p14:tracePt t="1220" x="2932113" y="5375275"/>
          <p14:tracePt t="1228" x="2914650" y="5400675"/>
          <p14:tracePt t="1235" x="2905125" y="5435600"/>
          <p14:tracePt t="1243" x="2897188" y="5470525"/>
          <p14:tracePt t="1250" x="2897188" y="5487988"/>
          <p14:tracePt t="1258" x="2887663" y="5514975"/>
          <p14:tracePt t="1266" x="2887663" y="5522913"/>
          <p14:tracePt t="1274" x="2870200" y="5549900"/>
          <p14:tracePt t="1282" x="2870200" y="5557838"/>
          <p14:tracePt t="1289" x="2862263" y="5557838"/>
          <p14:tracePt t="1297" x="2862263" y="5567363"/>
          <p14:tracePt t="1305" x="2852738" y="5567363"/>
          <p14:tracePt t="1313" x="2852738" y="5575300"/>
          <p14:tracePt t="1336" x="2852738" y="5592763"/>
          <p14:tracePt t="1351" x="2852738" y="5602288"/>
          <p14:tracePt t="1374" x="2852738" y="5610225"/>
          <p14:tracePt t="1776" x="2852738" y="5592763"/>
          <p14:tracePt t="1785" x="2852738" y="5584825"/>
          <p14:tracePt t="1790" x="2852738" y="5575300"/>
          <p14:tracePt t="1822" x="2852738" y="5567363"/>
          <p14:tracePt t="2053" x="2852738" y="5575300"/>
          <p14:tracePt t="2548" x="2852738" y="5567363"/>
          <p14:tracePt t="2555" x="2852738" y="5549900"/>
          <p14:tracePt t="2578" x="2852738" y="5540375"/>
          <p14:tracePt t="2586" x="2852738" y="5532438"/>
          <p14:tracePt t="2593" x="2852738" y="5522913"/>
          <p14:tracePt t="2601" x="2870200" y="5497513"/>
          <p14:tracePt t="2609" x="2879725" y="5487988"/>
          <p14:tracePt t="2618" x="2879725" y="5480050"/>
          <p14:tracePt t="2624" x="2879725" y="5453063"/>
          <p14:tracePt t="2634" x="2887663" y="5445125"/>
          <p14:tracePt t="2640" x="2887663" y="5435600"/>
          <p14:tracePt t="2648" x="2887663" y="5418138"/>
          <p14:tracePt t="2655" x="2897188" y="5410200"/>
          <p14:tracePt t="2663" x="2897188" y="5400675"/>
          <p14:tracePt t="2670" x="2914650" y="5392738"/>
          <p14:tracePt t="2678" x="2914650" y="5375275"/>
          <p14:tracePt t="2686" x="2914650" y="5365750"/>
          <p14:tracePt t="2693" x="2922588" y="5357813"/>
          <p14:tracePt t="2701" x="2922588" y="5348288"/>
          <p14:tracePt t="2709" x="2922588" y="5330825"/>
          <p14:tracePt t="2718" x="2932113" y="5313363"/>
          <p14:tracePt t="2724" x="2932113" y="5305425"/>
          <p14:tracePt t="2734" x="2932113" y="5287963"/>
          <p14:tracePt t="2740" x="2932113" y="5278438"/>
          <p14:tracePt t="2748" x="2940050" y="5270500"/>
          <p14:tracePt t="3412" x="2940050" y="5260975"/>
          <p14:tracePt t="3473" x="2940050" y="5243513"/>
          <p14:tracePt t="3542" x="2940050" y="5235575"/>
          <p14:tracePt t="7425" x="2940050" y="5253038"/>
          <p14:tracePt t="7434" x="2940050" y="5313363"/>
          <p14:tracePt t="7440" x="3009900" y="5400675"/>
          <p14:tracePt t="7451" x="3089275" y="5487988"/>
          <p14:tracePt t="7456" x="3149600" y="5557838"/>
          <p14:tracePt t="7468" x="3228975" y="5602288"/>
          <p14:tracePt t="7472" x="3281363" y="5645150"/>
          <p14:tracePt t="7482" x="3376613" y="5697538"/>
          <p14:tracePt t="7488" x="3481388" y="5732463"/>
          <p14:tracePt t="7496" x="3586163" y="5767388"/>
          <p14:tracePt t="7504" x="3725863" y="5784850"/>
          <p14:tracePt t="7512" x="3856038" y="5819775"/>
          <p14:tracePt t="7520" x="4022725" y="5819775"/>
          <p14:tracePt t="7528" x="4162425" y="5827713"/>
          <p14:tracePt t="7536" x="4379913" y="5827713"/>
          <p14:tracePt t="7543" x="4614863" y="5827713"/>
          <p14:tracePt t="7552" x="4841875" y="5827713"/>
          <p14:tracePt t="7560" x="5068888" y="5810250"/>
          <p14:tracePt t="7568" x="5287963" y="5792788"/>
          <p14:tracePt t="7576" x="5427663" y="5749925"/>
          <p14:tracePt t="7584" x="5549900" y="5715000"/>
          <p14:tracePt t="7592" x="5662613" y="5680075"/>
          <p14:tracePt t="7599" x="5749925" y="5654675"/>
          <p14:tracePt t="7608" x="5802313" y="5619750"/>
          <p14:tracePt t="7617" x="5862638" y="5575300"/>
          <p14:tracePt t="7624" x="5907088" y="5532438"/>
          <p14:tracePt t="7633" x="5932488" y="5505450"/>
          <p14:tracePt t="7640" x="5967413" y="5462588"/>
          <p14:tracePt t="7649" x="5976938" y="5418138"/>
          <p14:tracePt t="7656" x="5994400" y="5375275"/>
          <p14:tracePt t="7666" x="5994400" y="5322888"/>
          <p14:tracePt t="7672" x="6019800" y="5270500"/>
          <p14:tracePt t="7680" x="6019800" y="5226050"/>
          <p14:tracePt t="7688" x="6019800" y="5156200"/>
          <p14:tracePt t="7696" x="6029325" y="5095875"/>
          <p14:tracePt t="7704" x="6054725" y="5026025"/>
          <p14:tracePt t="7712" x="6099175" y="4964113"/>
          <p14:tracePt t="7720" x="6142038" y="4894263"/>
          <p14:tracePt t="7728" x="6203950" y="4833938"/>
          <p14:tracePt t="7736" x="6256338" y="4781550"/>
          <p14:tracePt t="7744" x="6343650" y="4711700"/>
          <p14:tracePt t="7752" x="6413500" y="4649788"/>
          <p14:tracePt t="7760" x="6473825" y="4579938"/>
          <p14:tracePt t="7768" x="6518275" y="4519613"/>
          <p14:tracePt t="7776" x="6543675" y="4459288"/>
          <p14:tracePt t="7784" x="6578600" y="4406900"/>
          <p14:tracePt t="7792" x="6578600" y="4354513"/>
          <p14:tracePt t="7800" x="6578600" y="4310063"/>
          <p14:tracePt t="7808" x="6578600" y="4257675"/>
          <p14:tracePt t="7816" x="6578600" y="4214813"/>
          <p14:tracePt t="7824" x="6570663" y="4152900"/>
          <p14:tracePt t="7833" x="6561138" y="4127500"/>
          <p14:tracePt t="7839" x="6535738" y="4083050"/>
          <p14:tracePt t="7849" x="6518275" y="4048125"/>
          <p14:tracePt t="7856" x="6508750" y="4013200"/>
          <p14:tracePt t="7866" x="6491288" y="3995738"/>
          <p14:tracePt t="7872" x="6483350" y="3960813"/>
          <p14:tracePt t="7881" x="6483350" y="3935413"/>
          <p14:tracePt t="7888" x="6483350" y="3917950"/>
          <p14:tracePt t="7896" x="6483350" y="3890963"/>
          <p14:tracePt t="7912" x="6483350" y="3883025"/>
          <p14:tracePt t="7928" x="6483350" y="3865563"/>
          <p14:tracePt t="7944" x="6483350" y="3848100"/>
          <p14:tracePt t="7968" x="6483350" y="3838575"/>
          <p14:tracePt t="7976" x="6483350" y="3830638"/>
          <p14:tracePt t="7984" x="6483350" y="3795713"/>
          <p14:tracePt t="7992" x="6473825" y="3778250"/>
          <p14:tracePt t="8000" x="6465888" y="3751263"/>
          <p14:tracePt t="8008" x="6465888" y="3733800"/>
          <p14:tracePt t="8016" x="6465888" y="3698875"/>
          <p14:tracePt t="8024" x="6465888" y="3690938"/>
          <p14:tracePt t="8033" x="6465888" y="3663950"/>
          <p14:tracePt t="8040" x="6465888" y="3646488"/>
          <p14:tracePt t="8050" x="6465888" y="3629025"/>
          <p14:tracePt t="8056" x="6465888" y="3621088"/>
          <p14:tracePt t="9418" x="6465888" y="3611563"/>
          <p14:tracePt t="9679" x="6465888" y="3603625"/>
          <p14:tracePt t="9826" x="6465888" y="3586163"/>
          <p14:tracePt t="9926" x="6465888" y="3576638"/>
          <p14:tracePt t="10073" x="6465888" y="3568700"/>
          <p14:tracePt t="11214" x="6465888" y="3586163"/>
          <p14:tracePt t="11252" x="6465888" y="3594100"/>
          <p14:tracePt t="11291" x="6448425" y="3603625"/>
          <p14:tracePt t="11352" x="6386513" y="3656013"/>
          <p14:tracePt t="11360" x="6334125" y="3786188"/>
          <p14:tracePt t="11368" x="6291263" y="3873500"/>
          <p14:tracePt t="11376" x="6264275" y="3952875"/>
          <p14:tracePt t="11384" x="6221413" y="4005263"/>
          <p14:tracePt t="11392" x="6221413" y="4030663"/>
          <p14:tracePt t="11399" x="6221413" y="4065588"/>
          <p14:tracePt t="11424" x="6229350" y="4075113"/>
          <p14:tracePt t="11432" x="6326188" y="4083050"/>
          <p14:tracePt t="11440" x="6456363" y="4083050"/>
          <p14:tracePt t="11449" x="6535738" y="4083050"/>
          <p14:tracePt t="11456" x="6588125" y="4083050"/>
          <p14:tracePt t="11465" x="6596063" y="4083050"/>
          <p14:tracePt t="11528" x="6578600" y="4083050"/>
          <p14:tracePt t="11536" x="6535738" y="4057650"/>
          <p14:tracePt t="11544" x="6473825" y="4040188"/>
          <p14:tracePt t="11552" x="6421438" y="4005263"/>
          <p14:tracePt t="11560" x="6351588" y="3995738"/>
          <p14:tracePt t="11568" x="6229350" y="3960813"/>
          <p14:tracePt t="11576" x="6099175" y="3925888"/>
          <p14:tracePt t="11584" x="5915025" y="3917950"/>
          <p14:tracePt t="11592" x="5689600" y="3917950"/>
          <p14:tracePt t="11600" x="5470525" y="3917950"/>
          <p14:tracePt t="11608" x="5208588" y="3917950"/>
          <p14:tracePt t="11616" x="4991100" y="3952875"/>
          <p14:tracePt t="11624" x="4764088" y="3995738"/>
          <p14:tracePt t="11632" x="4564063" y="4048125"/>
          <p14:tracePt t="11640" x="4432300" y="4110038"/>
          <p14:tracePt t="11648" x="4354513" y="4162425"/>
          <p14:tracePt t="11681" x="4459288" y="4135438"/>
          <p14:tracePt t="11688" x="4572000" y="4048125"/>
          <p14:tracePt t="11698" x="4789488" y="3970338"/>
          <p14:tracePt t="11704" x="4921250" y="3917950"/>
          <p14:tracePt t="11713" x="5200650" y="3803650"/>
          <p14:tracePt t="11720" x="5532438" y="3673475"/>
          <p14:tracePt t="11728" x="5802313" y="3559175"/>
          <p14:tracePt t="11736" x="5984875" y="3446463"/>
          <p14:tracePt t="11744" x="6124575" y="3341688"/>
          <p14:tracePt t="11752" x="6186488" y="3281363"/>
          <p14:tracePt t="11760" x="6211888" y="3228975"/>
          <p14:tracePt t="11768" x="6229350" y="3219450"/>
          <p14:tracePt t="11824" x="6211888" y="3176588"/>
          <p14:tracePt t="11831" x="6134100" y="3149600"/>
          <p14:tracePt t="11840" x="6081713" y="3132138"/>
          <p14:tracePt t="11848" x="6029325" y="3106738"/>
          <p14:tracePt t="11856" x="5967413" y="3079750"/>
          <p14:tracePt t="11865" x="5949950" y="3054350"/>
          <p14:tracePt t="11872" x="5924550" y="3019425"/>
          <p14:tracePt t="11882" x="5915025" y="2967038"/>
          <p14:tracePt t="11888" x="5880100" y="2914650"/>
          <p14:tracePt t="11899" x="5872163" y="2844800"/>
          <p14:tracePt t="11904" x="5862638" y="2782888"/>
          <p14:tracePt t="11912" x="5854700" y="2705100"/>
          <p14:tracePt t="11920" x="5827713" y="2643188"/>
          <p14:tracePt t="11928" x="5827713" y="2565400"/>
          <p14:tracePt t="11936" x="5810250" y="2495550"/>
          <p14:tracePt t="11944" x="5784850" y="2425700"/>
          <p14:tracePt t="11953" x="5740400" y="2381250"/>
          <p14:tracePt t="11960" x="5707063" y="2338388"/>
          <p14:tracePt t="11968" x="5654675" y="2278063"/>
          <p14:tracePt t="11976" x="5575300" y="2233613"/>
          <p14:tracePt t="11984" x="5505450" y="2208213"/>
          <p14:tracePt t="11992" x="5392738" y="2181225"/>
          <p14:tracePt t="12000" x="5270500" y="2146300"/>
          <p14:tracePt t="12008" x="5165725" y="2128838"/>
          <p14:tracePt t="12016" x="5043488" y="2093913"/>
          <p14:tracePt t="12024" x="4938713" y="2085975"/>
          <p14:tracePt t="12031" x="4851400" y="2076450"/>
          <p14:tracePt t="12040" x="4781550" y="2058988"/>
          <p14:tracePt t="12049" x="4719638" y="2058988"/>
          <p14:tracePt t="12056" x="4676775" y="2041525"/>
          <p14:tracePt t="12065" x="4641850" y="2033588"/>
          <p14:tracePt t="12072" x="4614863" y="2016125"/>
          <p14:tracePt t="12082" x="4606925" y="2016125"/>
          <p14:tracePt t="12088" x="4572000" y="2006600"/>
          <p14:tracePt t="12114" x="4564063" y="2006600"/>
          <p14:tracePt t="12128" x="4554538" y="2006600"/>
          <p14:tracePt t="12144" x="4529138" y="2006600"/>
          <p14:tracePt t="12152" x="4519613" y="1998663"/>
          <p14:tracePt t="12160" x="4511675" y="1989138"/>
          <p14:tracePt t="12168" x="4502150" y="1989138"/>
          <p14:tracePt t="12176" x="4476750" y="1971675"/>
          <p14:tracePt t="12184" x="4459288" y="1971675"/>
          <p14:tracePt t="12256" x="4441825" y="1981200"/>
          <p14:tracePt t="12264" x="4441825" y="1989138"/>
          <p14:tracePt t="12272" x="4441825" y="1998663"/>
          <p14:tracePt t="12282" x="4441825" y="2033588"/>
          <p14:tracePt t="12288" x="4441825" y="2058988"/>
          <p14:tracePt t="12299" x="4441825" y="2085975"/>
          <p14:tracePt t="12304" x="4441825" y="2111375"/>
          <p14:tracePt t="12312" x="4441825" y="2128838"/>
          <p14:tracePt t="12320" x="4441825" y="2155825"/>
          <p14:tracePt t="12328" x="4441825" y="2163763"/>
          <p14:tracePt t="12336" x="4449763" y="2198688"/>
          <p14:tracePt t="12345" x="4459288" y="2208213"/>
          <p14:tracePt t="12361" x="4467225" y="2233613"/>
          <p14:tracePt t="12368" x="4467225" y="2243138"/>
          <p14:tracePt t="12376" x="4484688" y="2251075"/>
          <p14:tracePt t="12384" x="4494213" y="2278063"/>
          <p14:tracePt t="12408" x="4502150" y="2278063"/>
          <p14:tracePt t="12472" x="4511675" y="2286000"/>
          <p14:tracePt t="12481" x="4529138" y="2293938"/>
          <p14:tracePt t="12488" x="4537075" y="2303463"/>
          <p14:tracePt t="12498" x="4537075" y="2320925"/>
          <p14:tracePt t="12504" x="4546600" y="2346325"/>
          <p14:tracePt t="12512" x="4572000" y="2381250"/>
          <p14:tracePt t="12520" x="4579938" y="2416175"/>
          <p14:tracePt t="12528" x="4579938" y="2468563"/>
          <p14:tracePt t="12536" x="4589463" y="2513013"/>
          <p14:tracePt t="12544" x="4597400" y="2520950"/>
          <p14:tracePt t="12552" x="4624388" y="2590800"/>
          <p14:tracePt t="12560" x="4641850" y="2625725"/>
          <p14:tracePt t="12568" x="4659313" y="2670175"/>
          <p14:tracePt t="12576" x="4684713" y="2713038"/>
          <p14:tracePt t="12584" x="4711700" y="2740025"/>
          <p14:tracePt t="12592" x="4729163" y="2782888"/>
          <p14:tracePt t="12600" x="4754563" y="2809875"/>
          <p14:tracePt t="12608" x="4789488" y="2852738"/>
          <p14:tracePt t="12616" x="4799013" y="2870200"/>
          <p14:tracePt t="12624" x="4816475" y="2897188"/>
          <p14:tracePt t="12632" x="4851400" y="2914650"/>
          <p14:tracePt t="12640" x="4876800" y="2940050"/>
          <p14:tracePt t="12648" x="4894263" y="2957513"/>
          <p14:tracePt t="12655" x="4921250" y="2984500"/>
          <p14:tracePt t="12665" x="4929188" y="2992438"/>
          <p14:tracePt t="12672" x="4946650" y="3019425"/>
          <p14:tracePt t="12682" x="4973638" y="3027363"/>
          <p14:tracePt t="12688" x="4981575" y="3036888"/>
          <p14:tracePt t="12712" x="5008563" y="3044825"/>
          <p14:tracePt t="12752" x="5016500" y="3044825"/>
          <p14:tracePt t="12768" x="5026025" y="3044825"/>
          <p14:tracePt t="12776" x="5051425" y="3044825"/>
          <p14:tracePt t="12792" x="5060950" y="3044825"/>
          <p14:tracePt t="12800" x="5078413" y="3044825"/>
          <p14:tracePt t="12808" x="5103813" y="3044825"/>
          <p14:tracePt t="12816" x="5113338" y="3044825"/>
          <p14:tracePt t="12824" x="5121275" y="3044825"/>
          <p14:tracePt t="12832" x="5156200" y="3044825"/>
          <p14:tracePt t="12840" x="5183188" y="3044825"/>
          <p14:tracePt t="12849" x="5191125" y="3044825"/>
          <p14:tracePt t="12856" x="5226050" y="3044825"/>
          <p14:tracePt t="12865" x="5243513" y="3044825"/>
          <p14:tracePt t="12872" x="5287963" y="3044825"/>
          <p14:tracePt t="12881" x="5322888" y="3044825"/>
          <p14:tracePt t="12888" x="5330825" y="3044825"/>
          <p14:tracePt t="12898" x="5365750" y="3044825"/>
          <p14:tracePt t="12904" x="5383213" y="3044825"/>
          <p14:tracePt t="12912" x="5410200" y="3044825"/>
          <p14:tracePt t="12920" x="5445125" y="3062288"/>
          <p14:tracePt t="12928" x="5462588" y="3062288"/>
          <p14:tracePt t="12936" x="5497513" y="3071813"/>
          <p14:tracePt t="12944" x="5514975" y="3079750"/>
          <p14:tracePt t="12952" x="5540375" y="3106738"/>
          <p14:tracePt t="12960" x="5549900" y="3114675"/>
          <p14:tracePt t="12968" x="5575300" y="3124200"/>
          <p14:tracePt t="12976" x="5602288" y="3159125"/>
          <p14:tracePt t="12984" x="5627688" y="3167063"/>
          <p14:tracePt t="12992" x="5645150" y="3176588"/>
          <p14:tracePt t="13000" x="5680075" y="3211513"/>
          <p14:tracePt t="13008" x="5689600" y="3219450"/>
          <p14:tracePt t="13017" x="5715000" y="3246438"/>
          <p14:tracePt t="13024" x="5722938" y="3263900"/>
          <p14:tracePt t="13032" x="5749925" y="3298825"/>
          <p14:tracePt t="13040" x="5767388" y="3333750"/>
          <p14:tracePt t="13048" x="5775325" y="3368675"/>
          <p14:tracePt t="13056" x="5775325" y="3411538"/>
          <p14:tracePt t="13065" x="5792788" y="3436938"/>
          <p14:tracePt t="13072" x="5802313" y="3498850"/>
          <p14:tracePt t="13082" x="5819775" y="3551238"/>
          <p14:tracePt t="13088" x="5819775" y="3603625"/>
          <p14:tracePt t="13099" x="5819775" y="3681413"/>
          <p14:tracePt t="13104" x="5819775" y="3743325"/>
          <p14:tracePt t="13112" x="5819775" y="3813175"/>
          <p14:tracePt t="13120" x="5819775" y="3873500"/>
          <p14:tracePt t="13129" x="5819775" y="3935413"/>
          <p14:tracePt t="13136" x="5819775" y="4005263"/>
          <p14:tracePt t="13144" x="5819775" y="4065588"/>
          <p14:tracePt t="13152" x="5819775" y="4117975"/>
          <p14:tracePt t="13160" x="5792788" y="4170363"/>
          <p14:tracePt t="13168" x="5784850" y="4214813"/>
          <p14:tracePt t="13176" x="5775325" y="4249738"/>
          <p14:tracePt t="13184" x="5749925" y="4292600"/>
          <p14:tracePt t="13192" x="5749925" y="4310063"/>
          <p14:tracePt t="13200" x="5740400" y="4371975"/>
          <p14:tracePt t="13216" x="5707063" y="4397375"/>
          <p14:tracePt t="13224" x="5707063" y="4414838"/>
          <p14:tracePt t="13232" x="5707063" y="4424363"/>
          <p14:tracePt t="13240" x="5697538" y="4459288"/>
          <p14:tracePt t="13264" x="5689600" y="4476750"/>
          <p14:tracePt t="13368" x="5689600" y="4449763"/>
          <p14:tracePt t="13376" x="5732463" y="4406900"/>
          <p14:tracePt t="13384" x="5767388" y="4354513"/>
          <p14:tracePt t="13392" x="5802313" y="4302125"/>
          <p14:tracePt t="13400" x="5845175" y="4232275"/>
          <p14:tracePt t="13408" x="5854700" y="4187825"/>
          <p14:tracePt t="13415" x="5889625" y="4135438"/>
          <p14:tracePt t="13424" x="5907088" y="4083050"/>
          <p14:tracePt t="13432" x="5932488" y="4013200"/>
          <p14:tracePt t="13440" x="5942013" y="3978275"/>
          <p14:tracePt t="13448" x="5942013" y="3952875"/>
          <p14:tracePt t="13456" x="5949950" y="3908425"/>
          <p14:tracePt t="13465" x="5949950" y="3865563"/>
          <p14:tracePt t="13472" x="5949950" y="3838575"/>
          <p14:tracePt t="13482" x="5949950" y="3803650"/>
          <p14:tracePt t="13488" x="5949950" y="3786188"/>
          <p14:tracePt t="13498" x="5949950" y="3751263"/>
          <p14:tracePt t="13503" x="5949950" y="3743325"/>
          <p14:tracePt t="13512" x="5949950" y="3698875"/>
          <p14:tracePt t="13520" x="5949950" y="3673475"/>
          <p14:tracePt t="13530" x="5949950" y="3646488"/>
          <p14:tracePt t="13536" x="5949950" y="3621088"/>
          <p14:tracePt t="13544" x="5967413" y="3586163"/>
          <p14:tracePt t="13552" x="5967413" y="3568700"/>
          <p14:tracePt t="13560" x="5984875" y="3541713"/>
          <p14:tracePt t="13568" x="5984875" y="3533775"/>
          <p14:tracePt t="13576" x="5984875" y="3516313"/>
          <p14:tracePt t="13584" x="5984875" y="3481388"/>
          <p14:tracePt t="13592" x="5984875" y="3454400"/>
          <p14:tracePt t="13600" x="5994400" y="3429000"/>
          <p14:tracePt t="13608" x="5994400" y="3403600"/>
          <p14:tracePt t="13616" x="6011863" y="3368675"/>
          <p14:tracePt t="13624" x="6019800" y="3351213"/>
          <p14:tracePt t="13632" x="6019800" y="3316288"/>
          <p14:tracePt t="13640" x="6037263" y="3281363"/>
          <p14:tracePt t="13648" x="6054725" y="3263900"/>
          <p14:tracePt t="13656" x="6054725" y="3254375"/>
          <p14:tracePt t="13665" x="6054725" y="3228975"/>
          <p14:tracePt t="13672" x="6054725" y="3211513"/>
          <p14:tracePt t="13682" x="6054725" y="3194050"/>
          <p14:tracePt t="13688" x="6064250" y="3184525"/>
          <p14:tracePt t="13698" x="6064250" y="3176588"/>
          <p14:tracePt t="13712" x="6072188" y="3167063"/>
          <p14:tracePt t="13720" x="6072188" y="3149600"/>
          <p14:tracePt t="13736" x="6072188" y="3141663"/>
          <p14:tracePt t="14022" x="6072188" y="3149600"/>
          <p14:tracePt t="14304" x="6072188" y="3194050"/>
          <p14:tracePt t="14314" x="6072188" y="3246438"/>
          <p14:tracePt t="14320" x="6072188" y="3306763"/>
          <p14:tracePt t="14329" x="6072188" y="3386138"/>
          <p14:tracePt t="14336" x="6046788" y="3471863"/>
          <p14:tracePt t="14344" x="6037263" y="3586163"/>
          <p14:tracePt t="14352" x="6029325" y="3681413"/>
          <p14:tracePt t="14360" x="5994400" y="3803650"/>
          <p14:tracePt t="14368" x="5984875" y="3908425"/>
          <p14:tracePt t="14376" x="5967413" y="4040188"/>
          <p14:tracePt t="14384" x="5949950" y="4162425"/>
          <p14:tracePt t="14392" x="5924550" y="4257675"/>
          <p14:tracePt t="14400" x="5924550" y="4354513"/>
          <p14:tracePt t="14408" x="5907088" y="4459288"/>
          <p14:tracePt t="14416" x="5907088" y="4529138"/>
          <p14:tracePt t="14424" x="5880100" y="4606925"/>
          <p14:tracePt t="14432" x="5862638" y="4684713"/>
          <p14:tracePt t="14440" x="5854700" y="4737100"/>
          <p14:tracePt t="14449" x="5827713" y="4789488"/>
          <p14:tracePt t="14456" x="5819775" y="4851400"/>
          <p14:tracePt t="14464" x="5810250" y="4903788"/>
          <p14:tracePt t="14472" x="5784850" y="4956175"/>
          <p14:tracePt t="14481" x="5767388" y="4999038"/>
          <p14:tracePt t="14488" x="5749925" y="5026025"/>
          <p14:tracePt t="14498" x="5740400" y="5068888"/>
          <p14:tracePt t="14504" x="5707063" y="5113338"/>
          <p14:tracePt t="14512" x="5689600" y="5138738"/>
          <p14:tracePt t="14520" x="5680075" y="5165725"/>
          <p14:tracePt t="14528" x="5662613" y="5173663"/>
          <p14:tracePt t="14536" x="5654675" y="5183188"/>
          <p14:tracePt t="14544" x="5637213" y="5208588"/>
          <p14:tracePt t="14560" x="5610225" y="5226050"/>
          <p14:tracePt t="14568" x="5602288" y="5243513"/>
          <p14:tracePt t="14576" x="5592763" y="5243513"/>
          <p14:tracePt t="14584" x="5557838" y="5253038"/>
          <p14:tracePt t="14592" x="5549900" y="5253038"/>
          <p14:tracePt t="14600" x="5514975" y="5270500"/>
          <p14:tracePt t="14608" x="5487988" y="5270500"/>
          <p14:tracePt t="14616" x="5480050" y="5287963"/>
          <p14:tracePt t="14624" x="5445125" y="5287963"/>
          <p14:tracePt t="14632" x="5427663" y="5295900"/>
          <p14:tracePt t="14640" x="5392738" y="5295900"/>
          <p14:tracePt t="14648" x="5375275" y="5305425"/>
          <p14:tracePt t="14656" x="5348288" y="5305425"/>
          <p14:tracePt t="14665" x="5313363" y="5305425"/>
          <p14:tracePt t="14672" x="5295900" y="5305425"/>
          <p14:tracePt t="14681" x="5270500" y="5305425"/>
          <p14:tracePt t="14698" x="5243513" y="5305425"/>
          <p14:tracePt t="14714" x="5218113" y="5305425"/>
          <p14:tracePt t="14720" x="5208588" y="5305425"/>
          <p14:tracePt t="14744" x="5173663" y="5305425"/>
          <p14:tracePt t="14768" x="5165725" y="5305425"/>
          <p14:tracePt t="14784" x="5156200" y="5305425"/>
          <p14:tracePt t="14800" x="5130800" y="5305425"/>
          <p14:tracePt t="14808" x="5121275" y="5305425"/>
          <p14:tracePt t="14816" x="5113338" y="5305425"/>
          <p14:tracePt t="14824" x="5095875" y="5305425"/>
          <p14:tracePt t="14832" x="5078413" y="5305425"/>
          <p14:tracePt t="14840" x="5068888" y="5305425"/>
          <p14:tracePt t="14848" x="5051425" y="5305425"/>
          <p14:tracePt t="14864" x="5043488" y="5305425"/>
          <p14:tracePt t="14872" x="5026025" y="5305425"/>
          <p14:tracePt t="14881" x="4999038" y="5313363"/>
          <p14:tracePt t="14888" x="4991100" y="5330825"/>
          <p14:tracePt t="14904" x="4964113" y="5340350"/>
          <p14:tracePt t="14920" x="4956175" y="5340350"/>
          <p14:tracePt t="14984" x="4946650" y="5340350"/>
          <p14:tracePt t="15016" x="4921250" y="5348288"/>
          <p14:tracePt t="15112" x="4903788" y="5348288"/>
          <p14:tracePt t="15144" x="4876800" y="5348288"/>
          <p14:tracePt t="15152" x="4859338" y="5348288"/>
          <p14:tracePt t="15160" x="4851400" y="5348288"/>
          <p14:tracePt t="15168" x="4833938" y="5348288"/>
          <p14:tracePt t="15184" x="4816475" y="5330825"/>
          <p14:tracePt t="15200" x="4806950" y="5322888"/>
          <p14:tracePt t="15208" x="4789488" y="5322888"/>
          <p14:tracePt t="15216" x="4781550" y="5313363"/>
          <p14:tracePt t="15224" x="4772025" y="5305425"/>
          <p14:tracePt t="15232" x="4764088" y="5278438"/>
          <p14:tracePt t="15240" x="4764088" y="5270500"/>
          <p14:tracePt t="15249" x="4764088" y="5243513"/>
          <p14:tracePt t="15256" x="4764088" y="5200650"/>
          <p14:tracePt t="15264" x="4764088" y="5156200"/>
          <p14:tracePt t="15272" x="4764088" y="5103813"/>
          <p14:tracePt t="15281" x="4764088" y="5043488"/>
          <p14:tracePt t="15288" x="4764088" y="4964113"/>
          <p14:tracePt t="15298" x="4764088" y="4876800"/>
          <p14:tracePt t="15304" x="4789488" y="4781550"/>
          <p14:tracePt t="15315" x="4816475" y="4659313"/>
          <p14:tracePt t="15319" x="4841875" y="4546600"/>
          <p14:tracePt t="15328" x="4876800" y="4432300"/>
          <p14:tracePt t="15336" x="4894263" y="4319588"/>
          <p14:tracePt t="15344" x="4921250" y="4197350"/>
          <p14:tracePt t="15352" x="4929188" y="4100513"/>
          <p14:tracePt t="15360" x="4946650" y="3978275"/>
          <p14:tracePt t="15368" x="4946650" y="3890963"/>
          <p14:tracePt t="15376" x="4964113" y="3795713"/>
          <p14:tracePt t="15384" x="4964113" y="3708400"/>
          <p14:tracePt t="15392" x="4964113" y="3629025"/>
          <p14:tracePt t="15400" x="4938713" y="3533775"/>
          <p14:tracePt t="15408" x="4921250" y="3471863"/>
          <p14:tracePt t="15416" x="4894263" y="3403600"/>
          <p14:tracePt t="15424" x="4876800" y="3316288"/>
          <p14:tracePt t="15432" x="4851400" y="3254375"/>
          <p14:tracePt t="15440" x="4824413" y="3184525"/>
          <p14:tracePt t="15448" x="4789488" y="3106738"/>
          <p14:tracePt t="15456" x="4781550" y="3062288"/>
          <p14:tracePt t="15464" x="4764088" y="2974975"/>
          <p14:tracePt t="15472" x="4737100" y="2914650"/>
          <p14:tracePt t="15481" x="4729163" y="2835275"/>
          <p14:tracePt t="15488" x="4702175" y="2757488"/>
          <p14:tracePt t="15497" x="4694238" y="2705100"/>
          <p14:tracePt t="15504" x="4684713" y="2643188"/>
          <p14:tracePt t="15514" x="4676775" y="2573338"/>
          <p14:tracePt t="15520" x="4676775" y="2530475"/>
          <p14:tracePt t="15528" x="4676775" y="2478088"/>
          <p14:tracePt t="15536" x="4676775" y="2408238"/>
          <p14:tracePt t="15544" x="4684713" y="2355850"/>
          <p14:tracePt t="15552" x="4702175" y="2303463"/>
          <p14:tracePt t="15560" x="4711700" y="2260600"/>
          <p14:tracePt t="15568" x="4711700" y="2225675"/>
          <p14:tracePt t="15576" x="4711700" y="2216150"/>
          <p14:tracePt t="15584" x="4711700" y="2208213"/>
          <p14:tracePt t="15696" x="4694238" y="2190750"/>
          <p14:tracePt t="15714" x="4684713" y="2190750"/>
          <p14:tracePt t="15720" x="4676775" y="2190750"/>
          <p14:tracePt t="15840" x="4659313" y="2208213"/>
          <p14:tracePt t="15856" x="4659313" y="2216150"/>
          <p14:tracePt t="15864" x="4659313" y="2233613"/>
          <p14:tracePt t="15872" x="4659313" y="2251075"/>
          <p14:tracePt t="15881" x="4659313" y="2260600"/>
          <p14:tracePt t="15888" x="4659313" y="2278063"/>
          <p14:tracePt t="15904" x="4649788" y="2293938"/>
          <p14:tracePt t="15968" x="4649788" y="2303463"/>
          <p14:tracePt t="15976" x="4632325" y="2328863"/>
          <p14:tracePt t="15984" x="4614863" y="2338388"/>
          <p14:tracePt t="16000" x="4614863" y="2363788"/>
          <p14:tracePt t="16008" x="4606925" y="2381250"/>
          <p14:tracePt t="16016" x="4597400" y="2390775"/>
          <p14:tracePt t="16024" x="4589463" y="2408238"/>
          <p14:tracePt t="16032" x="4572000" y="2416175"/>
          <p14:tracePt t="16040" x="4564063" y="2433638"/>
          <p14:tracePt t="16048" x="4554538" y="2451100"/>
          <p14:tracePt t="16064" x="4546600" y="2460625"/>
          <p14:tracePt t="16088" x="4529138" y="2460625"/>
          <p14:tracePt t="16113" x="4511675" y="2478088"/>
          <p14:tracePt t="16120" x="4511675" y="2495550"/>
          <p14:tracePt t="16136" x="4502150" y="2503488"/>
          <p14:tracePt t="16160" x="4502150" y="2520950"/>
          <p14:tracePt t="16168" x="4502150" y="2538413"/>
          <p14:tracePt t="16176" x="4502150" y="2547938"/>
          <p14:tracePt t="16184" x="4502150" y="2582863"/>
          <p14:tracePt t="16192" x="4502150" y="2590800"/>
          <p14:tracePt t="16200" x="4502150" y="2635250"/>
          <p14:tracePt t="16208" x="4529138" y="2670175"/>
          <p14:tracePt t="16216" x="4589463" y="2713038"/>
          <p14:tracePt t="16224" x="4632325" y="2730500"/>
          <p14:tracePt t="16232" x="4702175" y="2765425"/>
          <p14:tracePt t="16240" x="4746625" y="2774950"/>
          <p14:tracePt t="16248" x="4789488" y="2782888"/>
          <p14:tracePt t="16256" x="4806950" y="2809875"/>
          <p14:tracePt t="16264" x="4841875" y="2809875"/>
          <p14:tracePt t="16272" x="4886325" y="2809875"/>
          <p14:tracePt t="16281" x="4894263" y="2817813"/>
          <p14:tracePt t="16288" x="4921250" y="2827338"/>
          <p14:tracePt t="16298" x="4946650" y="2827338"/>
          <p14:tracePt t="16304" x="4973638" y="2844800"/>
          <p14:tracePt t="16314" x="5008563" y="2844800"/>
          <p14:tracePt t="16320" x="5051425" y="2862263"/>
          <p14:tracePt t="16331" x="5068888" y="2862263"/>
          <p14:tracePt t="16336" x="5078413" y="2870200"/>
          <p14:tracePt t="16344" x="5095875" y="2887663"/>
          <p14:tracePt t="16352" x="5121275" y="2897188"/>
          <p14:tracePt t="16360" x="5138738" y="2897188"/>
          <p14:tracePt t="16368" x="5165725" y="2914650"/>
          <p14:tracePt t="16376" x="5191125" y="2914650"/>
          <p14:tracePt t="16384" x="5200650" y="2932113"/>
          <p14:tracePt t="16392" x="5208588" y="2932113"/>
          <p14:tracePt t="16400" x="5226050" y="2932113"/>
          <p14:tracePt t="16408" x="5235575" y="2940050"/>
          <p14:tracePt t="16416" x="5253038" y="2974975"/>
          <p14:tracePt t="16424" x="5278438" y="2992438"/>
          <p14:tracePt t="16432" x="5295900" y="3001963"/>
          <p14:tracePt t="16440" x="5330825" y="3036888"/>
          <p14:tracePt t="16447" x="5365750" y="3062288"/>
          <p14:tracePt t="16456" x="5400675" y="3079750"/>
          <p14:tracePt t="16464" x="5418138" y="3106738"/>
          <p14:tracePt t="16472" x="5462588" y="3149600"/>
          <p14:tracePt t="16481" x="5470525" y="3159125"/>
          <p14:tracePt t="16488" x="5505450" y="3194050"/>
          <p14:tracePt t="16498" x="5557838" y="3246438"/>
          <p14:tracePt t="16504" x="5575300" y="3263900"/>
          <p14:tracePt t="16514" x="5584825" y="3289300"/>
          <p14:tracePt t="16520" x="5602288" y="3306763"/>
          <p14:tracePt t="16530" x="5619750" y="3351213"/>
          <p14:tracePt t="16536" x="5637213" y="3376613"/>
          <p14:tracePt t="16544" x="5662613" y="3421063"/>
          <p14:tracePt t="16552" x="5672138" y="3454400"/>
          <p14:tracePt t="16560" x="5680075" y="3481388"/>
          <p14:tracePt t="16568" x="5715000" y="3541713"/>
          <p14:tracePt t="16575" x="5722938" y="3568700"/>
          <p14:tracePt t="16584" x="5732463" y="3629025"/>
          <p14:tracePt t="16592" x="5732463" y="3681413"/>
          <p14:tracePt t="16600" x="5749925" y="3733800"/>
          <p14:tracePt t="16608" x="5767388" y="3786188"/>
          <p14:tracePt t="16616" x="5775325" y="3848100"/>
          <p14:tracePt t="16624" x="5802313" y="3908425"/>
          <p14:tracePt t="16632" x="5819775" y="3952875"/>
          <p14:tracePt t="16640" x="5819775" y="4005263"/>
          <p14:tracePt t="16648" x="5837238" y="4048125"/>
          <p14:tracePt t="16656" x="5837238" y="4110038"/>
          <p14:tracePt t="16664" x="5837238" y="4135438"/>
          <p14:tracePt t="16672" x="5845175" y="4179888"/>
          <p14:tracePt t="16681" x="5845175" y="4249738"/>
          <p14:tracePt t="16688" x="5845175" y="4302125"/>
          <p14:tracePt t="16697" x="5845175" y="4354513"/>
          <p14:tracePt t="16704" x="5845175" y="4414838"/>
          <p14:tracePt t="16713" x="5845175" y="4467225"/>
          <p14:tracePt t="16720" x="5827713" y="4519613"/>
          <p14:tracePt t="16730" x="5819775" y="4564063"/>
          <p14:tracePt t="16736" x="5810250" y="4597400"/>
          <p14:tracePt t="16744" x="5775325" y="4632325"/>
          <p14:tracePt t="16752" x="5749925" y="4676775"/>
          <p14:tracePt t="16760" x="5722938" y="4719638"/>
          <p14:tracePt t="16768" x="5707063" y="4729163"/>
          <p14:tracePt t="16776" x="5697538" y="4737100"/>
          <p14:tracePt t="16784" x="5689600" y="4746625"/>
          <p14:tracePt t="16792" x="5680075" y="4746625"/>
          <p14:tracePt t="16800" x="5654675" y="4772025"/>
          <p14:tracePt t="16832" x="5645150" y="4772025"/>
          <p14:tracePt t="16840" x="5619750" y="4772025"/>
          <p14:tracePt t="16896" x="5610225" y="4764088"/>
          <p14:tracePt t="16904" x="5610225" y="4754563"/>
          <p14:tracePt t="16914" x="5610225" y="4719638"/>
          <p14:tracePt t="16920" x="5610225" y="4702175"/>
          <p14:tracePt t="16930" x="5610225" y="4667250"/>
          <p14:tracePt t="16936" x="5610225" y="4649788"/>
          <p14:tracePt t="16944" x="5610225" y="4614863"/>
          <p14:tracePt t="16952" x="5610225" y="4589463"/>
          <p14:tracePt t="16960" x="5627688" y="4537075"/>
          <p14:tracePt t="16968" x="5645150" y="4502150"/>
          <p14:tracePt t="16976" x="5662613" y="4494213"/>
          <p14:tracePt t="16984" x="5680075" y="4459288"/>
          <p14:tracePt t="16992" x="5707063" y="4441825"/>
          <p14:tracePt t="17000" x="5715000" y="4432300"/>
          <p14:tracePt t="17008" x="5722938" y="4397375"/>
          <p14:tracePt t="17016" x="5732463" y="4389438"/>
          <p14:tracePt t="17024" x="5749925" y="4354513"/>
          <p14:tracePt t="17032" x="5757863" y="4327525"/>
          <p14:tracePt t="17040" x="5767388" y="4319588"/>
          <p14:tracePt t="17048" x="5775325" y="4302125"/>
          <p14:tracePt t="17056" x="5775325" y="4284663"/>
          <p14:tracePt t="17064" x="5792788" y="4257675"/>
          <p14:tracePt t="17072" x="5792788" y="4240213"/>
          <p14:tracePt t="17081" x="5792788" y="4222750"/>
          <p14:tracePt t="17088" x="5792788" y="4214813"/>
          <p14:tracePt t="17097" x="5792788" y="4179888"/>
          <p14:tracePt t="17104" x="5792788" y="4170363"/>
          <p14:tracePt t="17114" x="5792788" y="4135438"/>
          <p14:tracePt t="17120" x="5802313" y="4110038"/>
          <p14:tracePt t="17128" x="5802313" y="4083050"/>
          <p14:tracePt t="17136" x="5802313" y="4057650"/>
          <p14:tracePt t="17144" x="5802313" y="4040188"/>
          <p14:tracePt t="17152" x="5802313" y="4005263"/>
          <p14:tracePt t="17160" x="5802313" y="3970338"/>
          <p14:tracePt t="17168" x="5802313" y="3952875"/>
          <p14:tracePt t="17176" x="5802313" y="3908425"/>
          <p14:tracePt t="17184" x="5802313" y="3883025"/>
          <p14:tracePt t="17192" x="5802313" y="3848100"/>
          <p14:tracePt t="17200" x="5802313" y="3803650"/>
          <p14:tracePt t="17208" x="5802313" y="3778250"/>
          <p14:tracePt t="17216" x="5802313" y="3743325"/>
          <p14:tracePt t="17224" x="5802313" y="3698875"/>
          <p14:tracePt t="17232" x="5802313" y="3673475"/>
          <p14:tracePt t="17240" x="5802313" y="3629025"/>
          <p14:tracePt t="17247" x="5802313" y="3586163"/>
          <p14:tracePt t="17256" x="5802313" y="3568700"/>
          <p14:tracePt t="17264" x="5802313" y="3533775"/>
          <p14:tracePt t="17272" x="5802313" y="3516313"/>
          <p14:tracePt t="17281" x="5802313" y="3481388"/>
          <p14:tracePt t="17288" x="5792788" y="3471863"/>
          <p14:tracePt t="17297" x="5792788" y="3429000"/>
          <p14:tracePt t="17304" x="5767388" y="3394075"/>
          <p14:tracePt t="17314" x="5767388" y="3368675"/>
          <p14:tracePt t="17320" x="5767388" y="3351213"/>
          <p14:tracePt t="17330" x="5749925" y="3316288"/>
          <p14:tracePt t="17336" x="5749925" y="3306763"/>
          <p14:tracePt t="17344" x="5740400" y="3281363"/>
          <p14:tracePt t="17352" x="5740400" y="3263900"/>
          <p14:tracePt t="17360" x="5722938" y="3236913"/>
          <p14:tracePt t="17368" x="5722938" y="3228975"/>
          <p14:tracePt t="17376" x="5697538" y="3194050"/>
          <p14:tracePt t="17384" x="5697538" y="3184525"/>
          <p14:tracePt t="17392" x="5689600" y="3167063"/>
          <p14:tracePt t="17400" x="5689600" y="3149600"/>
          <p14:tracePt t="17408" x="5680075" y="3132138"/>
          <p14:tracePt t="17417" x="5662613" y="3124200"/>
          <p14:tracePt t="17424" x="5654675" y="3106738"/>
          <p14:tracePt t="17434" x="5645150" y="3089275"/>
          <p14:tracePt t="17440" x="5637213" y="3079750"/>
          <p14:tracePt t="17449" x="5610225" y="3054350"/>
          <p14:tracePt t="17456" x="5592763" y="3036888"/>
          <p14:tracePt t="17464" x="5575300" y="3019425"/>
          <p14:tracePt t="17472" x="5557838" y="3001963"/>
          <p14:tracePt t="17480" x="5549900" y="2974975"/>
          <p14:tracePt t="17488" x="5505450" y="2957513"/>
          <p14:tracePt t="17497" x="5487988" y="2949575"/>
          <p14:tracePt t="17504" x="5462588" y="2914650"/>
          <p14:tracePt t="17514" x="5435600" y="2914650"/>
          <p14:tracePt t="17520" x="5418138" y="2905125"/>
          <p14:tracePt t="17530" x="5383213" y="2887663"/>
          <p14:tracePt t="17536" x="5348288" y="2870200"/>
          <p14:tracePt t="17544" x="5330825" y="2870200"/>
          <p14:tracePt t="17552" x="5295900" y="2862263"/>
          <p14:tracePt t="17560" x="5270500" y="2844800"/>
          <p14:tracePt t="17568" x="5243513" y="2835275"/>
          <p14:tracePt t="17576" x="5226050" y="2835275"/>
          <p14:tracePt t="17584" x="5183188" y="2817813"/>
          <p14:tracePt t="17592" x="5165725" y="2817813"/>
          <p14:tracePt t="17600" x="5156200" y="2800350"/>
          <p14:tracePt t="17608" x="5121275" y="2792413"/>
          <p14:tracePt t="17616" x="5095875" y="2782888"/>
          <p14:tracePt t="17624" x="5051425" y="2757488"/>
          <p14:tracePt t="17632" x="5043488" y="2757488"/>
          <p14:tracePt t="17640" x="5008563" y="2747963"/>
          <p14:tracePt t="17648" x="4991100" y="2740025"/>
          <p14:tracePt t="17656" x="4956175" y="2730500"/>
          <p14:tracePt t="17664" x="4946650" y="2713038"/>
          <p14:tracePt t="17672" x="4921250" y="2695575"/>
          <p14:tracePt t="17681" x="4894263" y="2687638"/>
          <p14:tracePt t="17697" x="4876800" y="2670175"/>
          <p14:tracePt t="17704" x="4859338" y="2652713"/>
          <p14:tracePt t="17720" x="4833938" y="2625725"/>
          <p14:tracePt t="17736" x="4806950" y="2600325"/>
          <p14:tracePt t="17752" x="4781550" y="2573338"/>
          <p14:tracePt t="17760" x="4772025" y="2565400"/>
          <p14:tracePt t="17768" x="4737100" y="2538413"/>
          <p14:tracePt t="17776" x="4729163" y="2530475"/>
          <p14:tracePt t="17784" x="4719638" y="2520950"/>
          <p14:tracePt t="17792" x="4702175" y="2486025"/>
          <p14:tracePt t="17800" x="4702175" y="2478088"/>
          <p14:tracePt t="17808" x="4684713" y="2451100"/>
          <p14:tracePt t="17832" x="4676775" y="2433638"/>
          <p14:tracePt t="18032" x="4684713" y="2451100"/>
          <p14:tracePt t="18040" x="4702175" y="2451100"/>
          <p14:tracePt t="18048" x="4746625" y="2478088"/>
          <p14:tracePt t="18056" x="4754563" y="2495550"/>
          <p14:tracePt t="18064" x="4772025" y="2503488"/>
          <p14:tracePt t="18072" x="4799013" y="2513013"/>
          <p14:tracePt t="18080" x="4806950" y="2513013"/>
          <p14:tracePt t="18088" x="4859338" y="2520950"/>
          <p14:tracePt t="18096" x="4876800" y="2538413"/>
          <p14:tracePt t="18104" x="4894263" y="2547938"/>
          <p14:tracePt t="18114" x="4903788" y="2547938"/>
          <p14:tracePt t="18122" x="4938713" y="2547938"/>
          <p14:tracePt t="18130" x="4964113" y="2555875"/>
          <p14:tracePt t="18136" x="4981575" y="2565400"/>
          <p14:tracePt t="18144" x="5008563" y="2565400"/>
          <p14:tracePt t="18153" x="5033963" y="2582863"/>
          <p14:tracePt t="18160" x="5068888" y="2590800"/>
          <p14:tracePt t="18168" x="5078413" y="2600325"/>
          <p14:tracePt t="18176" x="5103813" y="2608263"/>
          <p14:tracePt t="18184" x="5138738" y="2643188"/>
          <p14:tracePt t="18192" x="5156200" y="2652713"/>
          <p14:tracePt t="18200" x="5183188" y="2670175"/>
          <p14:tracePt t="18208" x="5191125" y="2678113"/>
          <p14:tracePt t="18216" x="5235575" y="2713038"/>
          <p14:tracePt t="18224" x="5243513" y="2722563"/>
          <p14:tracePt t="18232" x="5278438" y="2730500"/>
          <p14:tracePt t="18240" x="5295900" y="2757488"/>
          <p14:tracePt t="18248" x="5330825" y="2765425"/>
          <p14:tracePt t="18256" x="5340350" y="2765425"/>
          <p14:tracePt t="18265" x="5375275" y="2782888"/>
          <p14:tracePt t="18272" x="5400675" y="2809875"/>
          <p14:tracePt t="18280" x="5410200" y="2817813"/>
          <p14:tracePt t="18288" x="5453063" y="2827338"/>
          <p14:tracePt t="18297" x="5462588" y="2844800"/>
          <p14:tracePt t="18306" x="5497513" y="2870200"/>
          <p14:tracePt t="18314" x="5514975" y="2887663"/>
          <p14:tracePt t="18320" x="5532438" y="2897188"/>
          <p14:tracePt t="18330" x="5557838" y="2914650"/>
          <p14:tracePt t="18336" x="5557838" y="2932113"/>
          <p14:tracePt t="18344" x="5584825" y="2957513"/>
          <p14:tracePt t="18364" x="5619750" y="2992438"/>
          <p14:tracePt t="18368" x="5627688" y="3027363"/>
          <p14:tracePt t="18376" x="5627688" y="3036888"/>
          <p14:tracePt t="18384" x="5645150" y="3062288"/>
          <p14:tracePt t="18392" x="5662613" y="3079750"/>
          <p14:tracePt t="18400" x="5672138" y="3106738"/>
          <p14:tracePt t="18408" x="5680075" y="3132138"/>
          <p14:tracePt t="18416" x="5689600" y="3176588"/>
          <p14:tracePt t="18424" x="5715000" y="3219450"/>
          <p14:tracePt t="18432" x="5722938" y="3246438"/>
          <p14:tracePt t="18440" x="5722938" y="3289300"/>
          <p14:tracePt t="18447" x="5722938" y="3324225"/>
          <p14:tracePt t="18456" x="5732463" y="3351213"/>
          <p14:tracePt t="18464" x="5732463" y="3394075"/>
          <p14:tracePt t="18472" x="5749925" y="3429000"/>
          <p14:tracePt t="18480" x="5767388" y="3471863"/>
          <p14:tracePt t="18488" x="5767388" y="3506788"/>
          <p14:tracePt t="18497" x="5767388" y="3541713"/>
          <p14:tracePt t="18504" x="5767388" y="3586163"/>
          <p14:tracePt t="18514" x="5767388" y="3638550"/>
          <p14:tracePt t="18520" x="5767388" y="3681413"/>
          <p14:tracePt t="18530" x="5767388" y="3725863"/>
          <p14:tracePt t="18536" x="5767388" y="3760788"/>
          <p14:tracePt t="18545" x="5767388" y="3786188"/>
          <p14:tracePt t="18552" x="5767388" y="3830638"/>
          <p14:tracePt t="18560" x="5749925" y="3856038"/>
          <p14:tracePt t="18568" x="5749925" y="3900488"/>
          <p14:tracePt t="18576" x="5740400" y="3917950"/>
          <p14:tracePt t="18584" x="5722938" y="3952875"/>
          <p14:tracePt t="18592" x="5722938" y="3978275"/>
          <p14:tracePt t="18600" x="5722938" y="3995738"/>
          <p14:tracePt t="18607" x="5722938" y="4005263"/>
          <p14:tracePt t="18616" x="5722938" y="4022725"/>
          <p14:tracePt t="18624" x="5722938" y="4048125"/>
          <p14:tracePt t="18632" x="5722938" y="4065588"/>
          <p14:tracePt t="18640" x="5722938" y="4075113"/>
          <p14:tracePt t="18648" x="5707063" y="4083050"/>
          <p14:tracePt t="18664" x="5707063" y="4110038"/>
          <p14:tracePt t="18763" x="5707063" y="4117975"/>
          <p14:tracePt t="18769" x="5715000" y="4110038"/>
          <p14:tracePt t="18777" x="5722938" y="4092575"/>
          <p14:tracePt t="18785" x="5767388" y="4057650"/>
          <p14:tracePt t="18793" x="5792788" y="4040188"/>
          <p14:tracePt t="18800" x="5802313" y="4013200"/>
          <p14:tracePt t="18808" x="5837238" y="3970338"/>
          <p14:tracePt t="18817" x="5845175" y="3952875"/>
          <p14:tracePt t="18824" x="5854700" y="3925888"/>
          <p14:tracePt t="18833" x="5880100" y="3890963"/>
          <p14:tracePt t="18840" x="5889625" y="3883025"/>
          <p14:tracePt t="18848" x="5889625" y="3865563"/>
          <p14:tracePt t="18856" x="5889625" y="3848100"/>
          <p14:tracePt t="18864" x="5897563" y="3830638"/>
          <p14:tracePt t="18872" x="5897563" y="3821113"/>
          <p14:tracePt t="18880" x="5897563" y="3803650"/>
          <p14:tracePt t="18888" x="5897563" y="3795713"/>
          <p14:tracePt t="18896" x="5897563" y="3786188"/>
          <p14:tracePt t="18905" x="5907088" y="3778250"/>
          <p14:tracePt t="18913" x="5907088" y="3760788"/>
          <p14:tracePt t="19024" x="5907088" y="3768725"/>
          <p14:tracePt t="19055" x="5907088" y="3778250"/>
          <p14:tracePt t="19310" x="5907088" y="3786188"/>
          <p14:tracePt t="19387" x="5907088" y="3803650"/>
          <p14:tracePt t="19441" x="5907088" y="3813175"/>
          <p14:tracePt t="19472" x="5907088" y="3821113"/>
          <p14:tracePt t="19495" x="5907088" y="3830638"/>
          <p14:tracePt t="19517" x="5907088" y="3848100"/>
          <p14:tracePt t="19541" x="5907088" y="3856038"/>
          <p14:tracePt t="19548" x="5897563" y="3865563"/>
          <p14:tracePt t="19556" x="5880100" y="3890963"/>
          <p14:tracePt t="19563" x="5854700" y="3935413"/>
          <p14:tracePt t="19571" x="5819775" y="4005263"/>
          <p14:tracePt t="19580" x="5767388" y="4092575"/>
          <p14:tracePt t="19586" x="5697538" y="4240213"/>
          <p14:tracePt t="19602" x="5680075" y="4302125"/>
          <p14:tracePt t="19682" x="5707063" y="4275138"/>
          <p14:tracePt t="19688" x="5715000" y="4267200"/>
          <p14:tracePt t="19697" x="5715000" y="4232275"/>
          <p14:tracePt t="19704" x="5715000" y="4222750"/>
          <p14:tracePt t="19715" x="5749925" y="4179888"/>
          <p14:tracePt t="19720" x="5749925" y="4144963"/>
          <p14:tracePt t="19732" x="5749925" y="4127500"/>
          <p14:tracePt t="19736" x="5749925" y="4083050"/>
          <p14:tracePt t="19748" x="5749925" y="4048125"/>
          <p14:tracePt t="19752" x="5749925" y="4013200"/>
          <p14:tracePt t="19760" x="5749925" y="3960813"/>
          <p14:tracePt t="19768" x="5749925" y="3917950"/>
          <p14:tracePt t="19776" x="5749925" y="3883025"/>
          <p14:tracePt t="19784" x="5749925" y="3848100"/>
          <p14:tracePt t="19792" x="5749925" y="3821113"/>
          <p14:tracePt t="19800" x="5749925" y="3786188"/>
          <p14:tracePt t="19808" x="5749925" y="3751263"/>
          <p14:tracePt t="19816" x="5749925" y="3743325"/>
          <p14:tracePt t="19824" x="5749925" y="3708400"/>
          <p14:tracePt t="19832" x="5749925" y="3673475"/>
          <p14:tracePt t="19840" x="5749925" y="3656013"/>
          <p14:tracePt t="19848" x="5749925" y="3629025"/>
          <p14:tracePt t="19856" x="5749925" y="3621088"/>
          <p14:tracePt t="19863" x="5749925" y="3586163"/>
          <p14:tracePt t="19872" x="5740400" y="3576638"/>
          <p14:tracePt t="19880" x="5740400" y="3559175"/>
          <p14:tracePt t="19888" x="5732463" y="3533775"/>
          <p14:tracePt t="19897" x="5732463" y="3516313"/>
          <p14:tracePt t="19904" x="5732463" y="3489325"/>
          <p14:tracePt t="19913" x="5722938" y="3471863"/>
          <p14:tracePt t="19920" x="5707063" y="3446463"/>
          <p14:tracePt t="19929" x="5697538" y="3429000"/>
          <p14:tracePt t="19936" x="5697538" y="3403600"/>
          <p14:tracePt t="19946" x="5689600" y="3368675"/>
          <p14:tracePt t="19952" x="5680075" y="3351213"/>
          <p14:tracePt t="19960" x="5662613" y="3306763"/>
          <p14:tracePt t="19968" x="5645150" y="3271838"/>
          <p14:tracePt t="19976" x="5619750" y="3219450"/>
          <p14:tracePt t="19984" x="5610225" y="3194050"/>
          <p14:tracePt t="19992" x="5575300" y="3141663"/>
          <p14:tracePt t="20000" x="5557838" y="3097213"/>
          <p14:tracePt t="20008" x="5522913" y="3062288"/>
          <p14:tracePt t="20016" x="5480050" y="3009900"/>
          <p14:tracePt t="20024" x="5462588" y="2974975"/>
          <p14:tracePt t="20032" x="5427663" y="2949575"/>
          <p14:tracePt t="20040" x="5392738" y="2914650"/>
          <p14:tracePt t="20048" x="5357813" y="2870200"/>
          <p14:tracePt t="20056" x="5305425" y="2844800"/>
          <p14:tracePt t="20065" x="5253038" y="2817813"/>
          <p14:tracePt t="20072" x="5218113" y="2800350"/>
          <p14:tracePt t="20081" x="5173663" y="2782888"/>
          <p14:tracePt t="20088" x="5113338" y="2757488"/>
          <p14:tracePt t="20097" x="5068888" y="2740025"/>
          <p14:tracePt t="20104" x="5026025" y="2713038"/>
          <p14:tracePt t="20113" x="4981575" y="2705100"/>
          <p14:tracePt t="20120" x="4938713" y="2705100"/>
          <p14:tracePt t="20130" x="4894263" y="2695575"/>
          <p14:tracePt t="20136" x="4859338" y="2695575"/>
          <p14:tracePt t="20147" x="4816475" y="2687638"/>
          <p14:tracePt t="20160" x="4781550" y="2687638"/>
          <p14:tracePt t="20176" x="4772025" y="2687638"/>
          <p14:tracePt t="20192" x="4764088" y="2687638"/>
          <p14:tracePt t="20297" x="4772025" y="2713038"/>
          <p14:tracePt t="20304" x="4789488" y="2722563"/>
          <p14:tracePt t="20314" x="4806950" y="2730500"/>
          <p14:tracePt t="20320" x="4841875" y="2730500"/>
          <p14:tracePt t="20330" x="4886325" y="2740025"/>
          <p14:tracePt t="20336" x="4946650" y="2765425"/>
          <p14:tracePt t="20346" x="5008563" y="2782888"/>
          <p14:tracePt t="20352" x="5060950" y="2800350"/>
          <p14:tracePt t="20360" x="5138738" y="2827338"/>
          <p14:tracePt t="20368" x="5200650" y="2844800"/>
          <p14:tracePt t="20376" x="5270500" y="2870200"/>
          <p14:tracePt t="20384" x="5313363" y="2897188"/>
          <p14:tracePt t="20392" x="5375275" y="2914650"/>
          <p14:tracePt t="20400" x="5410200" y="2949575"/>
          <p14:tracePt t="20408" x="5453063" y="2984500"/>
          <p14:tracePt t="20416" x="5487988" y="3019425"/>
          <p14:tracePt t="20424" x="5514975" y="3044825"/>
          <p14:tracePt t="20432" x="5549900" y="3089275"/>
          <p14:tracePt t="20440" x="5592763" y="3149600"/>
          <p14:tracePt t="20448" x="5602288" y="3176588"/>
          <p14:tracePt t="20456" x="5637213" y="3219450"/>
          <p14:tracePt t="20464" x="5645150" y="3281363"/>
          <p14:tracePt t="20472" x="5662613" y="3333750"/>
          <p14:tracePt t="20479" x="5672138" y="3386138"/>
          <p14:tracePt t="20488" x="5689600" y="3436938"/>
          <p14:tracePt t="20497" x="5715000" y="3506788"/>
          <p14:tracePt t="20504" x="5722938" y="3586163"/>
          <p14:tracePt t="20513" x="5732463" y="3656013"/>
          <p14:tracePt t="20520" x="5749925" y="3716338"/>
          <p14:tracePt t="20530" x="5757863" y="3786188"/>
          <p14:tracePt t="20536" x="5757863" y="3856038"/>
          <p14:tracePt t="20546" x="5767388" y="3917950"/>
          <p14:tracePt t="20552" x="5767388" y="3987800"/>
          <p14:tracePt t="20560" x="5767388" y="4065588"/>
          <p14:tracePt t="20568" x="5767388" y="4127500"/>
          <p14:tracePt t="20576" x="5767388" y="4197350"/>
          <p14:tracePt t="20584" x="5767388" y="4249738"/>
          <p14:tracePt t="20592" x="5767388" y="4302125"/>
          <p14:tracePt t="20600" x="5767388" y="4354513"/>
          <p14:tracePt t="20608" x="5767388" y="4397375"/>
          <p14:tracePt t="20616" x="5767388" y="4424363"/>
          <p14:tracePt t="20624" x="5767388" y="4467225"/>
          <p14:tracePt t="20632" x="5767388" y="4511675"/>
          <p14:tracePt t="20640" x="5767388" y="4519613"/>
          <p14:tracePt t="20648" x="5767388" y="4554538"/>
          <p14:tracePt t="20656" x="5767388" y="4564063"/>
          <p14:tracePt t="20672" x="5767388" y="4572000"/>
          <p14:tracePt t="20728" x="5775325" y="4589463"/>
          <p14:tracePt t="20735" x="5802313" y="4589463"/>
          <p14:tracePt t="20746" x="5819775" y="4589463"/>
          <p14:tracePt t="20761" x="5924550" y="4572000"/>
          <p14:tracePt t="20768" x="5976938" y="4546600"/>
          <p14:tracePt t="20776" x="6029325" y="4529138"/>
          <p14:tracePt t="20784" x="6072188" y="4502150"/>
          <p14:tracePt t="20792" x="6151563" y="4459288"/>
          <p14:tracePt t="20800" x="6186488" y="4441825"/>
          <p14:tracePt t="20808" x="6229350" y="4406900"/>
          <p14:tracePt t="20816" x="6256338" y="4397375"/>
          <p14:tracePt t="20824" x="6291263" y="4371975"/>
          <p14:tracePt t="20832" x="6299200" y="4362450"/>
          <p14:tracePt t="20840" x="6316663" y="4354513"/>
          <p14:tracePt t="20865" x="6326188" y="4344988"/>
          <p14:tracePt t="20912" x="6334125" y="4319588"/>
          <p14:tracePt t="20920" x="6343650" y="4319588"/>
          <p14:tracePt t="20928" x="6361113" y="4310063"/>
          <p14:tracePt t="20936" x="6361113" y="4302125"/>
          <p14:tracePt t="20946" x="6361113" y="4284663"/>
          <p14:tracePt t="20960" x="6361113" y="4275138"/>
          <p14:tracePt t="20968" x="6361113" y="4257675"/>
          <p14:tracePt t="20976" x="6361113" y="4240213"/>
          <p14:tracePt t="20984" x="6361113" y="4232275"/>
          <p14:tracePt t="20992" x="6361113" y="4222750"/>
          <p14:tracePt t="21000" x="6361113" y="4197350"/>
          <p14:tracePt t="21008" x="6351588" y="4187825"/>
          <p14:tracePt t="21016" x="6343650" y="4170363"/>
          <p14:tracePt t="21032" x="6334125" y="4144963"/>
          <p14:tracePt t="21039" x="6334125" y="4135438"/>
          <p14:tracePt t="21048" x="6334125" y="4110038"/>
          <p14:tracePt t="21056" x="6316663" y="4092575"/>
          <p14:tracePt t="21064" x="6316663" y="4083050"/>
          <p14:tracePt t="21072" x="6316663" y="4065588"/>
          <p14:tracePt t="21080" x="6316663" y="4057650"/>
          <p14:tracePt t="21087" x="6316663" y="4040188"/>
          <p14:tracePt t="21095" x="6316663" y="4022725"/>
          <p14:tracePt t="21114" x="6316663" y="4005263"/>
          <p14:tracePt t="21120" x="6316663" y="3978275"/>
          <p14:tracePt t="21129" x="6316663" y="3970338"/>
          <p14:tracePt t="21136" x="6316663" y="3952875"/>
          <p14:tracePt t="21144" x="6316663" y="3917950"/>
          <p14:tracePt t="21152" x="6316663" y="3908425"/>
          <p14:tracePt t="21160" x="6316663" y="3873500"/>
          <p14:tracePt t="21167" x="6316663" y="3848100"/>
          <p14:tracePt t="21176" x="6316663" y="3821113"/>
          <p14:tracePt t="21184" x="6316663" y="3795713"/>
          <p14:tracePt t="21192" x="6316663" y="3751263"/>
          <p14:tracePt t="21200" x="6316663" y="3733800"/>
          <p14:tracePt t="21208" x="6316663" y="3698875"/>
          <p14:tracePt t="21216" x="6316663" y="3673475"/>
          <p14:tracePt t="21224" x="6291263" y="3629025"/>
          <p14:tracePt t="21232" x="6264275" y="3603625"/>
          <p14:tracePt t="21240" x="6264275" y="3586163"/>
          <p14:tracePt t="21248" x="6264275" y="3576638"/>
          <p14:tracePt t="21256" x="6264275" y="3568700"/>
          <p14:tracePt t="21280" x="6264275" y="3541713"/>
          <p14:tracePt t="21314" x="6264275" y="3533775"/>
          <p14:tracePt t="21406" x="6264275" y="3524250"/>
          <p14:tracePt t="21430" x="6264275" y="3516313"/>
          <p14:tracePt t="21446" x="6264275" y="3498850"/>
          <p14:tracePt t="21591" x="6264275" y="3489325"/>
          <p14:tracePt t="21631" x="6264275" y="3481388"/>
          <p14:tracePt t="21776" x="6246813" y="3446463"/>
          <p14:tracePt t="21784" x="6229350" y="3436938"/>
          <p14:tracePt t="21792" x="6203950" y="3403600"/>
          <p14:tracePt t="21800" x="6159500" y="3359150"/>
          <p14:tracePt t="21807" x="6116638" y="3324225"/>
          <p14:tracePt t="21816" x="6054725" y="3298825"/>
          <p14:tracePt t="21824" x="5984875" y="3254375"/>
          <p14:tracePt t="21832" x="5915025" y="3228975"/>
          <p14:tracePt t="21840" x="5854700" y="3176588"/>
          <p14:tracePt t="21848" x="5775325" y="3141663"/>
          <p14:tracePt t="21853" x="5775325" y="3132138"/>
          <p14:tracePt t="21855" x="5707063" y="3106738"/>
          <p14:tracePt t="21864" x="5645150" y="3079750"/>
          <p14:tracePt t="21871" x="5575300" y="3054350"/>
          <p14:tracePt t="21880" x="5505450" y="3009900"/>
          <p14:tracePt t="21887" x="5462588" y="3001963"/>
          <p14:tracePt t="21896" x="5427663" y="2992438"/>
          <p14:tracePt t="21904" x="5383213" y="2967038"/>
          <p14:tracePt t="21913" x="5357813" y="2957513"/>
          <p14:tracePt t="21920" x="5330825" y="2949575"/>
          <p14:tracePt t="21929" x="5305425" y="2932113"/>
          <p14:tracePt t="21936" x="5260975" y="2914650"/>
          <p14:tracePt t="21946" x="5243513" y="2905125"/>
          <p14:tracePt t="21952" x="5208588" y="2887663"/>
          <p14:tracePt t="21960" x="5156200" y="2879725"/>
          <p14:tracePt t="21968" x="5130800" y="2879725"/>
          <p14:tracePt t="21976" x="5086350" y="2862263"/>
          <p14:tracePt t="21984" x="5043488" y="2844800"/>
          <p14:tracePt t="21992" x="4999038" y="2835275"/>
          <p14:tracePt t="22000" x="4964113" y="2827338"/>
          <p14:tracePt t="22007" x="4911725" y="2800350"/>
          <p14:tracePt t="22015" x="4894263" y="2792413"/>
          <p14:tracePt t="22024" x="4876800" y="2792413"/>
          <p14:tracePt t="22032" x="4868863" y="2782888"/>
          <p14:tracePt t="22040" x="4851400" y="2774950"/>
          <p14:tracePt t="22048" x="4833938" y="2774950"/>
          <p14:tracePt t="22054" x="4841875" y="2774950"/>
          <p14:tracePt t="22056" x="4833938" y="2774950"/>
          <p14:tracePt t="22064" x="4824413" y="2747963"/>
          <p14:tracePt t="22088" x="4816475" y="2740025"/>
          <p14:tracePt t="22100" x="4816475" y="2730500"/>
          <p14:tracePt t="22104" x="4806950" y="2713038"/>
          <p14:tracePt t="22120" x="4781550" y="2695575"/>
          <p14:tracePt t="22129" x="4772025" y="2687638"/>
          <p14:tracePt t="22136" x="4764088" y="2660650"/>
          <p14:tracePt t="22139" x="4764088" y="2652713"/>
          <p14:tracePt t="22152" x="4746625" y="2617788"/>
          <p14:tracePt t="22162" x="4746625" y="2608263"/>
          <p14:tracePt t="22168" x="4719638" y="2582863"/>
          <p14:tracePt t="22176" x="4719638" y="2565400"/>
          <p14:tracePt t="22184" x="4684713" y="2520950"/>
          <p14:tracePt t="22192" x="4676775" y="2486025"/>
          <p14:tracePt t="22200" x="4659313" y="2478088"/>
          <p14:tracePt t="22208" x="4632325" y="2443163"/>
          <p14:tracePt t="22217" x="4614863" y="2425700"/>
          <p14:tracePt t="22224" x="4597400" y="2398713"/>
          <p14:tracePt t="22232" x="4589463" y="2363788"/>
          <p14:tracePt t="22239" x="4564063" y="2346325"/>
          <p14:tracePt t="22248" x="4546600" y="2311400"/>
          <p14:tracePt t="22256" x="4546600" y="2303463"/>
          <p14:tracePt t="22264" x="4529138" y="2278063"/>
          <p14:tracePt t="22272" x="4529138" y="2268538"/>
          <p14:tracePt t="22279" x="4519613" y="2251075"/>
          <p14:tracePt t="22311" x="4529138" y="2233613"/>
          <p14:tracePt t="22313" x="4529138" y="2225675"/>
          <p14:tracePt t="22352" x="4537075" y="2216150"/>
          <p14:tracePt t="22360" x="4546600" y="2216150"/>
          <p14:tracePt t="22369" x="4579938" y="2208213"/>
          <p14:tracePt t="22384" x="4597400" y="2208213"/>
          <p14:tracePt t="22397" x="4641850" y="2208213"/>
          <p14:tracePt t="22400" x="4659313" y="2208213"/>
          <p14:tracePt t="22409" x="4667250" y="2208213"/>
          <p14:tracePt t="22439" x="4667250" y="2190750"/>
          <p14:tracePt t="22472" x="4676775" y="2198688"/>
          <p14:tracePt t="22480" x="4676775" y="2208213"/>
          <p14:tracePt t="22488" x="4676775" y="2233613"/>
          <p14:tracePt t="22496" x="4676775" y="2260600"/>
          <p14:tracePt t="22504" x="4649788" y="2293938"/>
          <p14:tracePt t="22513" x="4641850" y="2346325"/>
          <p14:tracePt t="22520" x="4641850" y="2390775"/>
          <p14:tracePt t="22529" x="4641850" y="2451100"/>
          <p14:tracePt t="22536" x="4641850" y="2513013"/>
          <p14:tracePt t="22546" x="4641850" y="2565400"/>
          <p14:tracePt t="22553" x="4641850" y="2608263"/>
          <p14:tracePt t="22560" x="4667250" y="2670175"/>
          <p14:tracePt t="22568" x="4676775" y="2695575"/>
          <p14:tracePt t="22577" x="4711700" y="2730500"/>
          <p14:tracePt t="22584" x="4719638" y="2740025"/>
          <p14:tracePt t="22592" x="4746625" y="2765425"/>
          <p14:tracePt t="22600" x="4764088" y="2765425"/>
          <p14:tracePt t="22608" x="4789488" y="2765425"/>
          <p14:tracePt t="22616" x="4816475" y="2765425"/>
          <p14:tracePt t="22624" x="4833938" y="2765425"/>
          <p14:tracePt t="22632" x="4841875" y="2757488"/>
          <p14:tracePt t="22640" x="4876800" y="2747963"/>
          <p14:tracePt t="22648" x="4886325" y="2740025"/>
          <p14:tracePt t="22656" x="4894263" y="2713038"/>
          <p14:tracePt t="22664" x="4894263" y="2695575"/>
          <p14:tracePt t="22672" x="4894263" y="2660650"/>
          <p14:tracePt t="22680" x="4894263" y="2643188"/>
          <p14:tracePt t="22696" x="4894263" y="2625725"/>
          <p14:tracePt t="22816" x="4921250" y="2617788"/>
          <p14:tracePt t="22824" x="4929188" y="2617788"/>
          <p14:tracePt t="22832" x="4964113" y="2635250"/>
          <p14:tracePt t="22840" x="4991100" y="2670175"/>
          <p14:tracePt t="22848" x="5026025" y="2678113"/>
          <p14:tracePt t="22856" x="5060950" y="2713038"/>
          <p14:tracePt t="22864" x="5103813" y="2722563"/>
          <p14:tracePt t="22871" x="5148263" y="2757488"/>
          <p14:tracePt t="22880" x="5165725" y="2774950"/>
          <p14:tracePt t="22888" x="5200650" y="2774950"/>
          <p14:tracePt t="22896" x="5253038" y="2809875"/>
          <p14:tracePt t="22904" x="5313363" y="2817813"/>
          <p14:tracePt t="22913" x="5330825" y="2844800"/>
          <p14:tracePt t="22920" x="5375275" y="2862263"/>
          <p14:tracePt t="22928" x="5418138" y="2870200"/>
          <p14:tracePt t="22936" x="5445125" y="2897188"/>
          <p14:tracePt t="22945" x="5505450" y="2914650"/>
          <p14:tracePt t="22952" x="5549900" y="2940050"/>
          <p14:tracePt t="22962" x="5592763" y="2957513"/>
          <p14:tracePt t="22968" x="5627688" y="2984500"/>
          <p14:tracePt t="22976" x="5662613" y="3001963"/>
          <p14:tracePt t="22984" x="5707063" y="3036888"/>
          <p14:tracePt t="22992" x="5749925" y="3062288"/>
          <p14:tracePt t="23000" x="5775325" y="3089275"/>
          <p14:tracePt t="23009" x="5810250" y="3114675"/>
          <p14:tracePt t="23016" x="5845175" y="3149600"/>
          <p14:tracePt t="23024" x="5880100" y="3176588"/>
          <p14:tracePt t="23032" x="5889625" y="3211513"/>
          <p14:tracePt t="23040" x="5924550" y="3246438"/>
          <p14:tracePt t="23048" x="5942013" y="3281363"/>
          <p14:tracePt t="23056" x="5942013" y="3324225"/>
          <p14:tracePt t="23064" x="5976938" y="3376613"/>
          <p14:tracePt t="23072" x="5984875" y="3411538"/>
          <p14:tracePt t="23080" x="5994400" y="3454400"/>
          <p14:tracePt t="23088" x="6019800" y="3481388"/>
          <p14:tracePt t="23096" x="6029325" y="3541713"/>
          <p14:tracePt t="23104" x="6029325" y="3586163"/>
          <p14:tracePt t="23112" x="6029325" y="3638550"/>
          <p14:tracePt t="23120" x="6037263" y="3681413"/>
          <p14:tracePt t="23129" x="6037263" y="3725863"/>
          <p14:tracePt t="23136" x="6037263" y="3778250"/>
          <p14:tracePt t="23145" x="6037263" y="3830638"/>
          <p14:tracePt t="23152" x="6037263" y="3865563"/>
          <p14:tracePt t="23160" x="6037263" y="3917950"/>
          <p14:tracePt t="23169" x="6037263" y="3960813"/>
          <p14:tracePt t="23176" x="6037263" y="4022725"/>
          <p14:tracePt t="23183" x="6037263" y="4065588"/>
          <p14:tracePt t="23191" x="6029325" y="4110038"/>
          <p14:tracePt t="23199" x="6029325" y="4135438"/>
          <p14:tracePt t="23208" x="6029325" y="4179888"/>
          <p14:tracePt t="23215" x="6011863" y="4214813"/>
          <p14:tracePt t="23223" x="6011863" y="4240213"/>
          <p14:tracePt t="23231" x="6011863" y="4267200"/>
          <p14:tracePt t="23239" x="6011863" y="4292600"/>
          <p14:tracePt t="23256" x="6002338" y="4310063"/>
          <p14:tracePt t="23264" x="6002338" y="4327525"/>
          <p14:tracePt t="23336" x="6002338" y="4337050"/>
          <p14:tracePt t="23376" x="6037263" y="4327525"/>
          <p14:tracePt t="23384" x="6081713" y="4310063"/>
          <p14:tracePt t="23392" x="6142038" y="4275138"/>
          <p14:tracePt t="23400" x="6203950" y="4240213"/>
          <p14:tracePt t="23408" x="6256338" y="4197350"/>
          <p14:tracePt t="23416" x="6316663" y="4152900"/>
          <p14:tracePt t="23423" x="6378575" y="4110038"/>
          <p14:tracePt t="23432" x="6421438" y="4083050"/>
          <p14:tracePt t="23440" x="6473825" y="4040188"/>
          <p14:tracePt t="23448" x="6508750" y="3995738"/>
          <p14:tracePt t="23456" x="6535738" y="3935413"/>
          <p14:tracePt t="23464" x="6543675" y="3890963"/>
          <p14:tracePt t="23472" x="6543675" y="3838575"/>
          <p14:tracePt t="23480" x="6553200" y="3786188"/>
          <p14:tracePt t="23488" x="6578600" y="3743325"/>
          <p14:tracePt t="23495" x="6578600" y="3698875"/>
          <p14:tracePt t="23503" x="6588125" y="3663950"/>
          <p14:tracePt t="23513" x="6596063" y="3621088"/>
          <p14:tracePt t="23520" x="6605588" y="3586163"/>
          <p14:tracePt t="23529" x="6605588" y="3568700"/>
          <p14:tracePt t="23536" x="6605588" y="3559175"/>
          <p14:tracePt t="23545" x="6605588" y="3533775"/>
          <p14:tracePt t="23608" x="6605588" y="3524250"/>
          <p14:tracePt t="23615" x="6623050" y="3498850"/>
          <p14:tracePt t="23632" x="6630988" y="3489325"/>
          <p14:tracePt t="23648" x="6630988" y="3481388"/>
          <p14:tracePt t="23664" x="6640513" y="3471863"/>
          <p14:tracePt t="23712" x="6640513" y="3454400"/>
          <p14:tracePt t="23728" x="6640513" y="3446463"/>
          <p14:tracePt t="23744" x="6648450" y="3411538"/>
          <p14:tracePt t="23800" x="6665913" y="3403600"/>
          <p14:tracePt t="23824" x="6665913" y="3394075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DF5C55C0-5D03-5772-4740-26A62312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2"/>
    </mc:Choice>
    <mc:Fallback xmlns="">
      <p:transition spd="slow" advTm="12012"/>
    </mc:Fallback>
  </mc:AlternateContent>
  <p:extLst>
    <p:ext uri="{3A86A75C-4F4B-4683-9AE1-C65F6400EC91}">
      <p14:laserTraceLst xmlns:p14="http://schemas.microsoft.com/office/powerpoint/2010/main">
        <p14:tracePtLst>
          <p14:tracePt t="7458" x="4589463" y="506413"/>
          <p14:tracePt t="7466" x="4511675" y="523875"/>
          <p14:tracePt t="7475" x="4424363" y="558800"/>
          <p14:tracePt t="7482" x="4327525" y="611188"/>
          <p14:tracePt t="7490" x="4249738" y="681038"/>
          <p14:tracePt t="7498" x="4214813" y="741363"/>
          <p14:tracePt t="7506" x="4162425" y="863600"/>
          <p14:tracePt t="7514" x="4117975" y="1020763"/>
          <p14:tracePt t="7522" x="4083050" y="1168400"/>
          <p14:tracePt t="7530" x="4083050" y="1325563"/>
          <p14:tracePt t="7538" x="4083050" y="1482725"/>
          <p14:tracePt t="7546" x="4110038" y="1674813"/>
          <p14:tracePt t="7554" x="4179888" y="1824038"/>
          <p14:tracePt t="7562" x="4275138" y="1989138"/>
          <p14:tracePt t="7570" x="4354513" y="2120900"/>
          <p14:tracePt t="7578" x="4449763" y="2251075"/>
          <p14:tracePt t="7587" x="4546600" y="2381250"/>
          <p14:tracePt t="7594" x="4641850" y="2513013"/>
          <p14:tracePt t="7603" x="4711700" y="2600325"/>
          <p14:tracePt t="7610" x="4764088" y="2687638"/>
          <p14:tracePt t="7620" x="4806950" y="2730500"/>
          <p14:tracePt t="7626" x="4851400" y="2774950"/>
          <p14:tracePt t="7682" x="4886325" y="2774950"/>
          <p14:tracePt t="7691" x="4894263" y="2765425"/>
          <p14:tracePt t="7698" x="4921250" y="2705100"/>
          <p14:tracePt t="7707" x="4929188" y="2625725"/>
          <p14:tracePt t="7714" x="4946650" y="2565400"/>
          <p14:tracePt t="7722" x="4946650" y="2486025"/>
          <p14:tracePt t="7731" x="4964113" y="2408238"/>
          <p14:tracePt t="7738" x="4973638" y="2346325"/>
          <p14:tracePt t="7746" x="4973638" y="2268538"/>
          <p14:tracePt t="7754" x="4981575" y="2198688"/>
          <p14:tracePt t="7762" x="4981575" y="2146300"/>
          <p14:tracePt t="7770" x="4981575" y="2103438"/>
          <p14:tracePt t="7778" x="4981575" y="2058988"/>
          <p14:tracePt t="7786" x="4981575" y="2024063"/>
          <p14:tracePt t="7794" x="4981575" y="2016125"/>
          <p14:tracePt t="7803" x="4981575" y="1981200"/>
          <p14:tracePt t="7820" x="4981575" y="1971675"/>
          <p14:tracePt t="7826" x="4956175" y="1954213"/>
          <p14:tracePt t="7842" x="4921250" y="1936750"/>
          <p14:tracePt t="7850" x="4911725" y="1928813"/>
          <p14:tracePt t="7867" x="4894263" y="1919288"/>
          <p14:tracePt t="7875" x="4868863" y="1911350"/>
          <p14:tracePt t="7882" x="4833938" y="1893888"/>
          <p14:tracePt t="7891" x="4824413" y="1884363"/>
          <p14:tracePt t="7898" x="4806950" y="1876425"/>
          <p14:tracePt t="7906" x="4764088" y="1849438"/>
          <p14:tracePt t="7914" x="4719638" y="1841500"/>
          <p14:tracePt t="7922" x="4659313" y="1797050"/>
          <p14:tracePt t="7930" x="4614863" y="1789113"/>
          <p14:tracePt t="7938" x="4554538" y="1754188"/>
          <p14:tracePt t="7946" x="4511675" y="1744663"/>
          <p14:tracePt t="7955" x="4459288" y="1709738"/>
          <p14:tracePt t="7963" x="4414838" y="1692275"/>
          <p14:tracePt t="7971" x="4354513" y="1674813"/>
          <p14:tracePt t="7978" x="4302125" y="1649413"/>
          <p14:tracePt t="7987" x="4249738" y="1631950"/>
          <p14:tracePt t="7994" x="4197350" y="1631950"/>
          <p14:tracePt t="8006" x="4135438" y="1622425"/>
          <p14:tracePt t="8010" x="4083050" y="1604963"/>
          <p14:tracePt t="8020" x="4022725" y="1604963"/>
          <p14:tracePt t="8026" x="3952875" y="1587500"/>
          <p14:tracePt t="8037" x="3900488" y="1587500"/>
          <p14:tracePt t="8042" x="3813175" y="1587500"/>
          <p14:tracePt t="8051" x="3725863" y="1587500"/>
          <p14:tracePt t="8058" x="3603625" y="1587500"/>
          <p14:tracePt t="8067" x="3498850" y="1587500"/>
          <p14:tracePt t="8074" x="3394075" y="1604963"/>
          <p14:tracePt t="8083" x="3281363" y="1649413"/>
          <p14:tracePt t="8091" x="3176588" y="1684338"/>
          <p14:tracePt t="8098" x="3079750" y="1727200"/>
          <p14:tracePt t="8106" x="2992438" y="1771650"/>
          <p14:tracePt t="8114" x="2887663" y="1831975"/>
          <p14:tracePt t="8122" x="2809875" y="1876425"/>
          <p14:tracePt t="8130" x="2722563" y="1936750"/>
          <p14:tracePt t="8139" x="2643188" y="1989138"/>
          <p14:tracePt t="8146" x="2582863" y="2051050"/>
          <p14:tracePt t="8155" x="2503488" y="2120900"/>
          <p14:tracePt t="8163" x="2425700" y="2198688"/>
          <p14:tracePt t="8170" x="2346325" y="2268538"/>
          <p14:tracePt t="8178" x="2260600" y="2346325"/>
          <p14:tracePt t="8187" x="2208213" y="2416175"/>
          <p14:tracePt t="8194" x="2128838" y="2503488"/>
          <p14:tracePt t="8204" x="2076450" y="2590800"/>
          <p14:tracePt t="8211" x="2016125" y="2687638"/>
          <p14:tracePt t="8220" x="1989138" y="2782888"/>
          <p14:tracePt t="8226" x="1946275" y="2897188"/>
          <p14:tracePt t="8238" x="1901825" y="3009900"/>
          <p14:tracePt t="8243" x="1866900" y="3132138"/>
          <p14:tracePt t="8251" x="1824038" y="3263900"/>
          <p14:tracePt t="8259" x="1779588" y="3421063"/>
          <p14:tracePt t="8267" x="1762125" y="3576638"/>
          <p14:tracePt t="8274" x="1762125" y="3743325"/>
          <p14:tracePt t="8283" x="1762125" y="3917950"/>
          <p14:tracePt t="8291" x="1762125" y="4092575"/>
          <p14:tracePt t="8298" x="1762125" y="4292600"/>
          <p14:tracePt t="8306" x="1797050" y="4467225"/>
          <p14:tracePt t="8315" x="1866900" y="4641850"/>
          <p14:tracePt t="8322" x="1928813" y="4781550"/>
          <p14:tracePt t="8330" x="2041525" y="4946650"/>
          <p14:tracePt t="8338" x="2138363" y="5078413"/>
          <p14:tracePt t="8346" x="2260600" y="5165725"/>
          <p14:tracePt t="8354" x="2390775" y="5270500"/>
          <p14:tracePt t="8362" x="2503488" y="5322888"/>
          <p14:tracePt t="8371" x="2670175" y="5365750"/>
          <p14:tracePt t="8379" x="2809875" y="5383213"/>
          <p14:tracePt t="8387" x="2957513" y="5383213"/>
          <p14:tracePt t="8394" x="3097213" y="5365750"/>
          <p14:tracePt t="8405" x="3228975" y="5278438"/>
          <p14:tracePt t="8410" x="3351213" y="5148263"/>
          <p14:tracePt t="8420" x="3454400" y="4981575"/>
          <p14:tracePt t="8426" x="3551238" y="4789488"/>
          <p14:tracePt t="8437" x="3621088" y="4546600"/>
          <p14:tracePt t="8443" x="3663950" y="4319588"/>
          <p14:tracePt t="8451" x="3708400" y="4057650"/>
          <p14:tracePt t="8459" x="3708400" y="3830638"/>
          <p14:tracePt t="8467" x="3716338" y="3568700"/>
          <p14:tracePt t="8474" x="3716338" y="3351213"/>
          <p14:tracePt t="8482" x="3690938" y="3159125"/>
          <p14:tracePt t="8490" x="3638550" y="3001963"/>
          <p14:tracePt t="8498" x="3568700" y="2844800"/>
          <p14:tracePt t="8506" x="3481388" y="2705100"/>
          <p14:tracePt t="8514" x="3386138" y="2565400"/>
          <p14:tracePt t="8522" x="3289300" y="2460625"/>
          <p14:tracePt t="8530" x="3219450" y="2373313"/>
          <p14:tracePt t="8538" x="3124200" y="2303463"/>
          <p14:tracePt t="8546" x="3036888" y="2225675"/>
          <p14:tracePt t="8554" x="2957513" y="2146300"/>
          <p14:tracePt t="8562" x="2914650" y="2103438"/>
          <p14:tracePt t="8570" x="2897188" y="2093913"/>
          <p14:tracePt t="8578" x="2887663" y="2085975"/>
          <p14:tracePt t="8587" x="2870200" y="2085975"/>
          <p14:tracePt t="9123" x="2879725" y="2085975"/>
          <p14:tracePt t="9131" x="2922588" y="2111375"/>
          <p14:tracePt t="9139" x="2967038" y="2120900"/>
          <p14:tracePt t="9147" x="3019425" y="2128838"/>
          <p14:tracePt t="9155" x="3054350" y="2155825"/>
          <p14:tracePt t="9163" x="3106738" y="2173288"/>
          <p14:tracePt t="9171" x="3159125" y="2198688"/>
          <p14:tracePt t="9179" x="3246438" y="2208213"/>
          <p14:tracePt t="9187" x="3324225" y="2208213"/>
          <p14:tracePt t="9195" x="3421063" y="2208213"/>
          <p14:tracePt t="9205" x="3524250" y="2208213"/>
          <p14:tracePt t="9211" x="3611563" y="2208213"/>
          <p14:tracePt t="9221" x="3708400" y="2173288"/>
          <p14:tracePt t="9227" x="3813175" y="2138363"/>
          <p14:tracePt t="9238" x="3917950" y="2111375"/>
          <p14:tracePt t="9243" x="3978275" y="2085975"/>
          <p14:tracePt t="9252" x="4048125" y="2068513"/>
          <p14:tracePt t="9259" x="4092575" y="2058988"/>
          <p14:tracePt t="9267" x="4135438" y="2051050"/>
          <p14:tracePt t="9275" x="4152900" y="2024063"/>
          <p14:tracePt t="9315" x="4162425" y="2016125"/>
          <p14:tracePt t="10179" x="4127500" y="2016125"/>
          <p14:tracePt t="10187" x="4075113" y="2016125"/>
          <p14:tracePt t="10195" x="4040188" y="2016125"/>
          <p14:tracePt t="10203" x="4022725" y="2016125"/>
          <p14:tracePt t="10211" x="3987800" y="2016125"/>
          <p14:tracePt t="10227" x="3978275" y="2016125"/>
          <p14:tracePt t="10237" x="3960813" y="2016125"/>
          <p14:tracePt t="10243" x="3935413" y="2016125"/>
          <p14:tracePt t="10254" x="3908425" y="2016125"/>
          <p14:tracePt t="10259" x="3900488" y="2016125"/>
          <p14:tracePt t="10283" x="3873500" y="2016125"/>
          <p14:tracePt t="10299" x="3890963" y="1981200"/>
          <p14:tracePt t="10307" x="3970338" y="1893888"/>
          <p14:tracePt t="10315" x="4065588" y="1824038"/>
          <p14:tracePt t="10323" x="4152900" y="1744663"/>
          <p14:tracePt t="10331" x="4222750" y="1692275"/>
          <p14:tracePt t="10339" x="4275138" y="1649413"/>
          <p14:tracePt t="10347" x="4292600" y="1622425"/>
          <p14:tracePt t="10355" x="4327525" y="1587500"/>
          <p14:tracePt t="10363" x="4354513" y="1570038"/>
          <p14:tracePt t="10371" x="4371975" y="1544638"/>
          <p14:tracePt t="10467" x="4371975" y="1527175"/>
          <p14:tracePt t="10475" x="4354513" y="1527175"/>
          <p14:tracePt t="10483" x="4337050" y="1517650"/>
          <p14:tracePt t="11251" x="4327525" y="1492250"/>
          <p14:tracePt t="11259" x="4327525" y="1447800"/>
          <p14:tracePt t="11268" x="4327525" y="1395413"/>
          <p14:tracePt t="11275" x="4327525" y="1343025"/>
          <p14:tracePt t="11283" x="4327525" y="1273175"/>
          <p14:tracePt t="11291" x="4327525" y="1195388"/>
          <p14:tracePt t="11299" x="4327525" y="1108075"/>
          <p14:tracePt t="11307" x="4327525" y="1038225"/>
          <p14:tracePt t="11315" x="4327525" y="950913"/>
          <p14:tracePt t="11323" x="4327525" y="846138"/>
          <p14:tracePt t="11331" x="4327525" y="741363"/>
          <p14:tracePt t="11339" x="4327525" y="619125"/>
          <p14:tracePt t="11346" x="4327525" y="488950"/>
          <p14:tracePt t="11355" x="4302125" y="384175"/>
          <p14:tracePt t="11363" x="4292600" y="252413"/>
          <p14:tracePt t="11371" x="4284663" y="122238"/>
          <p14:tracePt t="11379" x="4249738" y="7938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08FBA4C8-0DF2-2C94-2662-3B58BFBF5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>
            <a:extLst>
              <a:ext uri="{FF2B5EF4-FFF2-40B4-BE49-F238E27FC236}">
                <a16:creationId xmlns:a16="http://schemas.microsoft.com/office/drawing/2014/main" id="{DC8E8B28-0F1E-2B38-37E5-2C4F36D8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4"/>
    </mc:Choice>
    <mc:Fallback xmlns="">
      <p:transition spd="slow" advTm="19504"/>
    </mc:Fallback>
  </mc:AlternateContent>
  <p:extLst>
    <p:ext uri="{3A86A75C-4F4B-4683-9AE1-C65F6400EC91}">
      <p14:laserTraceLst xmlns:p14="http://schemas.microsoft.com/office/powerpoint/2010/main">
        <p14:tracePtLst>
          <p14:tracePt t="78" x="5792788" y="2590800"/>
          <p14:tracePt t="265" x="5792788" y="2582863"/>
          <p14:tracePt t="281" x="5792788" y="2573338"/>
          <p14:tracePt t="297" x="5792788" y="2565400"/>
          <p14:tracePt t="313" x="5792788" y="2538413"/>
          <p14:tracePt t="321" x="5792788" y="2530475"/>
          <p14:tracePt t="337" x="5792788" y="2520950"/>
          <p14:tracePt t="345" x="5792788" y="2486025"/>
          <p14:tracePt t="353" x="5792788" y="2460625"/>
          <p14:tracePt t="361" x="5792788" y="2451100"/>
          <p14:tracePt t="369" x="5792788" y="2408238"/>
          <p14:tracePt t="377" x="5802313" y="2363788"/>
          <p14:tracePt t="385" x="5819775" y="2311400"/>
          <p14:tracePt t="394" x="5845175" y="2243138"/>
          <p14:tracePt t="401" x="5854700" y="2181225"/>
          <p14:tracePt t="410" x="5889625" y="2111375"/>
          <p14:tracePt t="417" x="5889625" y="2041525"/>
          <p14:tracePt t="427" x="5897563" y="1963738"/>
          <p14:tracePt t="433" x="5897563" y="1876425"/>
          <p14:tracePt t="441" x="5907088" y="1779588"/>
          <p14:tracePt t="449" x="5907088" y="1701800"/>
          <p14:tracePt t="457" x="5907088" y="1614488"/>
          <p14:tracePt t="465" x="5907088" y="1535113"/>
          <p14:tracePt t="473" x="5907088" y="1482725"/>
          <p14:tracePt t="481" x="5907088" y="1430338"/>
          <p14:tracePt t="489" x="5880100" y="1360488"/>
          <p14:tracePt t="497" x="5862638" y="1325563"/>
          <p14:tracePt t="505" x="5854700" y="1308100"/>
          <p14:tracePt t="513" x="5819775" y="1273175"/>
          <p14:tracePt t="521" x="5810250" y="1265238"/>
          <p14:tracePt t="530" x="5792788" y="1255713"/>
          <p14:tracePt t="545" x="5775325" y="1255713"/>
          <p14:tracePt t="561" x="5767388" y="1255713"/>
          <p14:tracePt t="577" x="5749925" y="1255713"/>
          <p14:tracePt t="586" x="5732463" y="1255713"/>
          <p14:tracePt t="594" x="5722938" y="1255713"/>
          <p14:tracePt t="602" x="5707063" y="1255713"/>
          <p14:tracePt t="610" x="5689600" y="1255713"/>
          <p14:tracePt t="617" x="5662613" y="1282700"/>
          <p14:tracePt t="627" x="5654675" y="1290638"/>
          <p14:tracePt t="633" x="5645150" y="1300163"/>
          <p14:tracePt t="642" x="5645150" y="1308100"/>
          <p14:tracePt t="649" x="5637213" y="1325563"/>
          <p14:tracePt t="658" x="5637213" y="1335088"/>
          <p14:tracePt t="666" x="5619750" y="1343025"/>
          <p14:tracePt t="673" x="5610225" y="1352550"/>
          <p14:tracePt t="689" x="5610225" y="1370013"/>
          <p14:tracePt t="698" x="5610225" y="1387475"/>
          <p14:tracePt t="714" x="5610225" y="1395413"/>
          <p14:tracePt t="721" x="5610225" y="1422400"/>
          <p14:tracePt t="730" x="5610225" y="1430338"/>
          <p14:tracePt t="737" x="5602288" y="1439863"/>
          <p14:tracePt t="753" x="5602288" y="1457325"/>
          <p14:tracePt t="777" x="5602288" y="1474788"/>
          <p14:tracePt t="794" x="5602288" y="1482725"/>
          <p14:tracePt t="801" x="5602288" y="1500188"/>
          <p14:tracePt t="810" x="5592763" y="1509713"/>
          <p14:tracePt t="817" x="5592763" y="1517650"/>
          <p14:tracePt t="827" x="5575300" y="1544638"/>
          <p14:tracePt t="833" x="5557838" y="1562100"/>
          <p14:tracePt t="849" x="5549900" y="1570038"/>
          <p14:tracePt t="858" x="5549900" y="1587500"/>
          <p14:tracePt t="882" x="5549900" y="1597025"/>
          <p14:tracePt t="930" x="5532438" y="1604963"/>
          <p14:tracePt t="970" x="5532438" y="1614488"/>
          <p14:tracePt t="985" x="5532438" y="1639888"/>
          <p14:tracePt t="993" x="5532438" y="1649413"/>
          <p14:tracePt t="1001" x="5532438" y="1657350"/>
          <p14:tracePt t="1010" x="5532438" y="1674813"/>
          <p14:tracePt t="1017" x="5540375" y="1684338"/>
          <p14:tracePt t="1027" x="5557838" y="1701800"/>
          <p14:tracePt t="1049" x="5584825" y="1727200"/>
          <p14:tracePt t="1057" x="5584825" y="1744663"/>
          <p14:tracePt t="1065" x="5602288" y="1771650"/>
          <p14:tracePt t="5131" x="5567363" y="1754188"/>
          <p14:tracePt t="5138" x="5418138" y="1622425"/>
          <p14:tracePt t="5146" x="5218113" y="1500188"/>
          <p14:tracePt t="5160" x="5008563" y="1430338"/>
          <p14:tracePt t="5162" x="4816475" y="1370013"/>
          <p14:tracePt t="5170" x="4614863" y="1325563"/>
          <p14:tracePt t="5178" x="4414838" y="1308100"/>
          <p14:tracePt t="5187" x="4267200" y="1255713"/>
          <p14:tracePt t="5194" x="4127500" y="1212850"/>
          <p14:tracePt t="5202" x="4022725" y="1195388"/>
          <p14:tracePt t="5211" x="3952875" y="1168400"/>
          <p14:tracePt t="5218" x="3908425" y="1143000"/>
          <p14:tracePt t="5228" x="3900488" y="1143000"/>
          <p14:tracePt t="5234" x="3873500" y="1143000"/>
          <p14:tracePt t="5571" x="3743325" y="1160463"/>
          <p14:tracePt t="5578" x="3611563" y="1220788"/>
          <p14:tracePt t="5587" x="3463925" y="1265238"/>
          <p14:tracePt t="5594" x="3211513" y="1335088"/>
          <p14:tracePt t="5602" x="2974975" y="1395413"/>
          <p14:tracePt t="5611" x="2713038" y="1482725"/>
          <p14:tracePt t="5618" x="2433638" y="1570038"/>
          <p14:tracePt t="5628" x="2198688" y="1701800"/>
          <p14:tracePt t="5634" x="1981200" y="1814513"/>
          <p14:tracePt t="5644" x="1814513" y="1901825"/>
          <p14:tracePt t="5650" x="1684338" y="1998663"/>
          <p14:tracePt t="5660" x="1579563" y="2111375"/>
          <p14:tracePt t="5666" x="1509713" y="2173288"/>
          <p14:tracePt t="5674" x="1457325" y="2216150"/>
          <p14:tracePt t="5682" x="1430338" y="2286000"/>
          <p14:tracePt t="5690" x="1430338" y="2355850"/>
          <p14:tracePt t="5698" x="1422400" y="2443163"/>
          <p14:tracePt t="5706" x="1412875" y="2530475"/>
          <p14:tracePt t="5714" x="1412875" y="2652713"/>
          <p14:tracePt t="5722" x="1412875" y="2765425"/>
          <p14:tracePt t="5730" x="1412875" y="2862263"/>
          <p14:tracePt t="5738" x="1412875" y="2914650"/>
          <p14:tracePt t="5746" x="1412875" y="2949575"/>
          <p14:tracePt t="5754" x="1412875" y="2967038"/>
          <p14:tracePt t="5762" x="1404938" y="2984500"/>
          <p14:tracePt t="5794" x="1404938" y="3001963"/>
          <p14:tracePt t="5810" x="1404938" y="3009900"/>
          <p14:tracePt t="5818" x="1404938" y="3027363"/>
          <p14:tracePt t="5827" x="1404938" y="3036888"/>
          <p14:tracePt t="5834" x="1404938" y="3054350"/>
          <p14:tracePt t="5844" x="1412875" y="3089275"/>
          <p14:tracePt t="5850" x="1430338" y="3097213"/>
          <p14:tracePt t="5861" x="1457325" y="3097213"/>
          <p14:tracePt t="5866" x="1500188" y="3141663"/>
          <p14:tracePt t="5874" x="1517650" y="3141663"/>
          <p14:tracePt t="5891" x="1527175" y="3159125"/>
          <p14:tracePt t="5914" x="1535113" y="3167063"/>
          <p14:tracePt t="5938" x="1544638" y="3176588"/>
          <p14:tracePt t="5946" x="1562100" y="3184525"/>
          <p14:tracePt t="5954" x="1570038" y="3184525"/>
          <p14:tracePt t="5978" x="1579563" y="3184525"/>
          <p14:tracePt t="6107" x="1587500" y="3201988"/>
          <p14:tracePt t="6114" x="1614488" y="3201988"/>
          <p14:tracePt t="6122" x="1631950" y="3211513"/>
          <p14:tracePt t="6131" x="1674813" y="3228975"/>
          <p14:tracePt t="6138" x="1701800" y="3246438"/>
          <p14:tracePt t="6146" x="1719263" y="3254375"/>
          <p14:tracePt t="6161" x="1744663" y="3254375"/>
          <p14:tracePt t="6163" x="1754188" y="3254375"/>
          <p14:tracePt t="6170" x="1779588" y="3254375"/>
          <p14:tracePt t="6274" x="1789113" y="3263900"/>
          <p14:tracePt t="6282" x="1789113" y="3289300"/>
          <p14:tracePt t="6291" x="1789113" y="3306763"/>
          <p14:tracePt t="6298" x="1797050" y="3333750"/>
          <p14:tracePt t="6307" x="1806575" y="3351213"/>
          <p14:tracePt t="6314" x="1824038" y="3376613"/>
          <p14:tracePt t="6322" x="1824038" y="3386138"/>
          <p14:tracePt t="6330" x="1824038" y="3394075"/>
          <p14:tracePt t="6338" x="1824038" y="3403600"/>
          <p14:tracePt t="6395" x="1814513" y="3429000"/>
          <p14:tracePt t="6402" x="1797050" y="3429000"/>
          <p14:tracePt t="6410" x="1771650" y="3446463"/>
          <p14:tracePt t="6418" x="1727200" y="3463925"/>
          <p14:tracePt t="6427" x="1719263" y="3463925"/>
          <p14:tracePt t="6434" x="1674813" y="3481388"/>
          <p14:tracePt t="6444" x="1666875" y="3489325"/>
          <p14:tracePt t="6450" x="1631950" y="3516313"/>
          <p14:tracePt t="6460" x="1622425" y="3524250"/>
          <p14:tracePt t="6466" x="1604963" y="3533775"/>
          <p14:tracePt t="6474" x="1597025" y="3559175"/>
          <p14:tracePt t="6482" x="1579563" y="3576638"/>
          <p14:tracePt t="6491" x="1562100" y="3603625"/>
          <p14:tracePt t="6498" x="1552575" y="3611563"/>
          <p14:tracePt t="6506" x="1544638" y="3621088"/>
          <p14:tracePt t="6514" x="1517650" y="3646488"/>
          <p14:tracePt t="6522" x="1509713" y="3656013"/>
          <p14:tracePt t="6538" x="1492250" y="3681413"/>
          <p14:tracePt t="6546" x="1474788" y="3690938"/>
          <p14:tracePt t="6554" x="1457325" y="3698875"/>
          <p14:tracePt t="6570" x="1430338" y="3725863"/>
          <p14:tracePt t="6578" x="1404938" y="3733800"/>
          <p14:tracePt t="6610" x="1370013" y="3743325"/>
          <p14:tracePt t="6618" x="1360488" y="3751263"/>
          <p14:tracePt t="6627" x="1335088" y="3778250"/>
          <p14:tracePt t="6634" x="1325563" y="3786188"/>
          <p14:tracePt t="6644" x="1317625" y="3795713"/>
          <p14:tracePt t="6650" x="1290638" y="3813175"/>
          <p14:tracePt t="6660" x="1282700" y="3821113"/>
          <p14:tracePt t="6666" x="1273175" y="3830638"/>
          <p14:tracePt t="6677" x="1238250" y="3865563"/>
          <p14:tracePt t="6682" x="1230313" y="3873500"/>
          <p14:tracePt t="6698" x="1212850" y="3900488"/>
          <p14:tracePt t="6707" x="1203325" y="3908425"/>
          <p14:tracePt t="6722" x="1185863" y="3917950"/>
          <p14:tracePt t="6730" x="1185863" y="3925888"/>
          <p14:tracePt t="6738" x="1168400" y="3943350"/>
          <p14:tracePt t="6755" x="1160463" y="3952875"/>
          <p14:tracePt t="6762" x="1160463" y="3960813"/>
          <p14:tracePt t="6771" x="1143000" y="4005263"/>
          <p14:tracePt t="6786" x="1143000" y="4048125"/>
          <p14:tracePt t="6794" x="1143000" y="4057650"/>
          <p14:tracePt t="6802" x="1143000" y="4092575"/>
          <p14:tracePt t="6810" x="1143000" y="4117975"/>
          <p14:tracePt t="6818" x="1143000" y="4144963"/>
          <p14:tracePt t="6827" x="1143000" y="4179888"/>
          <p14:tracePt t="6834" x="1143000" y="4205288"/>
          <p14:tracePt t="6843" x="1143000" y="4222750"/>
          <p14:tracePt t="6850" x="1150938" y="4267200"/>
          <p14:tracePt t="6860" x="1168400" y="4292600"/>
          <p14:tracePt t="6866" x="1168400" y="4310063"/>
          <p14:tracePt t="6877" x="1177925" y="4344988"/>
          <p14:tracePt t="6882" x="1185863" y="4354513"/>
          <p14:tracePt t="6891" x="1195388" y="4379913"/>
          <p14:tracePt t="6898" x="1195388" y="4389438"/>
          <p14:tracePt t="6907" x="1212850" y="4406900"/>
          <p14:tracePt t="6914" x="1220788" y="4432300"/>
          <p14:tracePt t="6922" x="1238250" y="4449763"/>
          <p14:tracePt t="6930" x="1255713" y="4467225"/>
          <p14:tracePt t="6938" x="1265238" y="4484688"/>
          <p14:tracePt t="6954" x="1273175" y="4494213"/>
          <p14:tracePt t="6962" x="1300163" y="4519613"/>
          <p14:tracePt t="6978" x="1300163" y="4529138"/>
          <p14:tracePt t="6987" x="1308100" y="4537075"/>
          <p14:tracePt t="7002" x="1317625" y="4554538"/>
          <p14:tracePt t="7010" x="1325563" y="4564063"/>
          <p14:tracePt t="7027" x="1343025" y="4564063"/>
          <p14:tracePt t="7034" x="1360488" y="4564063"/>
          <p14:tracePt t="7043" x="1370013" y="4564063"/>
          <p14:tracePt t="7050" x="1404938" y="4564063"/>
          <p14:tracePt t="7060" x="1430338" y="4564063"/>
          <p14:tracePt t="7066" x="1457325" y="4564063"/>
          <p14:tracePt t="7075" x="1482725" y="4564063"/>
          <p14:tracePt t="7082" x="1527175" y="4564063"/>
          <p14:tracePt t="7091" x="1562100" y="4564063"/>
          <p14:tracePt t="7098" x="1604963" y="4554538"/>
          <p14:tracePt t="7106" x="1631950" y="4546600"/>
          <p14:tracePt t="7114" x="1674813" y="4537075"/>
          <p14:tracePt t="7122" x="1701800" y="4529138"/>
          <p14:tracePt t="7130" x="1736725" y="4529138"/>
          <p14:tracePt t="7138" x="1754188" y="4511675"/>
          <p14:tracePt t="7146" x="1797050" y="4502150"/>
          <p14:tracePt t="7155" x="1806575" y="4494213"/>
          <p14:tracePt t="7162" x="1841500" y="4484688"/>
          <p14:tracePt t="7170" x="1866900" y="4484688"/>
          <p14:tracePt t="7178" x="1884363" y="4484688"/>
          <p14:tracePt t="7187" x="1893888" y="4484688"/>
          <p14:tracePt t="7194" x="1919288" y="4484688"/>
          <p14:tracePt t="7202" x="1936750" y="4484688"/>
          <p14:tracePt t="7211" x="1963738" y="4484688"/>
          <p14:tracePt t="7218" x="1971675" y="4484688"/>
          <p14:tracePt t="7227" x="2016125" y="4484688"/>
          <p14:tracePt t="7234" x="2024063" y="4484688"/>
          <p14:tracePt t="7244" x="2058988" y="4484688"/>
          <p14:tracePt t="7250" x="2068513" y="4484688"/>
          <p14:tracePt t="7260" x="2103438" y="4484688"/>
          <p14:tracePt t="7266" x="2128838" y="4484688"/>
          <p14:tracePt t="7277" x="2138363" y="4484688"/>
          <p14:tracePt t="7282" x="2181225" y="4484688"/>
          <p14:tracePt t="7291" x="2190750" y="4484688"/>
          <p14:tracePt t="7298" x="2225675" y="4484688"/>
          <p14:tracePt t="7306" x="2243138" y="4484688"/>
          <p14:tracePt t="7315" x="2268538" y="4484688"/>
          <p14:tracePt t="7322" x="2286000" y="4484688"/>
          <p14:tracePt t="7338" x="2320925" y="4484688"/>
          <p14:tracePt t="7346" x="2328863" y="4484688"/>
          <p14:tracePt t="7355" x="2346325" y="4484688"/>
          <p14:tracePt t="7363" x="2355850" y="4484688"/>
          <p14:tracePt t="7370" x="2373313" y="4484688"/>
          <p14:tracePt t="7378" x="2390775" y="4467225"/>
          <p14:tracePt t="7386" x="2398713" y="4459288"/>
          <p14:tracePt t="7394" x="2408238" y="4441825"/>
          <p14:tracePt t="7402" x="2416175" y="4424363"/>
          <p14:tracePt t="7411" x="2443163" y="4397375"/>
          <p14:tracePt t="7418" x="2451100" y="4379913"/>
          <p14:tracePt t="7427" x="2460625" y="4362450"/>
          <p14:tracePt t="7434" x="2460625" y="4327525"/>
          <p14:tracePt t="7444" x="2460625" y="4310063"/>
          <p14:tracePt t="7450" x="2460625" y="4275138"/>
          <p14:tracePt t="7460" x="2460625" y="4249738"/>
          <p14:tracePt t="7466" x="2460625" y="4222750"/>
          <p14:tracePt t="7477" x="2460625" y="4162425"/>
          <p14:tracePt t="7482" x="2460625" y="4144963"/>
          <p14:tracePt t="7491" x="2451100" y="4092575"/>
          <p14:tracePt t="7499" x="2433638" y="4030663"/>
          <p14:tracePt t="7507" x="2425700" y="4005263"/>
          <p14:tracePt t="7514" x="2408238" y="3943350"/>
          <p14:tracePt t="7522" x="2381250" y="3900488"/>
          <p14:tracePt t="7530" x="2363788" y="3873500"/>
          <p14:tracePt t="7538" x="2338388" y="3813175"/>
          <p14:tracePt t="7547" x="2328863" y="3768725"/>
          <p14:tracePt t="7554" x="2303463" y="3725863"/>
          <p14:tracePt t="7562" x="2293938" y="3708400"/>
          <p14:tracePt t="7571" x="2286000" y="3681413"/>
          <p14:tracePt t="7578" x="2260600" y="3656013"/>
          <p14:tracePt t="7586" x="2251075" y="3638550"/>
          <p14:tracePt t="7594" x="2251075" y="3629025"/>
          <p14:tracePt t="7626" x="2243138" y="3621088"/>
          <p14:tracePt t="7634" x="2233613" y="3611563"/>
          <p14:tracePt t="7650" x="2216150" y="3611563"/>
          <p14:tracePt t="7660" x="2208213" y="3594100"/>
          <p14:tracePt t="7666" x="2173288" y="3586163"/>
          <p14:tracePt t="7676" x="2155825" y="3568700"/>
          <p14:tracePt t="7690" x="2128838" y="3551238"/>
          <p14:tracePt t="7698" x="2111375" y="3541713"/>
          <p14:tracePt t="7714" x="2085975" y="3533775"/>
          <p14:tracePt t="7722" x="2076450" y="3533775"/>
          <p14:tracePt t="7731" x="2058988" y="3506788"/>
          <p14:tracePt t="7754" x="2041525" y="3506788"/>
          <p14:tracePt t="7762" x="2016125" y="3498850"/>
          <p14:tracePt t="7778" x="1998663" y="3498850"/>
          <p14:tracePt t="7794" x="1989138" y="3498850"/>
          <p14:tracePt t="7826" x="1954213" y="3489325"/>
          <p14:tracePt t="7843" x="1946275" y="3489325"/>
          <p14:tracePt t="7860" x="1936750" y="3481388"/>
          <p14:tracePt t="7876" x="1911350" y="3481388"/>
          <p14:tracePt t="7898" x="1901825" y="3481388"/>
          <p14:tracePt t="7906" x="1893888" y="3463925"/>
          <p14:tracePt t="8571" x="1884363" y="3454400"/>
          <p14:tracePt t="8578" x="1779588" y="3454400"/>
          <p14:tracePt t="8586" x="1692275" y="3454400"/>
          <p14:tracePt t="8595" x="1622425" y="3454400"/>
          <p14:tracePt t="8602" x="1552575" y="3454400"/>
          <p14:tracePt t="8611" x="1517650" y="3454400"/>
          <p14:tracePt t="8618" x="1500188" y="3463925"/>
          <p14:tracePt t="8627" x="1474788" y="3471863"/>
          <p14:tracePt t="8643" x="1465263" y="3481388"/>
          <p14:tracePt t="8650" x="1457325" y="3506788"/>
          <p14:tracePt t="8660" x="1447800" y="3533775"/>
          <p14:tracePt t="8666" x="1404938" y="3603625"/>
          <p14:tracePt t="8676" x="1343025" y="3690938"/>
          <p14:tracePt t="8682" x="1300163" y="3778250"/>
          <p14:tracePt t="8691" x="1300163" y="3830638"/>
          <p14:tracePt t="8698" x="1300163" y="3908425"/>
          <p14:tracePt t="8707" x="1308100" y="4040188"/>
          <p14:tracePt t="8714" x="1360488" y="4162425"/>
          <p14:tracePt t="8722" x="1439863" y="4267200"/>
          <p14:tracePt t="8730" x="1535113" y="4337050"/>
          <p14:tracePt t="8738" x="1674813" y="4389438"/>
          <p14:tracePt t="8746" x="1849438" y="4406900"/>
          <p14:tracePt t="8754" x="2041525" y="4432300"/>
          <p14:tracePt t="8762" x="2278063" y="4432300"/>
          <p14:tracePt t="8770" x="2478088" y="4432300"/>
          <p14:tracePt t="8778" x="2660650" y="4406900"/>
          <p14:tracePt t="8787" x="2809875" y="4371975"/>
          <p14:tracePt t="8794" x="2940050" y="4327525"/>
          <p14:tracePt t="8802" x="3062288" y="4292600"/>
          <p14:tracePt t="8811" x="3159125" y="4240213"/>
          <p14:tracePt t="8818" x="3246438" y="4197350"/>
          <p14:tracePt t="8826" x="3306763" y="4162425"/>
          <p14:tracePt t="8834" x="3333750" y="4144963"/>
          <p14:tracePt t="8843" x="3359150" y="4135438"/>
          <p14:tracePt t="8851" x="3394075" y="4110038"/>
          <p14:tracePt t="8860" x="3403600" y="4100513"/>
          <p14:tracePt t="8882" x="3421063" y="4075113"/>
          <p14:tracePt t="8899" x="3454400" y="4057650"/>
          <p14:tracePt t="8906" x="3481388" y="4048125"/>
          <p14:tracePt t="8914" x="3524250" y="4048125"/>
          <p14:tracePt t="8922" x="3568700" y="4030663"/>
          <p14:tracePt t="8930" x="3629025" y="4022725"/>
          <p14:tracePt t="8938" x="3681413" y="4005263"/>
          <p14:tracePt t="8946" x="3751263" y="3987800"/>
          <p14:tracePt t="8954" x="3786188" y="3987800"/>
          <p14:tracePt t="8962" x="3838575" y="3987800"/>
          <p14:tracePt t="8970" x="3890963" y="3987800"/>
          <p14:tracePt t="8978" x="3935413" y="3987800"/>
          <p14:tracePt t="8987" x="3960813" y="3987800"/>
          <p14:tracePt t="9067" x="3970338" y="3978275"/>
          <p14:tracePt t="9078" x="3970338" y="3943350"/>
          <p14:tracePt t="9083" x="3970338" y="3925888"/>
          <p14:tracePt t="9091" x="3952875" y="3890963"/>
          <p14:tracePt t="9098" x="3935413" y="3856038"/>
          <p14:tracePt t="9108" x="3908425" y="3838575"/>
          <p14:tracePt t="9114" x="3890963" y="3803650"/>
          <p14:tracePt t="9123" x="3865563" y="3768725"/>
          <p14:tracePt t="9131" x="3848100" y="3751263"/>
          <p14:tracePt t="9138" x="3786188" y="3716338"/>
          <p14:tracePt t="9146" x="3743325" y="3698875"/>
          <p14:tracePt t="9160" x="3681413" y="3663950"/>
          <p14:tracePt t="9162" x="3594100" y="3638550"/>
          <p14:tracePt t="9171" x="3471863" y="3611563"/>
          <p14:tracePt t="9178" x="3351213" y="3594100"/>
          <p14:tracePt t="9186" x="3211513" y="3586163"/>
          <p14:tracePt t="9194" x="3044825" y="3576638"/>
          <p14:tracePt t="9202" x="2897188" y="3551238"/>
          <p14:tracePt t="9210" x="2757488" y="3533775"/>
          <p14:tracePt t="9218" x="2625725" y="3533775"/>
          <p14:tracePt t="9226" x="2538413" y="3506788"/>
          <p14:tracePt t="9234" x="2451100" y="3498850"/>
          <p14:tracePt t="9244" x="2346325" y="3489325"/>
          <p14:tracePt t="9250" x="2286000" y="3489325"/>
          <p14:tracePt t="9260" x="2243138" y="3489325"/>
          <p14:tracePt t="9266" x="2216150" y="3489325"/>
          <p14:tracePt t="9276" x="2190750" y="3489325"/>
          <p14:tracePt t="9282" x="2173288" y="3489325"/>
          <p14:tracePt t="9291" x="2146300" y="3516313"/>
          <p14:tracePt t="9299" x="2128838" y="3516313"/>
          <p14:tracePt t="9307" x="2103438" y="3533775"/>
          <p14:tracePt t="9314" x="2068513" y="3568700"/>
          <p14:tracePt t="9323" x="2041525" y="3594100"/>
          <p14:tracePt t="9330" x="2033588" y="3621088"/>
          <p14:tracePt t="9338" x="2016125" y="3646488"/>
          <p14:tracePt t="9346" x="1998663" y="3663950"/>
          <p14:tracePt t="9354" x="1981200" y="3690938"/>
          <p14:tracePt t="9362" x="1954213" y="3698875"/>
          <p14:tracePt t="9371" x="1936750" y="3725863"/>
          <p14:tracePt t="9378" x="1928813" y="3733800"/>
          <p14:tracePt t="9386" x="1911350" y="3743325"/>
          <p14:tracePt t="9402" x="1893888" y="3751263"/>
          <p14:tracePt t="9410" x="1866900" y="3778250"/>
          <p14:tracePt t="9418" x="1849438" y="3786188"/>
          <p14:tracePt t="9434" x="1824038" y="3795713"/>
          <p14:tracePt t="9450" x="1806575" y="3813175"/>
          <p14:tracePt t="9460" x="1797050" y="3813175"/>
          <p14:tracePt t="9476" x="1771650" y="3821113"/>
          <p14:tracePt t="9482" x="1762125" y="3830638"/>
          <p14:tracePt t="9498" x="1754188" y="3830638"/>
          <p14:tracePt t="9507" x="1727200" y="3838575"/>
          <p14:tracePt t="9514" x="1709738" y="3865563"/>
          <p14:tracePt t="9523" x="1674813" y="3900488"/>
          <p14:tracePt t="9531" x="1649413" y="3917950"/>
          <p14:tracePt t="9538" x="1622425" y="3960813"/>
          <p14:tracePt t="9546" x="1597025" y="3995738"/>
          <p14:tracePt t="9555" x="1562100" y="4040188"/>
          <p14:tracePt t="9562" x="1544638" y="4075113"/>
          <p14:tracePt t="9571" x="1509713" y="4117975"/>
          <p14:tracePt t="9578" x="1492250" y="4162425"/>
          <p14:tracePt t="9586" x="1465263" y="4179888"/>
          <p14:tracePt t="9603" x="1465263" y="4205288"/>
          <p14:tracePt t="9675" x="1457325" y="4214813"/>
          <p14:tracePt t="10042" x="1457325" y="4222750"/>
          <p14:tracePt t="10051" x="1457325" y="4232275"/>
          <p14:tracePt t="10060" x="1447800" y="4275138"/>
          <p14:tracePt t="10066" x="1447800" y="4292600"/>
          <p14:tracePt t="10076" x="1447800" y="4310063"/>
          <p14:tracePt t="10082" x="1447800" y="4319588"/>
          <p14:tracePt t="10107" x="1447800" y="4337050"/>
          <p14:tracePt t="10114" x="1474788" y="4344988"/>
          <p14:tracePt t="10122" x="1517650" y="4344988"/>
          <p14:tracePt t="10131" x="1562100" y="4344988"/>
          <p14:tracePt t="10138" x="1614488" y="4344988"/>
          <p14:tracePt t="10146" x="1674813" y="4310063"/>
          <p14:tracePt t="10154" x="1744663" y="4249738"/>
          <p14:tracePt t="10175" x="1884363" y="4135438"/>
          <p14:tracePt t="10179" x="1928813" y="4065588"/>
          <p14:tracePt t="10186" x="1981200" y="3987800"/>
          <p14:tracePt t="10194" x="2024063" y="3935413"/>
          <p14:tracePt t="10202" x="2068513" y="3856038"/>
          <p14:tracePt t="10211" x="2093913" y="3813175"/>
          <p14:tracePt t="10218" x="2111375" y="3768725"/>
          <p14:tracePt t="10226" x="2128838" y="3725863"/>
          <p14:tracePt t="10234" x="2128838" y="3681413"/>
          <p14:tracePt t="10243" x="2128838" y="3656013"/>
          <p14:tracePt t="10250" x="2128838" y="3611563"/>
          <p14:tracePt t="10259" x="2120900" y="3568700"/>
          <p14:tracePt t="10266" x="2111375" y="3541713"/>
          <p14:tracePt t="10276" x="2103438" y="3524250"/>
          <p14:tracePt t="10282" x="2085975" y="3498850"/>
          <p14:tracePt t="10293" x="2076450" y="3481388"/>
          <p14:tracePt t="10298" x="2058988" y="3454400"/>
          <p14:tracePt t="10310" x="2041525" y="3446463"/>
          <p14:tracePt t="10332" x="1998663" y="3436938"/>
          <p14:tracePt t="10338" x="1989138" y="3436938"/>
          <p14:tracePt t="10347" x="1946275" y="3436938"/>
          <p14:tracePt t="10354" x="1901825" y="3436938"/>
          <p14:tracePt t="10362" x="1858963" y="3436938"/>
          <p14:tracePt t="10371" x="1824038" y="3436938"/>
          <p14:tracePt t="10378" x="1779588" y="3436938"/>
          <p14:tracePt t="10387" x="1736725" y="3463925"/>
          <p14:tracePt t="10395" x="1719263" y="3481388"/>
          <p14:tracePt t="10402" x="1666875" y="3516313"/>
          <p14:tracePt t="10410" x="1639888" y="3524250"/>
          <p14:tracePt t="10418" x="1622425" y="3533775"/>
          <p14:tracePt t="10426" x="1604963" y="3551238"/>
          <p14:tracePt t="10434" x="1604963" y="3568700"/>
          <p14:tracePt t="10458" x="1604963" y="3576638"/>
          <p14:tracePt t="10563" x="1622425" y="3576638"/>
          <p14:tracePt t="10570" x="1649413" y="3576638"/>
          <p14:tracePt t="10578" x="1657350" y="3568700"/>
          <p14:tracePt t="10586" x="1666875" y="3551238"/>
          <p14:tracePt t="10595" x="1674813" y="3541713"/>
          <p14:tracePt t="10650" x="1692275" y="3533775"/>
          <p14:tracePt t="10907" x="1736725" y="3533775"/>
          <p14:tracePt t="10915" x="1744663" y="3533775"/>
          <p14:tracePt t="10923" x="1789113" y="3533775"/>
          <p14:tracePt t="10930" x="1806575" y="3533775"/>
          <p14:tracePt t="10939" x="1849438" y="3533775"/>
          <p14:tracePt t="10946" x="1893888" y="3533775"/>
          <p14:tracePt t="10954" x="1936750" y="3533775"/>
          <p14:tracePt t="10962" x="1971675" y="3533775"/>
          <p14:tracePt t="10970" x="2006600" y="3533775"/>
          <p14:tracePt t="10978" x="2024063" y="3559175"/>
          <p14:tracePt t="10986" x="2058988" y="3568700"/>
          <p14:tracePt t="11002" x="2068513" y="3568700"/>
          <p14:tracePt t="11026" x="2085975" y="3568700"/>
          <p14:tracePt t="13957" x="2093913" y="3603625"/>
          <p14:tracePt t="13962" x="2093913" y="3621088"/>
          <p14:tracePt t="13970" x="2111375" y="3646488"/>
          <p14:tracePt t="13978" x="2138363" y="3663950"/>
          <p14:tracePt t="13986" x="2155825" y="3681413"/>
          <p14:tracePt t="13994" x="2190750" y="3681413"/>
          <p14:tracePt t="14002" x="2225675" y="3690938"/>
          <p14:tracePt t="14010" x="2260600" y="3698875"/>
          <p14:tracePt t="14018" x="2278063" y="3698875"/>
          <p14:tracePt t="14026" x="2303463" y="3698875"/>
          <p14:tracePt t="14034" x="2328863" y="3698875"/>
          <p14:tracePt t="14042" x="2346325" y="3698875"/>
          <p14:tracePt t="14050" x="2355850" y="3698875"/>
          <p14:tracePt t="14107" x="2373313" y="3698875"/>
          <p14:tracePt t="14147" x="2390775" y="3698875"/>
          <p14:tracePt t="14162" x="2398713" y="3698875"/>
          <p14:tracePt t="14170" x="2408238" y="3698875"/>
          <p14:tracePt t="14178" x="2433638" y="3698875"/>
          <p14:tracePt t="14186" x="2443163" y="3698875"/>
          <p14:tracePt t="14194" x="2451100" y="3681413"/>
          <p14:tracePt t="14210" x="2460625" y="3663950"/>
          <p14:tracePt t="14299" x="2460625" y="3656013"/>
          <p14:tracePt t="14309" x="2460625" y="3621088"/>
          <p14:tracePt t="14327" x="2460625" y="3611563"/>
          <p14:tracePt t="14331" x="2460625" y="3594100"/>
          <p14:tracePt t="14339" x="2460625" y="3576638"/>
          <p14:tracePt t="14347" x="2460625" y="3568700"/>
          <p14:tracePt t="14355" x="2460625" y="3551238"/>
          <p14:tracePt t="14362" x="2460625" y="3524250"/>
          <p14:tracePt t="14371" x="2460625" y="3506788"/>
          <p14:tracePt t="14386" x="2460625" y="3498850"/>
          <p14:tracePt t="14546" x="2460625" y="3489325"/>
          <p14:tracePt t="15459" x="2460625" y="3481388"/>
          <p14:tracePt t="15466" x="2451100" y="3481388"/>
          <p14:tracePt t="15478" x="2433638" y="3481388"/>
          <p14:tracePt t="15482" x="2425700" y="3481388"/>
          <p14:tracePt t="15492" x="2408238" y="3481388"/>
          <p14:tracePt t="15498" x="2381250" y="3481388"/>
          <p14:tracePt t="15508" x="2373313" y="3481388"/>
          <p14:tracePt t="15514" x="2338388" y="3481388"/>
          <p14:tracePt t="15522" x="2328863" y="3481388"/>
          <p14:tracePt t="15530" x="2303463" y="3489325"/>
          <p14:tracePt t="15538" x="2293938" y="3506788"/>
          <p14:tracePt t="15546" x="2286000" y="3506788"/>
          <p14:tracePt t="15554" x="2278063" y="3506788"/>
          <p14:tracePt t="15562" x="2260600" y="3506788"/>
          <p14:tracePt t="15571" x="2233613" y="3506788"/>
          <p14:tracePt t="15578" x="2216150" y="3506788"/>
          <p14:tracePt t="15586" x="2198688" y="3516313"/>
          <p14:tracePt t="15594" x="2190750" y="3516313"/>
          <p14:tracePt t="15603" x="2163763" y="3516313"/>
          <p14:tracePt t="15610" x="2155825" y="3524250"/>
          <p14:tracePt t="15618" x="2120900" y="3524250"/>
          <p14:tracePt t="15626" x="2111375" y="3524250"/>
          <p14:tracePt t="15635" x="2068513" y="3533775"/>
          <p14:tracePt t="15642" x="2058988" y="3533775"/>
          <p14:tracePt t="15650" x="2024063" y="3533775"/>
          <p14:tracePt t="15658" x="1998663" y="3559175"/>
          <p14:tracePt t="15666" x="1989138" y="3559175"/>
          <p14:tracePt t="15682" x="1971675" y="3559175"/>
          <p14:tracePt t="15707" x="1954213" y="3568700"/>
          <p14:tracePt t="15725" x="1946275" y="3568700"/>
          <p14:tracePt t="15730" x="1936750" y="3576638"/>
          <p14:tracePt t="15738" x="1901825" y="3594100"/>
          <p14:tracePt t="15755" x="1884363" y="3603625"/>
          <p14:tracePt t="15762" x="1858963" y="3621088"/>
          <p14:tracePt t="15770" x="1849438" y="3638550"/>
          <p14:tracePt t="15778" x="1824038" y="3646488"/>
          <p14:tracePt t="15794" x="1797050" y="3656013"/>
          <p14:tracePt t="15803" x="1779588" y="3663950"/>
          <p14:tracePt t="16019" x="1771650" y="3663950"/>
          <p14:tracePt t="16027" x="1762125" y="3656013"/>
          <p14:tracePt t="16034" x="1762125" y="3629025"/>
          <p14:tracePt t="16042" x="1762125" y="3611563"/>
          <p14:tracePt t="16050" x="1762125" y="3576638"/>
          <p14:tracePt t="16059" x="1762125" y="3568700"/>
          <p14:tracePt t="16066" x="1762125" y="3551238"/>
          <p14:tracePt t="16075" x="1762125" y="3541713"/>
          <p14:tracePt t="16082" x="1762125" y="3524250"/>
          <p14:tracePt t="16091" x="1762125" y="3506788"/>
          <p14:tracePt t="16098" x="1762125" y="3498850"/>
          <p14:tracePt t="16108" x="1762125" y="3489325"/>
          <p14:tracePt t="16114" x="1762125" y="3463925"/>
          <p14:tracePt t="16155" x="1762125" y="3454400"/>
          <p14:tracePt t="16170" x="1762125" y="3446463"/>
          <p14:tracePt t="16178" x="1762125" y="3436938"/>
          <p14:tracePt t="16203" x="1762125" y="3411538"/>
          <p14:tracePt t="16210" x="1762125" y="3403600"/>
          <p14:tracePt t="16226" x="1779588" y="3394075"/>
          <p14:tracePt t="16234" x="1789113" y="3376613"/>
          <p14:tracePt t="16258" x="1797050" y="3368675"/>
          <p14:tracePt t="16275" x="1797050" y="3359150"/>
          <p14:tracePt t="16363" x="1806575" y="3351213"/>
          <p14:tracePt t="16523" x="1779588" y="3351213"/>
          <p14:tracePt t="16531" x="1762125" y="3359150"/>
          <p14:tracePt t="16539" x="1736725" y="3376613"/>
          <p14:tracePt t="16546" x="1727200" y="3386138"/>
          <p14:tracePt t="16555" x="1719263" y="3394075"/>
          <p14:tracePt t="16563" x="1709738" y="3403600"/>
          <p14:tracePt t="16570" x="1684338" y="3421063"/>
          <p14:tracePt t="16578" x="1666875" y="3429000"/>
          <p14:tracePt t="16595" x="1639888" y="3429000"/>
          <p14:tracePt t="16603" x="1631950" y="3436938"/>
          <p14:tracePt t="16610" x="1622425" y="3446463"/>
          <p14:tracePt t="16618" x="1604963" y="3463925"/>
          <p14:tracePt t="16642" x="1579563" y="3471863"/>
          <p14:tracePt t="16650" x="1562100" y="3481388"/>
          <p14:tracePt t="16658" x="1552575" y="3481388"/>
          <p14:tracePt t="16666" x="1517650" y="3516313"/>
          <p14:tracePt t="16682" x="1500188" y="3524250"/>
          <p14:tracePt t="16692" x="1465263" y="3551238"/>
          <p14:tracePt t="16699" x="1447800" y="3568700"/>
          <p14:tracePt t="16708" x="1430338" y="3576638"/>
          <p14:tracePt t="16714" x="1387475" y="3594100"/>
          <p14:tracePt t="16730" x="1370013" y="3611563"/>
          <p14:tracePt t="16738" x="1360488" y="3621088"/>
          <p14:tracePt t="16746" x="1325563" y="3646488"/>
          <p14:tracePt t="16755" x="1325563" y="3656013"/>
          <p14:tracePt t="16762" x="1317625" y="3663950"/>
          <p14:tracePt t="16770" x="1300163" y="3681413"/>
          <p14:tracePt t="16778" x="1290638" y="3690938"/>
          <p14:tracePt t="16787" x="1290638" y="3708400"/>
          <p14:tracePt t="16794" x="1282700" y="3725863"/>
          <p14:tracePt t="16802" x="1273175" y="3733800"/>
          <p14:tracePt t="16810" x="1273175" y="3743325"/>
          <p14:tracePt t="16818" x="1238250" y="3778250"/>
          <p14:tracePt t="16826" x="1238250" y="3786188"/>
          <p14:tracePt t="16834" x="1212850" y="3821113"/>
          <p14:tracePt t="16842" x="1195388" y="3856038"/>
          <p14:tracePt t="16850" x="1185863" y="3873500"/>
          <p14:tracePt t="16858" x="1160463" y="3908425"/>
          <p14:tracePt t="16867" x="1143000" y="3925888"/>
          <p14:tracePt t="16874" x="1117600" y="3960813"/>
          <p14:tracePt t="16882" x="1108075" y="3987800"/>
          <p14:tracePt t="16891" x="1082675" y="4013200"/>
          <p14:tracePt t="16898" x="1073150" y="4048125"/>
          <p14:tracePt t="16908" x="1065213" y="4083050"/>
          <p14:tracePt t="16914" x="1065213" y="4100513"/>
          <p14:tracePt t="16925" x="1065213" y="4144963"/>
          <p14:tracePt t="16931" x="1065213" y="4170363"/>
          <p14:tracePt t="16939" x="1065213" y="4214813"/>
          <p14:tracePt t="16946" x="1065213" y="4257675"/>
          <p14:tracePt t="16955" x="1082675" y="4292600"/>
          <p14:tracePt t="16962" x="1100138" y="4337050"/>
          <p14:tracePt t="16970" x="1135063" y="4354513"/>
          <p14:tracePt t="16978" x="1168400" y="4389438"/>
          <p14:tracePt t="16986" x="1212850" y="4432300"/>
          <p14:tracePt t="16994" x="1238250" y="4449763"/>
          <p14:tracePt t="17002" x="1282700" y="4484688"/>
          <p14:tracePt t="17011" x="1325563" y="4519613"/>
          <p14:tracePt t="17018" x="1370013" y="4554538"/>
          <p14:tracePt t="17026" x="1404938" y="4564063"/>
          <p14:tracePt t="17034" x="1457325" y="4579938"/>
          <p14:tracePt t="17042" x="1500188" y="4606925"/>
          <p14:tracePt t="17050" x="1562100" y="4614863"/>
          <p14:tracePt t="17058" x="1614488" y="4624388"/>
          <p14:tracePt t="17066" x="1666875" y="4649788"/>
          <p14:tracePt t="17075" x="1701800" y="4649788"/>
          <p14:tracePt t="17082" x="1744663" y="4649788"/>
          <p14:tracePt t="17091" x="1797050" y="4659313"/>
          <p14:tracePt t="17098" x="1841500" y="4659313"/>
          <p14:tracePt t="17109" x="1884363" y="4659313"/>
          <p14:tracePt t="17114" x="1936750" y="4659313"/>
          <p14:tracePt t="17125" x="1971675" y="4659313"/>
          <p14:tracePt t="17130" x="2024063" y="4659313"/>
          <p14:tracePt t="17139" x="2058988" y="4659313"/>
          <p14:tracePt t="17146" x="2103438" y="4659313"/>
          <p14:tracePt t="17154" x="2155825" y="4659313"/>
          <p14:tracePt t="17162" x="2190750" y="4659313"/>
          <p14:tracePt t="17175" x="2233613" y="4659313"/>
          <p14:tracePt t="17178" x="2303463" y="4641850"/>
          <p14:tracePt t="17186" x="2363788" y="4641850"/>
          <p14:tracePt t="17194" x="2433638" y="4632325"/>
          <p14:tracePt t="17202" x="2486025" y="4624388"/>
          <p14:tracePt t="17210" x="2520950" y="4624388"/>
          <p14:tracePt t="17218" x="2565400" y="4624388"/>
          <p14:tracePt t="17227" x="2608263" y="4597400"/>
          <p14:tracePt t="17234" x="2617788" y="4597400"/>
          <p14:tracePt t="17242" x="2652713" y="4597400"/>
          <p14:tracePt t="17250" x="2660650" y="4589463"/>
          <p14:tracePt t="17291" x="2670175" y="4579938"/>
          <p14:tracePt t="17955" x="2678113" y="4554538"/>
          <p14:tracePt t="17962" x="2695575" y="4546600"/>
          <p14:tracePt t="18195" x="2670175" y="4537075"/>
          <p14:tracePt t="18203" x="2652713" y="4529138"/>
          <p14:tracePt t="18210" x="2643188" y="4529138"/>
          <p14:tracePt t="18218" x="2600325" y="4511675"/>
          <p14:tracePt t="18234" x="2582863" y="4502150"/>
          <p14:tracePt t="18242" x="2555875" y="4494213"/>
          <p14:tracePt t="18250" x="2547938" y="4494213"/>
          <p14:tracePt t="18259" x="2538413" y="4484688"/>
          <p14:tracePt t="18363" x="2538413" y="4494213"/>
          <p14:tracePt t="18371" x="2538413" y="4511675"/>
          <p14:tracePt t="18379" x="2538413" y="4537075"/>
          <p14:tracePt t="18387" x="2538413" y="4554538"/>
          <p14:tracePt t="18395" x="2538413" y="4579938"/>
          <p14:tracePt t="18402" x="2538413" y="4614863"/>
          <p14:tracePt t="18410" x="2538413" y="4641850"/>
          <p14:tracePt t="18418" x="2538413" y="4659313"/>
          <p14:tracePt t="18426" x="2547938" y="4684713"/>
          <p14:tracePt t="18434" x="2573338" y="4694238"/>
          <p14:tracePt t="18442" x="2582863" y="4702175"/>
          <p14:tracePt t="18450" x="2590800" y="4711700"/>
          <p14:tracePt t="18459" x="2617788" y="4711700"/>
          <p14:tracePt t="18474" x="2652713" y="4729163"/>
          <p14:tracePt t="18491" x="2660650" y="4737100"/>
          <p14:tracePt t="18509" x="2678113" y="4754563"/>
          <p14:tracePt t="18530" x="2695575" y="4772025"/>
          <p14:tracePt t="18541" x="2713038" y="4772025"/>
          <p14:tracePt t="18546" x="2740025" y="4781550"/>
          <p14:tracePt t="18570" x="2765425" y="4789488"/>
          <p14:tracePt t="18587" x="2782888" y="4789488"/>
          <p14:tracePt t="18594" x="2792413" y="4799013"/>
          <p14:tracePt t="18602" x="2800350" y="4816475"/>
          <p14:tracePt t="18618" x="2809875" y="4816475"/>
          <p14:tracePt t="19059" x="2827338" y="4806950"/>
          <p14:tracePt t="19066" x="2827338" y="4799013"/>
          <p14:tracePt t="19075" x="2817813" y="4754563"/>
          <p14:tracePt t="19091" x="2817813" y="4719638"/>
          <p14:tracePt t="19099" x="2809875" y="4684713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7EE1511-9D50-97AE-2CE4-69405DD2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E56B20A2-DA77-44BE-DA07-DA5C4D7C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3FDC6361-A53D-4CE0-B921-8250A761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3"/>
    </mc:Choice>
    <mc:Fallback xmlns="">
      <p:transition spd="slow" advTm="6123"/>
    </mc:Fallback>
  </mc:AlternateContent>
  <p:extLst>
    <p:ext uri="{3A86A75C-4F4B-4683-9AE1-C65F6400EC91}">
      <p14:laserTraceLst xmlns:p14="http://schemas.microsoft.com/office/powerpoint/2010/main">
        <p14:tracePtLst>
          <p14:tracePt t="272" x="2800350" y="4684713"/>
          <p14:tracePt t="280" x="2765425" y="4659313"/>
          <p14:tracePt t="289" x="2757488" y="4641850"/>
          <p14:tracePt t="296" x="2740025" y="4614863"/>
          <p14:tracePt t="304" x="2722563" y="4572000"/>
          <p14:tracePt t="312" x="2695575" y="4529138"/>
          <p14:tracePt t="320" x="2687638" y="4484688"/>
          <p14:tracePt t="328" x="2670175" y="4441825"/>
          <p14:tracePt t="336" x="2643188" y="4379913"/>
          <p14:tracePt t="344" x="2635250" y="4362450"/>
          <p14:tracePt t="352" x="2600325" y="4310063"/>
          <p14:tracePt t="360" x="2590800" y="4267200"/>
          <p14:tracePt t="368" x="2582863" y="4205288"/>
          <p14:tracePt t="376" x="2565400" y="4187825"/>
          <p14:tracePt t="384" x="2555875" y="4152900"/>
          <p14:tracePt t="392" x="2547938" y="4110038"/>
          <p14:tracePt t="402" x="2538413" y="4065588"/>
          <p14:tracePt t="408" x="2520950" y="4030663"/>
          <p14:tracePt t="417" x="2520950" y="3987800"/>
          <p14:tracePt t="424" x="2503488" y="3943350"/>
          <p14:tracePt t="432" x="2495550" y="3900488"/>
          <p14:tracePt t="440" x="2495550" y="3873500"/>
          <p14:tracePt t="448" x="2478088" y="3813175"/>
          <p14:tracePt t="456" x="2478088" y="3795713"/>
          <p14:tracePt t="464" x="2478088" y="3760788"/>
          <p14:tracePt t="472" x="2468563" y="3725863"/>
          <p14:tracePt t="480" x="2460625" y="3708400"/>
          <p14:tracePt t="488" x="2451100" y="3698875"/>
          <p14:tracePt t="496" x="2433638" y="3673475"/>
          <p14:tracePt t="520" x="2425700" y="3663950"/>
          <p14:tracePt t="552" x="2416175" y="3656013"/>
          <p14:tracePt t="560" x="2408238" y="3656013"/>
          <p14:tracePt t="568" x="2390775" y="3638550"/>
          <p14:tracePt t="576" x="2373313" y="3638550"/>
          <p14:tracePt t="584" x="2338388" y="3638550"/>
          <p14:tracePt t="592" x="2293938" y="3638550"/>
          <p14:tracePt t="601" x="2260600" y="3638550"/>
          <p14:tracePt t="608" x="2216150" y="3638550"/>
          <p14:tracePt t="617" x="2173288" y="3638550"/>
          <p14:tracePt t="624" x="2120900" y="3638550"/>
          <p14:tracePt t="632" x="2076450" y="3646488"/>
          <p14:tracePt t="640" x="2024063" y="3663950"/>
          <p14:tracePt t="648" x="1989138" y="3690938"/>
          <p14:tracePt t="656" x="1936750" y="3725863"/>
          <p14:tracePt t="664" x="1911350" y="3733800"/>
          <p14:tracePt t="672" x="1893888" y="3743325"/>
          <p14:tracePt t="680" x="1884363" y="3751263"/>
          <p14:tracePt t="700" x="1841500" y="3795713"/>
          <p14:tracePt t="704" x="1841500" y="3821113"/>
          <p14:tracePt t="712" x="1824038" y="3838575"/>
          <p14:tracePt t="720" x="1814513" y="3873500"/>
          <p14:tracePt t="728" x="1814513" y="3900488"/>
          <p14:tracePt t="736" x="1814513" y="3908425"/>
          <p14:tracePt t="744" x="1814513" y="3952875"/>
          <p14:tracePt t="752" x="1814513" y="3987800"/>
          <p14:tracePt t="760" x="1814513" y="4005263"/>
          <p14:tracePt t="768" x="1814513" y="4040188"/>
          <p14:tracePt t="776" x="1814513" y="4048125"/>
          <p14:tracePt t="784" x="1841500" y="4083050"/>
          <p14:tracePt t="792" x="1866900" y="4100513"/>
          <p14:tracePt t="801" x="1893888" y="4117975"/>
          <p14:tracePt t="808" x="1936750" y="4127500"/>
          <p14:tracePt t="817" x="2006600" y="4127500"/>
          <p14:tracePt t="824" x="2058988" y="4127500"/>
          <p14:tracePt t="832" x="2146300" y="4127500"/>
          <p14:tracePt t="840" x="2233613" y="4117975"/>
          <p14:tracePt t="848" x="2311400" y="4075113"/>
          <p14:tracePt t="856" x="2390775" y="4030663"/>
          <p14:tracePt t="864" x="2443163" y="3987800"/>
          <p14:tracePt t="872" x="2495550" y="3960813"/>
          <p14:tracePt t="880" x="2520950" y="3917950"/>
          <p14:tracePt t="888" x="2520950" y="3873500"/>
          <p14:tracePt t="896" x="2520950" y="3830638"/>
          <p14:tracePt t="904" x="2520950" y="3786188"/>
          <p14:tracePt t="912" x="2520950" y="3760788"/>
          <p14:tracePt t="920" x="2520950" y="3716338"/>
          <p14:tracePt t="928" x="2495550" y="3673475"/>
          <p14:tracePt t="936" x="2478088" y="3663950"/>
          <p14:tracePt t="944" x="2460625" y="3638550"/>
          <p14:tracePt t="952" x="2425700" y="3621088"/>
          <p14:tracePt t="960" x="2408238" y="3611563"/>
          <p14:tracePt t="968" x="2390775" y="3611563"/>
          <p14:tracePt t="976" x="2381250" y="3611563"/>
          <p14:tracePt t="984" x="2346325" y="3611563"/>
          <p14:tracePt t="992" x="2320925" y="3611563"/>
          <p14:tracePt t="1001" x="2286000" y="3611563"/>
          <p14:tracePt t="1008" x="2260600" y="3611563"/>
          <p14:tracePt t="1018" x="2216150" y="3621088"/>
          <p14:tracePt t="1024" x="2155825" y="3663950"/>
          <p14:tracePt t="1032" x="2111375" y="3698875"/>
          <p14:tracePt t="1040" x="2041525" y="3751263"/>
          <p14:tracePt t="1048" x="1998663" y="3813175"/>
          <p14:tracePt t="1056" x="1946275" y="3865563"/>
          <p14:tracePt t="1064" x="1911350" y="3908425"/>
          <p14:tracePt t="1072" x="1893888" y="3952875"/>
          <p14:tracePt t="1080" x="1884363" y="3995738"/>
          <p14:tracePt t="1088" x="1866900" y="4040188"/>
          <p14:tracePt t="1096" x="1866900" y="4057650"/>
          <p14:tracePt t="1104" x="1866900" y="4075113"/>
          <p14:tracePt t="1112" x="1866900" y="4100513"/>
          <p14:tracePt t="1120" x="1866900" y="4117975"/>
          <p14:tracePt t="1128" x="1866900" y="4127500"/>
          <p14:tracePt t="1136" x="1866900" y="4144963"/>
          <p14:tracePt t="1152" x="1866900" y="4162425"/>
          <p14:tracePt t="1160" x="1876425" y="4170363"/>
          <p14:tracePt t="1201" x="1884363" y="4170363"/>
          <p14:tracePt t="3490" x="1893888" y="4179888"/>
          <p14:tracePt t="3521" x="1963738" y="4205288"/>
          <p14:tracePt t="3529" x="2128838" y="4249738"/>
          <p14:tracePt t="3537" x="2286000" y="4267200"/>
          <p14:tracePt t="3545" x="2443163" y="4275138"/>
          <p14:tracePt t="3553" x="2573338" y="4275138"/>
          <p14:tracePt t="3561" x="2670175" y="4275138"/>
          <p14:tracePt t="3569" x="2722563" y="4275138"/>
          <p14:tracePt t="3576" x="2765425" y="4267200"/>
          <p14:tracePt t="3585" x="2809875" y="4222750"/>
          <p14:tracePt t="3593" x="2844800" y="4187825"/>
          <p14:tracePt t="3601" x="2852738" y="4144963"/>
          <p14:tracePt t="3609" x="2879725" y="4057650"/>
          <p14:tracePt t="3619" x="2879725" y="3978275"/>
          <p14:tracePt t="3625" x="2879725" y="3890963"/>
          <p14:tracePt t="3635" x="2852738" y="3838575"/>
          <p14:tracePt t="3641" x="2817813" y="3751263"/>
          <p14:tracePt t="3652" x="2809875" y="3673475"/>
          <p14:tracePt t="3657" x="2774950" y="3594100"/>
          <p14:tracePt t="3665" x="2740025" y="3524250"/>
          <p14:tracePt t="3673" x="2695575" y="3454400"/>
          <p14:tracePt t="3681" x="2643188" y="3403600"/>
          <p14:tracePt t="3689" x="2608263" y="3351213"/>
          <p14:tracePt t="3697" x="2582863" y="3316288"/>
          <p14:tracePt t="3705" x="2538413" y="3281363"/>
          <p14:tracePt t="3713" x="2495550" y="3271838"/>
          <p14:tracePt t="3721" x="2451100" y="3271838"/>
          <p14:tracePt t="3728" x="2390775" y="3271838"/>
          <p14:tracePt t="3737" x="2328863" y="3271838"/>
          <p14:tracePt t="3745" x="2243138" y="3271838"/>
          <p14:tracePt t="3753" x="2128838" y="3316288"/>
          <p14:tracePt t="3760" x="2016125" y="3394075"/>
          <p14:tracePt t="3769" x="1901825" y="3471863"/>
          <p14:tracePt t="3776" x="1797050" y="3551238"/>
          <p14:tracePt t="3784" x="1692275" y="3638550"/>
          <p14:tracePt t="3793" x="1631950" y="3698875"/>
          <p14:tracePt t="3801" x="1562100" y="3768725"/>
          <p14:tracePt t="3809" x="1517650" y="3838575"/>
          <p14:tracePt t="3818" x="1500188" y="3908425"/>
          <p14:tracePt t="3825" x="1500188" y="3952875"/>
          <p14:tracePt t="3835" x="1500188" y="3960813"/>
          <p14:tracePt t="3841" x="1500188" y="3987800"/>
          <p14:tracePt t="3857" x="1517650" y="4005263"/>
          <p14:tracePt t="3865" x="1562100" y="4005263"/>
          <p14:tracePt t="3873" x="1614488" y="4005263"/>
          <p14:tracePt t="3881" x="1674813" y="3978275"/>
          <p14:tracePt t="3889" x="1744663" y="3935413"/>
          <p14:tracePt t="3897" x="1789113" y="3900488"/>
          <p14:tracePt t="3905" x="1841500" y="3848100"/>
          <p14:tracePt t="3913" x="1876425" y="3786188"/>
          <p14:tracePt t="3920" x="1919288" y="3725863"/>
          <p14:tracePt t="3929" x="1963738" y="3663950"/>
          <p14:tracePt t="3937" x="1981200" y="3594100"/>
          <p14:tracePt t="3945" x="1981200" y="3541713"/>
          <p14:tracePt t="3954" x="1981200" y="3489325"/>
          <p14:tracePt t="3961" x="1981200" y="3446463"/>
          <p14:tracePt t="3968" x="1981200" y="3403600"/>
          <p14:tracePt t="3977" x="1981200" y="3376613"/>
          <p14:tracePt t="3988" x="1946275" y="3324225"/>
          <p14:tracePt t="3993" x="1936750" y="3316288"/>
          <p14:tracePt t="4002" x="1901825" y="3289300"/>
          <p14:tracePt t="4009" x="1884363" y="3281363"/>
          <p14:tracePt t="4019" x="1841500" y="3281363"/>
          <p14:tracePt t="4024" x="1797050" y="3281363"/>
          <p14:tracePt t="4035" x="1754188" y="3281363"/>
          <p14:tracePt t="4041" x="1684338" y="3298825"/>
          <p14:tracePt t="4049" x="1597025" y="3341688"/>
          <p14:tracePt t="4057" x="1509713" y="3421063"/>
          <p14:tracePt t="4065" x="1447800" y="3489325"/>
          <p14:tracePt t="4073" x="1387475" y="3568700"/>
          <p14:tracePt t="4081" x="1360488" y="3656013"/>
          <p14:tracePt t="4089" x="1343025" y="3725863"/>
          <p14:tracePt t="4097" x="1343025" y="3786188"/>
          <p14:tracePt t="4105" x="1370013" y="3838575"/>
          <p14:tracePt t="4112" x="1412875" y="3873500"/>
          <p14:tracePt t="4121" x="1482725" y="3908425"/>
          <p14:tracePt t="4129" x="1587500" y="3917950"/>
          <p14:tracePt t="4137" x="1701800" y="3917950"/>
          <p14:tracePt t="4145" x="1849438" y="3917950"/>
          <p14:tracePt t="4153" x="1971675" y="3890963"/>
          <p14:tracePt t="4161" x="2093913" y="3848100"/>
          <p14:tracePt t="4168" x="2216150" y="3803650"/>
          <p14:tracePt t="4176" x="2320925" y="3716338"/>
          <p14:tracePt t="4185" x="2433638" y="3638550"/>
          <p14:tracePt t="4193" x="2503488" y="3586163"/>
          <p14:tracePt t="4201" x="2590800" y="3506788"/>
          <p14:tracePt t="4209" x="2652713" y="3446463"/>
          <p14:tracePt t="4219" x="2695575" y="3394075"/>
          <p14:tracePt t="4225" x="2722563" y="3351213"/>
          <p14:tracePt t="4235" x="2740025" y="3306763"/>
          <p14:tracePt t="4240" x="2740025" y="3289300"/>
          <p14:tracePt t="4251" x="2740025" y="3271838"/>
          <p14:tracePt t="4257" x="2740025" y="3246438"/>
          <p14:tracePt t="4265" x="2722563" y="3228975"/>
          <p14:tracePt t="4281" x="2695575" y="3219450"/>
          <p14:tracePt t="4289" x="2643188" y="3219450"/>
          <p14:tracePt t="4297" x="2590800" y="3201988"/>
          <p14:tracePt t="4305" x="2513013" y="3201988"/>
          <p14:tracePt t="4313" x="2433638" y="3201988"/>
          <p14:tracePt t="4321" x="2363788" y="3211513"/>
          <p14:tracePt t="4329" x="2286000" y="3254375"/>
          <p14:tracePt t="4337" x="2216150" y="3289300"/>
          <p14:tracePt t="4345" x="2173288" y="3333750"/>
          <p14:tracePt t="4353" x="2155825" y="3386138"/>
          <p14:tracePt t="4361" x="2111375" y="3436938"/>
          <p14:tracePt t="4368" x="2103438" y="3481388"/>
          <p14:tracePt t="4377" x="2103438" y="3524250"/>
          <p14:tracePt t="4385" x="2103438" y="3559175"/>
          <p14:tracePt t="4394" x="2103438" y="3576638"/>
          <p14:tracePt t="4401" x="2103438" y="3621088"/>
          <p14:tracePt t="4408" x="2103438" y="3681413"/>
          <p14:tracePt t="4416" x="2111375" y="3733800"/>
          <p14:tracePt t="5385" x="2111375" y="3778250"/>
          <p14:tracePt t="5393" x="2041525" y="3813175"/>
          <p14:tracePt t="5401" x="1971675" y="3865563"/>
          <p14:tracePt t="5409" x="1911350" y="3917950"/>
          <p14:tracePt t="5419" x="1866900" y="3970338"/>
          <p14:tracePt t="5425" x="1849438" y="4040188"/>
          <p14:tracePt t="5434" x="1849438" y="4092575"/>
          <p14:tracePt t="5441" x="1849438" y="4144963"/>
          <p14:tracePt t="5452" x="1849438" y="4179888"/>
          <p14:tracePt t="5457" x="1893888" y="4232275"/>
          <p14:tracePt t="5465" x="1971675" y="4267200"/>
          <p14:tracePt t="5473" x="2093913" y="4292600"/>
          <p14:tracePt t="5481" x="2233613" y="4302125"/>
          <p14:tracePt t="5489" x="2398713" y="4302125"/>
          <p14:tracePt t="5497" x="2590800" y="4302125"/>
          <p14:tracePt t="5505" x="2782888" y="4302125"/>
          <p14:tracePt t="5513" x="2984500" y="4302125"/>
          <p14:tracePt t="5521" x="3149600" y="4267200"/>
          <p14:tracePt t="5529" x="3316288" y="4205288"/>
          <p14:tracePt t="5537" x="3436938" y="4152900"/>
          <p14:tracePt t="5545" x="3541713" y="4100513"/>
          <p14:tracePt t="5553" x="3611563" y="4065588"/>
          <p14:tracePt t="5561" x="3638550" y="4030663"/>
          <p14:tracePt t="5569" x="3663950" y="4005263"/>
          <p14:tracePt t="5577" x="3663950" y="3987800"/>
          <p14:tracePt t="5585" x="3663950" y="3960813"/>
          <p14:tracePt t="5593" x="3663950" y="3935413"/>
          <p14:tracePt t="5601" x="3663950" y="3925888"/>
          <p14:tracePt t="5609" x="3646488" y="3873500"/>
          <p14:tracePt t="5618" x="3629025" y="3848100"/>
          <p14:tracePt t="5625" x="3586163" y="3803650"/>
          <p14:tracePt t="5635" x="3559175" y="3786188"/>
          <p14:tracePt t="5641" x="3498850" y="3751263"/>
          <p14:tracePt t="5651" x="3436938" y="3716338"/>
          <p14:tracePt t="5668" x="3306763" y="3673475"/>
          <p14:tracePt t="5673" x="3246438" y="3663950"/>
          <p14:tracePt t="5681" x="3201988" y="3656013"/>
          <p14:tracePt t="5689" x="3124200" y="3638550"/>
          <p14:tracePt t="5697" x="3044825" y="3621088"/>
          <p14:tracePt t="5705" x="2984500" y="3621088"/>
          <p14:tracePt t="5713" x="2914650" y="3621088"/>
          <p14:tracePt t="5721" x="2844800" y="3621088"/>
          <p14:tracePt t="5729" x="2774950" y="3621088"/>
          <p14:tracePt t="5737" x="2722563" y="3621088"/>
          <p14:tracePt t="5745" x="2687638" y="3638550"/>
          <p14:tracePt t="5753" x="2678113" y="3638550"/>
          <p14:tracePt t="5761" x="2670175" y="3638550"/>
          <p14:tracePt t="5777" x="2652713" y="3638550"/>
          <p14:tracePt t="5785" x="2643188" y="3646488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5A62544-7E1E-443F-CAD5-DF0C8093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A4141090-0785-CF21-0089-A9950DBD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CED285E8-B51E-6F9B-5783-0F65250A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BB4E7E05-7CC6-76CC-DD88-9EF790F8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"/>
    </mc:Choice>
    <mc:Fallback xmlns="">
      <p:transition spd="slow" advTm="3370"/>
    </mc:Fallback>
  </mc:AlternateContent>
  <p:extLst>
    <p:ext uri="{3A86A75C-4F4B-4683-9AE1-C65F6400EC91}">
      <p14:laserTraceLst xmlns:p14="http://schemas.microsoft.com/office/powerpoint/2010/main">
        <p14:tracePtLst>
          <p14:tracePt t="166" x="2643188" y="3663950"/>
          <p14:tracePt t="174" x="2643188" y="3708400"/>
          <p14:tracePt t="182" x="2643188" y="3733800"/>
          <p14:tracePt t="190" x="2643188" y="3768725"/>
          <p14:tracePt t="198" x="2643188" y="3795713"/>
          <p14:tracePt t="206" x="2635250" y="3838575"/>
          <p14:tracePt t="214" x="2635250" y="3883025"/>
          <p14:tracePt t="222" x="2608263" y="3925888"/>
          <p14:tracePt t="230" x="2608263" y="3952875"/>
          <p14:tracePt t="238" x="2600325" y="4005263"/>
          <p14:tracePt t="246" x="2600325" y="4040188"/>
          <p14:tracePt t="254" x="2590800" y="4075113"/>
          <p14:tracePt t="262" x="2582863" y="4117975"/>
          <p14:tracePt t="270" x="2582863" y="4144963"/>
          <p14:tracePt t="278" x="2582863" y="4179888"/>
          <p14:tracePt t="287" x="2582863" y="4232275"/>
          <p14:tracePt t="294" x="2555875" y="4275138"/>
          <p14:tracePt t="303" x="2555875" y="4344988"/>
          <p14:tracePt t="310" x="2555875" y="4397375"/>
          <p14:tracePt t="320" x="2555875" y="4476750"/>
          <p14:tracePt t="326" x="2555875" y="4554538"/>
          <p14:tracePt t="334" x="2555875" y="4641850"/>
          <p14:tracePt t="342" x="2555875" y="4711700"/>
          <p14:tracePt t="350" x="2565400" y="4816475"/>
          <p14:tracePt t="358" x="2573338" y="4886325"/>
          <p14:tracePt t="366" x="2582863" y="4973638"/>
          <p14:tracePt t="374" x="2617788" y="5078413"/>
          <p14:tracePt t="382" x="2660650" y="5165725"/>
          <p14:tracePt t="390" x="2740025" y="5278438"/>
          <p14:tracePt t="398" x="2809875" y="5365750"/>
          <p14:tracePt t="406" x="2914650" y="5453063"/>
          <p14:tracePt t="414" x="3044825" y="5575300"/>
          <p14:tracePt t="422" x="3176588" y="5654675"/>
          <p14:tracePt t="430" x="3316288" y="5715000"/>
          <p14:tracePt t="438" x="3481388" y="5775325"/>
          <p14:tracePt t="446" x="3638550" y="5827713"/>
          <p14:tracePt t="454" x="3813175" y="5880100"/>
          <p14:tracePt t="462" x="4013200" y="5924550"/>
          <p14:tracePt t="470" x="4197350" y="5959475"/>
          <p14:tracePt t="478" x="4379913" y="5959475"/>
          <p14:tracePt t="486" x="4554538" y="5967413"/>
          <p14:tracePt t="494" x="4746625" y="5967413"/>
          <p14:tracePt t="503" x="4921250" y="5967413"/>
          <p14:tracePt t="510" x="5078413" y="5967413"/>
          <p14:tracePt t="520" x="5235575" y="5967413"/>
          <p14:tracePt t="526" x="5400675" y="5949950"/>
          <p14:tracePt t="534" x="5540375" y="5932488"/>
          <p14:tracePt t="542" x="5672138" y="5889625"/>
          <p14:tracePt t="553" x="5792788" y="5837238"/>
          <p14:tracePt t="558" x="5889625" y="5792788"/>
          <p14:tracePt t="566" x="6011863" y="5732463"/>
          <p14:tracePt t="574" x="6107113" y="5680075"/>
          <p14:tracePt t="582" x="6211888" y="5619750"/>
          <p14:tracePt t="590" x="6299200" y="5549900"/>
          <p14:tracePt t="598" x="6403975" y="5470525"/>
          <p14:tracePt t="606" x="6508750" y="5427663"/>
          <p14:tracePt t="614" x="6605588" y="5357813"/>
          <p14:tracePt t="622" x="6710363" y="5287963"/>
          <p14:tracePt t="630" x="6823075" y="5226050"/>
          <p14:tracePt t="638" x="6910388" y="5165725"/>
          <p14:tracePt t="646" x="7015163" y="5095875"/>
          <p14:tracePt t="654" x="7110413" y="5026025"/>
          <p14:tracePt t="662" x="7189788" y="4964113"/>
          <p14:tracePt t="670" x="7232650" y="4921250"/>
          <p14:tracePt t="678" x="7277100" y="4876800"/>
          <p14:tracePt t="686" x="7302500" y="4833938"/>
          <p14:tracePt t="694" x="7302500" y="4799013"/>
          <p14:tracePt t="703" x="7302500" y="4754563"/>
          <p14:tracePt t="710" x="7302500" y="4719638"/>
          <p14:tracePt t="720" x="7302500" y="4684713"/>
          <p14:tracePt t="726" x="7294563" y="4641850"/>
          <p14:tracePt t="734" x="7267575" y="4589463"/>
          <p14:tracePt t="742" x="7232650" y="4546600"/>
          <p14:tracePt t="750" x="7224713" y="4494213"/>
          <p14:tracePt t="758" x="7189788" y="4449763"/>
          <p14:tracePt t="766" x="7180263" y="4397375"/>
          <p14:tracePt t="774" x="7172325" y="4362450"/>
          <p14:tracePt t="782" x="7162800" y="4319588"/>
          <p14:tracePt t="790" x="7162800" y="4310063"/>
          <p14:tracePt t="798" x="7162800" y="4275138"/>
          <p14:tracePt t="830" x="7145338" y="4267200"/>
          <p14:tracePt t="870" x="7127875" y="4267200"/>
          <p14:tracePt t="886" x="7085013" y="4267200"/>
          <p14:tracePt t="894" x="7040563" y="4292600"/>
          <p14:tracePt t="903" x="6962775" y="4319588"/>
          <p14:tracePt t="910" x="6910388" y="4344988"/>
          <p14:tracePt t="920" x="6840538" y="4379913"/>
          <p14:tracePt t="926" x="6770688" y="4389438"/>
          <p14:tracePt t="934" x="6692900" y="4406900"/>
          <p14:tracePt t="942" x="6605588" y="4441825"/>
          <p14:tracePt t="950" x="6535738" y="4449763"/>
          <p14:tracePt t="958" x="6465888" y="4476750"/>
          <p14:tracePt t="966" x="6403975" y="4494213"/>
          <p14:tracePt t="974" x="6334125" y="4519613"/>
          <p14:tracePt t="982" x="6264275" y="4554538"/>
          <p14:tracePt t="990" x="6211888" y="4564063"/>
          <p14:tracePt t="998" x="6169025" y="4572000"/>
          <p14:tracePt t="1006" x="6116638" y="4572000"/>
          <p14:tracePt t="1014" x="6072188" y="4606925"/>
          <p14:tracePt t="1022" x="6029325" y="4614863"/>
          <p14:tracePt t="1030" x="5994400" y="4624388"/>
          <p14:tracePt t="1038" x="5949950" y="4624388"/>
          <p14:tracePt t="1046" x="5915025" y="4659313"/>
          <p14:tracePt t="1054" x="5880100" y="4659313"/>
          <p14:tracePt t="1062" x="5862638" y="4684713"/>
          <p14:tracePt t="1070" x="5827713" y="4711700"/>
          <p14:tracePt t="1078" x="5810250" y="4746625"/>
          <p14:tracePt t="1086" x="5775325" y="4799013"/>
          <p14:tracePt t="1094" x="5767388" y="4859338"/>
          <p14:tracePt t="1103" x="5749925" y="4946650"/>
          <p14:tracePt t="1110" x="5749925" y="5043488"/>
          <p14:tracePt t="1120" x="5749925" y="5103813"/>
          <p14:tracePt t="1126" x="5802313" y="5208588"/>
          <p14:tracePt t="1134" x="5845175" y="5260975"/>
          <p14:tracePt t="1142" x="5889625" y="5313363"/>
          <p14:tracePt t="1150" x="5907088" y="5340350"/>
          <p14:tracePt t="1158" x="5949950" y="5365750"/>
          <p14:tracePt t="1166" x="5984875" y="5392738"/>
          <p14:tracePt t="1174" x="6054725" y="5410200"/>
          <p14:tracePt t="1182" x="6099175" y="5410200"/>
          <p14:tracePt t="1190" x="6151563" y="5410200"/>
          <p14:tracePt t="1198" x="6211888" y="5410200"/>
          <p14:tracePt t="1206" x="6281738" y="5400675"/>
          <p14:tracePt t="1214" x="6326188" y="5365750"/>
          <p14:tracePt t="1222" x="6369050" y="5340350"/>
          <p14:tracePt t="1230" x="6413500" y="5287963"/>
          <p14:tracePt t="1238" x="6448425" y="5243513"/>
          <p14:tracePt t="1246" x="6491288" y="5191125"/>
          <p14:tracePt t="1254" x="6500813" y="5148263"/>
          <p14:tracePt t="1262" x="6535738" y="5113338"/>
          <p14:tracePt t="1270" x="6543675" y="5068888"/>
          <p14:tracePt t="1278" x="6553200" y="5016500"/>
          <p14:tracePt t="1286" x="6553200" y="4973638"/>
          <p14:tracePt t="1294" x="6561138" y="4921250"/>
          <p14:tracePt t="1303" x="6561138" y="4876800"/>
          <p14:tracePt t="1310" x="6561138" y="4833938"/>
          <p14:tracePt t="1319" x="6561138" y="4789488"/>
          <p14:tracePt t="1326" x="6561138" y="4754563"/>
          <p14:tracePt t="1334" x="6561138" y="4702175"/>
          <p14:tracePt t="1342" x="6561138" y="4659313"/>
          <p14:tracePt t="1350" x="6561138" y="4589463"/>
          <p14:tracePt t="1358" x="6561138" y="4546600"/>
          <p14:tracePt t="1366" x="6561138" y="4484688"/>
          <p14:tracePt t="1374" x="6561138" y="4406900"/>
          <p14:tracePt t="1382" x="6561138" y="4327525"/>
          <p14:tracePt t="1390" x="6561138" y="4267200"/>
          <p14:tracePt t="1398" x="6561138" y="4179888"/>
          <p14:tracePt t="1406" x="6561138" y="4110038"/>
          <p14:tracePt t="1414" x="6561138" y="4022725"/>
          <p14:tracePt t="1422" x="6561138" y="3943350"/>
          <p14:tracePt t="1430" x="6561138" y="3873500"/>
          <p14:tracePt t="1438" x="6561138" y="3813175"/>
          <p14:tracePt t="1446" x="6561138" y="3743325"/>
          <p14:tracePt t="1454" x="6561138" y="3663950"/>
          <p14:tracePt t="1462" x="6561138" y="3594100"/>
          <p14:tracePt t="1470" x="6526213" y="3506788"/>
          <p14:tracePt t="1478" x="6518275" y="3436938"/>
          <p14:tracePt t="1486" x="6483350" y="3359150"/>
          <p14:tracePt t="1494" x="6465888" y="3281363"/>
          <p14:tracePt t="1503" x="6448425" y="3201988"/>
          <p14:tracePt t="1510" x="6430963" y="3106738"/>
          <p14:tracePt t="1520" x="6421438" y="3027363"/>
          <p14:tracePt t="1526" x="6403975" y="2932113"/>
          <p14:tracePt t="1534" x="6403975" y="2844800"/>
          <p14:tracePt t="1542" x="6396038" y="2757488"/>
          <p14:tracePt t="1551" x="6396038" y="2678113"/>
          <p14:tracePt t="1558" x="6378575" y="2582863"/>
          <p14:tracePt t="1566" x="6378575" y="2503488"/>
          <p14:tracePt t="1574" x="6378575" y="2433638"/>
          <p14:tracePt t="1582" x="6361113" y="2355850"/>
          <p14:tracePt t="1590" x="6361113" y="2268538"/>
          <p14:tracePt t="1599" x="6343650" y="2190750"/>
          <p14:tracePt t="1606" x="6343650" y="2138363"/>
          <p14:tracePt t="1614" x="6316663" y="2051050"/>
          <p14:tracePt t="1623" x="6299200" y="1981200"/>
          <p14:tracePt t="1630" x="6291263" y="1919288"/>
          <p14:tracePt t="1639" x="6264275" y="1866900"/>
          <p14:tracePt t="1646" x="6246813" y="1806575"/>
          <p14:tracePt t="1655" x="6211888" y="1744663"/>
          <p14:tracePt t="1662" x="6203950" y="1701800"/>
          <p14:tracePt t="1671" x="6176963" y="1666875"/>
          <p14:tracePt t="1678" x="6159500" y="1631950"/>
          <p14:tracePt t="1687" x="6134100" y="1604963"/>
          <p14:tracePt t="1694" x="6116638" y="1579563"/>
          <p14:tracePt t="1704" x="6089650" y="1570038"/>
          <p14:tracePt t="1710" x="6072188" y="1544638"/>
          <p14:tracePt t="1720" x="6046788" y="1535113"/>
          <p14:tracePt t="1727" x="6037263" y="1535113"/>
          <p14:tracePt t="1735" x="6002338" y="1535113"/>
          <p14:tracePt t="1743" x="5984875" y="1535113"/>
          <p14:tracePt t="1750" x="5967413" y="1527175"/>
          <p14:tracePt t="1759" x="5949950" y="1527175"/>
          <p14:tracePt t="1766" x="5915025" y="1527175"/>
          <p14:tracePt t="1775" x="5872163" y="1544638"/>
          <p14:tracePt t="1782" x="5827713" y="1570038"/>
          <p14:tracePt t="1791" x="5792788" y="1604963"/>
          <p14:tracePt t="1804" x="5767388" y="1649413"/>
          <p14:tracePt t="1806" x="5740400" y="1701800"/>
          <p14:tracePt t="1814" x="5707063" y="1762125"/>
          <p14:tracePt t="1822" x="5697538" y="1831975"/>
          <p14:tracePt t="1830" x="5697538" y="1919288"/>
          <p14:tracePt t="1838" x="5697538" y="2024063"/>
          <p14:tracePt t="1846" x="5715000" y="2120900"/>
          <p14:tracePt t="1855" x="5732463" y="2216150"/>
          <p14:tracePt t="1862" x="5749925" y="2311400"/>
          <p14:tracePt t="1870" x="5749925" y="2416175"/>
          <p14:tracePt t="1878" x="5792788" y="2478088"/>
          <p14:tracePt t="1888" x="5819775" y="2590800"/>
          <p14:tracePt t="1894" x="5845175" y="2687638"/>
          <p14:tracePt t="1904" x="5880100" y="2782888"/>
          <p14:tracePt t="1910" x="5889625" y="2897188"/>
          <p14:tracePt t="1920" x="5897563" y="2984500"/>
          <p14:tracePt t="1926" x="5932488" y="3079750"/>
          <p14:tracePt t="1935" x="5942013" y="3167063"/>
          <p14:tracePt t="1942" x="5949950" y="3246438"/>
          <p14:tracePt t="1951" x="5949950" y="3341688"/>
          <p14:tracePt t="1958" x="5949950" y="3403600"/>
          <p14:tracePt t="1966" x="5949950" y="3489325"/>
          <p14:tracePt t="1975" x="5942013" y="3576638"/>
          <p14:tracePt t="1982" x="5915025" y="3681413"/>
          <p14:tracePt t="1991" x="5872163" y="3751263"/>
          <p14:tracePt t="1999" x="5827713" y="3856038"/>
          <p14:tracePt t="2006" x="5784850" y="3943350"/>
          <p14:tracePt t="2015" x="5749925" y="4013200"/>
          <p14:tracePt t="2022" x="5697538" y="4100513"/>
          <p14:tracePt t="2030" x="5654675" y="4205288"/>
          <p14:tracePt t="2039" x="5645150" y="4267200"/>
          <p14:tracePt t="2047" x="5592763" y="4379913"/>
          <p14:tracePt t="2055" x="5557838" y="4476750"/>
          <p14:tracePt t="2062" x="5522913" y="4564063"/>
          <p14:tracePt t="2071" x="5470525" y="4641850"/>
          <p14:tracePt t="2078" x="5435600" y="4711700"/>
          <p14:tracePt t="2087" x="5392738" y="4799013"/>
          <p14:tracePt t="2094" x="5348288" y="4876800"/>
          <p14:tracePt t="2104" x="5305425" y="4946650"/>
          <p14:tracePt t="2110" x="5253038" y="5008563"/>
          <p14:tracePt t="2120" x="5208588" y="5078413"/>
          <p14:tracePt t="2126" x="5165725" y="5130800"/>
          <p14:tracePt t="2135" x="5130800" y="5173663"/>
          <p14:tracePt t="2142" x="5095875" y="5226050"/>
          <p14:tracePt t="2151" x="5078413" y="5270500"/>
          <p14:tracePt t="2158" x="5051425" y="5305425"/>
          <p14:tracePt t="2166" x="5033963" y="5340350"/>
          <p14:tracePt t="2175" x="5008563" y="5383213"/>
          <p14:tracePt t="2182" x="5008563" y="5410200"/>
          <p14:tracePt t="2191" x="5008563" y="5435600"/>
          <p14:tracePt t="2198" x="5008563" y="5470525"/>
          <p14:tracePt t="2206" x="5026025" y="5522913"/>
          <p14:tracePt t="2215" x="5078413" y="5575300"/>
          <p14:tracePt t="2222" x="5165725" y="5610225"/>
          <p14:tracePt t="2230" x="5278438" y="5654675"/>
          <p14:tracePt t="2239" x="5383213" y="5689600"/>
          <p14:tracePt t="2246" x="5505450" y="5707063"/>
          <p14:tracePt t="2255" x="5619750" y="5715000"/>
          <p14:tracePt t="2262" x="5722938" y="5715000"/>
          <p14:tracePt t="2271" x="5810250" y="5715000"/>
          <p14:tracePt t="2278" x="5889625" y="5715000"/>
          <p14:tracePt t="2287" x="5949950" y="5715000"/>
          <p14:tracePt t="2294" x="6019800" y="5680075"/>
          <p14:tracePt t="2304" x="6054725" y="5672138"/>
          <p14:tracePt t="2310" x="6107113" y="5637213"/>
          <p14:tracePt t="2320" x="6124575" y="5619750"/>
          <p14:tracePt t="2326" x="6169025" y="5592763"/>
          <p14:tracePt t="2335" x="6186488" y="5584825"/>
          <p14:tracePt t="2343" x="6211888" y="5549900"/>
          <p14:tracePt t="2350" x="6246813" y="5514975"/>
          <p14:tracePt t="2358" x="6281738" y="5497513"/>
          <p14:tracePt t="2367" x="6326188" y="5462588"/>
          <p14:tracePt t="2374" x="6369050" y="5445125"/>
          <p14:tracePt t="2382" x="6403975" y="5418138"/>
          <p14:tracePt t="2391" x="6430963" y="5400675"/>
          <p14:tracePt t="2399" x="6491288" y="5375275"/>
          <p14:tracePt t="2406" x="6535738" y="5357813"/>
          <p14:tracePt t="2414" x="6578600" y="5330825"/>
          <p14:tracePt t="2423" x="6630988" y="5313363"/>
          <p14:tracePt t="2430" x="6648450" y="5295900"/>
          <p14:tracePt t="2439" x="6683375" y="5287963"/>
          <p14:tracePt t="2447" x="6710363" y="5278438"/>
          <p14:tracePt t="2454" x="6718300" y="5278438"/>
          <p14:tracePt t="2462" x="6735763" y="5253038"/>
          <p14:tracePt t="2471" x="6762750" y="5243513"/>
          <p14:tracePt t="2478" x="6770688" y="5235575"/>
          <p14:tracePt t="2487" x="6797675" y="5235575"/>
          <p14:tracePt t="2494" x="6805613" y="5226050"/>
          <p14:tracePt t="2504" x="6815138" y="5200650"/>
          <p14:tracePt t="2520" x="6815138" y="5183188"/>
          <p14:tracePt t="2526" x="6815138" y="5148263"/>
          <p14:tracePt t="2538" x="6815138" y="5103813"/>
          <p14:tracePt t="2542" x="6815138" y="5078413"/>
          <p14:tracePt t="2551" x="6815138" y="5033963"/>
          <p14:tracePt t="2558" x="6815138" y="4991100"/>
          <p14:tracePt t="2566" x="6797675" y="4938713"/>
          <p14:tracePt t="2574" x="6788150" y="4921250"/>
          <p14:tracePt t="2582" x="6780213" y="4894263"/>
          <p14:tracePt t="2590" x="6770688" y="4894263"/>
          <p14:tracePt t="2599" x="6745288" y="4876800"/>
          <p14:tracePt t="2607" x="6735763" y="4859338"/>
          <p14:tracePt t="2614" x="6727825" y="4851400"/>
          <p14:tracePt t="2638" x="6710363" y="4841875"/>
          <p14:tracePt t="2646" x="6692900" y="4816475"/>
          <p14:tracePt t="2655" x="6657975" y="4806950"/>
          <p14:tracePt t="2662" x="6648450" y="4806950"/>
          <p14:tracePt t="2670" x="6605588" y="4806950"/>
          <p14:tracePt t="2678" x="6578600" y="4806950"/>
          <p14:tracePt t="2687" x="6553200" y="4806950"/>
          <p14:tracePt t="2694" x="6526213" y="4806950"/>
          <p14:tracePt t="2703" x="6518275" y="4806950"/>
          <p14:tracePt t="2710" x="6491288" y="4806950"/>
          <p14:tracePt t="2721" x="6483350" y="4806950"/>
          <p14:tracePt t="2839" x="6438900" y="4816475"/>
          <p14:tracePt t="2847" x="6396038" y="4824413"/>
          <p14:tracePt t="2855" x="6351588" y="4833938"/>
          <p14:tracePt t="2863" x="6273800" y="4833938"/>
          <p14:tracePt t="2872" x="6211888" y="4841875"/>
          <p14:tracePt t="2879" x="6124575" y="4841875"/>
          <p14:tracePt t="2888" x="6029325" y="4841875"/>
          <p14:tracePt t="2895" x="5924550" y="4868863"/>
          <p14:tracePt t="2904" x="5810250" y="4868863"/>
          <p14:tracePt t="2910" x="5697538" y="4868863"/>
          <p14:tracePt t="2921" x="5567363" y="4859338"/>
          <p14:tracePt t="2927" x="5462588" y="4851400"/>
          <p14:tracePt t="2935" x="5375275" y="4841875"/>
          <p14:tracePt t="2943" x="5287963" y="4816475"/>
          <p14:tracePt t="2951" x="5218113" y="4806950"/>
          <p14:tracePt t="2959" x="5165725" y="4799013"/>
          <p14:tracePt t="2967" x="5130800" y="4789488"/>
          <p14:tracePt t="2975" x="5113338" y="4772025"/>
          <p14:tracePt t="3047" x="5121275" y="4799013"/>
          <p14:tracePt t="3055" x="5165725" y="4833938"/>
          <p14:tracePt t="3063" x="5191125" y="4859338"/>
          <p14:tracePt t="3071" x="5235575" y="4886325"/>
          <p14:tracePt t="3079" x="5278438" y="4903788"/>
          <p14:tracePt t="3087" x="5322888" y="4921250"/>
          <p14:tracePt t="3095" x="5357813" y="4921250"/>
          <p14:tracePt t="3104" x="5427663" y="4929188"/>
          <p14:tracePt t="3110" x="5497513" y="4929188"/>
          <p14:tracePt t="3121" x="5557838" y="4929188"/>
          <p14:tracePt t="3127" x="5627688" y="4929188"/>
          <p14:tracePt t="3137" x="5715000" y="4929188"/>
          <p14:tracePt t="3143" x="5792788" y="4946650"/>
          <p14:tracePt t="3151" x="5854700" y="4946650"/>
          <p14:tracePt t="3159" x="5924550" y="4946650"/>
          <p14:tracePt t="3167" x="5976938" y="4946650"/>
          <p14:tracePt t="3175" x="6037263" y="4956175"/>
          <p14:tracePt t="3184" x="6081713" y="4956175"/>
          <p14:tracePt t="3191" x="6107113" y="4956175"/>
          <p14:tracePt t="3199" x="6116638" y="4956175"/>
          <p14:tracePt t="3206" x="6142038" y="4956175"/>
          <p14:tracePt t="3223" x="6151563" y="4956175"/>
          <p14:tracePt t="3287" x="6159500" y="4956175"/>
          <p14:tracePt t="3295" x="6169025" y="4946650"/>
          <p14:tracePt t="3304" x="6186488" y="4929188"/>
          <p14:tracePt t="3311" x="6186488" y="4921250"/>
          <p14:tracePt t="3321" x="6211888" y="4859338"/>
          <p14:tracePt t="3327" x="6211888" y="4851400"/>
          <p14:tracePt t="3337" x="6229350" y="4816475"/>
          <p14:tracePt t="3342" x="6238875" y="4772025"/>
          <p14:tracePt t="3351" x="6256338" y="4754563"/>
          <p14:tracePt t="3359" x="6273800" y="47466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493A8D9B-A83C-8771-E8BB-BD4EA909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 b="1">
                <a:solidFill>
                  <a:srgbClr val="FF0000"/>
                </a:solidFill>
                <a:cs typeface="+mn-cs"/>
              </a:rPr>
              <a:t>Κυτταρομετρία Ροής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1C9F770B-37EE-BB01-C179-550598DF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4033838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000" b="1">
                <a:cs typeface="+mn-cs"/>
              </a:rPr>
              <a:t>Ταυτόχρονη </a:t>
            </a:r>
          </a:p>
          <a:p>
            <a:pPr algn="ctr" eaLnBrk="1" hangingPunct="1">
              <a:defRPr/>
            </a:pPr>
            <a:r>
              <a:rPr lang="el-GR" altLang="el-GR" sz="2000" b="1">
                <a:cs typeface="+mn-cs"/>
              </a:rPr>
              <a:t>Πολυπαραμετρική ανάλυση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0B62010E-9D55-1462-2005-422AF6D3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2768600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000" b="1">
                <a:cs typeface="+mn-cs"/>
              </a:rPr>
              <a:t>Μεγάλου αριθμού </a:t>
            </a:r>
            <a:endParaRPr lang="en-US" altLang="el-GR" sz="2000" b="1">
              <a:cs typeface="+mn-cs"/>
            </a:endParaRPr>
          </a:p>
          <a:p>
            <a:pPr algn="ctr" eaLnBrk="1" hangingPunct="1">
              <a:defRPr/>
            </a:pPr>
            <a:r>
              <a:rPr lang="el-GR" altLang="el-GR" sz="2000" b="1">
                <a:cs typeface="+mn-cs"/>
              </a:rPr>
              <a:t>σωματιδίων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7E24451B-49CA-918C-AD98-F24ABC8A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7400"/>
            <a:ext cx="1400175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000" b="1">
                <a:cs typeface="+mn-cs"/>
              </a:rPr>
              <a:t>Γρήγορα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774020ED-E18E-7D3D-FB20-6EE0576B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66800"/>
            <a:ext cx="4206875" cy="581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Φυσικά χαρακτηριστικά </a:t>
            </a:r>
          </a:p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(μέγεθος, πολυπλοκότητα δομής)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7CA6FDDA-CD0B-BD6C-CD94-5B1ACFEA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4206875" cy="1314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Μόρια επιφανείας, κυτταροπλάσματος, πυρήνα</a:t>
            </a:r>
          </a:p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(συνήθως με τη βοήθεια ανοσοφθορισμού και μονοκλωνικών αντισωμάτων)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C98FB656-AD92-B3C1-C3C1-E1D864B0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81400"/>
            <a:ext cx="3902075" cy="581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Ευκαρυωτικών κυττάρων (ζωικών και φυτικών)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FF67FE59-3CF1-A427-9B58-ED902056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45000"/>
            <a:ext cx="3178175" cy="33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Προκαρυωτικών κυττάρων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21979A85-D3D2-7299-A879-31EF1570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54600"/>
            <a:ext cx="2246313" cy="33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Σφαιριδίων </a:t>
            </a:r>
            <a:r>
              <a:rPr lang="en-US" altLang="el-GR" sz="1600" b="1">
                <a:cs typeface="+mn-cs"/>
              </a:rPr>
              <a:t>LATEX</a:t>
            </a:r>
            <a:endParaRPr lang="el-GR" altLang="el-GR" sz="1600" b="1">
              <a:cs typeface="+mn-cs"/>
            </a:endParaRP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6AA5838E-A13F-AF6A-2B19-EE3B031F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91200"/>
            <a:ext cx="1276350" cy="33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>
                <a:cs typeface="+mn-cs"/>
              </a:rPr>
              <a:t>3000/</a:t>
            </a:r>
            <a:r>
              <a:rPr lang="en-US" altLang="el-GR" sz="1600" b="1">
                <a:cs typeface="+mn-cs"/>
              </a:rPr>
              <a:t>sec</a:t>
            </a:r>
            <a:endParaRPr lang="el-GR" altLang="el-GR" sz="1600" b="1">
              <a:cs typeface="+mn-cs"/>
            </a:endParaRPr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CAEF8EB3-42C9-A4C7-A841-4D93440321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1524000"/>
            <a:ext cx="457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chemeClr val="accent2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98BACC74-3610-A511-6664-BBE8BD25C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209800"/>
            <a:ext cx="457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chemeClr val="accent2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813" name="Line 21">
            <a:extLst>
              <a:ext uri="{FF2B5EF4-FFF2-40B4-BE49-F238E27FC236}">
                <a16:creationId xmlns:a16="http://schemas.microsoft.com/office/drawing/2014/main" id="{A595BAF1-F19D-5A06-93BF-72BABD31C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962400"/>
            <a:ext cx="457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chemeClr val="accent2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385A49C0-6F72-F36D-EDFB-A3781C34B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5720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chemeClr val="accent2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978F1754-E47C-0DAE-07CA-AB53DA0E8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648200"/>
            <a:ext cx="457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chemeClr val="accent2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id="{B572ABDE-2AEA-D443-C028-6C465E06F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019800"/>
            <a:ext cx="990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chemeClr val="accent2"/>
              </a:solidFill>
              <a:latin typeface="Verdana" panose="020B0604030504040204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58"/>
    </mc:Choice>
    <mc:Fallback xmlns="">
      <p:transition spd="slow" advTm="8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800" grpId="0"/>
      <p:bldP spid="33802" grpId="0"/>
      <p:bldP spid="33803" grpId="0"/>
      <p:bldP spid="33804" grpId="0"/>
      <p:bldP spid="33804" grpId="1"/>
      <p:bldP spid="33805" grpId="0"/>
      <p:bldP spid="33808" grpId="0"/>
      <p:bldP spid="33808" grpId="1"/>
      <p:bldP spid="33809" grpId="0"/>
    </p:bldLst>
  </p:timing>
  <p:extLst>
    <p:ext uri="{3A86A75C-4F4B-4683-9AE1-C65F6400EC91}">
      <p14:laserTraceLst xmlns:p14="http://schemas.microsoft.com/office/powerpoint/2010/main">
        <p14:tracePtLst>
          <p14:tracePt t="72619" x="8096250" y="584200"/>
          <p14:tracePt t="76200" x="8393113" y="1614488"/>
          <p14:tracePt t="77940" x="9066213" y="1884363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482F3021-44D5-547A-15F5-AC84C552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2245C2F9-1907-4393-956F-09C3317F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507C3DB4-E843-A7E4-98F5-E891BC56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298BA626-E5DD-4F9C-50CE-750930D3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0A705E84-3E11-C99A-63A7-59C0C040E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"/>
    </mc:Choice>
    <mc:Fallback xmlns="">
      <p:transition spd="slow" advTm="5570"/>
    </mc:Fallback>
  </mc:AlternateContent>
  <p:extLst>
    <p:ext uri="{3A86A75C-4F4B-4683-9AE1-C65F6400EC91}">
      <p14:laserTraceLst xmlns:p14="http://schemas.microsoft.com/office/powerpoint/2010/main">
        <p14:tracePtLst>
          <p14:tracePt t="63" x="6291263" y="4702175"/>
          <p14:tracePt t="176" x="6299200" y="4684713"/>
          <p14:tracePt t="231" x="6326188" y="4694238"/>
          <p14:tracePt t="272" x="6326188" y="4702175"/>
          <p14:tracePt t="288" x="6334125" y="4711700"/>
          <p14:tracePt t="367" x="6343650" y="4729163"/>
          <p14:tracePt t="383" x="6361113" y="4737100"/>
          <p14:tracePt t="392" x="6378575" y="4746625"/>
          <p14:tracePt t="399" x="6386513" y="4754563"/>
          <p14:tracePt t="415" x="6413500" y="4772025"/>
          <p14:tracePt t="424" x="6430963" y="4772025"/>
          <p14:tracePt t="431" x="6465888" y="4781550"/>
          <p14:tracePt t="440" x="6491288" y="4781550"/>
          <p14:tracePt t="447" x="6535738" y="4781550"/>
          <p14:tracePt t="456" x="6553200" y="4789488"/>
          <p14:tracePt t="463" x="6588125" y="4789488"/>
          <p14:tracePt t="471" x="6630988" y="4789488"/>
          <p14:tracePt t="479" x="6648450" y="4789488"/>
          <p14:tracePt t="487" x="6683375" y="4789488"/>
          <p14:tracePt t="495" x="6710363" y="4789488"/>
          <p14:tracePt t="504" x="6735763" y="4789488"/>
          <p14:tracePt t="511" x="6762750" y="4789488"/>
          <p14:tracePt t="520" x="6797675" y="4789488"/>
          <p14:tracePt t="527" x="6805613" y="4789488"/>
          <p14:tracePt t="537" x="6858000" y="4789488"/>
          <p14:tracePt t="543" x="6865938" y="4789488"/>
          <p14:tracePt t="551" x="6892925" y="4764088"/>
          <p14:tracePt t="559" x="6927850" y="4754563"/>
          <p14:tracePt t="568" x="6935788" y="4746625"/>
          <p14:tracePt t="576" x="6945313" y="4729163"/>
          <p14:tracePt t="583" x="6980238" y="4711700"/>
          <p14:tracePt t="607" x="6988175" y="4702175"/>
          <p14:tracePt t="615" x="6997700" y="4684713"/>
          <p14:tracePt t="631" x="7032625" y="4659313"/>
          <p14:tracePt t="647" x="7032625" y="4641850"/>
          <p14:tracePt t="656" x="7058025" y="4614863"/>
          <p14:tracePt t="671" x="7075488" y="4597400"/>
          <p14:tracePt t="679" x="7085013" y="4589463"/>
          <p14:tracePt t="687" x="7102475" y="4579938"/>
          <p14:tracePt t="848" x="7085013" y="4572000"/>
          <p14:tracePt t="856" x="7058025" y="4572000"/>
          <p14:tracePt t="863" x="7015163" y="4572000"/>
          <p14:tracePt t="872" x="6988175" y="4572000"/>
          <p14:tracePt t="879" x="6962775" y="4572000"/>
          <p14:tracePt t="887" x="6927850" y="4572000"/>
          <p14:tracePt t="895" x="6900863" y="4572000"/>
          <p14:tracePt t="911" x="6875463" y="4572000"/>
          <p14:tracePt t="1047" x="6840538" y="4546600"/>
          <p14:tracePt t="1055" x="6823075" y="4511675"/>
          <p14:tracePt t="1063" x="6797675" y="4484688"/>
          <p14:tracePt t="1071" x="6780213" y="4441825"/>
          <p14:tracePt t="1079" x="6735763" y="4397375"/>
          <p14:tracePt t="1087" x="6683375" y="4337050"/>
          <p14:tracePt t="1095" x="6640513" y="4292600"/>
          <p14:tracePt t="1104" x="6578600" y="4222750"/>
          <p14:tracePt t="1111" x="6535738" y="4179888"/>
          <p14:tracePt t="1120" x="6483350" y="4135438"/>
          <p14:tracePt t="1127" x="6430963" y="4075113"/>
          <p14:tracePt t="1137" x="6378575" y="4030663"/>
          <p14:tracePt t="1143" x="6308725" y="3970338"/>
          <p14:tracePt t="1152" x="6264275" y="3943350"/>
          <p14:tracePt t="1159" x="6221413" y="3925888"/>
          <p14:tracePt t="1167" x="6169025" y="3917950"/>
          <p14:tracePt t="1175" x="6134100" y="3890963"/>
          <p14:tracePt t="1183" x="6054725" y="3873500"/>
          <p14:tracePt t="1191" x="6002338" y="3873500"/>
          <p14:tracePt t="1199" x="5942013" y="3873500"/>
          <p14:tracePt t="1208" x="5862638" y="3873500"/>
          <p14:tracePt t="1216" x="5749925" y="3908425"/>
          <p14:tracePt t="1223" x="5645150" y="3970338"/>
          <p14:tracePt t="1231" x="5549900" y="4048125"/>
          <p14:tracePt t="1239" x="5470525" y="4144963"/>
          <p14:tracePt t="1247" x="5392738" y="4257675"/>
          <p14:tracePt t="1255" x="5348288" y="4379913"/>
          <p14:tracePt t="1263" x="5313363" y="4484688"/>
          <p14:tracePt t="1271" x="5305425" y="4597400"/>
          <p14:tracePt t="1279" x="5270500" y="4702175"/>
          <p14:tracePt t="1287" x="5270500" y="4816475"/>
          <p14:tracePt t="1295" x="5270500" y="4903788"/>
          <p14:tracePt t="1304" x="5270500" y="4991100"/>
          <p14:tracePt t="1311" x="5270500" y="5078413"/>
          <p14:tracePt t="1320" x="5295900" y="5148263"/>
          <p14:tracePt t="1327" x="5340350" y="5226050"/>
          <p14:tracePt t="1337" x="5383213" y="5295900"/>
          <p14:tracePt t="1343" x="5453063" y="5357813"/>
          <p14:tracePt t="1352" x="5497513" y="5383213"/>
          <p14:tracePt t="1359" x="5549900" y="5427663"/>
          <p14:tracePt t="1367" x="5627688" y="5470525"/>
          <p14:tracePt t="1375" x="5680075" y="5487988"/>
          <p14:tracePt t="1383" x="5757863" y="5522913"/>
          <p14:tracePt t="1391" x="5837238" y="5540375"/>
          <p14:tracePt t="1399" x="5889625" y="5557838"/>
          <p14:tracePt t="1407" x="5942013" y="5557838"/>
          <p14:tracePt t="1422" x="6011863" y="5557838"/>
          <p14:tracePt t="1424" x="6099175" y="5549900"/>
          <p14:tracePt t="1432" x="6151563" y="5532438"/>
          <p14:tracePt t="1440" x="6203950" y="5505450"/>
          <p14:tracePt t="1448" x="6273800" y="5462588"/>
          <p14:tracePt t="1457" x="6343650" y="5400675"/>
          <p14:tracePt t="1464" x="6413500" y="5340350"/>
          <p14:tracePt t="1473" x="6473825" y="5253038"/>
          <p14:tracePt t="1480" x="6543675" y="5156200"/>
          <p14:tracePt t="1488" x="6588125" y="5033963"/>
          <p14:tracePt t="1496" x="6623050" y="4903788"/>
          <p14:tracePt t="1505" x="6675438" y="4746625"/>
          <p14:tracePt t="1512" x="6692900" y="4579938"/>
          <p14:tracePt t="1521" x="6727825" y="4379913"/>
          <p14:tracePt t="1528" x="6727825" y="4152900"/>
          <p14:tracePt t="1538" x="6753225" y="3943350"/>
          <p14:tracePt t="1544" x="6753225" y="3751263"/>
          <p14:tracePt t="1552" x="6753225" y="3533775"/>
          <p14:tracePt t="1560" x="6745288" y="3333750"/>
          <p14:tracePt t="1568" x="6727825" y="3149600"/>
          <p14:tracePt t="1576" x="6665913" y="2984500"/>
          <p14:tracePt t="1585" x="6623050" y="2827338"/>
          <p14:tracePt t="1592" x="6570663" y="2678113"/>
          <p14:tracePt t="1600" x="6526213" y="2565400"/>
          <p14:tracePt t="1608" x="6465888" y="2433638"/>
          <p14:tracePt t="1616" x="6403975" y="2355850"/>
          <p14:tracePt t="1624" x="6343650" y="2260600"/>
          <p14:tracePt t="1632" x="6291263" y="2198688"/>
          <p14:tracePt t="1640" x="6221413" y="2138363"/>
          <p14:tracePt t="1648" x="6159500" y="2111375"/>
          <p14:tracePt t="1656" x="6099175" y="2111375"/>
          <p14:tracePt t="1664" x="6029325" y="2111375"/>
          <p14:tracePt t="1672" x="5924550" y="2111375"/>
          <p14:tracePt t="1680" x="5827713" y="2111375"/>
          <p14:tracePt t="1688" x="5740400" y="2111375"/>
          <p14:tracePt t="1696" x="5619750" y="2208213"/>
          <p14:tracePt t="1704" x="5487988" y="2293938"/>
          <p14:tracePt t="1712" x="5392738" y="2398713"/>
          <p14:tracePt t="1721" x="5305425" y="2530475"/>
          <p14:tracePt t="1728" x="5208588" y="2678113"/>
          <p14:tracePt t="1737" x="5156200" y="2817813"/>
          <p14:tracePt t="1744" x="5121275" y="2957513"/>
          <p14:tracePt t="1755" x="5086350" y="3124200"/>
          <p14:tracePt t="1760" x="5068888" y="3289300"/>
          <p14:tracePt t="1769" x="5068888" y="3463925"/>
          <p14:tracePt t="1776" x="5103813" y="3621088"/>
          <p14:tracePt t="1785" x="5183188" y="3795713"/>
          <p14:tracePt t="1792" x="5270500" y="3952875"/>
          <p14:tracePt t="1800" x="5375275" y="4100513"/>
          <p14:tracePt t="1808" x="5445125" y="4214813"/>
          <p14:tracePt t="1816" x="5549900" y="4267200"/>
          <p14:tracePt t="1824" x="5680075" y="4344988"/>
          <p14:tracePt t="1832" x="5792788" y="4397375"/>
          <p14:tracePt t="1840" x="5854700" y="4441825"/>
          <p14:tracePt t="1848" x="5889625" y="4441825"/>
          <p14:tracePt t="1856" x="5949950" y="4441825"/>
          <p14:tracePt t="1864" x="6011863" y="4441825"/>
          <p14:tracePt t="1872" x="6054725" y="4441825"/>
          <p14:tracePt t="1880" x="6072188" y="4424363"/>
          <p14:tracePt t="1888" x="6107113" y="4406900"/>
          <p14:tracePt t="1896" x="6107113" y="4371975"/>
          <p14:tracePt t="1905" x="6107113" y="4327525"/>
          <p14:tracePt t="1912" x="6107113" y="4275138"/>
          <p14:tracePt t="1921" x="6107113" y="4205288"/>
          <p14:tracePt t="1928" x="6089650" y="4135438"/>
          <p14:tracePt t="1938" x="6072188" y="4057650"/>
          <p14:tracePt t="1944" x="6046788" y="3960813"/>
          <p14:tracePt t="1955" x="6037263" y="3838575"/>
          <p14:tracePt t="1960" x="6037263" y="3743325"/>
          <p14:tracePt t="1968" x="6037263" y="3611563"/>
          <p14:tracePt t="1976" x="6037263" y="3446463"/>
          <p14:tracePt t="1984" x="6064250" y="3263900"/>
          <p14:tracePt t="1992" x="6107113" y="3054350"/>
          <p14:tracePt t="2000" x="6169025" y="2852738"/>
          <p14:tracePt t="2008" x="6229350" y="2670175"/>
          <p14:tracePt t="2016" x="6256338" y="2495550"/>
          <p14:tracePt t="2024" x="6291263" y="2346325"/>
          <p14:tracePt t="2032" x="6316663" y="2198688"/>
          <p14:tracePt t="2040" x="6316663" y="2058988"/>
          <p14:tracePt t="2048" x="6316663" y="1963738"/>
          <p14:tracePt t="2056" x="6256338" y="1876425"/>
          <p14:tracePt t="2064" x="6211888" y="1806575"/>
          <p14:tracePt t="2072" x="6159500" y="1779588"/>
          <p14:tracePt t="2080" x="6089650" y="1744663"/>
          <p14:tracePt t="2088" x="6029325" y="1736725"/>
          <p14:tracePt t="2106" x="5810250" y="1709738"/>
          <p14:tracePt t="2112" x="5697538" y="1727200"/>
          <p14:tracePt t="2121" x="5592763" y="1779588"/>
          <p14:tracePt t="2128" x="5505450" y="1849438"/>
          <p14:tracePt t="2138" x="5445125" y="1919288"/>
          <p14:tracePt t="2144" x="5418138" y="2033588"/>
          <p14:tracePt t="2155" x="5418138" y="2120900"/>
          <p14:tracePt t="2160" x="5418138" y="2216150"/>
          <p14:tracePt t="2169" x="5418138" y="2355850"/>
          <p14:tracePt t="2176" x="5453063" y="2478088"/>
          <p14:tracePt t="2184" x="5497513" y="2608263"/>
          <p14:tracePt t="2192" x="5549900" y="2730500"/>
          <p14:tracePt t="2201" x="5584825" y="2835275"/>
          <p14:tracePt t="2208" x="5619750" y="2922588"/>
          <p14:tracePt t="2216" x="5689600" y="3009900"/>
          <p14:tracePt t="2224" x="5767388" y="3089275"/>
          <p14:tracePt t="2232" x="5819775" y="3141663"/>
          <p14:tracePt t="2240" x="5889625" y="3219450"/>
          <p14:tracePt t="2248" x="5942013" y="3306763"/>
          <p14:tracePt t="2256" x="5984875" y="3376613"/>
          <p14:tracePt t="2264" x="6019800" y="3446463"/>
          <p14:tracePt t="2272" x="6054725" y="3533775"/>
          <p14:tracePt t="2280" x="6064250" y="3621088"/>
          <p14:tracePt t="2289" x="6064250" y="3733800"/>
          <p14:tracePt t="2296" x="6064250" y="3838575"/>
          <p14:tracePt t="2305" x="6064250" y="3908425"/>
          <p14:tracePt t="2312" x="6046788" y="4005263"/>
          <p14:tracePt t="2321" x="6029325" y="4100513"/>
          <p14:tracePt t="2328" x="5984875" y="4205288"/>
          <p14:tracePt t="2338" x="5959475" y="4275138"/>
          <p14:tracePt t="2344" x="5924550" y="4379913"/>
          <p14:tracePt t="2354" x="5907088" y="4449763"/>
          <p14:tracePt t="2360" x="5862638" y="4537075"/>
          <p14:tracePt t="2368" x="5827713" y="4624388"/>
          <p14:tracePt t="2376" x="5810250" y="4711700"/>
          <p14:tracePt t="2384" x="5792788" y="4781550"/>
          <p14:tracePt t="2392" x="5775325" y="4833938"/>
          <p14:tracePt t="2400" x="5775325" y="4921250"/>
          <p14:tracePt t="2408" x="5767388" y="4973638"/>
          <p14:tracePt t="2416" x="5767388" y="5033963"/>
          <p14:tracePt t="2424" x="5767388" y="5078413"/>
          <p14:tracePt t="2432" x="5767388" y="5130800"/>
          <p14:tracePt t="2440" x="5767388" y="5148263"/>
          <p14:tracePt t="2448" x="5775325" y="5173663"/>
          <p14:tracePt t="2456" x="5775325" y="5191125"/>
          <p14:tracePt t="2464" x="5775325" y="5208588"/>
          <p14:tracePt t="2472" x="5792788" y="5218113"/>
          <p14:tracePt t="2488" x="5792788" y="5235575"/>
          <p14:tracePt t="2496" x="5792788" y="5253038"/>
          <p14:tracePt t="2520" x="5767388" y="5260975"/>
          <p14:tracePt t="2528" x="5707063" y="5260975"/>
          <p14:tracePt t="2538" x="5645150" y="5260975"/>
          <p14:tracePt t="2544" x="5557838" y="5243513"/>
          <p14:tracePt t="2552" x="5480050" y="5226050"/>
          <p14:tracePt t="2560" x="5348288" y="5183188"/>
          <p14:tracePt t="2569" x="5243513" y="5148263"/>
          <p14:tracePt t="2576" x="5130800" y="5121275"/>
          <p14:tracePt t="2584" x="5026025" y="5113338"/>
          <p14:tracePt t="2592" x="4956175" y="5095875"/>
          <p14:tracePt t="2601" x="4894263" y="5095875"/>
          <p14:tracePt t="2609" x="4806950" y="5095875"/>
          <p14:tracePt t="2616" x="4719638" y="5095875"/>
          <p14:tracePt t="2625" x="4606925" y="5095875"/>
          <p14:tracePt t="2633" x="4502150" y="5095875"/>
          <p14:tracePt t="2640" x="4389438" y="5095875"/>
          <p14:tracePt t="2648" x="4257675" y="5095875"/>
          <p14:tracePt t="2656" x="4152900" y="5095875"/>
          <p14:tracePt t="2664" x="4030663" y="5095875"/>
          <p14:tracePt t="2673" x="3917950" y="5095875"/>
          <p14:tracePt t="2680" x="3856038" y="5121275"/>
          <p14:tracePt t="2688" x="3813175" y="5121275"/>
          <p14:tracePt t="2696" x="3786188" y="5138738"/>
          <p14:tracePt t="2721" x="3778250" y="5148263"/>
          <p14:tracePt t="2793" x="3760788" y="5138738"/>
          <p14:tracePt t="2800" x="3733800" y="5078413"/>
          <p14:tracePt t="2808" x="3690938" y="4991100"/>
          <p14:tracePt t="2816" x="3638550" y="4903788"/>
          <p14:tracePt t="2824" x="3568700" y="4799013"/>
          <p14:tracePt t="2833" x="3506788" y="4667250"/>
          <p14:tracePt t="2840" x="3421063" y="4546600"/>
          <p14:tracePt t="2848" x="3341688" y="4449763"/>
          <p14:tracePt t="2856" x="3236913" y="4327525"/>
          <p14:tracePt t="2864" x="3149600" y="4240213"/>
          <p14:tracePt t="2872" x="3044825" y="4179888"/>
          <p14:tracePt t="2880" x="2957513" y="4117975"/>
          <p14:tracePt t="2888" x="2897188" y="4100513"/>
          <p14:tracePt t="2896" x="2817813" y="4075113"/>
          <p14:tracePt t="2905" x="2765425" y="4075113"/>
          <p14:tracePt t="2912" x="2695575" y="4092575"/>
          <p14:tracePt t="2921" x="2643188" y="4144963"/>
          <p14:tracePt t="2928" x="2600325" y="4205288"/>
          <p14:tracePt t="2938" x="2555875" y="4267200"/>
          <p14:tracePt t="2944" x="2520950" y="4344988"/>
          <p14:tracePt t="2954" x="2503488" y="4424363"/>
          <p14:tracePt t="2960" x="2503488" y="4484688"/>
          <p14:tracePt t="2969" x="2503488" y="4537075"/>
          <p14:tracePt t="2976" x="2503488" y="4579938"/>
          <p14:tracePt t="2984" x="2503488" y="4606925"/>
          <p14:tracePt t="2992" x="2503488" y="4614863"/>
          <p14:tracePt t="3064" x="2495550" y="4597400"/>
          <p14:tracePt t="3072" x="2468563" y="4554538"/>
          <p14:tracePt t="3081" x="2425700" y="4502150"/>
          <p14:tracePt t="3088" x="2381250" y="4449763"/>
          <p14:tracePt t="3096" x="2328863" y="4397375"/>
          <p14:tracePt t="3106" x="2251075" y="4327525"/>
          <p14:tracePt t="3122" x="2120900" y="4249738"/>
          <p14:tracePt t="3128" x="2041525" y="4222750"/>
          <p14:tracePt t="3138" x="2016125" y="4205288"/>
          <p14:tracePt t="3144" x="1971675" y="4205288"/>
          <p14:tracePt t="3155" x="1936750" y="4205288"/>
          <p14:tracePt t="3160" x="1893888" y="4205288"/>
          <p14:tracePt t="3172" x="1849438" y="4205288"/>
          <p14:tracePt t="3176" x="1797050" y="4222750"/>
          <p14:tracePt t="3185" x="1736725" y="4257675"/>
          <p14:tracePt t="3192" x="1719263" y="4275138"/>
          <p14:tracePt t="3200" x="1684338" y="4310063"/>
          <p14:tracePt t="3208" x="1674813" y="4337050"/>
          <p14:tracePt t="3216" x="1666875" y="4344988"/>
          <p14:tracePt t="3282" x="1649413" y="4354513"/>
          <p14:tracePt t="3313" x="1666875" y="4354513"/>
          <p14:tracePt t="3322" x="1692275" y="4354513"/>
          <p14:tracePt t="3328" x="1701800" y="4319588"/>
          <p14:tracePt t="3338" x="1736725" y="4284663"/>
          <p14:tracePt t="3344" x="1754188" y="4232275"/>
          <p14:tracePt t="3355" x="1754188" y="4179888"/>
          <p14:tracePt t="3360" x="1762125" y="4117975"/>
          <p14:tracePt t="3369" x="1789113" y="4048125"/>
          <p14:tracePt t="3377" x="1797050" y="3987800"/>
          <p14:tracePt t="3385" x="1797050" y="3925888"/>
          <p14:tracePt t="3392" x="1806575" y="3856038"/>
          <p14:tracePt t="3401" x="1824038" y="3803650"/>
          <p14:tracePt t="3408" x="1824038" y="3760788"/>
          <p14:tracePt t="3416" x="1841500" y="3716338"/>
          <p14:tracePt t="3424" x="1841500" y="3708400"/>
          <p14:tracePt t="3432" x="1841500" y="3681413"/>
          <p14:tracePt t="3440" x="1841500" y="3673475"/>
          <p14:tracePt t="3488" x="1849438" y="3663950"/>
          <p14:tracePt t="3496" x="1884363" y="3663950"/>
          <p14:tracePt t="3504" x="1911350" y="3663950"/>
          <p14:tracePt t="3512" x="1919288" y="3681413"/>
          <p14:tracePt t="3522" x="1928813" y="3690938"/>
          <p14:tracePt t="3528" x="1928813" y="3708400"/>
          <p14:tracePt t="3538" x="1954213" y="3733800"/>
          <p14:tracePt t="3640" x="1954213" y="3768725"/>
          <p14:tracePt t="3648" x="1936750" y="3795713"/>
          <p14:tracePt t="3656" x="1893888" y="3830638"/>
          <p14:tracePt t="3664" x="1841500" y="3883025"/>
          <p14:tracePt t="3672" x="1779588" y="3943350"/>
          <p14:tracePt t="3680" x="1719263" y="4005263"/>
          <p14:tracePt t="3689" x="1684338" y="4030663"/>
          <p14:tracePt t="3696" x="1649413" y="4100513"/>
          <p14:tracePt t="3705" x="1622425" y="4162425"/>
          <p14:tracePt t="3712" x="1604963" y="4214813"/>
          <p14:tracePt t="3721" x="1604963" y="4267200"/>
          <p14:tracePt t="3728" x="1604963" y="4292600"/>
          <p14:tracePt t="3738" x="1604963" y="4310063"/>
          <p14:tracePt t="3744" x="1604963" y="4319588"/>
          <p14:tracePt t="3760" x="1614488" y="4337050"/>
          <p14:tracePt t="3771" x="1649413" y="4327525"/>
          <p14:tracePt t="3776" x="1701800" y="4284663"/>
          <p14:tracePt t="3784" x="1762125" y="4205288"/>
          <p14:tracePt t="3793" x="1806575" y="4117975"/>
          <p14:tracePt t="3801" x="1841500" y="4030663"/>
          <p14:tracePt t="3808" x="1866900" y="3935413"/>
          <p14:tracePt t="3816" x="1866900" y="3838575"/>
          <p14:tracePt t="3824" x="1876425" y="3760788"/>
          <p14:tracePt t="3832" x="1876425" y="3673475"/>
          <p14:tracePt t="3840" x="1876425" y="3576638"/>
          <p14:tracePt t="3848" x="1866900" y="3498850"/>
          <p14:tracePt t="3856" x="1841500" y="3436938"/>
          <p14:tracePt t="3864" x="1824038" y="3368675"/>
          <p14:tracePt t="3872" x="1814513" y="3316288"/>
          <p14:tracePt t="3880" x="1797050" y="3281363"/>
          <p14:tracePt t="3889" x="1771650" y="3271838"/>
          <p14:tracePt t="3896" x="1736725" y="3263900"/>
          <p14:tracePt t="3905" x="1719263" y="3263900"/>
          <p14:tracePt t="3912" x="1674813" y="3263900"/>
          <p14:tracePt t="3922" x="1631950" y="3263900"/>
          <p14:tracePt t="3928" x="1579563" y="3271838"/>
          <p14:tracePt t="3938" x="1544638" y="3351213"/>
          <p14:tracePt t="3944" x="1500188" y="3446463"/>
          <p14:tracePt t="3955" x="1465263" y="3559175"/>
          <p14:tracePt t="3960" x="1457325" y="3663950"/>
          <p14:tracePt t="3971" x="1457325" y="3778250"/>
          <p14:tracePt t="3976" x="1457325" y="3883025"/>
          <p14:tracePt t="3984" x="1457325" y="3952875"/>
          <p14:tracePt t="3993" x="1457325" y="4040188"/>
          <p14:tracePt t="4001" x="1457325" y="4075113"/>
          <p14:tracePt t="4008" x="1517650" y="4135438"/>
          <p14:tracePt t="4016" x="1544638" y="4187825"/>
          <p14:tracePt t="4024" x="1614488" y="4222750"/>
          <p14:tracePt t="4032" x="1692275" y="4249738"/>
          <p14:tracePt t="4040" x="1779588" y="4249738"/>
          <p14:tracePt t="4048" x="1849438" y="4249738"/>
          <p14:tracePt t="4056" x="1893888" y="4249738"/>
          <p14:tracePt t="4064" x="1963738" y="4249738"/>
          <p14:tracePt t="4072" x="1998663" y="4249738"/>
          <p14:tracePt t="4080" x="2006600" y="4249738"/>
          <p14:tracePt t="4088" x="2016125" y="4249738"/>
          <p14:tracePt t="4105" x="2024063" y="4232275"/>
          <p14:tracePt t="4112" x="2024063" y="4222750"/>
          <p14:tracePt t="4122" x="2024063" y="4205288"/>
          <p14:tracePt t="4128" x="2024063" y="4179888"/>
          <p14:tracePt t="4138" x="2016125" y="4144963"/>
          <p14:tracePt t="4144" x="1989138" y="4135438"/>
          <p14:tracePt t="4155" x="1936750" y="4100513"/>
          <p14:tracePt t="4160" x="1884363" y="4092575"/>
          <p14:tracePt t="4171" x="1814513" y="4057650"/>
          <p14:tracePt t="4176" x="1771650" y="4048125"/>
          <p14:tracePt t="4185" x="1684338" y="4030663"/>
          <p14:tracePt t="4193" x="1622425" y="4030663"/>
          <p14:tracePt t="4201" x="1535113" y="4030663"/>
          <p14:tracePt t="4208" x="1457325" y="4030663"/>
          <p14:tracePt t="4217" x="1387475" y="4030663"/>
          <p14:tracePt t="4224" x="1335088" y="4030663"/>
          <p14:tracePt t="4233" x="1300163" y="4030663"/>
          <p14:tracePt t="4240" x="1282700" y="4040188"/>
          <p14:tracePt t="4249" x="1273175" y="4048125"/>
          <p14:tracePt t="4329" x="1308100" y="4048125"/>
          <p14:tracePt t="4344" x="1317625" y="4030663"/>
          <p14:tracePt t="4360" x="1325563" y="4022725"/>
          <p14:tracePt t="4372" x="1325563" y="4013200"/>
          <p14:tracePt t="4377" x="1325563" y="4005263"/>
          <p14:tracePt t="4385" x="1343025" y="3978275"/>
          <p14:tracePt t="4393" x="1352550" y="3960813"/>
          <p14:tracePt t="4401" x="1360488" y="3943350"/>
          <p14:tracePt t="4409" x="1360488" y="3935413"/>
          <p14:tracePt t="4417" x="1360488" y="3890963"/>
          <p14:tracePt t="4424" x="1370013" y="3883025"/>
          <p14:tracePt t="4433" x="1370013" y="3873500"/>
          <p14:tracePt t="4552" x="1387475" y="3856038"/>
          <p14:tracePt t="4810" x="1387475" y="3925888"/>
          <p14:tracePt t="4816" x="1404938" y="4013200"/>
          <p14:tracePt t="4824" x="1457325" y="4083050"/>
          <p14:tracePt t="4833" x="1527175" y="4144963"/>
          <p14:tracePt t="4840" x="1604963" y="4222750"/>
          <p14:tracePt t="4848" x="1666875" y="4275138"/>
          <p14:tracePt t="4856" x="1754188" y="4319588"/>
          <p14:tracePt t="4864" x="1806575" y="4344988"/>
          <p14:tracePt t="4872" x="1866900" y="4354513"/>
          <p14:tracePt t="4880" x="1954213" y="4379913"/>
          <p14:tracePt t="4888" x="2016125" y="4379913"/>
          <p14:tracePt t="4896" x="2068513" y="4379913"/>
          <p14:tracePt t="4904" x="2128838" y="4379913"/>
          <p14:tracePt t="4912" x="2173288" y="4371975"/>
          <p14:tracePt t="4922" x="2198688" y="4327525"/>
          <p14:tracePt t="4928" x="2233613" y="4267200"/>
          <p14:tracePt t="4937" x="2233613" y="4222750"/>
          <p14:tracePt t="4944" x="2233613" y="4162425"/>
          <p14:tracePt t="4954" x="2233613" y="4110038"/>
          <p14:tracePt t="4960" x="2233613" y="4065588"/>
          <p14:tracePt t="4971" x="2208213" y="4022725"/>
          <p14:tracePt t="4976" x="2163763" y="3978275"/>
          <p14:tracePt t="4984" x="2128838" y="3943350"/>
          <p14:tracePt t="4992" x="2111375" y="3935413"/>
          <p14:tracePt t="5001" x="2058988" y="3935413"/>
          <p14:tracePt t="5008" x="2024063" y="3925888"/>
          <p14:tracePt t="5016" x="1998663" y="3925888"/>
          <p14:tracePt t="5024" x="1989138" y="3925888"/>
          <p14:tracePt t="5032" x="1971675" y="3943350"/>
          <p14:tracePt t="5040" x="1954213" y="3960813"/>
          <p14:tracePt t="5049" x="1954213" y="4005263"/>
          <p14:tracePt t="5056" x="1954213" y="4048125"/>
          <p14:tracePt t="5064" x="1981200" y="4100513"/>
          <p14:tracePt t="5072" x="2058988" y="4162425"/>
          <p14:tracePt t="5081" x="2138363" y="4187825"/>
          <p14:tracePt t="5088" x="2233613" y="4222750"/>
          <p14:tracePt t="5096" x="2355850" y="4249738"/>
          <p14:tracePt t="5105" x="2530475" y="4267200"/>
          <p14:tracePt t="5112" x="2705100" y="4267200"/>
          <p14:tracePt t="5121" x="2897188" y="4267200"/>
          <p14:tracePt t="5128" x="3176588" y="4267200"/>
          <p14:tracePt t="5137" x="3421063" y="4267200"/>
          <p14:tracePt t="5144" x="3656013" y="4240213"/>
          <p14:tracePt t="5155" x="3943350" y="4197350"/>
          <p14:tracePt t="5160" x="4249738" y="4144963"/>
          <p14:tracePt t="5170" x="4589463" y="4100513"/>
          <p14:tracePt t="5176" x="4921250" y="4057650"/>
          <p14:tracePt t="5184" x="5253038" y="3987800"/>
          <p14:tracePt t="5192" x="5549900" y="3943350"/>
          <p14:tracePt t="5200" x="5775325" y="3925888"/>
          <p14:tracePt t="5209" x="5949950" y="3890963"/>
          <p14:tracePt t="5216" x="6081713" y="3873500"/>
          <p14:tracePt t="5224" x="6169025" y="3856038"/>
          <p14:tracePt t="5232" x="6229350" y="3856038"/>
          <p14:tracePt t="5240" x="6273800" y="3856038"/>
          <p14:tracePt t="5304" x="6291263" y="3838575"/>
          <p14:tracePt t="5313" x="6316663" y="3803650"/>
          <p14:tracePt t="5320" x="6316663" y="3786188"/>
          <p14:tracePt t="5329" x="6334125" y="3760788"/>
          <p14:tracePt t="5337" x="6334125" y="3725863"/>
          <p14:tracePt t="5344" x="6334125" y="3716338"/>
          <p14:tracePt t="5355" x="6343650" y="3708400"/>
          <p14:tracePt t="5360" x="6361113" y="3698875"/>
          <p14:tracePt t="5384" x="6369050" y="3698875"/>
          <p14:tracePt t="5392" x="6421438" y="3698875"/>
          <p14:tracePt t="5401" x="6473825" y="3698875"/>
          <p14:tracePt t="5410" x="6553200" y="3698875"/>
          <p14:tracePt t="5416" x="6640513" y="3698875"/>
          <p14:tracePt t="5424" x="6710363" y="3698875"/>
          <p14:tracePt t="5433" x="6753225" y="3698875"/>
          <p14:tracePt t="5449" x="6797675" y="3673475"/>
          <p14:tracePt t="5456" x="6815138" y="3663950"/>
          <p14:tracePt t="5464" x="6858000" y="3638550"/>
          <p14:tracePt t="5472" x="6892925" y="3621088"/>
          <p14:tracePt t="5481" x="6927850" y="3611563"/>
          <p14:tracePt t="5488" x="6970713" y="3594100"/>
          <p14:tracePt t="5496" x="7015163" y="3586163"/>
          <p14:tracePt t="5505" x="7058025" y="3576638"/>
          <p14:tracePt t="5512" x="7075488" y="3551238"/>
          <p14:tracePt t="5521" x="7085013" y="3551238"/>
          <p14:tracePt t="5528" x="7110413" y="3541713"/>
          <p14:tracePt t="5553" x="7119938" y="3541713"/>
          <p14:tracePt t="5560" x="7127875" y="3533775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669964A-F1AB-2395-2700-075B9D20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720D0129-3887-2A00-AF55-4BEF92BB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84B9C061-F419-4E98-E317-5E55E5AC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F9CC6A0C-6E08-619E-37B6-A523AF88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"/>
    </mc:Choice>
    <mc:Fallback xmlns="">
      <p:transition spd="slow" advTm="1341"/>
    </mc:Fallback>
  </mc:AlternateContent>
  <p:extLst>
    <p:ext uri="{3A86A75C-4F4B-4683-9AE1-C65F6400EC91}">
      <p14:laserTraceLst xmlns:p14="http://schemas.microsoft.com/office/powerpoint/2010/main">
        <p14:tracePtLst>
          <p14:tracePt t="242" x="7145338" y="3533775"/>
          <p14:tracePt t="250" x="7154863" y="3533775"/>
          <p14:tracePt t="274" x="7172325" y="3533775"/>
          <p14:tracePt t="290" x="7189788" y="3533775"/>
          <p14:tracePt t="315" x="7197725" y="3551238"/>
          <p14:tracePt t="330" x="7197725" y="3559175"/>
          <p14:tracePt t="355" x="7207250" y="3568700"/>
          <p14:tracePt t="395" x="7207250" y="3576638"/>
          <p14:tracePt t="474" x="7207250" y="3603625"/>
          <p14:tracePt t="539" x="7207250" y="3611563"/>
          <p14:tracePt t="578" x="7207250" y="3621088"/>
          <p14:tracePt t="586" x="7207250" y="3638550"/>
          <p14:tracePt t="610" x="7207250" y="3656013"/>
          <p14:tracePt t="635" x="7207250" y="3663950"/>
          <p14:tracePt t="642" x="7207250" y="3681413"/>
          <p14:tracePt t="690" x="7189788" y="3690938"/>
          <p14:tracePt t="947" x="7180263" y="3725863"/>
          <p14:tracePt t="1042" x="7180263" y="373380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FE9C355E-05FF-52D9-C7DF-8CFB3995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C5AE179C-0E70-521A-4DB2-8E0B6725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E1F3D21C-B94A-004B-E6FA-B283454A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52FC4FB2-2338-223F-01E5-BC247C49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B363945-2A94-8EE5-FF08-AC1748A1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"/>
    </mc:Choice>
    <mc:Fallback xmlns="">
      <p:transition spd="slow" advTm="91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7D82170F-DF67-C303-E964-4E4E8EA8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0"/>
    </mc:Choice>
    <mc:Fallback xmlns="">
      <p:transition spd="slow" advTm="8880"/>
    </mc:Fallback>
  </mc:AlternateContent>
  <p:extLst>
    <p:ext uri="{3A86A75C-4F4B-4683-9AE1-C65F6400EC91}">
      <p14:laserTraceLst xmlns:p14="http://schemas.microsoft.com/office/powerpoint/2010/main">
        <p14:tracePtLst>
          <p14:tracePt t="560" x="7172325" y="3743325"/>
          <p14:tracePt t="568" x="7137400" y="3743325"/>
          <p14:tracePt t="576" x="7119938" y="3743325"/>
          <p14:tracePt t="585" x="7075488" y="3743325"/>
          <p14:tracePt t="592" x="7040563" y="3743325"/>
          <p14:tracePt t="600" x="7005638" y="3743325"/>
          <p14:tracePt t="608" x="6953250" y="3743325"/>
          <p14:tracePt t="616" x="6900863" y="3743325"/>
          <p14:tracePt t="624" x="6823075" y="3743325"/>
          <p14:tracePt t="632" x="6745288" y="3743325"/>
          <p14:tracePt t="640" x="6657975" y="3743325"/>
          <p14:tracePt t="648" x="6570663" y="3743325"/>
          <p14:tracePt t="656" x="6483350" y="3743325"/>
          <p14:tracePt t="664" x="6403975" y="3743325"/>
          <p14:tracePt t="672" x="6334125" y="3743325"/>
          <p14:tracePt t="681" x="6246813" y="3743325"/>
          <p14:tracePt t="688" x="6142038" y="3743325"/>
          <p14:tracePt t="698" x="6054725" y="3743325"/>
          <p14:tracePt t="704" x="5967413" y="3743325"/>
          <p14:tracePt t="714" x="5880100" y="3743325"/>
          <p14:tracePt t="720" x="5775325" y="3743325"/>
          <p14:tracePt t="728" x="5680075" y="3743325"/>
          <p14:tracePt t="736" x="5610225" y="3743325"/>
          <p14:tracePt t="744" x="5505450" y="3751263"/>
          <p14:tracePt t="753" x="5383213" y="3786188"/>
          <p14:tracePt t="760" x="5270500" y="3813175"/>
          <p14:tracePt t="769" x="5165725" y="3856038"/>
          <p14:tracePt t="776" x="5095875" y="3883025"/>
          <p14:tracePt t="784" x="5026025" y="3943350"/>
          <p14:tracePt t="792" x="4956175" y="3970338"/>
          <p14:tracePt t="801" x="4894263" y="4030663"/>
          <p14:tracePt t="808" x="4833938" y="4083050"/>
          <p14:tracePt t="816" x="4824413" y="4117975"/>
          <p14:tracePt t="824" x="4816475" y="4162425"/>
          <p14:tracePt t="832" x="4816475" y="4179888"/>
          <p14:tracePt t="840" x="4816475" y="4214813"/>
          <p14:tracePt t="848" x="4816475" y="4232275"/>
          <p14:tracePt t="856" x="4816475" y="4267200"/>
          <p14:tracePt t="864" x="4816475" y="4292600"/>
          <p14:tracePt t="872" x="4841875" y="4302125"/>
          <p14:tracePt t="881" x="4859338" y="4302125"/>
          <p14:tracePt t="888" x="4903788" y="4302125"/>
          <p14:tracePt t="897" x="4964113" y="4302125"/>
          <p14:tracePt t="904" x="5016500" y="4284663"/>
          <p14:tracePt t="914" x="5068888" y="4249738"/>
          <p14:tracePt t="920" x="5095875" y="4232275"/>
          <p14:tracePt t="928" x="5121275" y="4197350"/>
          <p14:tracePt t="936" x="5148263" y="4152900"/>
          <p14:tracePt t="944" x="5165725" y="4135438"/>
          <p14:tracePt t="952" x="5183188" y="4100513"/>
          <p14:tracePt t="969" x="5183188" y="4075113"/>
          <p14:tracePt t="976" x="5183188" y="4057650"/>
          <p14:tracePt t="992" x="5183188" y="4048125"/>
          <p14:tracePt t="1024" x="5173663" y="4022725"/>
          <p14:tracePt t="1032" x="5165725" y="4005263"/>
          <p14:tracePt t="1040" x="5130800" y="3987800"/>
          <p14:tracePt t="1048" x="5078413" y="3987800"/>
          <p14:tracePt t="1056" x="5026025" y="3987800"/>
          <p14:tracePt t="1064" x="4956175" y="3987800"/>
          <p14:tracePt t="1072" x="4876800" y="3987800"/>
          <p14:tracePt t="1080" x="4806950" y="3987800"/>
          <p14:tracePt t="1088" x="4719638" y="3995738"/>
          <p14:tracePt t="1097" x="4614863" y="4030663"/>
          <p14:tracePt t="1104" x="4529138" y="4057650"/>
          <p14:tracePt t="1114" x="4441825" y="4100513"/>
          <p14:tracePt t="1120" x="4354513" y="4144963"/>
          <p14:tracePt t="1129" x="4292600" y="4187825"/>
          <p14:tracePt t="1136" x="4214813" y="4267200"/>
          <p14:tracePt t="1144" x="4152900" y="4354513"/>
          <p14:tracePt t="1152" x="4110038" y="4432300"/>
          <p14:tracePt t="1160" x="4065588" y="4519613"/>
          <p14:tracePt t="1168" x="4048125" y="4606925"/>
          <p14:tracePt t="1176" x="4030663" y="4694238"/>
          <p14:tracePt t="1184" x="4022725" y="4772025"/>
          <p14:tracePt t="1192" x="4022725" y="4833938"/>
          <p14:tracePt t="1200" x="4022725" y="4911725"/>
          <p14:tracePt t="1208" x="4022725" y="4973638"/>
          <p14:tracePt t="1216" x="4022725" y="5033963"/>
          <p14:tracePt t="1230" x="4030663" y="5051425"/>
          <p14:tracePt t="1232" x="4065588" y="5121275"/>
          <p14:tracePt t="1240" x="4100513" y="5173663"/>
          <p14:tracePt t="1248" x="4135438" y="5226050"/>
          <p14:tracePt t="1257" x="4162425" y="5295900"/>
          <p14:tracePt t="1265" x="4197350" y="5348288"/>
          <p14:tracePt t="1273" x="4222750" y="5400675"/>
          <p14:tracePt t="1282" x="4249738" y="5470525"/>
          <p14:tracePt t="1289" x="4267200" y="5522913"/>
          <p14:tracePt t="1298" x="4267200" y="5567363"/>
          <p14:tracePt t="1304" x="4275138" y="5602288"/>
          <p14:tracePt t="1315" x="4275138" y="5654675"/>
          <p14:tracePt t="1321" x="4275138" y="5697538"/>
          <p14:tracePt t="1329" x="4275138" y="5740400"/>
          <p14:tracePt t="1336" x="4275138" y="5784850"/>
          <p14:tracePt t="1345" x="4275138" y="5819775"/>
          <p14:tracePt t="1353" x="4275138" y="5862638"/>
          <p14:tracePt t="1361" x="4275138" y="5907088"/>
          <p14:tracePt t="1369" x="4284663" y="5967413"/>
          <p14:tracePt t="1376" x="4310063" y="6011863"/>
          <p14:tracePt t="1385" x="4327525" y="6081713"/>
          <p14:tracePt t="1393" x="4362450" y="6134100"/>
          <p14:tracePt t="1401" x="4379913" y="6186488"/>
          <p14:tracePt t="1409" x="4424363" y="6256338"/>
          <p14:tracePt t="1416" x="4459288" y="6326188"/>
          <p14:tracePt t="1424" x="4494213" y="6396038"/>
          <p14:tracePt t="1432" x="4546600" y="6456363"/>
          <p14:tracePt t="1440" x="4589463" y="6526213"/>
          <p14:tracePt t="1448" x="4632325" y="6578600"/>
          <p14:tracePt t="1457" x="4702175" y="6613525"/>
          <p14:tracePt t="1464" x="4729163" y="6657975"/>
          <p14:tracePt t="1473" x="4754563" y="6692900"/>
          <p14:tracePt t="1481" x="4764088" y="6710363"/>
          <p14:tracePt t="1489" x="4764088" y="6718300"/>
          <p14:tracePt t="1553" x="4729163" y="6735763"/>
          <p14:tracePt t="1560" x="4659313" y="6710363"/>
          <p14:tracePt t="1569" x="4564063" y="6648450"/>
          <p14:tracePt t="1577" x="4459288" y="6596063"/>
          <p14:tracePt t="1585" x="4337050" y="6535738"/>
          <p14:tracePt t="1593" x="4222750" y="6473825"/>
          <p14:tracePt t="1601" x="4110038" y="6413500"/>
          <p14:tracePt t="1609" x="3978275" y="6334125"/>
          <p14:tracePt t="1617" x="3873500" y="6256338"/>
          <p14:tracePt t="1625" x="3768725" y="6203950"/>
          <p14:tracePt t="1633" x="3673475" y="6142038"/>
          <p14:tracePt t="1641" x="3568700" y="6064250"/>
          <p14:tracePt t="1649" x="3498850" y="6011863"/>
          <p14:tracePt t="1657" x="3429000" y="5967413"/>
          <p14:tracePt t="1665" x="3376613" y="5924550"/>
          <p14:tracePt t="1673" x="3341688" y="5889625"/>
          <p14:tracePt t="1682" x="3306763" y="5854700"/>
          <p14:tracePt t="1689" x="3289300" y="5810250"/>
          <p14:tracePt t="1698" x="3263900" y="5775325"/>
          <p14:tracePt t="1705" x="3254375" y="5732463"/>
          <p14:tracePt t="1715" x="3236913" y="5689600"/>
          <p14:tracePt t="1721" x="3201988" y="5619750"/>
          <p14:tracePt t="1729" x="3201988" y="5592763"/>
          <p14:tracePt t="1737" x="3201988" y="5532438"/>
          <p14:tracePt t="1745" x="3176588" y="5470525"/>
          <p14:tracePt t="1753" x="3149600" y="5410200"/>
          <p14:tracePt t="1761" x="3132138" y="5330825"/>
          <p14:tracePt t="1769" x="3089275" y="5253038"/>
          <p14:tracePt t="1777" x="3071813" y="5183188"/>
          <p14:tracePt t="1785" x="3019425" y="5095875"/>
          <p14:tracePt t="1793" x="2974975" y="5016500"/>
          <p14:tracePt t="1801" x="2905125" y="4921250"/>
          <p14:tracePt t="1809" x="2852738" y="4816475"/>
          <p14:tracePt t="1817" x="2782888" y="4711700"/>
          <p14:tracePt t="1825" x="2713038" y="4614863"/>
          <p14:tracePt t="1833" x="2635250" y="4502150"/>
          <p14:tracePt t="1841" x="2590800" y="4441825"/>
          <p14:tracePt t="1849" x="2513013" y="4319588"/>
          <p14:tracePt t="1857" x="2433638" y="4222750"/>
          <p14:tracePt t="1865" x="2373313" y="4117975"/>
          <p14:tracePt t="1873" x="2293938" y="4022725"/>
          <p14:tracePt t="1881" x="2251075" y="3943350"/>
          <p14:tracePt t="1889" x="2198688" y="3873500"/>
          <p14:tracePt t="1898" x="2155825" y="3795713"/>
          <p14:tracePt t="1905" x="2111375" y="3743325"/>
          <p14:tracePt t="1915" x="2068513" y="3698875"/>
          <p14:tracePt t="1921" x="2041525" y="3656013"/>
          <p14:tracePt t="1932" x="2016125" y="3611563"/>
          <p14:tracePt t="1937" x="1989138" y="3576638"/>
          <p14:tracePt t="1945" x="1971675" y="3541713"/>
          <p14:tracePt t="1953" x="1936750" y="3506788"/>
          <p14:tracePt t="1961" x="1928813" y="3498850"/>
          <p14:tracePt t="1969" x="1893888" y="3463925"/>
          <p14:tracePt t="1977" x="1866900" y="3446463"/>
          <p14:tracePt t="1985" x="1849438" y="3421063"/>
          <p14:tracePt t="1993" x="1824038" y="3403600"/>
          <p14:tracePt t="2009" x="1797050" y="3394075"/>
          <p14:tracePt t="2033" x="1779588" y="3394075"/>
          <p14:tracePt t="2097" x="1797050" y="3429000"/>
          <p14:tracePt t="2105" x="1806575" y="3446463"/>
          <p14:tracePt t="2115" x="1849438" y="3506788"/>
          <p14:tracePt t="2121" x="1866900" y="3533775"/>
          <p14:tracePt t="2132" x="1866900" y="3576638"/>
          <p14:tracePt t="2138" x="1893888" y="3611563"/>
          <p14:tracePt t="2146" x="1911350" y="3646488"/>
          <p14:tracePt t="2153" x="1919288" y="3681413"/>
          <p14:tracePt t="2161" x="1928813" y="3725863"/>
          <p14:tracePt t="2169" x="1963738" y="3751263"/>
          <p14:tracePt t="2177" x="1963738" y="3778250"/>
          <p14:tracePt t="2185" x="1998663" y="3813175"/>
          <p14:tracePt t="2193" x="2024063" y="3838575"/>
          <p14:tracePt t="2201" x="2058988" y="3838575"/>
          <p14:tracePt t="2209" x="2068513" y="3856038"/>
          <p14:tracePt t="2786" x="2093913" y="3865563"/>
          <p14:tracePt t="2795" x="2190750" y="3917950"/>
          <p14:tracePt t="2804" x="2278063" y="3970338"/>
          <p14:tracePt t="2809" x="2460625" y="4075113"/>
          <p14:tracePt t="2819" x="2695575" y="4170363"/>
          <p14:tracePt t="2824" x="2932113" y="4275138"/>
          <p14:tracePt t="2833" x="3176588" y="4379913"/>
          <p14:tracePt t="2841" x="3368675" y="4449763"/>
          <p14:tracePt t="2849" x="3533775" y="4554538"/>
          <p14:tracePt t="2857" x="3673475" y="4659313"/>
          <p14:tracePt t="2865" x="3786188" y="4729163"/>
          <p14:tracePt t="2873" x="3900488" y="4772025"/>
          <p14:tracePt t="2882" x="4005263" y="4789488"/>
          <p14:tracePt t="2889" x="4100513" y="4824413"/>
          <p14:tracePt t="2897" x="4197350" y="4824413"/>
          <p14:tracePt t="2905" x="4310063" y="4816475"/>
          <p14:tracePt t="2915" x="4379913" y="4789488"/>
          <p14:tracePt t="2921" x="4467225" y="4729163"/>
          <p14:tracePt t="2931" x="4537075" y="4676775"/>
          <p14:tracePt t="2937" x="4579938" y="4614863"/>
          <p14:tracePt t="2945" x="4632325" y="4546600"/>
          <p14:tracePt t="2953" x="4632325" y="4484688"/>
          <p14:tracePt t="2961" x="4641850" y="4414838"/>
          <p14:tracePt t="2969" x="4641850" y="4362450"/>
          <p14:tracePt t="2977" x="4641850" y="4310063"/>
          <p14:tracePt t="2985" x="4641850" y="4267200"/>
          <p14:tracePt t="2993" x="4614863" y="4205288"/>
          <p14:tracePt t="3001" x="4589463" y="4187825"/>
          <p14:tracePt t="3009" x="4519613" y="4152900"/>
          <p14:tracePt t="3017" x="4476750" y="4144963"/>
          <p14:tracePt t="3025" x="4441825" y="4135438"/>
          <p14:tracePt t="3033" x="4397375" y="4135438"/>
          <p14:tracePt t="3041" x="4371975" y="4135438"/>
          <p14:tracePt t="3049" x="4344988" y="4135438"/>
          <p14:tracePt t="3057" x="4310063" y="4135438"/>
          <p14:tracePt t="3065" x="4292600" y="4135438"/>
          <p14:tracePt t="3073" x="4249738" y="4144963"/>
          <p14:tracePt t="3081" x="4222750" y="4187825"/>
          <p14:tracePt t="3089" x="4197350" y="4275138"/>
          <p14:tracePt t="3098" x="4162425" y="4337050"/>
          <p14:tracePt t="3105" x="4127500" y="4424363"/>
          <p14:tracePt t="3114" x="4110038" y="4484688"/>
          <p14:tracePt t="3121" x="4075113" y="4554538"/>
          <p14:tracePt t="3131" x="4048125" y="4614863"/>
          <p14:tracePt t="3137" x="4030663" y="4659313"/>
          <p14:tracePt t="3145" x="4022725" y="4702175"/>
          <p14:tracePt t="3153" x="4022725" y="4711700"/>
          <p14:tracePt t="3249" x="4065588" y="4729163"/>
          <p14:tracePt t="3257" x="4179888" y="4711700"/>
          <p14:tracePt t="3265" x="4267200" y="4676775"/>
          <p14:tracePt t="3273" x="4371975" y="4624388"/>
          <p14:tracePt t="3282" x="4484688" y="4546600"/>
          <p14:tracePt t="3289" x="4572000" y="4459288"/>
          <p14:tracePt t="3298" x="4624388" y="4371975"/>
          <p14:tracePt t="3305" x="4676775" y="4284663"/>
          <p14:tracePt t="3315" x="4702175" y="4197350"/>
          <p14:tracePt t="3321" x="4729163" y="4092575"/>
          <p14:tracePt t="3332" x="4746625" y="4005263"/>
          <p14:tracePt t="3337" x="4746625" y="3883025"/>
          <p14:tracePt t="3345" x="4746625" y="3760788"/>
          <p14:tracePt t="3353" x="4746625" y="3656013"/>
          <p14:tracePt t="3361" x="4746625" y="3541713"/>
          <p14:tracePt t="3369" x="4746625" y="3436938"/>
          <p14:tracePt t="3377" x="4746625" y="3324225"/>
          <p14:tracePt t="3385" x="4737100" y="3228975"/>
          <p14:tracePt t="3393" x="4729163" y="3106738"/>
          <p14:tracePt t="3401" x="4719638" y="3009900"/>
          <p14:tracePt t="3409" x="4702175" y="2914650"/>
          <p14:tracePt t="3417" x="4684713" y="2835275"/>
          <p14:tracePt t="3425" x="4676775" y="2747963"/>
          <p14:tracePt t="3433" x="4659313" y="2670175"/>
          <p14:tracePt t="3441" x="4649788" y="2582863"/>
          <p14:tracePt t="3449" x="4632325" y="2520950"/>
          <p14:tracePt t="3457" x="4606925" y="2451100"/>
          <p14:tracePt t="3465" x="4572000" y="2373313"/>
          <p14:tracePt t="3473" x="4554538" y="2311400"/>
          <p14:tracePt t="3482" x="4511675" y="2260600"/>
          <p14:tracePt t="3489" x="4484688" y="2198688"/>
          <p14:tracePt t="3499" x="4432300" y="2146300"/>
          <p14:tracePt t="3505" x="4379913" y="2103438"/>
          <p14:tracePt t="3514" x="4327525" y="2058988"/>
          <p14:tracePt t="3521" x="4249738" y="2016125"/>
          <p14:tracePt t="3531" x="4170363" y="1971675"/>
          <p14:tracePt t="3537" x="4083050" y="1936750"/>
          <p14:tracePt t="3546" x="4022725" y="1911350"/>
          <p14:tracePt t="3553" x="3917950" y="1884363"/>
          <p14:tracePt t="3561" x="3848100" y="1866900"/>
          <p14:tracePt t="3569" x="3743325" y="1849438"/>
          <p14:tracePt t="3577" x="3646488" y="1849438"/>
          <p14:tracePt t="3585" x="3559175" y="1849438"/>
          <p14:tracePt t="3593" x="3471863" y="1849438"/>
          <p14:tracePt t="3601" x="3376613" y="1866900"/>
          <p14:tracePt t="3609" x="3298825" y="1893888"/>
          <p14:tracePt t="3617" x="3201988" y="1936750"/>
          <p14:tracePt t="3625" x="3089275" y="1989138"/>
          <p14:tracePt t="3633" x="2992438" y="2068513"/>
          <p14:tracePt t="3641" x="2914650" y="2138363"/>
          <p14:tracePt t="3649" x="2852738" y="2225675"/>
          <p14:tracePt t="3657" x="2782888" y="2328863"/>
          <p14:tracePt t="3665" x="2722563" y="2433638"/>
          <p14:tracePt t="3673" x="2687638" y="2530475"/>
          <p14:tracePt t="3682" x="2652713" y="2635250"/>
          <p14:tracePt t="3689" x="2652713" y="2705100"/>
          <p14:tracePt t="3698" x="2652713" y="2809875"/>
          <p14:tracePt t="3705" x="2652713" y="2905125"/>
          <p14:tracePt t="3715" x="2670175" y="2984500"/>
          <p14:tracePt t="3721" x="2722563" y="3071813"/>
          <p14:tracePt t="3732" x="2800350" y="3159125"/>
          <p14:tracePt t="3737" x="2887663" y="3228975"/>
          <p14:tracePt t="3748" x="2967038" y="3289300"/>
          <p14:tracePt t="3753" x="3062288" y="3351213"/>
          <p14:tracePt t="3761" x="3159125" y="3421063"/>
          <p14:tracePt t="3769" x="3281363" y="3463925"/>
          <p14:tracePt t="3777" x="3403600" y="3516313"/>
          <p14:tracePt t="3785" x="3506788" y="3551238"/>
          <p14:tracePt t="3793" x="3594100" y="3568700"/>
          <p14:tracePt t="3801" x="3681413" y="3594100"/>
          <p14:tracePt t="3809" x="3768725" y="3611563"/>
          <p14:tracePt t="3817" x="3856038" y="3621088"/>
          <p14:tracePt t="3825" x="3925888" y="3638550"/>
          <p14:tracePt t="3833" x="3987800" y="3638550"/>
          <p14:tracePt t="3841" x="4065588" y="3638550"/>
          <p14:tracePt t="3849" x="4117975" y="3638550"/>
          <p14:tracePt t="3857" x="4187825" y="3638550"/>
          <p14:tracePt t="3865" x="4232275" y="3638550"/>
          <p14:tracePt t="3873" x="4284663" y="3638550"/>
          <p14:tracePt t="3882" x="4354513" y="3638550"/>
          <p14:tracePt t="3889" x="4406900" y="3638550"/>
          <p14:tracePt t="3898" x="4459288" y="3638550"/>
          <p14:tracePt t="3905" x="4529138" y="3621088"/>
          <p14:tracePt t="3915" x="4589463" y="3586163"/>
          <p14:tracePt t="3921" x="4632325" y="3551238"/>
          <p14:tracePt t="3932" x="4702175" y="3506788"/>
          <p14:tracePt t="3937" x="4754563" y="3454400"/>
          <p14:tracePt t="3948" x="4806950" y="3403600"/>
          <p14:tracePt t="3953" x="4841875" y="3324225"/>
          <p14:tracePt t="3961" x="4876800" y="3263900"/>
          <p14:tracePt t="3969" x="4903788" y="3184525"/>
          <p14:tracePt t="3977" x="4929188" y="3097213"/>
          <p14:tracePt t="3985" x="4946650" y="3019425"/>
          <p14:tracePt t="3993" x="4946650" y="2940050"/>
          <p14:tracePt t="4001" x="4946650" y="2852738"/>
          <p14:tracePt t="4009" x="4946650" y="2782888"/>
          <p14:tracePt t="4017" x="4946650" y="2713038"/>
          <p14:tracePt t="4025" x="4921250" y="2635250"/>
          <p14:tracePt t="4033" x="4894263" y="2573338"/>
          <p14:tracePt t="4041" x="4833938" y="2495550"/>
          <p14:tracePt t="4049" x="4789488" y="2433638"/>
          <p14:tracePt t="4057" x="4764088" y="2363788"/>
          <p14:tracePt t="4065" x="4719638" y="2303463"/>
          <p14:tracePt t="4073" x="4676775" y="2233613"/>
          <p14:tracePt t="4082" x="4614863" y="2173288"/>
          <p14:tracePt t="4089" x="4589463" y="2128838"/>
          <p14:tracePt t="4098" x="4546600" y="2093913"/>
          <p14:tracePt t="4105" x="4519613" y="2068513"/>
          <p14:tracePt t="4115" x="4476750" y="2041525"/>
          <p14:tracePt t="4121" x="4459288" y="2024063"/>
          <p14:tracePt t="4131" x="4397375" y="2016125"/>
          <p14:tracePt t="4137" x="4354513" y="1981200"/>
          <p14:tracePt t="4148" x="4284663" y="1971675"/>
          <p14:tracePt t="4153" x="4205288" y="1971675"/>
          <p14:tracePt t="4161" x="4135438" y="1971675"/>
          <p14:tracePt t="4169" x="4048125" y="1971675"/>
          <p14:tracePt t="4177" x="3960813" y="1971675"/>
          <p14:tracePt t="4185" x="3865563" y="1971675"/>
          <p14:tracePt t="4193" x="3786188" y="1971675"/>
          <p14:tracePt t="4201" x="3725863" y="1971675"/>
          <p14:tracePt t="4209" x="3646488" y="1971675"/>
          <p14:tracePt t="4217" x="3586163" y="1981200"/>
          <p14:tracePt t="4225" x="3551238" y="1998663"/>
          <p14:tracePt t="4233" x="3498850" y="2006600"/>
          <p14:tracePt t="4249" x="3394075" y="2051050"/>
          <p14:tracePt t="4257" x="3341688" y="2068513"/>
          <p14:tracePt t="4265" x="3298825" y="2085975"/>
          <p14:tracePt t="4273" x="3254375" y="2111375"/>
          <p14:tracePt t="4281" x="3201988" y="2138363"/>
          <p14:tracePt t="4289" x="3167063" y="2163763"/>
          <p14:tracePt t="4299" x="3114675" y="2198688"/>
          <p14:tracePt t="4305" x="3071813" y="2225675"/>
          <p14:tracePt t="4314" x="3027363" y="2260600"/>
          <p14:tracePt t="4321" x="2992438" y="2286000"/>
          <p14:tracePt t="4331" x="2940050" y="2328863"/>
          <p14:tracePt t="4337" x="2905125" y="2355850"/>
          <p14:tracePt t="4345" x="2862263" y="2390775"/>
          <p14:tracePt t="4353" x="2809875" y="2433638"/>
          <p14:tracePt t="4361" x="2740025" y="2478088"/>
          <p14:tracePt t="4369" x="2713038" y="2513013"/>
          <p14:tracePt t="4377" x="2652713" y="2555875"/>
          <p14:tracePt t="4385" x="2635250" y="2590800"/>
          <p14:tracePt t="4393" x="2600325" y="2635250"/>
          <p14:tracePt t="4401" x="2590800" y="2652713"/>
          <p14:tracePt t="4409" x="2565400" y="2705100"/>
          <p14:tracePt t="4417" x="2555875" y="2740025"/>
          <p14:tracePt t="4425" x="2547938" y="2782888"/>
          <p14:tracePt t="4433" x="2538413" y="2817813"/>
          <p14:tracePt t="4441" x="2538413" y="2862263"/>
          <p14:tracePt t="4449" x="2538413" y="2914650"/>
          <p14:tracePt t="4457" x="2538413" y="2957513"/>
          <p14:tracePt t="4465" x="2538413" y="3027363"/>
          <p14:tracePt t="4473" x="2565400" y="3079750"/>
          <p14:tracePt t="4482" x="2582863" y="3132138"/>
          <p14:tracePt t="4489" x="2617788" y="3201988"/>
          <p14:tracePt t="4498" x="2652713" y="3263900"/>
          <p14:tracePt t="4505" x="2678113" y="3306763"/>
          <p14:tracePt t="4515" x="2722563" y="3359150"/>
          <p14:tracePt t="4521" x="2765425" y="3429000"/>
          <p14:tracePt t="4531" x="2800350" y="3471863"/>
          <p14:tracePt t="4537" x="2844800" y="3516313"/>
          <p14:tracePt t="4548" x="2887663" y="3559175"/>
          <p14:tracePt t="4553" x="2932113" y="3603625"/>
          <p14:tracePt t="4563" x="2984500" y="3638550"/>
          <p14:tracePt t="4569" x="3019425" y="3663950"/>
          <p14:tracePt t="4579" x="3062288" y="3690938"/>
          <p14:tracePt t="4586" x="3114675" y="3733800"/>
          <p14:tracePt t="4593" x="3176588" y="3751263"/>
          <p14:tracePt t="4601" x="3228975" y="3795713"/>
          <p14:tracePt t="4608" x="3306763" y="3830638"/>
          <p14:tracePt t="4616" x="3368675" y="3865563"/>
          <p14:tracePt t="4624" x="3421063" y="3883025"/>
          <p14:tracePt t="4633" x="3481388" y="3908425"/>
          <p14:tracePt t="4641" x="3533775" y="3943350"/>
          <p14:tracePt t="4649" x="3594100" y="3960813"/>
          <p14:tracePt t="4657" x="3656013" y="3970338"/>
          <p14:tracePt t="4665" x="3708400" y="3995738"/>
          <p14:tracePt t="4673" x="3760788" y="4005263"/>
          <p14:tracePt t="4681" x="3813175" y="4005263"/>
          <p14:tracePt t="4689" x="3856038" y="4013200"/>
          <p14:tracePt t="4698" x="3900488" y="4013200"/>
          <p14:tracePt t="4705" x="3943350" y="4030663"/>
          <p14:tracePt t="4714" x="3987800" y="4030663"/>
          <p14:tracePt t="4721" x="4030663" y="4030663"/>
          <p14:tracePt t="4731" x="4075113" y="4048125"/>
          <p14:tracePt t="4737" x="4117975" y="4048125"/>
          <p14:tracePt t="4745" x="4144963" y="4048125"/>
          <p14:tracePt t="4753" x="4187825" y="4048125"/>
          <p14:tracePt t="4762" x="4232275" y="4048125"/>
          <p14:tracePt t="4769" x="4267200" y="4048125"/>
          <p14:tracePt t="4777" x="4319588" y="4048125"/>
          <p14:tracePt t="4785" x="4362450" y="4022725"/>
          <p14:tracePt t="4793" x="4414838" y="3987800"/>
          <p14:tracePt t="4801" x="4467225" y="3970338"/>
          <p14:tracePt t="4809" x="4529138" y="3925888"/>
          <p14:tracePt t="4817" x="4579938" y="3883025"/>
          <p14:tracePt t="4825" x="4632325" y="3838575"/>
          <p14:tracePt t="4833" x="4684713" y="3795713"/>
          <p14:tracePt t="4841" x="4711700" y="3743325"/>
          <p14:tracePt t="4849" x="4746625" y="3681413"/>
          <p14:tracePt t="4857" x="4764088" y="3629025"/>
          <p14:tracePt t="4865" x="4799013" y="3551238"/>
          <p14:tracePt t="4873" x="4806950" y="3498850"/>
          <p14:tracePt t="4881" x="4816475" y="3454400"/>
          <p14:tracePt t="4889" x="4816475" y="3403600"/>
          <p14:tracePt t="4898" x="4816475" y="3333750"/>
          <p14:tracePt t="4905" x="4816475" y="3289300"/>
          <p14:tracePt t="4914" x="4841875" y="3236913"/>
          <p14:tracePt t="4921" x="4841875" y="3201988"/>
          <p14:tracePt t="4931" x="4841875" y="3176588"/>
          <p14:tracePt t="4937" x="4841875" y="3132138"/>
          <p14:tracePt t="4947" x="4841875" y="3106738"/>
          <p14:tracePt t="4953" x="4841875" y="3071813"/>
          <p14:tracePt t="4961" x="4841875" y="3054350"/>
          <p14:tracePt t="4969" x="4841875" y="3027363"/>
          <p14:tracePt t="4977" x="4841875" y="3009900"/>
          <p14:tracePt t="4985" x="4841875" y="2984500"/>
          <p14:tracePt t="4993" x="4833938" y="2967038"/>
          <p14:tracePt t="5001" x="4824413" y="2957513"/>
          <p14:tracePt t="5017" x="4816475" y="2932113"/>
          <p14:tracePt t="5025" x="4816475" y="2922588"/>
          <p14:tracePt t="5041" x="4806950" y="2887663"/>
          <p14:tracePt t="5049" x="4789488" y="2879725"/>
          <p14:tracePt t="5057" x="4781550" y="2852738"/>
          <p14:tracePt t="5065" x="4772025" y="2835275"/>
          <p14:tracePt t="5073" x="4772025" y="2809875"/>
          <p14:tracePt t="5081" x="4746625" y="2782888"/>
          <p14:tracePt t="5089" x="4729163" y="2747963"/>
          <p14:tracePt t="5098" x="4702175" y="2705100"/>
          <p14:tracePt t="5105" x="4676775" y="2660650"/>
          <p14:tracePt t="5114" x="4614863" y="2608263"/>
          <p14:tracePt t="5121" x="4597400" y="2573338"/>
          <p14:tracePt t="5131" x="4554538" y="2520950"/>
          <p14:tracePt t="5137" x="4511675" y="2486025"/>
          <p14:tracePt t="5145" x="4459288" y="2443163"/>
          <p14:tracePt t="5153" x="4414838" y="2408238"/>
          <p14:tracePt t="5161" x="4371975" y="2390775"/>
          <p14:tracePt t="5169" x="4327525" y="2373313"/>
          <p14:tracePt t="5177" x="4284663" y="2355850"/>
          <p14:tracePt t="5185" x="4257675" y="2355850"/>
          <p14:tracePt t="5193" x="4240213" y="2355850"/>
          <p14:tracePt t="5201" x="4205288" y="2355850"/>
          <p14:tracePt t="5209" x="4179888" y="2355850"/>
          <p14:tracePt t="5217" x="4170363" y="2355850"/>
          <p14:tracePt t="5231" x="4152900" y="2355850"/>
          <p14:tracePt t="5233" x="4127500" y="2355850"/>
          <p14:tracePt t="5241" x="4117975" y="2355850"/>
          <p14:tracePt t="5249" x="4110038" y="2373313"/>
          <p14:tracePt t="5257" x="4092575" y="2381250"/>
          <p14:tracePt t="5265" x="4083050" y="2390775"/>
          <p14:tracePt t="5273" x="4075113" y="2425700"/>
          <p14:tracePt t="5283" x="4075113" y="2433638"/>
          <p14:tracePt t="5289" x="4075113" y="2468563"/>
          <p14:tracePt t="5298" x="4075113" y="2478088"/>
          <p14:tracePt t="5305" x="4075113" y="2513013"/>
          <p14:tracePt t="5314" x="4075113" y="2530475"/>
          <p14:tracePt t="5321" x="4092575" y="2565400"/>
          <p14:tracePt t="5331" x="4100513" y="2590800"/>
          <p14:tracePt t="5337" x="4135438" y="2608263"/>
          <p14:tracePt t="5348" x="4152900" y="2608263"/>
          <p14:tracePt t="5353" x="4187825" y="2635250"/>
          <p14:tracePt t="5362" x="4232275" y="2643188"/>
          <p14:tracePt t="5369" x="4284663" y="2643188"/>
          <p14:tracePt t="5377" x="4319588" y="2652713"/>
          <p14:tracePt t="5385" x="4354513" y="2652713"/>
          <p14:tracePt t="5393" x="4406900" y="2652713"/>
          <p14:tracePt t="5401" x="4459288" y="2652713"/>
          <p14:tracePt t="5409" x="4502150" y="2652713"/>
          <p14:tracePt t="5417" x="4537075" y="2652713"/>
          <p14:tracePt t="5425" x="4579938" y="2652713"/>
          <p14:tracePt t="5433" x="4614863" y="2652713"/>
          <p14:tracePt t="5441" x="4632325" y="2652713"/>
          <p14:tracePt t="5449" x="4641850" y="2652713"/>
          <p14:tracePt t="5457" x="4676775" y="2652713"/>
          <p14:tracePt t="5465" x="4684713" y="2652713"/>
          <p14:tracePt t="5473" x="4702175" y="2652713"/>
          <p14:tracePt t="5481" x="4719638" y="2652713"/>
          <p14:tracePt t="5489" x="4729163" y="2652713"/>
          <p14:tracePt t="5498" x="4746625" y="2652713"/>
          <p14:tracePt t="5505" x="4754563" y="2652713"/>
          <p14:tracePt t="5515" x="4772025" y="2652713"/>
          <p14:tracePt t="5531" x="4789488" y="2652713"/>
          <p14:tracePt t="5548" x="4799013" y="2652713"/>
          <p14:tracePt t="5553" x="4816475" y="2660650"/>
          <p14:tracePt t="5593" x="4833938" y="2660650"/>
          <p14:tracePt t="5682" x="4841875" y="2660650"/>
          <p14:tracePt t="5769" x="4851400" y="2660650"/>
          <p14:tracePt t="5785" x="4859338" y="2660650"/>
          <p14:tracePt t="5809" x="4876800" y="2660650"/>
          <p14:tracePt t="5817" x="4894263" y="2660650"/>
          <p14:tracePt t="5889" x="4903788" y="2660650"/>
          <p14:tracePt t="5969" x="4921250" y="2660650"/>
          <p14:tracePt t="5993" x="4938713" y="2660650"/>
          <p14:tracePt t="6226" x="4921250" y="2687638"/>
          <p14:tracePt t="6249" x="4921250" y="2695575"/>
          <p14:tracePt t="6265" x="4903788" y="2722563"/>
          <p14:tracePt t="6281" x="4903788" y="2730500"/>
          <p14:tracePt t="6290" x="4903788" y="2740025"/>
          <p14:tracePt t="6298" x="4903788" y="2747963"/>
          <p14:tracePt t="6305" x="4894263" y="2765425"/>
          <p14:tracePt t="6531" x="4894263" y="2782888"/>
          <p14:tracePt t="6537" x="4894263" y="2809875"/>
          <p14:tracePt t="6548" x="4894263" y="2817813"/>
          <p14:tracePt t="6554" x="4894263" y="2835275"/>
          <p14:tracePt t="6563" x="4894263" y="2852738"/>
          <p14:tracePt t="6569" x="4894263" y="2862263"/>
          <p14:tracePt t="6586" x="4894263" y="2870200"/>
          <p14:tracePt t="6594" x="4894263" y="2897188"/>
          <p14:tracePt t="6608" x="4894263" y="2905125"/>
          <p14:tracePt t="6898" x="4876800" y="2914650"/>
          <p14:tracePt t="7057" x="4859338" y="2914650"/>
          <p14:tracePt t="7073" x="4851400" y="2914650"/>
          <p14:tracePt t="7081" x="4833938" y="2914650"/>
          <p14:tracePt t="7105" x="4824413" y="2914650"/>
          <p14:tracePt t="7113" x="4806950" y="2914650"/>
          <p14:tracePt t="7137" x="4789488" y="2914650"/>
          <p14:tracePt t="7329" x="4781550" y="2897188"/>
          <p14:tracePt t="7337" x="4772025" y="2887663"/>
          <p14:tracePt t="7435" x="4764088" y="2905125"/>
          <p14:tracePt t="7441" x="4764088" y="2914650"/>
          <p14:tracePt t="7458" x="4772025" y="2922588"/>
          <p14:tracePt t="7530" x="4789488" y="2922588"/>
          <p14:tracePt t="7553" x="4799013" y="2922588"/>
          <p14:tracePt t="7578" x="4806950" y="2922588"/>
          <p14:tracePt t="7585" x="4816475" y="2922588"/>
          <p14:tracePt t="7601" x="4833938" y="2897188"/>
          <p14:tracePt t="7609" x="4841875" y="2887663"/>
          <p14:tracePt t="7633" x="4841875" y="2879725"/>
          <p14:tracePt t="7641" x="4841875" y="2852738"/>
          <p14:tracePt t="7649" x="4841875" y="2835275"/>
          <p14:tracePt t="7657" x="4841875" y="2800350"/>
          <p14:tracePt t="7665" x="4824413" y="2757488"/>
          <p14:tracePt t="7673" x="4816475" y="2740025"/>
          <p14:tracePt t="7681" x="4781550" y="2705100"/>
          <p14:tracePt t="7689" x="4764088" y="2670175"/>
          <p14:tracePt t="7697" x="4737100" y="2652713"/>
          <p14:tracePt t="7705" x="4729163" y="2635250"/>
          <p14:tracePt t="7714" x="4719638" y="2625725"/>
          <p14:tracePt t="7721" x="4702175" y="2617788"/>
          <p14:tracePt t="7737" x="4694238" y="2608263"/>
          <p14:tracePt t="7747" x="4676775" y="2582863"/>
          <p14:tracePt t="7777" x="4659313" y="2582863"/>
          <p14:tracePt t="7785" x="4649788" y="2573338"/>
          <p14:tracePt t="7793" x="4641850" y="2573338"/>
          <p14:tracePt t="7801" x="4606925" y="2565400"/>
          <p14:tracePt t="7817" x="4597400" y="2547938"/>
          <p14:tracePt t="7825" x="4572000" y="2538413"/>
          <p14:tracePt t="7833" x="4564063" y="2520950"/>
          <p14:tracePt t="7841" x="4564063" y="2486025"/>
          <p14:tracePt t="7849" x="4564063" y="2460625"/>
          <p14:tracePt t="7857" x="4564063" y="2433638"/>
          <p14:tracePt t="7865" x="4564063" y="2408238"/>
          <p14:tracePt t="7873" x="4564063" y="2363788"/>
          <p14:tracePt t="7881" x="4564063" y="2346325"/>
          <p14:tracePt t="7889" x="4564063" y="2311400"/>
          <p14:tracePt t="7898" x="4564063" y="2268538"/>
          <p14:tracePt t="7905" x="4554538" y="2233613"/>
          <p14:tracePt t="7914" x="4546600" y="2198688"/>
          <p14:tracePt t="7921" x="4529138" y="2173288"/>
          <p14:tracePt t="7930" x="4511675" y="2146300"/>
          <p14:tracePt t="7937" x="4502150" y="2128838"/>
          <p14:tracePt t="7947" x="4484688" y="2111375"/>
          <p14:tracePt t="7954" x="4476750" y="2093913"/>
          <p14:tracePt t="7964" x="4467225" y="2085975"/>
          <p14:tracePt t="7969" x="4459288" y="2068513"/>
          <p14:tracePt t="7977" x="4424363" y="2058988"/>
          <p14:tracePt t="7985" x="4389438" y="2041525"/>
          <p14:tracePt t="7993" x="4371975" y="2024063"/>
          <p14:tracePt t="8001" x="4344988" y="2016125"/>
          <p14:tracePt t="8009" x="4310063" y="2006600"/>
          <p14:tracePt t="8017" x="4267200" y="1981200"/>
          <p14:tracePt t="8025" x="4240213" y="1981200"/>
          <p14:tracePt t="8033" x="4197350" y="1971675"/>
          <p14:tracePt t="8041" x="4135438" y="1971675"/>
          <p14:tracePt t="8049" x="4092575" y="1971675"/>
          <p14:tracePt t="8057" x="4030663" y="1963738"/>
          <p14:tracePt t="8065" x="3978275" y="1963738"/>
          <p14:tracePt t="8073" x="3917950" y="1963738"/>
          <p14:tracePt t="8081" x="3856038" y="1963738"/>
          <p14:tracePt t="8089" x="3786188" y="1963738"/>
          <p14:tracePt t="8098" x="3725863" y="1963738"/>
          <p14:tracePt t="8105" x="3656013" y="1963738"/>
          <p14:tracePt t="8114" x="3594100" y="1963738"/>
          <p14:tracePt t="8121" x="3541713" y="1963738"/>
          <p14:tracePt t="8130" x="3481388" y="1963738"/>
          <p14:tracePt t="8137" x="3429000" y="1963738"/>
          <p14:tracePt t="8147" x="3376613" y="1963738"/>
          <p14:tracePt t="8153" x="3333750" y="1963738"/>
          <p14:tracePt t="8164" x="3281363" y="1963738"/>
          <p14:tracePt t="8169" x="3246438" y="1963738"/>
          <p14:tracePt t="8178" x="3194050" y="1981200"/>
          <p14:tracePt t="8185" x="3149600" y="1989138"/>
          <p14:tracePt t="8193" x="3089275" y="2006600"/>
          <p14:tracePt t="8201" x="3044825" y="2041525"/>
          <p14:tracePt t="8210" x="2974975" y="2068513"/>
          <p14:tracePt t="8217" x="2940050" y="2093913"/>
          <p14:tracePt t="8225" x="2887663" y="2120900"/>
          <p14:tracePt t="8233" x="2852738" y="2155825"/>
          <p14:tracePt t="8241" x="2800350" y="2181225"/>
          <p14:tracePt t="8249" x="2740025" y="2216150"/>
          <p14:tracePt t="8257" x="2687638" y="2260600"/>
          <p14:tracePt t="8265" x="2643188" y="2293938"/>
          <p14:tracePt t="8273" x="2600325" y="2338388"/>
          <p14:tracePt t="8281" x="2582863" y="2398713"/>
          <p14:tracePt t="8289" x="2547938" y="2460625"/>
          <p14:tracePt t="8297" x="2503488" y="2530475"/>
          <p14:tracePt t="8305" x="2495550" y="2590800"/>
          <p14:tracePt t="8314" x="2495550" y="2678113"/>
          <p14:tracePt t="8321" x="2468563" y="2774950"/>
          <p14:tracePt t="8330" x="2468563" y="2870200"/>
          <p14:tracePt t="8337" x="2468563" y="2984500"/>
          <p14:tracePt t="8347" x="2468563" y="3097213"/>
          <p14:tracePt t="8353" x="2486025" y="3184525"/>
          <p14:tracePt t="8364" x="2530475" y="3271838"/>
          <p14:tracePt t="8369" x="2573338" y="3351213"/>
          <p14:tracePt t="8378" x="2635250" y="3446463"/>
          <p14:tracePt t="8385" x="2713038" y="3516313"/>
          <p14:tracePt t="8393" x="2792413" y="3603625"/>
          <p14:tracePt t="8402" x="2879725" y="3681413"/>
          <p14:tracePt t="8410" x="2940050" y="3733800"/>
          <p14:tracePt t="8417" x="3044825" y="3795713"/>
          <p14:tracePt t="8425" x="3149600" y="3856038"/>
          <p14:tracePt t="8433" x="3281363" y="3908425"/>
          <p14:tracePt t="8441" x="3403600" y="3952875"/>
          <p14:tracePt t="8449" x="3551238" y="3995738"/>
          <p14:tracePt t="8457" x="3681413" y="4005263"/>
          <p14:tracePt t="8465" x="3813175" y="4013200"/>
          <p14:tracePt t="8474" x="3943350" y="4030663"/>
          <p14:tracePt t="8481" x="4075113" y="4030663"/>
          <p14:tracePt t="8489" x="4197350" y="4030663"/>
          <p14:tracePt t="8497" x="4292600" y="4030663"/>
          <p14:tracePt t="8505" x="4379913" y="4030663"/>
          <p14:tracePt t="8514" x="4467225" y="4013200"/>
          <p14:tracePt t="8521" x="4537075" y="3978275"/>
          <p14:tracePt t="8529" x="4624388" y="3925888"/>
          <p14:tracePt t="8536" x="4684713" y="3873500"/>
          <p14:tracePt t="8546" x="4746625" y="3813175"/>
          <p14:tracePt t="8552" x="4806950" y="3751263"/>
          <p14:tracePt t="8562" x="4851400" y="3673475"/>
          <p14:tracePt t="8568" x="4876800" y="3611563"/>
          <p14:tracePt t="8577" x="4903788" y="3541713"/>
          <p14:tracePt t="8585" x="4921250" y="3463925"/>
          <p14:tracePt t="8593" x="4921250" y="3403600"/>
          <p14:tracePt t="8601" x="4921250" y="3333750"/>
          <p14:tracePt t="8609" x="4921250" y="3289300"/>
          <p14:tracePt t="8617" x="4921250" y="3236913"/>
          <p14:tracePt t="8625" x="4903788" y="3194050"/>
          <p14:tracePt t="8633" x="4894263" y="3159125"/>
          <p14:tracePt t="8641" x="4876800" y="3132138"/>
          <p14:tracePt t="8649" x="4868863" y="3114675"/>
          <p14:tracePt t="8657" x="4833938" y="3089275"/>
          <p14:tracePt t="8665" x="4824413" y="3071813"/>
          <p14:tracePt t="8673" x="4806950" y="3054350"/>
          <p14:tracePt t="8681" x="4789488" y="3054350"/>
          <p14:tracePt t="8689" x="4781550" y="3044825"/>
          <p14:tracePt t="8793" x="4772025" y="3027363"/>
          <p14:tracePt t="8864" x="4789488" y="3019425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B78B56B9-195A-A708-AAE2-3FA8E1B5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71A5F594-4135-180A-6C3B-DC2880D8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"/>
    </mc:Choice>
    <mc:Fallback xmlns="">
      <p:transition spd="slow" advTm="1291"/>
    </mc:Fallback>
  </mc:AlternateContent>
  <p:extLst>
    <p:ext uri="{3A86A75C-4F4B-4683-9AE1-C65F6400EC91}">
      <p14:laserTraceLst xmlns:p14="http://schemas.microsoft.com/office/powerpoint/2010/main">
        <p14:tracePtLst>
          <p14:tracePt t="57" x="5121275" y="2879725"/>
          <p14:tracePt t="66" x="5138738" y="2879725"/>
          <p14:tracePt t="73" x="5191125" y="2852738"/>
          <p14:tracePt t="80" x="5226050" y="2844800"/>
          <p14:tracePt t="89" x="5243513" y="2835275"/>
          <p14:tracePt t="96" x="5295900" y="2827338"/>
          <p14:tracePt t="105" x="5357813" y="2809875"/>
          <p14:tracePt t="113" x="5400675" y="2792413"/>
          <p14:tracePt t="121" x="5445125" y="2782888"/>
          <p14:tracePt t="128" x="5497513" y="2782888"/>
          <p14:tracePt t="137" x="5549900" y="2765425"/>
          <p14:tracePt t="144" x="5592763" y="2747963"/>
          <p14:tracePt t="153" x="5645150" y="2722563"/>
          <p14:tracePt t="161" x="5680075" y="2722563"/>
          <p14:tracePt t="168" x="5715000" y="2722563"/>
          <p14:tracePt t="176" x="5732463" y="2713038"/>
          <p14:tracePt t="184" x="5757863" y="2713038"/>
          <p14:tracePt t="192" x="5767388" y="2713038"/>
          <p14:tracePt t="256" x="5775325" y="2705100"/>
          <p14:tracePt t="272" x="5792788" y="2695575"/>
          <p14:tracePt t="288" x="5802313" y="2678113"/>
          <p14:tracePt t="305" x="5810250" y="2670175"/>
          <p14:tracePt t="312" x="5819775" y="2660650"/>
          <p14:tracePt t="328" x="5819775" y="2652713"/>
          <p14:tracePt t="344" x="5837238" y="2635250"/>
          <p14:tracePt t="353" x="5837238" y="2625725"/>
          <p14:tracePt t="377" x="5837238" y="2617788"/>
          <p14:tracePt t="897" x="5827713" y="2608263"/>
          <p14:tracePt t="937" x="5819775" y="2608263"/>
          <p14:tracePt t="977" x="5810250" y="2608263"/>
          <p14:tracePt t="1281" x="5784850" y="2608263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3518E2F4-53F0-508A-75DA-2BBA85F9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5"/>
    </mc:Choice>
    <mc:Fallback xmlns="">
      <p:transition spd="slow" advTm="6735"/>
    </mc:Fallback>
  </mc:AlternateContent>
  <p:extLst>
    <p:ext uri="{3A86A75C-4F4B-4683-9AE1-C65F6400EC91}">
      <p14:laserTraceLst xmlns:p14="http://schemas.microsoft.com/office/powerpoint/2010/main">
        <p14:tracePtLst>
          <p14:tracePt t="55" x="5775325" y="2608263"/>
          <p14:tracePt t="57" x="5767388" y="2608263"/>
          <p14:tracePt t="72" x="5767388" y="2617788"/>
          <p14:tracePt t="264" x="5767388" y="2635250"/>
          <p14:tracePt t="280" x="5767388" y="2643188"/>
          <p14:tracePt t="288" x="5767388" y="2652713"/>
          <p14:tracePt t="312" x="5767388" y="2660650"/>
          <p14:tracePt t="320" x="5767388" y="2678113"/>
          <p14:tracePt t="376" x="5767388" y="2687638"/>
          <p14:tracePt t="384" x="5749925" y="2695575"/>
          <p14:tracePt t="416" x="5740400" y="2705100"/>
          <p14:tracePt t="433" x="5740400" y="2730500"/>
          <p14:tracePt t="448" x="5722938" y="2747963"/>
          <p14:tracePt t="464" x="5722938" y="2765425"/>
          <p14:tracePt t="472" x="5707063" y="2774950"/>
          <p14:tracePt t="480" x="5707063" y="2782888"/>
          <p14:tracePt t="488" x="5707063" y="2792413"/>
          <p14:tracePt t="496" x="5697538" y="2809875"/>
          <p14:tracePt t="520" x="5697538" y="2817813"/>
          <p14:tracePt t="528" x="5689600" y="2827338"/>
          <p14:tracePt t="545" x="5689600" y="2835275"/>
          <p14:tracePt t="552" x="5689600" y="2852738"/>
          <p14:tracePt t="561" x="5680075" y="2870200"/>
          <p14:tracePt t="568" x="5662613" y="2879725"/>
          <p14:tracePt t="576" x="5654675" y="2897188"/>
          <p14:tracePt t="584" x="5654675" y="2905125"/>
          <p14:tracePt t="592" x="5645150" y="2922588"/>
          <p14:tracePt t="600" x="5637213" y="2967038"/>
          <p14:tracePt t="608" x="5610225" y="2992438"/>
          <p14:tracePt t="616" x="5602288" y="3027363"/>
          <p14:tracePt t="624" x="5575300" y="3071813"/>
          <p14:tracePt t="633" x="5557838" y="3124200"/>
          <p14:tracePt t="640" x="5549900" y="3176588"/>
          <p14:tracePt t="648" x="5532438" y="3219450"/>
          <p14:tracePt t="656" x="5532438" y="3271838"/>
          <p14:tracePt t="664" x="5522913" y="3306763"/>
          <p14:tracePt t="672" x="5522913" y="3386138"/>
          <p14:tracePt t="680" x="5522913" y="3436938"/>
          <p14:tracePt t="688" x="5522913" y="3489325"/>
          <p14:tracePt t="696" x="5522913" y="3524250"/>
          <p14:tracePt t="704" x="5522913" y="3576638"/>
          <p14:tracePt t="712" x="5522913" y="3638550"/>
          <p14:tracePt t="720" x="5522913" y="3690938"/>
          <p14:tracePt t="728" x="5522913" y="3733800"/>
          <p14:tracePt t="736" x="5522913" y="3786188"/>
          <p14:tracePt t="745" x="5522913" y="3856038"/>
          <p14:tracePt t="752" x="5522913" y="3900488"/>
          <p14:tracePt t="761" x="5487988" y="3952875"/>
          <p14:tracePt t="768" x="5470525" y="4005263"/>
          <p14:tracePt t="778" x="5445125" y="4040188"/>
          <p14:tracePt t="784" x="5427663" y="4057650"/>
          <p14:tracePt t="792" x="5418138" y="4075113"/>
          <p14:tracePt t="800" x="5392738" y="4117975"/>
          <p14:tracePt t="808" x="5383213" y="4127500"/>
          <p14:tracePt t="825" x="5375275" y="4135438"/>
          <p14:tracePt t="913" x="5357813" y="4100513"/>
          <p14:tracePt t="921" x="5357813" y="4030663"/>
          <p14:tracePt t="928" x="5357813" y="3943350"/>
          <p14:tracePt t="937" x="5357813" y="3848100"/>
          <p14:tracePt t="945" x="5365750" y="3743325"/>
          <p14:tracePt t="953" x="5410200" y="3656013"/>
          <p14:tracePt t="962" x="5462588" y="3533775"/>
          <p14:tracePt t="968" x="5505450" y="3421063"/>
          <p14:tracePt t="978" x="5532438" y="3324225"/>
          <p14:tracePt t="984" x="5557838" y="3201988"/>
          <p14:tracePt t="993" x="5575300" y="3106738"/>
          <p14:tracePt t="1001" x="5575300" y="3019425"/>
          <p14:tracePt t="1008" x="5575300" y="2957513"/>
          <p14:tracePt t="1016" x="5575300" y="2897188"/>
          <p14:tracePt t="1028" x="5575300" y="2844800"/>
          <p14:tracePt t="1033" x="5557838" y="2792413"/>
          <p14:tracePt t="1049" x="5549900" y="2747963"/>
          <p14:tracePt t="1056" x="5522913" y="2722563"/>
          <p14:tracePt t="1072" x="5505450" y="2695575"/>
          <p14:tracePt t="1081" x="5487988" y="2678113"/>
          <p14:tracePt t="1088" x="5480050" y="2670175"/>
          <p14:tracePt t="1096" x="5470525" y="2660650"/>
          <p14:tracePt t="1120" x="5462588" y="2660650"/>
          <p14:tracePt t="1136" x="5445125" y="2660650"/>
          <p14:tracePt t="1145" x="5435600" y="2660650"/>
          <p14:tracePt t="1153" x="5427663" y="2660650"/>
          <p14:tracePt t="1162" x="5392738" y="2660650"/>
          <p14:tracePt t="1169" x="5348288" y="2660650"/>
          <p14:tracePt t="1178" x="5313363" y="2660650"/>
          <p14:tracePt t="1185" x="5287963" y="2695575"/>
          <p14:tracePt t="1193" x="5226050" y="2747963"/>
          <p14:tracePt t="1200" x="5200650" y="2782888"/>
          <p14:tracePt t="1209" x="5138738" y="2835275"/>
          <p14:tracePt t="1217" x="5095875" y="2879725"/>
          <p14:tracePt t="1224" x="5051425" y="2940050"/>
          <p14:tracePt t="1233" x="5026025" y="2992438"/>
          <p14:tracePt t="1241" x="4991100" y="3036888"/>
          <p14:tracePt t="1249" x="4956175" y="3114675"/>
          <p14:tracePt t="1256" x="4938713" y="3167063"/>
          <p14:tracePt t="1265" x="4921250" y="3228975"/>
          <p14:tracePt t="1273" x="4903788" y="3298825"/>
          <p14:tracePt t="1281" x="4903788" y="3359150"/>
          <p14:tracePt t="1289" x="4894263" y="3436938"/>
          <p14:tracePt t="1296" x="4894263" y="3506788"/>
          <p14:tracePt t="1305" x="4894263" y="3559175"/>
          <p14:tracePt t="1312" x="4894263" y="3611563"/>
          <p14:tracePt t="1321" x="4894263" y="3663950"/>
          <p14:tracePt t="1328" x="4894263" y="3725863"/>
          <p14:tracePt t="1337" x="4894263" y="3768725"/>
          <p14:tracePt t="1345" x="4894263" y="3786188"/>
          <p14:tracePt t="1353" x="4894263" y="3821113"/>
          <p14:tracePt t="1362" x="4894263" y="3838575"/>
          <p14:tracePt t="1369" x="4894263" y="3873500"/>
          <p14:tracePt t="1378" x="4894263" y="3883025"/>
          <p14:tracePt t="1384" x="4894263" y="3900488"/>
          <p14:tracePt t="2417" x="4894263" y="3908425"/>
          <p14:tracePt t="2425" x="4894263" y="3952875"/>
          <p14:tracePt t="2433" x="4894263" y="3995738"/>
          <p14:tracePt t="2440" x="4921250" y="4013200"/>
          <p14:tracePt t="2448" x="4929188" y="4030663"/>
          <p14:tracePt t="2457" x="4964113" y="4048125"/>
          <p14:tracePt t="2465" x="4991100" y="4048125"/>
          <p14:tracePt t="2473" x="5051425" y="4048125"/>
          <p14:tracePt t="2481" x="5121275" y="4048125"/>
          <p14:tracePt t="2489" x="5191125" y="4048125"/>
          <p14:tracePt t="2497" x="5253038" y="3987800"/>
          <p14:tracePt t="2505" x="5322888" y="3935413"/>
          <p14:tracePt t="2512" x="5383213" y="3873500"/>
          <p14:tracePt t="2521" x="5445125" y="3803650"/>
          <p14:tracePt t="2529" x="5487988" y="3716338"/>
          <p14:tracePt t="2537" x="5514975" y="3656013"/>
          <p14:tracePt t="2545" x="5557838" y="3551238"/>
          <p14:tracePt t="2553" x="5575300" y="3454400"/>
          <p14:tracePt t="2563" x="5602288" y="3359150"/>
          <p14:tracePt t="2569" x="5619750" y="3236913"/>
          <p14:tracePt t="2579" x="5627688" y="3132138"/>
          <p14:tracePt t="2585" x="5627688" y="3019425"/>
          <p14:tracePt t="2595" x="5627688" y="2922588"/>
          <p14:tracePt t="2601" x="5627688" y="2827338"/>
          <p14:tracePt t="2610" x="5610225" y="2740025"/>
          <p14:tracePt t="2617" x="5602288" y="2678113"/>
          <p14:tracePt t="2625" x="5592763" y="2635250"/>
          <p14:tracePt t="2633" x="5557838" y="2617788"/>
          <p14:tracePt t="2642" x="5522913" y="2573338"/>
          <p14:tracePt t="2649" x="5487988" y="2547938"/>
          <p14:tracePt t="2657" x="5480050" y="2547938"/>
          <p14:tracePt t="2666" x="5435600" y="2530475"/>
          <p14:tracePt t="2673" x="5375275" y="2520950"/>
          <p14:tracePt t="2681" x="5313363" y="2520950"/>
          <p14:tracePt t="2689" x="5243513" y="2520950"/>
          <p14:tracePt t="2698" x="5165725" y="2530475"/>
          <p14:tracePt t="2705" x="5086350" y="2573338"/>
          <p14:tracePt t="2713" x="5008563" y="2608263"/>
          <p14:tracePt t="2721" x="4938713" y="2678113"/>
          <p14:tracePt t="2728" x="4851400" y="2747963"/>
          <p14:tracePt t="2737" x="4781550" y="2827338"/>
          <p14:tracePt t="2745" x="4702175" y="2914650"/>
          <p14:tracePt t="2753" x="4632325" y="3009900"/>
          <p14:tracePt t="2763" x="4564063" y="3114675"/>
          <p14:tracePt t="2769" x="4484688" y="3211513"/>
          <p14:tracePt t="2779" x="4441825" y="3271838"/>
          <p14:tracePt t="2785" x="4397375" y="3359150"/>
          <p14:tracePt t="2795" x="4354513" y="3463925"/>
          <p14:tracePt t="2801" x="4327525" y="3506788"/>
          <p14:tracePt t="2809" x="4292600" y="3568700"/>
          <p14:tracePt t="2817" x="4257675" y="3663950"/>
          <p14:tracePt t="2825" x="4240213" y="3733800"/>
          <p14:tracePt t="2833" x="4222750" y="3813175"/>
          <p14:tracePt t="2841" x="4222750" y="3883025"/>
          <p14:tracePt t="2849" x="4222750" y="3952875"/>
          <p14:tracePt t="2857" x="4222750" y="4013200"/>
          <p14:tracePt t="2865" x="4222750" y="4092575"/>
          <p14:tracePt t="2873" x="4222750" y="4170363"/>
          <p14:tracePt t="2881" x="4222750" y="4257675"/>
          <p14:tracePt t="2889" x="4222750" y="4310063"/>
          <p14:tracePt t="2897" x="4249738" y="4362450"/>
          <p14:tracePt t="2905" x="4275138" y="4432300"/>
          <p14:tracePt t="2913" x="4310063" y="4484688"/>
          <p14:tracePt t="2921" x="4319588" y="4511675"/>
          <p14:tracePt t="2928" x="4327525" y="4529138"/>
          <p14:tracePt t="2937" x="4354513" y="4564063"/>
          <p14:tracePt t="2945" x="4379913" y="4597400"/>
          <p14:tracePt t="2953" x="4441825" y="4624388"/>
          <p14:tracePt t="2962" x="4529138" y="4667250"/>
          <p14:tracePt t="2969" x="4641850" y="4729163"/>
          <p14:tracePt t="2979" x="4754563" y="4772025"/>
          <p14:tracePt t="2985" x="4851400" y="4781550"/>
          <p14:tracePt t="2993" x="4964113" y="4816475"/>
          <p14:tracePt t="3001" x="5060950" y="4816475"/>
          <p14:tracePt t="3011" x="5138738" y="4816475"/>
          <p14:tracePt t="3017" x="5200650" y="4806950"/>
          <p14:tracePt t="3025" x="5278438" y="4789488"/>
          <p14:tracePt t="3034" x="5330825" y="4764088"/>
          <p14:tracePt t="3041" x="5383213" y="4729163"/>
          <p14:tracePt t="3049" x="5453063" y="4667250"/>
          <p14:tracePt t="3057" x="5532438" y="4589463"/>
          <p14:tracePt t="3065" x="5602288" y="4511675"/>
          <p14:tracePt t="3073" x="5672138" y="4424363"/>
          <p14:tracePt t="3081" x="5732463" y="4292600"/>
          <p14:tracePt t="3089" x="5792788" y="4162425"/>
          <p14:tracePt t="3097" x="5845175" y="4013200"/>
          <p14:tracePt t="3105" x="5907088" y="3838575"/>
          <p14:tracePt t="3113" x="5949950" y="3663950"/>
          <p14:tracePt t="3121" x="5984875" y="3489325"/>
          <p14:tracePt t="3129" x="5984875" y="3351213"/>
          <p14:tracePt t="3137" x="5984875" y="3184525"/>
          <p14:tracePt t="3146" x="5984875" y="3054350"/>
          <p14:tracePt t="3153" x="5967413" y="2914650"/>
          <p14:tracePt t="3163" x="5924550" y="2792413"/>
          <p14:tracePt t="3169" x="5872163" y="2695575"/>
          <p14:tracePt t="3179" x="5810250" y="2590800"/>
          <p14:tracePt t="3185" x="5749925" y="2520950"/>
          <p14:tracePt t="3195" x="5662613" y="2408238"/>
          <p14:tracePt t="3201" x="5645150" y="2390775"/>
          <p14:tracePt t="3210" x="5557838" y="2355850"/>
          <p14:tracePt t="3217" x="5480050" y="2328863"/>
          <p14:tracePt t="3225" x="5383213" y="2328863"/>
          <p14:tracePt t="3233" x="5287963" y="2328863"/>
          <p14:tracePt t="3241" x="5173663" y="2328863"/>
          <p14:tracePt t="3249" x="5068888" y="2338388"/>
          <p14:tracePt t="3257" x="4964113" y="2416175"/>
          <p14:tracePt t="3265" x="4868863" y="2513013"/>
          <p14:tracePt t="3273" x="4781550" y="2617788"/>
          <p14:tracePt t="3281" x="4694238" y="2740025"/>
          <p14:tracePt t="3289" x="4614863" y="2870200"/>
          <p14:tracePt t="3297" x="4554538" y="3044825"/>
          <p14:tracePt t="3305" x="4511675" y="3211513"/>
          <p14:tracePt t="3314" x="4484688" y="3359150"/>
          <p14:tracePt t="3321" x="4459288" y="3559175"/>
          <p14:tracePt t="3329" x="4441825" y="3733800"/>
          <p14:tracePt t="3337" x="4441825" y="3908425"/>
          <p14:tracePt t="3346" x="4441825" y="4100513"/>
          <p14:tracePt t="3353" x="4467225" y="4292600"/>
          <p14:tracePt t="3363" x="4529138" y="4449763"/>
          <p14:tracePt t="3369" x="4589463" y="4614863"/>
          <p14:tracePt t="3380" x="4659313" y="4754563"/>
          <p14:tracePt t="3385" x="4729163" y="4876800"/>
          <p14:tracePt t="3395" x="4799013" y="4964113"/>
          <p14:tracePt t="3401" x="4859338" y="5033963"/>
          <p14:tracePt t="3410" x="4929188" y="5095875"/>
          <p14:tracePt t="3417" x="4991100" y="5121275"/>
          <p14:tracePt t="3425" x="5060950" y="5138738"/>
          <p14:tracePt t="3433" x="5113338" y="5148263"/>
          <p14:tracePt t="3441" x="5165725" y="5148263"/>
          <p14:tracePt t="3449" x="5226050" y="5148263"/>
          <p14:tracePt t="3457" x="5278438" y="5138738"/>
          <p14:tracePt t="3465" x="5313363" y="5078413"/>
          <p14:tracePt t="3473" x="5383213" y="4973638"/>
          <p14:tracePt t="3481" x="5453063" y="4876800"/>
          <p14:tracePt t="3489" x="5532438" y="4746625"/>
          <p14:tracePt t="3497" x="5619750" y="4597400"/>
          <p14:tracePt t="3505" x="5680075" y="4449763"/>
          <p14:tracePt t="3513" x="5722938" y="4284663"/>
          <p14:tracePt t="3521" x="5767388" y="4100513"/>
          <p14:tracePt t="3529" x="5792788" y="3935413"/>
          <p14:tracePt t="3537" x="5819775" y="3768725"/>
          <p14:tracePt t="3545" x="5819775" y="3611563"/>
          <p14:tracePt t="3553" x="5819775" y="3403600"/>
          <p14:tracePt t="3562" x="5810250" y="3281363"/>
          <p14:tracePt t="3569" x="5775325" y="3159125"/>
          <p14:tracePt t="3580" x="5740400" y="3044825"/>
          <p14:tracePt t="3585" x="5689600" y="2940050"/>
          <p14:tracePt t="3595" x="5654675" y="2870200"/>
          <p14:tracePt t="3601" x="5610225" y="2809875"/>
          <p14:tracePt t="3609" x="5575300" y="2782888"/>
          <p14:tracePt t="3617" x="5549900" y="2747963"/>
          <p14:tracePt t="3625" x="5514975" y="2740025"/>
          <p14:tracePt t="3633" x="5487988" y="2740025"/>
          <p14:tracePt t="3641" x="5445125" y="2740025"/>
          <p14:tracePt t="3649" x="5400675" y="2740025"/>
          <p14:tracePt t="3657" x="5340350" y="2747963"/>
          <p14:tracePt t="3665" x="5305425" y="2809875"/>
          <p14:tracePt t="3673" x="5305425" y="2862263"/>
          <p14:tracePt t="3681" x="5270500" y="2949575"/>
          <p14:tracePt t="3689" x="5260975" y="3036888"/>
          <p14:tracePt t="3697" x="5253038" y="3141663"/>
          <p14:tracePt t="3705" x="5253038" y="3263900"/>
          <p14:tracePt t="3713" x="5253038" y="3394075"/>
          <p14:tracePt t="3721" x="5253038" y="3524250"/>
          <p14:tracePt t="3728" x="5253038" y="3646488"/>
          <p14:tracePt t="3738" x="5313363" y="3768725"/>
          <p14:tracePt t="3745" x="5365750" y="3873500"/>
          <p14:tracePt t="3753" x="5427663" y="3952875"/>
          <p14:tracePt t="3762" x="5497513" y="4030663"/>
          <p14:tracePt t="3769" x="5575300" y="4083050"/>
          <p14:tracePt t="3779" x="5662613" y="4127500"/>
          <p14:tracePt t="3785" x="5722938" y="4135438"/>
          <p14:tracePt t="3796" x="5792788" y="4162425"/>
          <p14:tracePt t="3801" x="5880100" y="4162425"/>
          <p14:tracePt t="3812" x="5932488" y="4162425"/>
          <p14:tracePt t="3817" x="5984875" y="4152900"/>
          <p14:tracePt t="3825" x="6054725" y="4100513"/>
          <p14:tracePt t="3833" x="6116638" y="4005263"/>
          <p14:tracePt t="3842" x="6169025" y="3925888"/>
          <p14:tracePt t="3849" x="6203950" y="3813175"/>
          <p14:tracePt t="3857" x="6229350" y="3708400"/>
          <p14:tracePt t="3865" x="6238875" y="3586163"/>
          <p14:tracePt t="3873" x="6238875" y="3463925"/>
          <p14:tracePt t="3881" x="6238875" y="3333750"/>
          <p14:tracePt t="3889" x="6238875" y="3219450"/>
          <p14:tracePt t="3897" x="6203950" y="3106738"/>
          <p14:tracePt t="3905" x="6176963" y="3027363"/>
          <p14:tracePt t="3913" x="6116638" y="2932113"/>
          <p14:tracePt t="3921" x="6046788" y="2835275"/>
          <p14:tracePt t="3929" x="5984875" y="2747963"/>
          <p14:tracePt t="3937" x="5915025" y="2678113"/>
          <p14:tracePt t="3945" x="5862638" y="2625725"/>
          <p14:tracePt t="3953" x="5767388" y="2590800"/>
          <p14:tracePt t="3962" x="5697538" y="2573338"/>
          <p14:tracePt t="3969" x="5602288" y="2573338"/>
          <p14:tracePt t="3978" x="5505450" y="2573338"/>
          <p14:tracePt t="3985" x="5392738" y="2573338"/>
          <p14:tracePt t="3995" x="5305425" y="2608263"/>
          <p14:tracePt t="4001" x="5218113" y="2687638"/>
          <p14:tracePt t="4012" x="5156200" y="2827338"/>
          <p14:tracePt t="4028" x="5095875" y="3141663"/>
          <p14:tracePt t="4033" x="5086350" y="3351213"/>
          <p14:tracePt t="4042" x="5086350" y="3533775"/>
          <p14:tracePt t="4049" x="5086350" y="3733800"/>
          <p14:tracePt t="4057" x="5095875" y="3908425"/>
          <p14:tracePt t="4065" x="5148263" y="4075113"/>
          <p14:tracePt t="4073" x="5191125" y="4205288"/>
          <p14:tracePt t="4081" x="5253038" y="4302125"/>
          <p14:tracePt t="4089" x="5330825" y="4389438"/>
          <p14:tracePt t="4097" x="5383213" y="4441825"/>
          <p14:tracePt t="4105" x="5487988" y="4467225"/>
          <p14:tracePt t="4113" x="5575300" y="4467225"/>
          <p14:tracePt t="4121" x="5672138" y="4467225"/>
          <p14:tracePt t="4128" x="5757863" y="4449763"/>
          <p14:tracePt t="4137" x="5845175" y="4379913"/>
          <p14:tracePt t="4145" x="5949950" y="4284663"/>
          <p14:tracePt t="4153" x="6037263" y="4187825"/>
          <p14:tracePt t="4162" x="6107113" y="4057650"/>
          <p14:tracePt t="4169" x="6169025" y="3917950"/>
          <p14:tracePt t="4179" x="6203950" y="3768725"/>
          <p14:tracePt t="4185" x="6238875" y="3611563"/>
          <p14:tracePt t="4195" x="6256338" y="3481388"/>
          <p14:tracePt t="4201" x="6281738" y="3324225"/>
          <p14:tracePt t="4210" x="6281738" y="3201988"/>
          <p14:tracePt t="4217" x="6281738" y="3089275"/>
          <p14:tracePt t="4225" x="6256338" y="3001963"/>
          <p14:tracePt t="4233" x="6211888" y="2914650"/>
          <p14:tracePt t="4241" x="6159500" y="2835275"/>
          <p14:tracePt t="4249" x="6099175" y="2782888"/>
          <p14:tracePt t="4257" x="6046788" y="2740025"/>
          <p14:tracePt t="4265" x="5994400" y="2722563"/>
          <p14:tracePt t="4273" x="5949950" y="2713038"/>
          <p14:tracePt t="4281" x="5897563" y="2713038"/>
          <p14:tracePt t="4289" x="5862638" y="2713038"/>
          <p14:tracePt t="4297" x="5792788" y="2740025"/>
          <p14:tracePt t="4305" x="5767388" y="2774950"/>
          <p14:tracePt t="4313" x="5749925" y="2835275"/>
          <p14:tracePt t="4321" x="5740400" y="2905125"/>
          <p14:tracePt t="4328" x="5722938" y="2984500"/>
          <p14:tracePt t="4338" x="5722938" y="3079750"/>
          <p14:tracePt t="4345" x="5749925" y="3167063"/>
          <p14:tracePt t="4353" x="5792788" y="3246438"/>
          <p14:tracePt t="4362" x="5845175" y="3306763"/>
          <p14:tracePt t="4369" x="5897563" y="3376613"/>
          <p14:tracePt t="4379" x="5984875" y="3421063"/>
          <p14:tracePt t="4385" x="6037263" y="3429000"/>
          <p14:tracePt t="4396" x="6107113" y="3446463"/>
          <p14:tracePt t="4404" x="6159500" y="3446463"/>
          <p14:tracePt t="4410" x="6211888" y="3446463"/>
          <p14:tracePt t="4419" x="6273800" y="3446463"/>
          <p14:tracePt t="4425" x="6334125" y="3394075"/>
          <p14:tracePt t="4433" x="6386513" y="3333750"/>
          <p14:tracePt t="4442" x="6421438" y="3281363"/>
          <p14:tracePt t="4448" x="6448425" y="3236913"/>
          <p14:tracePt t="4457" x="6448425" y="3219450"/>
          <p14:tracePt t="4465" x="6448425" y="3176588"/>
          <p14:tracePt t="4473" x="6448425" y="3141663"/>
          <p14:tracePt t="4481" x="6448425" y="3114675"/>
          <p14:tracePt t="4489" x="6448425" y="3089275"/>
          <p14:tracePt t="4497" x="6438900" y="3062288"/>
          <p14:tracePt t="4505" x="6421438" y="3054350"/>
          <p14:tracePt t="4521" x="6396038" y="3044825"/>
          <p14:tracePt t="4529" x="6386513" y="3044825"/>
          <p14:tracePt t="4593" x="6378575" y="3044825"/>
          <p14:tracePt t="4601" x="6361113" y="3044825"/>
          <p14:tracePt t="4617" x="6351588" y="3044825"/>
          <p14:tracePt t="4649" x="6351588" y="3054350"/>
          <p14:tracePt t="5554" x="6361113" y="3071813"/>
          <p14:tracePt t="6121" x="6369050" y="3071813"/>
          <p14:tracePt t="6145" x="6386513" y="307975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DBB443A2-D59E-507E-D034-C4D57C37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98E98D50-7D33-57B8-F364-E05D6D74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"/>
    </mc:Choice>
    <mc:Fallback xmlns="">
      <p:transition spd="slow" advTm="2746"/>
    </mc:Fallback>
  </mc:AlternateContent>
  <p:extLst>
    <p:ext uri="{3A86A75C-4F4B-4683-9AE1-C65F6400EC91}">
      <p14:laserTraceLst xmlns:p14="http://schemas.microsoft.com/office/powerpoint/2010/main">
        <p14:tracePtLst>
          <p14:tracePt t="136" x="6413500" y="3079750"/>
          <p14:tracePt t="151" x="6421438" y="3089275"/>
          <p14:tracePt t="783" x="6403975" y="3089275"/>
          <p14:tracePt t="791" x="6361113" y="3097213"/>
          <p14:tracePt t="799" x="6308725" y="3114675"/>
          <p14:tracePt t="807" x="6291263" y="3132138"/>
          <p14:tracePt t="815" x="6256338" y="3132138"/>
          <p14:tracePt t="823" x="6221413" y="3132138"/>
          <p14:tracePt t="831" x="6186488" y="3141663"/>
          <p14:tracePt t="840" x="6169025" y="3141663"/>
          <p14:tracePt t="847" x="6159500" y="3141663"/>
          <p14:tracePt t="856" x="6142038" y="3141663"/>
          <p14:tracePt t="959" x="6134100" y="3159125"/>
          <p14:tracePt t="983" x="6134100" y="3167063"/>
          <p14:tracePt t="991" x="6134100" y="3176588"/>
          <p14:tracePt t="1015" x="6134100" y="3184525"/>
          <p14:tracePt t="1103" x="6134100" y="3176588"/>
          <p14:tracePt t="1111" x="6134100" y="3132138"/>
          <p14:tracePt t="1119" x="6134100" y="3071813"/>
          <p14:tracePt t="1127" x="6134100" y="3009900"/>
          <p14:tracePt t="1135" x="6134100" y="2940050"/>
          <p14:tracePt t="1143" x="6151563" y="2870200"/>
          <p14:tracePt t="1151" x="6151563" y="2792413"/>
          <p14:tracePt t="1159" x="6151563" y="2722563"/>
          <p14:tracePt t="1166" x="6151563" y="2670175"/>
          <p14:tracePt t="1175" x="6151563" y="2590800"/>
          <p14:tracePt t="1183" x="6151563" y="2538413"/>
          <p14:tracePt t="1191" x="6134100" y="2478088"/>
          <p14:tracePt t="1198" x="6124575" y="2416175"/>
          <p14:tracePt t="1207" x="6089650" y="2373313"/>
          <p14:tracePt t="1215" x="6072188" y="2320925"/>
          <p14:tracePt t="1223" x="6029325" y="2268538"/>
          <p14:tracePt t="1231" x="5994400" y="2225675"/>
          <p14:tracePt t="1239" x="5967413" y="2190750"/>
          <p14:tracePt t="1247" x="5924550" y="2138363"/>
          <p14:tracePt t="1256" x="5907088" y="2111375"/>
          <p14:tracePt t="1263" x="5862638" y="2085975"/>
          <p14:tracePt t="1271" x="5837238" y="2068513"/>
          <p14:tracePt t="1279" x="5827713" y="2058988"/>
          <p14:tracePt t="1289" x="5810250" y="2041525"/>
          <p14:tracePt t="1295" x="5784850" y="2024063"/>
          <p14:tracePt t="1303" x="5775325" y="2024063"/>
          <p14:tracePt t="1319" x="5749925" y="2024063"/>
          <p14:tracePt t="1327" x="5722938" y="2016125"/>
          <p14:tracePt t="1335" x="5707063" y="2016125"/>
          <p14:tracePt t="1343" x="5680075" y="2016125"/>
          <p14:tracePt t="1351" x="5654675" y="2016125"/>
          <p14:tracePt t="1359" x="5619750" y="2016125"/>
          <p14:tracePt t="1367" x="5592763" y="2016125"/>
          <p14:tracePt t="1375" x="5549900" y="2006600"/>
          <p14:tracePt t="1383" x="5487988" y="2006600"/>
          <p14:tracePt t="1391" x="5435600" y="2006600"/>
          <p14:tracePt t="1398" x="5375275" y="2006600"/>
          <p14:tracePt t="1406" x="5313363" y="2006600"/>
          <p14:tracePt t="1415" x="5226050" y="2006600"/>
          <p14:tracePt t="1422" x="5156200" y="2006600"/>
          <p14:tracePt t="1431" x="5078413" y="2006600"/>
          <p14:tracePt t="1439" x="4991100" y="2006600"/>
          <p14:tracePt t="1447" x="4903788" y="2006600"/>
          <p14:tracePt t="1456" x="4789488" y="2006600"/>
          <p14:tracePt t="1463" x="4694238" y="2006600"/>
          <p14:tracePt t="1471" x="4597400" y="2024063"/>
          <p14:tracePt t="1479" x="4502150" y="2051050"/>
          <p14:tracePt t="1487" x="4397375" y="2085975"/>
          <p14:tracePt t="1495" x="4302125" y="2120900"/>
          <p14:tracePt t="1503" x="4205288" y="2198688"/>
          <p14:tracePt t="1511" x="4092575" y="2251075"/>
          <p14:tracePt t="1519" x="4005263" y="2328863"/>
          <p14:tracePt t="1527" x="3900488" y="2416175"/>
          <p14:tracePt t="1535" x="3786188" y="2520950"/>
          <p14:tracePt t="1543" x="3690938" y="2652713"/>
          <p14:tracePt t="1550" x="3586163" y="2792413"/>
          <p14:tracePt t="1558" x="3506788" y="2940050"/>
          <p14:tracePt t="1567" x="3421063" y="3124200"/>
          <p14:tracePt t="1575" x="3341688" y="3306763"/>
          <p14:tracePt t="1582" x="3246438" y="3533775"/>
          <p14:tracePt t="1590" x="3211513" y="3733800"/>
          <p14:tracePt t="1599" x="3159125" y="3917950"/>
          <p14:tracePt t="1606" x="3132138" y="4117975"/>
          <p14:tracePt t="1615" x="3132138" y="4319588"/>
          <p14:tracePt t="1623" x="3132138" y="4484688"/>
          <p14:tracePt t="1631" x="3159125" y="4684713"/>
          <p14:tracePt t="1640" x="3228975" y="4859338"/>
          <p14:tracePt t="1647" x="3306763" y="5033963"/>
          <p14:tracePt t="1657" x="3403600" y="5208588"/>
          <p14:tracePt t="1663" x="3524250" y="5365750"/>
          <p14:tracePt t="1674" x="3629025" y="5522913"/>
          <p14:tracePt t="1679" x="3725863" y="5645150"/>
          <p14:tracePt t="1687" x="3830638" y="5740400"/>
          <p14:tracePt t="1696" x="3917950" y="5819775"/>
          <p14:tracePt t="1703" x="3987800" y="5880100"/>
          <p14:tracePt t="1710" x="4065588" y="5924550"/>
          <p14:tracePt t="1719" x="4135438" y="5959475"/>
          <p14:tracePt t="1726" x="4187825" y="5967413"/>
          <p14:tracePt t="1735" x="4240213" y="5976938"/>
          <p14:tracePt t="1743" x="4310063" y="5976938"/>
          <p14:tracePt t="1751" x="4397375" y="5976938"/>
          <p14:tracePt t="1759" x="4467225" y="5976938"/>
          <p14:tracePt t="1767" x="4572000" y="5907088"/>
          <p14:tracePt t="1774" x="4684713" y="5837238"/>
          <p14:tracePt t="1783" x="4816475" y="5732463"/>
          <p14:tracePt t="1791" x="4973638" y="5619750"/>
          <p14:tracePt t="1799" x="5138738" y="5497513"/>
          <p14:tracePt t="1807" x="5322888" y="5365750"/>
          <p14:tracePt t="1814" x="5505450" y="5235575"/>
          <p14:tracePt t="1824" x="5689600" y="5103813"/>
          <p14:tracePt t="1831" x="5837238" y="4938713"/>
          <p14:tracePt t="1840" x="5949950" y="4789488"/>
          <p14:tracePt t="1847" x="6037263" y="4614863"/>
          <p14:tracePt t="1857" x="6116638" y="4459288"/>
          <p14:tracePt t="1862" x="6159500" y="4275138"/>
          <p14:tracePt t="1873" x="6186488" y="4110038"/>
          <p14:tracePt t="1879" x="6211888" y="3925888"/>
          <p14:tracePt t="1887" x="6211888" y="3760788"/>
          <p14:tracePt t="1895" x="6211888" y="3586163"/>
          <p14:tracePt t="1903" x="6211888" y="3436938"/>
          <p14:tracePt t="1911" x="6211888" y="3281363"/>
          <p14:tracePt t="1918" x="6176963" y="3141663"/>
          <p14:tracePt t="1926" x="6124575" y="3009900"/>
          <p14:tracePt t="1936" x="6072188" y="2887663"/>
          <p14:tracePt t="1943" x="6029325" y="2792413"/>
          <p14:tracePt t="1951" x="5959475" y="2678113"/>
          <p14:tracePt t="1959" x="5915025" y="2617788"/>
          <p14:tracePt t="1967" x="5872163" y="2565400"/>
          <p14:tracePt t="1975" x="5819775" y="2520950"/>
          <p14:tracePt t="1983" x="5740400" y="2503488"/>
          <p14:tracePt t="1991" x="5689600" y="2503488"/>
          <p14:tracePt t="1999" x="5610225" y="2503488"/>
          <p14:tracePt t="2006" x="5532438" y="2495550"/>
          <p14:tracePt t="2015" x="5445125" y="2495550"/>
          <p14:tracePt t="2023" x="5348288" y="2530475"/>
          <p14:tracePt t="2031" x="5270500" y="2600325"/>
          <p14:tracePt t="2040" x="5156200" y="2695575"/>
          <p14:tracePt t="2047" x="5043488" y="2817813"/>
          <p14:tracePt t="2056" x="4946650" y="2949575"/>
          <p14:tracePt t="2063" x="4851400" y="3124200"/>
          <p14:tracePt t="2074" x="4772025" y="3306763"/>
          <p14:tracePt t="2079" x="4659313" y="3489325"/>
          <p14:tracePt t="2087" x="4589463" y="3681413"/>
          <p14:tracePt t="2095" x="4519613" y="3865563"/>
          <p14:tracePt t="2104" x="4502150" y="4083050"/>
          <p14:tracePt t="2111" x="4502150" y="4292600"/>
          <p14:tracePt t="2120" x="4511675" y="4467225"/>
          <p14:tracePt t="2127" x="4572000" y="4641850"/>
          <p14:tracePt t="2135" x="4632325" y="4799013"/>
          <p14:tracePt t="2143" x="4719638" y="4946650"/>
          <p14:tracePt t="2151" x="4841875" y="5086350"/>
          <p14:tracePt t="2159" x="4964113" y="5208588"/>
          <p14:tracePt t="2167" x="5113338" y="5305425"/>
          <p14:tracePt t="2175" x="5253038" y="5383213"/>
          <p14:tracePt t="2183" x="5383213" y="5445125"/>
          <p14:tracePt t="2191" x="5514975" y="5487988"/>
          <p14:tracePt t="2199" x="5645150" y="5532438"/>
          <p14:tracePt t="2207" x="5767388" y="5557838"/>
          <p14:tracePt t="2215" x="5889625" y="5575300"/>
          <p14:tracePt t="2223" x="5976938" y="5584825"/>
          <p14:tracePt t="2231" x="6054725" y="5584825"/>
          <p14:tracePt t="2240" x="6107113" y="5584825"/>
          <p14:tracePt t="2247" x="6159500" y="5584825"/>
          <p14:tracePt t="2257" x="6211888" y="5557838"/>
          <p14:tracePt t="2263" x="6281738" y="5505450"/>
          <p14:tracePt t="2274" x="6343650" y="5427663"/>
          <p14:tracePt t="2290" x="6491288" y="5253038"/>
          <p14:tracePt t="2295" x="6561138" y="5156200"/>
          <p14:tracePt t="2303" x="6630988" y="5026025"/>
          <p14:tracePt t="2311" x="6692900" y="4894263"/>
          <p14:tracePt t="2320" x="6727825" y="4772025"/>
          <p14:tracePt t="2327" x="6780213" y="4632325"/>
          <p14:tracePt t="2335" x="6823075" y="4467225"/>
          <p14:tracePt t="2343" x="6858000" y="4327525"/>
          <p14:tracePt t="2352" x="6865938" y="4197350"/>
          <p14:tracePt t="2359" x="6892925" y="4065588"/>
          <p14:tracePt t="2367" x="6892925" y="3960813"/>
          <p14:tracePt t="2375" x="6892925" y="3838575"/>
          <p14:tracePt t="2383" x="6892925" y="3743325"/>
          <p14:tracePt t="2391" x="6892925" y="3663950"/>
          <p14:tracePt t="2399" x="6892925" y="3576638"/>
          <p14:tracePt t="2407" x="6892925" y="3524250"/>
          <p14:tracePt t="2415" x="6892925" y="3489325"/>
          <p14:tracePt t="2423" x="6892925" y="3454400"/>
          <p14:tracePt t="2431" x="6883400" y="3436938"/>
          <p14:tracePt t="2440" x="6883400" y="3411538"/>
          <p14:tracePt t="2457" x="6875463" y="3403600"/>
        </p14:tracePtLst>
      </p14:laserTrace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:a16="http://schemas.microsoft.com/office/drawing/2014/main" id="{8EA728D3-FA61-045C-DCD0-E178AE05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"/>
    </mc:Choice>
    <mc:Fallback xmlns="">
      <p:transition spd="slow" advTm="2526"/>
    </mc:Fallback>
  </mc:AlternateContent>
  <p:extLst>
    <p:ext uri="{3A86A75C-4F4B-4683-9AE1-C65F6400EC91}">
      <p14:laserTraceLst xmlns:p14="http://schemas.microsoft.com/office/powerpoint/2010/main">
        <p14:tracePtLst>
          <p14:tracePt t="518" x="6865938" y="3403600"/>
          <p14:tracePt t="526" x="6840538" y="3403600"/>
          <p14:tracePt t="534" x="6823075" y="3421063"/>
          <p14:tracePt t="542" x="6797675" y="3436938"/>
          <p14:tracePt t="550" x="6780213" y="3463925"/>
          <p14:tracePt t="558" x="6753225" y="3489325"/>
          <p14:tracePt t="566" x="6745288" y="3516313"/>
          <p14:tracePt t="606" x="6745288" y="3524250"/>
          <p14:tracePt t="614" x="6735763" y="3559175"/>
          <p14:tracePt t="630" x="6700838" y="3568700"/>
          <p14:tracePt t="646" x="6692900" y="3576638"/>
          <p14:tracePt t="654" x="6657975" y="3576638"/>
          <p14:tracePt t="662" x="6640513" y="3594100"/>
          <p14:tracePt t="670" x="6605588" y="3594100"/>
          <p14:tracePt t="678" x="6578600" y="3611563"/>
          <p14:tracePt t="687" x="6526213" y="3621088"/>
          <p14:tracePt t="694" x="6483350" y="3621088"/>
          <p14:tracePt t="704" x="6421438" y="3638550"/>
          <p14:tracePt t="710" x="6361113" y="3638550"/>
          <p14:tracePt t="718" x="6299200" y="3638550"/>
          <p14:tracePt t="726" x="6211888" y="3663950"/>
          <p14:tracePt t="734" x="6142038" y="3663950"/>
          <p14:tracePt t="742" x="6089650" y="3663950"/>
          <p14:tracePt t="750" x="6011863" y="3663950"/>
          <p14:tracePt t="758" x="5949950" y="3663950"/>
          <p14:tracePt t="770" x="5915025" y="3663950"/>
          <p14:tracePt t="774" x="5854700" y="3656013"/>
          <p14:tracePt t="782" x="5784850" y="3621088"/>
          <p14:tracePt t="790" x="5749925" y="3594100"/>
          <p14:tracePt t="798" x="5697538" y="3576638"/>
          <p14:tracePt t="806" x="5654675" y="3541713"/>
          <p14:tracePt t="814" x="5602288" y="3498850"/>
          <p14:tracePt t="822" x="5567363" y="3481388"/>
          <p14:tracePt t="830" x="5532438" y="3446463"/>
          <p14:tracePt t="838" x="5487988" y="3421063"/>
          <p14:tracePt t="846" x="5470525" y="3403600"/>
          <p14:tracePt t="854" x="5445125" y="3376613"/>
          <p14:tracePt t="862" x="5435600" y="3368675"/>
          <p14:tracePt t="870" x="5400675" y="3351213"/>
          <p14:tracePt t="878" x="5392738" y="3333750"/>
          <p14:tracePt t="888" x="5357813" y="3324225"/>
          <p14:tracePt t="894" x="5340350" y="3316288"/>
          <p14:tracePt t="904" x="5295900" y="3289300"/>
          <p14:tracePt t="910" x="5243513" y="3289300"/>
          <p14:tracePt t="918" x="5183188" y="3281363"/>
          <p14:tracePt t="926" x="5121275" y="3281363"/>
          <p14:tracePt t="934" x="5051425" y="3281363"/>
          <p14:tracePt t="942" x="4991100" y="3281363"/>
          <p14:tracePt t="950" x="4946650" y="3281363"/>
          <p14:tracePt t="958" x="4894263" y="3281363"/>
          <p14:tracePt t="966" x="4824413" y="3271838"/>
          <p14:tracePt t="974" x="4764088" y="3263900"/>
          <p14:tracePt t="982" x="4684713" y="3236913"/>
          <p14:tracePt t="990" x="4606925" y="3219450"/>
          <p14:tracePt t="998" x="4564063" y="3201988"/>
          <p14:tracePt t="1006" x="4511675" y="3184525"/>
          <p14:tracePt t="1014" x="4459288" y="3176588"/>
          <p14:tracePt t="1022" x="4414838" y="3159125"/>
          <p14:tracePt t="1030" x="4354513" y="3159125"/>
          <p14:tracePt t="1038" x="4327525" y="3149600"/>
          <p14:tracePt t="1047" x="4302125" y="3149600"/>
          <p14:tracePt t="1054" x="4292600" y="3149600"/>
          <p14:tracePt t="1062" x="4249738" y="3149600"/>
          <p14:tracePt t="1070" x="4222750" y="3149600"/>
          <p14:tracePt t="1078" x="4197350" y="3149600"/>
          <p14:tracePt t="1087" x="4179888" y="3149600"/>
          <p14:tracePt t="1094" x="4170363" y="3149600"/>
          <p14:tracePt t="1110" x="4152900" y="3149600"/>
          <p14:tracePt t="1118" x="4135438" y="3149600"/>
          <p14:tracePt t="1126" x="4127500" y="3149600"/>
          <p14:tracePt t="1135" x="4117975" y="3159125"/>
          <p14:tracePt t="1151" x="4110038" y="3176588"/>
          <p14:tracePt t="1159" x="4083050" y="3201988"/>
          <p14:tracePt t="1167" x="4083050" y="3219450"/>
          <p14:tracePt t="1174" x="4083050" y="3228975"/>
          <p14:tracePt t="1183" x="4083050" y="3254375"/>
          <p14:tracePt t="1191" x="4083050" y="3289300"/>
          <p14:tracePt t="1198" x="4083050" y="3298825"/>
          <p14:tracePt t="1206" x="4092575" y="3341688"/>
          <p14:tracePt t="1215" x="4100513" y="3386138"/>
          <p14:tracePt t="1222" x="4135438" y="3429000"/>
          <p14:tracePt t="1231" x="4144963" y="3463925"/>
          <p14:tracePt t="1239" x="4162425" y="3506788"/>
          <p14:tracePt t="1246" x="4179888" y="3533775"/>
          <p14:tracePt t="1254" x="4197350" y="3568700"/>
          <p14:tracePt t="1263" x="4232275" y="3611563"/>
          <p14:tracePt t="1271" x="4249738" y="3638550"/>
          <p14:tracePt t="1278" x="4275138" y="3663950"/>
          <p14:tracePt t="1288" x="4292600" y="3690938"/>
          <p14:tracePt t="1294" x="4310063" y="3708400"/>
          <p14:tracePt t="1304" x="4327525" y="3733800"/>
          <p14:tracePt t="1311" x="4354513" y="3751263"/>
          <p14:tracePt t="1318" x="4362450" y="3768725"/>
          <p14:tracePt t="1326" x="4371975" y="3786188"/>
          <p14:tracePt t="1342" x="4379913" y="3795713"/>
          <p14:tracePt t="1359" x="4397375" y="3813175"/>
          <p14:tracePt t="1390" x="4424363" y="3821113"/>
          <p14:tracePt t="1398" x="4449763" y="3830638"/>
          <p14:tracePt t="1406" x="4467225" y="3830638"/>
          <p14:tracePt t="1415" x="4511675" y="3830638"/>
          <p14:tracePt t="1422" x="4572000" y="3830638"/>
          <p14:tracePt t="1430" x="4624388" y="3830638"/>
          <p14:tracePt t="1438" x="4684713" y="3830638"/>
          <p14:tracePt t="1447" x="4754563" y="3803650"/>
          <p14:tracePt t="1454" x="4841875" y="3751263"/>
          <p14:tracePt t="1463" x="4929188" y="3698875"/>
          <p14:tracePt t="1470" x="5016500" y="3638550"/>
          <p14:tracePt t="1478" x="5113338" y="3568700"/>
          <p14:tracePt t="1488" x="5183188" y="3489325"/>
          <p14:tracePt t="1494" x="5243513" y="3421063"/>
          <p14:tracePt t="1520" x="5383213" y="3176588"/>
          <p14:tracePt t="1526" x="5400675" y="3106738"/>
          <p14:tracePt t="1535" x="5400675" y="3027363"/>
          <p14:tracePt t="1543" x="5400675" y="2967038"/>
          <p14:tracePt t="1551" x="5400675" y="2897188"/>
          <p14:tracePt t="1558" x="5400675" y="2879725"/>
          <p14:tracePt t="1566" x="5375275" y="2809875"/>
          <p14:tracePt t="1575" x="5330825" y="2765425"/>
          <p14:tracePt t="1583" x="5270500" y="2722563"/>
          <p14:tracePt t="1591" x="5218113" y="2678113"/>
          <p14:tracePt t="1599" x="5138738" y="2652713"/>
          <p14:tracePt t="1606" x="5068888" y="2625725"/>
          <p14:tracePt t="1615" x="4964113" y="2608263"/>
          <p14:tracePt t="1623" x="4859338" y="2582863"/>
          <p14:tracePt t="1631" x="4737100" y="2573338"/>
          <p14:tracePt t="1639" x="4614863" y="2565400"/>
          <p14:tracePt t="1647" x="4467225" y="2565400"/>
          <p14:tracePt t="1655" x="4310063" y="2565400"/>
          <p14:tracePt t="1663" x="4162425" y="2565400"/>
          <p14:tracePt t="1671" x="3987800" y="2565400"/>
          <p14:tracePt t="1679" x="3865563" y="2565400"/>
          <p14:tracePt t="1687" x="3690938" y="2573338"/>
          <p14:tracePt t="1694" x="3568700" y="2590800"/>
          <p14:tracePt t="1704" x="3429000" y="2600325"/>
          <p14:tracePt t="1710" x="3298825" y="2635250"/>
          <p14:tracePt t="1721" x="3167063" y="2643188"/>
          <p14:tracePt t="1727" x="3062288" y="2660650"/>
          <p14:tracePt t="1735" x="2949575" y="2695575"/>
          <p14:tracePt t="1743" x="2870200" y="2722563"/>
          <p14:tracePt t="1751" x="2782888" y="2747963"/>
          <p14:tracePt t="1758" x="2722563" y="2774950"/>
          <p14:tracePt t="1767" x="2678113" y="2809875"/>
          <p14:tracePt t="1775" x="2635250" y="2835275"/>
          <p14:tracePt t="1782" x="2590800" y="2879725"/>
          <p14:tracePt t="1790" x="2547938" y="2949575"/>
          <p14:tracePt t="1799" x="2520950" y="3027363"/>
          <p14:tracePt t="1807" x="2520950" y="3097213"/>
          <p14:tracePt t="1814" x="2520950" y="3201988"/>
          <p14:tracePt t="1822" x="2520950" y="3298825"/>
          <p14:tracePt t="1832" x="2520950" y="3394075"/>
          <p14:tracePt t="1838" x="2520950" y="3463925"/>
          <p14:tracePt t="1846" x="2530475" y="3533775"/>
          <p14:tracePt t="1854" x="2565400" y="3611563"/>
          <p14:tracePt t="1862" x="2582863" y="3690938"/>
          <p14:tracePt t="1871" x="2625725" y="3768725"/>
          <p14:tracePt t="1879" x="2670175" y="3813175"/>
          <p14:tracePt t="1887" x="2705100" y="3865563"/>
          <p14:tracePt t="1894" x="2757488" y="3917950"/>
          <p14:tracePt t="1904" x="2809875" y="3960813"/>
          <p14:tracePt t="1910" x="2879725" y="4005263"/>
          <p14:tracePt t="1921" x="2957513" y="4057650"/>
          <p14:tracePt t="1926" x="3019425" y="4092575"/>
          <p14:tracePt t="1935" x="3071813" y="4127500"/>
          <p14:tracePt t="1943" x="3149600" y="4162425"/>
          <p14:tracePt t="1951" x="3228975" y="4187825"/>
          <p14:tracePt t="1959" x="3316288" y="4222750"/>
          <p14:tracePt t="1966" x="3411538" y="4249738"/>
          <p14:tracePt t="1975" x="3498850" y="4275138"/>
          <p14:tracePt t="1982" x="3594100" y="4302125"/>
          <p14:tracePt t="1990" x="3698875" y="4319588"/>
          <p14:tracePt t="1998" x="3786188" y="4344988"/>
          <p14:tracePt t="2007" x="3883025" y="4379913"/>
          <p14:tracePt t="2014" x="3978275" y="4389438"/>
          <p14:tracePt t="2023" x="4057650" y="4406900"/>
          <p14:tracePt t="2031" x="4144963" y="4406900"/>
          <p14:tracePt t="2039" x="4232275" y="4432300"/>
          <p14:tracePt t="2046" x="4310063" y="4441825"/>
          <p14:tracePt t="2056" x="4414838" y="4449763"/>
          <p14:tracePt t="2062" x="4484688" y="4467225"/>
          <p14:tracePt t="2071" x="4572000" y="4467225"/>
          <p14:tracePt t="2079" x="4641850" y="4484688"/>
          <p14:tracePt t="2088" x="4719638" y="4484688"/>
          <p14:tracePt t="2094" x="4789488" y="4484688"/>
          <p14:tracePt t="2104" x="4851400" y="4484688"/>
          <p14:tracePt t="2110" x="4921250" y="4484688"/>
          <p14:tracePt t="2121" x="4973638" y="4484688"/>
          <p14:tracePt t="2127" x="5051425" y="4484688"/>
          <p14:tracePt t="2135" x="5095875" y="4484688"/>
          <p14:tracePt t="2143" x="5148263" y="4484688"/>
          <p14:tracePt t="2151" x="5191125" y="4484688"/>
          <p14:tracePt t="2159" x="5235575" y="4484688"/>
          <p14:tracePt t="2166" x="5270500" y="4484688"/>
          <p14:tracePt t="2175" x="5295900" y="4484688"/>
          <p14:tracePt t="2182" x="5330825" y="4484688"/>
          <p14:tracePt t="2191" x="5357813" y="4467225"/>
          <p14:tracePt t="2199" x="5383213" y="4459288"/>
          <p14:tracePt t="2215" x="5410200" y="4441825"/>
          <p14:tracePt t="2223" x="5445125" y="4424363"/>
          <p14:tracePt t="2231" x="5453063" y="4424363"/>
          <p14:tracePt t="2239" x="5462588" y="4414838"/>
          <p14:tracePt t="2247" x="5497513" y="4406900"/>
          <p14:tracePt t="2254" x="5514975" y="4397375"/>
          <p14:tracePt t="2262" x="5532438" y="4379913"/>
          <p14:tracePt t="2271" x="5549900" y="4371975"/>
          <p14:tracePt t="2279" x="5557838" y="4371975"/>
          <p14:tracePt t="2288" x="5575300" y="4362450"/>
          <p14:tracePt t="2335" x="5592763" y="436245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AD400A9E-60D9-0D88-179A-5472C04C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extLst>
    <p:ext uri="{3A86A75C-4F4B-4683-9AE1-C65F6400EC91}">
      <p14:laserTraceLst xmlns:p14="http://schemas.microsoft.com/office/powerpoint/2010/main">
        <p14:tracePtLst>
          <p14:tracePt t="436" x="5602288" y="4362450"/>
          <p14:tracePt t="444" x="5602288" y="4379913"/>
          <p14:tracePt t="452" x="5602288" y="4389438"/>
          <p14:tracePt t="461" x="5602288" y="4432300"/>
          <p14:tracePt t="468" x="5602288" y="4449763"/>
          <p14:tracePt t="477" x="5602288" y="4494213"/>
          <p14:tracePt t="484" x="5602288" y="4537075"/>
          <p14:tracePt t="492" x="5602288" y="4579938"/>
          <p14:tracePt t="500" x="5575300" y="4606925"/>
          <p14:tracePt t="508" x="5549900" y="4659313"/>
          <p14:tracePt t="516" x="5522913" y="4694238"/>
          <p14:tracePt t="524" x="5487988" y="4737100"/>
          <p14:tracePt t="532" x="5470525" y="4772025"/>
          <p14:tracePt t="541" x="5435600" y="4816475"/>
          <p14:tracePt t="548" x="5418138" y="4841875"/>
          <p14:tracePt t="558" x="5383213" y="4876800"/>
          <p14:tracePt t="564" x="5348288" y="4921250"/>
          <p14:tracePt t="574" x="5313363" y="4956175"/>
          <p14:tracePt t="580" x="5287963" y="4999038"/>
          <p14:tracePt t="589" x="5253038" y="5043488"/>
          <p14:tracePt t="596" x="5208588" y="5086350"/>
          <p14:tracePt t="605" x="5173663" y="5121275"/>
          <p14:tracePt t="612" x="5156200" y="5148263"/>
          <p14:tracePt t="620" x="5121275" y="5183188"/>
          <p14:tracePt t="629" x="5095875" y="5208588"/>
          <p14:tracePt t="636" x="5078413" y="5253038"/>
          <p14:tracePt t="645" x="5068888" y="5260975"/>
          <p14:tracePt t="652" x="5051425" y="5270500"/>
          <p14:tracePt t="780" x="5051425" y="5253038"/>
          <p14:tracePt t="789" x="5051425" y="5235575"/>
          <p14:tracePt t="796" x="5051425" y="5191125"/>
          <p14:tracePt t="805" x="5060950" y="5148263"/>
          <p14:tracePt t="812" x="5060950" y="5095875"/>
          <p14:tracePt t="820" x="5060950" y="5051425"/>
          <p14:tracePt t="829" x="5060950" y="5016500"/>
          <p14:tracePt t="836" x="5060950" y="4973638"/>
          <p14:tracePt t="845" x="5060950" y="4929188"/>
          <p14:tracePt t="852" x="5051425" y="4886325"/>
          <p14:tracePt t="861" x="5043488" y="4859338"/>
          <p14:tracePt t="868" x="5033963" y="4851400"/>
          <p14:tracePt t="876" x="5008563" y="4833938"/>
          <p14:tracePt t="884" x="4999038" y="4806950"/>
          <p14:tracePt t="900" x="4999038" y="4799013"/>
          <p14:tracePt t="908" x="4991100" y="4789488"/>
          <p14:tracePt t="916" x="4991100" y="4772025"/>
          <p14:tracePt t="924" x="4981575" y="4764088"/>
          <p14:tracePt t="940" x="4964113" y="4754563"/>
          <p14:tracePt t="948" x="4956175" y="4754563"/>
          <p14:tracePt t="957" x="4938713" y="4746625"/>
          <p14:tracePt t="974" x="4876800" y="4729163"/>
          <p14:tracePt t="980" x="4851400" y="4729163"/>
          <p14:tracePt t="989" x="4789488" y="4711700"/>
          <p14:tracePt t="996" x="4737100" y="4711700"/>
          <p14:tracePt t="1004" x="4684713" y="4702175"/>
          <p14:tracePt t="1012" x="4606925" y="4702175"/>
          <p14:tracePt t="1020" x="4519613" y="4702175"/>
          <p14:tracePt t="1029" x="4459288" y="4702175"/>
          <p14:tracePt t="1036" x="4354513" y="4702175"/>
          <p14:tracePt t="1045" x="4284663" y="4702175"/>
          <p14:tracePt t="1052" x="4197350" y="4702175"/>
          <p14:tracePt t="1061" x="4117975" y="4702175"/>
          <p14:tracePt t="1068" x="4030663" y="4702175"/>
          <p14:tracePt t="1076" x="3952875" y="4702175"/>
          <p14:tracePt t="1084" x="3873500" y="4702175"/>
          <p14:tracePt t="1092" x="3813175" y="4702175"/>
          <p14:tracePt t="1100" x="3760788" y="4702175"/>
          <p14:tracePt t="1108" x="3716338" y="4702175"/>
          <p14:tracePt t="1116" x="3656013" y="4711700"/>
          <p14:tracePt t="1124" x="3629025" y="4711700"/>
          <p14:tracePt t="1132" x="3586163" y="4729163"/>
          <p14:tracePt t="1140" x="3541713" y="4737100"/>
          <p14:tracePt t="1148" x="3481388" y="4772025"/>
          <p14:tracePt t="1157" x="3436938" y="4781550"/>
          <p14:tracePt t="1164" x="3386138" y="4816475"/>
          <p14:tracePt t="1174" x="3351213" y="4841875"/>
          <p14:tracePt t="1180" x="3298825" y="4903788"/>
          <p14:tracePt t="1188" x="3263900" y="4946650"/>
          <p14:tracePt t="1196" x="3246438" y="4999038"/>
          <p14:tracePt t="1204" x="3211513" y="5060950"/>
          <p14:tracePt t="1212" x="3211513" y="5103813"/>
          <p14:tracePt t="1220" x="3211513" y="5165725"/>
          <p14:tracePt t="1228" x="3211513" y="5218113"/>
          <p14:tracePt t="1236" x="3211513" y="5260975"/>
          <p14:tracePt t="1244" x="3228975" y="5313363"/>
          <p14:tracePt t="1252" x="3263900" y="5348288"/>
          <p14:tracePt t="1260" x="3306763" y="5392738"/>
          <p14:tracePt t="1268" x="3359150" y="5427663"/>
          <p14:tracePt t="1276" x="3421063" y="5445125"/>
          <p14:tracePt t="1285" x="3489325" y="5480050"/>
          <p14:tracePt t="1292" x="3551238" y="5487988"/>
          <p14:tracePt t="1300" x="3638550" y="5522913"/>
          <p14:tracePt t="1308" x="3698875" y="5522913"/>
          <p14:tracePt t="1316" x="3768725" y="5522913"/>
          <p14:tracePt t="1324" x="3848100" y="5522913"/>
          <p14:tracePt t="1333" x="3925888" y="5522913"/>
          <p14:tracePt t="1341" x="3987800" y="5522913"/>
          <p14:tracePt t="1349" x="4075113" y="5505450"/>
          <p14:tracePt t="1357" x="4144963" y="5497513"/>
          <p14:tracePt t="1364" x="4232275" y="5462588"/>
          <p14:tracePt t="1374" x="4319588" y="5445125"/>
          <p14:tracePt t="1381" x="4362450" y="5418138"/>
          <p14:tracePt t="1389" x="4449763" y="5400675"/>
          <p14:tracePt t="1397" x="4502150" y="5400675"/>
          <p14:tracePt t="1405" x="4554538" y="5365750"/>
          <p14:tracePt t="1412" x="4597400" y="5357813"/>
          <p14:tracePt t="1420" x="4641850" y="5330825"/>
          <p14:tracePt t="1429" x="4659313" y="5313363"/>
          <p14:tracePt t="1437" x="4684713" y="5287963"/>
          <p14:tracePt t="1444" x="4719638" y="5278438"/>
          <p14:tracePt t="1453" x="4746625" y="5253038"/>
          <p14:tracePt t="1460" x="4772025" y="5235575"/>
          <p14:tracePt t="1468" x="4806950" y="5208588"/>
          <p14:tracePt t="1477" x="4833938" y="5191125"/>
          <p14:tracePt t="1485" x="4876800" y="5165725"/>
          <p14:tracePt t="1493" x="4886325" y="5138738"/>
          <p14:tracePt t="1501" x="4921250" y="5113338"/>
          <p14:tracePt t="1508" x="4946650" y="5078413"/>
          <p14:tracePt t="1517" x="4973638" y="5051425"/>
          <p14:tracePt t="1525" x="5008563" y="5008563"/>
          <p14:tracePt t="1533" x="5016500" y="4981575"/>
          <p14:tracePt t="1541" x="5026025" y="4964113"/>
          <p14:tracePt t="1549" x="5033963" y="4921250"/>
          <p14:tracePt t="1558" x="5033963" y="4886325"/>
          <p14:tracePt t="1565" x="5060950" y="4851400"/>
          <p14:tracePt t="1576" x="5068888" y="4806950"/>
          <p14:tracePt t="1581" x="5068888" y="4764088"/>
          <p14:tracePt t="1591" x="5068888" y="4746625"/>
          <p14:tracePt t="1597" x="5068888" y="4702175"/>
          <p14:tracePt t="1605" x="5068888" y="4667250"/>
          <p14:tracePt t="1613" x="5068888" y="4641850"/>
          <p14:tracePt t="1621" x="5068888" y="4614863"/>
          <p14:tracePt t="1629" x="5068888" y="4597400"/>
          <p14:tracePt t="1645" x="5068888" y="4589463"/>
          <p14:tracePt t="1774" x="5078413" y="4606925"/>
          <p14:tracePt t="1781" x="5113338" y="4649788"/>
          <p14:tracePt t="1792" x="5121275" y="4659313"/>
          <p14:tracePt t="1797" x="5148263" y="4684713"/>
          <p14:tracePt t="1805" x="5165725" y="4694238"/>
          <p14:tracePt t="1813" x="5183188" y="4711700"/>
          <p14:tracePt t="1821" x="5191125" y="4729163"/>
          <p14:tracePt t="1829" x="5208588" y="4737100"/>
          <p14:tracePt t="1837" x="5226050" y="4737100"/>
          <p14:tracePt t="1853" x="5235575" y="4737100"/>
          <p14:tracePt t="2134" x="5270500" y="4737100"/>
          <p14:tracePt t="2142" x="5278438" y="4737100"/>
          <p14:tracePt t="2149" x="5287963" y="4737100"/>
          <p14:tracePt t="2159" x="5295900" y="4737100"/>
          <p14:tracePt t="2165" x="5322888" y="4737100"/>
          <p14:tracePt t="2181" x="5330825" y="4737100"/>
          <p14:tracePt t="2191" x="5340350" y="4737100"/>
          <p14:tracePt t="2197" x="5357813" y="4737100"/>
          <p14:tracePt t="2206" x="5375275" y="4737100"/>
          <p14:tracePt t="2502" x="5383213" y="4737100"/>
          <p14:tracePt t="3894" x="5410200" y="4737100"/>
          <p14:tracePt t="3901" x="5445125" y="4737100"/>
          <p14:tracePt t="3910" x="5453063" y="4737100"/>
          <p14:tracePt t="3917" x="5462588" y="4737100"/>
          <p14:tracePt t="4006" x="5470525" y="4729163"/>
          <p14:tracePt t="4013" x="5470525" y="4719638"/>
          <p14:tracePt t="4021" x="5445125" y="4711700"/>
          <p14:tracePt t="4029" x="5435600" y="4711700"/>
          <p14:tracePt t="4038" x="5400675" y="4711700"/>
          <p14:tracePt t="4045" x="5392738" y="4711700"/>
          <p14:tracePt t="4054" x="5383213" y="4711700"/>
          <p14:tracePt t="4069" x="5375275" y="4711700"/>
          <p14:tracePt t="4093" x="5348288" y="4711700"/>
          <p14:tracePt t="4101" x="5340350" y="4711700"/>
          <p14:tracePt t="4109" x="5330825" y="4711700"/>
          <p14:tracePt t="4117" x="5295900" y="4711700"/>
          <p14:tracePt t="4125" x="5287963" y="4711700"/>
          <p14:tracePt t="4134" x="5270500" y="4711700"/>
          <p14:tracePt t="4141" x="5260975" y="4711700"/>
          <p14:tracePt t="4606" x="5330825" y="4746625"/>
          <p14:tracePt t="4614" x="5427663" y="4789488"/>
          <p14:tracePt t="4622" x="5532438" y="4833938"/>
          <p14:tracePt t="4630" x="5619750" y="4868863"/>
          <p14:tracePt t="4638" x="5662613" y="4876800"/>
          <p14:tracePt t="4645" x="5715000" y="4903788"/>
          <p14:tracePt t="4654" x="5732463" y="4921250"/>
          <p14:tracePt t="4661" x="5757863" y="4929188"/>
          <p14:tracePt t="4669" x="5767388" y="4929188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877F4300-8239-92E4-040D-5E4286FE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CD4A558A-0DFA-B436-FF51-07EB5B58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"/>
    </mc:Choice>
    <mc:Fallback xmlns="">
      <p:transition spd="slow" advTm="3984"/>
    </mc:Fallback>
  </mc:AlternateContent>
  <p:extLst>
    <p:ext uri="{3A86A75C-4F4B-4683-9AE1-C65F6400EC91}">
      <p14:laserTraceLst xmlns:p14="http://schemas.microsoft.com/office/powerpoint/2010/main">
        <p14:tracePtLst>
          <p14:tracePt t="705" x="5802313" y="4816475"/>
          <p14:tracePt t="713" x="5880100" y="4702175"/>
          <p14:tracePt t="721" x="5949950" y="4579938"/>
          <p14:tracePt t="729" x="6011863" y="4484688"/>
          <p14:tracePt t="737" x="6064250" y="4362450"/>
          <p14:tracePt t="745" x="6116638" y="4232275"/>
          <p14:tracePt t="753" x="6151563" y="4110038"/>
          <p14:tracePt t="761" x="6186488" y="3978275"/>
          <p14:tracePt t="769" x="6211888" y="3856038"/>
          <p14:tracePt t="777" x="6256338" y="3743325"/>
          <p14:tracePt t="787" x="6291263" y="3621088"/>
          <p14:tracePt t="793" x="6326188" y="3489325"/>
          <p14:tracePt t="801" x="6343650" y="3394075"/>
          <p14:tracePt t="809" x="6386513" y="3281363"/>
          <p14:tracePt t="817" x="6421438" y="3176588"/>
          <p14:tracePt t="825" x="6430963" y="3106738"/>
          <p14:tracePt t="833" x="6448425" y="3027363"/>
          <p14:tracePt t="841" x="6473825" y="2974975"/>
          <p14:tracePt t="849" x="6473825" y="2957513"/>
          <p14:tracePt t="857" x="6473825" y="2940050"/>
          <p14:tracePt t="921" x="6473825" y="2932113"/>
          <p14:tracePt t="937" x="6465888" y="2932113"/>
          <p14:tracePt t="945" x="6438900" y="2932113"/>
          <p14:tracePt t="953" x="6421438" y="2932113"/>
          <p14:tracePt t="961" x="6386513" y="2932113"/>
          <p14:tracePt t="969" x="6334125" y="2984500"/>
          <p14:tracePt t="977" x="6264275" y="3044825"/>
          <p14:tracePt t="986" x="6203950" y="3124200"/>
          <p14:tracePt t="993" x="6134100" y="3219450"/>
          <p14:tracePt t="1003" x="6072188" y="3298825"/>
          <p14:tracePt t="1009" x="6011863" y="3359150"/>
          <p14:tracePt t="1017" x="5949950" y="3471863"/>
          <p14:tracePt t="1025" x="5862638" y="3576638"/>
          <p14:tracePt t="1033" x="5810250" y="3690938"/>
          <p14:tracePt t="1041" x="5740400" y="3795713"/>
          <p14:tracePt t="1049" x="5680075" y="3908425"/>
          <p14:tracePt t="1057" x="5619750" y="4005263"/>
          <p14:tracePt t="1065" x="5532438" y="4117975"/>
          <p14:tracePt t="1073" x="5480050" y="4187825"/>
          <p14:tracePt t="1081" x="5435600" y="4275138"/>
          <p14:tracePt t="1089" x="5383213" y="4354513"/>
          <p14:tracePt t="1097" x="5330825" y="4424363"/>
          <p14:tracePt t="1105" x="5295900" y="4467225"/>
          <p14:tracePt t="1113" x="5260975" y="4494213"/>
          <p14:tracePt t="1121" x="5218113" y="4537075"/>
          <p14:tracePt t="1129" x="5200650" y="4564063"/>
          <p14:tracePt t="1137" x="5165725" y="4597400"/>
          <p14:tracePt t="1145" x="5156200" y="4606925"/>
          <p14:tracePt t="1153" x="5121275" y="4614863"/>
          <p14:tracePt t="1177" x="5113338" y="4614863"/>
          <p14:tracePt t="1186" x="5095875" y="4614863"/>
          <p14:tracePt t="1193" x="5043488" y="4649788"/>
          <p14:tracePt t="1201" x="4999038" y="4667250"/>
          <p14:tracePt t="1209" x="4956175" y="4684713"/>
          <p14:tracePt t="1217" x="4894263" y="4711700"/>
          <p14:tracePt t="1225" x="4833938" y="4737100"/>
          <p14:tracePt t="1233" x="4789488" y="4772025"/>
          <p14:tracePt t="1241" x="4729163" y="4781550"/>
          <p14:tracePt t="1249" x="4676775" y="4824413"/>
          <p14:tracePt t="1257" x="4632325" y="4841875"/>
          <p14:tracePt t="1265" x="4564063" y="4886325"/>
          <p14:tracePt t="1273" x="4502150" y="4946650"/>
          <p14:tracePt t="1281" x="4432300" y="4991100"/>
          <p14:tracePt t="1289" x="4354513" y="5051425"/>
          <p14:tracePt t="1297" x="4302125" y="5095875"/>
          <p14:tracePt t="1305" x="4240213" y="5138738"/>
          <p14:tracePt t="1313" x="4179888" y="5191125"/>
          <p14:tracePt t="1321" x="4135438" y="5235575"/>
          <p14:tracePt t="1329" x="4110038" y="5278438"/>
          <p14:tracePt t="1338" x="4075113" y="5322888"/>
          <p14:tracePt t="1345" x="4040188" y="5340350"/>
          <p14:tracePt t="1354" x="3995738" y="5383213"/>
          <p14:tracePt t="1361" x="3952875" y="5410200"/>
          <p14:tracePt t="1371" x="3917950" y="5435600"/>
          <p14:tracePt t="1377" x="3900488" y="5453063"/>
          <p14:tracePt t="1387" x="3865563" y="5480050"/>
          <p14:tracePt t="1393" x="3848100" y="5487988"/>
          <p14:tracePt t="1404" x="3813175" y="5514975"/>
          <p14:tracePt t="1410" x="3803650" y="5522913"/>
          <p14:tracePt t="1418" x="3768725" y="5532438"/>
          <p14:tracePt t="1425" x="3743325" y="5532438"/>
          <p14:tracePt t="1435" x="3733800" y="5532438"/>
          <p14:tracePt t="1442" x="3698875" y="5532438"/>
          <p14:tracePt t="1450" x="3673475" y="5532438"/>
          <p14:tracePt t="1458" x="3638550" y="5532438"/>
          <p14:tracePt t="1465" x="3603625" y="5532438"/>
          <p14:tracePt t="1473" x="3551238" y="5532438"/>
          <p14:tracePt t="1482" x="3506788" y="5497513"/>
          <p14:tracePt t="1489" x="3463925" y="5445125"/>
          <p14:tracePt t="1498" x="3429000" y="5375275"/>
          <p14:tracePt t="1506" x="3394075" y="5295900"/>
          <p14:tracePt t="1513" x="3376613" y="5200650"/>
          <p14:tracePt t="1522" x="3351213" y="5103813"/>
          <p14:tracePt t="1530" x="3351213" y="4991100"/>
          <p14:tracePt t="1538" x="3351213" y="4903788"/>
          <p14:tracePt t="1545" x="3359150" y="4799013"/>
          <p14:tracePt t="1554" x="3403600" y="4684713"/>
          <p14:tracePt t="1561" x="3446463" y="4572000"/>
          <p14:tracePt t="1570" x="3498850" y="4449763"/>
          <p14:tracePt t="1578" x="3541713" y="4327525"/>
          <p14:tracePt t="1587" x="3594100" y="4222750"/>
          <p14:tracePt t="1593" x="3638550" y="4100513"/>
          <p14:tracePt t="1604" x="3708400" y="3987800"/>
          <p14:tracePt t="1609" x="3760788" y="3883025"/>
          <p14:tracePt t="1618" x="3813175" y="3768725"/>
          <p14:tracePt t="1626" x="3873500" y="3673475"/>
          <p14:tracePt t="1634" x="3925888" y="3568700"/>
          <p14:tracePt t="1641" x="3978275" y="3481388"/>
          <p14:tracePt t="1650" x="4013200" y="3376613"/>
          <p14:tracePt t="1657" x="4057650" y="3289300"/>
          <p14:tracePt t="1666" x="4075113" y="3201988"/>
          <p14:tracePt t="1673" x="4100513" y="3132138"/>
          <p14:tracePt t="1682" x="4110038" y="3062288"/>
          <p14:tracePt t="1690" x="4135438" y="3001963"/>
          <p14:tracePt t="1697" x="4135438" y="2932113"/>
          <p14:tracePt t="1706" x="4135438" y="2897188"/>
          <p14:tracePt t="1714" x="4127500" y="2835275"/>
          <p14:tracePt t="1722" x="4117975" y="2757488"/>
          <p14:tracePt t="1730" x="4110038" y="2678113"/>
          <p14:tracePt t="1737" x="4110038" y="2590800"/>
          <p14:tracePt t="1745" x="4075113" y="2530475"/>
          <p14:tracePt t="1754" x="4065588" y="2460625"/>
          <p14:tracePt t="1761" x="4030663" y="2373313"/>
          <p14:tracePt t="1770" x="4030663" y="2320925"/>
          <p14:tracePt t="1778" x="4005263" y="2268538"/>
          <p14:tracePt t="1787" x="3995738" y="2190750"/>
          <p14:tracePt t="1793" x="3978275" y="2128838"/>
          <p14:tracePt t="1804" x="3978275" y="2058988"/>
          <p14:tracePt t="1809" x="3960813" y="1998663"/>
          <p14:tracePt t="1818" x="3952875" y="1928813"/>
          <p14:tracePt t="1825" x="3952875" y="1876425"/>
          <p14:tracePt t="1834" x="3952875" y="1806575"/>
          <p14:tracePt t="1841" x="3952875" y="1762125"/>
          <p14:tracePt t="1850" x="3970338" y="1709738"/>
          <p14:tracePt t="1858" x="3978275" y="1666875"/>
          <p14:tracePt t="1865" x="4005263" y="1631950"/>
          <p14:tracePt t="1874" x="4022725" y="1579563"/>
          <p14:tracePt t="1882" x="4030663" y="1570038"/>
          <p14:tracePt t="1889" x="4048125" y="1562100"/>
          <p14:tracePt t="1898" x="4075113" y="1527175"/>
          <p14:tracePt t="1906" x="4092575" y="1527175"/>
          <p14:tracePt t="1914" x="4110038" y="1517650"/>
          <p14:tracePt t="1922" x="4135438" y="1517650"/>
          <p14:tracePt t="1930" x="4152900" y="1500188"/>
          <p14:tracePt t="1938" x="4179888" y="1482725"/>
          <p14:tracePt t="1954" x="4187825" y="1482725"/>
          <p14:tracePt t="1961" x="4240213" y="1474788"/>
          <p14:tracePt t="1978" x="4267200" y="1474788"/>
          <p14:tracePt t="1988" x="4310063" y="1482725"/>
          <p14:tracePt t="1994" x="4319588" y="1500188"/>
          <p14:tracePt t="2005" x="4354513" y="1509713"/>
          <p14:tracePt t="2010" x="4397375" y="1544638"/>
          <p14:tracePt t="2018" x="4414838" y="1562100"/>
          <p14:tracePt t="2027" x="4441825" y="1597025"/>
          <p14:tracePt t="2034" x="4467225" y="1639888"/>
          <p14:tracePt t="2042" x="4494213" y="1674813"/>
          <p14:tracePt t="2050" x="4529138" y="1719263"/>
          <p14:tracePt t="2058" x="4579938" y="1779588"/>
          <p14:tracePt t="2066" x="4597400" y="1824038"/>
          <p14:tracePt t="2074" x="4632325" y="1876425"/>
          <p14:tracePt t="2082" x="4659313" y="1936750"/>
          <p14:tracePt t="2090" x="4676775" y="1998663"/>
          <p14:tracePt t="2098" x="4702175" y="2041525"/>
          <p14:tracePt t="2106" x="4729163" y="2111375"/>
          <p14:tracePt t="2114" x="4746625" y="2163763"/>
          <p14:tracePt t="2122" x="4764088" y="2243138"/>
          <p14:tracePt t="2130" x="4799013" y="2311400"/>
          <p14:tracePt t="2138" x="4841875" y="2390775"/>
          <p14:tracePt t="2146" x="4851400" y="2460625"/>
          <p14:tracePt t="2154" x="4876800" y="2530475"/>
          <p14:tracePt t="2162" x="4903788" y="2600325"/>
          <p14:tracePt t="2171" x="4946650" y="2695575"/>
          <p14:tracePt t="2178" x="4981575" y="2774950"/>
          <p14:tracePt t="2187" x="5026025" y="2862263"/>
          <p14:tracePt t="2194" x="5060950" y="2940050"/>
          <p14:tracePt t="2204" x="5095875" y="3027363"/>
          <p14:tracePt t="2210" x="5138738" y="3114675"/>
          <p14:tracePt t="2218" x="5165725" y="3201988"/>
          <p14:tracePt t="2226" x="5191125" y="3289300"/>
          <p14:tracePt t="2234" x="5235575" y="3376613"/>
          <p14:tracePt t="2242" x="5270500" y="3463925"/>
          <p14:tracePt t="2251" x="5295900" y="3524250"/>
          <p14:tracePt t="2258" x="5340350" y="3621088"/>
          <p14:tracePt t="2266" x="5375275" y="3698875"/>
          <p14:tracePt t="2274" x="5410200" y="3768725"/>
          <p14:tracePt t="2282" x="5453063" y="3830638"/>
          <p14:tracePt t="2290" x="5497513" y="3908425"/>
          <p14:tracePt t="2298" x="5532438" y="3952875"/>
          <p14:tracePt t="2306" x="5549900" y="4048125"/>
          <p14:tracePt t="2314" x="5602288" y="4100513"/>
          <p14:tracePt t="2322" x="5645150" y="4162425"/>
          <p14:tracePt t="2330" x="5689600" y="4214813"/>
          <p14:tracePt t="2338" x="5749925" y="4267200"/>
          <p14:tracePt t="2346" x="5802313" y="4319588"/>
          <p14:tracePt t="2354" x="5854700" y="4379913"/>
          <p14:tracePt t="2362" x="5897563" y="4406900"/>
          <p14:tracePt t="2371" x="5949950" y="4449763"/>
          <p14:tracePt t="2378" x="5984875" y="4511675"/>
          <p14:tracePt t="2388" x="6029325" y="4564063"/>
          <p14:tracePt t="2394" x="6064250" y="4606925"/>
          <p14:tracePt t="2404" x="6107113" y="4667250"/>
          <p14:tracePt t="2410" x="6151563" y="4737100"/>
          <p14:tracePt t="2423" x="6186488" y="4816475"/>
          <p14:tracePt t="2427" x="6203950" y="4868863"/>
          <p14:tracePt t="2434" x="6229350" y="4929188"/>
          <p14:tracePt t="2442" x="6238875" y="4991100"/>
          <p14:tracePt t="2451" x="6273800" y="5060950"/>
          <p14:tracePt t="2458" x="6281738" y="5138738"/>
          <p14:tracePt t="2466" x="6291263" y="5218113"/>
          <p14:tracePt t="2474" x="6291263" y="5253038"/>
          <p14:tracePt t="2482" x="6291263" y="5305425"/>
          <p14:tracePt t="2490" x="6291263" y="5357813"/>
          <p14:tracePt t="2498" x="6291263" y="5410200"/>
          <p14:tracePt t="2506" x="6291263" y="5480050"/>
          <p14:tracePt t="2514" x="6291263" y="5522913"/>
          <p14:tracePt t="2522" x="6291263" y="5567363"/>
          <p14:tracePt t="2530" x="6291263" y="5602288"/>
          <p14:tracePt t="2537" x="6291263" y="5645150"/>
          <p14:tracePt t="2546" x="6291263" y="5672138"/>
          <p14:tracePt t="2554" x="6291263" y="5697538"/>
          <p14:tracePt t="2562" x="6291263" y="5732463"/>
          <p14:tracePt t="2571" x="6256338" y="5757863"/>
          <p14:tracePt t="2588" x="6229350" y="5784850"/>
          <p14:tracePt t="2594" x="6221413" y="5792788"/>
          <p14:tracePt t="2604" x="6203950" y="5802313"/>
          <p14:tracePt t="2610" x="6169025" y="5819775"/>
          <p14:tracePt t="2618" x="6142038" y="5819775"/>
          <p14:tracePt t="2626" x="6099175" y="5819775"/>
          <p14:tracePt t="2634" x="6072188" y="5819775"/>
          <p14:tracePt t="2642" x="6037263" y="5819775"/>
          <p14:tracePt t="2650" x="5984875" y="5819775"/>
          <p14:tracePt t="2658" x="5924550" y="5802313"/>
          <p14:tracePt t="2666" x="5880100" y="5802313"/>
          <p14:tracePt t="2674" x="5827713" y="5792788"/>
          <p14:tracePt t="2682" x="5775325" y="5775325"/>
          <p14:tracePt t="2690" x="5732463" y="5775325"/>
          <p14:tracePt t="2698" x="5680075" y="5767388"/>
          <p14:tracePt t="2706" x="5645150" y="5767388"/>
          <p14:tracePt t="2714" x="5592763" y="5767388"/>
          <p14:tracePt t="2722" x="5532438" y="5757863"/>
          <p14:tracePt t="2730" x="5505450" y="5749925"/>
          <p14:tracePt t="2738" x="5462588" y="5732463"/>
          <p14:tracePt t="2746" x="5400675" y="5732463"/>
          <p14:tracePt t="2754" x="5375275" y="5732463"/>
          <p14:tracePt t="2762" x="5330825" y="5732463"/>
          <p14:tracePt t="2771" x="5295900" y="5732463"/>
          <p14:tracePt t="2778" x="5270500" y="5732463"/>
          <p14:tracePt t="2787" x="5243513" y="5732463"/>
          <p14:tracePt t="2794" x="5218113" y="5732463"/>
          <p14:tracePt t="2804" x="5183188" y="5732463"/>
          <p14:tracePt t="2810" x="5165725" y="5732463"/>
          <p14:tracePt t="2818" x="5156200" y="5732463"/>
          <p14:tracePt t="2826" x="5113338" y="5732463"/>
          <p14:tracePt t="2834" x="5068888" y="5732463"/>
          <p14:tracePt t="2842" x="5051425" y="5732463"/>
          <p14:tracePt t="2850" x="4999038" y="5732463"/>
          <p14:tracePt t="2858" x="4964113" y="5732463"/>
          <p14:tracePt t="2866" x="4911725" y="5732463"/>
          <p14:tracePt t="2874" x="4876800" y="5732463"/>
          <p14:tracePt t="2882" x="4824413" y="5732463"/>
          <p14:tracePt t="2890" x="4746625" y="5732463"/>
          <p14:tracePt t="2898" x="4694238" y="5732463"/>
          <p14:tracePt t="2906" x="4641850" y="5732463"/>
          <p14:tracePt t="2914" x="4572000" y="5732463"/>
          <p14:tracePt t="2922" x="4554538" y="5732463"/>
          <p14:tracePt t="2930" x="4519613" y="5732463"/>
          <p14:tracePt t="2938" x="4511675" y="5732463"/>
          <p14:tracePt t="2954" x="4502150" y="5732463"/>
          <p14:tracePt t="3082" x="4484688" y="5722938"/>
          <p14:tracePt t="3090" x="4484688" y="5707063"/>
          <p14:tracePt t="3098" x="4484688" y="5680075"/>
          <p14:tracePt t="3106" x="4537075" y="5662613"/>
          <p14:tracePt t="3114" x="4624388" y="5619750"/>
          <p14:tracePt t="3122" x="4729163" y="5575300"/>
          <p14:tracePt t="3130" x="4851400" y="5514975"/>
          <p14:tracePt t="3138" x="4991100" y="5462588"/>
          <p14:tracePt t="3146" x="5103813" y="5410200"/>
          <p14:tracePt t="3154" x="5235575" y="5357813"/>
          <p14:tracePt t="3162" x="5330825" y="5295900"/>
          <p14:tracePt t="3171" x="5427663" y="5278438"/>
          <p14:tracePt t="3178" x="5497513" y="5235575"/>
          <p14:tracePt t="3187" x="5575300" y="5200650"/>
          <p14:tracePt t="3194" x="5592763" y="5191125"/>
          <p14:tracePt t="3206" x="5627688" y="5165725"/>
          <p14:tracePt t="3210" x="5637213" y="5148263"/>
          <p14:tracePt t="3298" x="5637213" y="5138738"/>
          <p14:tracePt t="3314" x="5637213" y="5121275"/>
          <p14:tracePt t="3330" x="5637213" y="5095875"/>
          <p14:tracePt t="3338" x="5637213" y="5078413"/>
          <p14:tracePt t="3346" x="5637213" y="5068888"/>
          <p14:tracePt t="3354" x="5637213" y="5051425"/>
          <p14:tracePt t="3362" x="5637213" y="5026025"/>
          <p14:tracePt t="3378" x="5637213" y="5016500"/>
          <p14:tracePt t="3394" x="5637213" y="4991100"/>
          <p14:tracePt t="3405" x="5637213" y="4981575"/>
          <p14:tracePt t="3410" x="5637213" y="4973638"/>
          <p14:tracePt t="3420" x="5637213" y="4964113"/>
          <p14:tracePt t="3570" x="5637213" y="4938713"/>
          <p14:tracePt t="3586" x="5637213" y="4929188"/>
          <p14:tracePt t="3593" x="5637213" y="4921250"/>
          <p14:tracePt t="3603" x="5637213" y="4894263"/>
          <p14:tracePt t="3609" x="5662613" y="4859338"/>
          <p14:tracePt t="3618" x="5672138" y="4851400"/>
          <p14:tracePt t="3627" x="5689600" y="4816475"/>
          <p14:tracePt t="3633" x="5689600" y="4806950"/>
          <p14:tracePt t="3641" x="5715000" y="4772025"/>
          <p14:tracePt t="3649" x="5715000" y="4754563"/>
          <p14:tracePt t="3657" x="5715000" y="4729163"/>
          <p14:tracePt t="3665" x="5715000" y="4711700"/>
          <p14:tracePt t="3673" x="5715000" y="4702175"/>
          <p14:tracePt t="3689" x="5715000" y="4684713"/>
          <p14:tracePt t="3713" x="5715000" y="4667250"/>
          <p14:tracePt t="3721" x="5707063" y="4659313"/>
          <p14:tracePt t="3762" x="5697538" y="4659313"/>
          <p14:tracePt t="3785" x="5680075" y="4659313"/>
          <p14:tracePt t="3793" x="5662613" y="4659313"/>
          <p14:tracePt t="3809" x="5654675" y="4659313"/>
          <p14:tracePt t="3819" x="5645150" y="4659313"/>
          <p14:tracePt t="3825" x="5619750" y="46593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1">
            <a:extLst>
              <a:ext uri="{FF2B5EF4-FFF2-40B4-BE49-F238E27FC236}">
                <a16:creationId xmlns:a16="http://schemas.microsoft.com/office/drawing/2014/main" id="{0C0D9D03-DB1D-ACF3-AEB9-7D9FF5B817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495800"/>
            <a:ext cx="0" cy="1447800"/>
          </a:xfrm>
          <a:prstGeom prst="line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147" name="Line 2">
            <a:extLst>
              <a:ext uri="{FF2B5EF4-FFF2-40B4-BE49-F238E27FC236}">
                <a16:creationId xmlns:a16="http://schemas.microsoft.com/office/drawing/2014/main" id="{0B19BDFE-1D13-1666-C434-9E72CF4EE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9906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grpSp>
        <p:nvGrpSpPr>
          <p:cNvPr id="12292" name="Group 3">
            <a:extLst>
              <a:ext uri="{FF2B5EF4-FFF2-40B4-BE49-F238E27FC236}">
                <a16:creationId xmlns:a16="http://schemas.microsoft.com/office/drawing/2014/main" id="{8B8DC501-D228-BECF-E2E5-0511C06663D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066800"/>
            <a:ext cx="6934200" cy="5273675"/>
            <a:chOff x="599" y="754"/>
            <a:chExt cx="4368" cy="3322"/>
          </a:xfrm>
        </p:grpSpPr>
        <p:sp>
          <p:nvSpPr>
            <p:cNvPr id="6167" name="Freeform 4">
              <a:extLst>
                <a:ext uri="{FF2B5EF4-FFF2-40B4-BE49-F238E27FC236}">
                  <a16:creationId xmlns:a16="http://schemas.microsoft.com/office/drawing/2014/main" id="{DB8C0D4E-14F4-A505-2922-74FCBA41186F}"/>
                </a:ext>
              </a:extLst>
            </p:cNvPr>
            <p:cNvSpPr>
              <a:spLocks/>
            </p:cNvSpPr>
            <p:nvPr/>
          </p:nvSpPr>
          <p:spPr bwMode="auto">
            <a:xfrm rot="4238528">
              <a:off x="2272" y="857"/>
              <a:ext cx="1357" cy="2303"/>
            </a:xfrm>
            <a:custGeom>
              <a:avLst/>
              <a:gdLst>
                <a:gd name="T0" fmla="*/ 0 w 1357"/>
                <a:gd name="T1" fmla="*/ 2303 h 2303"/>
                <a:gd name="T2" fmla="*/ 335 w 1357"/>
                <a:gd name="T3" fmla="*/ 2105 h 2303"/>
                <a:gd name="T4" fmla="*/ 344 w 1357"/>
                <a:gd name="T5" fmla="*/ 1988 h 2303"/>
                <a:gd name="T6" fmla="*/ 411 w 1357"/>
                <a:gd name="T7" fmla="*/ 1959 h 2303"/>
                <a:gd name="T8" fmla="*/ 522 w 1357"/>
                <a:gd name="T9" fmla="*/ 1900 h 2303"/>
                <a:gd name="T10" fmla="*/ 659 w 1357"/>
                <a:gd name="T11" fmla="*/ 1813 h 2303"/>
                <a:gd name="T12" fmla="*/ 799 w 1357"/>
                <a:gd name="T13" fmla="*/ 1696 h 2303"/>
                <a:gd name="T14" fmla="*/ 922 w 1357"/>
                <a:gd name="T15" fmla="*/ 1550 h 2303"/>
                <a:gd name="T16" fmla="*/ 1004 w 1357"/>
                <a:gd name="T17" fmla="*/ 1375 h 2303"/>
                <a:gd name="T18" fmla="*/ 1024 w 1357"/>
                <a:gd name="T19" fmla="*/ 1173 h 2303"/>
                <a:gd name="T20" fmla="*/ 977 w 1357"/>
                <a:gd name="T21" fmla="*/ 1001 h 2303"/>
                <a:gd name="T22" fmla="*/ 899 w 1357"/>
                <a:gd name="T23" fmla="*/ 1001 h 2303"/>
                <a:gd name="T24" fmla="*/ 811 w 1357"/>
                <a:gd name="T25" fmla="*/ 1083 h 2303"/>
                <a:gd name="T26" fmla="*/ 753 w 1357"/>
                <a:gd name="T27" fmla="*/ 1165 h 2303"/>
                <a:gd name="T28" fmla="*/ 621 w 1357"/>
                <a:gd name="T29" fmla="*/ 1133 h 2303"/>
                <a:gd name="T30" fmla="*/ 496 w 1357"/>
                <a:gd name="T31" fmla="*/ 1208 h 2303"/>
                <a:gd name="T32" fmla="*/ 297 w 1357"/>
                <a:gd name="T33" fmla="*/ 1357 h 2303"/>
                <a:gd name="T34" fmla="*/ 271 w 1357"/>
                <a:gd name="T35" fmla="*/ 1171 h 2303"/>
                <a:gd name="T36" fmla="*/ 720 w 1357"/>
                <a:gd name="T37" fmla="*/ 123 h 2303"/>
                <a:gd name="T38" fmla="*/ 922 w 1357"/>
                <a:gd name="T39" fmla="*/ 55 h 2303"/>
                <a:gd name="T40" fmla="*/ 954 w 1357"/>
                <a:gd name="T41" fmla="*/ 210 h 2303"/>
                <a:gd name="T42" fmla="*/ 1033 w 1357"/>
                <a:gd name="T43" fmla="*/ 452 h 2303"/>
                <a:gd name="T44" fmla="*/ 986 w 1357"/>
                <a:gd name="T45" fmla="*/ 622 h 2303"/>
                <a:gd name="T46" fmla="*/ 1030 w 1357"/>
                <a:gd name="T47" fmla="*/ 631 h 2303"/>
                <a:gd name="T48" fmla="*/ 1100 w 1357"/>
                <a:gd name="T49" fmla="*/ 654 h 2303"/>
                <a:gd name="T50" fmla="*/ 1176 w 1357"/>
                <a:gd name="T51" fmla="*/ 703 h 2303"/>
                <a:gd name="T52" fmla="*/ 1246 w 1357"/>
                <a:gd name="T53" fmla="*/ 782 h 2303"/>
                <a:gd name="T54" fmla="*/ 1293 w 1357"/>
                <a:gd name="T55" fmla="*/ 899 h 2303"/>
                <a:gd name="T56" fmla="*/ 1293 w 1357"/>
                <a:gd name="T57" fmla="*/ 1060 h 2303"/>
                <a:gd name="T58" fmla="*/ 1237 w 1357"/>
                <a:gd name="T59" fmla="*/ 1276 h 2303"/>
                <a:gd name="T60" fmla="*/ 1129 w 1357"/>
                <a:gd name="T61" fmla="*/ 1509 h 2303"/>
                <a:gd name="T62" fmla="*/ 1042 w 1357"/>
                <a:gd name="T63" fmla="*/ 1696 h 2303"/>
                <a:gd name="T64" fmla="*/ 1001 w 1357"/>
                <a:gd name="T65" fmla="*/ 1848 h 2303"/>
                <a:gd name="T66" fmla="*/ 1039 w 1357"/>
                <a:gd name="T67" fmla="*/ 1950 h 2303"/>
                <a:gd name="T68" fmla="*/ 1094 w 1357"/>
                <a:gd name="T69" fmla="*/ 2052 h 2303"/>
                <a:gd name="T70" fmla="*/ 1357 w 1357"/>
                <a:gd name="T71" fmla="*/ 2303 h 2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7"/>
                <a:gd name="T109" fmla="*/ 0 h 2303"/>
                <a:gd name="T110" fmla="*/ 1357 w 1357"/>
                <a:gd name="T111" fmla="*/ 2303 h 2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7" h="2303">
                  <a:moveTo>
                    <a:pt x="1357" y="2303"/>
                  </a:moveTo>
                  <a:lnTo>
                    <a:pt x="0" y="2303"/>
                  </a:lnTo>
                  <a:lnTo>
                    <a:pt x="0" y="2105"/>
                  </a:lnTo>
                  <a:lnTo>
                    <a:pt x="335" y="2105"/>
                  </a:lnTo>
                  <a:lnTo>
                    <a:pt x="335" y="1991"/>
                  </a:lnTo>
                  <a:lnTo>
                    <a:pt x="344" y="1988"/>
                  </a:lnTo>
                  <a:lnTo>
                    <a:pt x="370" y="1976"/>
                  </a:lnTo>
                  <a:lnTo>
                    <a:pt x="411" y="1959"/>
                  </a:lnTo>
                  <a:lnTo>
                    <a:pt x="464" y="1932"/>
                  </a:lnTo>
                  <a:lnTo>
                    <a:pt x="522" y="1900"/>
                  </a:lnTo>
                  <a:lnTo>
                    <a:pt x="589" y="1859"/>
                  </a:lnTo>
                  <a:lnTo>
                    <a:pt x="659" y="1813"/>
                  </a:lnTo>
                  <a:lnTo>
                    <a:pt x="732" y="1757"/>
                  </a:lnTo>
                  <a:lnTo>
                    <a:pt x="799" y="1696"/>
                  </a:lnTo>
                  <a:lnTo>
                    <a:pt x="864" y="1626"/>
                  </a:lnTo>
                  <a:lnTo>
                    <a:pt x="922" y="1550"/>
                  </a:lnTo>
                  <a:lnTo>
                    <a:pt x="969" y="1465"/>
                  </a:lnTo>
                  <a:lnTo>
                    <a:pt x="1004" y="1375"/>
                  </a:lnTo>
                  <a:lnTo>
                    <a:pt x="1024" y="1279"/>
                  </a:lnTo>
                  <a:lnTo>
                    <a:pt x="1024" y="1173"/>
                  </a:lnTo>
                  <a:lnTo>
                    <a:pt x="1007" y="1060"/>
                  </a:lnTo>
                  <a:lnTo>
                    <a:pt x="977" y="1001"/>
                  </a:lnTo>
                  <a:lnTo>
                    <a:pt x="942" y="984"/>
                  </a:lnTo>
                  <a:lnTo>
                    <a:pt x="899" y="1001"/>
                  </a:lnTo>
                  <a:lnTo>
                    <a:pt x="855" y="1036"/>
                  </a:lnTo>
                  <a:lnTo>
                    <a:pt x="811" y="1083"/>
                  </a:lnTo>
                  <a:lnTo>
                    <a:pt x="776" y="1130"/>
                  </a:lnTo>
                  <a:lnTo>
                    <a:pt x="753" y="1165"/>
                  </a:lnTo>
                  <a:lnTo>
                    <a:pt x="744" y="1179"/>
                  </a:lnTo>
                  <a:lnTo>
                    <a:pt x="621" y="1133"/>
                  </a:lnTo>
                  <a:lnTo>
                    <a:pt x="560" y="1235"/>
                  </a:lnTo>
                  <a:lnTo>
                    <a:pt x="496" y="1208"/>
                  </a:lnTo>
                  <a:lnTo>
                    <a:pt x="396" y="1407"/>
                  </a:lnTo>
                  <a:lnTo>
                    <a:pt x="297" y="1357"/>
                  </a:lnTo>
                  <a:lnTo>
                    <a:pt x="359" y="1208"/>
                  </a:lnTo>
                  <a:lnTo>
                    <a:pt x="271" y="1171"/>
                  </a:lnTo>
                  <a:lnTo>
                    <a:pt x="662" y="102"/>
                  </a:lnTo>
                  <a:lnTo>
                    <a:pt x="720" y="123"/>
                  </a:lnTo>
                  <a:lnTo>
                    <a:pt x="767" y="0"/>
                  </a:lnTo>
                  <a:lnTo>
                    <a:pt x="922" y="55"/>
                  </a:lnTo>
                  <a:lnTo>
                    <a:pt x="881" y="187"/>
                  </a:lnTo>
                  <a:lnTo>
                    <a:pt x="954" y="210"/>
                  </a:lnTo>
                  <a:lnTo>
                    <a:pt x="890" y="406"/>
                  </a:lnTo>
                  <a:lnTo>
                    <a:pt x="1033" y="452"/>
                  </a:lnTo>
                  <a:lnTo>
                    <a:pt x="980" y="622"/>
                  </a:lnTo>
                  <a:lnTo>
                    <a:pt x="986" y="622"/>
                  </a:lnTo>
                  <a:lnTo>
                    <a:pt x="1004" y="625"/>
                  </a:lnTo>
                  <a:lnTo>
                    <a:pt x="1030" y="631"/>
                  </a:lnTo>
                  <a:lnTo>
                    <a:pt x="1062" y="639"/>
                  </a:lnTo>
                  <a:lnTo>
                    <a:pt x="1100" y="654"/>
                  </a:lnTo>
                  <a:lnTo>
                    <a:pt x="1138" y="674"/>
                  </a:lnTo>
                  <a:lnTo>
                    <a:pt x="1176" y="703"/>
                  </a:lnTo>
                  <a:lnTo>
                    <a:pt x="1214" y="739"/>
                  </a:lnTo>
                  <a:lnTo>
                    <a:pt x="1246" y="782"/>
                  </a:lnTo>
                  <a:lnTo>
                    <a:pt x="1275" y="835"/>
                  </a:lnTo>
                  <a:lnTo>
                    <a:pt x="1293" y="899"/>
                  </a:lnTo>
                  <a:lnTo>
                    <a:pt x="1298" y="972"/>
                  </a:lnTo>
                  <a:lnTo>
                    <a:pt x="1293" y="1060"/>
                  </a:lnTo>
                  <a:lnTo>
                    <a:pt x="1272" y="1162"/>
                  </a:lnTo>
                  <a:lnTo>
                    <a:pt x="1237" y="1276"/>
                  </a:lnTo>
                  <a:lnTo>
                    <a:pt x="1179" y="1407"/>
                  </a:lnTo>
                  <a:lnTo>
                    <a:pt x="1129" y="1509"/>
                  </a:lnTo>
                  <a:lnTo>
                    <a:pt x="1082" y="1605"/>
                  </a:lnTo>
                  <a:lnTo>
                    <a:pt x="1042" y="1696"/>
                  </a:lnTo>
                  <a:lnTo>
                    <a:pt x="1015" y="1778"/>
                  </a:lnTo>
                  <a:lnTo>
                    <a:pt x="1001" y="1848"/>
                  </a:lnTo>
                  <a:lnTo>
                    <a:pt x="1009" y="1906"/>
                  </a:lnTo>
                  <a:lnTo>
                    <a:pt x="1039" y="1950"/>
                  </a:lnTo>
                  <a:lnTo>
                    <a:pt x="1094" y="1979"/>
                  </a:lnTo>
                  <a:lnTo>
                    <a:pt x="1094" y="2052"/>
                  </a:lnTo>
                  <a:lnTo>
                    <a:pt x="1357" y="2052"/>
                  </a:lnTo>
                  <a:lnTo>
                    <a:pt x="1357" y="2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dirty="0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68" name="Freeform 5">
              <a:extLst>
                <a:ext uri="{FF2B5EF4-FFF2-40B4-BE49-F238E27FC236}">
                  <a16:creationId xmlns:a16="http://schemas.microsoft.com/office/drawing/2014/main" id="{4C099875-5AD2-41FA-2DD5-F7CCAD36125C}"/>
                </a:ext>
              </a:extLst>
            </p:cNvPr>
            <p:cNvSpPr>
              <a:spLocks/>
            </p:cNvSpPr>
            <p:nvPr/>
          </p:nvSpPr>
          <p:spPr bwMode="auto">
            <a:xfrm rot="4238528">
              <a:off x="3388" y="1735"/>
              <a:ext cx="283" cy="283"/>
            </a:xfrm>
            <a:custGeom>
              <a:avLst/>
              <a:gdLst>
                <a:gd name="T0" fmla="*/ 143 w 283"/>
                <a:gd name="T1" fmla="*/ 283 h 283"/>
                <a:gd name="T2" fmla="*/ 172 w 283"/>
                <a:gd name="T3" fmla="*/ 281 h 283"/>
                <a:gd name="T4" fmla="*/ 195 w 283"/>
                <a:gd name="T5" fmla="*/ 272 h 283"/>
                <a:gd name="T6" fmla="*/ 222 w 283"/>
                <a:gd name="T7" fmla="*/ 260 h 283"/>
                <a:gd name="T8" fmla="*/ 242 w 283"/>
                <a:gd name="T9" fmla="*/ 243 h 283"/>
                <a:gd name="T10" fmla="*/ 260 w 283"/>
                <a:gd name="T11" fmla="*/ 222 h 283"/>
                <a:gd name="T12" fmla="*/ 271 w 283"/>
                <a:gd name="T13" fmla="*/ 199 h 283"/>
                <a:gd name="T14" fmla="*/ 280 w 283"/>
                <a:gd name="T15" fmla="*/ 173 h 283"/>
                <a:gd name="T16" fmla="*/ 283 w 283"/>
                <a:gd name="T17" fmla="*/ 143 h 283"/>
                <a:gd name="T18" fmla="*/ 280 w 283"/>
                <a:gd name="T19" fmla="*/ 114 h 283"/>
                <a:gd name="T20" fmla="*/ 271 w 283"/>
                <a:gd name="T21" fmla="*/ 88 h 283"/>
                <a:gd name="T22" fmla="*/ 260 w 283"/>
                <a:gd name="T23" fmla="*/ 62 h 283"/>
                <a:gd name="T24" fmla="*/ 242 w 283"/>
                <a:gd name="T25" fmla="*/ 41 h 283"/>
                <a:gd name="T26" fmla="*/ 222 w 283"/>
                <a:gd name="T27" fmla="*/ 24 h 283"/>
                <a:gd name="T28" fmla="*/ 195 w 283"/>
                <a:gd name="T29" fmla="*/ 12 h 283"/>
                <a:gd name="T30" fmla="*/ 172 w 283"/>
                <a:gd name="T31" fmla="*/ 3 h 283"/>
                <a:gd name="T32" fmla="*/ 143 w 283"/>
                <a:gd name="T33" fmla="*/ 0 h 283"/>
                <a:gd name="T34" fmla="*/ 114 w 283"/>
                <a:gd name="T35" fmla="*/ 3 h 283"/>
                <a:gd name="T36" fmla="*/ 87 w 283"/>
                <a:gd name="T37" fmla="*/ 12 h 283"/>
                <a:gd name="T38" fmla="*/ 64 w 283"/>
                <a:gd name="T39" fmla="*/ 24 h 283"/>
                <a:gd name="T40" fmla="*/ 41 w 283"/>
                <a:gd name="T41" fmla="*/ 41 h 283"/>
                <a:gd name="T42" fmla="*/ 23 w 283"/>
                <a:gd name="T43" fmla="*/ 65 h 283"/>
                <a:gd name="T44" fmla="*/ 11 w 283"/>
                <a:gd name="T45" fmla="*/ 88 h 283"/>
                <a:gd name="T46" fmla="*/ 3 w 283"/>
                <a:gd name="T47" fmla="*/ 114 h 283"/>
                <a:gd name="T48" fmla="*/ 0 w 283"/>
                <a:gd name="T49" fmla="*/ 143 h 283"/>
                <a:gd name="T50" fmla="*/ 3 w 283"/>
                <a:gd name="T51" fmla="*/ 173 h 283"/>
                <a:gd name="T52" fmla="*/ 11 w 283"/>
                <a:gd name="T53" fmla="*/ 199 h 283"/>
                <a:gd name="T54" fmla="*/ 23 w 283"/>
                <a:gd name="T55" fmla="*/ 222 h 283"/>
                <a:gd name="T56" fmla="*/ 41 w 283"/>
                <a:gd name="T57" fmla="*/ 243 h 283"/>
                <a:gd name="T58" fmla="*/ 64 w 283"/>
                <a:gd name="T59" fmla="*/ 260 h 283"/>
                <a:gd name="T60" fmla="*/ 87 w 283"/>
                <a:gd name="T61" fmla="*/ 272 h 283"/>
                <a:gd name="T62" fmla="*/ 114 w 283"/>
                <a:gd name="T63" fmla="*/ 281 h 283"/>
                <a:gd name="T64" fmla="*/ 143 w 283"/>
                <a:gd name="T65" fmla="*/ 283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283"/>
                <a:gd name="T101" fmla="*/ 283 w 283"/>
                <a:gd name="T102" fmla="*/ 283 h 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283">
                  <a:moveTo>
                    <a:pt x="143" y="283"/>
                  </a:moveTo>
                  <a:lnTo>
                    <a:pt x="172" y="281"/>
                  </a:lnTo>
                  <a:lnTo>
                    <a:pt x="195" y="272"/>
                  </a:lnTo>
                  <a:lnTo>
                    <a:pt x="222" y="260"/>
                  </a:lnTo>
                  <a:lnTo>
                    <a:pt x="242" y="243"/>
                  </a:lnTo>
                  <a:lnTo>
                    <a:pt x="260" y="222"/>
                  </a:lnTo>
                  <a:lnTo>
                    <a:pt x="271" y="199"/>
                  </a:lnTo>
                  <a:lnTo>
                    <a:pt x="280" y="173"/>
                  </a:lnTo>
                  <a:lnTo>
                    <a:pt x="283" y="143"/>
                  </a:lnTo>
                  <a:lnTo>
                    <a:pt x="280" y="114"/>
                  </a:lnTo>
                  <a:lnTo>
                    <a:pt x="271" y="88"/>
                  </a:lnTo>
                  <a:lnTo>
                    <a:pt x="260" y="62"/>
                  </a:lnTo>
                  <a:lnTo>
                    <a:pt x="242" y="41"/>
                  </a:lnTo>
                  <a:lnTo>
                    <a:pt x="222" y="24"/>
                  </a:lnTo>
                  <a:lnTo>
                    <a:pt x="195" y="12"/>
                  </a:lnTo>
                  <a:lnTo>
                    <a:pt x="172" y="3"/>
                  </a:lnTo>
                  <a:lnTo>
                    <a:pt x="143" y="0"/>
                  </a:lnTo>
                  <a:lnTo>
                    <a:pt x="114" y="3"/>
                  </a:lnTo>
                  <a:lnTo>
                    <a:pt x="87" y="12"/>
                  </a:lnTo>
                  <a:lnTo>
                    <a:pt x="64" y="24"/>
                  </a:lnTo>
                  <a:lnTo>
                    <a:pt x="41" y="41"/>
                  </a:lnTo>
                  <a:lnTo>
                    <a:pt x="23" y="65"/>
                  </a:lnTo>
                  <a:lnTo>
                    <a:pt x="11" y="88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3" y="173"/>
                  </a:lnTo>
                  <a:lnTo>
                    <a:pt x="11" y="199"/>
                  </a:lnTo>
                  <a:lnTo>
                    <a:pt x="23" y="222"/>
                  </a:lnTo>
                  <a:lnTo>
                    <a:pt x="41" y="243"/>
                  </a:lnTo>
                  <a:lnTo>
                    <a:pt x="64" y="260"/>
                  </a:lnTo>
                  <a:lnTo>
                    <a:pt x="87" y="272"/>
                  </a:lnTo>
                  <a:lnTo>
                    <a:pt x="114" y="281"/>
                  </a:lnTo>
                  <a:lnTo>
                    <a:pt x="143" y="2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69" name="Freeform 6">
              <a:extLst>
                <a:ext uri="{FF2B5EF4-FFF2-40B4-BE49-F238E27FC236}">
                  <a16:creationId xmlns:a16="http://schemas.microsoft.com/office/drawing/2014/main" id="{5AF9F71D-8623-1788-DAFD-0A51D816D064}"/>
                </a:ext>
              </a:extLst>
            </p:cNvPr>
            <p:cNvSpPr>
              <a:spLocks/>
            </p:cNvSpPr>
            <p:nvPr/>
          </p:nvSpPr>
          <p:spPr bwMode="auto">
            <a:xfrm rot="4238528">
              <a:off x="3027" y="1725"/>
              <a:ext cx="281" cy="286"/>
            </a:xfrm>
            <a:custGeom>
              <a:avLst/>
              <a:gdLst>
                <a:gd name="T0" fmla="*/ 140 w 281"/>
                <a:gd name="T1" fmla="*/ 286 h 286"/>
                <a:gd name="T2" fmla="*/ 170 w 281"/>
                <a:gd name="T3" fmla="*/ 283 h 286"/>
                <a:gd name="T4" fmla="*/ 196 w 281"/>
                <a:gd name="T5" fmla="*/ 274 h 286"/>
                <a:gd name="T6" fmla="*/ 219 w 281"/>
                <a:gd name="T7" fmla="*/ 263 h 286"/>
                <a:gd name="T8" fmla="*/ 240 w 281"/>
                <a:gd name="T9" fmla="*/ 245 h 286"/>
                <a:gd name="T10" fmla="*/ 257 w 281"/>
                <a:gd name="T11" fmla="*/ 222 h 286"/>
                <a:gd name="T12" fmla="*/ 269 w 281"/>
                <a:gd name="T13" fmla="*/ 198 h 286"/>
                <a:gd name="T14" fmla="*/ 278 w 281"/>
                <a:gd name="T15" fmla="*/ 172 h 286"/>
                <a:gd name="T16" fmla="*/ 281 w 281"/>
                <a:gd name="T17" fmla="*/ 143 h 286"/>
                <a:gd name="T18" fmla="*/ 278 w 281"/>
                <a:gd name="T19" fmla="*/ 114 h 286"/>
                <a:gd name="T20" fmla="*/ 269 w 281"/>
                <a:gd name="T21" fmla="*/ 87 h 286"/>
                <a:gd name="T22" fmla="*/ 257 w 281"/>
                <a:gd name="T23" fmla="*/ 64 h 286"/>
                <a:gd name="T24" fmla="*/ 240 w 281"/>
                <a:gd name="T25" fmla="*/ 41 h 286"/>
                <a:gd name="T26" fmla="*/ 219 w 281"/>
                <a:gd name="T27" fmla="*/ 23 h 286"/>
                <a:gd name="T28" fmla="*/ 196 w 281"/>
                <a:gd name="T29" fmla="*/ 12 h 286"/>
                <a:gd name="T30" fmla="*/ 170 w 281"/>
                <a:gd name="T31" fmla="*/ 3 h 286"/>
                <a:gd name="T32" fmla="*/ 140 w 281"/>
                <a:gd name="T33" fmla="*/ 0 h 286"/>
                <a:gd name="T34" fmla="*/ 111 w 281"/>
                <a:gd name="T35" fmla="*/ 3 h 286"/>
                <a:gd name="T36" fmla="*/ 85 w 281"/>
                <a:gd name="T37" fmla="*/ 12 h 286"/>
                <a:gd name="T38" fmla="*/ 62 w 281"/>
                <a:gd name="T39" fmla="*/ 23 h 286"/>
                <a:gd name="T40" fmla="*/ 41 w 281"/>
                <a:gd name="T41" fmla="*/ 41 h 286"/>
                <a:gd name="T42" fmla="*/ 24 w 281"/>
                <a:gd name="T43" fmla="*/ 64 h 286"/>
                <a:gd name="T44" fmla="*/ 9 w 281"/>
                <a:gd name="T45" fmla="*/ 87 h 286"/>
                <a:gd name="T46" fmla="*/ 3 w 281"/>
                <a:gd name="T47" fmla="*/ 114 h 286"/>
                <a:gd name="T48" fmla="*/ 0 w 281"/>
                <a:gd name="T49" fmla="*/ 143 h 286"/>
                <a:gd name="T50" fmla="*/ 3 w 281"/>
                <a:gd name="T51" fmla="*/ 172 h 286"/>
                <a:gd name="T52" fmla="*/ 12 w 281"/>
                <a:gd name="T53" fmla="*/ 198 h 286"/>
                <a:gd name="T54" fmla="*/ 24 w 281"/>
                <a:gd name="T55" fmla="*/ 222 h 286"/>
                <a:gd name="T56" fmla="*/ 41 w 281"/>
                <a:gd name="T57" fmla="*/ 245 h 286"/>
                <a:gd name="T58" fmla="*/ 62 w 281"/>
                <a:gd name="T59" fmla="*/ 263 h 286"/>
                <a:gd name="T60" fmla="*/ 85 w 281"/>
                <a:gd name="T61" fmla="*/ 274 h 286"/>
                <a:gd name="T62" fmla="*/ 111 w 281"/>
                <a:gd name="T63" fmla="*/ 283 h 286"/>
                <a:gd name="T64" fmla="*/ 140 w 281"/>
                <a:gd name="T65" fmla="*/ 286 h 2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1"/>
                <a:gd name="T100" fmla="*/ 0 h 286"/>
                <a:gd name="T101" fmla="*/ 281 w 281"/>
                <a:gd name="T102" fmla="*/ 286 h 2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1" h="286">
                  <a:moveTo>
                    <a:pt x="140" y="286"/>
                  </a:moveTo>
                  <a:lnTo>
                    <a:pt x="170" y="283"/>
                  </a:lnTo>
                  <a:lnTo>
                    <a:pt x="196" y="274"/>
                  </a:lnTo>
                  <a:lnTo>
                    <a:pt x="219" y="263"/>
                  </a:lnTo>
                  <a:lnTo>
                    <a:pt x="240" y="245"/>
                  </a:lnTo>
                  <a:lnTo>
                    <a:pt x="257" y="222"/>
                  </a:lnTo>
                  <a:lnTo>
                    <a:pt x="269" y="198"/>
                  </a:lnTo>
                  <a:lnTo>
                    <a:pt x="278" y="172"/>
                  </a:lnTo>
                  <a:lnTo>
                    <a:pt x="281" y="143"/>
                  </a:lnTo>
                  <a:lnTo>
                    <a:pt x="278" y="114"/>
                  </a:lnTo>
                  <a:lnTo>
                    <a:pt x="269" y="87"/>
                  </a:lnTo>
                  <a:lnTo>
                    <a:pt x="257" y="64"/>
                  </a:lnTo>
                  <a:lnTo>
                    <a:pt x="240" y="41"/>
                  </a:lnTo>
                  <a:lnTo>
                    <a:pt x="219" y="23"/>
                  </a:lnTo>
                  <a:lnTo>
                    <a:pt x="196" y="12"/>
                  </a:lnTo>
                  <a:lnTo>
                    <a:pt x="170" y="3"/>
                  </a:lnTo>
                  <a:lnTo>
                    <a:pt x="140" y="0"/>
                  </a:lnTo>
                  <a:lnTo>
                    <a:pt x="111" y="3"/>
                  </a:lnTo>
                  <a:lnTo>
                    <a:pt x="85" y="12"/>
                  </a:lnTo>
                  <a:lnTo>
                    <a:pt x="62" y="23"/>
                  </a:lnTo>
                  <a:lnTo>
                    <a:pt x="41" y="41"/>
                  </a:lnTo>
                  <a:lnTo>
                    <a:pt x="24" y="64"/>
                  </a:lnTo>
                  <a:lnTo>
                    <a:pt x="9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3" y="172"/>
                  </a:lnTo>
                  <a:lnTo>
                    <a:pt x="12" y="198"/>
                  </a:lnTo>
                  <a:lnTo>
                    <a:pt x="24" y="222"/>
                  </a:lnTo>
                  <a:lnTo>
                    <a:pt x="41" y="245"/>
                  </a:lnTo>
                  <a:lnTo>
                    <a:pt x="62" y="263"/>
                  </a:lnTo>
                  <a:lnTo>
                    <a:pt x="85" y="274"/>
                  </a:lnTo>
                  <a:lnTo>
                    <a:pt x="111" y="283"/>
                  </a:lnTo>
                  <a:lnTo>
                    <a:pt x="14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70" name="Freeform 7">
              <a:extLst>
                <a:ext uri="{FF2B5EF4-FFF2-40B4-BE49-F238E27FC236}">
                  <a16:creationId xmlns:a16="http://schemas.microsoft.com/office/drawing/2014/main" id="{8FF75826-54A9-E5F6-605D-D95E4CC649B8}"/>
                </a:ext>
              </a:extLst>
            </p:cNvPr>
            <p:cNvSpPr>
              <a:spLocks/>
            </p:cNvSpPr>
            <p:nvPr/>
          </p:nvSpPr>
          <p:spPr bwMode="auto">
            <a:xfrm rot="4238528">
              <a:off x="1961" y="1700"/>
              <a:ext cx="887" cy="391"/>
            </a:xfrm>
            <a:custGeom>
              <a:avLst/>
              <a:gdLst>
                <a:gd name="T0" fmla="*/ 887 w 887"/>
                <a:gd name="T1" fmla="*/ 295 h 391"/>
                <a:gd name="T2" fmla="*/ 76 w 887"/>
                <a:gd name="T3" fmla="*/ 0 h 391"/>
                <a:gd name="T4" fmla="*/ 0 w 887"/>
                <a:gd name="T5" fmla="*/ 123 h 391"/>
                <a:gd name="T6" fmla="*/ 773 w 887"/>
                <a:gd name="T7" fmla="*/ 391 h 391"/>
                <a:gd name="T8" fmla="*/ 887 w 887"/>
                <a:gd name="T9" fmla="*/ 295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7"/>
                <a:gd name="T16" fmla="*/ 0 h 391"/>
                <a:gd name="T17" fmla="*/ 887 w 887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7" h="391">
                  <a:moveTo>
                    <a:pt x="887" y="295"/>
                  </a:moveTo>
                  <a:lnTo>
                    <a:pt x="76" y="0"/>
                  </a:lnTo>
                  <a:lnTo>
                    <a:pt x="0" y="123"/>
                  </a:lnTo>
                  <a:lnTo>
                    <a:pt x="773" y="391"/>
                  </a:lnTo>
                  <a:lnTo>
                    <a:pt x="887" y="2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71" name="Rectangle 8">
              <a:extLst>
                <a:ext uri="{FF2B5EF4-FFF2-40B4-BE49-F238E27FC236}">
                  <a16:creationId xmlns:a16="http://schemas.microsoft.com/office/drawing/2014/main" id="{E325549D-C026-0E60-27F4-300F883F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138"/>
              <a:ext cx="192" cy="196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72" name="Rectangle 9">
              <a:extLst>
                <a:ext uri="{FF2B5EF4-FFF2-40B4-BE49-F238E27FC236}">
                  <a16:creationId xmlns:a16="http://schemas.microsoft.com/office/drawing/2014/main" id="{051537E0-4BEE-E0BC-1178-4A2E6749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3106"/>
              <a:ext cx="384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73" name="Rectangle 10">
              <a:extLst>
                <a:ext uri="{FF2B5EF4-FFF2-40B4-BE49-F238E27FC236}">
                  <a16:creationId xmlns:a16="http://schemas.microsoft.com/office/drawing/2014/main" id="{1D323D68-9177-21F3-FF76-699CF02B6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3106"/>
              <a:ext cx="912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altLang="el-GR" sz="2000">
                  <a:solidFill>
                    <a:srgbClr val="333399"/>
                  </a:solidFill>
                  <a:cs typeface="+mn-cs"/>
                </a:rPr>
                <a:t>Απόβλητα</a:t>
              </a:r>
              <a:endParaRPr lang="en-GB" altLang="el-GR" sz="2000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74" name="Oval 11">
              <a:extLst>
                <a:ext uri="{FF2B5EF4-FFF2-40B4-BE49-F238E27FC236}">
                  <a16:creationId xmlns:a16="http://schemas.microsoft.com/office/drawing/2014/main" id="{35C00C26-F225-3406-DAF0-B56B97B2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277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75" name="Oval 12">
              <a:extLst>
                <a:ext uri="{FF2B5EF4-FFF2-40B4-BE49-F238E27FC236}">
                  <a16:creationId xmlns:a16="http://schemas.microsoft.com/office/drawing/2014/main" id="{660D5221-4089-0BF8-C40F-46BE63731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2578"/>
              <a:ext cx="96" cy="96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76" name="Oval 13">
              <a:extLst>
                <a:ext uri="{FF2B5EF4-FFF2-40B4-BE49-F238E27FC236}">
                  <a16:creationId xmlns:a16="http://schemas.microsoft.com/office/drawing/2014/main" id="{E4473D5E-0815-D3F4-E3A6-64A5B937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229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77" name="Oval 14">
              <a:extLst>
                <a:ext uri="{FF2B5EF4-FFF2-40B4-BE49-F238E27FC236}">
                  <a16:creationId xmlns:a16="http://schemas.microsoft.com/office/drawing/2014/main" id="{AD5D6C1B-FCE6-0BD5-7240-AF987B421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906"/>
              <a:ext cx="96" cy="96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78" name="Oval 15">
              <a:extLst>
                <a:ext uri="{FF2B5EF4-FFF2-40B4-BE49-F238E27FC236}">
                  <a16:creationId xmlns:a16="http://schemas.microsoft.com/office/drawing/2014/main" id="{77EE4376-86B0-6AF1-DA4B-88326D40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714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79" name="Oval 16">
              <a:extLst>
                <a:ext uri="{FF2B5EF4-FFF2-40B4-BE49-F238E27FC236}">
                  <a16:creationId xmlns:a16="http://schemas.microsoft.com/office/drawing/2014/main" id="{436DB06B-386D-20FC-4083-AC68E172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33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0" name="Rectangle 17">
              <a:extLst>
                <a:ext uri="{FF2B5EF4-FFF2-40B4-BE49-F238E27FC236}">
                  <a16:creationId xmlns:a16="http://schemas.microsoft.com/office/drawing/2014/main" id="{41A31D04-EB22-38EA-FBEA-2DC293DB2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1426"/>
              <a:ext cx="912" cy="76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altLang="el-GR" sz="2000">
                  <a:solidFill>
                    <a:srgbClr val="333399"/>
                  </a:solidFill>
                  <a:cs typeface="+mn-cs"/>
                </a:rPr>
                <a:t>Σύστημα</a:t>
              </a:r>
            </a:p>
            <a:p>
              <a:pPr algn="ctr" eaLnBrk="1" hangingPunct="1">
                <a:defRPr/>
              </a:pPr>
              <a:r>
                <a:rPr lang="el-GR" altLang="el-GR" sz="2000">
                  <a:solidFill>
                    <a:srgbClr val="333399"/>
                  </a:solidFill>
                  <a:cs typeface="+mn-cs"/>
                </a:rPr>
                <a:t> φωτο-</a:t>
              </a:r>
            </a:p>
            <a:p>
              <a:pPr algn="ctr" eaLnBrk="1" hangingPunct="1">
                <a:defRPr/>
              </a:pPr>
              <a:r>
                <a:rPr lang="el-GR" altLang="el-GR" sz="2000">
                  <a:solidFill>
                    <a:srgbClr val="333399"/>
                  </a:solidFill>
                  <a:cs typeface="+mn-cs"/>
                </a:rPr>
                <a:t>Ανιχνευτών</a:t>
              </a:r>
              <a:endParaRPr lang="en-US" altLang="el-GR" sz="2000">
                <a:solidFill>
                  <a:srgbClr val="333399"/>
                </a:solidFill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altLang="el-GR" sz="2000">
                  <a:solidFill>
                    <a:srgbClr val="333399"/>
                  </a:solidFill>
                  <a:cs typeface="+mn-cs"/>
                </a:rPr>
                <a:t>(PMT)</a:t>
              </a:r>
              <a:endParaRPr lang="en-GB" altLang="el-GR" sz="2000">
                <a:solidFill>
                  <a:srgbClr val="333399"/>
                </a:solidFill>
                <a:cs typeface="+mn-cs"/>
              </a:endParaRPr>
            </a:p>
          </p:txBody>
        </p:sp>
        <p:sp>
          <p:nvSpPr>
            <p:cNvPr id="6181" name="Oval 18">
              <a:extLst>
                <a:ext uri="{FF2B5EF4-FFF2-40B4-BE49-F238E27FC236}">
                  <a16:creationId xmlns:a16="http://schemas.microsoft.com/office/drawing/2014/main" id="{65DFBF2E-CEE2-C2EE-0C46-1804FF823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3682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2" name="Oval 19">
              <a:extLst>
                <a:ext uri="{FF2B5EF4-FFF2-40B4-BE49-F238E27FC236}">
                  <a16:creationId xmlns:a16="http://schemas.microsoft.com/office/drawing/2014/main" id="{46252061-F6D7-829E-256C-B40066C5C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3538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3" name="Oval 20">
              <a:extLst>
                <a:ext uri="{FF2B5EF4-FFF2-40B4-BE49-F238E27FC236}">
                  <a16:creationId xmlns:a16="http://schemas.microsoft.com/office/drawing/2014/main" id="{3D062F41-4126-CD90-9AC7-F35838ABA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349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4" name="Oval 21">
              <a:extLst>
                <a:ext uri="{FF2B5EF4-FFF2-40B4-BE49-F238E27FC236}">
                  <a16:creationId xmlns:a16="http://schemas.microsoft.com/office/drawing/2014/main" id="{D57C8279-6DFF-5A83-EC18-BEBD1512B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682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5" name="Oval 22">
              <a:extLst>
                <a:ext uri="{FF2B5EF4-FFF2-40B4-BE49-F238E27FC236}">
                  <a16:creationId xmlns:a16="http://schemas.microsoft.com/office/drawing/2014/main" id="{975A3D43-A675-05CA-3C1B-ADAF63251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394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6" name="Oval 23">
              <a:extLst>
                <a:ext uri="{FF2B5EF4-FFF2-40B4-BE49-F238E27FC236}">
                  <a16:creationId xmlns:a16="http://schemas.microsoft.com/office/drawing/2014/main" id="{4A1F24EA-1DD8-8C21-AF60-B25D18BD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3346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7" name="Oval 24">
              <a:extLst>
                <a:ext uri="{FF2B5EF4-FFF2-40B4-BE49-F238E27FC236}">
                  <a16:creationId xmlns:a16="http://schemas.microsoft.com/office/drawing/2014/main" id="{9075E747-E640-7839-0F66-85F95135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25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8" name="Oval 25">
              <a:extLst>
                <a:ext uri="{FF2B5EF4-FFF2-40B4-BE49-F238E27FC236}">
                  <a16:creationId xmlns:a16="http://schemas.microsoft.com/office/drawing/2014/main" id="{0308022F-97BF-7091-1D36-9756056B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3154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el-GR" sz="2400">
                <a:solidFill>
                  <a:srgbClr val="CC33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189" name="Line 26">
              <a:extLst>
                <a:ext uri="{FF2B5EF4-FFF2-40B4-BE49-F238E27FC236}">
                  <a16:creationId xmlns:a16="http://schemas.microsoft.com/office/drawing/2014/main" id="{237360A7-D9F4-2180-8492-0054082F0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7" y="754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2800">
                <a:solidFill>
                  <a:srgbClr val="333399"/>
                </a:solidFill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6190" name="Line 27">
              <a:extLst>
                <a:ext uri="{FF2B5EF4-FFF2-40B4-BE49-F238E27FC236}">
                  <a16:creationId xmlns:a16="http://schemas.microsoft.com/office/drawing/2014/main" id="{F73C3287-6D3C-F801-3E4D-D10D03E2E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3" y="754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2800">
                <a:solidFill>
                  <a:srgbClr val="333399"/>
                </a:solidFill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6191" name="Text Box 28">
              <a:extLst>
                <a:ext uri="{FF2B5EF4-FFF2-40B4-BE49-F238E27FC236}">
                  <a16:creationId xmlns:a16="http://schemas.microsoft.com/office/drawing/2014/main" id="{D8FF4C9B-E0D7-F356-AD5D-842B7C67D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" y="3788"/>
              <a:ext cx="759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l-GR" altLang="el-GR" sz="2400">
                  <a:solidFill>
                    <a:srgbClr val="333399"/>
                  </a:solidFill>
                  <a:cs typeface="+mn-cs"/>
                </a:rPr>
                <a:t>Δείγμα</a:t>
              </a:r>
              <a:endParaRPr lang="en-GB" altLang="el-GR" sz="2400">
                <a:solidFill>
                  <a:srgbClr val="333399"/>
                </a:solidFill>
                <a:cs typeface="+mn-cs"/>
              </a:endParaRPr>
            </a:p>
          </p:txBody>
        </p:sp>
      </p:grpSp>
      <p:sp>
        <p:nvSpPr>
          <p:cNvPr id="6149" name="Line 40">
            <a:extLst>
              <a:ext uri="{FF2B5EF4-FFF2-40B4-BE49-F238E27FC236}">
                <a16:creationId xmlns:a16="http://schemas.microsoft.com/office/drawing/2014/main" id="{AEA1AC4D-5614-5699-1FAF-D42AFE2ECB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572000"/>
            <a:ext cx="0" cy="1371600"/>
          </a:xfrm>
          <a:prstGeom prst="line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150" name="Line 42">
            <a:extLst>
              <a:ext uri="{FF2B5EF4-FFF2-40B4-BE49-F238E27FC236}">
                <a16:creationId xmlns:a16="http://schemas.microsoft.com/office/drawing/2014/main" id="{563DEAF7-EF00-7BAB-CF08-DDB466E5D4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191000"/>
            <a:ext cx="0" cy="14478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2811" name="Text Box 43">
            <a:extLst>
              <a:ext uri="{FF2B5EF4-FFF2-40B4-BE49-F238E27FC236}">
                <a16:creationId xmlns:a16="http://schemas.microsoft.com/office/drawing/2014/main" id="{FE1BEE09-503B-0B1F-58A3-08DC9B4B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3176588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Υδραυλικό σύστημα</a:t>
            </a:r>
          </a:p>
        </p:txBody>
      </p:sp>
      <p:sp>
        <p:nvSpPr>
          <p:cNvPr id="32812" name="Line 44">
            <a:extLst>
              <a:ext uri="{FF2B5EF4-FFF2-40B4-BE49-F238E27FC236}">
                <a16:creationId xmlns:a16="http://schemas.microsoft.com/office/drawing/2014/main" id="{735B52AB-2183-14AB-6ADB-2AA4B5BEE8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95800"/>
            <a:ext cx="1295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2813" name="Text Box 45">
            <a:extLst>
              <a:ext uri="{FF2B5EF4-FFF2-40B4-BE49-F238E27FC236}">
                <a16:creationId xmlns:a16="http://schemas.microsoft.com/office/drawing/2014/main" id="{5C6F4C4F-4EBA-9A36-F598-F72ED047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2286000" cy="822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Σύστημα πηγών </a:t>
            </a:r>
            <a:r>
              <a:rPr lang="en-US" altLang="el-GR" sz="2400">
                <a:solidFill>
                  <a:srgbClr val="333399"/>
                </a:solidFill>
                <a:cs typeface="+mn-cs"/>
              </a:rPr>
              <a:t>LASER</a:t>
            </a:r>
            <a:endParaRPr lang="el-GR" altLang="el-GR" sz="2400">
              <a:solidFill>
                <a:srgbClr val="333399"/>
              </a:solidFill>
              <a:cs typeface="+mn-cs"/>
            </a:endParaRPr>
          </a:p>
        </p:txBody>
      </p:sp>
      <p:sp>
        <p:nvSpPr>
          <p:cNvPr id="32814" name="Line 46">
            <a:extLst>
              <a:ext uri="{FF2B5EF4-FFF2-40B4-BE49-F238E27FC236}">
                <a16:creationId xmlns:a16="http://schemas.microsoft.com/office/drawing/2014/main" id="{73A94E3F-03A9-70A3-B43F-33DA2117B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057400"/>
            <a:ext cx="685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l-GR" sz="2800" dirty="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155" name="Text Box 47">
            <a:extLst>
              <a:ext uri="{FF2B5EF4-FFF2-40B4-BE49-F238E27FC236}">
                <a16:creationId xmlns:a16="http://schemas.microsoft.com/office/drawing/2014/main" id="{53CF408B-1913-66BF-E202-9088B130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7937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z="2400">
              <a:solidFill>
                <a:srgbClr val="333399"/>
              </a:solidFill>
              <a:cs typeface="+mn-cs"/>
            </a:endParaRPr>
          </a:p>
        </p:txBody>
      </p:sp>
      <p:sp>
        <p:nvSpPr>
          <p:cNvPr id="6156" name="Text Box 49">
            <a:extLst>
              <a:ext uri="{FF2B5EF4-FFF2-40B4-BE49-F238E27FC236}">
                <a16:creationId xmlns:a16="http://schemas.microsoft.com/office/drawing/2014/main" id="{26F0B3B3-5D23-CD89-924B-54918C2D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7175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z="2400">
              <a:solidFill>
                <a:srgbClr val="333399"/>
              </a:solidFill>
              <a:cs typeface="+mn-cs"/>
            </a:endParaRPr>
          </a:p>
        </p:txBody>
      </p:sp>
      <p:sp>
        <p:nvSpPr>
          <p:cNvPr id="32819" name="Text Box 51">
            <a:extLst>
              <a:ext uri="{FF2B5EF4-FFF2-40B4-BE49-F238E27FC236}">
                <a16:creationId xmlns:a16="http://schemas.microsoft.com/office/drawing/2014/main" id="{702DD789-61CE-84DA-6867-34EA622F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38200"/>
            <a:ext cx="2362200" cy="1187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Σύστημα φίλτρων και κατόπτρων</a:t>
            </a:r>
          </a:p>
        </p:txBody>
      </p:sp>
      <p:sp>
        <p:nvSpPr>
          <p:cNvPr id="32820" name="Line 52">
            <a:extLst>
              <a:ext uri="{FF2B5EF4-FFF2-40B4-BE49-F238E27FC236}">
                <a16:creationId xmlns:a16="http://schemas.microsoft.com/office/drawing/2014/main" id="{74D975DA-0BD7-B2D6-AAFB-324D00F5B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981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2821" name="Text Box 53">
            <a:extLst>
              <a:ext uri="{FF2B5EF4-FFF2-40B4-BE49-F238E27FC236}">
                <a16:creationId xmlns:a16="http://schemas.microsoft.com/office/drawing/2014/main" id="{2C513377-797B-E5E1-6D4E-6C7BE9CFA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"/>
            <a:ext cx="2262188" cy="1187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Σύστημα επεξεργασίας</a:t>
            </a:r>
          </a:p>
          <a:p>
            <a:pPr algn="ctr"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σημάτων</a:t>
            </a:r>
          </a:p>
        </p:txBody>
      </p:sp>
      <p:pic>
        <p:nvPicPr>
          <p:cNvPr id="32825" name="Picture 57" descr="k0472177">
            <a:extLst>
              <a:ext uri="{FF2B5EF4-FFF2-40B4-BE49-F238E27FC236}">
                <a16:creationId xmlns:a16="http://schemas.microsoft.com/office/drawing/2014/main" id="{30A6BD7F-4D25-FC0E-208F-9EB54E32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Line 60">
            <a:extLst>
              <a:ext uri="{FF2B5EF4-FFF2-40B4-BE49-F238E27FC236}">
                <a16:creationId xmlns:a16="http://schemas.microsoft.com/office/drawing/2014/main" id="{83278F69-AA73-3C65-6389-3CBB11369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160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2829" name="Text Box 61">
            <a:extLst>
              <a:ext uri="{FF2B5EF4-FFF2-40B4-BE49-F238E27FC236}">
                <a16:creationId xmlns:a16="http://schemas.microsoft.com/office/drawing/2014/main" id="{BAC1DC4D-5C78-2AA7-6EE7-7C767E2B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2971800" cy="1477963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800" b="1">
                <a:solidFill>
                  <a:srgbClr val="333399"/>
                </a:solidFill>
                <a:cs typeface="+mn-cs"/>
              </a:rPr>
              <a:t>Κυτταροδιαχωριστής</a:t>
            </a:r>
          </a:p>
          <a:p>
            <a:pPr eaLnBrk="1" hangingPunct="1">
              <a:defRPr/>
            </a:pPr>
            <a:r>
              <a:rPr lang="en-US" altLang="el-GR" sz="1800" b="1">
                <a:solidFill>
                  <a:srgbClr val="FF33CC"/>
                </a:solidFill>
                <a:cs typeface="+mn-cs"/>
              </a:rPr>
              <a:t>F</a:t>
            </a:r>
            <a:r>
              <a:rPr lang="en-US" altLang="el-GR" sz="1800" b="1">
                <a:solidFill>
                  <a:srgbClr val="333399"/>
                </a:solidFill>
                <a:cs typeface="+mn-cs"/>
              </a:rPr>
              <a:t>luorescence </a:t>
            </a:r>
            <a:r>
              <a:rPr lang="en-US" altLang="el-GR" sz="1800" b="1">
                <a:solidFill>
                  <a:srgbClr val="FF33CC"/>
                </a:solidFill>
                <a:cs typeface="+mn-cs"/>
              </a:rPr>
              <a:t>A</a:t>
            </a:r>
            <a:r>
              <a:rPr lang="en-US" altLang="el-GR" sz="1800" b="1">
                <a:solidFill>
                  <a:srgbClr val="333399"/>
                </a:solidFill>
                <a:cs typeface="+mn-cs"/>
              </a:rPr>
              <a:t>ctivated </a:t>
            </a:r>
          </a:p>
          <a:p>
            <a:pPr eaLnBrk="1" hangingPunct="1">
              <a:defRPr/>
            </a:pPr>
            <a:r>
              <a:rPr lang="en-US" altLang="el-GR" sz="1800" b="1">
                <a:solidFill>
                  <a:srgbClr val="FF33CC"/>
                </a:solidFill>
                <a:cs typeface="+mn-cs"/>
              </a:rPr>
              <a:t>C</a:t>
            </a:r>
            <a:r>
              <a:rPr lang="en-US" altLang="el-GR" sz="1800" b="1">
                <a:solidFill>
                  <a:srgbClr val="333399"/>
                </a:solidFill>
                <a:cs typeface="+mn-cs"/>
              </a:rPr>
              <a:t>ell </a:t>
            </a:r>
            <a:r>
              <a:rPr lang="en-US" altLang="el-GR" sz="1800" b="1">
                <a:solidFill>
                  <a:srgbClr val="FF33CC"/>
                </a:solidFill>
                <a:cs typeface="+mn-cs"/>
              </a:rPr>
              <a:t>S</a:t>
            </a:r>
            <a:r>
              <a:rPr lang="en-US" altLang="el-GR" sz="1800" b="1">
                <a:solidFill>
                  <a:srgbClr val="333399"/>
                </a:solidFill>
                <a:cs typeface="+mn-cs"/>
              </a:rPr>
              <a:t>orting</a:t>
            </a:r>
          </a:p>
          <a:p>
            <a:pPr eaLnBrk="1" hangingPunct="1">
              <a:defRPr/>
            </a:pPr>
            <a:r>
              <a:rPr lang="en-US" altLang="el-GR" sz="1800" b="1">
                <a:solidFill>
                  <a:srgbClr val="FF33CC"/>
                </a:solidFill>
                <a:cs typeface="+mn-cs"/>
              </a:rPr>
              <a:t>FACS</a:t>
            </a:r>
            <a:endParaRPr lang="el-GR" altLang="el-GR" sz="1800" b="1">
              <a:solidFill>
                <a:srgbClr val="FF33CC"/>
              </a:solidFill>
              <a:cs typeface="+mn-cs"/>
            </a:endParaRPr>
          </a:p>
        </p:txBody>
      </p:sp>
      <p:pic>
        <p:nvPicPr>
          <p:cNvPr id="32830" name="Picture 62">
            <a:extLst>
              <a:ext uri="{FF2B5EF4-FFF2-40B4-BE49-F238E27FC236}">
                <a16:creationId xmlns:a16="http://schemas.microsoft.com/office/drawing/2014/main" id="{3BA7E402-8E66-A140-38E1-37FCC800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9050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1" name="Rectangle 63">
            <a:extLst>
              <a:ext uri="{FF2B5EF4-FFF2-40B4-BE49-F238E27FC236}">
                <a16:creationId xmlns:a16="http://schemas.microsoft.com/office/drawing/2014/main" id="{47CC7D41-B40F-E171-A390-2D11D438A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6480175"/>
            <a:ext cx="260032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 dirty="0">
                <a:solidFill>
                  <a:srgbClr val="333399"/>
                </a:solidFill>
                <a:cs typeface="+mn-cs"/>
              </a:rPr>
              <a:t>Εστίαση δέσμης ροής</a:t>
            </a:r>
          </a:p>
        </p:txBody>
      </p:sp>
      <p:pic>
        <p:nvPicPr>
          <p:cNvPr id="32832" name="Picture 64">
            <a:extLst>
              <a:ext uri="{FF2B5EF4-FFF2-40B4-BE49-F238E27FC236}">
                <a16:creationId xmlns:a16="http://schemas.microsoft.com/office/drawing/2014/main" id="{ECC6D9C2-4298-A676-2B26-D2A9994E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3" name="Picture 65">
            <a:extLst>
              <a:ext uri="{FF2B5EF4-FFF2-40B4-BE49-F238E27FC236}">
                <a16:creationId xmlns:a16="http://schemas.microsoft.com/office/drawing/2014/main" id="{3E6A71E3-609C-89AC-7C0E-78C43E5C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066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17"/>
    </mc:Choice>
    <mc:Fallback xmlns="">
      <p:transition spd="slow" advTm="128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1" grpId="0"/>
      <p:bldP spid="32813" grpId="0"/>
      <p:bldP spid="32819" grpId="0"/>
      <p:bldP spid="32821" grpId="0"/>
      <p:bldP spid="32829" grpId="0" animBg="1"/>
      <p:bldP spid="32831" grpId="0"/>
    </p:bldLst>
  </p:timing>
  <p:extLst>
    <p:ext uri="{3A86A75C-4F4B-4683-9AE1-C65F6400EC91}">
      <p14:laserTraceLst xmlns:p14="http://schemas.microsoft.com/office/powerpoint/2010/main">
        <p14:tracePtLst>
          <p14:tracePt t="613" x="5191125" y="2670175"/>
          <p14:tracePt t="621" x="5243513" y="2670175"/>
          <p14:tracePt t="629" x="5322888" y="2678113"/>
          <p14:tracePt t="636" x="5357813" y="2713038"/>
          <p14:tracePt t="646" x="5400675" y="2722563"/>
          <p14:tracePt t="652" x="5445125" y="2730500"/>
          <p14:tracePt t="661" x="5497513" y="2730500"/>
          <p14:tracePt t="669" x="5549900" y="2730500"/>
          <p14:tracePt t="677" x="5610225" y="2730500"/>
          <p14:tracePt t="684" x="5654675" y="2730500"/>
          <p14:tracePt t="693" x="5672138" y="2730500"/>
          <p14:tracePt t="701" x="5707063" y="2730500"/>
          <p14:tracePt t="708" x="5722938" y="2730500"/>
          <p14:tracePt t="717" x="5757863" y="2730500"/>
          <p14:tracePt t="724" x="5802313" y="2695575"/>
          <p14:tracePt t="733" x="5837238" y="2670175"/>
          <p14:tracePt t="741" x="5872163" y="2643188"/>
          <p14:tracePt t="749" x="5915025" y="2600325"/>
          <p14:tracePt t="756" x="5959475" y="2538413"/>
          <p14:tracePt t="765" x="6011863" y="2486025"/>
          <p14:tracePt t="772" x="6089650" y="2408238"/>
          <p14:tracePt t="781" x="6159500" y="2346325"/>
          <p14:tracePt t="789" x="6229350" y="2278063"/>
          <p14:tracePt t="797" x="6281738" y="2208213"/>
          <p14:tracePt t="804" x="6291263" y="2173288"/>
          <p14:tracePt t="813" x="6316663" y="2138363"/>
          <p14:tracePt t="829" x="6326188" y="2120900"/>
          <p14:tracePt t="836" x="6326188" y="2103438"/>
          <p14:tracePt t="846" x="6326188" y="2093913"/>
          <p14:tracePt t="852" x="6326188" y="2058988"/>
          <p14:tracePt t="861" x="6334125" y="2051050"/>
          <p14:tracePt t="893" x="6334125" y="2041525"/>
          <p14:tracePt t="901" x="6334125" y="2033588"/>
          <p14:tracePt t="909" x="6334125" y="2006600"/>
          <p14:tracePt t="917" x="6334125" y="1998663"/>
          <p14:tracePt t="924" x="6326188" y="1971675"/>
          <p14:tracePt t="933" x="6308725" y="1954213"/>
          <p14:tracePt t="940" x="6308725" y="1928813"/>
          <p14:tracePt t="949" x="6299200" y="1901825"/>
          <p14:tracePt t="957" x="6291263" y="1876425"/>
          <p14:tracePt t="964" x="6291263" y="1841500"/>
          <p14:tracePt t="973" x="6264275" y="1797050"/>
          <p14:tracePt t="981" x="6264275" y="1779588"/>
          <p14:tracePt t="989" x="6264275" y="1736725"/>
          <p14:tracePt t="997" x="6264275" y="1701800"/>
          <p14:tracePt t="1005" x="6264275" y="1657350"/>
          <p14:tracePt t="1013" x="6264275" y="1614488"/>
          <p14:tracePt t="1021" x="6264275" y="1597025"/>
          <p14:tracePt t="1029" x="6264275" y="1535113"/>
          <p14:tracePt t="1036" x="6264275" y="1509713"/>
          <p14:tracePt t="1046" x="6264275" y="1482725"/>
          <p14:tracePt t="1053" x="6264275" y="1447800"/>
          <p14:tracePt t="1063" x="6264275" y="1439863"/>
          <p14:tracePt t="1069" x="6264275" y="1430338"/>
          <p14:tracePt t="1077" x="6264275" y="1404938"/>
          <p14:tracePt t="1085" x="6264275" y="1395413"/>
          <p14:tracePt t="1093" x="6264275" y="1387475"/>
          <p14:tracePt t="1100" x="6264275" y="1377950"/>
          <p14:tracePt t="1108" x="6264275" y="1343025"/>
          <p14:tracePt t="1117" x="6264275" y="1317625"/>
          <p14:tracePt t="1125" x="6264275" y="1290638"/>
          <p14:tracePt t="1133" x="6264275" y="1265238"/>
          <p14:tracePt t="1141" x="6264275" y="1230313"/>
          <p14:tracePt t="1149" x="6264275" y="1212850"/>
          <p14:tracePt t="1157" x="6273800" y="1177925"/>
          <p14:tracePt t="1164" x="6281738" y="1160463"/>
          <p14:tracePt t="1172" x="6291263" y="1135063"/>
          <p14:tracePt t="1180" x="6308725" y="1117600"/>
          <p14:tracePt t="1188" x="6316663" y="1100138"/>
          <p14:tracePt t="1421" x="6326188" y="1100138"/>
          <p14:tracePt t="1429" x="6361113" y="1100138"/>
          <p14:tracePt t="1437" x="6378575" y="1100138"/>
          <p14:tracePt t="1445" x="6421438" y="1125538"/>
          <p14:tracePt t="1452" x="6438900" y="1143000"/>
          <p14:tracePt t="9069" x="6378575" y="1150938"/>
          <p14:tracePt t="9078" x="6221413" y="1117600"/>
          <p14:tracePt t="9085" x="6037263" y="1073150"/>
          <p14:tracePt t="9094" x="5810250" y="1012825"/>
          <p14:tracePt t="9101" x="5557838" y="960438"/>
          <p14:tracePt t="9111" x="5330825" y="908050"/>
          <p14:tracePt t="9117" x="5113338" y="881063"/>
          <p14:tracePt t="9125" x="4894263" y="838200"/>
          <p14:tracePt t="9133" x="4737100" y="828675"/>
          <p14:tracePt t="9141" x="4589463" y="820738"/>
          <p14:tracePt t="9149" x="4467225" y="820738"/>
          <p14:tracePt t="9156" x="4414838" y="820738"/>
          <p14:tracePt t="9164" x="4389438" y="820738"/>
          <p14:tracePt t="9181" x="4362450" y="820738"/>
          <p14:tracePt t="9189" x="4337050" y="846138"/>
          <p14:tracePt t="9197" x="4292600" y="898525"/>
          <p14:tracePt t="9204" x="4249738" y="995363"/>
          <p14:tracePt t="9213" x="4170363" y="1117600"/>
          <p14:tracePt t="9221" x="4162425" y="1168400"/>
          <p14:tracePt t="9229" x="4083050" y="1404938"/>
          <p14:tracePt t="9236" x="4013200" y="1604963"/>
          <p14:tracePt t="9245" x="3908425" y="1797050"/>
          <p14:tracePt t="9253" x="3838575" y="1998663"/>
          <p14:tracePt t="9262" x="3778250" y="2146300"/>
          <p14:tracePt t="9278" x="3690938" y="2433638"/>
          <p14:tracePt t="9285" x="3673475" y="2555875"/>
          <p14:tracePt t="9294" x="3673475" y="2687638"/>
          <p14:tracePt t="9300" x="3673475" y="2800350"/>
          <p14:tracePt t="9309" x="3673475" y="2905125"/>
          <p14:tracePt t="9317" x="3698875" y="2992438"/>
          <p14:tracePt t="9325" x="3733800" y="3062288"/>
          <p14:tracePt t="9332" x="3786188" y="3132138"/>
          <p14:tracePt t="9341" x="3838575" y="3194050"/>
          <p14:tracePt t="9349" x="3890963" y="3254375"/>
          <p14:tracePt t="9357" x="3935413" y="3306763"/>
          <p14:tracePt t="9365" x="3978275" y="3351213"/>
          <p14:tracePt t="9373" x="4013200" y="3429000"/>
          <p14:tracePt t="9381" x="4048125" y="3481388"/>
          <p14:tracePt t="9389" x="4083050" y="3559175"/>
          <p14:tracePt t="9397" x="4100513" y="3638550"/>
          <p14:tracePt t="9405" x="4135438" y="3716338"/>
          <p14:tracePt t="9413" x="4152900" y="3803650"/>
          <p14:tracePt t="9421" x="4170363" y="3890963"/>
          <p14:tracePt t="9429" x="4187825" y="3978275"/>
          <p14:tracePt t="9437" x="4197350" y="4075113"/>
          <p14:tracePt t="9445" x="4197350" y="4170363"/>
          <p14:tracePt t="9453" x="4222750" y="4292600"/>
          <p14:tracePt t="9462" x="4222750" y="4389438"/>
          <p14:tracePt t="9469" x="4240213" y="4502150"/>
          <p14:tracePt t="9479" x="4240213" y="4606925"/>
          <p14:tracePt t="9485" x="4257675" y="4694238"/>
          <p14:tracePt t="9496" x="4257675" y="4789488"/>
          <p14:tracePt t="9501" x="4257675" y="4894263"/>
          <p14:tracePt t="9513" x="4257675" y="4956175"/>
          <p14:tracePt t="9517" x="4257675" y="5043488"/>
          <p14:tracePt t="9525" x="4257675" y="5113338"/>
          <p14:tracePt t="9534" x="4257675" y="5173663"/>
          <p14:tracePt t="9541" x="4257675" y="5218113"/>
          <p14:tracePt t="9549" x="4267200" y="5270500"/>
          <p14:tracePt t="9557" x="4275138" y="5305425"/>
          <p14:tracePt t="9565" x="4275138" y="5330825"/>
          <p14:tracePt t="9573" x="4302125" y="5348288"/>
          <p14:tracePt t="9581" x="4302125" y="5357813"/>
          <p14:tracePt t="9669" x="4310063" y="5375275"/>
          <p14:tracePt t="9685" x="4319588" y="5365750"/>
          <p14:tracePt t="9695" x="4327525" y="5357813"/>
          <p14:tracePt t="9701" x="4362450" y="5305425"/>
          <p14:tracePt t="9712" x="4371975" y="5235575"/>
          <p14:tracePt t="9718" x="4406900" y="5156200"/>
          <p14:tracePt t="9726" x="4406900" y="5086350"/>
          <p14:tracePt t="9733" x="4414838" y="4999038"/>
          <p14:tracePt t="9742" x="4432300" y="4921250"/>
          <p14:tracePt t="9749" x="4432300" y="4833938"/>
          <p14:tracePt t="9758" x="4432300" y="4746625"/>
          <p14:tracePt t="9765" x="4432300" y="4649788"/>
          <p14:tracePt t="9773" x="4432300" y="4589463"/>
          <p14:tracePt t="9781" x="4432300" y="4494213"/>
          <p14:tracePt t="9790" x="4432300" y="4406900"/>
          <p14:tracePt t="9798" x="4432300" y="4327525"/>
          <p14:tracePt t="9805" x="4424363" y="4232275"/>
          <p14:tracePt t="9814" x="4414838" y="4170363"/>
          <p14:tracePt t="9823" x="4406900" y="4092575"/>
          <p14:tracePt t="9830" x="4389438" y="4013200"/>
          <p14:tracePt t="9837" x="4379913" y="3935413"/>
          <p14:tracePt t="9845" x="4379913" y="3838575"/>
          <p14:tracePt t="9853" x="4344988" y="3743325"/>
          <p14:tracePt t="9863" x="4344988" y="3663950"/>
          <p14:tracePt t="9870" x="4344988" y="3568700"/>
          <p14:tracePt t="9879" x="4344988" y="3471863"/>
          <p14:tracePt t="9885" x="4344988" y="3368675"/>
          <p14:tracePt t="9896" x="4344988" y="3281363"/>
          <p14:tracePt t="9901" x="4344988" y="3194050"/>
          <p14:tracePt t="9913" x="4344988" y="3132138"/>
          <p14:tracePt t="9917" x="4344988" y="3062288"/>
          <p14:tracePt t="9926" x="4344988" y="3001963"/>
          <p14:tracePt t="9934" x="4344988" y="2957513"/>
          <p14:tracePt t="9942" x="4354513" y="2905125"/>
          <p14:tracePt t="9949" x="4354513" y="2870200"/>
          <p14:tracePt t="9958" x="4362450" y="2827338"/>
          <p14:tracePt t="9966" x="4362450" y="2800350"/>
          <p14:tracePt t="9973" x="4362450" y="2774950"/>
          <p14:tracePt t="9982" x="4371975" y="2747963"/>
          <p14:tracePt t="9990" x="4371975" y="2740025"/>
          <p14:tracePt t="9997" x="4371975" y="2705100"/>
          <p14:tracePt t="10005" x="4389438" y="2670175"/>
          <p14:tracePt t="10014" x="4406900" y="2643188"/>
          <p14:tracePt t="10021" x="4414838" y="2608263"/>
          <p14:tracePt t="10029" x="4414838" y="2573338"/>
          <p14:tracePt t="10037" x="4432300" y="2530475"/>
          <p14:tracePt t="10045" x="4441825" y="2486025"/>
          <p14:tracePt t="10054" x="4459288" y="2443163"/>
          <p14:tracePt t="10063" x="4459288" y="2408238"/>
          <p14:tracePt t="10070" x="4459288" y="2363788"/>
          <p14:tracePt t="10079" x="4459288" y="2338388"/>
          <p14:tracePt t="10085" x="4459288" y="2311400"/>
          <p14:tracePt t="10096" x="4459288" y="2268538"/>
          <p14:tracePt t="10102" x="4459288" y="2251075"/>
          <p14:tracePt t="10113" x="4459288" y="2216150"/>
          <p14:tracePt t="10118" x="4459288" y="2190750"/>
          <p14:tracePt t="10126" x="4459288" y="2163763"/>
          <p14:tracePt t="10134" x="4459288" y="2146300"/>
          <p14:tracePt t="10142" x="4459288" y="2120900"/>
          <p14:tracePt t="10149" x="4459288" y="2103438"/>
          <p14:tracePt t="10158" x="4459288" y="2093913"/>
          <p14:tracePt t="10173" x="4459288" y="2085975"/>
          <p14:tracePt t="10198" x="4476750" y="2076450"/>
          <p14:tracePt t="10205" x="4476750" y="2058988"/>
          <p14:tracePt t="10254" x="4494213" y="2058988"/>
          <p14:tracePt t="10269" x="4519613" y="2076450"/>
          <p14:tracePt t="10278" x="4519613" y="2085975"/>
          <p14:tracePt t="10285" x="4519613" y="2111375"/>
          <p14:tracePt t="10295" x="4519613" y="2155825"/>
          <p14:tracePt t="10301" x="4519613" y="2173288"/>
          <p14:tracePt t="10312" x="4519613" y="2233613"/>
          <p14:tracePt t="10318" x="4519613" y="2286000"/>
          <p14:tracePt t="10326" x="4519613" y="2363788"/>
          <p14:tracePt t="10334" x="4519613" y="2433638"/>
          <p14:tracePt t="10342" x="4519613" y="2520950"/>
          <p14:tracePt t="10349" x="4529138" y="2600325"/>
          <p14:tracePt t="10357" x="4529138" y="2695575"/>
          <p14:tracePt t="10365" x="4537075" y="2782888"/>
          <p14:tracePt t="10374" x="4537075" y="2870200"/>
          <p14:tracePt t="10381" x="4537075" y="2974975"/>
          <p14:tracePt t="10389" x="4537075" y="3071813"/>
          <p14:tracePt t="10398" x="4537075" y="3159125"/>
          <p14:tracePt t="10405" x="4537075" y="3254375"/>
          <p14:tracePt t="10413" x="4537075" y="3341688"/>
          <p14:tracePt t="10421" x="4537075" y="3421063"/>
          <p14:tracePt t="10429" x="4537075" y="3481388"/>
          <p14:tracePt t="10437" x="4519613" y="3559175"/>
          <p14:tracePt t="10445" x="4519613" y="3611563"/>
          <p14:tracePt t="10453" x="4502150" y="3681413"/>
          <p14:tracePt t="10463" x="4502150" y="3733800"/>
          <p14:tracePt t="10469" x="4494213" y="3778250"/>
          <p14:tracePt t="10479" x="4494213" y="3830638"/>
          <p14:tracePt t="10485" x="4467225" y="3865563"/>
          <p14:tracePt t="10496" x="4459288" y="3917950"/>
          <p14:tracePt t="10502" x="4449763" y="3978275"/>
          <p14:tracePt t="10513" x="4432300" y="4022725"/>
          <p14:tracePt t="10517" x="4414838" y="4065588"/>
          <p14:tracePt t="10526" x="4406900" y="4110038"/>
          <p14:tracePt t="10533" x="4389438" y="4135438"/>
          <p14:tracePt t="10541" x="4379913" y="4170363"/>
          <p14:tracePt t="10550" x="4379913" y="4214813"/>
          <p14:tracePt t="10558" x="4362450" y="4249738"/>
          <p14:tracePt t="10565" x="4344988" y="4284663"/>
          <p14:tracePt t="10574" x="4344988" y="4302125"/>
          <p14:tracePt t="10581" x="4344988" y="4327525"/>
          <p14:tracePt t="10589" x="4344988" y="4344988"/>
          <p14:tracePt t="10606" x="4344988" y="4354513"/>
          <p14:tracePt t="10687" x="4337050" y="4371975"/>
          <p14:tracePt t="10711" x="4319588" y="4371975"/>
          <p14:tracePt t="10718" x="4292600" y="4354513"/>
          <p14:tracePt t="10727" x="4292600" y="4319588"/>
          <p14:tracePt t="10735" x="4292600" y="4267200"/>
          <p14:tracePt t="10743" x="4292600" y="4214813"/>
          <p14:tracePt t="10750" x="4292600" y="4152900"/>
          <p14:tracePt t="10760" x="4292600" y="4065588"/>
          <p14:tracePt t="10767" x="4292600" y="4005263"/>
          <p14:tracePt t="10773" x="4292600" y="3925888"/>
          <p14:tracePt t="10781" x="4292600" y="3848100"/>
          <p14:tracePt t="10789" x="4292600" y="3803650"/>
          <p14:tracePt t="10797" x="4292600" y="3743325"/>
          <p14:tracePt t="10805" x="4292600" y="3673475"/>
          <p14:tracePt t="10813" x="4310063" y="3603625"/>
          <p14:tracePt t="10822" x="4310063" y="3533775"/>
          <p14:tracePt t="10829" x="4310063" y="3481388"/>
          <p14:tracePt t="10837" x="4319588" y="3411538"/>
          <p14:tracePt t="10845" x="4319588" y="3351213"/>
          <p14:tracePt t="10854" x="4319588" y="3281363"/>
          <p14:tracePt t="10863" x="4319588" y="3211513"/>
          <p14:tracePt t="10869" x="4319588" y="3141663"/>
          <p14:tracePt t="10879" x="4319588" y="3089275"/>
          <p14:tracePt t="10885" x="4319588" y="3009900"/>
          <p14:tracePt t="10895" x="4319588" y="2949575"/>
          <p14:tracePt t="10901" x="4319588" y="2879725"/>
          <p14:tracePt t="10913" x="4319588" y="2817813"/>
          <p14:tracePt t="10917" x="4319588" y="2757488"/>
          <p14:tracePt t="10926" x="4327525" y="2705100"/>
          <p14:tracePt t="10933" x="4327525" y="2643188"/>
          <p14:tracePt t="10942" x="4354513" y="2582863"/>
          <p14:tracePt t="10949" x="4362450" y="2530475"/>
          <p14:tracePt t="10957" x="4362450" y="2486025"/>
          <p14:tracePt t="10965" x="4362450" y="2443163"/>
          <p14:tracePt t="10974" x="4371975" y="2408238"/>
          <p14:tracePt t="10981" x="4371975" y="2363788"/>
          <p14:tracePt t="10989" x="4389438" y="2320925"/>
          <p14:tracePt t="10997" x="4389438" y="2303463"/>
          <p14:tracePt t="11005" x="4389438" y="2278063"/>
          <p14:tracePt t="11013" x="4389438" y="2251075"/>
          <p14:tracePt t="11021" x="4406900" y="2225675"/>
          <p14:tracePt t="11030" x="4406900" y="2216150"/>
          <p14:tracePt t="11037" x="4406900" y="2208213"/>
          <p14:tracePt t="11045" x="4414838" y="2181225"/>
          <p14:tracePt t="11053" x="4414838" y="2173288"/>
          <p14:tracePt t="11070" x="4432300" y="2146300"/>
          <p14:tracePt t="11085" x="4432300" y="2138363"/>
          <p14:tracePt t="11095" x="4449763" y="2093913"/>
          <p14:tracePt t="11101" x="4476750" y="2076450"/>
          <p14:tracePt t="11113" x="4484688" y="2041525"/>
          <p14:tracePt t="11118" x="4484688" y="2006600"/>
          <p14:tracePt t="11126" x="4494213" y="1971675"/>
          <p14:tracePt t="11134" x="4502150" y="1946275"/>
          <p14:tracePt t="11142" x="4529138" y="1919288"/>
          <p14:tracePt t="11149" x="4537075" y="1876425"/>
          <p14:tracePt t="11158" x="4546600" y="1824038"/>
          <p14:tracePt t="11166" x="4546600" y="1814513"/>
          <p14:tracePt t="11173" x="4572000" y="1789113"/>
          <p14:tracePt t="11181" x="4572000" y="1779588"/>
          <p14:tracePt t="11189" x="4579938" y="1754188"/>
          <p14:tracePt t="11197" x="4589463" y="1736725"/>
          <p14:tracePt t="11213" x="4606925" y="1709738"/>
          <p14:tracePt t="11229" x="4614863" y="1701800"/>
          <p14:tracePt t="11237" x="4624388" y="1692275"/>
          <p14:tracePt t="11245" x="4649788" y="1666875"/>
          <p14:tracePt t="11278" x="4659313" y="1657350"/>
          <p14:tracePt t="11294" x="4667250" y="1657350"/>
          <p14:tracePt t="11301" x="4676775" y="1649413"/>
          <p14:tracePt t="11326" x="4702175" y="1649413"/>
          <p14:tracePt t="11333" x="4719638" y="1649413"/>
          <p14:tracePt t="11342" x="4737100" y="1649413"/>
          <p14:tracePt t="11350" x="4746625" y="1639888"/>
          <p14:tracePt t="11358" x="4781550" y="1639888"/>
          <p14:tracePt t="11366" x="4799013" y="1639888"/>
          <p14:tracePt t="11374" x="4833938" y="1639888"/>
          <p14:tracePt t="11381" x="4868863" y="1622425"/>
          <p14:tracePt t="11389" x="4886325" y="1614488"/>
          <p14:tracePt t="11397" x="4911725" y="1604963"/>
          <p14:tracePt t="11405" x="4921250" y="1604963"/>
          <p14:tracePt t="11421" x="4956175" y="1597025"/>
          <p14:tracePt t="11453" x="4964113" y="1597025"/>
          <p14:tracePt t="11486" x="4973638" y="1597025"/>
          <p14:tracePt t="11542" x="4981575" y="1579563"/>
          <p14:tracePt t="11558" x="4999038" y="1579563"/>
          <p14:tracePt t="11565" x="5008563" y="1570038"/>
          <p14:tracePt t="11574" x="5016500" y="1562100"/>
          <p14:tracePt t="11621" x="5026025" y="1562100"/>
          <p14:tracePt t="11629" x="5051425" y="1562100"/>
          <p14:tracePt t="11645" x="5060950" y="1562100"/>
          <p14:tracePt t="15150" x="5043488" y="1562100"/>
          <p14:tracePt t="15158" x="4991100" y="1562100"/>
          <p14:tracePt t="15166" x="4903788" y="1552575"/>
          <p14:tracePt t="15174" x="4824413" y="1535113"/>
          <p14:tracePt t="15182" x="4737100" y="1527175"/>
          <p14:tracePt t="15190" x="4667250" y="1509713"/>
          <p14:tracePt t="15198" x="4606925" y="1509713"/>
          <p14:tracePt t="15206" x="4546600" y="1509713"/>
          <p14:tracePt t="15213" x="4502150" y="1509713"/>
          <p14:tracePt t="15221" x="4467225" y="1509713"/>
          <p14:tracePt t="15230" x="4459288" y="1509713"/>
          <p14:tracePt t="15262" x="4449763" y="1509713"/>
          <p14:tracePt t="15277" x="4389438" y="1509713"/>
          <p14:tracePt t="15285" x="4344988" y="1509713"/>
          <p14:tracePt t="15294" x="4284663" y="1517650"/>
          <p14:tracePt t="15301" x="4197350" y="1562100"/>
          <p14:tracePt t="15312" x="4110038" y="1587500"/>
          <p14:tracePt t="15317" x="3970338" y="1631950"/>
          <p14:tracePt t="15328" x="3821113" y="1674813"/>
          <p14:tracePt t="15334" x="3673475" y="1692275"/>
          <p14:tracePt t="15344" x="3506788" y="1727200"/>
          <p14:tracePt t="15350" x="3386138" y="1771650"/>
          <p14:tracePt t="15361" x="3316288" y="1797050"/>
          <p14:tracePt t="15365" x="3246438" y="1814513"/>
          <p14:tracePt t="15374" x="3211513" y="1849438"/>
          <p14:tracePt t="15382" x="3194050" y="1866900"/>
          <p14:tracePt t="15390" x="3184525" y="1893888"/>
          <p14:tracePt t="15398" x="3184525" y="1946275"/>
          <p14:tracePt t="15405" x="3184525" y="2033588"/>
          <p14:tracePt t="15414" x="3219450" y="2111375"/>
          <p14:tracePt t="15421" x="3236913" y="2173288"/>
          <p14:tracePt t="15430" x="3281363" y="2243138"/>
          <p14:tracePt t="15437" x="3316288" y="2303463"/>
          <p14:tracePt t="15446" x="3351213" y="2373313"/>
          <p14:tracePt t="15460" x="3386138" y="2425700"/>
          <p14:tracePt t="15462" x="3403600" y="2495550"/>
          <p14:tracePt t="15470" x="3436938" y="2538413"/>
          <p14:tracePt t="15478" x="3446463" y="2555875"/>
          <p14:tracePt t="15485" x="3454400" y="2582863"/>
          <p14:tracePt t="15502" x="3471863" y="2600325"/>
          <p14:tracePt t="15517" x="3489325" y="2600325"/>
          <p14:tracePt t="15528" x="3533775" y="2582863"/>
          <p14:tracePt t="15534" x="3576638" y="2565400"/>
          <p14:tracePt t="15545" x="3646488" y="2520950"/>
          <p14:tracePt t="15550" x="3708400" y="2468563"/>
          <p14:tracePt t="15558" x="3786188" y="2425700"/>
          <p14:tracePt t="15565" x="3848100" y="2363788"/>
          <p14:tracePt t="15574" x="3925888" y="2311400"/>
          <p14:tracePt t="15581" x="3995738" y="2260600"/>
          <p14:tracePt t="15589" x="4065588" y="2208213"/>
          <p14:tracePt t="15598" x="4144963" y="2138363"/>
          <p14:tracePt t="15605" x="4187825" y="2085975"/>
          <p14:tracePt t="15613" x="4222750" y="2041525"/>
          <p14:tracePt t="15621" x="4257675" y="1998663"/>
          <p14:tracePt t="15629" x="4267200" y="1954213"/>
          <p14:tracePt t="15637" x="4275138" y="1928813"/>
          <p14:tracePt t="15646" x="4302125" y="1876425"/>
          <p14:tracePt t="15661" x="4310063" y="1866900"/>
          <p14:tracePt t="15685" x="4310063" y="1841500"/>
          <p14:tracePt t="16110" x="4302125" y="1831975"/>
          <p14:tracePt t="16174" x="4292600" y="1841500"/>
          <p14:tracePt t="16190" x="4284663" y="1849438"/>
          <p14:tracePt t="16277" x="4284663" y="1866900"/>
          <p14:tracePt t="16285" x="4275138" y="1893888"/>
          <p14:tracePt t="16292" x="4275138" y="1901825"/>
          <p14:tracePt t="16301" x="4275138" y="1928813"/>
          <p14:tracePt t="16310" x="4275138" y="1946275"/>
          <p14:tracePt t="16317" x="4275138" y="1981200"/>
          <p14:tracePt t="16327" x="4275138" y="1998663"/>
          <p14:tracePt t="16333" x="4275138" y="2016125"/>
          <p14:tracePt t="16343" x="4275138" y="2041525"/>
          <p14:tracePt t="16349" x="4275138" y="2068513"/>
          <p14:tracePt t="16361" x="4275138" y="2103438"/>
          <p14:tracePt t="16365" x="4275138" y="2120900"/>
          <p14:tracePt t="16374" x="4275138" y="2155825"/>
          <p14:tracePt t="16381" x="4275138" y="2173288"/>
          <p14:tracePt t="16391" x="4275138" y="2208213"/>
          <p14:tracePt t="16397" x="4275138" y="2233613"/>
          <p14:tracePt t="16405" x="4302125" y="2278063"/>
          <p14:tracePt t="16413" x="4302125" y="2286000"/>
          <p14:tracePt t="16421" x="4310063" y="2320925"/>
          <p14:tracePt t="16429" x="4310063" y="2328863"/>
          <p14:tracePt t="16437" x="4310063" y="2363788"/>
          <p14:tracePt t="16445" x="4310063" y="2373313"/>
          <p14:tracePt t="16454" x="4319588" y="2390775"/>
          <p14:tracePt t="16462" x="4319588" y="2416175"/>
          <p14:tracePt t="16469" x="4319588" y="2433638"/>
          <p14:tracePt t="16478" x="4319588" y="2451100"/>
          <p14:tracePt t="16485" x="4319588" y="2478088"/>
          <p14:tracePt t="16494" x="4319588" y="2503488"/>
          <p14:tracePt t="16501" x="4319588" y="2520950"/>
          <p14:tracePt t="16511" x="4319588" y="2547938"/>
          <p14:tracePt t="16517" x="4319588" y="2555875"/>
          <p14:tracePt t="16528" x="4319588" y="2590800"/>
          <p14:tracePt t="16533" x="4319588" y="2600325"/>
          <p14:tracePt t="16544" x="4319588" y="2635250"/>
          <p14:tracePt t="16549" x="4319588" y="2652713"/>
          <p14:tracePt t="16561" x="4319588" y="2687638"/>
          <p14:tracePt t="16566" x="4319588" y="2713038"/>
          <p14:tracePt t="16574" x="4319588" y="2722563"/>
          <p14:tracePt t="16582" x="4319588" y="2765425"/>
          <p14:tracePt t="16590" x="4302125" y="2800350"/>
          <p14:tracePt t="16598" x="4292600" y="2827338"/>
          <p14:tracePt t="16606" x="4284663" y="2870200"/>
          <p14:tracePt t="16613" x="4284663" y="2932113"/>
          <p14:tracePt t="16621" x="4275138" y="2974975"/>
          <p14:tracePt t="16630" x="4275138" y="3019425"/>
          <p14:tracePt t="16637" x="4249738" y="3071813"/>
          <p14:tracePt t="16645" x="4249738" y="3106738"/>
          <p14:tracePt t="16654" x="4240213" y="3159125"/>
          <p14:tracePt t="16662" x="4240213" y="3211513"/>
          <p14:tracePt t="16670" x="4232275" y="3263900"/>
          <p14:tracePt t="16677" x="4232275" y="3324225"/>
          <p14:tracePt t="16685" x="4214813" y="3376613"/>
          <p14:tracePt t="16694" x="4214813" y="3429000"/>
          <p14:tracePt t="16701" x="4197350" y="3481388"/>
          <p14:tracePt t="16711" x="4197350" y="3551238"/>
          <p14:tracePt t="16717" x="4197350" y="3611563"/>
          <p14:tracePt t="16727" x="4187825" y="3681413"/>
          <p14:tracePt t="16733" x="4187825" y="3743325"/>
          <p14:tracePt t="16744" x="4187825" y="3813175"/>
          <p14:tracePt t="16750" x="4187825" y="3900488"/>
          <p14:tracePt t="16761" x="4187825" y="3960813"/>
          <p14:tracePt t="16766" x="4187825" y="4030663"/>
          <p14:tracePt t="16774" x="4170363" y="4117975"/>
          <p14:tracePt t="16781" x="4170363" y="4179888"/>
          <p14:tracePt t="16790" x="4170363" y="4267200"/>
          <p14:tracePt t="16798" x="4162425" y="4344988"/>
          <p14:tracePt t="16806" x="4144963" y="4424363"/>
          <p14:tracePt t="16813" x="4127500" y="4484688"/>
          <p14:tracePt t="16822" x="4117975" y="4554538"/>
          <p14:tracePt t="16830" x="4117975" y="4614863"/>
          <p14:tracePt t="16837" x="4117975" y="4684713"/>
          <p14:tracePt t="16845" x="4117975" y="4729163"/>
          <p14:tracePt t="16853" x="4117975" y="4781550"/>
          <p14:tracePt t="16862" x="4117975" y="4833938"/>
          <p14:tracePt t="16870" x="4110038" y="4868863"/>
          <p14:tracePt t="16877" x="4110038" y="4903788"/>
          <p14:tracePt t="16894" x="4110038" y="4946650"/>
          <p14:tracePt t="16901" x="4110038" y="4956175"/>
          <p14:tracePt t="16911" x="4110038" y="4981575"/>
          <p14:tracePt t="16917" x="4110038" y="4991100"/>
          <p14:tracePt t="17142" x="4144963" y="4956175"/>
          <p14:tracePt t="17150" x="4197350" y="4868863"/>
          <p14:tracePt t="17160" x="4257675" y="4781550"/>
          <p14:tracePt t="17166" x="4319588" y="4676775"/>
          <p14:tracePt t="17173" x="4371975" y="4589463"/>
          <p14:tracePt t="17182" x="4476750" y="4476750"/>
          <p14:tracePt t="17190" x="4546600" y="4397375"/>
          <p14:tracePt t="17197" x="4632325" y="4284663"/>
          <p14:tracePt t="17205" x="4702175" y="4187825"/>
          <p14:tracePt t="17213" x="4764088" y="4100513"/>
          <p14:tracePt t="17221" x="4824413" y="4013200"/>
          <p14:tracePt t="17229" x="4894263" y="3917950"/>
          <p14:tracePt t="17237" x="4956175" y="3830638"/>
          <p14:tracePt t="17245" x="5016500" y="3751263"/>
          <p14:tracePt t="17253" x="5068888" y="3663950"/>
          <p14:tracePt t="17262" x="5130800" y="3586163"/>
          <p14:tracePt t="17279" x="5200650" y="3429000"/>
          <p14:tracePt t="17285" x="5235575" y="3351213"/>
          <p14:tracePt t="17294" x="5270500" y="3271838"/>
          <p14:tracePt t="17301" x="5287963" y="3184525"/>
          <p14:tracePt t="17311" x="5322888" y="3106738"/>
          <p14:tracePt t="17317" x="5357813" y="3019425"/>
          <p14:tracePt t="17327" x="5400675" y="2949575"/>
          <p14:tracePt t="17333" x="5418138" y="2870200"/>
          <p14:tracePt t="17343" x="5480050" y="2792413"/>
          <p14:tracePt t="17350" x="5522913" y="2713038"/>
          <p14:tracePt t="17360" x="5575300" y="2652713"/>
          <p14:tracePt t="17365" x="5619750" y="2600325"/>
          <p14:tracePt t="17374" x="5662613" y="2530475"/>
          <p14:tracePt t="17382" x="5707063" y="2478088"/>
          <p14:tracePt t="17390" x="5767388" y="2425700"/>
          <p14:tracePt t="17398" x="5802313" y="2381250"/>
          <p14:tracePt t="17406" x="5845175" y="2338388"/>
          <p14:tracePt t="17413" x="5880100" y="2303463"/>
          <p14:tracePt t="17421" x="5915025" y="2251075"/>
          <p14:tracePt t="17429" x="5932488" y="2225675"/>
          <p14:tracePt t="17437" x="5942013" y="2208213"/>
          <p14:tracePt t="17445" x="5959475" y="2173288"/>
          <p14:tracePt t="17453" x="5967413" y="2163763"/>
          <p14:tracePt t="17462" x="5967413" y="2146300"/>
          <p14:tracePt t="17470" x="5984875" y="2128838"/>
          <p14:tracePt t="17477" x="5984875" y="2120900"/>
          <p14:tracePt t="17494" x="5984875" y="2103438"/>
          <p14:tracePt t="17501" x="5984875" y="2093913"/>
          <p14:tracePt t="17511" x="5984875" y="2085975"/>
          <p14:tracePt t="17517" x="6002338" y="2058988"/>
          <p14:tracePt t="17534" x="6011863" y="2041525"/>
          <p14:tracePt t="17565" x="6019800" y="2033588"/>
          <p14:tracePt t="17582" x="6029325" y="2016125"/>
          <p14:tracePt t="17590" x="6054725" y="1998663"/>
          <p14:tracePt t="17598" x="6064250" y="1971675"/>
          <p14:tracePt t="17606" x="6064250" y="1954213"/>
          <p14:tracePt t="17613" x="6072188" y="1928813"/>
          <p14:tracePt t="17621" x="6099175" y="1901825"/>
          <p14:tracePt t="17629" x="6099175" y="1876425"/>
          <p14:tracePt t="17637" x="6099175" y="1841500"/>
          <p14:tracePt t="17645" x="6107113" y="1824038"/>
          <p14:tracePt t="17654" x="6107113" y="1814513"/>
          <p14:tracePt t="17662" x="6107113" y="1789113"/>
          <p14:tracePt t="17677" x="6107113" y="1779588"/>
          <p14:tracePt t="17685" x="6107113" y="1744663"/>
          <p14:tracePt t="17694" x="6089650" y="1744663"/>
          <p14:tracePt t="17711" x="6064250" y="1744663"/>
          <p14:tracePt t="17728" x="6046788" y="1744663"/>
          <p14:tracePt t="17750" x="6029325" y="1727200"/>
          <p14:tracePt t="17933" x="6029325" y="1762125"/>
          <p14:tracePt t="17943" x="6046788" y="1797050"/>
          <p14:tracePt t="17949" x="6046788" y="1814513"/>
          <p14:tracePt t="17960" x="6046788" y="1824038"/>
          <p14:tracePt t="17965" x="6054725" y="1841500"/>
          <p14:tracePt t="17974" x="6054725" y="1849438"/>
          <p14:tracePt t="17990" x="6064250" y="1858963"/>
          <p14:tracePt t="18111" x="6046788" y="1893888"/>
          <p14:tracePt t="18118" x="5994400" y="1911350"/>
          <p14:tracePt t="18127" x="5915025" y="1971675"/>
          <p14:tracePt t="18133" x="5819775" y="2041525"/>
          <p14:tracePt t="18146" x="5715000" y="2120900"/>
          <p14:tracePt t="18150" x="5557838" y="2233613"/>
          <p14:tracePt t="18162" x="5427663" y="2346325"/>
          <p14:tracePt t="18166" x="5287963" y="2513013"/>
          <p14:tracePt t="18175" x="5165725" y="2678113"/>
          <p14:tracePt t="18182" x="5068888" y="2852738"/>
          <p14:tracePt t="18191" x="4956175" y="3019425"/>
          <p14:tracePt t="18198" x="4851400" y="3194050"/>
          <p14:tracePt t="18206" x="4764088" y="3351213"/>
          <p14:tracePt t="18214" x="4667250" y="3524250"/>
          <p14:tracePt t="18223" x="4597400" y="3681413"/>
          <p14:tracePt t="18229" x="4519613" y="3813175"/>
          <p14:tracePt t="18238" x="4467225" y="3943350"/>
          <p14:tracePt t="18246" x="4459288" y="4065588"/>
          <p14:tracePt t="18254" x="4449763" y="4170363"/>
          <p14:tracePt t="18262" x="4449763" y="4267200"/>
          <p14:tracePt t="18271" x="4459288" y="4354513"/>
          <p14:tracePt t="18278" x="4484688" y="4414838"/>
          <p14:tracePt t="18285" x="4529138" y="4476750"/>
          <p14:tracePt t="18294" x="4572000" y="4519613"/>
          <p14:tracePt t="18301" x="4614863" y="4529138"/>
          <p14:tracePt t="18310" x="4659313" y="4564063"/>
          <p14:tracePt t="18317" x="4676775" y="4572000"/>
          <p14:tracePt t="18327" x="4719638" y="4572000"/>
          <p14:tracePt t="18334" x="4737100" y="4589463"/>
          <p14:tracePt t="18343" x="4746625" y="4589463"/>
          <p14:tracePt t="18349" x="4754563" y="4589463"/>
          <p14:tracePt t="18365" x="4781550" y="4606925"/>
          <p14:tracePt t="18378" x="4789488" y="4606925"/>
          <p14:tracePt t="18382" x="4799013" y="4614863"/>
          <p14:tracePt t="18398" x="4806950" y="4632325"/>
          <p14:tracePt t="18406" x="4851400" y="4649788"/>
          <p14:tracePt t="18413" x="4876800" y="4676775"/>
          <p14:tracePt t="18421" x="4894263" y="4694238"/>
          <p14:tracePt t="18429" x="4938713" y="4737100"/>
          <p14:tracePt t="18437" x="4973638" y="4772025"/>
          <p14:tracePt t="18446" x="5016500" y="4833938"/>
          <p14:tracePt t="18454" x="5068888" y="4911725"/>
          <p14:tracePt t="18462" x="5130800" y="4991100"/>
          <p14:tracePt t="18469" x="5173663" y="5051425"/>
          <p14:tracePt t="18478" x="5226050" y="5138738"/>
          <p14:tracePt t="18485" x="5243513" y="5165725"/>
          <p14:tracePt t="18494" x="5287963" y="5226050"/>
          <p14:tracePt t="18501" x="5330825" y="5305425"/>
          <p14:tracePt t="18511" x="5357813" y="5375275"/>
          <p14:tracePt t="18517" x="5375275" y="5435600"/>
          <p14:tracePt t="18527" x="5400675" y="5462588"/>
          <p14:tracePt t="18533" x="5410200" y="5480050"/>
          <p14:tracePt t="18581" x="5435600" y="5480050"/>
          <p14:tracePt t="18590" x="5453063" y="5480050"/>
          <p14:tracePt t="18597" x="5480050" y="5445125"/>
          <p14:tracePt t="18605" x="5505450" y="5410200"/>
          <p14:tracePt t="18613" x="5567363" y="5357813"/>
          <p14:tracePt t="18621" x="5610225" y="5313363"/>
          <p14:tracePt t="18630" x="5672138" y="5260975"/>
          <p14:tracePt t="18638" x="5749925" y="5218113"/>
          <p14:tracePt t="18645" x="5810250" y="5156200"/>
          <p14:tracePt t="18654" x="5889625" y="5103813"/>
          <p14:tracePt t="18662" x="5959475" y="5060950"/>
          <p14:tracePt t="18670" x="5984875" y="5026025"/>
          <p14:tracePt t="18678" x="6019800" y="4999038"/>
          <p14:tracePt t="18701" x="6019800" y="4981575"/>
          <p14:tracePt t="18774" x="6019800" y="4973638"/>
          <p14:tracePt t="18997" x="6019800" y="4956175"/>
          <p14:tracePt t="19013" x="6019800" y="4938713"/>
          <p14:tracePt t="19046" x="6019800" y="4929188"/>
          <p14:tracePt t="19181" x="6019800" y="4921250"/>
          <p14:tracePt t="19198" x="6019800" y="4894263"/>
          <p14:tracePt t="19214" x="6002338" y="4886325"/>
          <p14:tracePt t="19222" x="5994400" y="4876800"/>
          <p14:tracePt t="19229" x="5984875" y="4868863"/>
          <p14:tracePt t="19245" x="5984875" y="4824413"/>
          <p14:tracePt t="19254" x="5976938" y="4806950"/>
          <p14:tracePt t="19262" x="5976938" y="4781550"/>
          <p14:tracePt t="19270" x="5959475" y="4737100"/>
          <p14:tracePt t="19277" x="5949950" y="4702175"/>
          <p14:tracePt t="19285" x="5942013" y="4676775"/>
          <p14:tracePt t="19293" x="5932488" y="4632325"/>
          <p14:tracePt t="19301" x="5932488" y="4614863"/>
          <p14:tracePt t="19310" x="5915025" y="4579938"/>
          <p14:tracePt t="19317" x="5907088" y="4564063"/>
          <p14:tracePt t="19327" x="5907088" y="4546600"/>
          <p14:tracePt t="19334" x="5889625" y="4529138"/>
          <p14:tracePt t="20614" x="5872163" y="4529138"/>
          <p14:tracePt t="20622" x="5862638" y="4502150"/>
          <p14:tracePt t="24454" x="5845175" y="4494213"/>
          <p14:tracePt t="24461" x="5810250" y="4511675"/>
          <p14:tracePt t="24470" x="5757863" y="4529138"/>
          <p14:tracePt t="24477" x="5715000" y="4554538"/>
          <p14:tracePt t="24486" x="5697538" y="4564063"/>
          <p14:tracePt t="24494" x="5654675" y="4589463"/>
          <p14:tracePt t="24501" x="5602288" y="4614863"/>
          <p14:tracePt t="24510" x="5557838" y="4641850"/>
          <p14:tracePt t="24518" x="5514975" y="4676775"/>
          <p14:tracePt t="24525" x="5435600" y="4719638"/>
          <p14:tracePt t="24533" x="5340350" y="4781550"/>
          <p14:tracePt t="24542" x="5218113" y="4859338"/>
          <p14:tracePt t="24550" x="5113338" y="4956175"/>
          <p14:tracePt t="24559" x="4991100" y="5051425"/>
          <p14:tracePt t="24566" x="4868863" y="5173663"/>
          <p14:tracePt t="24575" x="4772025" y="5270500"/>
          <p14:tracePt t="24581" x="4649788" y="5383213"/>
          <p14:tracePt t="24592" x="4554538" y="5487988"/>
          <p14:tracePt t="24597" x="4476750" y="5610225"/>
          <p14:tracePt t="24608" x="4406900" y="5722938"/>
          <p14:tracePt t="24613" x="4344988" y="5827713"/>
          <p14:tracePt t="24622" x="4327525" y="5924550"/>
          <p14:tracePt t="24629" x="4292600" y="5984875"/>
          <p14:tracePt t="24638" x="4284663" y="6099175"/>
          <p14:tracePt t="24645" x="4284663" y="6186488"/>
          <p14:tracePt t="24653" x="4284663" y="6291263"/>
          <p14:tracePt t="24661" x="4284663" y="6351588"/>
          <p14:tracePt t="24670" x="4319588" y="6403975"/>
          <p14:tracePt t="24677" x="4362450" y="6465888"/>
          <p14:tracePt t="24686" x="4414838" y="6483350"/>
          <p14:tracePt t="24693" x="4476750" y="6491288"/>
          <p14:tracePt t="24701" x="4564063" y="6491288"/>
          <p14:tracePt t="24710" x="4632325" y="6491288"/>
          <p14:tracePt t="24718" x="4737100" y="6491288"/>
          <p14:tracePt t="24725" x="4824413" y="6491288"/>
          <p14:tracePt t="24734" x="4921250" y="6448425"/>
          <p14:tracePt t="24742" x="5008563" y="6396038"/>
          <p14:tracePt t="24749" x="5130800" y="6316663"/>
          <p14:tracePt t="24758" x="5218113" y="6238875"/>
          <p14:tracePt t="24766" x="5322888" y="6142038"/>
          <p14:tracePt t="24776" x="5445125" y="6064250"/>
          <p14:tracePt t="24781" x="5549900" y="5967413"/>
          <p14:tracePt t="24792" x="5662613" y="5872163"/>
          <p14:tracePt t="24797" x="5784850" y="5749925"/>
          <p14:tracePt t="24809" x="5889625" y="5654675"/>
          <p14:tracePt t="24813" x="6019800" y="5540375"/>
          <p14:tracePt t="24822" x="6142038" y="5435600"/>
          <p14:tracePt t="24831" x="6273800" y="5330825"/>
          <p14:tracePt t="24838" x="6378575" y="5235575"/>
          <p14:tracePt t="24846" x="6491288" y="5138738"/>
          <p14:tracePt t="24854" x="6553200" y="5068888"/>
          <p14:tracePt t="24861" x="6623050" y="5008563"/>
          <p14:tracePt t="24870" x="6665913" y="4938713"/>
          <p14:tracePt t="24877" x="6700838" y="4886325"/>
          <p14:tracePt t="24885" x="6710363" y="4833938"/>
          <p14:tracePt t="24894" x="6710363" y="4806950"/>
          <p14:tracePt t="24901" x="6710363" y="4781550"/>
          <p14:tracePt t="24910" x="6710363" y="4754563"/>
          <p14:tracePt t="24917" x="6700838" y="4711700"/>
          <p14:tracePt t="24925" x="6683375" y="4694238"/>
          <p14:tracePt t="24934" x="6675438" y="4676775"/>
          <p14:tracePt t="24942" x="6648450" y="4659313"/>
          <p14:tracePt t="24949" x="6640513" y="4649788"/>
          <p14:tracePt t="24959" x="6588125" y="4614863"/>
          <p14:tracePt t="24966" x="6543675" y="4606925"/>
          <p14:tracePt t="24975" x="6465888" y="4606925"/>
          <p14:tracePt t="24982" x="6351588" y="4606925"/>
          <p14:tracePt t="24992" x="6246813" y="4606925"/>
          <p14:tracePt t="24997" x="6107113" y="4606925"/>
          <p14:tracePt t="25006" x="5994400" y="4606925"/>
          <p14:tracePt t="25014" x="5862638" y="4606925"/>
          <p14:tracePt t="25022" x="5767388" y="4632325"/>
          <p14:tracePt t="25029" x="5697538" y="4676775"/>
          <p14:tracePt t="25038" x="5610225" y="4729163"/>
          <p14:tracePt t="25046" x="5549900" y="4789488"/>
          <p14:tracePt t="25054" x="5480050" y="4876800"/>
          <p14:tracePt t="25061" x="5453063" y="4991100"/>
          <p14:tracePt t="25070" x="5435600" y="5113338"/>
          <p14:tracePt t="25077" x="5435600" y="5253038"/>
          <p14:tracePt t="25085" x="5435600" y="5392738"/>
          <p14:tracePt t="25094" x="5497513" y="5522913"/>
          <p14:tracePt t="25102" x="5567363" y="5645150"/>
          <p14:tracePt t="25110" x="5637213" y="5740400"/>
          <p14:tracePt t="25118" x="5740400" y="5837238"/>
          <p14:tracePt t="25125" x="5854700" y="5924550"/>
          <p14:tracePt t="25133" x="5942013" y="5959475"/>
          <p14:tracePt t="25142" x="6046788" y="6002338"/>
          <p14:tracePt t="25149" x="6142038" y="6029325"/>
          <p14:tracePt t="25159" x="6246813" y="6029325"/>
          <p14:tracePt t="25165" x="6334125" y="6029325"/>
          <p14:tracePt t="25175" x="6438900" y="6019800"/>
          <p14:tracePt t="25181" x="6508750" y="5967413"/>
          <p14:tracePt t="25192" x="6588125" y="5897563"/>
          <p14:tracePt t="25197" x="6657975" y="5810250"/>
          <p14:tracePt t="25206" x="6710363" y="5722938"/>
          <p14:tracePt t="25213" x="6753225" y="5627688"/>
          <p14:tracePt t="25222" x="6788150" y="5522913"/>
          <p14:tracePt t="25229" x="6805613" y="5418138"/>
          <p14:tracePt t="25237" x="6805613" y="5305425"/>
          <p14:tracePt t="25246" x="6805613" y="5173663"/>
          <p14:tracePt t="25254" x="6805613" y="5060950"/>
          <p14:tracePt t="25261" x="6788150" y="4929188"/>
          <p14:tracePt t="25269" x="6762750" y="4833938"/>
          <p14:tracePt t="25277" x="6727825" y="4746625"/>
          <p14:tracePt t="25286" x="6683375" y="4659313"/>
          <p14:tracePt t="25294" x="6630988" y="4589463"/>
          <p14:tracePt t="25301" x="6570663" y="4529138"/>
          <p14:tracePt t="25310" x="6518275" y="4476750"/>
          <p14:tracePt t="25317" x="6438900" y="4441825"/>
          <p14:tracePt t="25325" x="6378575" y="4432300"/>
          <p14:tracePt t="25334" x="6299200" y="4406900"/>
          <p14:tracePt t="25342" x="6211888" y="4397375"/>
          <p14:tracePt t="25359" x="6037263" y="4397375"/>
          <p14:tracePt t="25365" x="5932488" y="4424363"/>
          <p14:tracePt t="25375" x="5854700" y="4476750"/>
          <p14:tracePt t="25381" x="5767388" y="4564063"/>
          <p14:tracePt t="25392" x="5697538" y="4641850"/>
          <p14:tracePt t="25397" x="5654675" y="4737100"/>
          <p14:tracePt t="25409" x="5610225" y="4859338"/>
          <p14:tracePt t="25413" x="5584825" y="4981575"/>
          <p14:tracePt t="25422" x="5557838" y="5095875"/>
          <p14:tracePt t="25430" x="5557838" y="5226050"/>
          <p14:tracePt t="25437" x="5557838" y="5348288"/>
          <p14:tracePt t="25446" x="5584825" y="5480050"/>
          <p14:tracePt t="25454" x="5627688" y="5557838"/>
          <p14:tracePt t="25461" x="5697538" y="5654675"/>
          <p14:tracePt t="25470" x="5757863" y="5732463"/>
          <p14:tracePt t="25477" x="5827713" y="5784850"/>
          <p14:tracePt t="25485" x="5897563" y="5827713"/>
          <p14:tracePt t="25493" x="5984875" y="5862638"/>
          <p14:tracePt t="25501" x="6064250" y="5862638"/>
          <p14:tracePt t="25510" x="6151563" y="5862638"/>
          <p14:tracePt t="25518" x="6221413" y="5862638"/>
          <p14:tracePt t="25526" x="6281738" y="5862638"/>
          <p14:tracePt t="25533" x="6334125" y="5837238"/>
          <p14:tracePt t="25542" x="6396038" y="5792788"/>
          <p14:tracePt t="25550" x="6448425" y="5749925"/>
          <p14:tracePt t="25559" x="6500813" y="5697538"/>
          <p14:tracePt t="25566" x="6543675" y="5627688"/>
          <p14:tracePt t="25575" x="6570663" y="5575300"/>
          <p14:tracePt t="25581" x="6596063" y="5487988"/>
          <p14:tracePt t="25592" x="6613525" y="5400675"/>
          <p14:tracePt t="25597" x="6623050" y="5322888"/>
          <p14:tracePt t="25609" x="6623050" y="5243513"/>
          <p14:tracePt t="25613" x="6623050" y="5156200"/>
          <p14:tracePt t="25622" x="6623050" y="5086350"/>
          <p14:tracePt t="25630" x="6623050" y="5008563"/>
          <p14:tracePt t="25638" x="6623050" y="4938713"/>
          <p14:tracePt t="25645" x="6613525" y="4876800"/>
          <p14:tracePt t="25654" x="6570663" y="4806950"/>
          <p14:tracePt t="25662" x="6570663" y="4781550"/>
          <p14:tracePt t="25670" x="6543675" y="4737100"/>
          <p14:tracePt t="25677" x="6526213" y="4711700"/>
          <p14:tracePt t="25685" x="6518275" y="4676775"/>
          <p14:tracePt t="25693" x="6508750" y="4667250"/>
          <p14:tracePt t="25701" x="6483350" y="4649788"/>
          <p14:tracePt t="25725" x="6473825" y="4632325"/>
          <p14:tracePt t="25733" x="6465888" y="4624388"/>
          <p14:tracePt t="25742" x="6438900" y="4606925"/>
          <p14:tracePt t="25749" x="6430963" y="4589463"/>
          <p14:tracePt t="25759" x="6413500" y="4579938"/>
          <p14:tracePt t="25765" x="6378575" y="4572000"/>
          <p14:tracePt t="25775" x="6369050" y="4564063"/>
          <p14:tracePt t="25781" x="6343650" y="4537075"/>
          <p14:tracePt t="25792" x="6326188" y="4529138"/>
          <p14:tracePt t="25797" x="6291263" y="4519613"/>
          <p14:tracePt t="25808" x="6256338" y="4494213"/>
          <p14:tracePt t="25813" x="6221413" y="4484688"/>
          <p14:tracePt t="25822" x="6194425" y="4449763"/>
          <p14:tracePt t="25829" x="6151563" y="4432300"/>
          <p14:tracePt t="25838" x="6081713" y="4397375"/>
          <p14:tracePt t="25846" x="6037263" y="4389438"/>
          <p14:tracePt t="25854" x="5976938" y="4371975"/>
          <p14:tracePt t="25862" x="5932488" y="4371975"/>
          <p14:tracePt t="25871" x="5862638" y="4371975"/>
          <p14:tracePt t="25877" x="5775325" y="4371975"/>
          <p14:tracePt t="25886" x="5689600" y="4371975"/>
          <p14:tracePt t="25893" x="5610225" y="4371975"/>
          <p14:tracePt t="25901" x="5549900" y="4371975"/>
          <p14:tracePt t="25910" x="5480050" y="4371975"/>
          <p14:tracePt t="25918" x="5427663" y="4371975"/>
          <p14:tracePt t="25926" x="5392738" y="4371975"/>
          <p14:tracePt t="25933" x="5375275" y="4371975"/>
          <p14:tracePt t="25942" x="5348288" y="4371975"/>
          <p14:tracePt t="25981" x="5340350" y="4371975"/>
          <p14:tracePt t="27966" x="5322888" y="4371975"/>
          <p14:tracePt t="27973" x="5295900" y="4371975"/>
          <p14:tracePt t="27981" x="5287963" y="4371975"/>
          <p14:tracePt t="27991" x="5243513" y="4389438"/>
          <p14:tracePt t="27997" x="5218113" y="4414838"/>
          <p14:tracePt t="28008" x="5200650" y="4432300"/>
          <p14:tracePt t="28013" x="5191125" y="4459288"/>
          <p14:tracePt t="28024" x="5165725" y="4484688"/>
          <p14:tracePt t="28030" x="5156200" y="4511675"/>
          <p14:tracePt t="28038" x="5148263" y="4546600"/>
          <p14:tracePt t="28045" x="5148263" y="4564063"/>
          <p14:tracePt t="28054" x="5121275" y="4606925"/>
          <p14:tracePt t="28062" x="5121275" y="4649788"/>
          <p14:tracePt t="28070" x="5121275" y="4676775"/>
          <p14:tracePt t="28077" x="5121275" y="4702175"/>
          <p14:tracePt t="28085" x="5121275" y="4737100"/>
          <p14:tracePt t="28093" x="5121275" y="4772025"/>
          <p14:tracePt t="28101" x="5121275" y="4789488"/>
          <p14:tracePt t="28109" x="5121275" y="4833938"/>
          <p14:tracePt t="28117" x="5121275" y="4868863"/>
          <p14:tracePt t="28126" x="5121275" y="4894263"/>
          <p14:tracePt t="28134" x="5121275" y="4921250"/>
          <p14:tracePt t="28141" x="5121275" y="4956175"/>
          <p14:tracePt t="28149" x="5121275" y="4991100"/>
          <p14:tracePt t="28158" x="5121275" y="5033963"/>
          <p14:tracePt t="28165" x="5121275" y="5051425"/>
          <p14:tracePt t="28175" x="5121275" y="5095875"/>
          <p14:tracePt t="28182" x="5121275" y="5121275"/>
          <p14:tracePt t="28192" x="5121275" y="5156200"/>
          <p14:tracePt t="28197" x="5121275" y="5208588"/>
          <p14:tracePt t="28209" x="5121275" y="5218113"/>
          <p14:tracePt t="28215" x="5121275" y="5226050"/>
          <p14:tracePt t="28278" x="5113338" y="5243513"/>
          <p14:tracePt t="28285" x="5086350" y="5235575"/>
          <p14:tracePt t="28293" x="5060950" y="5218113"/>
          <p14:tracePt t="28301" x="5033963" y="5173663"/>
          <p14:tracePt t="28310" x="4991100" y="5130800"/>
          <p14:tracePt t="28317" x="4946650" y="5095875"/>
          <p14:tracePt t="28326" x="4886325" y="5051425"/>
          <p14:tracePt t="28333" x="4806950" y="4999038"/>
          <p14:tracePt t="28342" x="4737100" y="4973638"/>
          <p14:tracePt t="28350" x="4676775" y="4929188"/>
          <p14:tracePt t="28358" x="4597400" y="4911725"/>
          <p14:tracePt t="28366" x="4554538" y="4886325"/>
          <p14:tracePt t="28375" x="4502150" y="4876800"/>
          <p14:tracePt t="28382" x="4449763" y="4876800"/>
          <p14:tracePt t="28391" x="4406900" y="4876800"/>
          <p14:tracePt t="28398" x="4362450" y="4876800"/>
          <p14:tracePt t="28408" x="4327525" y="4894263"/>
          <p14:tracePt t="28414" x="4292600" y="4946650"/>
          <p14:tracePt t="28425" x="4284663" y="5008563"/>
          <p14:tracePt t="28430" x="4284663" y="5095875"/>
          <p14:tracePt t="28438" x="4284663" y="5173663"/>
          <p14:tracePt t="28446" x="4284663" y="5270500"/>
          <p14:tracePt t="28454" x="4284663" y="5375275"/>
          <p14:tracePt t="28462" x="4284663" y="5462588"/>
          <p14:tracePt t="28470" x="4310063" y="5557838"/>
          <p14:tracePt t="28478" x="4354513" y="5654675"/>
          <p14:tracePt t="28485" x="4406900" y="5732463"/>
          <p14:tracePt t="28493" x="4441825" y="5810250"/>
          <p14:tracePt t="28502" x="4494213" y="5880100"/>
          <p14:tracePt t="28510" x="4546600" y="5942013"/>
          <p14:tracePt t="28517" x="4606925" y="5984875"/>
          <p14:tracePt t="28526" x="4667250" y="6029325"/>
          <p14:tracePt t="28534" x="4737100" y="6046788"/>
          <p14:tracePt t="28541" x="4789488" y="6046788"/>
          <p14:tracePt t="28550" x="4841875" y="6054725"/>
          <p14:tracePt t="28558" x="4886325" y="6054725"/>
          <p14:tracePt t="28565" x="4938713" y="6054725"/>
          <p14:tracePt t="28575" x="5008563" y="6054725"/>
          <p14:tracePt t="28581" x="5051425" y="6054725"/>
          <p14:tracePt t="28591" x="5068888" y="6054725"/>
          <p14:tracePt t="28597" x="5103813" y="6054725"/>
          <p14:tracePt t="28608" x="5130800" y="6054725"/>
          <p14:tracePt t="28613" x="5138738" y="6046788"/>
          <p14:tracePt t="28624" x="5148263" y="6029325"/>
          <p14:tracePt t="28638" x="5148263" y="6019800"/>
          <p14:tracePt t="28670" x="5148263" y="6011863"/>
          <p14:tracePt t="28686" x="5130800" y="6002338"/>
          <p14:tracePt t="28693" x="5121275" y="6002338"/>
          <p14:tracePt t="28710" x="5113338" y="6002338"/>
          <p14:tracePt t="28718" x="5086350" y="5984875"/>
          <p14:tracePt t="28725" x="5068888" y="5976938"/>
          <p14:tracePt t="28733" x="5060950" y="5976938"/>
          <p14:tracePt t="28742" x="5026025" y="5976938"/>
          <p14:tracePt t="28750" x="4999038" y="5976938"/>
          <p14:tracePt t="28757" x="4973638" y="5976938"/>
          <p14:tracePt t="28766" x="4938713" y="5976938"/>
          <p14:tracePt t="28774" x="4894263" y="5984875"/>
          <p14:tracePt t="28781" x="4851400" y="6002338"/>
          <p14:tracePt t="28792" x="4816475" y="6011863"/>
          <p14:tracePt t="28797" x="4781550" y="6046788"/>
          <p14:tracePt t="28808" x="4737100" y="6072188"/>
          <p14:tracePt t="28814" x="4711700" y="6099175"/>
          <p14:tracePt t="28824" x="4676775" y="6134100"/>
          <p14:tracePt t="28830" x="4676775" y="6142038"/>
          <p14:tracePt t="28838" x="4667250" y="6176963"/>
          <p14:tracePt t="28845" x="4667250" y="6186488"/>
          <p14:tracePt t="28854" x="4667250" y="6203950"/>
          <p14:tracePt t="28862" x="4667250" y="6211888"/>
          <p14:tracePt t="28885" x="4667250" y="6229350"/>
          <p14:tracePt t="28893" x="4676775" y="6256338"/>
          <p14:tracePt t="28990" x="4676775" y="6238875"/>
          <p14:tracePt t="28998" x="4667250" y="6203950"/>
          <p14:tracePt t="29007" x="4632325" y="6176963"/>
          <p14:tracePt t="29013" x="4624388" y="6151563"/>
          <p14:tracePt t="29024" x="4597400" y="6107113"/>
          <p14:tracePt t="29029" x="4579938" y="6072188"/>
          <p14:tracePt t="29038" x="4554538" y="6046788"/>
          <p14:tracePt t="29046" x="4546600" y="6029325"/>
          <p14:tracePt t="29054" x="4519613" y="6002338"/>
          <p14:tracePt t="29062" x="4494213" y="5967413"/>
          <p14:tracePt t="29070" x="4476750" y="5959475"/>
          <p14:tracePt t="29078" x="4467225" y="5959475"/>
          <p14:tracePt t="29085" x="4449763" y="5942013"/>
          <p14:tracePt t="29109" x="4424363" y="5942013"/>
          <p14:tracePt t="29174" x="4406900" y="5924550"/>
          <p14:tracePt t="29190" x="4379913" y="5897563"/>
          <p14:tracePt t="29198" x="4362450" y="5872163"/>
          <p14:tracePt t="29206" x="4337050" y="5827713"/>
          <p14:tracePt t="29213" x="4337050" y="5767388"/>
          <p14:tracePt t="29224" x="4327525" y="5715000"/>
          <p14:tracePt t="29230" x="4302125" y="5654675"/>
          <p14:tracePt t="29237" x="4292600" y="5584825"/>
          <p14:tracePt t="29245" x="4284663" y="5522913"/>
          <p14:tracePt t="29253" x="4275138" y="5445125"/>
          <p14:tracePt t="29262" x="4275138" y="5375275"/>
          <p14:tracePt t="29275" x="4249738" y="5322888"/>
          <p14:tracePt t="29278" x="4249738" y="5270500"/>
          <p14:tracePt t="29286" x="4240213" y="5226050"/>
          <p14:tracePt t="29293" x="4240213" y="5191125"/>
          <p14:tracePt t="29301" x="4240213" y="5156200"/>
          <p14:tracePt t="29310" x="4240213" y="5148263"/>
          <p14:tracePt t="29318" x="4232275" y="5130800"/>
          <p14:tracePt t="29430" x="4257675" y="5156200"/>
          <p14:tracePt t="29438" x="4267200" y="5165725"/>
          <p14:tracePt t="29446" x="4302125" y="5173663"/>
          <p14:tracePt t="29454" x="4310063" y="5173663"/>
          <p14:tracePt t="29462" x="4319588" y="5183188"/>
          <p14:tracePt t="29470" x="4354513" y="5200650"/>
          <p14:tracePt t="29478" x="4362450" y="5208588"/>
          <p14:tracePt t="29510" x="4371975" y="5208588"/>
          <p14:tracePt t="29598" x="4389438" y="5218113"/>
          <p14:tracePt t="29606" x="4389438" y="5253038"/>
          <p14:tracePt t="29613" x="4389438" y="5287963"/>
          <p14:tracePt t="29623" x="4389438" y="5313363"/>
          <p14:tracePt t="29630" x="4389438" y="5357813"/>
          <p14:tracePt t="29638" x="4389438" y="5392738"/>
          <p14:tracePt t="29646" x="4389438" y="5435600"/>
          <p14:tracePt t="29654" x="4389438" y="5487988"/>
          <p14:tracePt t="29662" x="4389438" y="5532438"/>
          <p14:tracePt t="29670" x="4406900" y="5567363"/>
          <p14:tracePt t="29678" x="4432300" y="5610225"/>
          <p14:tracePt t="29685" x="4432300" y="5637213"/>
          <p14:tracePt t="29693" x="4449763" y="5662613"/>
          <p14:tracePt t="29701" x="4476750" y="5689600"/>
          <p14:tracePt t="29709" x="4484688" y="5707063"/>
          <p14:tracePt t="29717" x="4494213" y="5732463"/>
          <p14:tracePt t="29726" x="4494213" y="5749925"/>
          <p14:tracePt t="29733" x="4502150" y="5775325"/>
          <p14:tracePt t="29741" x="4519613" y="5792788"/>
          <p14:tracePt t="29749" x="4519613" y="5810250"/>
          <p14:tracePt t="29758" x="4519613" y="5827713"/>
          <p14:tracePt t="29765" x="4529138" y="5854700"/>
          <p14:tracePt t="29774" x="4529138" y="5862638"/>
          <p14:tracePt t="29781" x="4537075" y="5880100"/>
          <p14:tracePt t="29814" x="4537075" y="5907088"/>
          <p14:tracePt t="29934" x="4572000" y="5907088"/>
          <p14:tracePt t="29941" x="4589463" y="5897563"/>
          <p14:tracePt t="29949" x="4659313" y="5872163"/>
          <p14:tracePt t="29958" x="4719638" y="5854700"/>
          <p14:tracePt t="29965" x="4781550" y="5845175"/>
          <p14:tracePt t="29975" x="4851400" y="5827713"/>
          <p14:tracePt t="29982" x="4894263" y="5802313"/>
          <p14:tracePt t="29992" x="4938713" y="5784850"/>
          <p14:tracePt t="29997" x="4973638" y="5757863"/>
          <p14:tracePt t="30007" x="4981575" y="5749925"/>
          <p14:tracePt t="30014" x="5008563" y="5722938"/>
          <p14:tracePt t="30024" x="5008563" y="5715000"/>
          <p14:tracePt t="30030" x="5008563" y="5697538"/>
          <p14:tracePt t="30038" x="5008563" y="5662613"/>
          <p14:tracePt t="30045" x="5008563" y="5637213"/>
          <p14:tracePt t="30053" x="5008563" y="5627688"/>
          <p14:tracePt t="30061" x="5008563" y="5592763"/>
          <p14:tracePt t="30070" x="5008563" y="5575300"/>
          <p14:tracePt t="30086" x="5008563" y="5549900"/>
          <p14:tracePt t="30126" x="4991100" y="5532438"/>
          <p14:tracePt t="30142" x="4956175" y="5532438"/>
          <p14:tracePt t="30150" x="4946650" y="5532438"/>
          <p14:tracePt t="30158" x="4938713" y="5532438"/>
          <p14:tracePt t="30165" x="4929188" y="5532438"/>
          <p14:tracePt t="30190" x="4911725" y="5532438"/>
          <p14:tracePt t="30350" x="4921250" y="5532438"/>
          <p14:tracePt t="30357" x="4929188" y="5522913"/>
          <p14:tracePt t="30366" x="4929188" y="5505450"/>
          <p14:tracePt t="30375" x="4956175" y="5480050"/>
          <p14:tracePt t="30381" x="4964113" y="5462588"/>
          <p14:tracePt t="30397" x="4973638" y="5453063"/>
          <p14:tracePt t="30438" x="4973638" y="5445125"/>
          <p14:tracePt t="30582" x="4973638" y="5435600"/>
          <p14:tracePt t="30589" x="4946650" y="5435600"/>
          <p14:tracePt t="30597" x="4938713" y="5435600"/>
          <p14:tracePt t="30606" x="4911725" y="5435600"/>
          <p14:tracePt t="30613" x="4903788" y="5435600"/>
          <p14:tracePt t="30624" x="4894263" y="5435600"/>
          <p14:tracePt t="30629" x="4886325" y="5435600"/>
          <p14:tracePt t="30694" x="4851400" y="5435600"/>
          <p14:tracePt t="30702" x="4841875" y="5445125"/>
          <p14:tracePt t="30709" x="4824413" y="5470525"/>
          <p14:tracePt t="30718" x="4816475" y="5480050"/>
          <p14:tracePt t="30725" x="4799013" y="5487988"/>
          <p14:tracePt t="30733" x="4772025" y="5505450"/>
          <p14:tracePt t="30742" x="4754563" y="5514975"/>
          <p14:tracePt t="30749" x="4719638" y="5532438"/>
          <p14:tracePt t="30757" x="4694238" y="5549900"/>
          <p14:tracePt t="30765" x="4676775" y="5549900"/>
          <p14:tracePt t="30774" x="4649788" y="5557838"/>
          <p14:tracePt t="30781" x="4641850" y="5557838"/>
          <p14:tracePt t="30797" x="4632325" y="5557838"/>
          <p14:tracePt t="30894" x="4624388" y="5557838"/>
          <p14:tracePt t="30909" x="4606925" y="5540375"/>
          <p14:tracePt t="30917" x="4606925" y="5497513"/>
          <p14:tracePt t="30925" x="4606925" y="5445125"/>
          <p14:tracePt t="30934" x="4606925" y="5392738"/>
          <p14:tracePt t="30942" x="4606925" y="5348288"/>
          <p14:tracePt t="30950" x="4606925" y="5305425"/>
          <p14:tracePt t="30957" x="4606925" y="5260975"/>
          <p14:tracePt t="30965" x="4606925" y="5200650"/>
          <p14:tracePt t="30974" x="4606925" y="5156200"/>
          <p14:tracePt t="30981" x="4606925" y="5113338"/>
          <p14:tracePt t="30991" x="4606925" y="5095875"/>
          <p14:tracePt t="30997" x="4606925" y="5051425"/>
          <p14:tracePt t="31007" x="4597400" y="5008563"/>
          <p14:tracePt t="31013" x="4597400" y="4981575"/>
          <p14:tracePt t="31024" x="4579938" y="4938713"/>
          <p14:tracePt t="31029" x="4564063" y="4911725"/>
          <p14:tracePt t="31040" x="4564063" y="4886325"/>
          <p14:tracePt t="31045" x="4554538" y="4868863"/>
          <p14:tracePt t="31054" x="4546600" y="4833938"/>
          <p14:tracePt t="31061" x="4511675" y="4799013"/>
          <p14:tracePt t="31070" x="4502150" y="4781550"/>
          <p14:tracePt t="31077" x="4494213" y="4754563"/>
          <p14:tracePt t="31086" x="4459288" y="4719638"/>
          <p14:tracePt t="31093" x="4424363" y="4702175"/>
          <p14:tracePt t="31101" x="4389438" y="4676775"/>
          <p14:tracePt t="31109" x="4362450" y="4659313"/>
          <p14:tracePt t="31118" x="4337050" y="4632325"/>
          <p14:tracePt t="31125" x="4292600" y="4614863"/>
          <p14:tracePt t="31133" x="4257675" y="4589463"/>
          <p14:tracePt t="31142" x="4232275" y="4564063"/>
          <p14:tracePt t="31150" x="4197350" y="4537075"/>
          <p14:tracePt t="31157" x="4170363" y="4529138"/>
          <p14:tracePt t="31166" x="4117975" y="4494213"/>
          <p14:tracePt t="31174" x="4100513" y="4484688"/>
          <p14:tracePt t="31182" x="4075113" y="4476750"/>
          <p14:tracePt t="31191" x="4057650" y="4449763"/>
          <p14:tracePt t="31198" x="4022725" y="4432300"/>
          <p14:tracePt t="31207" x="4013200" y="4432300"/>
          <p14:tracePt t="31213" x="3987800" y="4414838"/>
          <p14:tracePt t="31224" x="3970338" y="4414838"/>
          <p14:tracePt t="31230" x="3935413" y="4414838"/>
          <p14:tracePt t="31241" x="3908425" y="4414838"/>
          <p14:tracePt t="31246" x="3883025" y="4414838"/>
          <p14:tracePt t="31253" x="3848100" y="4414838"/>
          <p14:tracePt t="31275" x="3795713" y="4414838"/>
          <p14:tracePt t="31278" x="3760788" y="4414838"/>
          <p14:tracePt t="31286" x="3733800" y="4414838"/>
          <p14:tracePt t="31293" x="3690938" y="4424363"/>
          <p14:tracePt t="31301" x="3663950" y="4459288"/>
          <p14:tracePt t="31309" x="3638550" y="4476750"/>
          <p14:tracePt t="31317" x="3603625" y="4511675"/>
          <p14:tracePt t="31325" x="3586163" y="4529138"/>
          <p14:tracePt t="31333" x="3541713" y="4572000"/>
          <p14:tracePt t="31342" x="3533775" y="4597400"/>
          <p14:tracePt t="31349" x="3506788" y="4614863"/>
          <p14:tracePt t="31358" x="3471863" y="4676775"/>
          <p14:tracePt t="31366" x="3463925" y="4694238"/>
          <p14:tracePt t="31374" x="3454400" y="4729163"/>
          <p14:tracePt t="31381" x="3429000" y="4781550"/>
          <p14:tracePt t="31397" x="3429000" y="4824413"/>
          <p14:tracePt t="31407" x="3429000" y="4876800"/>
          <p14:tracePt t="31413" x="3429000" y="4938713"/>
          <p14:tracePt t="31424" x="3429000" y="4991100"/>
          <p14:tracePt t="31429" x="3429000" y="5043488"/>
          <p14:tracePt t="31440" x="3429000" y="5095875"/>
          <p14:tracePt t="31446" x="3436938" y="5156200"/>
          <p14:tracePt t="31454" x="3454400" y="5226050"/>
          <p14:tracePt t="31461" x="3454400" y="5270500"/>
          <p14:tracePt t="31470" x="3481388" y="5340350"/>
          <p14:tracePt t="31478" x="3481388" y="5383213"/>
          <p14:tracePt t="31487" x="3489325" y="5435600"/>
          <p14:tracePt t="31494" x="3498850" y="5505450"/>
          <p14:tracePt t="31502" x="3516313" y="5549900"/>
          <p14:tracePt t="31509" x="3533775" y="5602288"/>
          <p14:tracePt t="31518" x="3541713" y="5637213"/>
          <p14:tracePt t="31525" x="3568700" y="5680075"/>
          <p14:tracePt t="31533" x="3586163" y="5722938"/>
          <p14:tracePt t="31542" x="3603625" y="5749925"/>
          <p14:tracePt t="31550" x="3656013" y="5810250"/>
          <p14:tracePt t="31557" x="3663950" y="5827713"/>
          <p14:tracePt t="31565" x="3698875" y="5880100"/>
          <p14:tracePt t="31574" x="3708400" y="5907088"/>
          <p14:tracePt t="31581" x="3733800" y="5942013"/>
          <p14:tracePt t="31590" x="3751263" y="5959475"/>
          <p14:tracePt t="31597" x="3778250" y="5994400"/>
          <p14:tracePt t="31607" x="3795713" y="6029325"/>
          <p14:tracePt t="31614" x="3821113" y="6046788"/>
          <p14:tracePt t="31624" x="3865563" y="6072188"/>
          <p14:tracePt t="31629" x="3890963" y="6099175"/>
          <p14:tracePt t="31640" x="3935413" y="6134100"/>
          <p14:tracePt t="31645" x="3960813" y="6159500"/>
          <p14:tracePt t="31654" x="4005263" y="6186488"/>
          <p14:tracePt t="31661" x="4040188" y="6211888"/>
          <p14:tracePt t="31670" x="4083050" y="6221413"/>
          <p14:tracePt t="31678" x="4110038" y="6256338"/>
          <p14:tracePt t="31686" x="4144963" y="6273800"/>
          <p14:tracePt t="31693" x="4179888" y="6299200"/>
          <p14:tracePt t="31701" x="4197350" y="6308725"/>
          <p14:tracePt t="31709" x="4240213" y="6334125"/>
          <p14:tracePt t="31718" x="4257675" y="6334125"/>
          <p14:tracePt t="31725" x="4302125" y="6343650"/>
          <p14:tracePt t="31733" x="4310063" y="6351588"/>
          <p14:tracePt t="31742" x="4344988" y="6351588"/>
          <p14:tracePt t="31750" x="4354513" y="6351588"/>
          <p14:tracePt t="31758" x="4371975" y="6351588"/>
          <p14:tracePt t="31766" x="4414838" y="6351588"/>
          <p14:tracePt t="31773" x="4449763" y="6351588"/>
          <p14:tracePt t="31782" x="4476750" y="6351588"/>
          <p14:tracePt t="31791" x="4502150" y="6351588"/>
          <p14:tracePt t="31798" x="4537075" y="6351588"/>
          <p14:tracePt t="31807" x="4579938" y="6334125"/>
          <p14:tracePt t="31813" x="4624388" y="6316663"/>
          <p14:tracePt t="31823" x="4624388" y="6291263"/>
          <p14:tracePt t="31830" x="4659313" y="6264275"/>
          <p14:tracePt t="31841" x="4676775" y="6238875"/>
          <p14:tracePt t="31846" x="4719638" y="6221413"/>
          <p14:tracePt t="31854" x="4754563" y="6186488"/>
          <p14:tracePt t="31861" x="4789488" y="6159500"/>
          <p14:tracePt t="31870" x="4824413" y="6134100"/>
          <p14:tracePt t="31877" x="4841875" y="6116638"/>
          <p14:tracePt t="31886" x="4886325" y="6089650"/>
          <p14:tracePt t="31893" x="4911725" y="6064250"/>
          <p14:tracePt t="31901" x="4929188" y="6046788"/>
          <p14:tracePt t="31909" x="4956175" y="6019800"/>
          <p14:tracePt t="31918" x="4964113" y="6011863"/>
          <p14:tracePt t="31925" x="4981575" y="5984875"/>
          <p14:tracePt t="31933" x="5008563" y="5967413"/>
          <p14:tracePt t="31942" x="5016500" y="5959475"/>
          <p14:tracePt t="31950" x="5026025" y="5915025"/>
          <p14:tracePt t="31958" x="5026025" y="5880100"/>
          <p14:tracePt t="31966" x="5043488" y="5845175"/>
          <p14:tracePt t="31974" x="5060950" y="5792788"/>
          <p14:tracePt t="31981" x="5068888" y="5749925"/>
          <p14:tracePt t="31991" x="5086350" y="5707063"/>
          <p14:tracePt t="31997" x="5095875" y="5662613"/>
          <p14:tracePt t="32007" x="5095875" y="5627688"/>
          <p14:tracePt t="32014" x="5095875" y="5592763"/>
          <p14:tracePt t="32024" x="5095875" y="5575300"/>
          <p14:tracePt t="32030" x="5095875" y="5540375"/>
          <p14:tracePt t="32040" x="5095875" y="5522913"/>
          <p14:tracePt t="32045" x="5095875" y="5487988"/>
          <p14:tracePt t="32054" x="5095875" y="5445125"/>
          <p14:tracePt t="32061" x="5095875" y="5418138"/>
          <p14:tracePt t="32070" x="5095875" y="5392738"/>
          <p14:tracePt t="32078" x="5086350" y="5348288"/>
          <p14:tracePt t="32085" x="5086350" y="5313363"/>
          <p14:tracePt t="32093" x="5086350" y="5278438"/>
          <p14:tracePt t="32101" x="5078413" y="5235575"/>
          <p14:tracePt t="32110" x="5068888" y="5218113"/>
          <p14:tracePt t="32118" x="5060950" y="5173663"/>
          <p14:tracePt t="32126" x="5043488" y="5148263"/>
          <p14:tracePt t="32133" x="5033963" y="5113338"/>
          <p14:tracePt t="32142" x="5026025" y="5095875"/>
          <p14:tracePt t="32149" x="5016500" y="5060950"/>
          <p14:tracePt t="32158" x="4999038" y="5043488"/>
          <p14:tracePt t="32166" x="4991100" y="5026025"/>
          <p14:tracePt t="32174" x="4981575" y="4999038"/>
          <p14:tracePt t="32181" x="4956175" y="4956175"/>
          <p14:tracePt t="32190" x="4946650" y="4938713"/>
          <p14:tracePt t="32198" x="4938713" y="4921250"/>
          <p14:tracePt t="32207" x="4929188" y="4886325"/>
          <p14:tracePt t="32214" x="4903788" y="4868863"/>
          <p14:tracePt t="32223" x="4894263" y="4841875"/>
          <p14:tracePt t="32229" x="4868863" y="4806950"/>
          <p14:tracePt t="32245" x="4851400" y="4764088"/>
          <p14:tracePt t="32254" x="4841875" y="4754563"/>
          <p14:tracePt t="32273" x="4816475" y="4711700"/>
          <p14:tracePt t="32278" x="4799013" y="4694238"/>
          <p14:tracePt t="32286" x="4772025" y="4667250"/>
          <p14:tracePt t="32294" x="4764088" y="4659313"/>
          <p14:tracePt t="32301" x="4737100" y="4632325"/>
          <p14:tracePt t="32310" x="4719638" y="4614863"/>
          <p14:tracePt t="32317" x="4711700" y="4606925"/>
          <p14:tracePt t="32325" x="4684713" y="4589463"/>
          <p14:tracePt t="32334" x="4667250" y="4572000"/>
          <p14:tracePt t="32342" x="4641850" y="4564063"/>
          <p14:tracePt t="32350" x="4624388" y="4537075"/>
          <p14:tracePt t="32358" x="4606925" y="4537075"/>
          <p14:tracePt t="32366" x="4589463" y="4529138"/>
          <p14:tracePt t="32374" x="4554538" y="4502150"/>
          <p14:tracePt t="32382" x="4546600" y="4502150"/>
          <p14:tracePt t="32390" x="4519613" y="4494213"/>
          <p14:tracePt t="32397" x="4494213" y="4484688"/>
          <p14:tracePt t="32407" x="4467225" y="4484688"/>
          <p14:tracePt t="32414" x="4432300" y="4484688"/>
          <p14:tracePt t="32423" x="4406900" y="4484688"/>
          <p14:tracePt t="32430" x="4371975" y="4484688"/>
          <p14:tracePt t="32440" x="4337050" y="4484688"/>
          <p14:tracePt t="32445" x="4302125" y="4484688"/>
          <p14:tracePt t="32454" x="4257675" y="4484688"/>
          <p14:tracePt t="32461" x="4232275" y="4484688"/>
          <p14:tracePt t="32470" x="4187825" y="4484688"/>
          <p14:tracePt t="32478" x="4152900" y="4484688"/>
          <p14:tracePt t="32486" x="4127500" y="4484688"/>
          <p14:tracePt t="32493" x="4100513" y="4484688"/>
          <p14:tracePt t="32502" x="4075113" y="4484688"/>
          <p14:tracePt t="32510" x="4040188" y="4484688"/>
          <p14:tracePt t="32518" x="4022725" y="4484688"/>
          <p14:tracePt t="32526" x="3987800" y="4484688"/>
          <p14:tracePt t="32533" x="3970338" y="4484688"/>
          <p14:tracePt t="32542" x="3925888" y="4484688"/>
          <p14:tracePt t="32549" x="3865563" y="4502150"/>
          <p14:tracePt t="32558" x="3838575" y="4511675"/>
          <p14:tracePt t="32565" x="3795713" y="4519613"/>
          <p14:tracePt t="32574" x="3733800" y="4529138"/>
          <p14:tracePt t="32581" x="3690938" y="4554538"/>
          <p14:tracePt t="32590" x="3646488" y="4564063"/>
          <p14:tracePt t="32597" x="3603625" y="4564063"/>
          <p14:tracePt t="32607" x="3586163" y="4589463"/>
          <p14:tracePt t="32613" x="3551238" y="4589463"/>
          <p14:tracePt t="32623" x="3516313" y="4606925"/>
          <p14:tracePt t="32629" x="3498850" y="4641850"/>
          <p14:tracePt t="32641" x="3471863" y="4659313"/>
          <p14:tracePt t="32645" x="3454400" y="4684713"/>
          <p14:tracePt t="32654" x="3429000" y="4702175"/>
          <p14:tracePt t="32662" x="3411538" y="4729163"/>
          <p14:tracePt t="32669" x="3403600" y="4737100"/>
          <p14:tracePt t="32676" x="3376613" y="4764088"/>
          <p14:tracePt t="32686" x="3368675" y="4781550"/>
          <p14:tracePt t="32694" x="3368675" y="4824413"/>
          <p14:tracePt t="32701" x="3368675" y="4868863"/>
          <p14:tracePt t="32709" x="3368675" y="4903788"/>
          <p14:tracePt t="32717" x="3368675" y="4956175"/>
          <p14:tracePt t="32725" x="3368675" y="4999038"/>
          <p14:tracePt t="32734" x="3368675" y="5043488"/>
          <p14:tracePt t="32741" x="3368675" y="5095875"/>
          <p14:tracePt t="32750" x="3368675" y="5138738"/>
          <p14:tracePt t="32757" x="3368675" y="5173663"/>
          <p14:tracePt t="32766" x="3368675" y="5243513"/>
          <p14:tracePt t="32774" x="3394075" y="5295900"/>
          <p14:tracePt t="32781" x="3403600" y="5340350"/>
          <p14:tracePt t="32790" x="3436938" y="5392738"/>
          <p14:tracePt t="32797" x="3481388" y="5445125"/>
          <p14:tracePt t="32807" x="3498850" y="5480050"/>
          <p14:tracePt t="32813" x="3533775" y="5532438"/>
          <p14:tracePt t="32823" x="3559175" y="5567363"/>
          <p14:tracePt t="32829" x="3576638" y="5610225"/>
          <p14:tracePt t="32840" x="3611563" y="5645150"/>
          <p14:tracePt t="32845" x="3646488" y="5680075"/>
          <p14:tracePt t="32856" x="3673475" y="5722938"/>
          <p14:tracePt t="32862" x="3698875" y="5740400"/>
          <p14:tracePt t="32870" x="3733800" y="5775325"/>
          <p14:tracePt t="32878" x="3760788" y="5810250"/>
          <p14:tracePt t="32886" x="3795713" y="5837238"/>
          <p14:tracePt t="32894" x="3838575" y="5872163"/>
          <p14:tracePt t="32902" x="3873500" y="5897563"/>
          <p14:tracePt t="32910" x="3917950" y="5924550"/>
          <p14:tracePt t="32917" x="3935413" y="5942013"/>
          <p14:tracePt t="32925" x="3978275" y="5959475"/>
          <p14:tracePt t="32934" x="4013200" y="5984875"/>
          <p14:tracePt t="32941" x="4048125" y="5994400"/>
          <p14:tracePt t="32949" x="4083050" y="6002338"/>
          <p14:tracePt t="32958" x="4135438" y="6002338"/>
          <p14:tracePt t="32966" x="4170363" y="6029325"/>
          <p14:tracePt t="32973" x="4197350" y="6037263"/>
          <p14:tracePt t="32981" x="4240213" y="6037263"/>
          <p14:tracePt t="32990" x="4302125" y="6046788"/>
          <p14:tracePt t="32998" x="4319588" y="6046788"/>
          <p14:tracePt t="33007" x="4354513" y="6046788"/>
          <p14:tracePt t="33014" x="4397375" y="6046788"/>
          <p14:tracePt t="33024" x="4414838" y="6046788"/>
          <p14:tracePt t="33030" x="4449763" y="6046788"/>
          <p14:tracePt t="33041" x="4484688" y="6046788"/>
          <p14:tracePt t="33045" x="4519613" y="6046788"/>
          <p14:tracePt t="33054" x="4537075" y="6046788"/>
          <p14:tracePt t="33061" x="4572000" y="6019800"/>
          <p14:tracePt t="33070" x="4606925" y="6002338"/>
          <p14:tracePt t="33077" x="4649788" y="5984875"/>
          <p14:tracePt t="33086" x="4676775" y="5967413"/>
          <p14:tracePt t="33094" x="4719638" y="5959475"/>
          <p14:tracePt t="33101" x="4764088" y="5932488"/>
          <p14:tracePt t="33109" x="4789488" y="5915025"/>
          <p14:tracePt t="33118" x="4833938" y="5897563"/>
          <p14:tracePt t="33125" x="4868863" y="5872163"/>
          <p14:tracePt t="33133" x="4894263" y="5845175"/>
          <p14:tracePt t="33141" x="4956175" y="5802313"/>
          <p14:tracePt t="33150" x="4973638" y="5784850"/>
          <p14:tracePt t="33158" x="4999038" y="5749925"/>
          <p14:tracePt t="33166" x="5016500" y="5715000"/>
          <p14:tracePt t="33174" x="5026025" y="5697538"/>
          <p14:tracePt t="33182" x="5043488" y="5637213"/>
          <p14:tracePt t="33190" x="5043488" y="5610225"/>
          <p14:tracePt t="33197" x="5043488" y="5575300"/>
          <p14:tracePt t="33209" x="5043488" y="5540375"/>
          <p14:tracePt t="33214" x="5043488" y="5522913"/>
          <p14:tracePt t="33223" x="5043488" y="5480050"/>
          <p14:tracePt t="33230" x="5033963" y="5445125"/>
          <p14:tracePt t="33240" x="5026025" y="5400675"/>
          <p14:tracePt t="33245" x="4999038" y="5365750"/>
          <p14:tracePt t="33256" x="4999038" y="5330825"/>
          <p14:tracePt t="33261" x="4991100" y="5313363"/>
          <p14:tracePt t="33274" x="4981575" y="5305425"/>
          <p14:tracePt t="33277" x="4956175" y="5260975"/>
          <p14:tracePt t="33286" x="4946650" y="5235575"/>
          <p14:tracePt t="33294" x="4938713" y="5226050"/>
          <p14:tracePt t="33301" x="4929188" y="5200650"/>
          <p14:tracePt t="33310" x="4903788" y="5173663"/>
          <p14:tracePt t="33317" x="4894263" y="5148263"/>
          <p14:tracePt t="33325" x="4886325" y="5138738"/>
          <p14:tracePt t="33333" x="4868863" y="5103813"/>
          <p14:tracePt t="33342" x="4851400" y="5086350"/>
          <p14:tracePt t="33350" x="4824413" y="5051425"/>
          <p14:tracePt t="33357" x="4816475" y="5026025"/>
          <p14:tracePt t="33365" x="4799013" y="5008563"/>
          <p14:tracePt t="33373" x="4772025" y="4981575"/>
          <p14:tracePt t="33381" x="4764088" y="4956175"/>
          <p14:tracePt t="33390" x="4764088" y="4938713"/>
          <p14:tracePt t="33397" x="4737100" y="4921250"/>
          <p14:tracePt t="33407" x="4729163" y="4894263"/>
          <p14:tracePt t="33413" x="4719638" y="4876800"/>
          <p14:tracePt t="33423" x="4711700" y="4868863"/>
          <p14:tracePt t="33429" x="4684713" y="4841875"/>
          <p14:tracePt t="33440" x="4676775" y="4824413"/>
          <p14:tracePt t="33446" x="4667250" y="4799013"/>
          <p14:tracePt t="33456" x="4649788" y="4781550"/>
          <p14:tracePt t="33462" x="4649788" y="4737100"/>
          <p14:tracePt t="33470" x="4632325" y="4711700"/>
          <p14:tracePt t="33477" x="4606925" y="4659313"/>
          <p14:tracePt t="33486" x="4606925" y="4624388"/>
          <p14:tracePt t="33493" x="4597400" y="4606925"/>
          <p14:tracePt t="33509" x="4589463" y="4564063"/>
          <p14:tracePt t="33517" x="4579938" y="4546600"/>
          <p14:tracePt t="33525" x="4564063" y="4502150"/>
          <p14:tracePt t="33533" x="4554538" y="4476750"/>
          <p14:tracePt t="33541" x="4546600" y="4441825"/>
          <p14:tracePt t="33549" x="4546600" y="4432300"/>
          <p14:tracePt t="33558" x="4519613" y="4389438"/>
          <p14:tracePt t="33566" x="4511675" y="4354513"/>
          <p14:tracePt t="33573" x="4511675" y="4327525"/>
          <p14:tracePt t="33581" x="4502150" y="4302125"/>
          <p14:tracePt t="33591" x="4494213" y="4267200"/>
          <p14:tracePt t="33599" x="4494213" y="4240213"/>
          <p14:tracePt t="33607" x="4467225" y="4214813"/>
          <p14:tracePt t="33624" x="4459288" y="4179888"/>
          <p14:tracePt t="33629" x="4459288" y="4170363"/>
          <p14:tracePt t="33638" x="4459288" y="4135438"/>
          <p14:tracePt t="33644" x="4449763" y="4127500"/>
          <p14:tracePt t="33655" x="4449763" y="4100513"/>
          <p14:tracePt t="33661" x="4432300" y="4083050"/>
          <p14:tracePt t="33670" x="4432300" y="4057650"/>
          <p14:tracePt t="33676" x="4432300" y="4048125"/>
          <p14:tracePt t="33684" x="4424363" y="4013200"/>
          <p14:tracePt t="33693" x="4406900" y="3995738"/>
          <p14:tracePt t="33709" x="4406900" y="3970338"/>
          <p14:tracePt t="33717" x="4406900" y="3960813"/>
          <p14:tracePt t="33724" x="4389438" y="3935413"/>
          <p14:tracePt t="33733" x="4389438" y="3917950"/>
          <p14:tracePt t="33741" x="4389438" y="3908425"/>
          <p14:tracePt t="33750" x="4389438" y="3883025"/>
          <p14:tracePt t="33757" x="4379913" y="3838575"/>
          <p14:tracePt t="33765" x="4379913" y="3830638"/>
          <p14:tracePt t="33773" x="4379913" y="3795713"/>
          <p14:tracePt t="33781" x="4379913" y="3751263"/>
          <p14:tracePt t="33790" x="4362450" y="3708400"/>
          <p14:tracePt t="33797" x="4362450" y="3673475"/>
          <p14:tracePt t="33806" x="4344988" y="3629025"/>
          <p14:tracePt t="33813" x="4344988" y="3586163"/>
          <p14:tracePt t="33822" x="4344988" y="3541713"/>
          <p14:tracePt t="33829" x="4337050" y="3498850"/>
          <p14:tracePt t="33839" x="4327525" y="3446463"/>
          <p14:tracePt t="33845" x="4327525" y="3403600"/>
          <p14:tracePt t="33855" x="4327525" y="3351213"/>
          <p14:tracePt t="33861" x="4327525" y="3298825"/>
          <p14:tracePt t="33870" x="4327525" y="3228975"/>
          <p14:tracePt t="33878" x="4327525" y="3167063"/>
          <p14:tracePt t="33886" x="4327525" y="3089275"/>
          <p14:tracePt t="33894" x="4327525" y="3036888"/>
          <p14:tracePt t="33903" x="4327525" y="2967038"/>
          <p14:tracePt t="33911" x="4327525" y="2914650"/>
          <p14:tracePt t="33918" x="4327525" y="2862263"/>
          <p14:tracePt t="33926" x="4327525" y="2800350"/>
          <p14:tracePt t="33934" x="4327525" y="2757488"/>
          <p14:tracePt t="33942" x="4327525" y="2705100"/>
          <p14:tracePt t="33949" x="4327525" y="2660650"/>
          <p14:tracePt t="33958" x="4327525" y="2643188"/>
          <p14:tracePt t="33965" x="4327525" y="2600325"/>
          <p14:tracePt t="33973" x="4327525" y="2582863"/>
          <p14:tracePt t="33982" x="4327525" y="2555875"/>
          <p14:tracePt t="33991" x="4327525" y="2538413"/>
          <p14:tracePt t="33997" x="4327525" y="2530475"/>
          <p14:tracePt t="34013" x="4327525" y="2520950"/>
          <p14:tracePt t="34023" x="4327525" y="2495550"/>
          <p14:tracePt t="34040" x="4327525" y="2486025"/>
          <p14:tracePt t="34175" x="4327525" y="2513013"/>
          <p14:tracePt t="34182" x="4327525" y="2555875"/>
          <p14:tracePt t="34191" x="4327525" y="2600325"/>
          <p14:tracePt t="34198" x="4327525" y="2652713"/>
          <p14:tracePt t="34206" x="4327525" y="2713038"/>
          <p14:tracePt t="34214" x="4327525" y="2774950"/>
          <p14:tracePt t="34223" x="4327525" y="2862263"/>
          <p14:tracePt t="34229" x="4327525" y="2932113"/>
          <p14:tracePt t="34240" x="4327525" y="3019425"/>
          <p14:tracePt t="34245" x="4327525" y="3071813"/>
          <p14:tracePt t="34256" x="4327525" y="3149600"/>
          <p14:tracePt t="34273" x="4327525" y="3298825"/>
          <p14:tracePt t="34277" x="4327525" y="3368675"/>
          <p14:tracePt t="34286" x="4327525" y="3454400"/>
          <p14:tracePt t="34294" x="4327525" y="3506788"/>
          <p14:tracePt t="34301" x="4327525" y="3568700"/>
          <p14:tracePt t="34310" x="4327525" y="3629025"/>
          <p14:tracePt t="34318" x="4327525" y="3673475"/>
          <p14:tracePt t="34325" x="4327525" y="3725863"/>
          <p14:tracePt t="34333" x="4327525" y="3760788"/>
          <p14:tracePt t="34341" x="4327525" y="3786188"/>
          <p14:tracePt t="34350" x="4327525" y="3803650"/>
          <p14:tracePt t="34357" x="4327525" y="3848100"/>
          <p14:tracePt t="34366" x="4327525" y="3865563"/>
          <p14:tracePt t="34373" x="4327525" y="3900488"/>
          <p14:tracePt t="34381" x="4327525" y="3917950"/>
          <p14:tracePt t="34389" x="4327525" y="3952875"/>
          <p14:tracePt t="34397" x="4327525" y="3978275"/>
          <p14:tracePt t="34407" x="4327525" y="4022725"/>
          <p14:tracePt t="34414" x="4327525" y="4030663"/>
          <p14:tracePt t="34422" x="4327525" y="4065588"/>
          <p14:tracePt t="34430" x="4327525" y="4083050"/>
          <p14:tracePt t="34445" x="4327525" y="4110038"/>
          <p14:tracePt t="34457" x="4327525" y="4117975"/>
          <p14:tracePt t="35975" x="4302125" y="4152900"/>
          <p14:tracePt t="35981" x="4292600" y="4170363"/>
          <p14:tracePt t="35998" x="4292600" y="4179888"/>
          <p14:tracePt t="36014" x="4292600" y="4197350"/>
          <p14:tracePt t="36038" x="4284663" y="4205288"/>
          <p14:tracePt t="36190" x="4319588" y="4187825"/>
          <p14:tracePt t="36197" x="4362450" y="4110038"/>
          <p14:tracePt t="36205" x="4406900" y="4013200"/>
          <p14:tracePt t="36213" x="4441825" y="3908425"/>
          <p14:tracePt t="36223" x="4494213" y="3786188"/>
          <p14:tracePt t="36229" x="4546600" y="3656013"/>
          <p14:tracePt t="36239" x="4606925" y="3516313"/>
          <p14:tracePt t="36246" x="4632325" y="3368675"/>
          <p14:tracePt t="36256" x="4649788" y="3254375"/>
          <p14:tracePt t="36273" x="4649788" y="3009900"/>
          <p14:tracePt t="36277" x="4624388" y="2914650"/>
          <p14:tracePt t="36286" x="4597400" y="2827338"/>
          <p14:tracePt t="36294" x="4564063" y="2757488"/>
          <p14:tracePt t="36302" x="4519613" y="2695575"/>
          <p14:tracePt t="36309" x="4494213" y="2660650"/>
          <p14:tracePt t="36318" x="4459288" y="2625725"/>
          <p14:tracePt t="36326" x="4424363" y="2617788"/>
          <p14:tracePt t="36333" x="4389438" y="2617788"/>
          <p14:tracePt t="36341" x="4371975" y="2617788"/>
          <p14:tracePt t="36350" x="4362450" y="2617788"/>
          <p14:tracePt t="36357" x="4344988" y="2617788"/>
          <p14:tracePt t="36366" x="4302125" y="2635250"/>
          <p14:tracePt t="36373" x="4292600" y="2722563"/>
          <p14:tracePt t="36381" x="4284663" y="2827338"/>
          <p14:tracePt t="36390" x="4284663" y="2957513"/>
          <p14:tracePt t="36398" x="4284663" y="3079750"/>
          <p14:tracePt t="36406" x="4284663" y="3201988"/>
          <p14:tracePt t="36414" x="4284663" y="3306763"/>
          <p14:tracePt t="36423" x="4284663" y="3394075"/>
          <p14:tracePt t="36430" x="4284663" y="3454400"/>
          <p14:tracePt t="36439" x="4284663" y="3471863"/>
          <p14:tracePt t="36445" x="4284663" y="3481388"/>
          <p14:tracePt t="36455" x="4302125" y="3481388"/>
          <p14:tracePt t="36461" x="4327525" y="3481388"/>
          <p14:tracePt t="36472" x="4371975" y="3446463"/>
          <p14:tracePt t="36477" x="4432300" y="3324225"/>
          <p14:tracePt t="36486" x="4476750" y="3219450"/>
          <p14:tracePt t="36493" x="4519613" y="3089275"/>
          <p14:tracePt t="36502" x="4529138" y="2957513"/>
          <p14:tracePt t="36509" x="4537075" y="2844800"/>
          <p14:tracePt t="36518" x="4537075" y="2740025"/>
          <p14:tracePt t="36525" x="4537075" y="2625725"/>
          <p14:tracePt t="36533" x="4537075" y="2520950"/>
          <p14:tracePt t="36541" x="4537075" y="2425700"/>
          <p14:tracePt t="36550" x="4511675" y="2338388"/>
          <p14:tracePt t="36557" x="4494213" y="2278063"/>
          <p14:tracePt t="36565" x="4449763" y="2225675"/>
          <p14:tracePt t="36574" x="4424363" y="2190750"/>
          <p14:tracePt t="36581" x="4389438" y="2163763"/>
          <p14:tracePt t="36590" x="4379913" y="2146300"/>
          <p14:tracePt t="36597" x="4371975" y="2146300"/>
          <p14:tracePt t="36606" x="4362450" y="2146300"/>
          <p14:tracePt t="36614" x="4344988" y="2146300"/>
          <p14:tracePt t="36623" x="4302125" y="2173288"/>
          <p14:tracePt t="36630" x="4292600" y="2216150"/>
          <p14:tracePt t="36639" x="4275138" y="2286000"/>
          <p14:tracePt t="36645" x="4240213" y="2381250"/>
          <p14:tracePt t="36655" x="4214813" y="2468563"/>
          <p14:tracePt t="36662" x="4197350" y="2555875"/>
          <p14:tracePt t="36673" x="4197350" y="2643188"/>
          <p14:tracePt t="36678" x="4187825" y="2722563"/>
          <p14:tracePt t="36686" x="4187825" y="2774950"/>
          <p14:tracePt t="36693" x="4187825" y="2817813"/>
          <p14:tracePt t="36702" x="4187825" y="2844800"/>
          <p14:tracePt t="36710" x="4187825" y="2862263"/>
          <p14:tracePt t="36726" x="4187825" y="2870200"/>
          <p14:tracePt t="36733" x="4197350" y="2887663"/>
          <p14:tracePt t="36799" x="4222750" y="2905125"/>
          <p14:tracePt t="36806" x="4240213" y="2932113"/>
          <p14:tracePt t="36813" x="4267200" y="2957513"/>
          <p14:tracePt t="36822" x="4302125" y="3001963"/>
          <p14:tracePt t="36829" x="4310063" y="3036888"/>
          <p14:tracePt t="36839" x="4327525" y="3106738"/>
          <p14:tracePt t="36846" x="4354513" y="3159125"/>
          <p14:tracePt t="36856" x="4362450" y="3219450"/>
          <p14:tracePt t="36861" x="4371975" y="3298825"/>
          <p14:tracePt t="36872" x="4371975" y="3368675"/>
          <p14:tracePt t="36877" x="4389438" y="3421063"/>
          <p14:tracePt t="36886" x="4389438" y="3481388"/>
          <p14:tracePt t="36893" x="4389438" y="3524250"/>
          <p14:tracePt t="36901" x="4389438" y="3568700"/>
          <p14:tracePt t="36909" x="4389438" y="3611563"/>
          <p14:tracePt t="36918" x="4389438" y="3629025"/>
          <p14:tracePt t="36925" x="4389438" y="3638550"/>
          <p14:tracePt t="36933" x="4389438" y="3646488"/>
          <p14:tracePt t="37511" x="4389438" y="3673475"/>
          <p14:tracePt t="37518" x="4389438" y="3698875"/>
          <p14:tracePt t="37525" x="4389438" y="3760788"/>
          <p14:tracePt t="37533" x="4389438" y="3848100"/>
          <p14:tracePt t="37541" x="4389438" y="3917950"/>
          <p14:tracePt t="37550" x="4389438" y="4022725"/>
          <p14:tracePt t="37557" x="4379913" y="4110038"/>
          <p14:tracePt t="37566" x="4379913" y="4222750"/>
          <p14:tracePt t="37573" x="4379913" y="4337050"/>
          <p14:tracePt t="37581" x="4379913" y="4467225"/>
          <p14:tracePt t="37590" x="4414838" y="4606925"/>
          <p14:tracePt t="37597" x="4459288" y="4729163"/>
          <p14:tracePt t="37606" x="4519613" y="4868863"/>
          <p14:tracePt t="37613" x="4579938" y="4999038"/>
          <p14:tracePt t="37622" x="4649788" y="5121275"/>
          <p14:tracePt t="37630" x="4737100" y="5260975"/>
          <p14:tracePt t="37639" x="4806950" y="5383213"/>
          <p14:tracePt t="37646" x="4911725" y="5505450"/>
          <p14:tracePt t="37655" x="5008563" y="5602288"/>
          <p14:tracePt t="37662" x="5130800" y="5680075"/>
          <p14:tracePt t="37672" x="5191125" y="5767388"/>
          <p14:tracePt t="37677" x="5348288" y="5819775"/>
          <p14:tracePt t="37686" x="5497513" y="5862638"/>
          <p14:tracePt t="37694" x="5662613" y="5897563"/>
          <p14:tracePt t="37702" x="5792788" y="5897563"/>
          <p14:tracePt t="37710" x="5932488" y="5897563"/>
          <p14:tracePt t="37718" x="6046788" y="5897563"/>
          <p14:tracePt t="37725" x="6116638" y="5897563"/>
          <p14:tracePt t="37733" x="6159500" y="5889625"/>
          <p14:tracePt t="37741" x="6221413" y="5889625"/>
          <p14:tracePt t="37749" x="6264275" y="5880100"/>
          <p14:tracePt t="37757" x="6273800" y="5872163"/>
          <p14:tracePt t="37766" x="6281738" y="5854700"/>
          <p14:tracePt t="37790" x="6281738" y="5827713"/>
          <p14:tracePt t="37797" x="6281738" y="5810250"/>
          <p14:tracePt t="37806" x="6281738" y="5802313"/>
          <p14:tracePt t="37813" x="6281738" y="5792788"/>
          <p14:tracePt t="37823" x="6281738" y="5767388"/>
          <p14:tracePt t="37829" x="6281738" y="5749925"/>
          <p14:tracePt t="37839" x="6264275" y="5715000"/>
          <p14:tracePt t="37845" x="6246813" y="5697538"/>
          <p14:tracePt t="37856" x="6238875" y="5680075"/>
          <p14:tracePt t="37861" x="6203950" y="5654675"/>
          <p14:tracePt t="37872" x="6159500" y="5619750"/>
          <p14:tracePt t="37877" x="6124575" y="5575300"/>
          <p14:tracePt t="37888" x="6081713" y="5532438"/>
          <p14:tracePt t="37893" x="6029325" y="5497513"/>
          <p14:tracePt t="37902" x="5984875" y="5462588"/>
          <p14:tracePt t="37910" x="5907088" y="5435600"/>
          <p14:tracePt t="37918" x="5854700" y="5400675"/>
          <p14:tracePt t="37925" x="5810250" y="5375275"/>
          <p14:tracePt t="37934" x="5767388" y="5357813"/>
          <p14:tracePt t="37941" x="5722938" y="5330825"/>
          <p14:tracePt t="37950" x="5697538" y="5313363"/>
          <p14:tracePt t="37957" x="5654675" y="5305425"/>
          <p14:tracePt t="37966" x="5627688" y="5287963"/>
          <p14:tracePt t="37974" x="5592763" y="5270500"/>
          <p14:tracePt t="37981" x="5557838" y="5270500"/>
          <p14:tracePt t="37990" x="5549900" y="5260975"/>
          <p14:tracePt t="37998" x="5505450" y="5243513"/>
          <p14:tracePt t="38013" x="5480050" y="5243513"/>
          <p14:tracePt t="38022" x="5453063" y="5243513"/>
          <p14:tracePt t="38030" x="5435600" y="5243513"/>
          <p14:tracePt t="38039" x="5427663" y="5243513"/>
          <p14:tracePt t="38045" x="5392738" y="5243513"/>
          <p14:tracePt t="38056" x="5383213" y="5243513"/>
          <p14:tracePt t="38061" x="5375275" y="5243513"/>
          <p14:tracePt t="38078" x="5348288" y="5243513"/>
          <p14:tracePt t="38089" x="5340350" y="5243513"/>
          <p14:tracePt t="38270" x="5330825" y="5260975"/>
          <p14:tracePt t="38278" x="5330825" y="5270500"/>
          <p14:tracePt t="38288" x="5330825" y="5313363"/>
          <p14:tracePt t="38294" x="5357813" y="5340350"/>
          <p14:tracePt t="38302" x="5365750" y="5348288"/>
          <p14:tracePt t="38310" x="5410200" y="5383213"/>
          <p14:tracePt t="38318" x="5453063" y="5427663"/>
          <p14:tracePt t="38325" x="5480050" y="5445125"/>
          <p14:tracePt t="38334" x="5532438" y="5505450"/>
          <p14:tracePt t="38341" x="5575300" y="5532438"/>
          <p14:tracePt t="38350" x="5637213" y="5592763"/>
          <p14:tracePt t="38357" x="5680075" y="5619750"/>
          <p14:tracePt t="38366" x="5740400" y="5654675"/>
          <p14:tracePt t="38374" x="5792788" y="5680075"/>
          <p14:tracePt t="38382" x="5845175" y="5707063"/>
          <p14:tracePt t="38390" x="5924550" y="5722938"/>
          <p14:tracePt t="38398" x="6011863" y="5749925"/>
          <p14:tracePt t="38405" x="6099175" y="5749925"/>
          <p14:tracePt t="38413" x="6203950" y="5767388"/>
          <p14:tracePt t="38422" x="6316663" y="5767388"/>
          <p14:tracePt t="38429" x="6421438" y="5767388"/>
          <p14:tracePt t="38439" x="6543675" y="5767388"/>
          <p14:tracePt t="38445" x="6683375" y="5767388"/>
          <p14:tracePt t="38455" x="6815138" y="5767388"/>
          <p14:tracePt t="38461" x="6935788" y="5767388"/>
          <p14:tracePt t="38472" x="7075488" y="5757863"/>
          <p14:tracePt t="38477" x="7154863" y="5749925"/>
          <p14:tracePt t="38485" x="7267575" y="5740400"/>
          <p14:tracePt t="38493" x="7354888" y="5722938"/>
          <p14:tracePt t="38501" x="7416800" y="5697538"/>
          <p14:tracePt t="38510" x="7486650" y="5672138"/>
          <p14:tracePt t="38518" x="7529513" y="5637213"/>
          <p14:tracePt t="38525" x="7573963" y="5619750"/>
          <p14:tracePt t="38533" x="7599363" y="5575300"/>
          <p14:tracePt t="38541" x="7599363" y="5549900"/>
          <p14:tracePt t="38550" x="7616825" y="5505450"/>
          <p14:tracePt t="38557" x="7626350" y="5462588"/>
          <p14:tracePt t="38566" x="7626350" y="5392738"/>
          <p14:tracePt t="38573" x="7626350" y="5322888"/>
          <p14:tracePt t="38582" x="7626350" y="5270500"/>
          <p14:tracePt t="38590" x="7608888" y="5200650"/>
          <p14:tracePt t="38597" x="7564438" y="5113338"/>
          <p14:tracePt t="38606" x="7546975" y="5026025"/>
          <p14:tracePt t="38614" x="7504113" y="4964113"/>
          <p14:tracePt t="38622" x="7459663" y="4886325"/>
          <p14:tracePt t="38630" x="7434263" y="4841875"/>
          <p14:tracePt t="38639" x="7389813" y="4781550"/>
          <p14:tracePt t="38646" x="7346950" y="4719638"/>
          <p14:tracePt t="38655" x="7329488" y="4702175"/>
          <p14:tracePt t="38661" x="7285038" y="4659313"/>
          <p14:tracePt t="38672" x="7242175" y="4614863"/>
          <p14:tracePt t="38677" x="7215188" y="4589463"/>
          <p14:tracePt t="38688" x="7172325" y="4572000"/>
          <p14:tracePt t="38693" x="7154863" y="4546600"/>
          <p14:tracePt t="38702" x="7092950" y="4537075"/>
          <p14:tracePt t="38709" x="7040563" y="4529138"/>
          <p14:tracePt t="38718" x="7005638" y="4502150"/>
          <p14:tracePt t="38726" x="6953250" y="4494213"/>
          <p14:tracePt t="38733" x="6875463" y="4484688"/>
          <p14:tracePt t="38741" x="6823075" y="4449763"/>
          <p14:tracePt t="38750" x="6805613" y="4449763"/>
          <p14:tracePt t="38757" x="6735763" y="4441825"/>
          <p14:tracePt t="38766" x="6657975" y="4414838"/>
          <p14:tracePt t="38774" x="6588125" y="4414838"/>
          <p14:tracePt t="38781" x="6518275" y="4397375"/>
          <p14:tracePt t="38790" x="6438900" y="4389438"/>
          <p14:tracePt t="38798" x="6369050" y="4362450"/>
          <p14:tracePt t="38805" x="6291263" y="4344988"/>
          <p14:tracePt t="38814" x="6211888" y="4344988"/>
          <p14:tracePt t="38822" x="6151563" y="4327525"/>
          <p14:tracePt t="38830" x="6081713" y="4327525"/>
          <p14:tracePt t="38839" x="6029325" y="4319588"/>
          <p14:tracePt t="38845" x="5976938" y="4319588"/>
          <p14:tracePt t="38855" x="5942013" y="4319588"/>
          <p14:tracePt t="38861" x="5897563" y="4319588"/>
          <p14:tracePt t="38872" x="5827713" y="4319588"/>
          <p14:tracePt t="38877" x="5767388" y="4319588"/>
          <p14:tracePt t="38888" x="5689600" y="4327525"/>
          <p14:tracePt t="38893" x="5602288" y="4354513"/>
          <p14:tracePt t="38902" x="5522913" y="4379913"/>
          <p14:tracePt t="38910" x="5453063" y="4414838"/>
          <p14:tracePt t="38918" x="5365750" y="4459288"/>
          <p14:tracePt t="38926" x="5287963" y="4511675"/>
          <p14:tracePt t="38933" x="5218113" y="4529138"/>
          <p14:tracePt t="38941" x="5173663" y="4572000"/>
          <p14:tracePt t="38950" x="5121275" y="4614863"/>
          <p14:tracePt t="38957" x="5078413" y="4641850"/>
          <p14:tracePt t="38965" x="5033963" y="4676775"/>
          <p14:tracePt t="38974" x="4991100" y="4719638"/>
          <p14:tracePt t="38981" x="4956175" y="4746625"/>
          <p14:tracePt t="38990" x="4946650" y="4781550"/>
          <p14:tracePt t="38997" x="4929188" y="4833938"/>
          <p14:tracePt t="39005" x="4911725" y="4903788"/>
          <p14:tracePt t="39014" x="4903788" y="4956175"/>
          <p14:tracePt t="39022" x="4903788" y="5008563"/>
          <p14:tracePt t="39029" x="4894263" y="5086350"/>
          <p14:tracePt t="39039" x="4886325" y="5156200"/>
          <p14:tracePt t="39045" x="4886325" y="5218113"/>
          <p14:tracePt t="39055" x="4886325" y="5270500"/>
          <p14:tracePt t="39061" x="4886325" y="5340350"/>
          <p14:tracePt t="39073" x="4886325" y="5427663"/>
          <p14:tracePt t="39077" x="4886325" y="5487988"/>
          <p14:tracePt t="39088" x="4886325" y="5549900"/>
          <p14:tracePt t="39094" x="4886325" y="5610225"/>
          <p14:tracePt t="39102" x="4894263" y="5689600"/>
          <p14:tracePt t="39110" x="4911725" y="5749925"/>
          <p14:tracePt t="39118" x="4929188" y="5810250"/>
          <p14:tracePt t="39126" x="4956175" y="5862638"/>
          <p14:tracePt t="39133" x="4973638" y="5907088"/>
          <p14:tracePt t="39142" x="4981575" y="5949950"/>
          <p14:tracePt t="39150" x="5016500" y="5994400"/>
          <p14:tracePt t="39158" x="5026025" y="6011863"/>
          <p14:tracePt t="39166" x="5043488" y="6037263"/>
          <p14:tracePt t="39173" x="5068888" y="6072188"/>
          <p14:tracePt t="39181" x="5086350" y="6089650"/>
          <p14:tracePt t="39190" x="5095875" y="6099175"/>
          <p14:tracePt t="39197" x="5130800" y="6134100"/>
          <p14:tracePt t="39205" x="5138738" y="6159500"/>
          <p14:tracePt t="39213" x="5148263" y="6169025"/>
          <p14:tracePt t="39223" x="5156200" y="6186488"/>
          <p14:tracePt t="39230" x="5173663" y="6186488"/>
          <p14:tracePt t="39239" x="5183188" y="6203950"/>
          <p14:tracePt t="39245" x="5191125" y="6211888"/>
          <p14:tracePt t="39256" x="5200650" y="6221413"/>
          <p14:tracePt t="39272" x="5226050" y="6229350"/>
          <p14:tracePt t="39277" x="5235575" y="6246813"/>
          <p14:tracePt t="39294" x="5243513" y="6256338"/>
          <p14:tracePt t="39542" x="5235575" y="6238875"/>
          <p14:tracePt t="39573" x="5218113" y="6229350"/>
          <p14:tracePt t="39590" x="5208588" y="6221413"/>
          <p14:tracePt t="39605" x="5200650" y="6194425"/>
          <p14:tracePt t="39622" x="5191125" y="6186488"/>
          <p14:tracePt t="39629" x="5173663" y="6176963"/>
          <p14:tracePt t="39645" x="5165725" y="6159500"/>
          <p14:tracePt t="39654" x="5156200" y="6151563"/>
          <p14:tracePt t="39661" x="5148263" y="6142038"/>
          <p14:tracePt t="39678" x="5148263" y="6116638"/>
          <p14:tracePt t="39689" x="5121275" y="6099175"/>
          <p14:tracePt t="39694" x="5113338" y="6089650"/>
          <p14:tracePt t="39709" x="5103813" y="6064250"/>
          <p14:tracePt t="39742" x="5086350" y="6054725"/>
          <p14:tracePt t="39749" x="5086350" y="6046788"/>
          <p14:tracePt t="39773" x="5086350" y="6029325"/>
          <p14:tracePt t="39798" x="5078413" y="6019800"/>
          <p14:tracePt t="39805" x="5068888" y="6011863"/>
          <p14:tracePt t="39854" x="5068888" y="5984875"/>
          <p14:tracePt t="39861" x="5060950" y="5976938"/>
          <p14:tracePt t="39893" x="5060950" y="5967413"/>
          <p14:tracePt t="39918" x="5060950" y="5959475"/>
          <p14:tracePt t="39966" x="5060950" y="5932488"/>
          <p14:tracePt t="39990" x="5060950" y="5924550"/>
          <p14:tracePt t="39997" x="5060950" y="5915025"/>
          <p14:tracePt t="40006" x="5060950" y="5897563"/>
          <p14:tracePt t="40014" x="5060950" y="5880100"/>
          <p14:tracePt t="40022" x="5060950" y="5854700"/>
          <p14:tracePt t="40030" x="5060950" y="5845175"/>
          <p14:tracePt t="40038" x="5060950" y="5810250"/>
          <p14:tracePt t="40055" x="5060950" y="5792788"/>
          <p14:tracePt t="40061" x="5060950" y="5757863"/>
          <p14:tracePt t="40072" x="5060950" y="5749925"/>
          <p14:tracePt t="40078" x="5060950" y="5715000"/>
          <p14:tracePt t="40088" x="5060950" y="5707063"/>
          <p14:tracePt t="40093" x="5060950" y="5680075"/>
          <p14:tracePt t="40102" x="5060950" y="5662613"/>
          <p14:tracePt t="40110" x="5060950" y="5654675"/>
          <p14:tracePt t="40352" x="5060950" y="5637213"/>
          <p14:tracePt t="40357" x="5060950" y="5627688"/>
          <p14:tracePt t="46271" x="5060950" y="5610225"/>
          <p14:tracePt t="46277" x="5095875" y="5575300"/>
          <p14:tracePt t="46287" x="5103813" y="5567363"/>
          <p14:tracePt t="46294" x="5130800" y="5540375"/>
          <p14:tracePt t="46303" x="5138738" y="5532438"/>
          <p14:tracePt t="46310" x="5148263" y="5522913"/>
          <p14:tracePt t="46320" x="5156200" y="5505450"/>
          <p14:tracePt t="46325" x="5173663" y="5497513"/>
          <p14:tracePt t="46334" x="5173663" y="5487988"/>
          <p14:tracePt t="46342" x="5183188" y="5480050"/>
          <p14:tracePt t="46366" x="5191125" y="5462588"/>
          <p14:tracePt t="46381" x="5200650" y="5453063"/>
          <p14:tracePt t="46398" x="5218113" y="5453063"/>
          <p14:tracePt t="46405" x="5226050" y="5453063"/>
          <p14:tracePt t="46422" x="5235575" y="5445125"/>
          <p14:tracePt t="46430" x="5243513" y="5435600"/>
          <p14:tracePt t="46453" x="5260975" y="5410200"/>
          <p14:tracePt t="46469" x="5260975" y="5392738"/>
          <p14:tracePt t="46477" x="5260975" y="5375275"/>
          <p14:tracePt t="46487" x="5270500" y="5357813"/>
          <p14:tracePt t="46510" x="5278438" y="5348288"/>
          <p14:tracePt t="46520" x="5278438" y="5330825"/>
          <p14:tracePt t="46542" x="5278438" y="5322888"/>
          <p14:tracePt t="47142" x="5278438" y="5278438"/>
          <p14:tracePt t="47151" x="5278438" y="5243513"/>
          <p14:tracePt t="47158" x="5278438" y="5191125"/>
          <p14:tracePt t="47166" x="5260975" y="5148263"/>
          <p14:tracePt t="47173" x="5253038" y="5060950"/>
          <p14:tracePt t="47181" x="5218113" y="4973638"/>
          <p14:tracePt t="47190" x="5173663" y="4868863"/>
          <p14:tracePt t="47198" x="5156200" y="4764088"/>
          <p14:tracePt t="47205" x="5113338" y="4649788"/>
          <p14:tracePt t="47213" x="5086350" y="4519613"/>
          <p14:tracePt t="47222" x="5043488" y="4397375"/>
          <p14:tracePt t="47229" x="5016500" y="4275138"/>
          <p14:tracePt t="47238" x="4981575" y="4170363"/>
          <p14:tracePt t="47245" x="4938713" y="4048125"/>
          <p14:tracePt t="47253" x="4903788" y="3952875"/>
          <p14:tracePt t="47271" x="4851400" y="3778250"/>
          <p14:tracePt t="47278" x="4841875" y="3698875"/>
          <p14:tracePt t="47287" x="4824413" y="3646488"/>
          <p14:tracePt t="47293" x="4799013" y="3603625"/>
          <p14:tracePt t="47303" x="4799013" y="3586163"/>
          <p14:tracePt t="47309" x="4799013" y="3576638"/>
          <p14:tracePt t="47358" x="4799013" y="3629025"/>
          <p14:tracePt t="47366" x="4799013" y="3690938"/>
          <p14:tracePt t="47373" x="4799013" y="3760788"/>
          <p14:tracePt t="47382" x="4799013" y="3786188"/>
          <p14:tracePt t="47390" x="4799013" y="3890963"/>
          <p14:tracePt t="47397" x="4799013" y="3978275"/>
          <p14:tracePt t="47405" x="4799013" y="4075113"/>
          <p14:tracePt t="47413" x="4781550" y="4162425"/>
          <p14:tracePt t="47421" x="4772025" y="4240213"/>
          <p14:tracePt t="47430" x="4764088" y="4302125"/>
          <p14:tracePt t="47437" x="4737100" y="4379913"/>
          <p14:tracePt t="47445" x="4737100" y="4414838"/>
          <p14:tracePt t="47454" x="4729163" y="4467225"/>
          <p14:tracePt t="47461" x="4729163" y="4502150"/>
          <p14:tracePt t="47470" x="4729163" y="4519613"/>
          <p14:tracePt t="47477" x="4729163" y="4554538"/>
          <p14:tracePt t="47487" x="4729163" y="4572000"/>
          <p14:tracePt t="47494" x="4729163" y="4597400"/>
          <p14:tracePt t="47502" x="4729163" y="4614863"/>
          <p14:tracePt t="47510" x="4729163" y="4632325"/>
          <p14:tracePt t="47519" x="4719638" y="4659313"/>
          <p14:tracePt t="47536" x="4719638" y="4676775"/>
          <p14:tracePt t="47541" x="4719638" y="4684713"/>
          <p14:tracePt t="47550" x="4719638" y="4702175"/>
          <p14:tracePt t="47558" x="4719638" y="4719638"/>
          <p14:tracePt t="47566" x="4719638" y="4729163"/>
          <p14:tracePt t="47573" x="4719638" y="4737100"/>
          <p14:tracePt t="47581" x="4711700" y="4772025"/>
          <p14:tracePt t="47590" x="4711700" y="4781550"/>
          <p14:tracePt t="47597" x="4684713" y="4816475"/>
          <p14:tracePt t="47605" x="4684713" y="4824413"/>
          <p14:tracePt t="47613" x="4676775" y="4851400"/>
          <p14:tracePt t="47661" x="4667250" y="4859338"/>
          <p14:tracePt t="47693" x="4641850" y="4859338"/>
          <p14:tracePt t="47702" x="4624388" y="4859338"/>
          <p14:tracePt t="47710" x="4579938" y="4868863"/>
          <p14:tracePt t="47719" x="4554538" y="4894263"/>
          <p14:tracePt t="47725" x="4476750" y="4894263"/>
          <p14:tracePt t="47736" x="4406900" y="4911725"/>
          <p14:tracePt t="47742" x="4337050" y="4946650"/>
          <p14:tracePt t="47750" x="4257675" y="4964113"/>
          <p14:tracePt t="47758" x="4205288" y="4991100"/>
          <p14:tracePt t="47766" x="4187825" y="4999038"/>
          <p14:tracePt t="47797" x="4170363" y="4999038"/>
          <p14:tracePt t="47814" x="4152900" y="4999038"/>
          <p14:tracePt t="47821" x="4144963" y="4999038"/>
          <p14:tracePt t="47838" x="4127500" y="4999038"/>
          <p14:tracePt t="47853" x="4117975" y="4999038"/>
          <p14:tracePt t="47861" x="4083050" y="4999038"/>
          <p14:tracePt t="47869" x="4065588" y="4999038"/>
          <p14:tracePt t="47887" x="4040188" y="4999038"/>
          <p14:tracePt t="47894" x="4030663" y="4981575"/>
          <p14:tracePt t="47942" x="4030663" y="4938713"/>
          <p14:tracePt t="47953" x="4030663" y="4886325"/>
          <p14:tracePt t="47959" x="4030663" y="4833938"/>
          <p14:tracePt t="47967" x="4030663" y="4764088"/>
          <p14:tracePt t="47974" x="4030663" y="4711700"/>
          <p14:tracePt t="47982" x="4030663" y="4659313"/>
          <p14:tracePt t="47990" x="4030663" y="4572000"/>
          <p14:tracePt t="47997" x="4013200" y="4494213"/>
          <p14:tracePt t="48005" x="3978275" y="4406900"/>
          <p14:tracePt t="48013" x="3952875" y="4354513"/>
          <p14:tracePt t="48021" x="3925888" y="4302125"/>
          <p14:tracePt t="48030" x="3900488" y="4267200"/>
          <p14:tracePt t="48038" x="3865563" y="4214813"/>
          <p14:tracePt t="48045" x="3856038" y="4197350"/>
          <p14:tracePt t="48054" x="3848100" y="4170363"/>
          <p14:tracePt t="48069" x="3838575" y="4152900"/>
          <p14:tracePt t="48087" x="3821113" y="4152900"/>
          <p14:tracePt t="48150" x="3803650" y="4144963"/>
          <p14:tracePt t="48245" x="3821113" y="4135438"/>
          <p14:tracePt t="48254" x="3830638" y="4127500"/>
          <p14:tracePt t="48269" x="3848100" y="4127500"/>
          <p14:tracePt t="48278" x="3865563" y="4127500"/>
          <p14:tracePt t="48287" x="3873500" y="4127500"/>
          <p14:tracePt t="48293" x="3883025" y="4127500"/>
          <p14:tracePt t="48303" x="3908425" y="4127500"/>
          <p14:tracePt t="48309" x="3917950" y="4110038"/>
          <p14:tracePt t="48319" x="3925888" y="4110038"/>
          <p14:tracePt t="48325" x="3935413" y="4100513"/>
          <p14:tracePt t="48352" x="3952875" y="4092575"/>
          <p14:tracePt t="48382" x="3960813" y="4092575"/>
          <p14:tracePt t="48389" x="3970338" y="4083050"/>
          <p14:tracePt t="48397" x="3970338" y="4065588"/>
          <p14:tracePt t="48405" x="3970338" y="4057650"/>
          <p14:tracePt t="48413" x="3970338" y="4048125"/>
          <p14:tracePt t="48421" x="3970338" y="4022725"/>
          <p14:tracePt t="48430" x="3978275" y="4005263"/>
          <p14:tracePt t="48437" x="3978275" y="3970338"/>
          <p14:tracePt t="48445" x="3978275" y="3952875"/>
          <p14:tracePt t="48453" x="3995738" y="3908425"/>
          <p14:tracePt t="48461" x="4005263" y="3883025"/>
          <p14:tracePt t="48470" x="4005263" y="3848100"/>
          <p14:tracePt t="48478" x="4022725" y="3821113"/>
          <p14:tracePt t="48487" x="4022725" y="3795713"/>
          <p14:tracePt t="48494" x="4040188" y="3778250"/>
          <p14:tracePt t="48503" x="4040188" y="3743325"/>
          <p14:tracePt t="48510" x="4040188" y="3716338"/>
          <p14:tracePt t="48519" x="4040188" y="3698875"/>
          <p14:tracePt t="48526" x="4048125" y="3673475"/>
          <p14:tracePt t="48540" x="4048125" y="3663950"/>
          <p14:tracePt t="48542" x="4048125" y="3646488"/>
          <p14:tracePt t="48550" x="4048125" y="3629025"/>
          <p14:tracePt t="48806" x="4057650" y="3621088"/>
          <p14:tracePt t="48813" x="4065588" y="3621088"/>
          <p14:tracePt t="48830" x="4083050" y="3621088"/>
          <p14:tracePt t="48862" x="4092575" y="3611563"/>
          <p14:tracePt t="48869" x="4100513" y="3603625"/>
          <p14:tracePt t="48885" x="4135438" y="3568700"/>
          <p14:tracePt t="48893" x="4144963" y="3559175"/>
          <p14:tracePt t="48902" x="4187825" y="3541713"/>
          <p14:tracePt t="48909" x="4197350" y="3541713"/>
          <p14:tracePt t="48919" x="4222750" y="3524250"/>
          <p14:tracePt t="48925" x="4232275" y="3524250"/>
          <p14:tracePt t="49038" x="4240213" y="3516313"/>
          <p14:tracePt t="49045" x="4240213" y="3454400"/>
          <p14:tracePt t="49053" x="4257675" y="3403600"/>
          <p14:tracePt t="49061" x="4275138" y="3341688"/>
          <p14:tracePt t="49070" x="4319588" y="3271838"/>
          <p14:tracePt t="49077" x="4362450" y="3228975"/>
          <p14:tracePt t="49087" x="4389438" y="3184525"/>
          <p14:tracePt t="49093" x="4414838" y="3132138"/>
          <p14:tracePt t="49102" x="4432300" y="3089275"/>
          <p14:tracePt t="49109" x="4441825" y="3062288"/>
          <p14:tracePt t="49119" x="4476750" y="3036888"/>
          <p14:tracePt t="49125" x="4494213" y="2992438"/>
          <p14:tracePt t="49136" x="4537075" y="2949575"/>
          <p14:tracePt t="49141" x="4579938" y="2914650"/>
          <p14:tracePt t="49153" x="4649788" y="2870200"/>
          <p14:tracePt t="49157" x="4694238" y="2844800"/>
          <p14:tracePt t="49166" x="4711700" y="2817813"/>
          <p14:tracePt t="49174" x="4737100" y="2792413"/>
          <p14:tracePt t="49182" x="4737100" y="2757488"/>
          <p14:tracePt t="49190" x="4737100" y="2740025"/>
          <p14:tracePt t="49198" x="4737100" y="2705100"/>
          <p14:tracePt t="49213" x="4719638" y="2687638"/>
          <p14:tracePt t="49221" x="4667250" y="2652713"/>
          <p14:tracePt t="49230" x="4624388" y="2643188"/>
          <p14:tracePt t="49237" x="4537075" y="2617788"/>
          <p14:tracePt t="49245" x="4414838" y="2617788"/>
          <p14:tracePt t="49254" x="4284663" y="2617788"/>
          <p14:tracePt t="49261" x="4127500" y="2617788"/>
          <p14:tracePt t="49270" x="3865563" y="2617788"/>
          <p14:tracePt t="49277" x="3646488" y="2608263"/>
          <p14:tracePt t="49287" x="3454400" y="2625725"/>
          <p14:tracePt t="49293" x="3289300" y="2652713"/>
          <p14:tracePt t="49303" x="3167063" y="2678113"/>
          <p14:tracePt t="49309" x="3036888" y="2687638"/>
          <p14:tracePt t="49319" x="2940050" y="2713038"/>
          <p14:tracePt t="49325" x="2844800" y="2722563"/>
          <p14:tracePt t="49336" x="2809875" y="2722563"/>
          <p14:tracePt t="49352" x="2792413" y="2722563"/>
          <p14:tracePt t="49413" x="2774950" y="2730500"/>
          <p14:tracePt t="49421" x="2774950" y="2765425"/>
          <p14:tracePt t="49430" x="2774950" y="2817813"/>
          <p14:tracePt t="49437" x="2774950" y="2887663"/>
          <p14:tracePt t="49445" x="2774950" y="2940050"/>
          <p14:tracePt t="49453" x="2774950" y="3027363"/>
          <p14:tracePt t="49462" x="2774950" y="3106738"/>
          <p14:tracePt t="49469" x="2774950" y="3194050"/>
          <p14:tracePt t="49477" x="2774950" y="3263900"/>
          <p14:tracePt t="49486" x="2774950" y="3368675"/>
          <p14:tracePt t="49493" x="2782888" y="3454400"/>
          <p14:tracePt t="49502" x="2792413" y="3524250"/>
          <p14:tracePt t="49509" x="2844800" y="3594100"/>
          <p14:tracePt t="49519" x="2887663" y="3656013"/>
          <p14:tracePt t="49525" x="2932113" y="3698875"/>
          <p14:tracePt t="49536" x="3001963" y="3733800"/>
          <p14:tracePt t="49552" x="3097213" y="3786188"/>
          <p14:tracePt t="49558" x="3149600" y="3813175"/>
          <p14:tracePt t="49566" x="3194050" y="3821113"/>
          <p14:tracePt t="49574" x="3228975" y="3821113"/>
          <p14:tracePt t="49581" x="3281363" y="3821113"/>
          <p14:tracePt t="49589" x="3324225" y="3821113"/>
          <p14:tracePt t="49597" x="3359150" y="3821113"/>
          <p14:tracePt t="49605" x="3403600" y="3821113"/>
          <p14:tracePt t="49614" x="3454400" y="3778250"/>
          <p14:tracePt t="49621" x="3489325" y="3698875"/>
          <p14:tracePt t="49630" x="3533775" y="3621088"/>
          <p14:tracePt t="49638" x="3559175" y="3568700"/>
          <p14:tracePt t="49646" x="3586163" y="3498850"/>
          <p14:tracePt t="49654" x="3611563" y="3429000"/>
          <p14:tracePt t="49661" x="3621088" y="3359150"/>
          <p14:tracePt t="49670" x="3646488" y="3306763"/>
          <p14:tracePt t="49677" x="3646488" y="3254375"/>
          <p14:tracePt t="49686" x="3646488" y="3211513"/>
          <p14:tracePt t="49693" x="3646488" y="3194050"/>
          <p14:tracePt t="49703" x="3646488" y="3184525"/>
          <p14:tracePt t="49709" x="3638550" y="3176588"/>
          <p14:tracePt t="49725" x="3594100" y="3167063"/>
          <p14:tracePt t="49736" x="3586163" y="3167063"/>
          <p14:tracePt t="49741" x="3576638" y="3167063"/>
          <p14:tracePt t="49752" x="3551238" y="3167063"/>
          <p14:tracePt t="49757" x="3533775" y="3194050"/>
          <p14:tracePt t="49766" x="3533775" y="3254375"/>
          <p14:tracePt t="49773" x="3533775" y="3324225"/>
          <p14:tracePt t="49782" x="3533775" y="3394075"/>
          <p14:tracePt t="49790" x="3533775" y="3463925"/>
          <p14:tracePt t="49797" x="3541713" y="3524250"/>
          <p14:tracePt t="49805" x="3568700" y="3594100"/>
          <p14:tracePt t="49813" x="3611563" y="3638550"/>
          <p14:tracePt t="49821" x="3621088" y="3646488"/>
          <p14:tracePt t="49830" x="3673475" y="3698875"/>
          <p14:tracePt t="49837" x="3716338" y="3716338"/>
          <p14:tracePt t="49845" x="3795713" y="3733800"/>
          <p14:tracePt t="49854" x="3873500" y="3733800"/>
          <p14:tracePt t="49861" x="3935413" y="3733800"/>
          <p14:tracePt t="49869" x="4022725" y="3708400"/>
          <p14:tracePt t="49877" x="4092575" y="3656013"/>
          <p14:tracePt t="49886" x="4144963" y="3586163"/>
          <p14:tracePt t="49893" x="4197350" y="3516313"/>
          <p14:tracePt t="49902" x="4240213" y="3436938"/>
          <p14:tracePt t="49910" x="4267200" y="3359150"/>
          <p14:tracePt t="49919" x="4267200" y="3281363"/>
          <p14:tracePt t="49925" x="4267200" y="3211513"/>
          <p14:tracePt t="49936" x="4267200" y="3141663"/>
          <p14:tracePt t="49942" x="4267200" y="3097213"/>
          <p14:tracePt t="49952" x="4249738" y="3062288"/>
          <p14:tracePt t="49958" x="4232275" y="3019425"/>
          <p14:tracePt t="49965" x="4214813" y="3009900"/>
          <p14:tracePt t="49974" x="4205288" y="2974975"/>
          <p14:tracePt t="49998" x="4197350" y="2974975"/>
          <p14:tracePt t="50021" x="4187825" y="2984500"/>
          <p14:tracePt t="50030" x="4187825" y="3036888"/>
          <p14:tracePt t="50038" x="4197350" y="3106738"/>
          <p14:tracePt t="50046" x="4197350" y="3176588"/>
          <p14:tracePt t="50053" x="4214813" y="3236913"/>
          <p14:tracePt t="50061" x="4222750" y="3298825"/>
          <p14:tracePt t="50069" x="4257675" y="3368675"/>
          <p14:tracePt t="50078" x="4267200" y="3411538"/>
          <p14:tracePt t="50086" x="4275138" y="3454400"/>
          <p14:tracePt t="50093" x="4284663" y="3471863"/>
          <p14:tracePt t="50103" x="4302125" y="3481388"/>
          <p14:tracePt t="50135" x="4310063" y="3481388"/>
          <p14:tracePt t="50152" x="4319588" y="3481388"/>
          <p14:tracePt t="50157" x="4327525" y="3471863"/>
          <p14:tracePt t="50165" x="4344988" y="3436938"/>
          <p14:tracePt t="50173" x="4354513" y="3403600"/>
          <p14:tracePt t="50182" x="4362450" y="3359150"/>
          <p14:tracePt t="50190" x="4362450" y="3316288"/>
          <p14:tracePt t="50198" x="4371975" y="3271838"/>
          <p14:tracePt t="50206" x="4371975" y="3228975"/>
          <p14:tracePt t="50213" x="4371975" y="3176588"/>
          <p14:tracePt t="50221" x="4371975" y="3124200"/>
          <p14:tracePt t="50230" x="4371975" y="3062288"/>
          <p14:tracePt t="50237" x="4371975" y="3009900"/>
          <p14:tracePt t="50245" x="4371975" y="2957513"/>
          <p14:tracePt t="50253" x="4371975" y="2914650"/>
          <p14:tracePt t="50262" x="4371975" y="2870200"/>
          <p14:tracePt t="50269" x="4371975" y="2844800"/>
          <p14:tracePt t="50278" x="4371975" y="2827338"/>
          <p14:tracePt t="50302" x="4371975" y="2800350"/>
          <p14:tracePt t="50357" x="4362450" y="2800350"/>
          <p14:tracePt t="50374" x="4337050" y="2817813"/>
          <p14:tracePt t="50382" x="4327525" y="2827338"/>
          <p14:tracePt t="50389" x="4327525" y="2852738"/>
          <p14:tracePt t="50398" x="4302125" y="2870200"/>
          <p14:tracePt t="50405" x="4302125" y="2887663"/>
          <p14:tracePt t="50413" x="4302125" y="2905125"/>
          <p14:tracePt t="50421" x="4302125" y="2914650"/>
          <p14:tracePt t="50534" x="4310063" y="2932113"/>
          <p14:tracePt t="50654" x="4319588" y="2940050"/>
          <p14:tracePt t="50662" x="4327525" y="2949575"/>
          <p14:tracePt t="50814" x="4354513" y="2949575"/>
          <p14:tracePt t="50821" x="4389438" y="2984500"/>
          <p14:tracePt t="50830" x="4432300" y="2992438"/>
          <p14:tracePt t="50837" x="4484688" y="3019425"/>
          <p14:tracePt t="50846" x="4537075" y="3036888"/>
          <p14:tracePt t="50853" x="4614863" y="3062288"/>
          <p14:tracePt t="50861" x="4676775" y="3089275"/>
          <p14:tracePt t="50869" x="4746625" y="3114675"/>
          <p14:tracePt t="50878" x="4806950" y="3149600"/>
          <p14:tracePt t="50886" x="4851400" y="3167063"/>
          <p14:tracePt t="50894" x="4876800" y="3176588"/>
          <p14:tracePt t="50941" x="4876800" y="3194050"/>
          <p14:tracePt t="50952" x="4876800" y="3201988"/>
          <p14:tracePt t="50957" x="4876800" y="3211513"/>
          <p14:tracePt t="51038" x="4876800" y="3236913"/>
          <p14:tracePt t="51061" x="4876800" y="3246438"/>
          <p14:tracePt t="51069" x="4876800" y="3263900"/>
          <p14:tracePt t="51078" x="4859338" y="3306763"/>
          <p14:tracePt t="51086" x="4841875" y="3333750"/>
          <p14:tracePt t="51093" x="4806950" y="3376613"/>
          <p14:tracePt t="51103" x="4772025" y="3411538"/>
          <p14:tracePt t="51109" x="4737100" y="3454400"/>
          <p14:tracePt t="51119" x="4719638" y="3506788"/>
          <p14:tracePt t="51125" x="4676775" y="3559175"/>
          <p14:tracePt t="51135" x="4667250" y="3611563"/>
          <p14:tracePt t="51141" x="4649788" y="3681413"/>
          <p14:tracePt t="51152" x="4632325" y="3743325"/>
          <p14:tracePt t="51157" x="4624388" y="3803650"/>
          <p14:tracePt t="51166" x="4597400" y="3873500"/>
          <p14:tracePt t="51173" x="4579938" y="3943350"/>
          <p14:tracePt t="51182" x="4564063" y="3995738"/>
          <p14:tracePt t="51189" x="4554538" y="4065588"/>
          <p14:tracePt t="51198" x="4546600" y="4110038"/>
          <p14:tracePt t="51205" x="4546600" y="4135438"/>
          <p14:tracePt t="51213" x="4519613" y="4170363"/>
          <p14:tracePt t="51221" x="4511675" y="4205288"/>
          <p14:tracePt t="51229" x="4511675" y="4222750"/>
          <p14:tracePt t="51237" x="4502150" y="4240213"/>
          <p14:tracePt t="51262" x="4494213" y="4257675"/>
          <p14:tracePt t="51286" x="4494213" y="4267200"/>
          <p14:tracePt t="51302" x="4476750" y="4284663"/>
          <p14:tracePt t="51319" x="4467225" y="4284663"/>
          <p14:tracePt t="51341" x="4459288" y="4284663"/>
          <p14:tracePt t="51382" x="4449763" y="4284663"/>
          <p14:tracePt t="51389" x="4424363" y="4284663"/>
          <p14:tracePt t="51398" x="4406900" y="4284663"/>
          <p14:tracePt t="51413" x="4362450" y="4267200"/>
          <p14:tracePt t="51421" x="4327525" y="4232275"/>
          <p14:tracePt t="51429" x="4292600" y="4197350"/>
          <p14:tracePt t="51437" x="4249738" y="4170363"/>
          <p14:tracePt t="51445" x="4232275" y="4144963"/>
          <p14:tracePt t="51454" x="4197350" y="4092575"/>
          <p14:tracePt t="51461" x="4170363" y="4057650"/>
          <p14:tracePt t="51470" x="4144963" y="4005263"/>
          <p14:tracePt t="51477" x="4117975" y="3952875"/>
          <p14:tracePt t="51486" x="4110038" y="3890963"/>
          <p14:tracePt t="51494" x="4083050" y="3838575"/>
          <p14:tracePt t="51502" x="4075113" y="3786188"/>
          <p14:tracePt t="51509" x="4065588" y="3733800"/>
          <p14:tracePt t="51519" x="4065588" y="3690938"/>
          <p14:tracePt t="51525" x="4065588" y="3629025"/>
          <p14:tracePt t="51535" x="4065588" y="3586163"/>
          <p14:tracePt t="51541" x="4057650" y="3559175"/>
          <p14:tracePt t="51552" x="4057650" y="3516313"/>
          <p14:tracePt t="51557" x="4057650" y="3471863"/>
          <p14:tracePt t="51566" x="4057650" y="3429000"/>
          <p14:tracePt t="51573" x="4057650" y="3403600"/>
          <p14:tracePt t="51582" x="4057650" y="3359150"/>
          <p14:tracePt t="51589" x="4057650" y="3324225"/>
          <p14:tracePt t="51598" x="4057650" y="3298825"/>
          <p14:tracePt t="51606" x="4057650" y="3254375"/>
          <p14:tracePt t="51613" x="4083050" y="3211513"/>
          <p14:tracePt t="51621" x="4083050" y="3176588"/>
          <p14:tracePt t="51629" x="4092575" y="3132138"/>
          <p14:tracePt t="51637" x="4092575" y="3079750"/>
          <p14:tracePt t="51646" x="4100513" y="3019425"/>
          <p14:tracePt t="51653" x="4100513" y="2967038"/>
          <p14:tracePt t="51661" x="4100513" y="2914650"/>
          <p14:tracePt t="51670" x="4100513" y="2862263"/>
          <p14:tracePt t="51677" x="4110038" y="2800350"/>
          <p14:tracePt t="51685" x="4110038" y="2747963"/>
          <p14:tracePt t="51693" x="4110038" y="2695575"/>
          <p14:tracePt t="51702" x="4110038" y="2652713"/>
          <p14:tracePt t="51709" x="4110038" y="2625725"/>
          <p14:tracePt t="51719" x="4110038" y="2582863"/>
          <p14:tracePt t="51725" x="4110038" y="2555875"/>
          <p14:tracePt t="51735" x="4110038" y="2520950"/>
          <p14:tracePt t="51741" x="4110038" y="2486025"/>
          <p14:tracePt t="51753" x="4110038" y="2468563"/>
          <p14:tracePt t="51757" x="4110038" y="2433638"/>
          <p14:tracePt t="51766" x="4110038" y="2408238"/>
          <p14:tracePt t="51773" x="4135438" y="2390775"/>
          <p14:tracePt t="51782" x="4144963" y="2363788"/>
          <p14:tracePt t="51789" x="4144963" y="2338388"/>
          <p14:tracePt t="51798" x="4152900" y="2311400"/>
          <p14:tracePt t="51805" x="4170363" y="2278063"/>
          <p14:tracePt t="51813" x="4170363" y="2260600"/>
          <p14:tracePt t="51821" x="4187825" y="2233613"/>
          <p14:tracePt t="51829" x="4197350" y="2216150"/>
          <p14:tracePt t="51837" x="4197350" y="2208213"/>
          <p14:tracePt t="51845" x="4214813" y="2173288"/>
          <p14:tracePt t="51853" x="4214813" y="2163763"/>
          <p14:tracePt t="51998" x="4214813" y="2173288"/>
          <p14:tracePt t="52005" x="4214813" y="2216150"/>
          <p14:tracePt t="52014" x="4214813" y="2251075"/>
          <p14:tracePt t="52021" x="4214813" y="2278063"/>
          <p14:tracePt t="52029" x="4214813" y="2303463"/>
          <p14:tracePt t="52037" x="4214813" y="2320925"/>
          <p14:tracePt t="52046" x="4197350" y="2346325"/>
          <p14:tracePt t="52053" x="4187825" y="2363788"/>
          <p14:tracePt t="52062" x="4170363" y="2381250"/>
          <p14:tracePt t="52070" x="4162425" y="2390775"/>
          <p14:tracePt t="52077" x="4127500" y="2408238"/>
          <p14:tracePt t="52094" x="4100513" y="2433638"/>
          <p14:tracePt t="52102" x="4075113" y="2451100"/>
          <p14:tracePt t="52110" x="4040188" y="2460625"/>
          <p14:tracePt t="52119" x="3995738" y="2495550"/>
          <p14:tracePt t="52125" x="3970338" y="2513013"/>
          <p14:tracePt t="52136" x="3900488" y="2555875"/>
          <p14:tracePt t="52141" x="3838575" y="2590800"/>
          <p14:tracePt t="52152" x="3813175" y="2608263"/>
          <p14:tracePt t="52157" x="3768725" y="2643188"/>
          <p14:tracePt t="52168" x="3751263" y="2652713"/>
          <p14:tracePt t="52174" x="3725863" y="2670175"/>
          <p14:tracePt t="52182" x="3716338" y="2670175"/>
          <p14:tracePt t="52190" x="3708400" y="2678113"/>
          <p14:tracePt t="52198" x="3681413" y="2695575"/>
          <p14:tracePt t="52206" x="3673475" y="2713038"/>
          <p14:tracePt t="52214" x="3638550" y="2730500"/>
          <p14:tracePt t="52221" x="3629025" y="2757488"/>
          <p14:tracePt t="52230" x="3594100" y="2782888"/>
          <p14:tracePt t="52237" x="3559175" y="2827338"/>
          <p14:tracePt t="52245" x="3533775" y="2862263"/>
          <p14:tracePt t="52254" x="3516313" y="2887663"/>
          <p14:tracePt t="52262" x="3489325" y="2932113"/>
          <p14:tracePt t="52270" x="3471863" y="2940050"/>
          <p14:tracePt t="52277" x="3463925" y="2974975"/>
          <p14:tracePt t="52285" x="3454400" y="3001963"/>
          <p14:tracePt t="52293" x="3429000" y="3044825"/>
          <p14:tracePt t="52303" x="3429000" y="3071813"/>
          <p14:tracePt t="52310" x="3429000" y="3089275"/>
          <p14:tracePt t="52319" x="3429000" y="3132138"/>
          <p14:tracePt t="52326" x="3429000" y="3167063"/>
          <p14:tracePt t="52335" x="3421063" y="3201988"/>
          <p14:tracePt t="52341" x="3421063" y="3246438"/>
          <p14:tracePt t="52353" x="3411538" y="3263900"/>
          <p14:tracePt t="52357" x="3411538" y="3298825"/>
          <p14:tracePt t="52368" x="3411538" y="3324225"/>
          <p14:tracePt t="52373" x="3403600" y="3351213"/>
          <p14:tracePt t="52382" x="3403600" y="3368675"/>
          <p14:tracePt t="52389" x="3403600" y="3376613"/>
          <p14:tracePt t="52398" x="3403600" y="3394075"/>
          <p14:tracePt t="52405" x="3403600" y="3411538"/>
          <p14:tracePt t="52421" x="3403600" y="3421063"/>
          <p14:tracePt t="52461" x="3386138" y="3429000"/>
          <p14:tracePt t="52470" x="3376613" y="3436938"/>
          <p14:tracePt t="52566" x="3359150" y="3429000"/>
          <p14:tracePt t="52573" x="3341688" y="3411538"/>
          <p14:tracePt t="52584" x="3324225" y="3394075"/>
          <p14:tracePt t="52590" x="3316288" y="3386138"/>
          <p14:tracePt t="52598" x="3289300" y="3351213"/>
          <p14:tracePt t="52606" x="3271838" y="3341688"/>
          <p14:tracePt t="52614" x="3254375" y="3324225"/>
          <p14:tracePt t="52622" x="3228975" y="3306763"/>
          <p14:tracePt t="52630" x="3211513" y="3298825"/>
          <p14:tracePt t="52637" x="3194050" y="3281363"/>
          <p14:tracePt t="52653" x="3167063" y="3281363"/>
          <p14:tracePt t="52661" x="3159125" y="3281363"/>
          <p14:tracePt t="52670" x="3149600" y="3281363"/>
          <p14:tracePt t="52685" x="3114675" y="3281363"/>
          <p14:tracePt t="52694" x="3106738" y="3281363"/>
          <p14:tracePt t="52703" x="3079750" y="3281363"/>
          <p14:tracePt t="52709" x="3062288" y="3281363"/>
          <p14:tracePt t="52719" x="3027363" y="3298825"/>
          <p14:tracePt t="52725" x="3027363" y="3306763"/>
          <p14:tracePt t="52735" x="3027363" y="3351213"/>
          <p14:tracePt t="52742" x="3027363" y="3376613"/>
          <p14:tracePt t="52753" x="3027363" y="3394075"/>
          <p14:tracePt t="52757" x="3027363" y="3411538"/>
          <p14:tracePt t="52769" x="3036888" y="3429000"/>
          <p14:tracePt t="52774" x="3044825" y="3429000"/>
          <p14:tracePt t="52782" x="3054350" y="3436938"/>
          <p14:tracePt t="52798" x="3079750" y="3454400"/>
          <p14:tracePt t="52814" x="3089275" y="3463925"/>
          <p14:tracePt t="52846" x="3097213" y="3463925"/>
          <p14:tracePt t="52853" x="3106738" y="3463925"/>
          <p14:tracePt t="52862" x="3124200" y="3463925"/>
          <p14:tracePt t="52886" x="3141663" y="3463925"/>
          <p14:tracePt t="52901" x="3149600" y="3463925"/>
          <p14:tracePt t="52910" x="3167063" y="3463925"/>
          <p14:tracePt t="52934" x="3184525" y="3446463"/>
          <p14:tracePt t="52941" x="3194050" y="3436938"/>
          <p14:tracePt t="52952" x="3211513" y="3429000"/>
          <p14:tracePt t="52958" x="3219450" y="3403600"/>
          <p14:tracePt t="52974" x="3228975" y="3394075"/>
          <p14:tracePt t="52989" x="3236913" y="3368675"/>
          <p14:tracePt t="52998" x="3263900" y="3351213"/>
          <p14:tracePt t="53086" x="3281363" y="3341688"/>
          <p14:tracePt t="53094" x="3298825" y="3324225"/>
          <p14:tracePt t="53101" x="3316288" y="3306763"/>
          <p14:tracePt t="53109" x="3324225" y="3298825"/>
          <p14:tracePt t="53119" x="3341688" y="3281363"/>
          <p14:tracePt t="53135" x="3368675" y="3236913"/>
          <p14:tracePt t="53141" x="3386138" y="3228975"/>
          <p14:tracePt t="53153" x="3386138" y="3211513"/>
          <p14:tracePt t="53157" x="3394075" y="3194050"/>
          <p14:tracePt t="53168" x="3403600" y="3176588"/>
          <p14:tracePt t="53174" x="3429000" y="3141663"/>
          <p14:tracePt t="53190" x="3436938" y="3124200"/>
          <p14:tracePt t="53206" x="3436938" y="3097213"/>
          <p14:tracePt t="53215" x="3446463" y="3089275"/>
          <p14:tracePt t="53261" x="3446463" y="3079750"/>
          <p14:tracePt t="53278" x="3454400" y="3054350"/>
          <p14:tracePt t="53302" x="3471863" y="3036888"/>
          <p14:tracePt t="53925" x="3463925" y="3036888"/>
          <p14:tracePt t="55758" x="3454400" y="3036888"/>
          <p14:tracePt t="55767" x="3454400" y="3044825"/>
          <p14:tracePt t="55783" x="3454400" y="3062288"/>
          <p14:tracePt t="55790" x="3498850" y="3062288"/>
          <p14:tracePt t="55798" x="3559175" y="3062288"/>
          <p14:tracePt t="55805" x="3611563" y="3062288"/>
          <p14:tracePt t="55814" x="3698875" y="3062288"/>
          <p14:tracePt t="55821" x="3778250" y="3019425"/>
          <p14:tracePt t="55830" x="3821113" y="3001963"/>
          <p14:tracePt t="55838" x="3925888" y="2949575"/>
          <p14:tracePt t="55845" x="4013200" y="2905125"/>
          <p14:tracePt t="55853" x="4083050" y="2844800"/>
          <p14:tracePt t="55861" x="4152900" y="2782888"/>
          <p14:tracePt t="55869" x="4214813" y="2730500"/>
          <p14:tracePt t="55877" x="4257675" y="2652713"/>
          <p14:tracePt t="55886" x="4267200" y="2600325"/>
          <p14:tracePt t="55894" x="4267200" y="2530475"/>
          <p14:tracePt t="55902" x="4275138" y="2478088"/>
          <p14:tracePt t="55910" x="4275138" y="2433638"/>
          <p14:tracePt t="55918" x="4275138" y="2381250"/>
          <p14:tracePt t="55925" x="4275138" y="2338388"/>
          <p14:tracePt t="55935" x="4275138" y="2311400"/>
          <p14:tracePt t="55941" x="4275138" y="2278063"/>
          <p14:tracePt t="55951" x="4249738" y="2260600"/>
          <p14:tracePt t="55957" x="4240213" y="2251075"/>
          <p14:tracePt t="55974" x="4232275" y="2233613"/>
          <p14:tracePt t="56006" x="4197350" y="2251075"/>
          <p14:tracePt t="56014" x="4170363" y="2278063"/>
          <p14:tracePt t="56022" x="4152900" y="2328863"/>
          <p14:tracePt t="56030" x="4127500" y="2373313"/>
          <p14:tracePt t="56037" x="4083050" y="2425700"/>
          <p14:tracePt t="56045" x="4075113" y="2468563"/>
          <p14:tracePt t="56054" x="4057650" y="2538413"/>
          <p14:tracePt t="56061" x="4030663" y="2600325"/>
          <p14:tracePt t="56070" x="4030663" y="2625725"/>
          <p14:tracePt t="56077" x="4022725" y="2652713"/>
          <p14:tracePt t="56086" x="4022725" y="2670175"/>
          <p14:tracePt t="56094" x="4022725" y="2687638"/>
          <p14:tracePt t="56117" x="4040188" y="2695575"/>
          <p14:tracePt t="56125" x="4100513" y="2695575"/>
          <p14:tracePt t="56134" x="4152900" y="2695575"/>
          <p14:tracePt t="56141" x="4214813" y="2670175"/>
          <p14:tracePt t="56151" x="4275138" y="2617788"/>
          <p14:tracePt t="56157" x="4319588" y="2582863"/>
          <p14:tracePt t="56167" x="4371975" y="2530475"/>
          <p14:tracePt t="56174" x="4406900" y="2495550"/>
          <p14:tracePt t="56184" x="4414838" y="2468563"/>
          <p14:tracePt t="56189" x="4414838" y="2443163"/>
          <p14:tracePt t="56198" x="4432300" y="2425700"/>
          <p14:tracePt t="56205" x="4432300" y="2408238"/>
          <p14:tracePt t="56222" x="4432300" y="2390775"/>
          <p14:tracePt t="56230" x="4424363" y="2363788"/>
          <p14:tracePt t="56237" x="4414838" y="2363788"/>
          <p14:tracePt t="56246" x="4389438" y="2355850"/>
          <p14:tracePt t="56253" x="4344988" y="2355850"/>
          <p14:tracePt t="56268" x="4292600" y="2355850"/>
          <p14:tracePt t="56270" x="4240213" y="2355850"/>
          <p14:tracePt t="56277" x="4187825" y="2355850"/>
          <p14:tracePt t="56286" x="4110038" y="2390775"/>
          <p14:tracePt t="56293" x="4065588" y="2425700"/>
          <p14:tracePt t="56302" x="4013200" y="2478088"/>
          <p14:tracePt t="56310" x="3970338" y="2538413"/>
          <p14:tracePt t="56318" x="3925888" y="2608263"/>
          <p14:tracePt t="56326" x="3900488" y="2687638"/>
          <p14:tracePt t="56334" x="3900488" y="2757488"/>
          <p14:tracePt t="56341" x="3900488" y="2817813"/>
          <p14:tracePt t="56351" x="3900488" y="2887663"/>
          <p14:tracePt t="56358" x="3900488" y="2949575"/>
          <p14:tracePt t="56368" x="3900488" y="2992438"/>
          <p14:tracePt t="56373" x="3925888" y="3044825"/>
          <p14:tracePt t="56385" x="3935413" y="3071813"/>
          <p14:tracePt t="56390" x="3960813" y="3106738"/>
          <p14:tracePt t="56405" x="3978275" y="3114675"/>
          <p14:tracePt t="56815" x="3995738" y="3106738"/>
          <p14:tracePt t="56821" x="4022725" y="3079750"/>
          <p14:tracePt t="56831" x="4048125" y="3044825"/>
          <p14:tracePt t="56837" x="4083050" y="3009900"/>
          <p14:tracePt t="56845" x="4100513" y="2957513"/>
          <p14:tracePt t="56853" x="4110038" y="2922588"/>
          <p14:tracePt t="56861" x="4135438" y="2879725"/>
          <p14:tracePt t="56870" x="4144963" y="2844800"/>
          <p14:tracePt t="56877" x="4144963" y="2800350"/>
          <p14:tracePt t="56887" x="4152900" y="2774950"/>
          <p14:tracePt t="56894" x="4170363" y="2747963"/>
          <p14:tracePt t="56902" x="4170363" y="2713038"/>
          <p14:tracePt t="56910" x="4187825" y="2695575"/>
          <p14:tracePt t="57022" x="4197350" y="2695575"/>
          <p14:tracePt t="57029" x="4222750" y="2722563"/>
          <p14:tracePt t="57038" x="4240213" y="2740025"/>
          <p14:tracePt t="57046" x="4257675" y="2774950"/>
          <p14:tracePt t="57054" x="4267200" y="2782888"/>
          <p14:tracePt t="57077" x="4302125" y="2782888"/>
          <p14:tracePt t="57101" x="4310063" y="2782888"/>
          <p14:tracePt t="57109" x="4327525" y="2774950"/>
          <p14:tracePt t="57117" x="4327525" y="2747963"/>
          <p14:tracePt t="57125" x="4327525" y="2705100"/>
          <p14:tracePt t="57134" x="4327525" y="2687638"/>
          <p14:tracePt t="57141" x="4327525" y="2643188"/>
          <p14:tracePt t="57151" x="4327525" y="2608263"/>
          <p14:tracePt t="57157" x="4327525" y="2600325"/>
          <p14:tracePt t="57168" x="4327525" y="2582863"/>
          <p14:tracePt t="57173" x="4327525" y="2573338"/>
          <p14:tracePt t="57184" x="4319588" y="2565400"/>
          <p14:tracePt t="57190" x="4292600" y="2538413"/>
          <p14:tracePt t="57205" x="4284663" y="2538413"/>
          <p14:tracePt t="57214" x="4257675" y="2538413"/>
          <p14:tracePt t="57222" x="4240213" y="2538413"/>
          <p14:tracePt t="57230" x="4205288" y="2538413"/>
          <p14:tracePt t="57238" x="4170363" y="2555875"/>
          <p14:tracePt t="57246" x="4162425" y="2600325"/>
          <p14:tracePt t="57253" x="4162425" y="2643188"/>
          <p14:tracePt t="57261" x="4144963" y="2670175"/>
          <p14:tracePt t="57270" x="4144963" y="2722563"/>
          <p14:tracePt t="57283" x="4144963" y="2757488"/>
          <p14:tracePt t="57285" x="4144963" y="2782888"/>
          <p14:tracePt t="57294" x="4144963" y="2809875"/>
          <p14:tracePt t="57302" x="4144963" y="2817813"/>
          <p14:tracePt t="57310" x="4152900" y="2827338"/>
          <p14:tracePt t="57318" x="4170363" y="2844800"/>
          <p14:tracePt t="57325" x="4179888" y="2844800"/>
          <p14:tracePt t="57334" x="4187825" y="2844800"/>
          <p14:tracePt t="57341" x="4214813" y="2835275"/>
          <p14:tracePt t="57351" x="4222750" y="2827338"/>
          <p14:tracePt t="57357" x="4257675" y="2792413"/>
          <p14:tracePt t="57367" x="4257675" y="2757488"/>
          <p14:tracePt t="57373" x="4267200" y="2713038"/>
          <p14:tracePt t="57384" x="4275138" y="2687638"/>
          <p14:tracePt t="57390" x="4275138" y="2652713"/>
          <p14:tracePt t="57401" x="4275138" y="2608263"/>
          <p14:tracePt t="57405" x="4275138" y="2582863"/>
          <p14:tracePt t="57414" x="4275138" y="2555875"/>
          <p14:tracePt t="57421" x="4275138" y="2530475"/>
          <p14:tracePt t="57430" x="4275138" y="2520950"/>
          <p14:tracePt t="57438" x="4275138" y="2486025"/>
          <p14:tracePt t="57446" x="4257675" y="2478088"/>
          <p14:tracePt t="57454" x="4249738" y="2468563"/>
          <p14:tracePt t="57461" x="4232275" y="2468563"/>
          <p14:tracePt t="57469" x="4205288" y="2468563"/>
          <p14:tracePt t="57478" x="4197350" y="2468563"/>
          <p14:tracePt t="57486" x="4187825" y="2468563"/>
          <p14:tracePt t="57493" x="4170363" y="2468563"/>
          <p14:tracePt t="57502" x="4152900" y="2468563"/>
          <p14:tracePt t="57510" x="4127500" y="2478088"/>
          <p14:tracePt t="57517" x="4117975" y="2520950"/>
          <p14:tracePt t="57525" x="4117975" y="2565400"/>
          <p14:tracePt t="57533" x="4110038" y="2608263"/>
          <p14:tracePt t="57541" x="4110038" y="2652713"/>
          <p14:tracePt t="57551" x="4110038" y="2695575"/>
          <p14:tracePt t="57558" x="4110038" y="2740025"/>
          <p14:tracePt t="57567" x="4110038" y="2774950"/>
          <p14:tracePt t="57573" x="4135438" y="2817813"/>
          <p14:tracePt t="57584" x="4152900" y="2844800"/>
          <p14:tracePt t="57590" x="4170363" y="2852738"/>
          <p14:tracePt t="57600" x="4187825" y="2870200"/>
          <p14:tracePt t="57605" x="4214813" y="2870200"/>
          <p14:tracePt t="57614" x="4240213" y="2870200"/>
          <p14:tracePt t="57622" x="4267200" y="2870200"/>
          <p14:tracePt t="57630" x="4302125" y="2870200"/>
          <p14:tracePt t="57638" x="4310063" y="2870200"/>
          <p14:tracePt t="57646" x="4344988" y="2844800"/>
          <p14:tracePt t="57653" x="4371975" y="2817813"/>
          <p14:tracePt t="57662" x="4389438" y="2774950"/>
          <p14:tracePt t="57669" x="4406900" y="2740025"/>
          <p14:tracePt t="57677" x="4406900" y="2695575"/>
          <p14:tracePt t="57686" x="4414838" y="2643188"/>
          <p14:tracePt t="57693" x="4414838" y="2608263"/>
          <p14:tracePt t="57701" x="4414838" y="2573338"/>
          <p14:tracePt t="57710" x="4414838" y="2520950"/>
          <p14:tracePt t="57718" x="4406900" y="2478088"/>
          <p14:tracePt t="57726" x="4379913" y="2451100"/>
          <p14:tracePt t="57734" x="4344988" y="2425700"/>
          <p14:tracePt t="57741" x="4337050" y="2408238"/>
          <p14:tracePt t="57751" x="4302125" y="2381250"/>
          <p14:tracePt t="57757" x="4292600" y="2381250"/>
          <p14:tracePt t="57767" x="4257675" y="2381250"/>
          <p14:tracePt t="57773" x="4232275" y="2363788"/>
          <p14:tracePt t="57784" x="4205288" y="2363788"/>
          <p14:tracePt t="57790" x="4170363" y="2363788"/>
          <p14:tracePt t="57800" x="4127500" y="2373313"/>
          <p14:tracePt t="57805" x="4083050" y="2416175"/>
          <p14:tracePt t="57814" x="4075113" y="2460625"/>
          <p14:tracePt t="57822" x="4057650" y="2520950"/>
          <p14:tracePt t="57830" x="4022725" y="2590800"/>
          <p14:tracePt t="57838" x="4022725" y="2670175"/>
          <p14:tracePt t="57846" x="4022725" y="2730500"/>
          <p14:tracePt t="57854" x="4022725" y="2809875"/>
          <p14:tracePt t="57861" x="4040188" y="2887663"/>
          <p14:tracePt t="57869" x="4057650" y="2940050"/>
          <p14:tracePt t="57877" x="4092575" y="2992438"/>
          <p14:tracePt t="57885" x="4127500" y="3044825"/>
          <p14:tracePt t="57894" x="4152900" y="3079750"/>
          <p14:tracePt t="57902" x="4187825" y="3089275"/>
          <p14:tracePt t="57909" x="4214813" y="3106738"/>
          <p14:tracePt t="57918" x="4240213" y="3106738"/>
          <p14:tracePt t="57925" x="4267200" y="3106738"/>
          <p14:tracePt t="57933" x="4284663" y="3106738"/>
          <p14:tracePt t="57941" x="4319588" y="3089275"/>
          <p14:tracePt t="57951" x="4354513" y="3054350"/>
          <p14:tracePt t="57958" x="4354513" y="3019425"/>
          <p14:tracePt t="57967" x="4354513" y="2967038"/>
          <p14:tracePt t="57973" x="4362450" y="2905125"/>
          <p14:tracePt t="57983" x="4362450" y="2844800"/>
          <p14:tracePt t="57990" x="4362450" y="2800350"/>
          <p14:tracePt t="58001" x="4362450" y="2747963"/>
          <p14:tracePt t="58007" x="4362450" y="2695575"/>
          <p14:tracePt t="58014" x="4362450" y="2652713"/>
          <p14:tracePt t="58022" x="4344988" y="2625725"/>
          <p14:tracePt t="58030" x="4327525" y="2600325"/>
          <p14:tracePt t="58037" x="4319588" y="2565400"/>
          <p14:tracePt t="58046" x="4284663" y="2530475"/>
          <p14:tracePt t="58054" x="4257675" y="2530475"/>
          <p14:tracePt t="58061" x="4240213" y="2520950"/>
          <p14:tracePt t="58069" x="4232275" y="2520950"/>
          <p14:tracePt t="58077" x="4187825" y="2520950"/>
          <p14:tracePt t="58085" x="4152900" y="2520950"/>
          <p14:tracePt t="58093" x="4144963" y="2520950"/>
          <p14:tracePt t="58102" x="4117975" y="2538413"/>
          <p14:tracePt t="58110" x="4110038" y="2590800"/>
          <p14:tracePt t="58118" x="4083050" y="2643188"/>
          <p14:tracePt t="58126" x="4083050" y="2713038"/>
          <p14:tracePt t="58133" x="4083050" y="2765425"/>
          <p14:tracePt t="58142" x="4083050" y="2817813"/>
          <p14:tracePt t="58151" x="4083050" y="2862263"/>
          <p14:tracePt t="58157" x="4110038" y="2905125"/>
          <p14:tracePt t="58167" x="4144963" y="2940050"/>
          <p14:tracePt t="58174" x="4170363" y="2957513"/>
          <p14:tracePt t="58184" x="4187825" y="2974975"/>
          <p14:tracePt t="58190" x="4214813" y="2974975"/>
          <p14:tracePt t="58201" x="4257675" y="2974975"/>
          <p14:tracePt t="58206" x="4302125" y="2974975"/>
          <p14:tracePt t="58215" x="4310063" y="2974975"/>
          <p14:tracePt t="58222" x="4354513" y="2949575"/>
          <p14:tracePt t="58230" x="4371975" y="2905125"/>
          <p14:tracePt t="58238" x="4397375" y="2835275"/>
          <p14:tracePt t="58246" x="4414838" y="2792413"/>
          <p14:tracePt t="58254" x="4432300" y="2747963"/>
          <p14:tracePt t="58261" x="4441825" y="2705100"/>
          <p14:tracePt t="58270" x="4459288" y="2652713"/>
          <p14:tracePt t="58277" x="4459288" y="2617788"/>
          <p14:tracePt t="58285" x="4459288" y="2582863"/>
          <p14:tracePt t="58293" x="4459288" y="2555875"/>
          <p14:tracePt t="58302" x="4449763" y="2520950"/>
          <p14:tracePt t="58310" x="4432300" y="2486025"/>
          <p14:tracePt t="58317" x="4406900" y="2468563"/>
          <p14:tracePt t="58325" x="4389438" y="2451100"/>
          <p14:tracePt t="58334" x="4362450" y="2433638"/>
          <p14:tracePt t="58341" x="4337050" y="2433638"/>
          <p14:tracePt t="58350" x="4292600" y="2433638"/>
          <p14:tracePt t="58358" x="4257675" y="2433638"/>
          <p14:tracePt t="58367" x="4232275" y="2433638"/>
          <p14:tracePt t="58374" x="4205288" y="2433638"/>
          <p14:tracePt t="58383" x="4170363" y="2478088"/>
          <p14:tracePt t="58389" x="4162425" y="2538413"/>
          <p14:tracePt t="58400" x="4162425" y="2590800"/>
          <p14:tracePt t="58406" x="4162425" y="2643188"/>
          <p14:tracePt t="58417" x="4162425" y="2713038"/>
          <p14:tracePt t="58422" x="4162425" y="2757488"/>
          <p14:tracePt t="58430" x="4162425" y="2809875"/>
          <p14:tracePt t="58437" x="4187825" y="2862263"/>
          <p14:tracePt t="58446" x="4214813" y="2905125"/>
          <p14:tracePt t="58454" x="4240213" y="2940050"/>
          <p14:tracePt t="58461" x="4257675" y="2949575"/>
          <p14:tracePt t="58469" x="4275138" y="2974975"/>
          <p14:tracePt t="58477" x="4302125" y="2974975"/>
          <p14:tracePt t="58485" x="4319588" y="2974975"/>
          <p14:tracePt t="58494" x="4354513" y="2974975"/>
          <p14:tracePt t="58502" x="4371975" y="2974975"/>
          <p14:tracePt t="58509" x="4414838" y="2932113"/>
          <p14:tracePt t="58517" x="4432300" y="2905125"/>
          <p14:tracePt t="58526" x="4441825" y="2870200"/>
          <p14:tracePt t="58534" x="4459288" y="2827338"/>
          <p14:tracePt t="58541" x="4476750" y="2792413"/>
          <p14:tracePt t="58550" x="4476750" y="2757488"/>
          <p14:tracePt t="58558" x="4476750" y="2740025"/>
          <p14:tracePt t="58569" x="4476750" y="2705100"/>
          <p14:tracePt t="58573" x="4476750" y="2695575"/>
          <p14:tracePt t="58583" x="4476750" y="2687638"/>
          <p14:tracePt t="58589" x="4476750" y="2660650"/>
          <p14:tracePt t="58605" x="4467225" y="2643188"/>
          <p14:tracePt t="58630" x="4449763" y="2617788"/>
          <p14:tracePt t="58638" x="4414838" y="2617788"/>
          <p14:tracePt t="58646" x="4406900" y="2617788"/>
          <p14:tracePt t="58654" x="4389438" y="2617788"/>
          <p14:tracePt t="58661" x="4371975" y="2617788"/>
          <p14:tracePt t="58677" x="4362450" y="2617788"/>
          <p14:tracePt t="58710" x="4344988" y="2617788"/>
          <p14:tracePt t="58966" x="4337050" y="2617788"/>
          <p14:tracePt t="58973" x="4319588" y="2617788"/>
          <p14:tracePt t="59046" x="4302125" y="2617788"/>
          <p14:tracePt t="59142" x="4292600" y="2625725"/>
          <p14:tracePt t="59166" x="4292600" y="2635250"/>
          <p14:tracePt t="59199" x="4292600" y="2643188"/>
          <p14:tracePt t="59205" x="4284663" y="2652713"/>
          <p14:tracePt t="59222" x="4275138" y="2670175"/>
          <p14:tracePt t="59245" x="4249738" y="2687638"/>
          <p14:tracePt t="59253" x="4240213" y="2695575"/>
          <p14:tracePt t="59261" x="4240213" y="2713038"/>
          <p14:tracePt t="59269" x="4240213" y="2722563"/>
          <p14:tracePt t="59277" x="4240213" y="2730500"/>
          <p14:tracePt t="59285" x="4232275" y="2757488"/>
          <p14:tracePt t="59293" x="4232275" y="2765425"/>
          <p14:tracePt t="59310" x="4232275" y="2774950"/>
          <p14:tracePt t="59318" x="4232275" y="2809875"/>
          <p14:tracePt t="59326" x="4240213" y="2827338"/>
          <p14:tracePt t="59334" x="4257675" y="2862263"/>
          <p14:tracePt t="59341" x="4275138" y="2905125"/>
          <p14:tracePt t="59350" x="4310063" y="2940050"/>
          <p14:tracePt t="59357" x="4354513" y="2984500"/>
          <p14:tracePt t="59367" x="4406900" y="3027363"/>
          <p14:tracePt t="59373" x="4476750" y="3062288"/>
          <p14:tracePt t="59383" x="4519613" y="3079750"/>
          <p14:tracePt t="59389" x="4589463" y="3106738"/>
          <p14:tracePt t="59400" x="4702175" y="3149600"/>
          <p14:tracePt t="59405" x="4824413" y="3159125"/>
          <p14:tracePt t="59417" x="4921250" y="3167063"/>
          <p14:tracePt t="59421" x="5016500" y="3167063"/>
          <p14:tracePt t="59430" x="5068888" y="3167063"/>
          <p14:tracePt t="59437" x="5138738" y="3167063"/>
          <p14:tracePt t="59446" x="5200650" y="3132138"/>
          <p14:tracePt t="59454" x="5270500" y="3106738"/>
          <p14:tracePt t="59461" x="5305425" y="3079750"/>
          <p14:tracePt t="59469" x="5330825" y="3054350"/>
          <p14:tracePt t="59478" x="5365750" y="3019425"/>
          <p14:tracePt t="59485" x="5392738" y="2974975"/>
          <p14:tracePt t="59494" x="5400675" y="2957513"/>
          <p14:tracePt t="59502" x="5400675" y="2922588"/>
          <p14:tracePt t="59509" x="5400675" y="2879725"/>
          <p14:tracePt t="59518" x="5400675" y="2862263"/>
          <p14:tracePt t="59526" x="5400675" y="2827338"/>
          <p14:tracePt t="59533" x="5392738" y="2792413"/>
          <p14:tracePt t="59551" x="5365750" y="2747963"/>
          <p14:tracePt t="59557" x="5330825" y="2713038"/>
          <p14:tracePt t="59567" x="5295900" y="2695575"/>
          <p14:tracePt t="59573" x="5278438" y="2670175"/>
          <p14:tracePt t="59584" x="5235575" y="2643188"/>
          <p14:tracePt t="59590" x="5173663" y="2625725"/>
          <p14:tracePt t="59600" x="5113338" y="2600325"/>
          <p14:tracePt t="59605" x="5060950" y="2600325"/>
          <p14:tracePt t="59616" x="4991100" y="2582863"/>
          <p14:tracePt t="59621" x="4938713" y="2573338"/>
          <p14:tracePt t="59630" x="4859338" y="2573338"/>
          <p14:tracePt t="59637" x="4799013" y="2573338"/>
          <p14:tracePt t="59646" x="4729163" y="2573338"/>
          <p14:tracePt t="59654" x="4667250" y="2573338"/>
          <p14:tracePt t="59662" x="4624388" y="2573338"/>
          <p14:tracePt t="59669" x="4589463" y="2573338"/>
          <p14:tracePt t="59677" x="4579938" y="2573338"/>
          <p14:tracePt t="59685" x="4554538" y="2573338"/>
          <p14:tracePt t="59758" x="4546600" y="2582863"/>
          <p14:tracePt t="59773" x="4546600" y="2590800"/>
          <p14:tracePt t="59782" x="4537075" y="2600325"/>
          <p14:tracePt t="59789" x="4519613" y="2608263"/>
          <p14:tracePt t="59854" x="4511675" y="2608263"/>
          <p14:tracePt t="59870" x="4502150" y="2608263"/>
          <p14:tracePt t="59878" x="4467225" y="2608263"/>
          <p14:tracePt t="59885" x="4459288" y="2608263"/>
          <p14:tracePt t="59893" x="4424363" y="2608263"/>
          <p14:tracePt t="59902" x="4406900" y="2608263"/>
          <p14:tracePt t="59910" x="4371975" y="2608263"/>
          <p14:tracePt t="59918" x="4344988" y="2608263"/>
          <p14:tracePt t="59925" x="4337050" y="2608263"/>
          <p14:tracePt t="59934" x="4302125" y="2608263"/>
          <p14:tracePt t="59942" x="4284663" y="2608263"/>
          <p14:tracePt t="59950" x="4249738" y="2608263"/>
          <p14:tracePt t="59957" x="4240213" y="2608263"/>
          <p14:tracePt t="59967" x="4205288" y="2608263"/>
          <p14:tracePt t="59973" x="4197350" y="2608263"/>
          <p14:tracePt t="59999" x="4187825" y="2608263"/>
          <p14:tracePt t="60078" x="4187825" y="2643188"/>
          <p14:tracePt t="60086" x="4197350" y="2652713"/>
          <p14:tracePt t="60101" x="4214813" y="2652713"/>
          <p14:tracePt t="60110" x="4232275" y="2670175"/>
          <p14:tracePt t="60126" x="4240213" y="2670175"/>
          <p14:tracePt t="60286" x="4257675" y="2678113"/>
          <p14:tracePt t="60302" x="4275138" y="2687638"/>
          <p14:tracePt t="60318" x="4310063" y="2722563"/>
          <p14:tracePt t="60334" x="4327525" y="2740025"/>
          <p14:tracePt t="60342" x="4354513" y="2765425"/>
          <p14:tracePt t="60349" x="4371975" y="2774950"/>
          <p14:tracePt t="60358" x="4397375" y="2774950"/>
          <p14:tracePt t="60367" x="4414838" y="2782888"/>
          <p14:tracePt t="60373" x="4432300" y="2782888"/>
          <p14:tracePt t="60383" x="4459288" y="2782888"/>
          <p14:tracePt t="60389" x="4476750" y="2782888"/>
          <p14:tracePt t="60405" x="4484688" y="2782888"/>
          <p14:tracePt t="60422" x="4502150" y="2782888"/>
          <p14:tracePt t="60430" x="4519613" y="2782888"/>
          <p14:tracePt t="60446" x="4537075" y="2782888"/>
          <p14:tracePt t="60461" x="4537075" y="2774950"/>
          <p14:tracePt t="60470" x="4537075" y="2757488"/>
          <p14:tracePt t="60477" x="4537075" y="2747963"/>
          <p14:tracePt t="60486" x="4537075" y="2740025"/>
          <p14:tracePt t="60494" x="4537075" y="2705100"/>
          <p14:tracePt t="60502" x="4537075" y="2695575"/>
          <p14:tracePt t="60518" x="4537075" y="2687638"/>
          <p14:tracePt t="60550" x="4537075" y="2660650"/>
          <p14:tracePt t="60631" x="4572000" y="2652713"/>
          <p14:tracePt t="60638" x="4589463" y="2652713"/>
          <p14:tracePt t="60646" x="4624388" y="2652713"/>
          <p14:tracePt t="60656" x="4659313" y="2652713"/>
          <p14:tracePt t="60662" x="4694238" y="2670175"/>
          <p14:tracePt t="60670" x="4737100" y="2678113"/>
          <p14:tracePt t="60686" x="4754563" y="2687638"/>
          <p14:tracePt t="60694" x="4764088" y="2695575"/>
          <p14:tracePt t="60734" x="4781550" y="2713038"/>
          <p14:tracePt t="60765" x="4789488" y="2722563"/>
          <p14:tracePt t="60798" x="4799013" y="2740025"/>
          <p14:tracePt t="60815" x="4799013" y="2757488"/>
          <p14:tracePt t="60821" x="4799013" y="2765425"/>
          <p14:tracePt t="60832" x="4806950" y="2774950"/>
          <p14:tracePt t="60837" x="4824413" y="2809875"/>
          <p14:tracePt t="60854" x="4841875" y="2827338"/>
          <p14:tracePt t="60885" x="4876800" y="2844800"/>
          <p14:tracePt t="60893" x="4886325" y="2844800"/>
          <p14:tracePt t="60901" x="4911725" y="2844800"/>
          <p14:tracePt t="60910" x="4956175" y="2844800"/>
          <p14:tracePt t="60918" x="4964113" y="2844800"/>
          <p14:tracePt t="60926" x="5008563" y="2844800"/>
          <p14:tracePt t="60933" x="5026025" y="2844800"/>
          <p14:tracePt t="60941" x="5068888" y="2835275"/>
          <p14:tracePt t="60951" x="5130800" y="2817813"/>
          <p14:tracePt t="60958" x="5173663" y="2792413"/>
          <p14:tracePt t="60967" x="5191125" y="2782888"/>
          <p14:tracePt t="60974" x="5235575" y="2747963"/>
          <p14:tracePt t="60983" x="5243513" y="2740025"/>
          <p14:tracePt t="60990" x="5278438" y="2705100"/>
          <p14:tracePt t="61000" x="5287963" y="2687638"/>
          <p14:tracePt t="61005" x="5287963" y="2660650"/>
          <p14:tracePt t="61016" x="5305425" y="2617788"/>
          <p14:tracePt t="61021" x="5305425" y="2600325"/>
          <p14:tracePt t="61033" x="5305425" y="2573338"/>
          <p14:tracePt t="61038" x="5305425" y="2530475"/>
          <p14:tracePt t="61046" x="5305425" y="2486025"/>
          <p14:tracePt t="61054" x="5305425" y="2468563"/>
          <p14:tracePt t="61062" x="5305425" y="2425700"/>
          <p14:tracePt t="61070" x="5305425" y="2398713"/>
          <p14:tracePt t="61077" x="5305425" y="2381250"/>
          <p14:tracePt t="61085" x="5305425" y="2363788"/>
          <p14:tracePt t="61093" x="5305425" y="2355850"/>
          <p14:tracePt t="61110" x="5295900" y="2346325"/>
          <p14:tracePt t="61118" x="5287963" y="2346325"/>
          <p14:tracePt t="61126" x="5260975" y="2346325"/>
          <p14:tracePt t="61134" x="5243513" y="2346325"/>
          <p14:tracePt t="61141" x="5208588" y="2346325"/>
          <p14:tracePt t="61150" x="5173663" y="2346325"/>
          <p14:tracePt t="61157" x="5156200" y="2346325"/>
          <p14:tracePt t="61166" x="5148263" y="2381250"/>
          <p14:tracePt t="61173" x="5148263" y="2425700"/>
          <p14:tracePt t="61183" x="5148263" y="2468563"/>
          <p14:tracePt t="61189" x="5148263" y="2520950"/>
          <p14:tracePt t="61199" x="5148263" y="2555875"/>
          <p14:tracePt t="61205" x="5148263" y="2600325"/>
          <p14:tracePt t="61216" x="5148263" y="2635250"/>
          <p14:tracePt t="61221" x="5183188" y="2687638"/>
          <p14:tracePt t="61233" x="5200650" y="2713038"/>
          <p14:tracePt t="61238" x="5243513" y="2730500"/>
          <p14:tracePt t="61246" x="5305425" y="2765425"/>
          <p14:tracePt t="61253" x="5357813" y="2774950"/>
          <p14:tracePt t="61262" x="5410200" y="2782888"/>
          <p14:tracePt t="61270" x="5453063" y="2782888"/>
          <p14:tracePt t="61284" x="5505450" y="2782888"/>
          <p14:tracePt t="61286" x="5549900" y="2782888"/>
          <p14:tracePt t="61293" x="5610225" y="2782888"/>
          <p14:tracePt t="61301" x="5637213" y="2782888"/>
          <p14:tracePt t="61309" x="5672138" y="2782888"/>
          <p14:tracePt t="61318" x="5722938" y="2747963"/>
          <p14:tracePt t="61325" x="5757863" y="2740025"/>
          <p14:tracePt t="61333" x="5802313" y="2705100"/>
          <p14:tracePt t="61342" x="5827713" y="2695575"/>
          <p14:tracePt t="61350" x="5837238" y="2687638"/>
          <p14:tracePt t="61358" x="5845175" y="2670175"/>
          <p14:tracePt t="61368" x="5845175" y="2660650"/>
          <p14:tracePt t="61373" x="5845175" y="2652713"/>
          <p14:tracePt t="61389" x="5845175" y="2643188"/>
          <p14:tracePt t="61400" x="5845175" y="2625725"/>
          <p14:tracePt t="61405" x="5845175" y="2608263"/>
          <p14:tracePt t="61416" x="5845175" y="2600325"/>
          <p14:tracePt t="61421" x="5819775" y="2573338"/>
          <p14:tracePt t="61430" x="5775325" y="2565400"/>
          <p14:tracePt t="61438" x="5715000" y="2565400"/>
          <p14:tracePt t="61445" x="5654675" y="2565400"/>
          <p14:tracePt t="61454" x="5584825" y="2565400"/>
          <p14:tracePt t="61461" x="5505450" y="2565400"/>
          <p14:tracePt t="61470" x="5427663" y="2565400"/>
          <p14:tracePt t="61477" x="5340350" y="2600325"/>
          <p14:tracePt t="61485" x="5278438" y="2652713"/>
          <p14:tracePt t="61493" x="5235575" y="2678113"/>
          <p14:tracePt t="61501" x="5173663" y="2730500"/>
          <p14:tracePt t="61510" x="5148263" y="2774950"/>
          <p14:tracePt t="61518" x="5121275" y="2800350"/>
          <p14:tracePt t="61525" x="5113338" y="2827338"/>
          <p14:tracePt t="61534" x="5113338" y="2862263"/>
          <p14:tracePt t="61542" x="5113338" y="2914650"/>
          <p14:tracePt t="61549" x="5113338" y="2957513"/>
          <p14:tracePt t="61557" x="5130800" y="2992438"/>
          <p14:tracePt t="61567" x="5148263" y="3036888"/>
          <p14:tracePt t="61574" x="5183188" y="3071813"/>
          <p14:tracePt t="61583" x="5200650" y="3106738"/>
          <p14:tracePt t="61589" x="5226050" y="3124200"/>
          <p14:tracePt t="61599" x="5243513" y="3149600"/>
          <p14:tracePt t="61605" x="5278438" y="3159125"/>
          <p14:tracePt t="61616" x="5287963" y="3159125"/>
          <p14:tracePt t="61621" x="5330825" y="3167063"/>
          <p14:tracePt t="61630" x="5357813" y="3167063"/>
          <p14:tracePt t="61637" x="5400675" y="3167063"/>
          <p14:tracePt t="61646" x="5435600" y="3167063"/>
          <p14:tracePt t="61653" x="5462588" y="3167063"/>
          <p14:tracePt t="61662" x="5505450" y="3141663"/>
          <p14:tracePt t="61670" x="5532438" y="3124200"/>
          <p14:tracePt t="61677" x="5567363" y="3089275"/>
          <p14:tracePt t="61685" x="5575300" y="3062288"/>
          <p14:tracePt t="61693" x="5584825" y="3036888"/>
          <p14:tracePt t="61701" x="5584825" y="2992438"/>
          <p14:tracePt t="61709" x="5584825" y="2957513"/>
          <p14:tracePt t="61717" x="5584825" y="2914650"/>
          <p14:tracePt t="61725" x="5584825" y="2862263"/>
          <p14:tracePt t="61733" x="5584825" y="2827338"/>
          <p14:tracePt t="61742" x="5549900" y="2774950"/>
          <p14:tracePt t="61749" x="5522913" y="2740025"/>
          <p14:tracePt t="61757" x="5497513" y="2695575"/>
          <p14:tracePt t="61767" x="5470525" y="2652713"/>
          <p14:tracePt t="61773" x="5453063" y="2625725"/>
          <p14:tracePt t="61782" x="5418138" y="2600325"/>
          <p14:tracePt t="61789" x="5392738" y="2573338"/>
          <p14:tracePt t="61799" x="5375275" y="2565400"/>
          <p14:tracePt t="61805" x="5330825" y="2555875"/>
          <p14:tracePt t="61816" x="5322888" y="2538413"/>
          <p14:tracePt t="61821" x="5287963" y="2538413"/>
          <p14:tracePt t="61833" x="5243513" y="2538413"/>
          <p14:tracePt t="61837" x="5218113" y="2538413"/>
          <p14:tracePt t="61846" x="5173663" y="2538413"/>
          <p14:tracePt t="61854" x="5156200" y="2538413"/>
          <p14:tracePt t="61862" x="5121275" y="2538413"/>
          <p14:tracePt t="61869" x="5086350" y="2555875"/>
          <p14:tracePt t="61877" x="5078413" y="2555875"/>
          <p14:tracePt t="61886" x="5068888" y="2565400"/>
          <p14:tracePt t="61933" x="5060950" y="2582863"/>
          <p14:tracePt t="61941" x="5060950" y="2590800"/>
          <p14:tracePt t="61950" x="5060950" y="2600325"/>
          <p14:tracePt t="61957" x="5060950" y="2608263"/>
          <p14:tracePt t="61966" x="5060950" y="2635250"/>
          <p14:tracePt t="61983" x="5060950" y="2652713"/>
          <p14:tracePt t="61989" x="5068888" y="2670175"/>
          <p14:tracePt t="62005" x="5086350" y="2695575"/>
          <p14:tracePt t="62022" x="5086350" y="2713038"/>
          <p14:tracePt t="62033" x="5086350" y="2722563"/>
          <p14:tracePt t="62037" x="5086350" y="2740025"/>
          <p14:tracePt t="62054" x="5086350" y="2765425"/>
          <p14:tracePt t="62110" x="5078413" y="2774950"/>
          <p14:tracePt t="62166" x="5068888" y="2774950"/>
          <p14:tracePt t="62189" x="5060950" y="2774950"/>
          <p14:tracePt t="62206" x="5043488" y="2774950"/>
          <p14:tracePt t="62222" x="5026025" y="2774950"/>
          <p14:tracePt t="62232" x="5016500" y="2774950"/>
          <p14:tracePt t="62246" x="4999038" y="2774950"/>
          <p14:tracePt t="62262" x="4991100" y="2774950"/>
          <p14:tracePt t="62318" x="4981575" y="2757488"/>
          <p14:tracePt t="62334" x="4999038" y="2757488"/>
          <p14:tracePt t="62342" x="5026025" y="2757488"/>
          <p14:tracePt t="62349" x="5103813" y="2765425"/>
          <p14:tracePt t="62357" x="5173663" y="2765425"/>
          <p14:tracePt t="62367" x="5226050" y="2774950"/>
          <p14:tracePt t="62373" x="5287963" y="2774950"/>
          <p14:tracePt t="62382" x="5348288" y="2782888"/>
          <p14:tracePt t="62389" x="5392738" y="2809875"/>
          <p14:tracePt t="62400" x="5410200" y="2809875"/>
          <p14:tracePt t="62405" x="5445125" y="2809875"/>
          <p14:tracePt t="62416" x="5480050" y="2817813"/>
          <p14:tracePt t="62421" x="5497513" y="2817813"/>
          <p14:tracePt t="62437" x="5505450" y="2817813"/>
          <p14:tracePt t="62446" x="5522913" y="2817813"/>
          <p14:tracePt t="62454" x="5540375" y="2817813"/>
          <p14:tracePt t="62462" x="5567363" y="2817813"/>
          <p14:tracePt t="62470" x="5592763" y="2817813"/>
          <p14:tracePt t="62478" x="5619750" y="2817813"/>
          <p14:tracePt t="62486" x="5654675" y="2817813"/>
          <p14:tracePt t="62493" x="5680075" y="2817813"/>
          <p14:tracePt t="62501" x="5715000" y="2817813"/>
          <p14:tracePt t="62510" x="5749925" y="2817813"/>
          <p14:tracePt t="62517" x="5767388" y="2800350"/>
          <p14:tracePt t="62525" x="5792788" y="2792413"/>
          <p14:tracePt t="62533" x="5810250" y="2792413"/>
          <p14:tracePt t="62541" x="5837238" y="2782888"/>
          <p14:tracePt t="62557" x="5854700" y="2757488"/>
          <p14:tracePt t="62646" x="5854700" y="2747963"/>
          <p14:tracePt t="62662" x="5854700" y="2740025"/>
          <p14:tracePt t="62679" x="5854700" y="2713038"/>
          <p14:tracePt t="62687" x="5854700" y="2705100"/>
          <p14:tracePt t="62701" x="5845175" y="2695575"/>
          <p14:tracePt t="62709" x="5827713" y="2687638"/>
          <p14:tracePt t="62717" x="5819775" y="2670175"/>
          <p14:tracePt t="62725" x="5810250" y="2652713"/>
          <p14:tracePt t="62734" x="5802313" y="2625725"/>
          <p14:tracePt t="62742" x="5784850" y="2617788"/>
          <p14:tracePt t="62749" x="5775325" y="2608263"/>
          <p14:tracePt t="62758" x="5775325" y="2600325"/>
          <p14:tracePt t="62773" x="5767388" y="2582863"/>
          <p14:tracePt t="62934" x="5767388" y="2573338"/>
          <p14:tracePt t="62941" x="5792788" y="2590800"/>
          <p14:tracePt t="62966" x="5810250" y="2590800"/>
          <p14:tracePt t="63150" x="5827713" y="2600325"/>
          <p14:tracePt t="63157" x="5837238" y="2608263"/>
          <p14:tracePt t="63165" x="5845175" y="2643188"/>
          <p14:tracePt t="63174" x="5854700" y="2678113"/>
          <p14:tracePt t="63184" x="5880100" y="2713038"/>
          <p14:tracePt t="63200" x="5880100" y="2757488"/>
          <p14:tracePt t="63206" x="5880100" y="2774950"/>
          <p14:tracePt t="63218" x="5880100" y="2809875"/>
          <p14:tracePt t="63221" x="5872163" y="2844800"/>
          <p14:tracePt t="63233" x="5872163" y="2870200"/>
          <p14:tracePt t="63237" x="5862638" y="2914650"/>
          <p14:tracePt t="63250" x="5862638" y="2940050"/>
          <p14:tracePt t="63254" x="5862638" y="2974975"/>
          <p14:tracePt t="63262" x="5862638" y="2992438"/>
          <p14:tracePt t="63283" x="5862638" y="3044825"/>
          <p14:tracePt t="63285" x="5862638" y="3071813"/>
          <p14:tracePt t="63293" x="5872163" y="3089275"/>
          <p14:tracePt t="63301" x="5889625" y="3106738"/>
          <p14:tracePt t="63310" x="5924550" y="3132138"/>
          <p14:tracePt t="63318" x="5942013" y="3132138"/>
          <p14:tracePt t="63326" x="6011863" y="3132138"/>
          <p14:tracePt t="63334" x="6089650" y="3132138"/>
          <p14:tracePt t="63341" x="6116638" y="3132138"/>
          <p14:tracePt t="63349" x="6194425" y="3132138"/>
          <p14:tracePt t="63358" x="6246813" y="3132138"/>
          <p14:tracePt t="63365" x="6326188" y="3124200"/>
          <p14:tracePt t="63374" x="6369050" y="3124200"/>
          <p14:tracePt t="63383" x="6413500" y="3124200"/>
          <p14:tracePt t="63390" x="6438900" y="3106738"/>
          <p14:tracePt t="63400" x="6465888" y="3106738"/>
          <p14:tracePt t="63405" x="6483350" y="3106738"/>
          <p14:tracePt t="63421" x="6491288" y="3097213"/>
          <p14:tracePt t="63470" x="6491288" y="3089275"/>
          <p14:tracePt t="63486" x="6491288" y="3079750"/>
          <p14:tracePt t="63501" x="6491288" y="3062288"/>
          <p14:tracePt t="63525" x="6483350" y="3036888"/>
          <p14:tracePt t="63558" x="6473825" y="3019425"/>
          <p14:tracePt t="63574" x="6465888" y="3009900"/>
          <p14:tracePt t="63582" x="6430963" y="3009900"/>
          <p14:tracePt t="63589" x="6421438" y="3001963"/>
          <p14:tracePt t="63599" x="6396038" y="2974975"/>
          <p14:tracePt t="63606" x="6378575" y="2967038"/>
          <p14:tracePt t="63622" x="6369050" y="2957513"/>
          <p14:tracePt t="63633" x="6351588" y="2949575"/>
          <p14:tracePt t="63638" x="6334125" y="2949575"/>
          <p14:tracePt t="63646" x="6326188" y="2932113"/>
          <p14:tracePt t="63653" x="6308725" y="2922588"/>
          <p14:tracePt t="63670" x="6299200" y="2922588"/>
          <p14:tracePt t="63678" x="6291263" y="2914650"/>
          <p14:tracePt t="63686" x="6281738" y="2914650"/>
          <p14:tracePt t="63694" x="6256338" y="2914650"/>
          <p14:tracePt t="63701" x="6246813" y="2914650"/>
          <p14:tracePt t="63709" x="6211888" y="2914650"/>
          <p14:tracePt t="63718" x="6194425" y="2914650"/>
          <p14:tracePt t="63725" x="6169025" y="2914650"/>
          <p14:tracePt t="63733" x="6159500" y="2914650"/>
          <p14:tracePt t="63742" x="6151563" y="2914650"/>
          <p14:tracePt t="63766" x="6134100" y="2914650"/>
          <p14:tracePt t="63926" x="6142038" y="2914650"/>
          <p14:tracePt t="64542" x="6151563" y="2914650"/>
          <p14:tracePt t="64551" x="6176963" y="2914650"/>
          <p14:tracePt t="64557" x="6221413" y="2914650"/>
          <p14:tracePt t="64565" x="6273800" y="2914650"/>
          <p14:tracePt t="64573" x="6361113" y="2914650"/>
          <p14:tracePt t="64583" x="6438900" y="2914650"/>
          <p14:tracePt t="64590" x="6535738" y="2914650"/>
          <p14:tracePt t="64598" x="6630988" y="2914650"/>
          <p14:tracePt t="64605" x="6718300" y="2914650"/>
          <p14:tracePt t="64616" x="6815138" y="2914650"/>
          <p14:tracePt t="64621" x="6918325" y="2914650"/>
          <p14:tracePt t="64632" x="6988175" y="2914650"/>
          <p14:tracePt t="64637" x="7092950" y="2914650"/>
          <p14:tracePt t="64649" x="7189788" y="2914650"/>
          <p14:tracePt t="64654" x="7267575" y="2914650"/>
          <p14:tracePt t="64662" x="7364413" y="2914650"/>
          <p14:tracePt t="64670" x="7459663" y="2914650"/>
          <p14:tracePt t="64678" x="7556500" y="2914650"/>
          <p14:tracePt t="64685" x="7643813" y="2905125"/>
          <p14:tracePt t="64694" x="7748588" y="2887663"/>
          <p14:tracePt t="64702" x="7843838" y="2870200"/>
          <p14:tracePt t="64710" x="7905750" y="2862263"/>
          <p14:tracePt t="64718" x="7975600" y="2844800"/>
          <p14:tracePt t="64726" x="8035925" y="2817813"/>
          <p14:tracePt t="64735" x="8078788" y="2792413"/>
          <p14:tracePt t="64742" x="8113713" y="2782888"/>
          <p14:tracePt t="64750" x="8140700" y="2747963"/>
          <p14:tracePt t="64766" x="8140700" y="2740025"/>
          <p14:tracePt t="64774" x="8140700" y="2705100"/>
          <p14:tracePt t="64782" x="8140700" y="2687638"/>
          <p14:tracePt t="64790" x="8131175" y="2652713"/>
          <p14:tracePt t="64799" x="8113713" y="2625725"/>
          <p14:tracePt t="64806" x="8088313" y="2608263"/>
          <p14:tracePt t="64816" x="8070850" y="2573338"/>
          <p14:tracePt t="64822" x="8008938" y="2538413"/>
          <p14:tracePt t="64833" x="7958138" y="2530475"/>
          <p14:tracePt t="64838" x="7896225" y="2520950"/>
          <p14:tracePt t="64849" x="7808913" y="2520950"/>
          <p14:tracePt t="64854" x="7731125" y="2520950"/>
          <p14:tracePt t="64862" x="7643813" y="2520950"/>
          <p14:tracePt t="64870" x="7556500" y="2538413"/>
          <p14:tracePt t="64878" x="7469188" y="2565400"/>
          <p14:tracePt t="64886" x="7399338" y="2600325"/>
          <p14:tracePt t="64894" x="7329488" y="2643188"/>
          <p14:tracePt t="64902" x="7267575" y="2695575"/>
          <p14:tracePt t="64909" x="7242175" y="2740025"/>
          <p14:tracePt t="64917" x="7215188" y="2800350"/>
          <p14:tracePt t="64925" x="7215188" y="2862263"/>
          <p14:tracePt t="64934" x="7215188" y="2932113"/>
          <p14:tracePt t="64941" x="7215188" y="2984500"/>
          <p14:tracePt t="64950" x="7224713" y="3036888"/>
          <p14:tracePt t="64958" x="7250113" y="3089275"/>
          <p14:tracePt t="64965" x="7294563" y="3149600"/>
          <p14:tracePt t="64974" x="7329488" y="3176588"/>
          <p14:tracePt t="64982" x="7372350" y="3211513"/>
          <p14:tracePt t="64990" x="7416800" y="3219450"/>
          <p14:tracePt t="64999" x="7469188" y="3246438"/>
          <p14:tracePt t="65006" x="7529513" y="3246438"/>
          <p14:tracePt t="65015" x="7581900" y="3246438"/>
          <p14:tracePt t="65021" x="7634288" y="3236913"/>
          <p14:tracePt t="65032" x="7678738" y="3219450"/>
          <p14:tracePt t="65037" x="7731125" y="3184525"/>
          <p14:tracePt t="65046" x="7791450" y="3167063"/>
          <p14:tracePt t="65054" x="7843838" y="3124200"/>
          <p14:tracePt t="65062" x="7888288" y="3079750"/>
          <p14:tracePt t="65069" x="7931150" y="3036888"/>
          <p14:tracePt t="65078" x="7975600" y="2992438"/>
          <p14:tracePt t="65085" x="7983538" y="2957513"/>
          <p14:tracePt t="65093" x="8018463" y="2922588"/>
          <p14:tracePt t="65101" x="8026400" y="2879725"/>
          <p14:tracePt t="65109" x="8026400" y="2827338"/>
          <p14:tracePt t="65117" x="8026400" y="2792413"/>
          <p14:tracePt t="65125" x="8026400" y="2747963"/>
          <p14:tracePt t="65133" x="8026400" y="2695575"/>
          <p14:tracePt t="65141" x="8026400" y="2660650"/>
          <p14:tracePt t="65150" x="8008938" y="2617788"/>
          <p14:tracePt t="65157" x="8001000" y="2573338"/>
          <p14:tracePt t="65165" x="7966075" y="2520950"/>
          <p14:tracePt t="65173" x="7923213" y="2451100"/>
          <p14:tracePt t="65182" x="7878763" y="2398713"/>
          <p14:tracePt t="65190" x="7835900" y="2355850"/>
          <p14:tracePt t="65200" x="7808913" y="2320925"/>
          <p14:tracePt t="65206" x="7773988" y="2311400"/>
          <p14:tracePt t="65216" x="7731125" y="2303463"/>
          <p14:tracePt t="65221" x="7696200" y="2293938"/>
          <p14:tracePt t="65233" x="7643813" y="2293938"/>
          <p14:tracePt t="65237" x="7591425" y="2293938"/>
          <p14:tracePt t="65246" x="7529513" y="2293938"/>
          <p14:tracePt t="65253" x="7459663" y="2328863"/>
          <p14:tracePt t="65262" x="7416800" y="2373313"/>
          <p14:tracePt t="65269" x="7381875" y="2416175"/>
          <p14:tracePt t="65278" x="7329488" y="2495550"/>
          <p14:tracePt t="65286" x="7302500" y="2538413"/>
          <p14:tracePt t="65294" x="7285038" y="2600325"/>
          <p14:tracePt t="65301" x="7267575" y="2687638"/>
          <p14:tracePt t="65310" x="7267575" y="2757488"/>
          <p14:tracePt t="65317" x="7267575" y="2827338"/>
          <p14:tracePt t="65325" x="7267575" y="2897188"/>
          <p14:tracePt t="65334" x="7294563" y="2949575"/>
          <p14:tracePt t="65341" x="7312025" y="2992438"/>
          <p14:tracePt t="65350" x="7354888" y="3044825"/>
          <p14:tracePt t="65357" x="7407275" y="3089275"/>
          <p14:tracePt t="65365" x="7442200" y="3114675"/>
          <p14:tracePt t="65374" x="7494588" y="3124200"/>
          <p14:tracePt t="65382" x="7539038" y="3132138"/>
          <p14:tracePt t="65390" x="7591425" y="3132138"/>
          <p14:tracePt t="65399" x="7643813" y="3132138"/>
          <p14:tracePt t="65406" x="7686675" y="3132138"/>
          <p14:tracePt t="65416" x="7731125" y="3132138"/>
          <p14:tracePt t="65422" x="7773988" y="3089275"/>
          <p14:tracePt t="65432" x="7808913" y="3054350"/>
          <p14:tracePt t="65449" x="7878763" y="2957513"/>
          <p14:tracePt t="65454" x="7905750" y="2905125"/>
          <p14:tracePt t="65462" x="7923213" y="2827338"/>
          <p14:tracePt t="65470" x="7931150" y="2757488"/>
          <p14:tracePt t="65478" x="7931150" y="2705100"/>
          <p14:tracePt t="65486" x="7931150" y="2652713"/>
          <p14:tracePt t="65494" x="7931150" y="2600325"/>
          <p14:tracePt t="65502" x="7931150" y="2573338"/>
          <p14:tracePt t="65510" x="7923213" y="2520950"/>
          <p14:tracePt t="65518" x="7878763" y="2478088"/>
          <p14:tracePt t="65525" x="7835900" y="2451100"/>
          <p14:tracePt t="65534" x="7783513" y="2425700"/>
          <p14:tracePt t="65542" x="7731125" y="2408238"/>
          <p14:tracePt t="65550" x="7651750" y="2398713"/>
          <p14:tracePt t="65558" x="7564438" y="2381250"/>
          <p14:tracePt t="65566" x="7504113" y="2381250"/>
          <p14:tracePt t="65574" x="7416800" y="2381250"/>
          <p14:tracePt t="65581" x="7337425" y="2381250"/>
          <p14:tracePt t="65589" x="7285038" y="2390775"/>
          <p14:tracePt t="65596" x="7259638" y="2390775"/>
          <p14:tracePt t="65604" x="7197725" y="2451100"/>
          <p14:tracePt t="65613" x="7154863" y="2495550"/>
          <p14:tracePt t="65620" x="7110413" y="2547938"/>
          <p14:tracePt t="65630" x="7075488" y="2608263"/>
          <p14:tracePt t="65636" x="7050088" y="2687638"/>
          <p14:tracePt t="65645" x="7050088" y="2757488"/>
          <p14:tracePt t="65653" x="7050088" y="2817813"/>
          <p14:tracePt t="65661" x="7050088" y="2887663"/>
          <p14:tracePt t="65669" x="7067550" y="2949575"/>
          <p14:tracePt t="65677" x="7102475" y="2992438"/>
          <p14:tracePt t="65685" x="7145338" y="3071813"/>
          <p14:tracePt t="65693" x="7189788" y="3124200"/>
          <p14:tracePt t="65701" x="7224713" y="3167063"/>
          <p14:tracePt t="65709" x="7277100" y="3201988"/>
          <p14:tracePt t="65717" x="7329488" y="3236913"/>
          <p14:tracePt t="65725" x="7381875" y="3263900"/>
          <p14:tracePt t="65733" x="7451725" y="3281363"/>
          <p14:tracePt t="65741" x="7504113" y="3281363"/>
          <p14:tracePt t="65749" x="7573963" y="3298825"/>
          <p14:tracePt t="65757" x="7626350" y="3298825"/>
          <p14:tracePt t="65766" x="7686675" y="3298825"/>
          <p14:tracePt t="65773" x="7756525" y="3298825"/>
          <p14:tracePt t="65781" x="7835900" y="3254375"/>
          <p14:tracePt t="65790" x="7896225" y="3219450"/>
          <p14:tracePt t="65798" x="7975600" y="3167063"/>
          <p14:tracePt t="65805" x="8026400" y="3106738"/>
          <p14:tracePt t="65814" x="8105775" y="3036888"/>
          <p14:tracePt t="65821" x="8148638" y="2967038"/>
          <p14:tracePt t="65831" x="8183563" y="2914650"/>
          <p14:tracePt t="65837" x="8201025" y="2844800"/>
          <p14:tracePt t="65847" x="8228013" y="2782888"/>
          <p14:tracePt t="65853" x="8235950" y="2705100"/>
          <p14:tracePt t="65862" x="8235950" y="2643188"/>
          <p14:tracePt t="65869" x="8235950" y="2600325"/>
          <p14:tracePt t="65877" x="8235950" y="2530475"/>
          <p14:tracePt t="65885" x="8235950" y="2478088"/>
          <p14:tracePt t="65893" x="8210550" y="2425700"/>
          <p14:tracePt t="65901" x="8166100" y="2363788"/>
          <p14:tracePt t="65909" x="8123238" y="2303463"/>
          <p14:tracePt t="65917" x="8088313" y="2251075"/>
          <p14:tracePt t="65925" x="8043863" y="2208213"/>
          <p14:tracePt t="65933" x="7993063" y="2163763"/>
          <p14:tracePt t="65941" x="7940675" y="2138363"/>
          <p14:tracePt t="65949" x="7861300" y="2103438"/>
          <p14:tracePt t="65957" x="7783513" y="2093913"/>
          <p14:tracePt t="65966" x="7686675" y="2085975"/>
          <p14:tracePt t="65973" x="7599363" y="2085975"/>
          <p14:tracePt t="65981" x="7504113" y="2085975"/>
          <p14:tracePt t="65989" x="7399338" y="2120900"/>
          <p14:tracePt t="65998" x="7312025" y="2155825"/>
          <p14:tracePt t="66005" x="7224713" y="2190750"/>
          <p14:tracePt t="66014" x="7154863" y="2243138"/>
          <p14:tracePt t="66021" x="7075488" y="2303463"/>
          <p14:tracePt t="66032" x="7005638" y="2381250"/>
          <p14:tracePt t="66037" x="6953250" y="2468563"/>
          <p14:tracePt t="66048" x="6945313" y="2555875"/>
          <p14:tracePt t="66053" x="6945313" y="2643188"/>
          <p14:tracePt t="66062" x="6945313" y="2722563"/>
          <p14:tracePt t="66069" x="6945313" y="2817813"/>
          <p14:tracePt t="66078" x="6945313" y="2914650"/>
          <p14:tracePt t="66085" x="6945313" y="2984500"/>
          <p14:tracePt t="66093" x="7005638" y="3062288"/>
          <p14:tracePt t="66101" x="7032625" y="3114675"/>
          <p14:tracePt t="66109" x="7067550" y="3159125"/>
          <p14:tracePt t="66117" x="7137400" y="3201988"/>
          <p14:tracePt t="66125" x="7189788" y="3219450"/>
          <p14:tracePt t="66133" x="7242175" y="3246438"/>
          <p14:tracePt t="66141" x="7312025" y="3246438"/>
          <p14:tracePt t="66149" x="7372350" y="3246438"/>
          <p14:tracePt t="66157" x="7442200" y="3236913"/>
          <p14:tracePt t="66165" x="7512050" y="3228975"/>
          <p14:tracePt t="66173" x="7556500" y="3194050"/>
          <p14:tracePt t="66181" x="7616825" y="3167063"/>
          <p14:tracePt t="66189" x="7678738" y="3124200"/>
          <p14:tracePt t="66198" x="7721600" y="3089275"/>
          <p14:tracePt t="66205" x="7756525" y="3044825"/>
          <p14:tracePt t="66215" x="7791450" y="3009900"/>
          <p14:tracePt t="66221" x="7808913" y="2974975"/>
          <p14:tracePt t="66231" x="7808913" y="2957513"/>
          <p14:tracePt t="66237" x="7808913" y="2922588"/>
          <p14:tracePt t="66248" x="7808913" y="2905125"/>
          <p14:tracePt t="66253" x="7808913" y="2870200"/>
          <p14:tracePt t="66265" x="7808913" y="2844800"/>
          <p14:tracePt t="66269" x="7791450" y="2817813"/>
          <p14:tracePt t="66278" x="7773988" y="2792413"/>
          <p14:tracePt t="66286" x="7773988" y="2774950"/>
          <p14:tracePt t="66293" x="7748588" y="2747963"/>
          <p14:tracePt t="66301" x="7739063" y="2740025"/>
          <p14:tracePt t="66325" x="7731125" y="2740025"/>
          <p14:tracePt t="66334" x="7721600" y="2730500"/>
          <p14:tracePt t="66382" x="7696200" y="2730500"/>
          <p14:tracePt t="66389" x="7686675" y="2713038"/>
          <p14:tracePt t="66462" x="7686675" y="2730500"/>
          <p14:tracePt t="66470" x="7713663" y="2774950"/>
          <p14:tracePt t="66480" x="7731125" y="2817813"/>
          <p14:tracePt t="66486" x="7748588" y="2827338"/>
          <p14:tracePt t="67671" x="7748588" y="2852738"/>
          <p14:tracePt t="67677" x="7748588" y="2870200"/>
          <p14:tracePt t="67685" x="7721600" y="2914650"/>
          <p14:tracePt t="67694" x="7678738" y="2940050"/>
          <p14:tracePt t="67702" x="7643813" y="2949575"/>
          <p14:tracePt t="67710" x="7608888" y="2984500"/>
          <p14:tracePt t="67717" x="7591425" y="3001963"/>
          <p14:tracePt t="67725" x="7564438" y="3027363"/>
          <p14:tracePt t="67734" x="7556500" y="3044825"/>
          <p14:tracePt t="67741" x="7556500" y="3071813"/>
          <p14:tracePt t="67750" x="7556500" y="3106738"/>
          <p14:tracePt t="67757" x="7556500" y="3132138"/>
          <p14:tracePt t="67765" x="7556500" y="3176588"/>
          <p14:tracePt t="67773" x="7556500" y="3201988"/>
          <p14:tracePt t="67782" x="7581900" y="3246438"/>
          <p14:tracePt t="67790" x="7591425" y="3254375"/>
          <p14:tracePt t="67799" x="7599363" y="3263900"/>
          <p14:tracePt t="67805" x="7626350" y="3289300"/>
          <p14:tracePt t="67815" x="7643813" y="3306763"/>
          <p14:tracePt t="67821" x="7661275" y="3324225"/>
          <p14:tracePt t="67831" x="7669213" y="3324225"/>
          <p14:tracePt t="67837" x="7678738" y="3324225"/>
          <p14:tracePt t="67849" x="7704138" y="3324225"/>
          <p14:tracePt t="67853" x="7731125" y="3324225"/>
          <p14:tracePt t="67862" x="7791450" y="3324225"/>
          <p14:tracePt t="67870" x="7800975" y="3324225"/>
          <p14:tracePt t="67878" x="7861300" y="3271838"/>
          <p14:tracePt t="67886" x="7948613" y="3219450"/>
          <p14:tracePt t="67894" x="8018463" y="3149600"/>
          <p14:tracePt t="67902" x="8078788" y="3079750"/>
          <p14:tracePt t="67910" x="8140700" y="2992438"/>
          <p14:tracePt t="67918" x="8201025" y="2905125"/>
          <p14:tracePt t="67925" x="8245475" y="2817813"/>
          <p14:tracePt t="67933" x="8253413" y="2713038"/>
          <p14:tracePt t="67941" x="8253413" y="2643188"/>
          <p14:tracePt t="67950" x="8253413" y="2530475"/>
          <p14:tracePt t="67957" x="8253413" y="2468563"/>
          <p14:tracePt t="67966" x="8228013" y="2363788"/>
          <p14:tracePt t="67973" x="8183563" y="2303463"/>
          <p14:tracePt t="67981" x="8140700" y="2251075"/>
          <p14:tracePt t="67989" x="8096250" y="2208213"/>
          <p14:tracePt t="67999" x="8008938" y="2173288"/>
          <p14:tracePt t="68005" x="7948613" y="2146300"/>
          <p14:tracePt t="68015" x="7896225" y="2128838"/>
          <p14:tracePt t="68021" x="7826375" y="2128838"/>
          <p14:tracePt t="68032" x="7739063" y="2128838"/>
          <p14:tracePt t="68037" x="7678738" y="2128838"/>
          <p14:tracePt t="68048" x="7634288" y="2128838"/>
          <p14:tracePt t="68053" x="7591425" y="2128838"/>
          <p14:tracePt t="68065" x="7556500" y="2155825"/>
          <p14:tracePt t="68070" x="7512050" y="2216150"/>
          <p14:tracePt t="68078" x="7486650" y="2260600"/>
          <p14:tracePt t="68086" x="7469188" y="2338388"/>
          <p14:tracePt t="68094" x="7442200" y="2425700"/>
          <p14:tracePt t="68102" x="7442200" y="2503488"/>
          <p14:tracePt t="68109" x="7442200" y="2590800"/>
          <p14:tracePt t="68118" x="7442200" y="2652713"/>
          <p14:tracePt t="68126" x="7459663" y="2730500"/>
          <p14:tracePt t="68134" x="7486650" y="2809875"/>
          <p14:tracePt t="68141" x="7539038" y="2870200"/>
          <p14:tracePt t="68150" x="7591425" y="2940050"/>
          <p14:tracePt t="68157" x="7643813" y="2984500"/>
          <p14:tracePt t="68166" x="7721600" y="3001963"/>
          <p14:tracePt t="68174" x="7791450" y="3027363"/>
          <p14:tracePt t="68182" x="7878763" y="3027363"/>
          <p14:tracePt t="68190" x="7966075" y="3027363"/>
          <p14:tracePt t="68198" x="8061325" y="3027363"/>
          <p14:tracePt t="68206" x="8140700" y="3009900"/>
          <p14:tracePt t="68217" x="8210550" y="2967038"/>
          <p14:tracePt t="68222" x="8270875" y="2922588"/>
          <p14:tracePt t="68232" x="8297863" y="2887663"/>
          <p14:tracePt t="68237" x="8332788" y="2862263"/>
          <p14:tracePt t="68249" x="8358188" y="2835275"/>
          <p14:tracePt t="68253" x="8358188" y="2827338"/>
          <p14:tracePt t="68265" x="8358188" y="2817813"/>
          <p14:tracePt t="68278" x="8358188" y="2800350"/>
          <p14:tracePt t="68359" x="8358188" y="2792413"/>
          <p14:tracePt t="68486" x="8350250" y="2782888"/>
          <p14:tracePt t="68526" x="8340725" y="2782888"/>
          <p14:tracePt t="68550" x="8332788" y="2782888"/>
          <p14:tracePt t="68575" x="8315325" y="2782888"/>
          <p14:tracePt t="68598" x="8297863" y="2782888"/>
          <p14:tracePt t="68613" x="8288338" y="2782888"/>
          <p14:tracePt t="68638" x="8270875" y="2782888"/>
          <p14:tracePt t="68646" x="8245475" y="2782888"/>
          <p14:tracePt t="68653" x="8228013" y="2782888"/>
          <p14:tracePt t="68670" x="8218488" y="2782888"/>
          <p14:tracePt t="68678" x="8210550" y="2782888"/>
          <p14:tracePt t="68685" x="8183563" y="2782888"/>
          <p14:tracePt t="68694" x="8175625" y="2782888"/>
          <p14:tracePt t="68733" x="8166100" y="2782888"/>
          <p14:tracePt t="68741" x="8158163" y="2782888"/>
          <p14:tracePt t="68765" x="8131175" y="2782888"/>
          <p14:tracePt t="68790" x="8123238" y="2782888"/>
          <p14:tracePt t="68798" x="8113713" y="2782888"/>
          <p14:tracePt t="68830" x="8078788" y="2782888"/>
          <p14:tracePt t="68863" x="8053388" y="2800350"/>
          <p14:tracePt t="68885" x="8053388" y="2809875"/>
          <p14:tracePt t="69182" x="8043863" y="2800350"/>
          <p14:tracePt t="69190" x="8043863" y="2792413"/>
          <p14:tracePt t="69198" x="8035925" y="2757488"/>
          <p14:tracePt t="69206" x="8008938" y="2740025"/>
          <p14:tracePt t="69216" x="7993063" y="2713038"/>
          <p14:tracePt t="69222" x="7983538" y="2705100"/>
          <p14:tracePt t="69231" x="7948613" y="2670175"/>
          <p14:tracePt t="69238" x="7940675" y="2660650"/>
          <p14:tracePt t="69250" x="7913688" y="2643188"/>
          <p14:tracePt t="69254" x="7905750" y="2643188"/>
          <p14:tracePt t="69266" x="7878763" y="2643188"/>
          <p14:tracePt t="69270" x="7853363" y="2625725"/>
          <p14:tracePt t="69281" x="7808913" y="2625725"/>
          <p14:tracePt t="69286" x="7773988" y="2625725"/>
          <p14:tracePt t="69294" x="7731125" y="2625725"/>
          <p14:tracePt t="69302" x="7678738" y="2678113"/>
          <p14:tracePt t="69310" x="7651750" y="2722563"/>
          <p14:tracePt t="69318" x="7616825" y="2774950"/>
          <p14:tracePt t="69326" x="7599363" y="2844800"/>
          <p14:tracePt t="69334" x="7573963" y="2914650"/>
          <p14:tracePt t="69341" x="7573963" y="2974975"/>
          <p14:tracePt t="69350" x="7573963" y="3027363"/>
          <p14:tracePt t="69357" x="7573963" y="3071813"/>
          <p14:tracePt t="69366" x="7591425" y="3114675"/>
          <p14:tracePt t="69373" x="7626350" y="3149600"/>
          <p14:tracePt t="69382" x="7678738" y="3167063"/>
          <p14:tracePt t="69390" x="7721600" y="3167063"/>
          <p14:tracePt t="69398" x="7791450" y="3167063"/>
          <p14:tracePt t="69405" x="7861300" y="3167063"/>
          <p14:tracePt t="69415" x="7931150" y="3167063"/>
          <p14:tracePt t="69421" x="7975600" y="3167063"/>
          <p14:tracePt t="69431" x="8053388" y="3141663"/>
          <p14:tracePt t="69437" x="8105775" y="3089275"/>
          <p14:tracePt t="69447" x="8140700" y="3054350"/>
          <p14:tracePt t="69453" x="8193088" y="2992438"/>
          <p14:tracePt t="69465" x="8228013" y="2932113"/>
          <p14:tracePt t="69469" x="8245475" y="2879725"/>
          <p14:tracePt t="69478" x="8288338" y="2844800"/>
          <p14:tracePt t="69485" x="8297863" y="2782888"/>
          <p14:tracePt t="69494" x="8297863" y="2740025"/>
          <p14:tracePt t="69501" x="8297863" y="2687638"/>
          <p14:tracePt t="69510" x="8297863" y="2643188"/>
          <p14:tracePt t="69518" x="8297863" y="2617788"/>
          <p14:tracePt t="69525" x="8297863" y="2582863"/>
          <p14:tracePt t="69533" x="8288338" y="2555875"/>
          <p14:tracePt t="69541" x="8262938" y="2520950"/>
          <p14:tracePt t="69550" x="8253413" y="2513013"/>
          <p14:tracePt t="69557" x="8245475" y="2486025"/>
          <p14:tracePt t="69566" x="8228013" y="2478088"/>
          <p14:tracePt t="69573" x="8218488" y="2468563"/>
          <p14:tracePt t="69631" x="8210550" y="2468563"/>
          <p14:tracePt t="69638" x="8183563" y="2468563"/>
          <p14:tracePt t="69648" x="8166100" y="2478088"/>
          <p14:tracePt t="69654" x="8158163" y="2495550"/>
          <p14:tracePt t="69666" x="8131175" y="2495550"/>
          <p14:tracePt t="69670" x="8096250" y="2503488"/>
          <p14:tracePt t="69683" x="8078788" y="2503488"/>
          <p14:tracePt t="69687" x="8053388" y="2503488"/>
          <p14:tracePt t="69694" x="8026400" y="2503488"/>
          <p14:tracePt t="69702" x="8001000" y="2503488"/>
          <p14:tracePt t="69711" x="7966075" y="2513013"/>
          <p14:tracePt t="69718" x="7913688" y="2513013"/>
          <p14:tracePt t="69725" x="7878763" y="2513013"/>
          <p14:tracePt t="69733" x="7853363" y="2513013"/>
          <p14:tracePt t="69741" x="7826375" y="2513013"/>
          <p14:tracePt t="69750" x="7791450" y="2513013"/>
          <p14:tracePt t="69757" x="7766050" y="2538413"/>
          <p14:tracePt t="69766" x="7748588" y="2538413"/>
          <p14:tracePt t="69773" x="7739063" y="2538413"/>
          <p14:tracePt t="69782" x="7731125" y="2538413"/>
          <p14:tracePt t="69790" x="7721600" y="2538413"/>
          <p14:tracePt t="69814" x="7696200" y="2538413"/>
          <p14:tracePt t="69821" x="7686675" y="2547938"/>
          <p14:tracePt t="69837" x="7686675" y="2555875"/>
          <p14:tracePt t="69848" x="7678738" y="2590800"/>
          <p14:tracePt t="69853" x="7678738" y="2608263"/>
          <p14:tracePt t="69864" x="7678738" y="2643188"/>
          <p14:tracePt t="69870" x="7678738" y="2670175"/>
          <p14:tracePt t="69878" x="7678738" y="2687638"/>
          <p14:tracePt t="69885" x="7678738" y="2722563"/>
          <p14:tracePt t="69902" x="7686675" y="2730500"/>
          <p14:tracePt t="69934" x="7704138" y="2730500"/>
          <p14:tracePt t="69974" x="7721600" y="2730500"/>
          <p14:tracePt t="69981" x="7731125" y="2730500"/>
          <p14:tracePt t="69997" x="7756525" y="2730500"/>
          <p14:tracePt t="70005" x="7766050" y="2713038"/>
          <p14:tracePt t="70014" x="7766050" y="2705100"/>
          <p14:tracePt t="70031" x="7766050" y="2695575"/>
          <p14:tracePt t="70054" x="7766050" y="2687638"/>
          <p14:tracePt t="70081" x="7766050" y="2670175"/>
          <p14:tracePt t="70085" x="7766050" y="2660650"/>
          <p14:tracePt t="70094" x="7766050" y="2652713"/>
          <p14:tracePt t="70110" x="7766050" y="2625725"/>
          <p14:tracePt t="70118" x="7766050" y="2608263"/>
          <p14:tracePt t="70125" x="7766050" y="2600325"/>
          <p14:tracePt t="70133" x="7731125" y="2573338"/>
          <p14:tracePt t="70141" x="7686675" y="2573338"/>
          <p14:tracePt t="70150" x="7616825" y="2573338"/>
          <p14:tracePt t="70157" x="7556500" y="2573338"/>
          <p14:tracePt t="70165" x="7477125" y="2573338"/>
          <p14:tracePt t="70174" x="7399338" y="2600325"/>
          <p14:tracePt t="70182" x="7346950" y="2625725"/>
          <p14:tracePt t="70190" x="7312025" y="2643188"/>
          <p14:tracePt t="70198" x="7294563" y="2670175"/>
          <p14:tracePt t="70206" x="7285038" y="2678113"/>
          <p14:tracePt t="70214" x="7267575" y="2695575"/>
          <p14:tracePt t="70221" x="7267575" y="2713038"/>
          <p14:tracePt t="70231" x="7267575" y="2765425"/>
          <p14:tracePt t="70237" x="7267575" y="2809875"/>
          <p14:tracePt t="70248" x="7267575" y="2862263"/>
          <p14:tracePt t="70253" x="7294563" y="2897188"/>
          <p14:tracePt t="70265" x="7329488" y="2940050"/>
          <p14:tracePt t="70280" x="7407275" y="3001963"/>
          <p14:tracePt t="70286" x="7459663" y="3036888"/>
          <p14:tracePt t="70294" x="7512050" y="3044825"/>
          <p14:tracePt t="70302" x="7556500" y="3044825"/>
          <p14:tracePt t="70310" x="7616825" y="3062288"/>
          <p14:tracePt t="70317" x="7643813" y="3062288"/>
          <p14:tracePt t="70325" x="7713663" y="3036888"/>
          <p14:tracePt t="70333" x="7748588" y="3001963"/>
          <p14:tracePt t="70341" x="7808913" y="2932113"/>
          <p14:tracePt t="70350" x="7853363" y="2862263"/>
          <p14:tracePt t="70358" x="7896225" y="2792413"/>
          <p14:tracePt t="70366" x="7923213" y="2713038"/>
          <p14:tracePt t="70373" x="7931150" y="2652713"/>
          <p14:tracePt t="70383" x="7948613" y="2573338"/>
          <p14:tracePt t="70390" x="7948613" y="2520950"/>
          <p14:tracePt t="70398" x="7948613" y="2451100"/>
          <p14:tracePt t="70406" x="7940675" y="2390775"/>
          <p14:tracePt t="70415" x="7913688" y="2320925"/>
          <p14:tracePt t="70422" x="7878763" y="2268538"/>
          <p14:tracePt t="70431" x="7853363" y="2225675"/>
          <p14:tracePt t="70437" x="7808913" y="2181225"/>
          <p14:tracePt t="70448" x="7766050" y="2138363"/>
          <p14:tracePt t="70453" x="7696200" y="2128838"/>
          <p14:tracePt t="70464" x="7643813" y="2103438"/>
          <p14:tracePt t="70469" x="7573963" y="2093913"/>
          <p14:tracePt t="70481" x="7529513" y="2085975"/>
          <p14:tracePt t="70486" x="7469188" y="2085975"/>
          <p14:tracePt t="70494" x="7389813" y="2111375"/>
          <p14:tracePt t="70502" x="7329488" y="2155825"/>
          <p14:tracePt t="70510" x="7285038" y="2198688"/>
          <p14:tracePt t="70518" x="7242175" y="2260600"/>
          <p14:tracePt t="70526" x="7207250" y="2346325"/>
          <p14:tracePt t="70533" x="7197725" y="2433638"/>
          <p14:tracePt t="70541" x="7180263" y="2538413"/>
          <p14:tracePt t="70550" x="7180263" y="2643188"/>
          <p14:tracePt t="70557" x="7180263" y="2740025"/>
          <p14:tracePt t="70565" x="7197725" y="2809875"/>
          <p14:tracePt t="70573" x="7250113" y="2897188"/>
          <p14:tracePt t="70581" x="7312025" y="2949575"/>
          <p14:tracePt t="70589" x="7364413" y="2992438"/>
          <p14:tracePt t="70598" x="7416800" y="3027363"/>
          <p14:tracePt t="70606" x="7504113" y="3036888"/>
          <p14:tracePt t="70614" x="7573963" y="3036888"/>
          <p14:tracePt t="70622" x="7634288" y="3036888"/>
          <p14:tracePt t="70631" x="7686675" y="3009900"/>
          <p14:tracePt t="70637" x="7766050" y="2967038"/>
          <p14:tracePt t="70647" x="7818438" y="2922588"/>
          <p14:tracePt t="70654" x="7878763" y="2879725"/>
          <p14:tracePt t="70664" x="7923213" y="2817813"/>
          <p14:tracePt t="70670" x="7966075" y="2757488"/>
          <p14:tracePt t="70678" x="7983538" y="2705100"/>
          <p14:tracePt t="70686" x="8008938" y="2652713"/>
          <p14:tracePt t="70694" x="8018463" y="2608263"/>
          <p14:tracePt t="70702" x="8018463" y="2582863"/>
          <p14:tracePt t="70710" x="8018463" y="2555875"/>
          <p14:tracePt t="70726" x="8018463" y="2538413"/>
          <p14:tracePt t="70733" x="8018463" y="2530475"/>
          <p14:tracePt t="70742" x="8008938" y="2513013"/>
          <p14:tracePt t="70750" x="8001000" y="2513013"/>
          <p14:tracePt t="70757" x="7966075" y="2486025"/>
          <p14:tracePt t="70765" x="7948613" y="2486025"/>
          <p14:tracePt t="70774" x="7905750" y="2486025"/>
          <p14:tracePt t="70782" x="7870825" y="2503488"/>
          <p14:tracePt t="70790" x="7835900" y="2513013"/>
          <p14:tracePt t="70798" x="7808913" y="2547938"/>
          <p14:tracePt t="70806" x="7783513" y="2555875"/>
          <p14:tracePt t="70814" x="7748588" y="2600325"/>
          <p14:tracePt t="70821" x="7731125" y="2625725"/>
          <p14:tracePt t="70831" x="7721600" y="2643188"/>
          <p14:tracePt t="70837" x="7704138" y="2687638"/>
          <p14:tracePt t="70848" x="7704138" y="2713038"/>
          <p14:tracePt t="70854" x="7704138" y="2740025"/>
          <p14:tracePt t="70863" x="7704138" y="2757488"/>
          <p14:tracePt t="70869" x="7704138" y="2765425"/>
          <p14:tracePt t="70881" x="7704138" y="2800350"/>
          <p14:tracePt t="70886" x="7704138" y="2809875"/>
          <p14:tracePt t="70902" x="7704138" y="2817813"/>
          <p14:tracePt t="70910" x="7704138" y="2827338"/>
          <p14:tracePt t="70918" x="7713663" y="2844800"/>
          <p14:tracePt t="70925" x="7713663" y="2852738"/>
          <p14:tracePt t="70950" x="7721600" y="2870200"/>
          <p14:tracePt t="71006" x="7731125" y="2870200"/>
          <p14:tracePt t="71102" x="7748588" y="2887663"/>
          <p14:tracePt t="72654" x="7748588" y="2879725"/>
          <p14:tracePt t="72670" x="7756525" y="2870200"/>
          <p14:tracePt t="72681" x="7756525" y="2862263"/>
          <p14:tracePt t="72686" x="7756525" y="2844800"/>
          <p14:tracePt t="72694" x="7756525" y="2827338"/>
          <p14:tracePt t="72702" x="7756525" y="2817813"/>
          <p14:tracePt t="72710" x="7756525" y="2800350"/>
          <p14:tracePt t="72726" x="7756525" y="2792413"/>
          <p14:tracePt t="72798" x="7756525" y="2774950"/>
          <p14:tracePt t="73301" x="7766050" y="2757488"/>
          <p14:tracePt t="73310" x="7773988" y="2757488"/>
          <p14:tracePt t="73326" x="7791450" y="2757488"/>
          <p14:tracePt t="73765" x="7808913" y="2757488"/>
          <p14:tracePt t="73773" x="7835900" y="2757488"/>
          <p14:tracePt t="73781" x="7843838" y="2757488"/>
          <p14:tracePt t="73790" x="7896225" y="2730500"/>
          <p14:tracePt t="73797" x="7923213" y="2705100"/>
          <p14:tracePt t="73805" x="7948613" y="2670175"/>
          <p14:tracePt t="73813" x="7983538" y="2643188"/>
          <p14:tracePt t="73822" x="8018463" y="2608263"/>
          <p14:tracePt t="73830" x="8035925" y="2582863"/>
          <p14:tracePt t="73838" x="8070850" y="2555875"/>
          <p14:tracePt t="73847" x="8105775" y="2520950"/>
          <p14:tracePt t="73854" x="8123238" y="2486025"/>
          <p14:tracePt t="73863" x="8140700" y="2468563"/>
          <p14:tracePt t="73869" x="8140700" y="2433638"/>
          <p14:tracePt t="73879" x="8140700" y="2408238"/>
          <p14:tracePt t="73886" x="8140700" y="2363788"/>
          <p14:tracePt t="73896" x="8140700" y="2338388"/>
          <p14:tracePt t="73901" x="8140700" y="2303463"/>
          <p14:tracePt t="73910" x="8140700" y="2260600"/>
          <p14:tracePt t="73918" x="8140700" y="2225675"/>
          <p14:tracePt t="73925" x="8140700" y="2190750"/>
          <p14:tracePt t="73934" x="8113713" y="2138363"/>
          <p14:tracePt t="73942" x="8096250" y="2093913"/>
          <p14:tracePt t="73950" x="8070850" y="2041525"/>
          <p14:tracePt t="73957" x="8053388" y="2006600"/>
          <p14:tracePt t="73965" x="8043863" y="1989138"/>
          <p14:tracePt t="73974" x="8035925" y="1971675"/>
          <p14:tracePt t="73982" x="8008938" y="1954213"/>
          <p14:tracePt t="73989" x="8008938" y="1946275"/>
          <p14:tracePt t="73998" x="8001000" y="1928813"/>
          <p14:tracePt t="74214" x="8018463" y="1928813"/>
          <p14:tracePt t="74221" x="8035925" y="1936750"/>
          <p14:tracePt t="74230" x="8061325" y="1936750"/>
          <p14:tracePt t="74237" x="8078788" y="1936750"/>
          <p14:tracePt t="74246" x="8105775" y="1936750"/>
          <p14:tracePt t="74253" x="8113713" y="1936750"/>
          <p14:tracePt t="74264" x="8123238" y="1936750"/>
          <p14:tracePt t="74270" x="8140700" y="1936750"/>
          <p14:tracePt t="74391" x="8140700" y="1919288"/>
          <p14:tracePt t="74398" x="8123238" y="1911350"/>
          <p14:tracePt t="74405" x="8113713" y="1911350"/>
          <p14:tracePt t="74415" x="8088313" y="1884363"/>
          <p14:tracePt t="74422" x="8078788" y="1884363"/>
          <p14:tracePt t="74433" x="8070850" y="1884363"/>
          <p14:tracePt t="74774" x="8053388" y="1893888"/>
          <p14:tracePt t="74783" x="8053388" y="1901825"/>
          <p14:tracePt t="74790" x="8053388" y="1928813"/>
          <p14:tracePt t="74806" x="8053388" y="1936750"/>
          <p14:tracePt t="74816" x="8053388" y="1946275"/>
          <p14:tracePt t="74821" x="8053388" y="1954213"/>
          <p14:tracePt t="75350" x="8043863" y="1971675"/>
          <p14:tracePt t="75357" x="8026400" y="1971675"/>
          <p14:tracePt t="75365" x="7993063" y="1971675"/>
          <p14:tracePt t="75374" x="7958138" y="1971675"/>
          <p14:tracePt t="75381" x="7940675" y="1971675"/>
          <p14:tracePt t="75389" x="7878763" y="1971675"/>
          <p14:tracePt t="75397" x="7826375" y="1971675"/>
          <p14:tracePt t="75405" x="7748588" y="1971675"/>
          <p14:tracePt t="75413" x="7678738" y="1971675"/>
          <p14:tracePt t="75421" x="7608888" y="1971675"/>
          <p14:tracePt t="75430" x="7521575" y="1971675"/>
          <p14:tracePt t="75437" x="7459663" y="1989138"/>
          <p14:tracePt t="75447" x="7389813" y="2024063"/>
          <p14:tracePt t="75454" x="7346950" y="2058988"/>
          <p14:tracePt t="75463" x="7329488" y="2111375"/>
          <p14:tracePt t="75470" x="7302500" y="2173288"/>
          <p14:tracePt t="75480" x="7302500" y="2251075"/>
          <p14:tracePt t="75485" x="7302500" y="2328863"/>
          <p14:tracePt t="75496" x="7312025" y="2390775"/>
          <p14:tracePt t="75502" x="7354888" y="2451100"/>
          <p14:tracePt t="75510" x="7407275" y="2513013"/>
          <p14:tracePt t="75517" x="7469188" y="2555875"/>
          <p14:tracePt t="75526" x="7529513" y="2565400"/>
          <p14:tracePt t="75534" x="7591425" y="2590800"/>
          <p14:tracePt t="75542" x="7678738" y="2590800"/>
          <p14:tracePt t="75550" x="7748588" y="2590800"/>
          <p14:tracePt t="75558" x="7800975" y="2590800"/>
          <p14:tracePt t="75565" x="7878763" y="2565400"/>
          <p14:tracePt t="75574" x="7966075" y="2513013"/>
          <p14:tracePt t="75581" x="8035925" y="2433638"/>
          <p14:tracePt t="75589" x="8105775" y="2355850"/>
          <p14:tracePt t="75597" x="8166100" y="2251075"/>
          <p14:tracePt t="75606" x="8228013" y="2138363"/>
          <p14:tracePt t="75614" x="8253413" y="2041525"/>
          <p14:tracePt t="75621" x="8297863" y="1928813"/>
          <p14:tracePt t="75630" x="8340725" y="1824038"/>
          <p14:tracePt t="75637" x="8358188" y="1709738"/>
          <p14:tracePt t="75646" x="8385175" y="1604963"/>
          <p14:tracePt t="75653" x="8402638" y="1492250"/>
          <p14:tracePt t="75663" x="8402638" y="1387475"/>
          <p14:tracePt t="75670" x="8402638" y="1290638"/>
          <p14:tracePt t="75680" x="8402638" y="1212850"/>
          <p14:tracePt t="75686" x="8393113" y="1125538"/>
          <p14:tracePt t="75697" x="8358188" y="1055688"/>
          <p14:tracePt t="75701" x="8315325" y="995363"/>
          <p14:tracePt t="75713" x="8262938" y="925513"/>
          <p14:tracePt t="75718" x="8228013" y="881063"/>
          <p14:tracePt t="75726" x="8183563" y="855663"/>
          <p14:tracePt t="75734" x="8131175" y="828675"/>
          <p14:tracePt t="75742" x="8070850" y="793750"/>
          <p14:tracePt t="75750" x="8001000" y="785813"/>
          <p14:tracePt t="75758" x="7923213" y="750888"/>
          <p14:tracePt t="75765" x="7861300" y="733425"/>
          <p14:tracePt t="75774" x="7783513" y="723900"/>
          <p14:tracePt t="75781" x="7704138" y="723900"/>
          <p14:tracePt t="75790" x="7634288" y="723900"/>
          <p14:tracePt t="75797" x="7564438" y="723900"/>
          <p14:tracePt t="75805" x="7504113" y="723900"/>
          <p14:tracePt t="75813" x="7424738" y="723900"/>
          <p14:tracePt t="75821" x="7389813" y="723900"/>
          <p14:tracePt t="75830" x="7337425" y="733425"/>
          <p14:tracePt t="75837" x="7302500" y="758825"/>
          <p14:tracePt t="75846" x="7250113" y="803275"/>
          <p14:tracePt t="75854" x="7224713" y="838200"/>
          <p14:tracePt t="75863" x="7215188" y="890588"/>
          <p14:tracePt t="75869" x="7197725" y="942975"/>
          <p14:tracePt t="75880" x="7197725" y="1020763"/>
          <p14:tracePt t="75885" x="7197725" y="1108075"/>
          <p14:tracePt t="75896" x="7197725" y="1185863"/>
          <p14:tracePt t="75901" x="7197725" y="1273175"/>
          <p14:tracePt t="75913" x="7224713" y="1343025"/>
          <p14:tracePt t="75918" x="7267575" y="1430338"/>
          <p14:tracePt t="75927" x="7319963" y="1509713"/>
          <p14:tracePt t="75934" x="7372350" y="1587500"/>
          <p14:tracePt t="75942" x="7416800" y="1649413"/>
          <p14:tracePt t="75950" x="7469188" y="1719263"/>
          <p14:tracePt t="75958" x="7512050" y="1754188"/>
          <p14:tracePt t="75966" x="7556500" y="1779588"/>
          <p14:tracePt t="75974" x="7616825" y="1806575"/>
          <p14:tracePt t="75981" x="7643813" y="1806575"/>
          <p14:tracePt t="75990" x="7704138" y="1824038"/>
          <p14:tracePt t="75997" x="7748588" y="1824038"/>
          <p14:tracePt t="76005" x="7791450" y="1824038"/>
          <p14:tracePt t="76014" x="7808913" y="1824038"/>
          <p14:tracePt t="76022" x="7843838" y="1824038"/>
          <p14:tracePt t="76030" x="7861300" y="1824038"/>
          <p14:tracePt t="76038" x="7888288" y="1824038"/>
          <p14:tracePt t="76046" x="7896225" y="1824038"/>
          <p14:tracePt t="76053" x="7905750" y="1814513"/>
          <p14:tracePt t="76126" x="7923213" y="1814513"/>
          <p14:tracePt t="76142" x="7940675" y="1814513"/>
          <p14:tracePt t="76166" x="7966075" y="1814513"/>
          <p14:tracePt t="76173" x="7993063" y="1814513"/>
          <p14:tracePt t="76190" x="8008938" y="1814513"/>
          <p14:tracePt t="76197" x="8018463" y="1814513"/>
          <p14:tracePt t="76213" x="8035925" y="1814513"/>
          <p14:tracePt t="76237" x="8053388" y="1824038"/>
          <p14:tracePt t="76255" x="8061325" y="1824038"/>
          <p14:tracePt t="76270" x="8070850" y="1824038"/>
          <p14:tracePt t="76285" x="8105775" y="1824038"/>
          <p14:tracePt t="76301" x="8123238" y="1824038"/>
          <p14:tracePt t="76312" x="8148638" y="1824038"/>
          <p14:tracePt t="76317" x="8166100" y="1797050"/>
          <p14:tracePt t="76326" x="8193088" y="1779588"/>
          <p14:tracePt t="76334" x="8201025" y="1771650"/>
          <p14:tracePt t="76342" x="8228013" y="1744663"/>
          <p14:tracePt t="76350" x="8235950" y="1736725"/>
          <p14:tracePt t="76358" x="8245475" y="1727200"/>
          <p14:tracePt t="76366" x="8245475" y="1709738"/>
          <p14:tracePt t="76373" x="8245475" y="1701800"/>
          <p14:tracePt t="76382" x="8280400" y="1657350"/>
          <p14:tracePt t="76390" x="8280400" y="1649413"/>
          <p14:tracePt t="76398" x="8280400" y="1614488"/>
          <p14:tracePt t="76406" x="8280400" y="1570038"/>
          <p14:tracePt t="76414" x="8288338" y="1535113"/>
          <p14:tracePt t="76421" x="8297863" y="1509713"/>
          <p14:tracePt t="76430" x="8315325" y="1465263"/>
          <p14:tracePt t="76437" x="8315325" y="1430338"/>
          <p14:tracePt t="76446" x="8315325" y="1395413"/>
          <p14:tracePt t="76454" x="8315325" y="1352550"/>
          <p14:tracePt t="76463" x="8315325" y="1335088"/>
          <p14:tracePt t="76469" x="8315325" y="1300163"/>
          <p14:tracePt t="76479" x="8315325" y="1273175"/>
          <p14:tracePt t="76485" x="8315325" y="1265238"/>
          <p14:tracePt t="76496" x="8315325" y="1247775"/>
          <p14:tracePt t="76502" x="8315325" y="1230313"/>
          <p14:tracePt t="76518" x="8315325" y="1212850"/>
          <p14:tracePt t="76573" x="8315325" y="1185863"/>
          <p14:tracePt t="76638" x="8315325" y="1177925"/>
          <p14:tracePt t="76645" x="8315325" y="1168400"/>
          <p14:tracePt t="76654" x="8315325" y="1160463"/>
          <p14:tracePt t="76663" x="8305800" y="1135063"/>
          <p14:tracePt t="76670" x="8270875" y="1100138"/>
          <p14:tracePt t="76679" x="8253413" y="1073150"/>
          <p14:tracePt t="76686" x="8218488" y="1038225"/>
          <p14:tracePt t="76696" x="8210550" y="1012825"/>
          <p14:tracePt t="76702" x="8175625" y="960438"/>
          <p14:tracePt t="76713" x="8140700" y="908050"/>
          <p14:tracePt t="76718" x="8113713" y="855663"/>
          <p14:tracePt t="76726" x="8078788" y="785813"/>
          <p14:tracePt t="76734" x="8035925" y="733425"/>
          <p14:tracePt t="76741" x="7983538" y="646113"/>
          <p14:tracePt t="76750" x="7923213" y="566738"/>
          <p14:tracePt t="76758" x="7835900" y="471488"/>
          <p14:tracePt t="76766" x="7773988" y="401638"/>
          <p14:tracePt t="76774" x="7704138" y="349250"/>
          <p14:tracePt t="76781" x="7634288" y="296863"/>
          <p14:tracePt t="76789" x="7556500" y="252413"/>
          <p14:tracePt t="76797" x="7459663" y="217488"/>
          <p14:tracePt t="76805" x="7346950" y="182563"/>
          <p14:tracePt t="76814" x="7250113" y="174625"/>
          <p14:tracePt t="76821" x="7172325" y="174625"/>
          <p14:tracePt t="76830" x="7085013" y="174625"/>
          <p14:tracePt t="76837" x="7023100" y="174625"/>
          <p14:tracePt t="76846" x="6988175" y="174625"/>
          <p14:tracePt t="76853" x="6953250" y="200025"/>
          <p14:tracePt t="76863" x="6935788" y="279400"/>
          <p14:tracePt t="76870" x="6910388" y="339725"/>
          <p14:tracePt t="76879" x="6910388" y="427038"/>
          <p14:tracePt t="76885" x="6910388" y="541338"/>
          <p14:tracePt t="76896" x="6910388" y="646113"/>
          <p14:tracePt t="76902" x="6927850" y="758825"/>
          <p14:tracePt t="76913" x="6945313" y="881063"/>
          <p14:tracePt t="76918" x="6988175" y="995363"/>
          <p14:tracePt t="76926" x="7032625" y="1117600"/>
          <p14:tracePt t="76934" x="7075488" y="1212850"/>
          <p14:tracePt t="76942" x="7102475" y="1290638"/>
          <p14:tracePt t="76950" x="7162800" y="1360488"/>
          <p14:tracePt t="76958" x="7224713" y="1412875"/>
          <p14:tracePt t="76966" x="7294563" y="1457325"/>
          <p14:tracePt t="76973" x="7364413" y="1465263"/>
          <p14:tracePt t="76981" x="7424738" y="1465263"/>
          <p14:tracePt t="76990" x="7512050" y="1465263"/>
          <p14:tracePt t="76998" x="7556500" y="1465263"/>
          <p14:tracePt t="77006" x="7626350" y="1439863"/>
          <p14:tracePt t="77014" x="7713663" y="1395413"/>
          <p14:tracePt t="77021" x="7773988" y="1360488"/>
          <p14:tracePt t="77029" x="7835900" y="1308100"/>
          <p14:tracePt t="77037" x="7888288" y="1255713"/>
          <p14:tracePt t="77046" x="7923213" y="1212850"/>
          <p14:tracePt t="77054" x="7948613" y="1160463"/>
          <p14:tracePt t="77062" x="7948613" y="1125538"/>
          <p14:tracePt t="77070" x="7966075" y="1082675"/>
          <p14:tracePt t="77079" x="7966075" y="1030288"/>
          <p14:tracePt t="77085" x="7966075" y="995363"/>
          <p14:tracePt t="77096" x="7966075" y="950913"/>
          <p14:tracePt t="77101" x="7958138" y="898525"/>
          <p14:tracePt t="77112" x="7940675" y="855663"/>
          <p14:tracePt t="77118" x="7905750" y="811213"/>
          <p14:tracePt t="77126" x="7878763" y="785813"/>
          <p14:tracePt t="77134" x="7853363" y="768350"/>
          <p14:tracePt t="77142" x="7826375" y="741363"/>
          <p14:tracePt t="77150" x="7791450" y="733425"/>
          <p14:tracePt t="77158" x="7773988" y="733425"/>
          <p14:tracePt t="77165" x="7731125" y="733425"/>
          <p14:tracePt t="77173" x="7696200" y="733425"/>
          <p14:tracePt t="77182" x="7678738" y="733425"/>
          <p14:tracePt t="77190" x="7661275" y="733425"/>
          <p14:tracePt t="77205" x="7634288" y="733425"/>
          <p14:tracePt t="77213" x="7616825" y="750888"/>
          <p14:tracePt t="77221" x="7616825" y="758825"/>
          <p14:tracePt t="77229" x="7616825" y="793750"/>
          <p14:tracePt t="77237" x="7616825" y="811213"/>
          <p14:tracePt t="77246" x="7616825" y="846138"/>
          <p14:tracePt t="77253" x="7616825" y="863600"/>
          <p14:tracePt t="77263" x="7616825" y="898525"/>
          <p14:tracePt t="77270" x="7626350" y="933450"/>
          <p14:tracePt t="77279" x="7634288" y="950913"/>
          <p14:tracePt t="77285" x="7643813" y="977900"/>
          <p14:tracePt t="77296" x="7669213" y="1020763"/>
          <p14:tracePt t="77301" x="7686675" y="1038225"/>
          <p14:tracePt t="77313" x="7713663" y="1065213"/>
          <p14:tracePt t="77318" x="7731125" y="1100138"/>
          <p14:tracePt t="77326" x="7748588" y="1117600"/>
          <p14:tracePt t="77334" x="7766050" y="1143000"/>
          <p14:tracePt t="77341" x="7791450" y="1150938"/>
          <p14:tracePt t="77349" x="7791450" y="1160463"/>
          <p14:tracePt t="77358" x="7791450" y="1168400"/>
          <p14:tracePt t="77366" x="7800975" y="1185863"/>
          <p14:tracePt t="77373" x="7808913" y="1195388"/>
          <p14:tracePt t="77389" x="7843838" y="1212850"/>
          <p14:tracePt t="77405" x="7853363" y="1230313"/>
          <p14:tracePt t="77414" x="7861300" y="1238250"/>
          <p14:tracePt t="77429" x="7878763" y="1247775"/>
          <p14:tracePt t="77446" x="7888288" y="1255713"/>
          <p14:tracePt t="77463" x="7896225" y="1255713"/>
          <p14:tracePt t="77470" x="7905750" y="1273175"/>
          <p14:tracePt t="77495" x="7923213" y="1282700"/>
          <p14:tracePt t="77515" x="7931150" y="1290638"/>
          <p14:tracePt t="77529" x="7948613" y="1317625"/>
          <p14:tracePt t="77542" x="7983538" y="1343025"/>
          <p14:tracePt t="77550" x="8008938" y="1360488"/>
          <p14:tracePt t="77558" x="8018463" y="1370013"/>
          <p14:tracePt t="77566" x="8053388" y="1387475"/>
          <p14:tracePt t="77573" x="8078788" y="1412875"/>
          <p14:tracePt t="77582" x="8123238" y="1430338"/>
          <p14:tracePt t="77589" x="8148638" y="1457325"/>
          <p14:tracePt t="77598" x="8183563" y="1474788"/>
          <p14:tracePt t="77605" x="8210550" y="1509713"/>
          <p14:tracePt t="77614" x="8235950" y="1517650"/>
          <p14:tracePt t="77621" x="8280400" y="1544638"/>
          <p14:tracePt t="77629" x="8315325" y="1579563"/>
          <p14:tracePt t="77637" x="8358188" y="1597025"/>
          <p14:tracePt t="77646" x="8375650" y="1622425"/>
          <p14:tracePt t="77653" x="8420100" y="1639888"/>
          <p14:tracePt t="77662" x="8455025" y="1666875"/>
          <p14:tracePt t="77670" x="8497888" y="1684338"/>
          <p14:tracePt t="77679" x="8532813" y="1709738"/>
          <p14:tracePt t="77685" x="8559800" y="1736725"/>
          <p14:tracePt t="77696" x="8577263" y="1754188"/>
          <p14:tracePt t="77701" x="8620125" y="1771650"/>
          <p14:tracePt t="77712" x="8629650" y="1779588"/>
          <p14:tracePt t="77717" x="8637588" y="1797050"/>
          <p14:tracePt t="77734" x="8664575" y="1806575"/>
          <p14:tracePt t="77814" x="8664575" y="1779588"/>
          <p14:tracePt t="77822" x="8664575" y="1754188"/>
          <p14:tracePt t="77831" x="8664575" y="1727200"/>
          <p14:tracePt t="77838" x="8664575" y="1701800"/>
          <p14:tracePt t="77847" x="8664575" y="1657350"/>
          <p14:tracePt t="77854" x="8664575" y="1622425"/>
          <p14:tracePt t="77864" x="8647113" y="1604963"/>
          <p14:tracePt t="77870" x="8637588" y="1570038"/>
          <p14:tracePt t="77879" x="8594725" y="1527175"/>
          <p14:tracePt t="77886" x="8577263" y="1492250"/>
          <p14:tracePt t="77896" x="8550275" y="1465263"/>
          <p14:tracePt t="77901" x="8515350" y="1422400"/>
          <p14:tracePt t="77912" x="8489950" y="1387475"/>
          <p14:tracePt t="77917" x="8472488" y="1352550"/>
          <p14:tracePt t="77926" x="8437563" y="1317625"/>
          <p14:tracePt t="77934" x="8402638" y="1290638"/>
          <p14:tracePt t="77942" x="8375650" y="1265238"/>
          <p14:tracePt t="77949" x="8340725" y="1255713"/>
          <p14:tracePt t="77958" x="8315325" y="1230313"/>
          <p14:tracePt t="77966" x="8288338" y="1212850"/>
          <p14:tracePt t="77974" x="8253413" y="1203325"/>
          <p14:tracePt t="77981" x="8228013" y="1177925"/>
          <p14:tracePt t="77989" x="8210550" y="1168400"/>
          <p14:tracePt t="77997" x="8183563" y="1160463"/>
          <p14:tracePt t="78005" x="8166100" y="1135063"/>
          <p14:tracePt t="78014" x="8158163" y="1125538"/>
          <p14:tracePt t="78022" x="8140700" y="1117600"/>
          <p14:tracePt t="78030" x="8140700" y="1100138"/>
          <p14:tracePt t="78037" x="8123238" y="1073150"/>
          <p14:tracePt t="78053" x="8123238" y="1055688"/>
          <p14:tracePt t="78062" x="8123238" y="1047750"/>
          <p14:tracePt t="78070" x="8140700" y="1012825"/>
          <p14:tracePt t="78085" x="8183563" y="1003300"/>
          <p14:tracePt t="78095" x="8228013" y="995363"/>
          <p14:tracePt t="78101" x="8245475" y="985838"/>
          <p14:tracePt t="78113" x="8288338" y="960438"/>
          <p14:tracePt t="78118" x="8297863" y="960438"/>
          <p14:tracePt t="78129" x="8323263" y="950913"/>
          <p14:tracePt t="78134" x="8340725" y="925513"/>
          <p14:tracePt t="78142" x="8358188" y="915988"/>
          <p14:tracePt t="78150" x="8367713" y="908050"/>
          <p14:tracePt t="78158" x="8367713" y="881063"/>
          <p14:tracePt t="78167" x="8367713" y="855663"/>
          <p14:tracePt t="78175" x="8385175" y="828675"/>
          <p14:tracePt t="78182" x="8385175" y="785813"/>
          <p14:tracePt t="78190" x="8385175" y="750888"/>
          <p14:tracePt t="78198" x="8385175" y="733425"/>
          <p14:tracePt t="78206" x="8385175" y="688975"/>
          <p14:tracePt t="78216" x="8385175" y="663575"/>
          <p14:tracePt t="78222" x="8385175" y="646113"/>
          <p14:tracePt t="78230" x="8385175" y="636588"/>
          <p14:tracePt t="78238" x="8385175" y="611188"/>
          <p14:tracePt t="78254" x="8375650" y="593725"/>
          <p14:tracePt t="78262" x="8358188" y="576263"/>
          <p14:tracePt t="78382" x="8358188" y="584200"/>
          <p14:tracePt t="78390" x="8358188" y="593725"/>
          <p14:tracePt t="78398" x="8358188" y="628650"/>
          <p14:tracePt t="78405" x="8358188" y="646113"/>
          <p14:tracePt t="78415" x="8358188" y="688975"/>
          <p14:tracePt t="78421" x="8358188" y="723900"/>
          <p14:tracePt t="78432" x="8358188" y="750888"/>
          <p14:tracePt t="78437" x="8358188" y="793750"/>
          <p14:tracePt t="78447" x="8367713" y="811213"/>
          <p14:tracePt t="78454" x="8402638" y="846138"/>
          <p14:tracePt t="78462" x="8420100" y="881063"/>
          <p14:tracePt t="78469" x="8428038" y="898525"/>
          <p14:tracePt t="78479" x="8462963" y="925513"/>
          <p14:tracePt t="78495" x="8497888" y="925513"/>
          <p14:tracePt t="78502" x="8515350" y="925513"/>
          <p14:tracePt t="78513" x="8550275" y="925513"/>
          <p14:tracePt t="78517" x="8594725" y="925513"/>
          <p14:tracePt t="78529" x="8620125" y="933450"/>
          <p14:tracePt t="78533" x="8629650" y="933450"/>
          <p14:tracePt t="78542" x="8647113" y="933450"/>
          <p14:tracePt t="78614" x="8664575" y="925513"/>
          <p14:tracePt t="78621" x="8655050" y="908050"/>
          <p14:tracePt t="78630" x="8647113" y="898525"/>
          <p14:tracePt t="78637" x="8620125" y="881063"/>
          <p14:tracePt t="78645" x="8612188" y="873125"/>
          <p14:tracePt t="78654" x="8577263" y="863600"/>
          <p14:tracePt t="78663" x="8550275" y="855663"/>
          <p14:tracePt t="78670" x="8515350" y="855663"/>
          <p14:tracePt t="78679" x="8480425" y="855663"/>
          <p14:tracePt t="78686" x="8445500" y="855663"/>
          <p14:tracePt t="78695" x="8402638" y="855663"/>
          <p14:tracePt t="78701" x="8375650" y="855663"/>
          <p14:tracePt t="78713" x="8340725" y="855663"/>
          <p14:tracePt t="78717" x="8332788" y="855663"/>
          <p14:tracePt t="78726" x="8297863" y="855663"/>
          <p14:tracePt t="78742" x="8288338" y="863600"/>
          <p14:tracePt t="78765" x="8270875" y="881063"/>
          <p14:tracePt t="78774" x="8270875" y="898525"/>
          <p14:tracePt t="78781" x="8270875" y="925513"/>
          <p14:tracePt t="78790" x="8270875" y="942975"/>
          <p14:tracePt t="78797" x="8270875" y="977900"/>
          <p14:tracePt t="78805" x="8270875" y="1012825"/>
          <p14:tracePt t="78813" x="8270875" y="1020763"/>
          <p14:tracePt t="78822" x="8280400" y="1055688"/>
          <p14:tracePt t="78830" x="8288338" y="1065213"/>
          <p14:tracePt t="78966" x="8288338" y="1073150"/>
          <p14:tracePt t="78974" x="8288338" y="1082675"/>
          <p14:tracePt t="78982" x="8288338" y="1108075"/>
          <p14:tracePt t="78997" x="8288338" y="1125538"/>
          <p14:tracePt t="79021" x="8270875" y="1143000"/>
          <p14:tracePt t="79078" x="8262938" y="1150938"/>
          <p14:tracePt t="79414" x="8280400" y="1150938"/>
          <p14:tracePt t="79421" x="8297863" y="1150938"/>
          <p14:tracePt t="79430" x="8332788" y="1150938"/>
          <p14:tracePt t="79438" x="8358188" y="1150938"/>
          <p14:tracePt t="79445" x="8375650" y="1150938"/>
          <p14:tracePt t="79453" x="8402638" y="1150938"/>
          <p14:tracePt t="79462" x="8420100" y="1150938"/>
          <p14:tracePt t="79470" x="8455025" y="1160463"/>
          <p14:tracePt t="79479" x="8462963" y="1168400"/>
          <p14:tracePt t="79495" x="8489950" y="1168400"/>
          <p14:tracePt t="79501" x="8497888" y="1168400"/>
          <p14:tracePt t="79517" x="8507413" y="1168400"/>
          <p14:tracePt t="79529" x="8515350" y="1168400"/>
          <p14:tracePt t="79533" x="8550275" y="1168400"/>
          <p14:tracePt t="79566" x="8559800" y="1168400"/>
          <p14:tracePt t="79574" x="8594725" y="1168400"/>
          <p14:tracePt t="79582" x="8602663" y="1168400"/>
          <p14:tracePt t="79590" x="8637588" y="1160463"/>
          <p14:tracePt t="79597" x="8647113" y="1117600"/>
          <p14:tracePt t="79606" x="8672513" y="1082675"/>
          <p14:tracePt t="79614" x="8672513" y="1047750"/>
          <p14:tracePt t="79621" x="8672513" y="995363"/>
          <p14:tracePt t="79630" x="8672513" y="950913"/>
          <p14:tracePt t="79638" x="8672513" y="881063"/>
          <p14:tracePt t="79645" x="8672513" y="828675"/>
          <p14:tracePt t="79654" x="8655050" y="785813"/>
          <p14:tracePt t="79663" x="8620125" y="723900"/>
          <p14:tracePt t="79670" x="8577263" y="654050"/>
          <p14:tracePt t="79679" x="8532813" y="593725"/>
          <p14:tracePt t="79685" x="8472488" y="523875"/>
          <p14:tracePt t="79695" x="8402638" y="471488"/>
          <p14:tracePt t="79702" x="8350250" y="436563"/>
          <p14:tracePt t="79712" x="8262938" y="392113"/>
          <p14:tracePt t="79717" x="8210550" y="384175"/>
          <p14:tracePt t="79728" x="8113713" y="357188"/>
          <p14:tracePt t="79733" x="8008938" y="349250"/>
          <p14:tracePt t="79742" x="7913688" y="349250"/>
          <p14:tracePt t="79750" x="7878763" y="349250"/>
          <p14:tracePt t="79758" x="7791450" y="357188"/>
          <p14:tracePt t="79766" x="7721600" y="384175"/>
          <p14:tracePt t="79773" x="7643813" y="427038"/>
          <p14:tracePt t="79782" x="7573963" y="471488"/>
          <p14:tracePt t="79790" x="7521575" y="506413"/>
          <p14:tracePt t="79797" x="7504113" y="541338"/>
          <p14:tracePt t="79806" x="7459663" y="601663"/>
          <p14:tracePt t="79813" x="7434263" y="671513"/>
          <p14:tracePt t="79821" x="7434263" y="723900"/>
          <p14:tracePt t="79830" x="7416800" y="803275"/>
          <p14:tracePt t="79838" x="7416800" y="863600"/>
          <p14:tracePt t="79845" x="7416800" y="950913"/>
          <p14:tracePt t="79853" x="7416800" y="1030288"/>
          <p14:tracePt t="79862" x="7424738" y="1117600"/>
          <p14:tracePt t="79870" x="7459663" y="1203325"/>
          <p14:tracePt t="79878" x="7494588" y="1282700"/>
          <p14:tracePt t="79886" x="7529513" y="1343025"/>
          <p14:tracePt t="79895" x="7546975" y="1387475"/>
          <p14:tracePt t="79902" x="7581900" y="1430338"/>
          <p14:tracePt t="79912" x="7626350" y="1474788"/>
          <p14:tracePt t="79917" x="7704138" y="1517650"/>
          <p14:tracePt t="79929" x="7766050" y="1552575"/>
          <p14:tracePt t="79934" x="7843838" y="1562100"/>
          <p14:tracePt t="79942" x="7905750" y="1579563"/>
          <p14:tracePt t="79949" x="7993063" y="1579563"/>
          <p14:tracePt t="79958" x="8070850" y="1579563"/>
          <p14:tracePt t="79966" x="8140700" y="1579563"/>
          <p14:tracePt t="79974" x="8228013" y="1552575"/>
          <p14:tracePt t="79981" x="8288338" y="1509713"/>
          <p14:tracePt t="79990" x="8358188" y="1447800"/>
          <p14:tracePt t="79997" x="8402638" y="1387475"/>
          <p14:tracePt t="80005" x="8420100" y="1300163"/>
          <p14:tracePt t="80013" x="8455025" y="1220788"/>
          <p14:tracePt t="80021" x="8462963" y="1135063"/>
          <p14:tracePt t="80030" x="8462963" y="1055688"/>
          <p14:tracePt t="80037" x="8462963" y="995363"/>
          <p14:tracePt t="80046" x="8462963" y="908050"/>
          <p14:tracePt t="80053" x="8428038" y="855663"/>
          <p14:tracePt t="80062" x="8385175" y="793750"/>
          <p14:tracePt t="80069" x="8332788" y="741363"/>
          <p14:tracePt t="80078" x="8270875" y="706438"/>
          <p14:tracePt t="80085" x="8201025" y="681038"/>
          <p14:tracePt t="80095" x="8131175" y="663575"/>
          <p14:tracePt t="80101" x="8070850" y="663575"/>
          <p14:tracePt t="80112" x="8001000" y="663575"/>
          <p14:tracePt t="80118" x="7905750" y="663575"/>
          <p14:tracePt t="80128" x="7808913" y="663575"/>
          <p14:tracePt t="80134" x="7704138" y="706438"/>
          <p14:tracePt t="80142" x="7651750" y="758825"/>
          <p14:tracePt t="80150" x="7556500" y="838200"/>
          <p14:tracePt t="80158" x="7477125" y="908050"/>
          <p14:tracePt t="80166" x="7399338" y="995363"/>
          <p14:tracePt t="80174" x="7346950" y="1082675"/>
          <p14:tracePt t="80182" x="7329488" y="1185863"/>
          <p14:tracePt t="80190" x="7329488" y="1282700"/>
          <p14:tracePt t="80198" x="7302500" y="1387475"/>
          <p14:tracePt t="80205" x="7302500" y="1492250"/>
          <p14:tracePt t="80214" x="7302500" y="1552575"/>
          <p14:tracePt t="80222" x="7319963" y="1631950"/>
          <p14:tracePt t="80230" x="7364413" y="1684338"/>
          <p14:tracePt t="80237" x="7407275" y="1727200"/>
          <p14:tracePt t="80246" x="7459663" y="1762125"/>
          <p14:tracePt t="80253" x="7486650" y="1779588"/>
          <p14:tracePt t="80262" x="7539038" y="1779588"/>
          <p14:tracePt t="80270" x="7581900" y="1797050"/>
          <p14:tracePt t="80278" x="7626350" y="1797050"/>
          <p14:tracePt t="80285" x="7678738" y="1797050"/>
          <p14:tracePt t="80295" x="7731125" y="1797050"/>
          <p14:tracePt t="80301" x="7791450" y="1779588"/>
          <p14:tracePt t="80313" x="7843838" y="1754188"/>
          <p14:tracePt t="80317" x="7896225" y="1736725"/>
          <p14:tracePt t="80328" x="7948613" y="1709738"/>
          <p14:tracePt t="80333" x="7993063" y="1692275"/>
          <p14:tracePt t="80342" x="8035925" y="1657350"/>
          <p14:tracePt t="80349" x="8070850" y="1649413"/>
          <p14:tracePt t="80358" x="8113713" y="1639888"/>
          <p14:tracePt t="80366" x="8140700" y="1639888"/>
          <p14:tracePt t="80374" x="8158163" y="1614488"/>
          <p14:tracePt t="80382" x="8166100" y="1614488"/>
          <p14:tracePt t="80390" x="8183563" y="1604963"/>
          <p14:tracePt t="80510" x="8193088" y="1604963"/>
          <p14:tracePt t="80517" x="8210550" y="1604963"/>
          <p14:tracePt t="80528" x="8228013" y="1604963"/>
          <p14:tracePt t="80544" x="8235950" y="1604963"/>
          <p14:tracePt t="80549" x="8245475" y="1604963"/>
          <p14:tracePt t="80670" x="8270875" y="1604963"/>
          <p14:tracePt t="80678" x="8280400" y="1604963"/>
          <p14:tracePt t="80686" x="8288338" y="1604963"/>
          <p14:tracePt t="80695" x="8297863" y="1604963"/>
          <p14:tracePt t="80702" x="8332788" y="1604963"/>
          <p14:tracePt t="80712" x="8340725" y="1604963"/>
          <p14:tracePt t="80718" x="8358188" y="1597025"/>
          <p14:tracePt t="80729" x="8375650" y="1597025"/>
          <p14:tracePt t="80733" x="8385175" y="1570038"/>
          <p14:tracePt t="80745" x="8402638" y="1552575"/>
          <p14:tracePt t="81854" x="8350250" y="1552575"/>
          <p14:tracePt t="81861" x="8288338" y="1535113"/>
          <p14:tracePt t="81870" x="8210550" y="1535113"/>
          <p14:tracePt t="81877" x="8113713" y="1535113"/>
          <p14:tracePt t="81885" x="7993063" y="1535113"/>
          <p14:tracePt t="81895" x="7870825" y="1535113"/>
          <p14:tracePt t="81901" x="7739063" y="1535113"/>
          <p14:tracePt t="81912" x="7634288" y="1535113"/>
          <p14:tracePt t="81918" x="7512050" y="1527175"/>
          <p14:tracePt t="81928" x="7372350" y="1527175"/>
          <p14:tracePt t="81934" x="7224713" y="1527175"/>
          <p14:tracePt t="81944" x="7067550" y="1527175"/>
          <p14:tracePt t="81950" x="6900863" y="1527175"/>
          <p14:tracePt t="81958" x="6718300" y="1527175"/>
          <p14:tracePt t="81966" x="6543675" y="1527175"/>
          <p14:tracePt t="81974" x="6351588" y="1527175"/>
          <p14:tracePt t="81982" x="6159500" y="1527175"/>
          <p14:tracePt t="81990" x="5915025" y="1527175"/>
          <p14:tracePt t="81997" x="5697538" y="1527175"/>
          <p14:tracePt t="82005" x="5505450" y="1527175"/>
          <p14:tracePt t="82013" x="5305425" y="1527175"/>
          <p14:tracePt t="82021" x="5103813" y="1527175"/>
          <p14:tracePt t="82030" x="4894263" y="1527175"/>
          <p14:tracePt t="82037" x="4684713" y="1527175"/>
          <p14:tracePt t="82046" x="4494213" y="1527175"/>
          <p14:tracePt t="82053" x="4344988" y="1552575"/>
          <p14:tracePt t="82062" x="4205288" y="1579563"/>
          <p14:tracePt t="82069" x="4075113" y="1604963"/>
          <p14:tracePt t="82079" x="3978275" y="1631950"/>
          <p14:tracePt t="82085" x="3883025" y="1674813"/>
          <p14:tracePt t="82095" x="3803650" y="1692275"/>
          <p14:tracePt t="82101" x="3768725" y="1727200"/>
          <p14:tracePt t="82112" x="3733800" y="1754188"/>
          <p14:tracePt t="82117" x="3681413" y="1762125"/>
          <p14:tracePt t="82129" x="3638550" y="1797050"/>
          <p14:tracePt t="82134" x="3594100" y="1806575"/>
          <p14:tracePt t="82144" x="3551238" y="1841500"/>
          <p14:tracePt t="82150" x="3498850" y="1849438"/>
          <p14:tracePt t="82161" x="3454400" y="1866900"/>
          <p14:tracePt t="82166" x="3368675" y="1901825"/>
          <p14:tracePt t="82174" x="3324225" y="1911350"/>
          <p14:tracePt t="82182" x="3254375" y="1946275"/>
          <p14:tracePt t="82190" x="3194050" y="1971675"/>
          <p14:tracePt t="82198" x="3149600" y="1998663"/>
          <p14:tracePt t="82206" x="3071813" y="2024063"/>
          <p14:tracePt t="82214" x="2992438" y="2058988"/>
          <p14:tracePt t="82221" x="2932113" y="2068513"/>
          <p14:tracePt t="82229" x="2879725" y="2076450"/>
          <p14:tracePt t="82238" x="2835275" y="2076450"/>
          <p14:tracePt t="82245" x="2774950" y="2076450"/>
          <p14:tracePt t="82253" x="2747963" y="2076450"/>
          <p14:tracePt t="82261" x="2705100" y="2076450"/>
          <p14:tracePt t="82279" x="2643188" y="2076450"/>
          <p14:tracePt t="82285" x="2635250" y="2076450"/>
          <p14:tracePt t="82301" x="2635250" y="2058988"/>
          <p14:tracePt t="82312" x="2660650" y="2041525"/>
          <p14:tracePt t="82317" x="2740025" y="2016125"/>
          <p14:tracePt t="82328" x="2800350" y="1998663"/>
          <p14:tracePt t="82333" x="2879725" y="1989138"/>
          <p14:tracePt t="82344" x="2949575" y="1971675"/>
          <p14:tracePt t="82350" x="3001963" y="1946275"/>
          <p14:tracePt t="82358" x="3062288" y="1928813"/>
          <p14:tracePt t="82366" x="3149600" y="1911350"/>
          <p14:tracePt t="82374" x="3211513" y="1884363"/>
          <p14:tracePt t="82382" x="3281363" y="1866900"/>
          <p14:tracePt t="82390" x="3394075" y="1831975"/>
          <p14:tracePt t="82399" x="3498850" y="1814513"/>
          <p14:tracePt t="82406" x="3611563" y="1771650"/>
          <p14:tracePt t="82413" x="3716338" y="1754188"/>
          <p14:tracePt t="82421" x="3830638" y="1744663"/>
          <p14:tracePt t="82430" x="3925888" y="1709738"/>
          <p14:tracePt t="82438" x="4013200" y="1692275"/>
          <p14:tracePt t="82446" x="4083050" y="1657350"/>
          <p14:tracePt t="82453" x="4110038" y="1649413"/>
          <p14:tracePt t="82462" x="4179888" y="1614488"/>
          <p14:tracePt t="82470" x="4197350" y="1604963"/>
          <p14:tracePt t="82477" x="4240213" y="1579563"/>
          <p14:tracePt t="82485" x="4310063" y="1535113"/>
          <p14:tracePt t="82495" x="4344988" y="1509713"/>
          <p14:tracePt t="82501" x="4389438" y="1474788"/>
          <p14:tracePt t="82511" x="4414838" y="1439863"/>
          <p14:tracePt t="82517" x="4484688" y="1395413"/>
          <p14:tracePt t="82528" x="4519613" y="1360488"/>
          <p14:tracePt t="82533" x="4572000" y="1335088"/>
          <p14:tracePt t="82545" x="4614863" y="1308100"/>
          <p14:tracePt t="82550" x="4667250" y="1273175"/>
          <p14:tracePt t="82561" x="4719638" y="1255713"/>
          <p14:tracePt t="82566" x="4754563" y="1230313"/>
          <p14:tracePt t="82574" x="4789488" y="1220788"/>
          <p14:tracePt t="82582" x="4799013" y="1220788"/>
          <p14:tracePt t="82590" x="4833938" y="1212850"/>
          <p14:tracePt t="82597" x="4851400" y="1203325"/>
          <p14:tracePt t="82606" x="4886325" y="1177925"/>
          <p14:tracePt t="82613" x="4911725" y="1177925"/>
          <p14:tracePt t="82622" x="4921250" y="1177925"/>
          <p14:tracePt t="82630" x="4938713" y="1177925"/>
          <p14:tracePt t="82638" x="4964113" y="1177925"/>
          <p14:tracePt t="82653" x="4973638" y="1177925"/>
          <p14:tracePt t="82694" x="4981575" y="1168400"/>
          <p14:tracePt t="82726" x="4981575" y="1160463"/>
          <p14:tracePt t="82733" x="4981575" y="1135063"/>
          <p14:tracePt t="82743" x="4973638" y="1117600"/>
          <p14:tracePt t="82750" x="4938713" y="1100138"/>
          <p14:tracePt t="82760" x="4868863" y="1073150"/>
          <p14:tracePt t="82765" x="4781550" y="1047750"/>
          <p14:tracePt t="82774" x="4719638" y="1047750"/>
          <p14:tracePt t="82781" x="4632325" y="1038225"/>
          <p14:tracePt t="82790" x="4564063" y="1030288"/>
          <p14:tracePt t="82798" x="4502150" y="1003300"/>
          <p14:tracePt t="82805" x="4449763" y="1003300"/>
          <p14:tracePt t="82814" x="4371975" y="995363"/>
          <p14:tracePt t="82821" x="4337050" y="995363"/>
          <p14:tracePt t="82830" x="4292600" y="985838"/>
          <p14:tracePt t="82837" x="4257675" y="960438"/>
          <p14:tracePt t="82846" x="4249738" y="950913"/>
          <p14:tracePt t="82853" x="4240213" y="942975"/>
          <p14:tracePt t="82862" x="4232275" y="925513"/>
          <p14:tracePt t="82869" x="4205288" y="908050"/>
          <p14:tracePt t="82879" x="4197350" y="908050"/>
          <p14:tracePt t="82885" x="4170363" y="881063"/>
          <p14:tracePt t="82894" x="4144963" y="873125"/>
          <p14:tracePt t="82901" x="4117975" y="855663"/>
          <p14:tracePt t="82912" x="4075113" y="828675"/>
          <p14:tracePt t="82917" x="4065588" y="820738"/>
          <p14:tracePt t="82927" x="4022725" y="793750"/>
          <p14:tracePt t="82933" x="3978275" y="776288"/>
          <p14:tracePt t="82944" x="3943350" y="768350"/>
          <p14:tracePt t="82950" x="3883025" y="733425"/>
          <p14:tracePt t="82966" x="3813175" y="706438"/>
          <p14:tracePt t="82974" x="3760788" y="706438"/>
          <p14:tracePt t="82981" x="3708400" y="688975"/>
          <p14:tracePt t="82990" x="3646488" y="681038"/>
          <p14:tracePt t="82998" x="3638550" y="681038"/>
          <p14:tracePt t="83006" x="3576638" y="681038"/>
          <p14:tracePt t="83014" x="3541713" y="681038"/>
          <p14:tracePt t="83021" x="3489325" y="681038"/>
          <p14:tracePt t="83030" x="3446463" y="681038"/>
          <p14:tracePt t="83037" x="3411538" y="681038"/>
          <p14:tracePt t="83046" x="3376613" y="681038"/>
          <p14:tracePt t="83053" x="3359150" y="681038"/>
          <p14:tracePt t="83070" x="3333750" y="663575"/>
          <p14:tracePt t="83254" x="3316288" y="663575"/>
          <p14:tracePt t="83261" x="3289300" y="681038"/>
          <p14:tracePt t="83269" x="3271838" y="681038"/>
          <p14:tracePt t="83278" x="3254375" y="688975"/>
          <p14:tracePt t="83285" x="3228975" y="688975"/>
          <p14:tracePt t="83295" x="3201988" y="706438"/>
          <p14:tracePt t="83301" x="3184525" y="715963"/>
          <p14:tracePt t="83312" x="3159125" y="715963"/>
          <p14:tracePt t="83317" x="3141663" y="733425"/>
          <p14:tracePt t="83328" x="3124200" y="750888"/>
          <p14:tracePt t="83334" x="3114675" y="750888"/>
          <p14:tracePt t="83344" x="3106738" y="758825"/>
          <p14:tracePt t="83438" x="3097213" y="768350"/>
          <p14:tracePt t="83726" x="3097213" y="793750"/>
          <p14:tracePt t="83733" x="3097213" y="811213"/>
          <p14:tracePt t="83743" x="3054350" y="855663"/>
          <p14:tracePt t="83750" x="3009900" y="881063"/>
          <p14:tracePt t="83761" x="2940050" y="898525"/>
          <p14:tracePt t="83766" x="2897188" y="925513"/>
          <p14:tracePt t="83774" x="2862263" y="933450"/>
          <p14:tracePt t="83781" x="2809875" y="950913"/>
          <p14:tracePt t="83790" x="2792413" y="968375"/>
          <p14:tracePt t="83798" x="2774950" y="968375"/>
          <p14:tracePt t="83806" x="2765425" y="968375"/>
          <p14:tracePt t="83813" x="2757488" y="968375"/>
          <p14:tracePt t="83830" x="2722563" y="977900"/>
          <p14:tracePt t="83870" x="2705100" y="977900"/>
          <p14:tracePt t="83877" x="2670175" y="977900"/>
          <p14:tracePt t="83885" x="2643188" y="977900"/>
          <p14:tracePt t="83894" x="2617788" y="977900"/>
          <p14:tracePt t="83901" x="2582863" y="977900"/>
          <p14:tracePt t="83912" x="2547938" y="977900"/>
          <p14:tracePt t="83917" x="2503488" y="977900"/>
          <p14:tracePt t="83927" x="2486025" y="977900"/>
          <p14:tracePt t="83933" x="2451100" y="977900"/>
          <p14:tracePt t="83945" x="2443163" y="977900"/>
          <p14:tracePt t="83950" x="2425700" y="977900"/>
          <p14:tracePt t="83961" x="2398713" y="977900"/>
          <p14:tracePt t="84022" x="2373313" y="977900"/>
          <p14:tracePt t="84029" x="2355850" y="977900"/>
          <p14:tracePt t="84037" x="2338388" y="977900"/>
          <p14:tracePt t="84046" x="2311400" y="985838"/>
          <p14:tracePt t="84053" x="2286000" y="1012825"/>
          <p14:tracePt t="84062" x="2268538" y="1020763"/>
          <p14:tracePt t="84070" x="2225675" y="1038225"/>
          <p14:tracePt t="84077" x="2163763" y="1065213"/>
          <p14:tracePt t="84085" x="2138363" y="1065213"/>
          <p14:tracePt t="84094" x="2093913" y="1100138"/>
          <p14:tracePt t="84102" x="2051050" y="1117600"/>
          <p14:tracePt t="84111" x="1989138" y="1125538"/>
          <p14:tracePt t="84117" x="1946275" y="1143000"/>
          <p14:tracePt t="84127" x="1893888" y="1150938"/>
          <p14:tracePt t="84133" x="1849438" y="1150938"/>
          <p14:tracePt t="84143" x="1806575" y="1150938"/>
          <p14:tracePt t="84150" x="1754188" y="1168400"/>
          <p14:tracePt t="84160" x="1719263" y="1168400"/>
          <p14:tracePt t="84166" x="1674813" y="1168400"/>
          <p14:tracePt t="84174" x="1639888" y="1185863"/>
          <p14:tracePt t="84182" x="1622425" y="1185863"/>
          <p14:tracePt t="84190" x="1614488" y="1185863"/>
          <p14:tracePt t="84198" x="1579563" y="1195388"/>
          <p14:tracePt t="84213" x="1570038" y="1195388"/>
          <p14:tracePt t="84221" x="1552575" y="1195388"/>
          <p14:tracePt t="84229" x="1544638" y="1203325"/>
          <p14:tracePt t="84237" x="1535113" y="1203325"/>
          <p14:tracePt t="84261" x="1509713" y="1230313"/>
          <p14:tracePt t="84359" x="1500188" y="1238250"/>
          <p14:tracePt t="84382" x="1492250" y="1247775"/>
          <p14:tracePt t="84390" x="1465263" y="1255713"/>
          <p14:tracePt t="84398" x="1457325" y="1255713"/>
          <p14:tracePt t="84405" x="1447800" y="1273175"/>
          <p14:tracePt t="84494" x="1439863" y="1282700"/>
          <p14:tracePt t="84510" x="1412875" y="1282700"/>
          <p14:tracePt t="84517" x="1377950" y="1273175"/>
          <p14:tracePt t="84527" x="1360488" y="1273175"/>
          <p14:tracePt t="84534" x="1325563" y="1255713"/>
          <p14:tracePt t="84544" x="1308100" y="1255713"/>
          <p14:tracePt t="84550" x="1282700" y="1230313"/>
          <p14:tracePt t="84561" x="1265238" y="1220788"/>
          <p14:tracePt t="84566" x="1238250" y="1212850"/>
          <p14:tracePt t="84573" x="1230313" y="1212850"/>
          <p14:tracePt t="84582" x="1220788" y="1203325"/>
          <p14:tracePt t="84590" x="1203325" y="1203325"/>
          <p14:tracePt t="84662" x="1195388" y="1203325"/>
          <p14:tracePt t="84669" x="1203325" y="1238250"/>
          <p14:tracePt t="84677" x="1230313" y="1290638"/>
          <p14:tracePt t="84686" x="1273175" y="1335088"/>
          <p14:tracePt t="84693" x="1335088" y="1377950"/>
          <p14:tracePt t="84701" x="1360488" y="1412875"/>
          <p14:tracePt t="84711" x="1422400" y="1447800"/>
          <p14:tracePt t="84717" x="1430338" y="1447800"/>
          <p14:tracePt t="84727" x="1465263" y="1447800"/>
          <p14:tracePt t="84734" x="1517650" y="1447800"/>
          <p14:tracePt t="84744" x="1579563" y="1439863"/>
          <p14:tracePt t="84750" x="1639888" y="1404938"/>
          <p14:tracePt t="84760" x="1666875" y="1377950"/>
          <p14:tracePt t="84766" x="1727200" y="1317625"/>
          <p14:tracePt t="84774" x="1771650" y="1265238"/>
          <p14:tracePt t="84782" x="1797050" y="1220788"/>
          <p14:tracePt t="84790" x="1824038" y="1168400"/>
          <p14:tracePt t="84798" x="1858963" y="1125538"/>
          <p14:tracePt t="84806" x="1866900" y="1100138"/>
          <p14:tracePt t="84815" x="1866900" y="1082675"/>
          <p14:tracePt t="84822" x="1866900" y="1055688"/>
          <p14:tracePt t="84845" x="1866900" y="1047750"/>
          <p14:tracePt t="84902" x="1858963" y="1038225"/>
          <p14:tracePt t="84910" x="1849438" y="1038225"/>
          <p14:tracePt t="84926" x="1841500" y="1038225"/>
          <p14:tracePt t="84933" x="1831975" y="1038225"/>
          <p14:tracePt t="84943" x="1806575" y="1038225"/>
          <p14:tracePt t="84950" x="1797050" y="1038225"/>
          <p14:tracePt t="84962" x="1789113" y="1038225"/>
          <p14:tracePt t="84966" x="1771650" y="1038225"/>
          <p14:tracePt t="84974" x="1744663" y="1038225"/>
          <p14:tracePt t="84981" x="1727200" y="1038225"/>
          <p14:tracePt t="84991" x="1719263" y="1038225"/>
          <p14:tracePt t="84997" x="1684338" y="1065213"/>
          <p14:tracePt t="85006" x="1674813" y="1073150"/>
          <p14:tracePt t="85021" x="1666875" y="1073150"/>
          <p14:tracePt t="85030" x="1657350" y="1082675"/>
          <p14:tracePt t="85038" x="1631950" y="1108075"/>
          <p14:tracePt t="85045" x="1631950" y="1117600"/>
          <p14:tracePt t="85054" x="1622425" y="1125538"/>
          <p14:tracePt t="85062" x="1622425" y="1160463"/>
          <p14:tracePt t="85069" x="1622425" y="1168400"/>
          <p14:tracePt t="85078" x="1614488" y="1212850"/>
          <p14:tracePt t="85085" x="1597025" y="1247775"/>
          <p14:tracePt t="85094" x="1579563" y="1290638"/>
          <p14:tracePt t="85102" x="1579563" y="1335088"/>
          <p14:tracePt t="85111" x="1579563" y="1377950"/>
          <p14:tracePt t="85117" x="1579563" y="1430338"/>
          <p14:tracePt t="85127" x="1552575" y="1492250"/>
          <p14:tracePt t="85133" x="1552575" y="1544638"/>
          <p14:tracePt t="85144" x="1552575" y="1597025"/>
          <p14:tracePt t="85149" x="1552575" y="1666875"/>
          <p14:tracePt t="85161" x="1552575" y="1719263"/>
          <p14:tracePt t="85165" x="1552575" y="1736725"/>
          <p14:tracePt t="85174" x="1544638" y="1814513"/>
          <p14:tracePt t="85181" x="1544638" y="1884363"/>
          <p14:tracePt t="85190" x="1527175" y="1946275"/>
          <p14:tracePt t="85198" x="1509713" y="1998663"/>
          <p14:tracePt t="85206" x="1500188" y="2068513"/>
          <p14:tracePt t="85214" x="1500188" y="2146300"/>
          <p14:tracePt t="85221" x="1492250" y="2173288"/>
          <p14:tracePt t="85230" x="1492250" y="2233613"/>
          <p14:tracePt t="85237" x="1465263" y="2293938"/>
          <p14:tracePt t="85245" x="1465263" y="2363788"/>
          <p14:tracePt t="85261" x="1447800" y="2495550"/>
          <p14:tracePt t="85270" x="1439863" y="2555875"/>
          <p14:tracePt t="85277" x="1412875" y="2643188"/>
          <p14:tracePt t="85285" x="1404938" y="2740025"/>
          <p14:tracePt t="85294" x="1404938" y="2827338"/>
          <p14:tracePt t="85301" x="1404938" y="2940050"/>
          <p14:tracePt t="85312" x="1404938" y="3036888"/>
          <p14:tracePt t="85318" x="1422400" y="3149600"/>
          <p14:tracePt t="85327" x="1439863" y="3281363"/>
          <p14:tracePt t="85333" x="1482725" y="3429000"/>
          <p14:tracePt t="85343" x="1527175" y="3568700"/>
          <p14:tracePt t="85350" x="1570038" y="3698875"/>
          <p14:tracePt t="85360" x="1579563" y="3803650"/>
          <p14:tracePt t="85365" x="1604963" y="3873500"/>
          <p14:tracePt t="85374" x="1622425" y="3943350"/>
          <p14:tracePt t="85382" x="1622425" y="4022725"/>
          <p14:tracePt t="85390" x="1639888" y="4083050"/>
          <p14:tracePt t="85397" x="1649413" y="4162425"/>
          <p14:tracePt t="85406" x="1649413" y="4222750"/>
          <p14:tracePt t="85414" x="1649413" y="4284663"/>
          <p14:tracePt t="85421" x="1649413" y="4344988"/>
          <p14:tracePt t="85430" x="1649413" y="4397375"/>
          <p14:tracePt t="85438" x="1649413" y="4459288"/>
          <p14:tracePt t="85446" x="1649413" y="4511675"/>
          <p14:tracePt t="85454" x="1649413" y="4546600"/>
          <p14:tracePt t="85462" x="1649413" y="4572000"/>
          <p14:tracePt t="85469" x="1649413" y="4614863"/>
          <p14:tracePt t="85477" x="1649413" y="4659313"/>
          <p14:tracePt t="85485" x="1649413" y="4684713"/>
          <p14:tracePt t="85494" x="1649413" y="4719638"/>
          <p14:tracePt t="85501" x="1649413" y="4764088"/>
          <p14:tracePt t="85510" x="1649413" y="4781550"/>
          <p14:tracePt t="85517" x="1649413" y="4806950"/>
          <p14:tracePt t="85527" x="1649413" y="4824413"/>
          <p14:tracePt t="85534" x="1657350" y="4851400"/>
          <p14:tracePt t="85544" x="1666875" y="4859338"/>
          <p14:tracePt t="85550" x="1692275" y="4876800"/>
          <p14:tracePt t="85662" x="1701800" y="4876800"/>
          <p14:tracePt t="85678" x="1709738" y="4868863"/>
          <p14:tracePt t="85685" x="1709738" y="4851400"/>
          <p14:tracePt t="85694" x="1736725" y="4824413"/>
          <p14:tracePt t="85717" x="1736725" y="4806950"/>
          <p14:tracePt t="85726" x="1736725" y="4789488"/>
          <p14:tracePt t="85734" x="1744663" y="4764088"/>
          <p14:tracePt t="85743" x="1754188" y="4754563"/>
          <p14:tracePt t="85750" x="1754188" y="4719638"/>
          <p14:tracePt t="85761" x="1754188" y="4702175"/>
          <p14:tracePt t="85766" x="1771650" y="4667250"/>
          <p14:tracePt t="85776" x="1789113" y="4649788"/>
          <p14:tracePt t="85781" x="1797050" y="4606925"/>
          <p14:tracePt t="85790" x="1824038" y="4546600"/>
          <p14:tracePt t="85798" x="1858963" y="4494213"/>
          <p14:tracePt t="85806" x="1876425" y="4441825"/>
          <p14:tracePt t="85814" x="1911350" y="4354513"/>
          <p14:tracePt t="85822" x="1954213" y="4275138"/>
          <p14:tracePt t="85830" x="2006600" y="4179888"/>
          <p14:tracePt t="85838" x="2058988" y="4092575"/>
          <p14:tracePt t="85845" x="2128838" y="4005263"/>
          <p14:tracePt t="85854" x="2190750" y="3917950"/>
          <p14:tracePt t="85862" x="2251075" y="3830638"/>
          <p14:tracePt t="85870" x="2320925" y="3743325"/>
          <p14:tracePt t="85878" x="2398713" y="3656013"/>
          <p14:tracePt t="85886" x="2478088" y="3568700"/>
          <p14:tracePt t="85893" x="2565400" y="3471863"/>
          <p14:tracePt t="85901" x="2652713" y="3386138"/>
          <p14:tracePt t="85911" x="2747963" y="3281363"/>
          <p14:tracePt t="85918" x="2870200" y="3176588"/>
          <p14:tracePt t="85928" x="3001963" y="3062288"/>
          <p14:tracePt t="85934" x="3141663" y="2957513"/>
          <p14:tracePt t="85943" x="3316288" y="2862263"/>
          <p14:tracePt t="85950" x="3481388" y="2747963"/>
          <p14:tracePt t="85961" x="3656013" y="2625725"/>
          <p14:tracePt t="85965" x="3795713" y="2538413"/>
          <p14:tracePt t="85976" x="3925888" y="2451100"/>
          <p14:tracePt t="85982" x="4040188" y="2363788"/>
          <p14:tracePt t="85990" x="4144963" y="2278063"/>
          <p14:tracePt t="85997" x="4222750" y="2208213"/>
          <p14:tracePt t="86006" x="4275138" y="2146300"/>
          <p14:tracePt t="86014" x="4327525" y="2085975"/>
          <p14:tracePt t="86022" x="4354513" y="2033588"/>
          <p14:tracePt t="86029" x="4371975" y="1971675"/>
          <p14:tracePt t="86037" x="4406900" y="1911350"/>
          <p14:tracePt t="86045" x="4406900" y="1866900"/>
          <p14:tracePt t="86054" x="4414838" y="1824038"/>
          <p14:tracePt t="86061" x="4432300" y="1771650"/>
          <p14:tracePt t="86069" x="4441825" y="1727200"/>
          <p14:tracePt t="86078" x="4441825" y="1684338"/>
          <p14:tracePt t="86085" x="4441825" y="1649413"/>
          <p14:tracePt t="86094" x="4441825" y="1604963"/>
          <p14:tracePt t="86101" x="4441825" y="1552575"/>
          <p14:tracePt t="86111" x="4441825" y="1492250"/>
          <p14:tracePt t="86117" x="4441825" y="1439863"/>
          <p14:tracePt t="86127" x="4441825" y="1395413"/>
          <p14:tracePt t="86133" x="4441825" y="1335088"/>
          <p14:tracePt t="86143" x="4441825" y="1273175"/>
          <p14:tracePt t="86149" x="4441825" y="1220788"/>
          <p14:tracePt t="86160" x="4459288" y="1177925"/>
          <p14:tracePt t="86165" x="4476750" y="1135063"/>
          <p14:tracePt t="86177" x="4484688" y="1100138"/>
          <p14:tracePt t="86182" x="4484688" y="1073150"/>
          <p14:tracePt t="86190" x="4494213" y="1047750"/>
          <p14:tracePt t="86286" x="4494213" y="1030288"/>
          <p14:tracePt t="86301" x="4467225" y="1012825"/>
          <p14:tracePt t="86310" x="4414838" y="1012825"/>
          <p14:tracePt t="86318" x="4371975" y="1012825"/>
          <p14:tracePt t="86327" x="4319588" y="1012825"/>
          <p14:tracePt t="86333" x="4257675" y="1020763"/>
          <p14:tracePt t="86344" x="4197350" y="1030288"/>
          <p14:tracePt t="86350" x="4144963" y="1030288"/>
          <p14:tracePt t="86360" x="4083050" y="1038225"/>
          <p14:tracePt t="86365" x="4040188" y="1038225"/>
          <p14:tracePt t="86376" x="3995738" y="1038225"/>
          <p14:tracePt t="86382" x="3935413" y="1038225"/>
          <p14:tracePt t="86390" x="3883025" y="1065213"/>
          <p14:tracePt t="86398" x="3821113" y="1065213"/>
          <p14:tracePt t="86406" x="3760788" y="1065213"/>
          <p14:tracePt t="86414" x="3690938" y="1065213"/>
          <p14:tracePt t="86421" x="3621088" y="1065213"/>
          <p14:tracePt t="86430" x="3541713" y="1065213"/>
          <p14:tracePt t="86437" x="3471863" y="1065213"/>
          <p14:tracePt t="86445" x="3386138" y="1073150"/>
          <p14:tracePt t="86453" x="3316288" y="1082675"/>
          <p14:tracePt t="86462" x="3201988" y="1100138"/>
          <p14:tracePt t="86470" x="3114675" y="1100138"/>
          <p14:tracePt t="86478" x="3079750" y="1100138"/>
          <p14:tracePt t="86485" x="3027363" y="1100138"/>
          <p14:tracePt t="86493" x="2974975" y="1090613"/>
          <p14:tracePt t="86501" x="2922588" y="1047750"/>
          <p14:tracePt t="86511" x="2852738" y="1012825"/>
          <p14:tracePt t="86517" x="2774950" y="995363"/>
          <p14:tracePt t="86527" x="2713038" y="960438"/>
          <p14:tracePt t="86533" x="2643188" y="950913"/>
          <p14:tracePt t="86543" x="2573338" y="942975"/>
          <p14:tracePt t="86549" x="2503488" y="925513"/>
          <p14:tracePt t="86560" x="2443163" y="925513"/>
          <p14:tracePt t="86565" x="2381250" y="908050"/>
          <p14:tracePt t="86576" x="2328863" y="908050"/>
          <p14:tracePt t="86581" x="2286000" y="908050"/>
          <p14:tracePt t="86590" x="2233613" y="908050"/>
          <p14:tracePt t="86598" x="2190750" y="908050"/>
          <p14:tracePt t="86606" x="2138363" y="908050"/>
          <p14:tracePt t="86613" x="2103438" y="908050"/>
          <p14:tracePt t="86621" x="2068513" y="908050"/>
          <p14:tracePt t="86629" x="2051050" y="908050"/>
          <p14:tracePt t="86638" x="2016125" y="908050"/>
          <p14:tracePt t="86645" x="1989138" y="908050"/>
          <p14:tracePt t="86653" x="1963738" y="908050"/>
          <p14:tracePt t="86661" x="1946275" y="908050"/>
          <p14:tracePt t="86670" x="1936750" y="908050"/>
          <p14:tracePt t="86678" x="1919288" y="908050"/>
          <p14:tracePt t="86685" x="1893888" y="898525"/>
          <p14:tracePt t="86701" x="1858963" y="898525"/>
          <p14:tracePt t="86711" x="1841500" y="898525"/>
          <p14:tracePt t="86717" x="1806575" y="881063"/>
          <p14:tracePt t="86727" x="1789113" y="881063"/>
          <p14:tracePt t="86733" x="1754188" y="881063"/>
          <p14:tracePt t="86743" x="1727200" y="881063"/>
          <p14:tracePt t="86750" x="1719263" y="881063"/>
          <p14:tracePt t="86798" x="1701800" y="881063"/>
          <p14:tracePt t="86958" x="1684338" y="890588"/>
          <p14:tracePt t="86965" x="1684338" y="898525"/>
          <p14:tracePt t="86975" x="1684338" y="925513"/>
          <p14:tracePt t="86981" x="1684338" y="942975"/>
          <p14:tracePt t="86990" x="1684338" y="968375"/>
          <p14:tracePt t="86998" x="1684338" y="977900"/>
          <p14:tracePt t="87006" x="1684338" y="1020763"/>
          <p14:tracePt t="87014" x="1684338" y="1065213"/>
          <p14:tracePt t="87021" x="1684338" y="1100138"/>
          <p14:tracePt t="87030" x="1684338" y="1143000"/>
          <p14:tracePt t="87038" x="1684338" y="1195388"/>
          <p14:tracePt t="87045" x="1684338" y="1238250"/>
          <p14:tracePt t="87054" x="1684338" y="1282700"/>
          <p14:tracePt t="87061" x="1684338" y="1335088"/>
          <p14:tracePt t="87070" x="1684338" y="1387475"/>
          <p14:tracePt t="87078" x="1684338" y="1447800"/>
          <p14:tracePt t="87086" x="1684338" y="1500188"/>
          <p14:tracePt t="87093" x="1684338" y="1552575"/>
          <p14:tracePt t="87102" x="1684338" y="1604963"/>
          <p14:tracePt t="87110" x="1684338" y="1666875"/>
          <p14:tracePt t="87117" x="1684338" y="1719263"/>
          <p14:tracePt t="87127" x="1684338" y="1762125"/>
          <p14:tracePt t="87134" x="1684338" y="1814513"/>
          <p14:tracePt t="87143" x="1684338" y="1866900"/>
          <p14:tracePt t="87150" x="1684338" y="1901825"/>
          <p14:tracePt t="87160" x="1684338" y="1981200"/>
          <p14:tracePt t="87165" x="1684338" y="2024063"/>
          <p14:tracePt t="87177" x="1684338" y="2076450"/>
          <p14:tracePt t="87182" x="1684338" y="2146300"/>
          <p14:tracePt t="87190" x="1684338" y="2198688"/>
          <p14:tracePt t="87197" x="1684338" y="2260600"/>
          <p14:tracePt t="87206" x="1684338" y="2320925"/>
          <p14:tracePt t="87213" x="1674813" y="2363788"/>
          <p14:tracePt t="87221" x="1666875" y="2416175"/>
          <p14:tracePt t="87230" x="1657350" y="2451100"/>
          <p14:tracePt t="87238" x="1631950" y="2495550"/>
          <p14:tracePt t="87245" x="1631950" y="2503488"/>
          <p14:tracePt t="87253" x="1631950" y="2520950"/>
          <p14:tracePt t="87262" x="1622425" y="2538413"/>
          <p14:tracePt t="87269" x="1622425" y="2547938"/>
          <p14:tracePt t="87278" x="1614488" y="2555875"/>
          <p14:tracePt t="87302" x="1597025" y="2590800"/>
          <p14:tracePt t="87310" x="1597025" y="2635250"/>
          <p14:tracePt t="87317" x="1597025" y="2695575"/>
          <p14:tracePt t="87327" x="1597025" y="2800350"/>
          <p14:tracePt t="87334" x="1597025" y="2887663"/>
          <p14:tracePt t="87343" x="1597025" y="2984500"/>
          <p14:tracePt t="87350" x="1597025" y="3079750"/>
          <p14:tracePt t="87361" x="1597025" y="3194050"/>
          <p14:tracePt t="87365" x="1597025" y="3289300"/>
          <p14:tracePt t="87377" x="1597025" y="3376613"/>
          <p14:tracePt t="87382" x="1597025" y="3481388"/>
          <p14:tracePt t="87391" x="1597025" y="3568700"/>
          <p14:tracePt t="87398" x="1604963" y="3646488"/>
          <p14:tracePt t="87406" x="1604963" y="3733800"/>
          <p14:tracePt t="87413" x="1604963" y="3803650"/>
          <p14:tracePt t="87422" x="1604963" y="3856038"/>
          <p14:tracePt t="87430" x="1604963" y="3917950"/>
          <p14:tracePt t="87438" x="1604963" y="3995738"/>
          <p14:tracePt t="87445" x="1604963" y="4048125"/>
          <p14:tracePt t="87453" x="1604963" y="4110038"/>
          <p14:tracePt t="87461" x="1604963" y="4170363"/>
          <p14:tracePt t="87469" x="1604963" y="4197350"/>
          <p14:tracePt t="87478" x="1604963" y="4249738"/>
          <p14:tracePt t="87485" x="1604963" y="4292600"/>
          <p14:tracePt t="87494" x="1604963" y="4337050"/>
          <p14:tracePt t="87501" x="1604963" y="4379913"/>
          <p14:tracePt t="87510" x="1604963" y="4414838"/>
          <p14:tracePt t="87517" x="1604963" y="4459288"/>
          <p14:tracePt t="87527" x="1604963" y="4511675"/>
          <p14:tracePt t="87534" x="1604963" y="4554538"/>
          <p14:tracePt t="87543" x="1604963" y="4572000"/>
          <p14:tracePt t="87550" x="1604963" y="4632325"/>
          <p14:tracePt t="87560" x="1604963" y="4676775"/>
          <p14:tracePt t="87566" x="1604963" y="4702175"/>
          <p14:tracePt t="87576" x="1604963" y="4729163"/>
          <p14:tracePt t="87582" x="1604963" y="4737100"/>
          <p14:tracePt t="87590" x="1604963" y="4764088"/>
          <p14:tracePt t="87598" x="1604963" y="4772025"/>
          <p14:tracePt t="87606" x="1604963" y="4781550"/>
          <p14:tracePt t="88926" x="1604963" y="4816475"/>
          <p14:tracePt t="88933" x="1604963" y="4824413"/>
          <p14:tracePt t="88943" x="1614488" y="4859338"/>
          <p14:tracePt t="88950" x="1622425" y="4868863"/>
          <p14:tracePt t="88959" x="1639888" y="4876800"/>
          <p14:tracePt t="88966" x="1649413" y="4876800"/>
          <p14:tracePt t="88976" x="1666875" y="4876800"/>
          <p14:tracePt t="88981" x="1692275" y="4894263"/>
          <p14:tracePt t="88990" x="1727200" y="4894263"/>
          <p14:tracePt t="88998" x="1744663" y="4894263"/>
          <p14:tracePt t="89006" x="1754188" y="4894263"/>
          <p14:tracePt t="89014" x="1779588" y="4894263"/>
          <p14:tracePt t="89022" x="1789113" y="4894263"/>
          <p14:tracePt t="89061" x="1797050" y="4894263"/>
          <p14:tracePt t="89086" x="1814513" y="4894263"/>
          <p14:tracePt t="89101" x="1831975" y="4894263"/>
          <p14:tracePt t="89133" x="1841500" y="4894263"/>
          <p14:tracePt t="89728" x="1858963" y="4886325"/>
          <p14:tracePt t="89734" x="1866900" y="4833938"/>
          <p14:tracePt t="89743" x="1876425" y="4781550"/>
          <p14:tracePt t="89750" x="1876425" y="4737100"/>
          <p14:tracePt t="89759" x="1901825" y="4667250"/>
          <p14:tracePt t="89766" x="1911350" y="4606925"/>
          <p14:tracePt t="89776" x="1928813" y="4546600"/>
          <p14:tracePt t="89781" x="1954213" y="4494213"/>
          <p14:tracePt t="89793" x="1971675" y="4432300"/>
          <p14:tracePt t="89798" x="2006600" y="4371975"/>
          <p14:tracePt t="89806" x="2041525" y="4302125"/>
          <p14:tracePt t="89814" x="2076450" y="4232275"/>
          <p14:tracePt t="89822" x="2120900" y="4170363"/>
          <p14:tracePt t="89830" x="2146300" y="4110038"/>
          <p14:tracePt t="89838" x="2190750" y="4057650"/>
          <p14:tracePt t="89845" x="2233613" y="3995738"/>
          <p14:tracePt t="89854" x="2278063" y="3935413"/>
          <p14:tracePt t="89861" x="2293938" y="3917950"/>
          <p14:tracePt t="89870" x="2303463" y="3883025"/>
          <p14:tracePt t="89877" x="2303463" y="3848100"/>
          <p14:tracePt t="89886" x="2311400" y="3838575"/>
          <p14:tracePt t="89894" x="2311400" y="3803650"/>
          <p14:tracePt t="89902" x="2311400" y="3795713"/>
          <p14:tracePt t="89910" x="2311400" y="3778250"/>
          <p14:tracePt t="89934" x="2311400" y="3751263"/>
          <p14:tracePt t="89943" x="2311400" y="3743325"/>
          <p14:tracePt t="89950" x="2293938" y="3743325"/>
          <p14:tracePt t="89959" x="2278063" y="3743325"/>
          <p14:tracePt t="89966" x="2243138" y="3743325"/>
          <p14:tracePt t="89976" x="2198688" y="3760788"/>
          <p14:tracePt t="89982" x="2163763" y="3786188"/>
          <p14:tracePt t="89993" x="2111375" y="3848100"/>
          <p14:tracePt t="89998" x="2093913" y="3900488"/>
          <p14:tracePt t="90006" x="2051050" y="3960813"/>
          <p14:tracePt t="90013" x="2006600" y="4030663"/>
          <p14:tracePt t="90022" x="1981200" y="4083050"/>
          <p14:tracePt t="90029" x="1971675" y="4127500"/>
          <p14:tracePt t="90038" x="1946275" y="4162425"/>
          <p14:tracePt t="90045" x="1936750" y="4179888"/>
          <p14:tracePt t="90053" x="1936750" y="4214813"/>
          <p14:tracePt t="90061" x="1936750" y="4222750"/>
          <p14:tracePt t="93166" x="1936750" y="4240213"/>
          <p14:tracePt t="93175" x="1919288" y="4284663"/>
          <p14:tracePt t="93182" x="1893888" y="4302125"/>
          <p14:tracePt t="93193" x="1893888" y="4327525"/>
          <p14:tracePt t="93198" x="1893888" y="4344988"/>
          <p14:tracePt t="93214" x="1901825" y="4354513"/>
          <p14:tracePt t="93223" x="1963738" y="4354513"/>
          <p14:tracePt t="93230" x="2051050" y="4327525"/>
          <p14:tracePt t="93239" x="2146300" y="4275138"/>
          <p14:tracePt t="93246" x="2268538" y="4214813"/>
          <p14:tracePt t="93254" x="2381250" y="4127500"/>
          <p14:tracePt t="93275" x="2660650" y="3935413"/>
          <p14:tracePt t="93278" x="2800350" y="3821113"/>
          <p14:tracePt t="93285" x="2974975" y="3673475"/>
          <p14:tracePt t="93294" x="3167063" y="3524250"/>
          <p14:tracePt t="93301" x="3306763" y="3394075"/>
          <p14:tracePt t="93310" x="3481388" y="3228975"/>
          <p14:tracePt t="93317" x="3621088" y="3062288"/>
          <p14:tracePt t="93325" x="3751263" y="2914650"/>
          <p14:tracePt t="93333" x="3865563" y="2782888"/>
          <p14:tracePt t="93341" x="3952875" y="2643188"/>
          <p14:tracePt t="93350" x="4040188" y="2513013"/>
          <p14:tracePt t="93358" x="4092575" y="2390775"/>
          <p14:tracePt t="93366" x="4110038" y="2293938"/>
          <p14:tracePt t="93375" x="4135438" y="2208213"/>
          <p14:tracePt t="93382" x="4135438" y="2138363"/>
          <p14:tracePt t="93392" x="4135438" y="2085975"/>
          <p14:tracePt t="93398" x="4135438" y="2051050"/>
          <p14:tracePt t="93409" x="4135438" y="2033588"/>
          <p14:tracePt t="93511" x="4170363" y="2016125"/>
          <p14:tracePt t="93517" x="4197350" y="2016125"/>
          <p14:tracePt t="93526" x="4257675" y="2016125"/>
          <p14:tracePt t="93534" x="4302125" y="2016125"/>
          <p14:tracePt t="93544" x="4354513" y="1989138"/>
          <p14:tracePt t="93550" x="4389438" y="1928813"/>
          <p14:tracePt t="93562" x="4414838" y="1876425"/>
          <p14:tracePt t="93566" x="4441825" y="1789113"/>
          <p14:tracePt t="93575" x="4476750" y="1709738"/>
          <p14:tracePt t="93581" x="4476750" y="1657350"/>
          <p14:tracePt t="93593" x="4476750" y="1604963"/>
          <p14:tracePt t="93599" x="4476750" y="1597025"/>
          <p14:tracePt t="93609" x="4476750" y="1552575"/>
          <p14:tracePt t="93614" x="4459288" y="1517650"/>
          <p14:tracePt t="93622" x="4449763" y="1492250"/>
          <p14:tracePt t="93629" x="4424363" y="1492250"/>
          <p14:tracePt t="93637" x="4406900" y="1482725"/>
          <p14:tracePt t="93645" x="4362450" y="1482725"/>
          <p14:tracePt t="93653" x="4319588" y="1482725"/>
          <p14:tracePt t="93661" x="4284663" y="1482725"/>
          <p14:tracePt t="93668" x="4240213" y="1517650"/>
          <p14:tracePt t="93677" x="4232275" y="1597025"/>
          <p14:tracePt t="93685" x="4214813" y="1674813"/>
          <p14:tracePt t="93693" x="4197350" y="1736725"/>
          <p14:tracePt t="93701" x="4197350" y="1814513"/>
          <p14:tracePt t="93709" x="4197350" y="1884363"/>
          <p14:tracePt t="93717" x="4197350" y="1936750"/>
          <p14:tracePt t="93725" x="4197350" y="1954213"/>
          <p14:tracePt t="93733" x="4197350" y="1989138"/>
          <p14:tracePt t="93765" x="4214813" y="1989138"/>
          <p14:tracePt t="93790" x="4222750" y="1989138"/>
          <p14:tracePt t="93797" x="4222750" y="1971675"/>
          <p14:tracePt t="93807" x="4222750" y="1928813"/>
          <p14:tracePt t="93813" x="4222750" y="1919288"/>
          <p14:tracePt t="93821" x="4222750" y="1884363"/>
          <p14:tracePt t="93829" x="4214813" y="1866900"/>
          <p14:tracePt t="93837" x="4205288" y="1858963"/>
          <p14:tracePt t="93845" x="4197350" y="1841500"/>
          <p14:tracePt t="93862" x="4187825" y="1831975"/>
          <p14:tracePt t="93877" x="4144963" y="1831975"/>
          <p14:tracePt t="93885" x="4110038" y="1841500"/>
          <p14:tracePt t="93893" x="4075113" y="1866900"/>
          <p14:tracePt t="93901" x="4065588" y="1936750"/>
          <p14:tracePt t="93909" x="4057650" y="1971675"/>
          <p14:tracePt t="93918" x="4030663" y="2033588"/>
          <p14:tracePt t="93926" x="4030663" y="2085975"/>
          <p14:tracePt t="93933" x="4030663" y="2146300"/>
          <p14:tracePt t="93942" x="4040188" y="2190750"/>
          <p14:tracePt t="93949" x="4048125" y="2208213"/>
          <p14:tracePt t="93958" x="4048125" y="2216150"/>
          <p14:tracePt t="93965" x="4057650" y="2233613"/>
          <p14:tracePt t="94007" x="4065588" y="2243138"/>
          <p14:tracePt t="94029" x="4092575" y="2233613"/>
          <p14:tracePt t="94037" x="4092575" y="2225675"/>
          <p14:tracePt t="94061" x="4092575" y="2216150"/>
          <p14:tracePt t="94198" x="4100513" y="2208213"/>
          <p14:tracePt t="94213" x="4110038" y="2173288"/>
          <p14:tracePt t="94224" x="4110038" y="2146300"/>
          <p14:tracePt t="94230" x="4135438" y="2103438"/>
          <p14:tracePt t="94238" x="4135438" y="2093913"/>
          <p14:tracePt t="94246" x="4135438" y="2085975"/>
          <p14:tracePt t="94301" x="4135438" y="2128838"/>
          <p14:tracePt t="94310" x="4135438" y="2198688"/>
          <p14:tracePt t="94318" x="4127500" y="2260600"/>
          <p14:tracePt t="94326" x="4127500" y="2328863"/>
          <p14:tracePt t="94333" x="4135438" y="2381250"/>
          <p14:tracePt t="94343" x="4135438" y="2433638"/>
          <p14:tracePt t="94349" x="4144963" y="2468563"/>
          <p14:tracePt t="94358" x="4152900" y="2495550"/>
          <p14:tracePt t="94365" x="4152900" y="2503488"/>
          <p14:tracePt t="94422" x="4152900" y="2486025"/>
          <p14:tracePt t="94430" x="4170363" y="2468563"/>
          <p14:tracePt t="94438" x="4170363" y="2425700"/>
          <p14:tracePt t="94446" x="4170363" y="2390775"/>
          <p14:tracePt t="94454" x="4170363" y="2381250"/>
          <p14:tracePt t="94462" x="4170363" y="2363788"/>
          <p14:tracePt t="94526" x="4170363" y="2381250"/>
          <p14:tracePt t="94533" x="4170363" y="2433638"/>
          <p14:tracePt t="94541" x="4170363" y="2495550"/>
          <p14:tracePt t="94550" x="4170363" y="2555875"/>
          <p14:tracePt t="94559" x="4170363" y="2600325"/>
          <p14:tracePt t="94565" x="4170363" y="2643188"/>
          <p14:tracePt t="94575" x="4170363" y="2670175"/>
          <p14:tracePt t="94581" x="4187825" y="2713038"/>
          <p14:tracePt t="94598" x="4197350" y="2722563"/>
          <p14:tracePt t="94622" x="4222750" y="2705100"/>
          <p14:tracePt t="94630" x="4240213" y="2660650"/>
          <p14:tracePt t="94639" x="4240213" y="2625725"/>
          <p14:tracePt t="94646" x="4240213" y="2600325"/>
          <p14:tracePt t="94654" x="4257675" y="2538413"/>
          <p14:tracePt t="94662" x="4257675" y="2530475"/>
          <p14:tracePt t="94670" x="4257675" y="2495550"/>
          <p14:tracePt t="94677" x="4257675" y="2486025"/>
          <p14:tracePt t="94685" x="4257675" y="2468563"/>
          <p14:tracePt t="94701" x="4249738" y="2451100"/>
          <p14:tracePt t="94726" x="4240213" y="2451100"/>
          <p14:tracePt t="94733" x="4232275" y="2451100"/>
          <p14:tracePt t="94742" x="4197350" y="2460625"/>
          <p14:tracePt t="94750" x="4170363" y="2495550"/>
          <p14:tracePt t="94759" x="4162425" y="2547938"/>
          <p14:tracePt t="94765" x="4144963" y="2582863"/>
          <p14:tracePt t="94775" x="4144963" y="2608263"/>
          <p14:tracePt t="94782" x="4144963" y="2652713"/>
          <p14:tracePt t="94792" x="4144963" y="2687638"/>
          <p14:tracePt t="94797" x="4144963" y="2713038"/>
          <p14:tracePt t="94830" x="4152900" y="2713038"/>
          <p14:tracePt t="94838" x="4179888" y="2713038"/>
          <p14:tracePt t="94845" x="4214813" y="2695575"/>
          <p14:tracePt t="94854" x="4222750" y="2652713"/>
          <p14:tracePt t="94861" x="4222750" y="2600325"/>
          <p14:tracePt t="94870" x="4240213" y="2555875"/>
          <p14:tracePt t="94877" x="4240213" y="2495550"/>
          <p14:tracePt t="94886" x="4240213" y="2478088"/>
          <p14:tracePt t="94894" x="4240213" y="2443163"/>
          <p14:tracePt t="94902" x="4240213" y="2408238"/>
          <p14:tracePt t="94911" x="4240213" y="2381250"/>
          <p14:tracePt t="94918" x="4232275" y="2363788"/>
          <p14:tracePt t="94926" x="4205288" y="2355850"/>
          <p14:tracePt t="94934" x="4170363" y="2346325"/>
          <p14:tracePt t="94942" x="4152900" y="2346325"/>
          <p14:tracePt t="94950" x="4127500" y="2346325"/>
          <p14:tracePt t="94958" x="4100513" y="2346325"/>
          <p14:tracePt t="94965" x="4075113" y="2346325"/>
          <p14:tracePt t="94975" x="4057650" y="2346325"/>
          <p14:tracePt t="94982" x="4057650" y="2373313"/>
          <p14:tracePt t="94992" x="4030663" y="2416175"/>
          <p14:tracePt t="94998" x="4030663" y="2451100"/>
          <p14:tracePt t="95008" x="4030663" y="2495550"/>
          <p14:tracePt t="95014" x="4030663" y="2520950"/>
          <p14:tracePt t="95025" x="4030663" y="2538413"/>
          <p14:tracePt t="95030" x="4040188" y="2547938"/>
          <p14:tracePt t="95038" x="4065588" y="2547938"/>
          <p14:tracePt t="95046" x="4092575" y="2547938"/>
          <p14:tracePt t="95054" x="4100513" y="2547938"/>
          <p14:tracePt t="95062" x="4144963" y="2530475"/>
          <p14:tracePt t="95070" x="4152900" y="2495550"/>
          <p14:tracePt t="95078" x="4170363" y="2443163"/>
          <p14:tracePt t="95086" x="4170363" y="2390775"/>
          <p14:tracePt t="95094" x="4170363" y="2320925"/>
          <p14:tracePt t="95102" x="4170363" y="2278063"/>
          <p14:tracePt t="95110" x="4170363" y="2225675"/>
          <p14:tracePt t="95118" x="4170363" y="2190750"/>
          <p14:tracePt t="95125" x="4170363" y="2163763"/>
          <p14:tracePt t="95134" x="4162425" y="2138363"/>
          <p14:tracePt t="95141" x="4127500" y="2103438"/>
          <p14:tracePt t="95150" x="4117975" y="2093913"/>
          <p14:tracePt t="95158" x="4110038" y="2085975"/>
          <p14:tracePt t="95165" x="4100513" y="2085975"/>
          <p14:tracePt t="95175" x="4075113" y="2085975"/>
          <p14:tracePt t="95182" x="4065588" y="2085975"/>
          <p14:tracePt t="95192" x="4030663" y="2085975"/>
          <p14:tracePt t="95198" x="4022725" y="2085975"/>
          <p14:tracePt t="95208" x="4013200" y="2146300"/>
          <p14:tracePt t="95213" x="4013200" y="2208213"/>
          <p14:tracePt t="95224" x="4013200" y="2278063"/>
          <p14:tracePt t="95230" x="4013200" y="2320925"/>
          <p14:tracePt t="95238" x="4013200" y="2373313"/>
          <p14:tracePt t="95245" x="4022725" y="2416175"/>
          <p14:tracePt t="95254" x="4048125" y="2451100"/>
          <p14:tracePt t="95277" x="4065588" y="2451100"/>
          <p14:tracePt t="95285" x="4083050" y="2451100"/>
          <p14:tracePt t="95294" x="4100513" y="2451100"/>
          <p14:tracePt t="95301" x="4110038" y="2443163"/>
          <p14:tracePt t="95309" x="4135438" y="2425700"/>
          <p14:tracePt t="95317" x="4144963" y="2363788"/>
          <p14:tracePt t="95326" x="4144963" y="2338388"/>
          <p14:tracePt t="95333" x="4152900" y="2320925"/>
          <p14:tracePt t="95341" x="4152900" y="2303463"/>
          <p14:tracePt t="95350" x="4152900" y="2278063"/>
          <p14:tracePt t="95358" x="4152900" y="2268538"/>
          <p14:tracePt t="95422" x="4152900" y="2278063"/>
          <p14:tracePt t="95430" x="4152900" y="2320925"/>
          <p14:tracePt t="95438" x="4152900" y="2363788"/>
          <p14:tracePt t="95445" x="4152900" y="2390775"/>
          <p14:tracePt t="95454" x="4152900" y="2433638"/>
          <p14:tracePt t="95462" x="4170363" y="2468563"/>
          <p14:tracePt t="95470" x="4179888" y="2503488"/>
          <p14:tracePt t="95478" x="4197350" y="2520950"/>
          <p14:tracePt t="95486" x="4214813" y="2538413"/>
          <p14:tracePt t="95493" x="4222750" y="2547938"/>
          <p14:tracePt t="95501" x="4232275" y="2547938"/>
          <p14:tracePt t="95510" x="4240213" y="2547938"/>
          <p14:tracePt t="95518" x="4267200" y="2547938"/>
          <p14:tracePt t="95533" x="4284663" y="2547938"/>
          <p14:tracePt t="95542" x="4310063" y="2538413"/>
          <p14:tracePt t="95550" x="4319588" y="2530475"/>
          <p14:tracePt t="95558" x="4319588" y="2520950"/>
          <p14:tracePt t="95566" x="4327525" y="2486025"/>
          <p14:tracePt t="95581" x="4327525" y="2478088"/>
          <p14:tracePt t="95598" x="4327525" y="2468563"/>
          <p14:tracePt t="95638" x="4327525" y="2451100"/>
          <p14:tracePt t="95646" x="4319588" y="2451100"/>
          <p14:tracePt t="95654" x="4292600" y="2451100"/>
          <p14:tracePt t="95661" x="4284663" y="2451100"/>
          <p14:tracePt t="95670" x="4249738" y="2451100"/>
          <p14:tracePt t="95678" x="4240213" y="2451100"/>
          <p14:tracePt t="95685" x="4232275" y="2468563"/>
          <p14:tracePt t="95694" x="4232275" y="2495550"/>
          <p14:tracePt t="95702" x="4232275" y="2520950"/>
          <p14:tracePt t="95709" x="4232275" y="2538413"/>
          <p14:tracePt t="95717" x="4232275" y="2547938"/>
          <p14:tracePt t="95766" x="4232275" y="2555875"/>
          <p14:tracePt t="95774" x="4240213" y="2555875"/>
          <p14:tracePt t="95781" x="4267200" y="2538413"/>
          <p14:tracePt t="95791" x="4275138" y="2520950"/>
          <p14:tracePt t="95797" x="4275138" y="2486025"/>
          <p14:tracePt t="95808" x="4302125" y="2443163"/>
          <p14:tracePt t="95813" x="4302125" y="2433638"/>
          <p14:tracePt t="95824" x="4302125" y="2408238"/>
          <p14:tracePt t="95846" x="4302125" y="2390775"/>
          <p14:tracePt t="95894" x="4292600" y="2381250"/>
          <p14:tracePt t="95901" x="4284663" y="2381250"/>
          <p14:tracePt t="95910" x="4240213" y="2408238"/>
          <p14:tracePt t="95917" x="4214813" y="2451100"/>
          <p14:tracePt t="95926" x="4214813" y="2468563"/>
          <p14:tracePt t="95933" x="4197350" y="2513013"/>
          <p14:tracePt t="95941" x="4197350" y="2555875"/>
          <p14:tracePt t="95949" x="4197350" y="2582863"/>
          <p14:tracePt t="95957" x="4197350" y="2590800"/>
          <p14:tracePt t="95965" x="4214813" y="2608263"/>
          <p14:tracePt t="95981" x="4232275" y="2608263"/>
          <p14:tracePt t="95991" x="4257675" y="2608263"/>
          <p14:tracePt t="95997" x="4267200" y="2608263"/>
          <p14:tracePt t="96008" x="4310063" y="2582863"/>
          <p14:tracePt t="96014" x="4344988" y="2538413"/>
          <p14:tracePt t="96025" x="4362450" y="2495550"/>
          <p14:tracePt t="96030" x="4371975" y="2468563"/>
          <p14:tracePt t="96038" x="4389438" y="2408238"/>
          <p14:tracePt t="96045" x="4389438" y="2381250"/>
          <p14:tracePt t="96054" x="4406900" y="2346325"/>
          <p14:tracePt t="96061" x="4406900" y="2320925"/>
          <p14:tracePt t="96142" x="4406900" y="2311400"/>
          <p14:tracePt t="96150" x="4389438" y="2320925"/>
          <p14:tracePt t="96158" x="4379913" y="2328863"/>
          <p14:tracePt t="96165" x="4371975" y="2338388"/>
          <p14:tracePt t="96558" x="4362450" y="2346325"/>
          <p14:tracePt t="96926" x="4344988" y="2346325"/>
          <p14:tracePt t="96934" x="4284663" y="2346325"/>
          <p14:tracePt t="96942" x="4205288" y="2346325"/>
          <p14:tracePt t="96950" x="4127500" y="2346325"/>
          <p14:tracePt t="96958" x="4057650" y="2346325"/>
          <p14:tracePt t="96965" x="3987800" y="2346325"/>
          <p14:tracePt t="96973" x="3900488" y="2373313"/>
          <p14:tracePt t="96981" x="3803650" y="2381250"/>
          <p14:tracePt t="96991" x="3733800" y="2381250"/>
          <p14:tracePt t="96997" x="3646488" y="2390775"/>
          <p14:tracePt t="97008" x="3594100" y="2408238"/>
          <p14:tracePt t="97013" x="3559175" y="2408238"/>
          <p14:tracePt t="97025" x="3533775" y="2408238"/>
          <p14:tracePt t="97030" x="3506788" y="2425700"/>
          <p14:tracePt t="97086" x="3506788" y="2433638"/>
          <p14:tracePt t="97158" x="3524250" y="2451100"/>
          <p14:tracePt t="97165" x="3576638" y="2433638"/>
          <p14:tracePt t="97173" x="3629025" y="2408238"/>
          <p14:tracePt t="97181" x="3698875" y="2363788"/>
          <p14:tracePt t="97191" x="3751263" y="2338388"/>
          <p14:tracePt t="97197" x="3786188" y="2293938"/>
          <p14:tracePt t="97207" x="3821113" y="2251075"/>
          <p14:tracePt t="97213" x="3865563" y="2190750"/>
          <p14:tracePt t="97224" x="3883025" y="2146300"/>
          <p14:tracePt t="97230" x="3890963" y="2085975"/>
          <p14:tracePt t="97241" x="3925888" y="1998663"/>
          <p14:tracePt t="97245" x="3925888" y="1928813"/>
          <p14:tracePt t="97254" x="3925888" y="1841500"/>
          <p14:tracePt t="97262" x="3925888" y="1754188"/>
          <p14:tracePt t="97270" x="3925888" y="1666875"/>
          <p14:tracePt t="97292" x="3908425" y="1517650"/>
          <p14:tracePt t="97294" x="3900488" y="1465263"/>
          <p14:tracePt t="97301" x="3856038" y="1422400"/>
          <p14:tracePt t="97309" x="3838575" y="1343025"/>
          <p14:tracePt t="97318" x="3795713" y="1290638"/>
          <p14:tracePt t="97326" x="3760788" y="1247775"/>
          <p14:tracePt t="97333" x="3725863" y="1203325"/>
          <p14:tracePt t="97341" x="3708400" y="1168400"/>
          <p14:tracePt t="97350" x="3681413" y="1143000"/>
          <p14:tracePt t="97357" x="3646488" y="1117600"/>
          <p14:tracePt t="97365" x="3629025" y="1100138"/>
          <p14:tracePt t="97381" x="3621088" y="1090613"/>
          <p14:tracePt t="97391" x="3603625" y="1090613"/>
          <p14:tracePt t="97397" x="3594100" y="1090613"/>
          <p14:tracePt t="97408" x="3586163" y="1090613"/>
          <p14:tracePt t="97413" x="3551238" y="1090613"/>
          <p14:tracePt t="97425" x="3541713" y="1090613"/>
          <p14:tracePt t="97430" x="3533775" y="1090613"/>
          <p14:tracePt t="97441" x="3498850" y="1090613"/>
          <p14:tracePt t="97454" x="3489325" y="1090613"/>
          <p14:tracePt t="97462" x="3463925" y="1073150"/>
          <p14:tracePt t="97630" x="3481388" y="1082675"/>
          <p14:tracePt t="97646" x="3489325" y="1100138"/>
          <p14:tracePt t="97653" x="3489325" y="1108075"/>
          <p14:tracePt t="97662" x="3498850" y="1117600"/>
          <p14:tracePt t="99622" x="3471863" y="1143000"/>
          <p14:tracePt t="99630" x="3386138" y="1168400"/>
          <p14:tracePt t="99641" x="3289300" y="1195388"/>
          <p14:tracePt t="99646" x="3184525" y="1238250"/>
          <p14:tracePt t="99657" x="3054350" y="1282700"/>
          <p14:tracePt t="99661" x="2922588" y="1317625"/>
          <p14:tracePt t="99670" x="2800350" y="1343025"/>
          <p14:tracePt t="99678" x="2670175" y="1404938"/>
          <p14:tracePt t="99686" x="2573338" y="1447800"/>
          <p14:tracePt t="99694" x="2495550" y="1474788"/>
          <p14:tracePt t="99702" x="2425700" y="1509713"/>
          <p14:tracePt t="99710" x="2381250" y="1535113"/>
          <p14:tracePt t="99718" x="2355850" y="1562100"/>
          <p14:tracePt t="99725" x="2328863" y="1587500"/>
          <p14:tracePt t="99733" x="2328863" y="1604963"/>
          <p14:tracePt t="99742" x="2328863" y="1622425"/>
          <p14:tracePt t="99750" x="2328863" y="1631950"/>
          <p14:tracePt t="99758" x="2328863" y="1649413"/>
          <p14:tracePt t="99765" x="2338388" y="1674813"/>
          <p14:tracePt t="99781" x="2346325" y="1684338"/>
          <p14:tracePt t="99806" x="2355850" y="1684338"/>
          <p14:tracePt t="99951" x="2363788" y="1684338"/>
          <p14:tracePt t="99965" x="2363788" y="1666875"/>
          <p14:tracePt t="99997" x="2363788" y="1657350"/>
          <p14:tracePt t="100030" x="2363788" y="1649413"/>
          <p14:tracePt t="100045" x="2355850" y="1649413"/>
          <p14:tracePt t="100086" x="2338388" y="1639888"/>
          <p14:tracePt t="101006" x="2320925" y="1639888"/>
          <p14:tracePt t="101013" x="2311400" y="1649413"/>
          <p14:tracePt t="101024" x="2311400" y="1666875"/>
          <p14:tracePt t="101039" x="2311400" y="1674813"/>
          <p14:tracePt t="101045" x="2311400" y="1684338"/>
          <p14:tracePt t="101056" x="2311400" y="1709738"/>
          <p14:tracePt t="101061" x="2311400" y="1719263"/>
          <p14:tracePt t="101073" x="2311400" y="1727200"/>
          <p14:tracePt t="101077" x="2311400" y="1736725"/>
          <p14:tracePt t="101086" x="2311400" y="1762125"/>
          <p14:tracePt t="101102" x="2311400" y="1771650"/>
          <p14:tracePt t="101110" x="2311400" y="1779588"/>
          <p14:tracePt t="101118" x="2311400" y="1797050"/>
          <p14:tracePt t="101125" x="2311400" y="1814513"/>
          <p14:tracePt t="101133" x="2311400" y="1824038"/>
          <p14:tracePt t="101150" x="2311400" y="1841500"/>
          <p14:tracePt t="101165" x="2311400" y="1849438"/>
          <p14:tracePt t="102206" x="2268538" y="1893888"/>
          <p14:tracePt t="102213" x="2251075" y="1928813"/>
          <p14:tracePt t="102222" x="2208213" y="1971675"/>
          <p14:tracePt t="102230" x="2198688" y="1989138"/>
          <p14:tracePt t="102240" x="2163763" y="2033588"/>
          <p14:tracePt t="102246" x="2146300" y="2058988"/>
          <p14:tracePt t="102256" x="2111375" y="2103438"/>
          <p14:tracePt t="102262" x="2103438" y="2128838"/>
          <p14:tracePt t="102270" x="2093913" y="2163763"/>
          <p14:tracePt t="102278" x="2068513" y="2208213"/>
          <p14:tracePt t="102290" x="2058988" y="2251075"/>
          <p14:tracePt t="102294" x="2051050" y="2286000"/>
          <p14:tracePt t="102302" x="2033588" y="2328863"/>
          <p14:tracePt t="102310" x="2033588" y="2381250"/>
          <p14:tracePt t="102317" x="2033588" y="2433638"/>
          <p14:tracePt t="102325" x="2033588" y="2495550"/>
          <p14:tracePt t="102333" x="2033588" y="2555875"/>
          <p14:tracePt t="102341" x="2033588" y="2608263"/>
          <p14:tracePt t="102350" x="2058988" y="2670175"/>
          <p14:tracePt t="102358" x="2085975" y="2740025"/>
          <p14:tracePt t="102365" x="2103438" y="2817813"/>
          <p14:tracePt t="102374" x="2138363" y="2862263"/>
          <p14:tracePt t="102382" x="2173288" y="2932113"/>
          <p14:tracePt t="102390" x="2190750" y="2974975"/>
          <p14:tracePt t="102397" x="2233613" y="3027363"/>
          <p14:tracePt t="102407" x="2278063" y="3062288"/>
          <p14:tracePt t="102413" x="2303463" y="3089275"/>
          <p14:tracePt t="102423" x="2320925" y="3106738"/>
          <p14:tracePt t="102430" x="2355850" y="3114675"/>
          <p14:tracePt t="102440" x="2390775" y="3114675"/>
          <p14:tracePt t="102445" x="2433638" y="3114675"/>
          <p14:tracePt t="102456" x="2486025" y="3079750"/>
          <p14:tracePt t="102461" x="2530475" y="3019425"/>
          <p14:tracePt t="102470" x="2608263" y="2932113"/>
          <p14:tracePt t="102478" x="2652713" y="2844800"/>
          <p14:tracePt t="102486" x="2695575" y="2792413"/>
          <p14:tracePt t="102494" x="2730500" y="2705100"/>
          <p14:tracePt t="102502" x="2740025" y="2625725"/>
          <p14:tracePt t="102510" x="2740025" y="2530475"/>
          <p14:tracePt t="102518" x="2740025" y="2468563"/>
          <p14:tracePt t="102525" x="2740025" y="2390775"/>
          <p14:tracePt t="102534" x="2713038" y="2320925"/>
          <p14:tracePt t="102541" x="2670175" y="2260600"/>
          <p14:tracePt t="102550" x="2617788" y="2208213"/>
          <p14:tracePt t="102557" x="2573338" y="2163763"/>
          <p14:tracePt t="102565" x="2503488" y="2128838"/>
          <p14:tracePt t="102574" x="2451100" y="2103438"/>
          <p14:tracePt t="102581" x="2408238" y="2103438"/>
          <p14:tracePt t="102590" x="2355850" y="2103438"/>
          <p14:tracePt t="102597" x="2286000" y="2103438"/>
          <p14:tracePt t="102606" x="2225675" y="2103438"/>
          <p14:tracePt t="102613" x="2146300" y="2146300"/>
          <p14:tracePt t="102623" x="2068513" y="2198688"/>
          <p14:tracePt t="102630" x="2016125" y="2286000"/>
          <p14:tracePt t="102640" x="1989138" y="2373313"/>
          <p14:tracePt t="102645" x="1963738" y="2478088"/>
          <p14:tracePt t="102656" x="1946275" y="2590800"/>
          <p14:tracePt t="102662" x="1936750" y="2713038"/>
          <p14:tracePt t="102670" x="1936750" y="2817813"/>
          <p14:tracePt t="102677" x="1936750" y="2932113"/>
          <p14:tracePt t="102686" x="1936750" y="3027363"/>
          <p14:tracePt t="102694" x="1954213" y="3124200"/>
          <p14:tracePt t="102702" x="1971675" y="3201988"/>
          <p14:tracePt t="102709" x="1989138" y="3263900"/>
          <p14:tracePt t="102718" x="2016125" y="3341688"/>
          <p14:tracePt t="102725" x="2016125" y="3376613"/>
          <p14:tracePt t="102733" x="2041525" y="3429000"/>
          <p14:tracePt t="102742" x="2041525" y="3463925"/>
          <p14:tracePt t="102750" x="2041525" y="3481388"/>
          <p14:tracePt t="102758" x="2041525" y="3516313"/>
          <p14:tracePt t="102766" x="2041525" y="3541713"/>
          <p14:tracePt t="102774" x="2041525" y="3568700"/>
          <p14:tracePt t="102782" x="2041525" y="3594100"/>
          <p14:tracePt t="102789" x="2041525" y="3629025"/>
          <p14:tracePt t="102797" x="2041525" y="3673475"/>
          <p14:tracePt t="102807" x="2041525" y="3698875"/>
          <p14:tracePt t="102813" x="2033588" y="3743325"/>
          <p14:tracePt t="102822" x="2006600" y="3813175"/>
          <p14:tracePt t="102830" x="1981200" y="3856038"/>
          <p14:tracePt t="102839" x="1936750" y="3917950"/>
          <p14:tracePt t="102846" x="1928813" y="3960813"/>
          <p14:tracePt t="102857" x="1893888" y="4022725"/>
          <p14:tracePt t="102861" x="1884363" y="4040188"/>
          <p14:tracePt t="102873" x="1849438" y="4083050"/>
          <p14:tracePt t="102878" x="1841500" y="4092575"/>
          <p14:tracePt t="102894" x="1831975" y="4117975"/>
          <p14:tracePt t="102918" x="1797050" y="4110038"/>
          <p14:tracePt t="102925" x="1789113" y="4100513"/>
          <p14:tracePt t="102933" x="1771650" y="4100513"/>
          <p14:tracePt t="102957" x="1754188" y="4100513"/>
          <p14:tracePt t="102990" x="1744663" y="4117975"/>
          <p14:tracePt t="102998" x="1744663" y="4162425"/>
          <p14:tracePt t="103005" x="1744663" y="4197350"/>
          <p14:tracePt t="103014" x="1744663" y="4240213"/>
          <p14:tracePt t="103023" x="1744663" y="4292600"/>
          <p14:tracePt t="103029" x="1744663" y="4337050"/>
          <p14:tracePt t="103040" x="1744663" y="4389438"/>
          <p14:tracePt t="103046" x="1744663" y="4432300"/>
          <p14:tracePt t="103056" x="1754188" y="4459288"/>
          <p14:tracePt t="103061" x="1771650" y="4484688"/>
          <p14:tracePt t="103073" x="1797050" y="4519613"/>
          <p14:tracePt t="103077" x="1814513" y="4554538"/>
          <p14:tracePt t="103085" x="1814513" y="4572000"/>
          <p14:tracePt t="103094" x="1824038" y="4606925"/>
          <p14:tracePt t="103101" x="1841500" y="4641850"/>
          <p14:tracePt t="103110" x="1866900" y="4659313"/>
          <p14:tracePt t="103125" x="1866900" y="4676775"/>
          <p14:tracePt t="103133" x="1901825" y="4694238"/>
          <p14:tracePt t="103182" x="1919288" y="4667250"/>
          <p14:tracePt t="103190" x="1919288" y="4624388"/>
          <p14:tracePt t="103198" x="1919288" y="4572000"/>
          <p14:tracePt t="103210" x="1919288" y="4537075"/>
          <p14:tracePt t="103214" x="1919288" y="4494213"/>
          <p14:tracePt t="103223" x="1919288" y="4459288"/>
          <p14:tracePt t="103230" x="1919288" y="4441825"/>
          <p14:tracePt t="103239" x="1919288" y="4406900"/>
          <p14:tracePt t="103245" x="1919288" y="4397375"/>
          <p14:tracePt t="103310" x="1919288" y="4432300"/>
          <p14:tracePt t="103318" x="1919288" y="4467225"/>
          <p14:tracePt t="103326" x="1928813" y="4519613"/>
          <p14:tracePt t="103333" x="1946275" y="4554538"/>
          <p14:tracePt t="103341" x="1954213" y="4572000"/>
          <p14:tracePt t="103350" x="1963738" y="4597400"/>
          <p14:tracePt t="103358" x="1963738" y="4606925"/>
          <p14:tracePt t="103365" x="1971675" y="4614863"/>
          <p14:tracePt t="103382" x="1989138" y="4632325"/>
          <p14:tracePt t="103654" x="1989138" y="4641850"/>
          <p14:tracePt t="103661" x="1989138" y="4676775"/>
          <p14:tracePt t="103673" x="1989138" y="4702175"/>
          <p14:tracePt t="103678" x="1989138" y="4729163"/>
          <p14:tracePt t="103686" x="1989138" y="4764088"/>
          <p14:tracePt t="103694" x="1989138" y="4781550"/>
          <p14:tracePt t="103702" x="1989138" y="4816475"/>
          <p14:tracePt t="103710" x="1989138" y="4824413"/>
          <p14:tracePt t="103718" x="2006600" y="4851400"/>
          <p14:tracePt t="103733" x="2016125" y="4859338"/>
          <p14:tracePt t="103757" x="2033588" y="4859338"/>
          <p14:tracePt t="103765" x="2051050" y="4859338"/>
          <p14:tracePt t="103774" x="2076450" y="4833938"/>
          <p14:tracePt t="103781" x="2076450" y="4806950"/>
          <p14:tracePt t="103789" x="2093913" y="4764088"/>
          <p14:tracePt t="103797" x="2093913" y="4711700"/>
          <p14:tracePt t="103806" x="2120900" y="4659313"/>
          <p14:tracePt t="103813" x="2120900" y="4614863"/>
          <p14:tracePt t="103822" x="2120900" y="4572000"/>
          <p14:tracePt t="103830" x="2120900" y="4537075"/>
          <p14:tracePt t="103840" x="2120900" y="4502150"/>
          <p14:tracePt t="103845" x="2120900" y="4484688"/>
          <p14:tracePt t="103856" x="2103438" y="4441825"/>
          <p14:tracePt t="103861" x="2093913" y="4432300"/>
          <p14:tracePt t="103873" x="2068513" y="4414838"/>
          <p14:tracePt t="103877" x="2051050" y="4397375"/>
          <p14:tracePt t="103902" x="2024063" y="4397375"/>
          <p14:tracePt t="104430" x="2006600" y="4397375"/>
          <p14:tracePt t="104438" x="1971675" y="4397375"/>
          <p14:tracePt t="104445" x="1946275" y="4397375"/>
          <p14:tracePt t="104455" x="1901825" y="4397375"/>
          <p14:tracePt t="104461" x="1841500" y="4397375"/>
          <p14:tracePt t="104472" x="1744663" y="4414838"/>
          <p14:tracePt t="104477" x="1684338" y="4424363"/>
          <p14:tracePt t="104490" x="1631950" y="4459288"/>
          <p14:tracePt t="104494" x="1579563" y="4476750"/>
          <p14:tracePt t="104502" x="1527175" y="4519613"/>
          <p14:tracePt t="104510" x="1500188" y="4554538"/>
          <p14:tracePt t="104518" x="1492250" y="4572000"/>
          <p14:tracePt t="104525" x="1465263" y="4641850"/>
          <p14:tracePt t="104534" x="1465263" y="4684713"/>
          <p14:tracePt t="104542" x="1465263" y="4729163"/>
          <p14:tracePt t="104550" x="1465263" y="4781550"/>
          <p14:tracePt t="104558" x="1474788" y="4816475"/>
          <p14:tracePt t="104565" x="1517650" y="4859338"/>
          <p14:tracePt t="104574" x="1552575" y="4894263"/>
          <p14:tracePt t="104581" x="1579563" y="4903788"/>
          <p14:tracePt t="104590" x="1622425" y="4911725"/>
          <p14:tracePt t="104597" x="1649413" y="4911725"/>
          <p14:tracePt t="104606" x="1692275" y="4911725"/>
          <p14:tracePt t="104613" x="1736725" y="4911725"/>
          <p14:tracePt t="104623" x="1754188" y="4911725"/>
          <p14:tracePt t="104630" x="1814513" y="4886325"/>
          <p14:tracePt t="104639" x="1841500" y="4851400"/>
          <p14:tracePt t="104645" x="1901825" y="4806950"/>
          <p14:tracePt t="104656" x="1954213" y="4754563"/>
          <p14:tracePt t="104661" x="1998663" y="4702175"/>
          <p14:tracePt t="104673" x="2016125" y="4659313"/>
          <p14:tracePt t="104677" x="2041525" y="4614863"/>
          <p14:tracePt t="104688" x="2058988" y="4589463"/>
          <p14:tracePt t="104694" x="2076450" y="4564063"/>
          <p14:tracePt t="104702" x="2076450" y="4546600"/>
          <p14:tracePt t="104710" x="2076450" y="4537075"/>
          <p14:tracePt t="104718" x="2076450" y="4502150"/>
          <p14:tracePt t="104734" x="2068513" y="4494213"/>
          <p14:tracePt t="104742" x="2033588" y="4476750"/>
          <p14:tracePt t="104750" x="2016125" y="4476750"/>
          <p14:tracePt t="104757" x="1989138" y="4449763"/>
          <p14:tracePt t="104765" x="1946275" y="4441825"/>
          <p14:tracePt t="104773" x="1919288" y="4432300"/>
          <p14:tracePt t="104781" x="1893888" y="4432300"/>
          <p14:tracePt t="104790" x="1858963" y="4432300"/>
          <p14:tracePt t="104798" x="1849438" y="4432300"/>
          <p14:tracePt t="104805" x="1841500" y="4432300"/>
          <p14:tracePt t="104814" x="1831975" y="4432300"/>
          <p14:tracePt t="104822" x="1806575" y="4432300"/>
          <p14:tracePt t="104830" x="1797050" y="4432300"/>
          <p14:tracePt t="104839" x="1789113" y="4432300"/>
          <p14:tracePt t="104845" x="1771650" y="4414838"/>
          <p14:tracePt t="104855" x="1754188" y="4414838"/>
          <p14:tracePt t="104861" x="1727200" y="4406900"/>
          <p14:tracePt t="104873" x="1709738" y="4389438"/>
          <p14:tracePt t="104877" x="1701800" y="4389438"/>
          <p14:tracePt t="104889" x="1684338" y="4371975"/>
          <p14:tracePt t="104893" x="1674813" y="4371975"/>
          <p14:tracePt t="104902" x="1639888" y="4344988"/>
          <p14:tracePt t="104910" x="1622425" y="4319588"/>
          <p14:tracePt t="115720" x="1587500" y="4310063"/>
          <p14:tracePt t="115725" x="1465263" y="4310063"/>
          <p14:tracePt t="115736" x="1325563" y="4310063"/>
          <p14:tracePt t="115742" x="1185863" y="4310063"/>
          <p14:tracePt t="115750" x="1055688" y="4344988"/>
          <p14:tracePt t="115758" x="960438" y="4424363"/>
          <p14:tracePt t="115766" x="873125" y="4519613"/>
          <p14:tracePt t="115774" x="811213" y="4641850"/>
          <p14:tracePt t="115782" x="785813" y="4772025"/>
          <p14:tracePt t="115790" x="758825" y="4876800"/>
          <p14:tracePt t="115797" x="758825" y="4964113"/>
          <p14:tracePt t="115806" x="758825" y="5026025"/>
          <p14:tracePt t="115814" x="785813" y="5078413"/>
          <p14:tracePt t="115822" x="820738" y="5095875"/>
          <p14:tracePt t="115830" x="863600" y="5121275"/>
          <p14:tracePt t="115837" x="925513" y="5121275"/>
          <p14:tracePt t="115845" x="985838" y="5121275"/>
          <p14:tracePt t="115854" x="1090613" y="5095875"/>
          <p14:tracePt t="115861" x="1255713" y="4999038"/>
          <p14:tracePt t="115870" x="1430338" y="4868863"/>
          <p14:tracePt t="115878" x="1622425" y="4702175"/>
          <p14:tracePt t="115886" x="1797050" y="4529138"/>
          <p14:tracePt t="115893" x="1963738" y="4354513"/>
          <p14:tracePt t="115903" x="2093913" y="4179888"/>
          <p14:tracePt t="115910" x="2173288" y="4022725"/>
          <p14:tracePt t="115919" x="2181225" y="3865563"/>
          <p14:tracePt t="115925" x="2181225" y="3690938"/>
          <p14:tracePt t="115936" x="2120900" y="3524250"/>
          <p14:tracePt t="115942" x="2024063" y="3351213"/>
          <p14:tracePt t="115950" x="1901825" y="3184525"/>
          <p14:tracePt t="115957" x="1754188" y="3054350"/>
          <p14:tracePt t="115966" x="1552575" y="2932113"/>
          <p14:tracePt t="115973" x="1335088" y="2817813"/>
          <p14:tracePt t="115982" x="1117600" y="2757488"/>
          <p14:tracePt t="115990" x="925513" y="2705100"/>
          <p14:tracePt t="115997" x="741363" y="2695575"/>
          <p14:tracePt t="116005" x="584200" y="2695575"/>
          <p14:tracePt t="116013" x="436563" y="2695575"/>
          <p14:tracePt t="116022" x="314325" y="2757488"/>
          <p14:tracePt t="116030" x="217488" y="2827338"/>
          <p14:tracePt t="116038" x="130175" y="2932113"/>
          <p14:tracePt t="116046" x="69850" y="3079750"/>
          <p14:tracePt t="116054" x="25400" y="3263900"/>
          <p14:tracePt t="116061" x="0" y="3481388"/>
          <p14:tracePt t="116070" x="0" y="3716338"/>
          <p14:tracePt t="116077" x="0" y="3935413"/>
          <p14:tracePt t="116087" x="25400" y="4179888"/>
          <p14:tracePt t="116093" x="52388" y="4414838"/>
          <p14:tracePt t="116103" x="122238" y="4632325"/>
          <p14:tracePt t="116109" x="182563" y="4781550"/>
          <p14:tracePt t="116119" x="261938" y="4921250"/>
          <p14:tracePt t="116125" x="349250" y="5026025"/>
          <p14:tracePt t="116136" x="427038" y="5078413"/>
          <p14:tracePt t="116141" x="531813" y="5095875"/>
          <p14:tracePt t="116153" x="646113" y="5095875"/>
          <p14:tracePt t="116158" x="768350" y="5095875"/>
          <p14:tracePt t="116166" x="881063" y="5051425"/>
          <p14:tracePt t="116174" x="985838" y="4981575"/>
          <p14:tracePt t="116182" x="1100138" y="4886325"/>
          <p14:tracePt t="116190" x="1185863" y="4799013"/>
          <p14:tracePt t="116197" x="1265238" y="4702175"/>
          <p14:tracePt t="116206" x="1317625" y="4589463"/>
          <p14:tracePt t="116213" x="1352550" y="4502150"/>
          <p14:tracePt t="116222" x="1360488" y="4397375"/>
          <p14:tracePt t="116230" x="1360488" y="4302125"/>
          <p14:tracePt t="116237" x="1360488" y="4214813"/>
          <p14:tracePt t="116246" x="1308100" y="4100513"/>
          <p14:tracePt t="116254" x="1238250" y="4013200"/>
          <p14:tracePt t="116261" x="1185863" y="3960813"/>
          <p14:tracePt t="116270" x="1108075" y="3883025"/>
          <p14:tracePt t="116288" x="960438" y="3803650"/>
          <p14:tracePt t="116293" x="873125" y="3795713"/>
          <p14:tracePt t="116303" x="793750" y="3786188"/>
          <p14:tracePt t="116310" x="706438" y="3786188"/>
          <p14:tracePt t="116320" x="628650" y="3786188"/>
          <p14:tracePt t="116326" x="576263" y="3803650"/>
          <p14:tracePt t="116337" x="531813" y="3848100"/>
          <p14:tracePt t="116342" x="496888" y="3935413"/>
          <p14:tracePt t="116353" x="479425" y="4030663"/>
          <p14:tracePt t="116358" x="479425" y="4135438"/>
          <p14:tracePt t="116366" x="479425" y="4267200"/>
          <p14:tracePt t="116373" x="549275" y="4414838"/>
          <p14:tracePt t="116382" x="646113" y="4564063"/>
          <p14:tracePt t="116390" x="750888" y="4694238"/>
          <p14:tracePt t="116398" x="908050" y="4781550"/>
          <p14:tracePt t="116405" x="1082675" y="4833938"/>
          <p14:tracePt t="116413" x="1308100" y="4851400"/>
          <p14:tracePt t="116422" x="1517650" y="4851400"/>
          <p14:tracePt t="116430" x="1657350" y="4851400"/>
          <p14:tracePt t="116437" x="1814513" y="4851400"/>
          <p14:tracePt t="116445" x="1963738" y="4851400"/>
          <p14:tracePt t="116453" x="2058988" y="4851400"/>
          <p14:tracePt t="116461" x="2093913" y="4876800"/>
          <p14:tracePt t="116470" x="2173288" y="4894263"/>
          <p14:tracePt t="116477" x="2208213" y="4921250"/>
          <p14:tracePt t="116486" x="2233613" y="4946650"/>
          <p14:tracePt t="116493" x="2303463" y="4964113"/>
          <p14:tracePt t="116503" x="2398713" y="4981575"/>
          <p14:tracePt t="116510" x="2468563" y="5008563"/>
          <p14:tracePt t="116519" x="2565400" y="5051425"/>
          <p14:tracePt t="116525" x="2600325" y="5068888"/>
          <p14:tracePt t="116536" x="2617788" y="5078413"/>
          <p14:tracePt t="116541" x="2660650" y="5121275"/>
          <p14:tracePt t="116553" x="2687638" y="5138738"/>
          <p14:tracePt t="116678" x="2687638" y="5008563"/>
          <p14:tracePt t="116685" x="2687638" y="4868863"/>
          <p14:tracePt t="116694" x="2740025" y="4719638"/>
          <p14:tracePt t="116703" x="2782888" y="4606925"/>
          <p14:tracePt t="116710" x="2835275" y="4484688"/>
          <p14:tracePt t="116720" x="2844800" y="4406900"/>
          <p14:tracePt t="116725" x="2844800" y="4344988"/>
          <p14:tracePt t="116736" x="2844800" y="4319588"/>
          <p14:tracePt t="116741" x="2844800" y="4302125"/>
          <p14:tracePt t="116768" x="2809875" y="4284663"/>
          <p14:tracePt t="116773" x="2765425" y="4284663"/>
          <p14:tracePt t="116782" x="2687638" y="4344988"/>
          <p14:tracePt t="116790" x="2617788" y="4467225"/>
          <p14:tracePt t="116799" x="2547938" y="4606925"/>
          <p14:tracePt t="116805" x="2486025" y="4764088"/>
          <p14:tracePt t="116813" x="2443163" y="4911725"/>
          <p14:tracePt t="116821" x="2425700" y="5043488"/>
          <p14:tracePt t="116830" x="2416175" y="5173663"/>
          <p14:tracePt t="116837" x="2416175" y="5270500"/>
          <p14:tracePt t="116845" x="2425700" y="5330825"/>
          <p14:tracePt t="116853" x="2468563" y="5383213"/>
          <p14:tracePt t="116861" x="2513013" y="5392738"/>
          <p14:tracePt t="116870" x="2565400" y="5392738"/>
          <p14:tracePt t="116877" x="2643188" y="5365750"/>
          <p14:tracePt t="116886" x="2713038" y="5270500"/>
          <p14:tracePt t="116893" x="2782888" y="5130800"/>
          <p14:tracePt t="116902" x="2844800" y="4956175"/>
          <p14:tracePt t="116910" x="2914650" y="4764088"/>
          <p14:tracePt t="116919" x="2957513" y="4579938"/>
          <p14:tracePt t="116925" x="3001963" y="4406900"/>
          <p14:tracePt t="116937" x="3001963" y="4240213"/>
          <p14:tracePt t="116941" x="3001963" y="4110038"/>
          <p14:tracePt t="116952" x="2992438" y="3978275"/>
          <p14:tracePt t="116957" x="2932113" y="3848100"/>
          <p14:tracePt t="116969" x="2862263" y="3733800"/>
          <p14:tracePt t="116974" x="2817813" y="3656013"/>
          <p14:tracePt t="116982" x="2757488" y="3603625"/>
          <p14:tracePt t="116990" x="2678113" y="3559175"/>
          <p14:tracePt t="116999" x="2617788" y="3541713"/>
          <p14:tracePt t="117006" x="2547938" y="3541713"/>
          <p14:tracePt t="117013" x="2486025" y="3541713"/>
          <p14:tracePt t="117022" x="2408238" y="3551238"/>
          <p14:tracePt t="117030" x="2338388" y="3629025"/>
          <p14:tracePt t="117038" x="2278063" y="3733800"/>
          <p14:tracePt t="117045" x="2225675" y="3865563"/>
          <p14:tracePt t="117054" x="2198688" y="4040188"/>
          <p14:tracePt t="117061" x="2181225" y="4214813"/>
          <p14:tracePt t="117070" x="2155825" y="4389438"/>
          <p14:tracePt t="117077" x="2155825" y="4546600"/>
          <p14:tracePt t="117086" x="2155825" y="4684713"/>
          <p14:tracePt t="117093" x="2163763" y="4789488"/>
          <p14:tracePt t="117103" x="2190750" y="4876800"/>
          <p14:tracePt t="117109" x="2251075" y="4938713"/>
          <p14:tracePt t="117120" x="2278063" y="4956175"/>
          <p14:tracePt t="117125" x="2346325" y="4956175"/>
          <p14:tracePt t="117135" x="2398713" y="4956175"/>
          <p14:tracePt t="117141" x="2478088" y="4956175"/>
          <p14:tracePt t="117154" x="2538413" y="4876800"/>
          <p14:tracePt t="117158" x="2608263" y="4781550"/>
          <p14:tracePt t="117166" x="2660650" y="4667250"/>
          <p14:tracePt t="117174" x="2705100" y="4572000"/>
          <p14:tracePt t="117182" x="2730500" y="4484688"/>
          <p14:tracePt t="117190" x="2740025" y="4397375"/>
          <p14:tracePt t="117199" x="2740025" y="4327525"/>
          <p14:tracePt t="117206" x="2722563" y="4240213"/>
          <p14:tracePt t="117214" x="2687638" y="4187825"/>
          <p14:tracePt t="117221" x="2635250" y="4135438"/>
          <p14:tracePt t="117230" x="2538413" y="4057650"/>
          <p14:tracePt t="117237" x="2416175" y="4005263"/>
          <p14:tracePt t="117245" x="2320925" y="3978275"/>
          <p14:tracePt t="117254" x="2190750" y="3960813"/>
          <p14:tracePt t="117270" x="1963738" y="3952875"/>
          <p14:tracePt t="117277" x="1831975" y="3952875"/>
          <p14:tracePt t="117286" x="1701800" y="3952875"/>
          <p14:tracePt t="117293" x="1579563" y="3978275"/>
          <p14:tracePt t="117303" x="1447800" y="4040188"/>
          <p14:tracePt t="117310" x="1317625" y="4117975"/>
          <p14:tracePt t="117319" x="1220788" y="4197350"/>
          <p14:tracePt t="117326" x="1108075" y="4292600"/>
          <p14:tracePt t="117335" x="1020763" y="4389438"/>
          <p14:tracePt t="117342" x="925513" y="4502150"/>
          <p14:tracePt t="117353" x="873125" y="4589463"/>
          <p14:tracePt t="117358" x="803275" y="4684713"/>
          <p14:tracePt t="117366" x="785813" y="4789488"/>
          <p14:tracePt t="117374" x="758825" y="4903788"/>
          <p14:tracePt t="117382" x="750888" y="5008563"/>
          <p14:tracePt t="117390" x="741363" y="5121275"/>
          <p14:tracePt t="117398" x="741363" y="5226050"/>
          <p14:tracePt t="117406" x="741363" y="5348288"/>
          <p14:tracePt t="117413" x="741363" y="5435600"/>
          <p14:tracePt t="117422" x="741363" y="5522913"/>
          <p14:tracePt t="117430" x="768350" y="5592763"/>
          <p14:tracePt t="117438" x="776288" y="5619750"/>
          <p14:tracePt t="117446" x="785813" y="5654675"/>
          <p14:tracePt t="117454" x="811213" y="5680075"/>
          <p14:tracePt t="117461" x="855663" y="5697538"/>
          <p14:tracePt t="117470" x="908050" y="5732463"/>
          <p14:tracePt t="117478" x="985838" y="5732463"/>
          <p14:tracePt t="117486" x="1047750" y="5732463"/>
          <p14:tracePt t="117494" x="1135063" y="5732463"/>
          <p14:tracePt t="117503" x="1220788" y="5697538"/>
          <p14:tracePt t="117510" x="1308100" y="5662613"/>
          <p14:tracePt t="117519" x="1387475" y="5619750"/>
          <p14:tracePt t="117525" x="1465263" y="5567363"/>
          <p14:tracePt t="117536" x="1517650" y="5505450"/>
          <p14:tracePt t="117542" x="1552575" y="5462588"/>
          <p14:tracePt t="117553" x="1579563" y="5375275"/>
          <p14:tracePt t="117558" x="1597025" y="5313363"/>
          <p14:tracePt t="117566" x="1597025" y="5226050"/>
          <p14:tracePt t="117574" x="1597025" y="5138738"/>
          <p14:tracePt t="117582" x="1597025" y="5051425"/>
          <p14:tracePt t="117590" x="1597025" y="4981575"/>
          <p14:tracePt t="117598" x="1570038" y="4911725"/>
          <p14:tracePt t="117606" x="1509713" y="4833938"/>
          <p14:tracePt t="117613" x="1465263" y="4781550"/>
          <p14:tracePt t="117621" x="1404938" y="4719638"/>
          <p14:tracePt t="117630" x="1335088" y="4694238"/>
          <p14:tracePt t="117638" x="1282700" y="4667250"/>
          <p14:tracePt t="117646" x="1195388" y="4667250"/>
          <p14:tracePt t="117654" x="1117600" y="4667250"/>
          <p14:tracePt t="117661" x="1030288" y="4667250"/>
          <p14:tracePt t="117670" x="960438" y="4694238"/>
          <p14:tracePt t="117678" x="855663" y="4772025"/>
          <p14:tracePt t="117686" x="785813" y="4876800"/>
          <p14:tracePt t="117693" x="706438" y="5008563"/>
          <p14:tracePt t="117703" x="636588" y="5165725"/>
          <p14:tracePt t="117710" x="619125" y="5305425"/>
          <p14:tracePt t="117719" x="584200" y="5462588"/>
          <p14:tracePt t="117726" x="584200" y="5610225"/>
          <p14:tracePt t="117736" x="584200" y="5767388"/>
          <p14:tracePt t="117742" x="584200" y="5880100"/>
          <p14:tracePt t="117752" x="636588" y="6002338"/>
          <p14:tracePt t="117757" x="706438" y="6081713"/>
          <p14:tracePt t="117766" x="785813" y="6159500"/>
          <p14:tracePt t="117774" x="881063" y="6186488"/>
          <p14:tracePt t="117782" x="995363" y="6203950"/>
          <p14:tracePt t="117790" x="1117600" y="6203950"/>
          <p14:tracePt t="117798" x="1220788" y="6203950"/>
          <p14:tracePt t="117806" x="1335088" y="6142038"/>
          <p14:tracePt t="117813" x="1439863" y="6064250"/>
          <p14:tracePt t="117822" x="1535113" y="5984875"/>
          <p14:tracePt t="117830" x="1639888" y="5872163"/>
          <p14:tracePt t="117838" x="1736725" y="5749925"/>
          <p14:tracePt t="117845" x="1814513" y="5637213"/>
          <p14:tracePt t="117854" x="1866900" y="5532438"/>
          <p14:tracePt t="117861" x="1884363" y="5435600"/>
          <p14:tracePt t="117870" x="1901825" y="5348288"/>
          <p14:tracePt t="117877" x="1901825" y="5260975"/>
          <p14:tracePt t="117886" x="1901825" y="5191125"/>
          <p14:tracePt t="117893" x="1841500" y="5103813"/>
          <p14:tracePt t="117903" x="1797050" y="5026025"/>
          <p14:tracePt t="117909" x="1754188" y="4973638"/>
          <p14:tracePt t="117919" x="1674813" y="4911725"/>
          <p14:tracePt t="117926" x="1587500" y="4868863"/>
          <p14:tracePt t="117935" x="1500188" y="4841875"/>
          <p14:tracePt t="117942" x="1422400" y="4824413"/>
          <p14:tracePt t="117952" x="1360488" y="4806950"/>
          <p14:tracePt t="117958" x="1308100" y="4806950"/>
          <p14:tracePt t="117966" x="1265238" y="4806950"/>
          <p14:tracePt t="117974" x="1220788" y="4851400"/>
          <p14:tracePt t="117982" x="1185863" y="4894263"/>
          <p14:tracePt t="117990" x="1177925" y="4981575"/>
          <p14:tracePt t="117998" x="1160463" y="5086350"/>
          <p14:tracePt t="118005" x="1160463" y="5208588"/>
          <p14:tracePt t="118013" x="1160463" y="5330825"/>
          <p14:tracePt t="118021" x="1160463" y="5445125"/>
          <p14:tracePt t="118030" x="1185863" y="5575300"/>
          <p14:tracePt t="118037" x="1220788" y="5697538"/>
          <p14:tracePt t="118046" x="1265238" y="5775325"/>
          <p14:tracePt t="118053" x="1335088" y="5862638"/>
          <p14:tracePt t="118061" x="1387475" y="5915025"/>
          <p14:tracePt t="118070" x="1430338" y="5949950"/>
          <p14:tracePt t="118078" x="1482725" y="5949950"/>
          <p14:tracePt t="118085" x="1535113" y="5949950"/>
          <p14:tracePt t="118093" x="1614488" y="5949950"/>
          <p14:tracePt t="118103" x="1666875" y="5949950"/>
          <p14:tracePt t="118110" x="1701800" y="5932488"/>
          <p14:tracePt t="118119" x="1754188" y="5872163"/>
          <p14:tracePt t="118125" x="1797050" y="5802313"/>
          <p14:tracePt t="118136" x="1841500" y="5749925"/>
          <p14:tracePt t="118142" x="1858963" y="5707063"/>
          <p14:tracePt t="118153" x="1858963" y="5654675"/>
          <p14:tracePt t="118158" x="1858963" y="5627688"/>
          <p14:tracePt t="118169" x="1858963" y="5575300"/>
          <p14:tracePt t="118175" x="1858963" y="5532438"/>
          <p14:tracePt t="118183" x="1831975" y="5480050"/>
          <p14:tracePt t="118190" x="1771650" y="5435600"/>
          <p14:tracePt t="118198" x="1719263" y="5400675"/>
          <p14:tracePt t="118206" x="1622425" y="5365750"/>
          <p14:tracePt t="118217" x="1509713" y="5322888"/>
          <p14:tracePt t="118224" x="1412875" y="5305425"/>
          <p14:tracePt t="118229" x="1290638" y="5287963"/>
          <p14:tracePt t="118238" x="1185863" y="5287963"/>
          <p14:tracePt t="118246" x="1073150" y="5287963"/>
          <p14:tracePt t="118253" x="977900" y="5287963"/>
          <p14:tracePt t="118269" x="828675" y="5295900"/>
          <p14:tracePt t="118277" x="758825" y="5330825"/>
          <p14:tracePt t="118286" x="698500" y="5375275"/>
          <p14:tracePt t="118293" x="636588" y="5427663"/>
          <p14:tracePt t="118303" x="619125" y="5470525"/>
          <p14:tracePt t="118310" x="593725" y="5522913"/>
          <p14:tracePt t="118319" x="584200" y="5575300"/>
          <p14:tracePt t="118326" x="584200" y="5619750"/>
          <p14:tracePt t="118336" x="593725" y="5689600"/>
          <p14:tracePt t="118341" x="611188" y="5749925"/>
          <p14:tracePt t="118353" x="619125" y="5810250"/>
          <p14:tracePt t="118357" x="646113" y="5854700"/>
          <p14:tracePt t="118368" x="663575" y="5907088"/>
          <p14:tracePt t="118374" x="681038" y="5924550"/>
          <p14:tracePt t="118382" x="706438" y="5959475"/>
          <p14:tracePt t="118390" x="723900" y="5967413"/>
          <p14:tracePt t="118398" x="733425" y="5984875"/>
          <p14:tracePt t="118406" x="741363" y="5984875"/>
          <p14:tracePt t="118414" x="750888" y="5984875"/>
          <p14:tracePt t="118422" x="768350" y="5984875"/>
          <p14:tracePt t="118437" x="776288" y="5967413"/>
          <p14:tracePt t="118446" x="776288" y="5924550"/>
          <p14:tracePt t="118453" x="776288" y="5872163"/>
          <p14:tracePt t="118461" x="776288" y="5810250"/>
          <p14:tracePt t="118470" x="776288" y="5767388"/>
          <p14:tracePt t="118478" x="750888" y="5707063"/>
          <p14:tracePt t="118486" x="723900" y="5662613"/>
          <p14:tracePt t="118493" x="698500" y="5610225"/>
          <p14:tracePt t="118502" x="671513" y="5575300"/>
          <p14:tracePt t="118510" x="654050" y="5549900"/>
          <p14:tracePt t="118519" x="636588" y="5532438"/>
          <p14:tracePt t="118582" x="698500" y="5532438"/>
          <p14:tracePt t="118589" x="793750" y="5532438"/>
          <p14:tracePt t="118598" x="915988" y="5532438"/>
          <p14:tracePt t="118606" x="1030288" y="5522913"/>
          <p14:tracePt t="118614" x="1125538" y="5505450"/>
          <p14:tracePt t="118622" x="1230313" y="5480050"/>
          <p14:tracePt t="118630" x="1335088" y="5445125"/>
          <p14:tracePt t="118638" x="1430338" y="5400675"/>
          <p14:tracePt t="118646" x="1482725" y="5365750"/>
          <p14:tracePt t="118654" x="1552575" y="5322888"/>
          <p14:tracePt t="118662" x="1597025" y="5287963"/>
          <p14:tracePt t="118670" x="1597025" y="5278438"/>
          <p14:tracePt t="118678" x="1604963" y="5270500"/>
          <p14:tracePt t="118894" x="1597025" y="5270500"/>
          <p14:tracePt t="118903" x="1587500" y="5260975"/>
          <p14:tracePt t="118910" x="1579563" y="5243513"/>
          <p14:tracePt t="118923" x="1570038" y="5243513"/>
          <p14:tracePt t="119222" x="1509713" y="5243513"/>
          <p14:tracePt t="119229" x="1447800" y="5260975"/>
          <p14:tracePt t="119237" x="1335088" y="5295900"/>
          <p14:tracePt t="119246" x="1265238" y="5330825"/>
          <p14:tracePt t="119254" x="1177925" y="5375275"/>
          <p14:tracePt t="119261" x="1090613" y="5418138"/>
          <p14:tracePt t="119284" x="977900" y="5514975"/>
          <p14:tracePt t="119287" x="890588" y="5592763"/>
          <p14:tracePt t="119293" x="828675" y="5645150"/>
          <p14:tracePt t="119303" x="750888" y="5697538"/>
          <p14:tracePt t="119310" x="681038" y="5740400"/>
          <p14:tracePt t="119319" x="636588" y="5784850"/>
          <p14:tracePt t="119325" x="584200" y="5827713"/>
          <p14:tracePt t="119335" x="576263" y="5837238"/>
          <p14:tracePt t="119341" x="541338" y="5862638"/>
          <p14:tracePt t="119454" x="541338" y="5845175"/>
          <p14:tracePt t="119461" x="531813" y="5802313"/>
          <p14:tracePt t="119471" x="523875" y="5749925"/>
          <p14:tracePt t="119477" x="523875" y="5707063"/>
          <p14:tracePt t="119487" x="523875" y="5654675"/>
          <p14:tracePt t="119493" x="506413" y="5610225"/>
          <p14:tracePt t="119501" x="488950" y="5549900"/>
          <p14:tracePt t="119510" x="488950" y="5487988"/>
          <p14:tracePt t="119519" x="479425" y="5435600"/>
          <p14:tracePt t="119526" x="461963" y="5375275"/>
          <p14:tracePt t="119535" x="461963" y="5330825"/>
          <p14:tracePt t="119541" x="461963" y="5278438"/>
          <p14:tracePt t="119553" x="454025" y="5226050"/>
          <p14:tracePt t="119558" x="454025" y="5191125"/>
          <p14:tracePt t="119569" x="454025" y="5148263"/>
          <p14:tracePt t="119574" x="454025" y="5103813"/>
          <p14:tracePt t="119583" x="454025" y="5051425"/>
          <p14:tracePt t="119591" x="454025" y="5008563"/>
          <p14:tracePt t="119598" x="461963" y="4973638"/>
          <p14:tracePt t="119606" x="479425" y="4929188"/>
          <p14:tracePt t="119614" x="488950" y="4894263"/>
          <p14:tracePt t="119622" x="506413" y="4868863"/>
          <p14:tracePt t="119630" x="531813" y="4841875"/>
          <p14:tracePt t="119638" x="549275" y="4824413"/>
          <p14:tracePt t="119733" x="549275" y="4876800"/>
          <p14:tracePt t="119742" x="541338" y="4921250"/>
          <p14:tracePt t="119751" x="531813" y="4991100"/>
          <p14:tracePt t="119757" x="531813" y="5051425"/>
          <p14:tracePt t="119768" x="531813" y="5113338"/>
          <p14:tracePt t="119774" x="523875" y="5173663"/>
          <p14:tracePt t="119782" x="523875" y="5253038"/>
          <p14:tracePt t="119790" x="523875" y="5330825"/>
          <p14:tracePt t="119798" x="523875" y="5400675"/>
          <p14:tracePt t="119806" x="523875" y="5487988"/>
          <p14:tracePt t="119814" x="523875" y="5557838"/>
          <p14:tracePt t="119822" x="523875" y="5645150"/>
          <p14:tracePt t="119830" x="523875" y="5722938"/>
          <p14:tracePt t="119838" x="523875" y="5810250"/>
          <p14:tracePt t="119846" x="523875" y="5880100"/>
          <p14:tracePt t="119854" x="523875" y="5949950"/>
          <p14:tracePt t="119861" x="523875" y="6029325"/>
          <p14:tracePt t="119870" x="506413" y="6081713"/>
          <p14:tracePt t="119878" x="506413" y="6134100"/>
          <p14:tracePt t="119885" x="506413" y="6186488"/>
          <p14:tracePt t="119893" x="506413" y="6229350"/>
          <p14:tracePt t="119902" x="506413" y="6264275"/>
          <p14:tracePt t="119910" x="506413" y="6308725"/>
          <p14:tracePt t="119918" x="506413" y="6351588"/>
          <p14:tracePt t="119926" x="506413" y="6396038"/>
          <p14:tracePt t="119935" x="506413" y="6421438"/>
          <p14:tracePt t="119942" x="506413" y="6448425"/>
          <p14:tracePt t="119952" x="506413" y="6483350"/>
          <p14:tracePt t="119957" x="506413" y="6526213"/>
          <p14:tracePt t="119969" x="506413" y="6561138"/>
          <p14:tracePt t="119973" x="506413" y="6570663"/>
          <p14:tracePt t="119985" x="514350" y="6596063"/>
          <p14:tracePt t="119990" x="531813" y="6605588"/>
          <p14:tracePt t="119998" x="531813" y="6613525"/>
          <p14:tracePt t="120022" x="549275" y="6623050"/>
          <p14:tracePt t="120038" x="558800" y="6623050"/>
          <p14:tracePt t="120045" x="593725" y="6623050"/>
          <p14:tracePt t="120054" x="619125" y="6613525"/>
          <p14:tracePt t="120061" x="654050" y="6578600"/>
          <p14:tracePt t="120070" x="681038" y="6553200"/>
          <p14:tracePt t="120078" x="698500" y="6508750"/>
          <p14:tracePt t="120085" x="723900" y="6483350"/>
          <p14:tracePt t="120093" x="750888" y="6438900"/>
          <p14:tracePt t="120101" x="750888" y="6403975"/>
          <p14:tracePt t="120110" x="768350" y="6369050"/>
          <p14:tracePt t="120119" x="768350" y="6334125"/>
          <p14:tracePt t="120126" x="776288" y="6308725"/>
          <p14:tracePt t="120135" x="785813" y="6246813"/>
          <p14:tracePt t="120142" x="811213" y="6221413"/>
          <p14:tracePt t="120152" x="820738" y="6186488"/>
          <p14:tracePt t="120158" x="828675" y="6134100"/>
          <p14:tracePt t="120169" x="838200" y="6099175"/>
          <p14:tracePt t="120173" x="863600" y="6064250"/>
          <p14:tracePt t="120182" x="873125" y="6029325"/>
          <p14:tracePt t="120190" x="873125" y="6011863"/>
          <p14:tracePt t="120198" x="873125" y="5967413"/>
          <p14:tracePt t="120206" x="873125" y="5932488"/>
          <p14:tracePt t="120214" x="873125" y="5897563"/>
          <p14:tracePt t="120222" x="873125" y="5872163"/>
          <p14:tracePt t="120230" x="873125" y="5827713"/>
          <p14:tracePt t="120238" x="855663" y="5792788"/>
          <p14:tracePt t="120245" x="846138" y="5749925"/>
          <p14:tracePt t="120254" x="838200" y="5707063"/>
          <p14:tracePt t="120270" x="803275" y="5672138"/>
          <p14:tracePt t="120278" x="793750" y="5654675"/>
          <p14:tracePt t="120285" x="785813" y="5637213"/>
          <p14:tracePt t="120293" x="768350" y="5627688"/>
          <p14:tracePt t="120302" x="750888" y="5619750"/>
          <p14:tracePt t="120310" x="723900" y="5610225"/>
          <p14:tracePt t="120319" x="698500" y="5584825"/>
          <p14:tracePt t="120326" x="636588" y="5584825"/>
          <p14:tracePt t="120335" x="584200" y="5584825"/>
          <p14:tracePt t="120341" x="541338" y="5584825"/>
          <p14:tracePt t="120353" x="479425" y="5602288"/>
          <p14:tracePt t="120357" x="436563" y="5619750"/>
          <p14:tracePt t="120369" x="392113" y="5654675"/>
          <p14:tracePt t="120374" x="349250" y="5697538"/>
          <p14:tracePt t="120382" x="314325" y="5740400"/>
          <p14:tracePt t="120390" x="304800" y="5775325"/>
          <p14:tracePt t="120398" x="304800" y="5819775"/>
          <p14:tracePt t="120406" x="304800" y="5862638"/>
          <p14:tracePt t="120414" x="304800" y="5880100"/>
          <p14:tracePt t="120422" x="304800" y="5915025"/>
          <p14:tracePt t="120429" x="331788" y="5949950"/>
          <p14:tracePt t="120437" x="339725" y="5967413"/>
          <p14:tracePt t="120445" x="357188" y="5994400"/>
          <p14:tracePt t="120453" x="392113" y="6029325"/>
          <p14:tracePt t="120461" x="401638" y="6037263"/>
          <p14:tracePt t="120470" x="427038" y="6046788"/>
          <p14:tracePt t="120477" x="436563" y="6054725"/>
          <p14:tracePt t="120485" x="444500" y="6054725"/>
          <p14:tracePt t="120494" x="479425" y="6054725"/>
          <p14:tracePt t="120502" x="514350" y="6081713"/>
          <p14:tracePt t="120510" x="549275" y="6089650"/>
          <p14:tracePt t="120519" x="593725" y="6089650"/>
          <p14:tracePt t="120525" x="636588" y="6089650"/>
          <p14:tracePt t="120535" x="663575" y="6089650"/>
          <p14:tracePt t="120542" x="723900" y="6089650"/>
          <p14:tracePt t="120552" x="776288" y="6089650"/>
          <p14:tracePt t="120557" x="828675" y="6089650"/>
          <p14:tracePt t="120569" x="863600" y="6089650"/>
          <p14:tracePt t="120574" x="915988" y="6089650"/>
          <p14:tracePt t="120582" x="942975" y="6072188"/>
          <p14:tracePt t="120598" x="968375" y="6072188"/>
          <p14:tracePt t="120606" x="995363" y="6064250"/>
          <p14:tracePt t="120645" x="1003300" y="6054725"/>
          <p14:tracePt t="120661" x="1012825" y="6054725"/>
          <p14:tracePt t="120670" x="1030288" y="6054725"/>
          <p14:tracePt t="120677" x="1047750" y="6046788"/>
          <p14:tracePt t="120686" x="1082675" y="6029325"/>
          <p14:tracePt t="120693" x="1117600" y="6019800"/>
          <p14:tracePt t="120702" x="1135063" y="6019800"/>
          <p14:tracePt t="120710" x="1177925" y="6019800"/>
          <p14:tracePt t="120719" x="1185863" y="6011863"/>
          <p14:tracePt t="120725" x="1212850" y="6002338"/>
          <p14:tracePt t="120735" x="1220788" y="5984875"/>
          <p14:tracePt t="120742" x="1220788" y="5967413"/>
          <p14:tracePt t="120752" x="1220788" y="5932488"/>
          <p14:tracePt t="120757" x="1220788" y="5915025"/>
          <p14:tracePt t="120769" x="1220788" y="5880100"/>
          <p14:tracePt t="120774" x="1220788" y="5845175"/>
          <p14:tracePt t="120785" x="1220788" y="5810250"/>
          <p14:tracePt t="120790" x="1195388" y="5784850"/>
          <p14:tracePt t="120798" x="1177925" y="5749925"/>
          <p14:tracePt t="120806" x="1160463" y="5722938"/>
          <p14:tracePt t="120814" x="1117600" y="5680075"/>
          <p14:tracePt t="120822" x="1065213" y="5654675"/>
          <p14:tracePt t="120830" x="1030288" y="5627688"/>
          <p14:tracePt t="120838" x="985838" y="5619750"/>
          <p14:tracePt t="120845" x="942975" y="5610225"/>
          <p14:tracePt t="120853" x="933450" y="5592763"/>
          <p14:tracePt t="120861" x="925513" y="5592763"/>
          <p14:tracePt t="120869" x="898525" y="5592763"/>
          <p14:tracePt t="120877" x="881063" y="5592763"/>
          <p14:tracePt t="120885" x="855663" y="5592763"/>
          <p14:tracePt t="120893" x="828675" y="5592763"/>
          <p14:tracePt t="120902" x="803275" y="5602288"/>
          <p14:tracePt t="120910" x="768350" y="5619750"/>
          <p14:tracePt t="120919" x="741363" y="5654675"/>
          <p14:tracePt t="120926" x="706438" y="5662613"/>
          <p14:tracePt t="120935" x="698500" y="5662613"/>
          <p14:tracePt t="120941" x="671513" y="5680075"/>
          <p14:tracePt t="120952" x="654050" y="5680075"/>
          <p14:tracePt t="120958" x="628650" y="5697538"/>
          <p14:tracePt t="120968" x="611188" y="5697538"/>
          <p14:tracePt t="120973" x="584200" y="5697538"/>
          <p14:tracePt t="120985" x="549275" y="5697538"/>
          <p14:tracePt t="120990" x="523875" y="5707063"/>
          <p14:tracePt t="120999" x="488950" y="5722938"/>
          <p14:tracePt t="121006" x="444500" y="5732463"/>
          <p14:tracePt t="121014" x="401638" y="5749925"/>
          <p14:tracePt t="121022" x="366713" y="5767388"/>
          <p14:tracePt t="121030" x="331788" y="5767388"/>
          <p14:tracePt t="121037" x="314325" y="5775325"/>
          <p14:tracePt t="121046" x="287338" y="5775325"/>
          <p14:tracePt t="121054" x="269875" y="5784850"/>
          <p14:tracePt t="121070" x="234950" y="5810250"/>
          <p14:tracePt t="121078" x="227013" y="5819775"/>
          <p14:tracePt t="121094" x="217488" y="5827713"/>
          <p14:tracePt t="121102" x="192088" y="5837238"/>
          <p14:tracePt t="121110" x="182563" y="5862638"/>
          <p14:tracePt t="121119" x="174625" y="5872163"/>
          <p14:tracePt t="121126" x="157163" y="5880100"/>
          <p14:tracePt t="121135" x="147638" y="5897563"/>
          <p14:tracePt t="121141" x="147638" y="5907088"/>
          <p14:tracePt t="121152" x="139700" y="5915025"/>
          <p14:tracePt t="121157" x="139700" y="5924550"/>
          <p14:tracePt t="121169" x="130175" y="5959475"/>
          <p14:tracePt t="121182" x="130175" y="5984875"/>
          <p14:tracePt t="121190" x="130175" y="6011863"/>
          <p14:tracePt t="121198" x="130175" y="6029325"/>
          <p14:tracePt t="121206" x="130175" y="6046788"/>
          <p14:tracePt t="121214" x="130175" y="6081713"/>
          <p14:tracePt t="121222" x="130175" y="6116638"/>
          <p14:tracePt t="121230" x="157163" y="6142038"/>
          <p14:tracePt t="121238" x="174625" y="6169025"/>
          <p14:tracePt t="121245" x="200025" y="6211888"/>
          <p14:tracePt t="121254" x="227013" y="6246813"/>
          <p14:tracePt t="121261" x="244475" y="6256338"/>
          <p14:tracePt t="121270" x="269875" y="6308725"/>
          <p14:tracePt t="121278" x="296863" y="6334125"/>
          <p14:tracePt t="121286" x="314325" y="6361113"/>
          <p14:tracePt t="121293" x="339725" y="6386513"/>
          <p14:tracePt t="121301" x="374650" y="6421438"/>
          <p14:tracePt t="121310" x="392113" y="6430963"/>
          <p14:tracePt t="121319" x="427038" y="6430963"/>
          <p14:tracePt t="121326" x="461963" y="6448425"/>
          <p14:tracePt t="121335" x="479425" y="6473825"/>
          <p14:tracePt t="121342" x="488950" y="6473825"/>
          <p14:tracePt t="121352" x="531813" y="6491288"/>
          <p14:tracePt t="121358" x="549275" y="6491288"/>
          <p14:tracePt t="121368" x="576263" y="6518275"/>
          <p14:tracePt t="121373" x="611188" y="6518275"/>
          <p14:tracePt t="121382" x="646113" y="6526213"/>
          <p14:tracePt t="121390" x="663575" y="6526213"/>
          <p14:tracePt t="121398" x="698500" y="6535738"/>
          <p14:tracePt t="121406" x="733425" y="6553200"/>
          <p14:tracePt t="121415" x="750888" y="6553200"/>
          <p14:tracePt t="121422" x="768350" y="6553200"/>
          <p14:tracePt t="121430" x="793750" y="6553200"/>
          <p14:tracePt t="121438" x="828675" y="6553200"/>
          <p14:tracePt t="121446" x="855663" y="6553200"/>
          <p14:tracePt t="121454" x="873125" y="6553200"/>
          <p14:tracePt t="121461" x="908050" y="6553200"/>
          <p14:tracePt t="121470" x="925513" y="6553200"/>
          <p14:tracePt t="121478" x="942975" y="6553200"/>
          <p14:tracePt t="121486" x="968375" y="6553200"/>
          <p14:tracePt t="121494" x="995363" y="6553200"/>
          <p14:tracePt t="121501" x="1030288" y="6553200"/>
          <p14:tracePt t="121510" x="1047750" y="6543675"/>
          <p14:tracePt t="121519" x="1090613" y="6500813"/>
          <p14:tracePt t="121526" x="1100138" y="6483350"/>
          <p14:tracePt t="121535" x="1125538" y="6448425"/>
          <p14:tracePt t="121552" x="1168400" y="6361113"/>
          <p14:tracePt t="121557" x="1185863" y="6316663"/>
          <p14:tracePt t="121568" x="1185863" y="6264275"/>
          <p14:tracePt t="121574" x="1203325" y="6229350"/>
          <p14:tracePt t="121585" x="1203325" y="6176963"/>
          <p14:tracePt t="121590" x="1203325" y="6116638"/>
          <p14:tracePt t="121598" x="1203325" y="6064250"/>
          <p14:tracePt t="121605" x="1195388" y="6011863"/>
          <p14:tracePt t="121614" x="1177925" y="5967413"/>
          <p14:tracePt t="121622" x="1135063" y="5915025"/>
          <p14:tracePt t="121630" x="1108075" y="5872163"/>
          <p14:tracePt t="121638" x="1065213" y="5827713"/>
          <p14:tracePt t="121646" x="1030288" y="5792788"/>
          <p14:tracePt t="121653" x="977900" y="5749925"/>
          <p14:tracePt t="121661" x="942975" y="5722938"/>
          <p14:tracePt t="121670" x="881063" y="5697538"/>
          <p14:tracePt t="121678" x="838200" y="5662613"/>
          <p14:tracePt t="121687" x="758825" y="5627688"/>
          <p14:tracePt t="121694" x="681038" y="5575300"/>
          <p14:tracePt t="121701" x="619125" y="5540375"/>
          <p14:tracePt t="121709" x="566738" y="5505450"/>
          <p14:tracePt t="121718" x="523875" y="5480050"/>
          <p14:tracePt t="121726" x="479425" y="5453063"/>
          <p14:tracePt t="121735" x="461963" y="5453063"/>
          <p14:tracePt t="124879" x="471488" y="5453063"/>
          <p14:tracePt t="124894" x="479425" y="5453063"/>
          <p14:tracePt t="124910" x="488950" y="5453063"/>
          <p14:tracePt t="124934" x="506413" y="5453063"/>
          <p14:tracePt t="124941" x="523875" y="5453063"/>
          <p14:tracePt t="124949" x="531813" y="5453063"/>
          <p14:tracePt t="124967" x="558800" y="5445125"/>
          <p14:tracePt t="124973" x="576263" y="5435600"/>
          <p14:tracePt t="124984" x="593725" y="5435600"/>
          <p14:tracePt t="124989" x="611188" y="5435600"/>
          <p14:tracePt t="125000" x="646113" y="5418138"/>
          <p14:tracePt t="125005" x="663575" y="5410200"/>
          <p14:tracePt t="125014" x="698500" y="5400675"/>
          <p14:tracePt t="125022" x="741363" y="5365750"/>
          <p14:tracePt t="125030" x="776288" y="5348288"/>
          <p14:tracePt t="125037" x="793750" y="5322888"/>
          <p14:tracePt t="125046" x="828675" y="5287963"/>
          <p14:tracePt t="125054" x="855663" y="5260975"/>
          <p14:tracePt t="125062" x="873125" y="5243513"/>
          <p14:tracePt t="125070" x="898525" y="5226050"/>
          <p14:tracePt t="125077" x="925513" y="5200650"/>
          <p14:tracePt t="125085" x="950913" y="5183188"/>
          <p14:tracePt t="125094" x="960438" y="5156200"/>
          <p14:tracePt t="125101" x="985838" y="5138738"/>
          <p14:tracePt t="125110" x="995363" y="5130800"/>
          <p14:tracePt t="125117" x="1003300" y="5113338"/>
          <p14:tracePt t="125157" x="1003300" y="5103813"/>
          <p14:tracePt t="125582" x="1012825" y="5095875"/>
          <p14:tracePt t="125590" x="1038225" y="5095875"/>
          <p14:tracePt t="125600" x="1082675" y="5121275"/>
          <p14:tracePt t="125606" x="1135063" y="5130800"/>
          <p14:tracePt t="125614" x="1185863" y="5130800"/>
          <p14:tracePt t="125622" x="1300163" y="5130800"/>
          <p14:tracePt t="125630" x="1439863" y="5130800"/>
          <p14:tracePt t="125638" x="1614488" y="5130800"/>
          <p14:tracePt t="125646" x="1797050" y="5130800"/>
          <p14:tracePt t="125654" x="2016125" y="5130800"/>
          <p14:tracePt t="125661" x="2190750" y="5095875"/>
          <p14:tracePt t="125670" x="2398713" y="5068888"/>
          <p14:tracePt t="125678" x="2582863" y="5016500"/>
          <p14:tracePt t="125685" x="2740025" y="4973638"/>
          <p14:tracePt t="125694" x="2932113" y="4938713"/>
          <p14:tracePt t="125702" x="3062288" y="4911725"/>
          <p14:tracePt t="125710" x="3194050" y="4868863"/>
          <p14:tracePt t="125718" x="3316288" y="4824413"/>
          <p14:tracePt t="125726" x="3429000" y="4799013"/>
          <p14:tracePt t="125734" x="3524250" y="4764088"/>
          <p14:tracePt t="125742" x="3603625" y="4746625"/>
          <p14:tracePt t="125751" x="3690938" y="4719638"/>
          <p14:tracePt t="125758" x="3760788" y="4702175"/>
          <p14:tracePt t="125767" x="3830638" y="4667250"/>
          <p14:tracePt t="125774" x="3873500" y="4649788"/>
          <p14:tracePt t="125784" x="3925888" y="4632325"/>
          <p14:tracePt t="125790" x="3995738" y="4606925"/>
          <p14:tracePt t="125800" x="4048125" y="4579938"/>
          <p14:tracePt t="125806" x="4110038" y="4546600"/>
          <p14:tracePt t="125814" x="4187825" y="4529138"/>
          <p14:tracePt t="125823" x="4257675" y="4494213"/>
          <p14:tracePt t="125830" x="4344988" y="4449763"/>
          <p14:tracePt t="125838" x="4432300" y="4414838"/>
          <p14:tracePt t="125846" x="4519613" y="4389438"/>
          <p14:tracePt t="125854" x="4624388" y="4344988"/>
          <p14:tracePt t="125861" x="4719638" y="4310063"/>
          <p14:tracePt t="125870" x="4841875" y="4257675"/>
          <p14:tracePt t="125877" x="4929188" y="4214813"/>
          <p14:tracePt t="125886" x="5016500" y="4170363"/>
          <p14:tracePt t="125894" x="5086350" y="4144963"/>
          <p14:tracePt t="125902" x="5148263" y="4110038"/>
          <p14:tracePt t="125910" x="5183188" y="4100513"/>
          <p14:tracePt t="125918" x="5218113" y="4092575"/>
          <p14:tracePt t="125925" x="5226050" y="4092575"/>
          <p14:tracePt t="125933" x="5243513" y="4065588"/>
          <p14:tracePt t="125951" x="5278438" y="4057650"/>
          <p14:tracePt t="125958" x="5313363" y="4040188"/>
          <p14:tracePt t="125966" x="5357813" y="4005263"/>
          <p14:tracePt t="125974" x="5410200" y="3995738"/>
          <p14:tracePt t="125983" x="5487988" y="3960813"/>
          <p14:tracePt t="125990" x="5549900" y="3935413"/>
          <p14:tracePt t="126000" x="5610225" y="3908425"/>
          <p14:tracePt t="126005" x="5672138" y="3883025"/>
          <p14:tracePt t="126014" x="5740400" y="3848100"/>
          <p14:tracePt t="126021" x="5767388" y="3838575"/>
          <p14:tracePt t="126030" x="5792788" y="3830638"/>
          <p14:tracePt t="126037" x="5827713" y="3821113"/>
          <p14:tracePt t="126046" x="5845175" y="3795713"/>
          <p14:tracePt t="126054" x="5854700" y="3786188"/>
          <p14:tracePt t="126062" x="5872163" y="3786188"/>
          <p14:tracePt t="126070" x="5880100" y="3778250"/>
          <p14:tracePt t="126094" x="5889625" y="3760788"/>
          <p14:tracePt t="126358" x="5932488" y="3760788"/>
          <p14:tracePt t="126366" x="5976938" y="3760788"/>
          <p14:tracePt t="126373" x="6029325" y="3786188"/>
          <p14:tracePt t="126383" x="6054725" y="3786188"/>
          <p14:tracePt t="126390" x="6107113" y="3813175"/>
          <p14:tracePt t="126400" x="6142038" y="3813175"/>
          <p14:tracePt t="126405" x="6176963" y="3821113"/>
          <p14:tracePt t="126417" x="6203950" y="3848100"/>
          <p14:tracePt t="126422" x="6221413" y="3856038"/>
          <p14:tracePt t="126430" x="6229350" y="3856038"/>
          <p14:tracePt t="126438" x="6264275" y="3865563"/>
          <p14:tracePt t="126446" x="6281738" y="3873500"/>
          <p14:tracePt t="126461" x="6308725" y="3900488"/>
          <p14:tracePt t="126470" x="6326188" y="3908425"/>
          <p14:tracePt t="126478" x="6361113" y="3917950"/>
          <p14:tracePt t="126485" x="6378575" y="3935413"/>
          <p14:tracePt t="126494" x="6396038" y="3935413"/>
          <p14:tracePt t="126502" x="6413500" y="3952875"/>
          <p14:tracePt t="126510" x="6421438" y="3952875"/>
          <p14:tracePt t="126525" x="6438900" y="3952875"/>
          <p14:tracePt t="126542" x="6448425" y="3960813"/>
          <p14:tracePt t="127021" x="6448425" y="3952875"/>
          <p14:tracePt t="127030" x="6448425" y="3917950"/>
          <p14:tracePt t="127038" x="6430963" y="3865563"/>
          <p14:tracePt t="127046" x="6421438" y="3795713"/>
          <p14:tracePt t="127054" x="6396038" y="3733800"/>
          <p14:tracePt t="127062" x="6378575" y="3629025"/>
          <p14:tracePt t="127070" x="6343650" y="3524250"/>
          <p14:tracePt t="127079" x="6291263" y="3403600"/>
          <p14:tracePt t="127086" x="6246813" y="3254375"/>
          <p14:tracePt t="127094" x="6203950" y="3089275"/>
          <p14:tracePt t="127102" x="6159500" y="2914650"/>
          <p14:tracePt t="127109" x="6124575" y="2747963"/>
          <p14:tracePt t="127118" x="6072188" y="2565400"/>
          <p14:tracePt t="127126" x="6029325" y="2346325"/>
          <p14:tracePt t="127134" x="5994400" y="2128838"/>
          <p14:tracePt t="127141" x="5959475" y="1946275"/>
          <p14:tracePt t="127150" x="5915025" y="1771650"/>
          <p14:tracePt t="127157" x="5854700" y="1597025"/>
          <p14:tracePt t="127167" x="5810250" y="1430338"/>
          <p14:tracePt t="127173" x="5757863" y="1265238"/>
          <p14:tracePt t="127183" x="5689600" y="1090613"/>
          <p14:tracePt t="127189" x="5610225" y="942975"/>
          <p14:tracePt t="127200" x="5557838" y="811213"/>
          <p14:tracePt t="127206" x="5505450" y="688975"/>
          <p14:tracePt t="127217" x="5453063" y="566738"/>
          <p14:tracePt t="127222" x="5392738" y="461963"/>
          <p14:tracePt t="127230" x="5340350" y="331788"/>
          <p14:tracePt t="127238" x="5305425" y="227013"/>
          <p14:tracePt t="127246" x="5260975" y="139700"/>
          <p14:tracePt t="127254" x="5235575" y="77788"/>
          <p14:tracePt t="127262" x="5208588" y="2540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81F07B72-F3F7-FB51-A45D-B1A76E9D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74070E3-A3BA-BBB8-6FF1-F393302E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"/>
    </mc:Choice>
    <mc:Fallback xmlns="">
      <p:transition spd="slow" advTm="2556"/>
    </mc:Fallback>
  </mc:AlternateContent>
  <p:extLst>
    <p:ext uri="{3A86A75C-4F4B-4683-9AE1-C65F6400EC91}">
      <p14:laserTraceLst xmlns:p14="http://schemas.microsoft.com/office/powerpoint/2010/main">
        <p14:tracePtLst>
          <p14:tracePt t="237" x="5610225" y="4659313"/>
          <p14:tracePt t="245" x="5627688" y="4684713"/>
          <p14:tracePt t="261" x="5645150" y="4684713"/>
          <p14:tracePt t="277" x="5672138" y="4694238"/>
          <p14:tracePt t="285" x="5680075" y="4702175"/>
          <p14:tracePt t="309" x="5689600" y="4711700"/>
          <p14:tracePt t="357" x="5715000" y="4711700"/>
          <p14:tracePt t="389" x="5722938" y="4711700"/>
          <p14:tracePt t="406" x="5732463" y="4711700"/>
          <p14:tracePt t="429" x="5749925" y="4729163"/>
          <p14:tracePt t="445" x="5767388" y="4737100"/>
          <p14:tracePt t="453" x="5775325" y="4746625"/>
          <p14:tracePt t="461" x="5792788" y="4754563"/>
          <p14:tracePt t="469" x="5792788" y="4772025"/>
          <p14:tracePt t="477" x="5802313" y="4789488"/>
          <p14:tracePt t="485" x="5819775" y="4833938"/>
          <p14:tracePt t="501" x="5819775" y="4868863"/>
          <p14:tracePt t="509" x="5819775" y="4876800"/>
          <p14:tracePt t="517" x="5819775" y="4886325"/>
          <p14:tracePt t="525" x="5819775" y="4921250"/>
          <p14:tracePt t="533" x="5819775" y="4929188"/>
          <p14:tracePt t="541" x="5819775" y="4946650"/>
          <p14:tracePt t="549" x="5819775" y="4964113"/>
          <p14:tracePt t="557" x="5819775" y="4973638"/>
          <p14:tracePt t="565" x="5819775" y="4991100"/>
          <p14:tracePt t="573" x="5819775" y="5016500"/>
          <p14:tracePt t="589" x="5819775" y="5033963"/>
          <p14:tracePt t="597" x="5819775" y="5043488"/>
          <p14:tracePt t="606" x="5819775" y="5060950"/>
          <p14:tracePt t="613" x="5792788" y="5086350"/>
          <p14:tracePt t="623" x="5784850" y="5086350"/>
          <p14:tracePt t="629" x="5775325" y="5086350"/>
          <p14:tracePt t="645" x="5767388" y="5086350"/>
          <p14:tracePt t="653" x="5732463" y="5086350"/>
          <p14:tracePt t="661" x="5707063" y="5086350"/>
          <p14:tracePt t="669" x="5697538" y="5086350"/>
          <p14:tracePt t="677" x="5689600" y="5086350"/>
          <p14:tracePt t="685" x="5662613" y="5086350"/>
          <p14:tracePt t="693" x="5645150" y="5078413"/>
          <p14:tracePt t="701" x="5637213" y="5068888"/>
          <p14:tracePt t="709" x="5610225" y="5060950"/>
          <p14:tracePt t="717" x="5592763" y="5033963"/>
          <p14:tracePt t="725" x="5567363" y="5016500"/>
          <p14:tracePt t="733" x="5522913" y="4981575"/>
          <p14:tracePt t="742" x="5487988" y="4964113"/>
          <p14:tracePt t="749" x="5480050" y="4946650"/>
          <p14:tracePt t="757" x="5435600" y="4921250"/>
          <p14:tracePt t="765" x="5392738" y="4903788"/>
          <p14:tracePt t="773" x="5348288" y="4876800"/>
          <p14:tracePt t="781" x="5313363" y="4859338"/>
          <p14:tracePt t="789" x="5260975" y="4841875"/>
          <p14:tracePt t="797" x="5208588" y="4816475"/>
          <p14:tracePt t="806" x="5156200" y="4806950"/>
          <p14:tracePt t="813" x="5078413" y="4789488"/>
          <p14:tracePt t="823" x="5026025" y="4789488"/>
          <p14:tracePt t="829" x="4956175" y="4754563"/>
          <p14:tracePt t="837" x="4894263" y="4754563"/>
          <p14:tracePt t="845" x="4816475" y="4746625"/>
          <p14:tracePt t="853" x="4737100" y="4729163"/>
          <p14:tracePt t="861" x="4659313" y="4729163"/>
          <p14:tracePt t="869" x="4589463" y="4711700"/>
          <p14:tracePt t="877" x="4502150" y="4711700"/>
          <p14:tracePt t="885" x="4397375" y="4711700"/>
          <p14:tracePt t="893" x="4310063" y="4711700"/>
          <p14:tracePt t="901" x="4222750" y="4711700"/>
          <p14:tracePt t="909" x="4135438" y="4711700"/>
          <p14:tracePt t="917" x="4065588" y="4711700"/>
          <p14:tracePt t="925" x="3978275" y="4711700"/>
          <p14:tracePt t="933" x="3908425" y="4711700"/>
          <p14:tracePt t="942" x="3821113" y="4711700"/>
          <p14:tracePt t="949" x="3760788" y="4711700"/>
          <p14:tracePt t="957" x="3681413" y="4711700"/>
          <p14:tracePt t="965" x="3603625" y="4711700"/>
          <p14:tracePt t="973" x="3524250" y="4711700"/>
          <p14:tracePt t="981" x="3463925" y="4729163"/>
          <p14:tracePt t="989" x="3386138" y="4754563"/>
          <p14:tracePt t="997" x="3351213" y="4772025"/>
          <p14:tracePt t="1006" x="3298825" y="4789488"/>
          <p14:tracePt t="1013" x="3263900" y="4824413"/>
          <p14:tracePt t="1023" x="3236913" y="4833938"/>
          <p14:tracePt t="1029" x="3211513" y="4859338"/>
          <p14:tracePt t="1037" x="3211513" y="4876800"/>
          <p14:tracePt t="1045" x="3211513" y="4921250"/>
          <p14:tracePt t="1053" x="3211513" y="4964113"/>
          <p14:tracePt t="1061" x="3211513" y="4999038"/>
          <p14:tracePt t="1069" x="3236913" y="5051425"/>
          <p14:tracePt t="1078" x="3306763" y="5095875"/>
          <p14:tracePt t="1085" x="3368675" y="5148263"/>
          <p14:tracePt t="1093" x="3454400" y="5208588"/>
          <p14:tracePt t="1101" x="3541713" y="5226050"/>
          <p14:tracePt t="1109" x="3663950" y="5260975"/>
          <p14:tracePt t="1117" x="3795713" y="5278438"/>
          <p14:tracePt t="1125" x="3925888" y="5305425"/>
          <p14:tracePt t="1133" x="4057650" y="5322888"/>
          <p14:tracePt t="1141" x="4187825" y="5340350"/>
          <p14:tracePt t="1149" x="4327525" y="5340350"/>
          <p14:tracePt t="1157" x="4459288" y="5340350"/>
          <p14:tracePt t="1165" x="4572000" y="5340350"/>
          <p14:tracePt t="1173" x="4729163" y="5340350"/>
          <p14:tracePt t="1181" x="4851400" y="5313363"/>
          <p14:tracePt t="1189" x="4964113" y="5287963"/>
          <p14:tracePt t="1197" x="5068888" y="5243513"/>
          <p14:tracePt t="1206" x="5156200" y="5200650"/>
          <p14:tracePt t="1213" x="5243513" y="5165725"/>
          <p14:tracePt t="1222" x="5287963" y="5138738"/>
          <p14:tracePt t="1229" x="5365750" y="5095875"/>
          <p14:tracePt t="1237" x="5400675" y="5060950"/>
          <p14:tracePt t="1245" x="5445125" y="5016500"/>
          <p14:tracePt t="1253" x="5462588" y="4981575"/>
          <p14:tracePt t="1261" x="5470525" y="4938713"/>
          <p14:tracePt t="1269" x="5470525" y="4903788"/>
          <p14:tracePt t="1277" x="5470525" y="4851400"/>
          <p14:tracePt t="1285" x="5470525" y="4806950"/>
          <p14:tracePt t="1293" x="5470525" y="4764088"/>
          <p14:tracePt t="1301" x="5445125" y="4719638"/>
          <p14:tracePt t="1309" x="5418138" y="4676775"/>
          <p14:tracePt t="1317" x="5348288" y="4624388"/>
          <p14:tracePt t="1325" x="5270500" y="4589463"/>
          <p14:tracePt t="1333" x="5226050" y="4579938"/>
          <p14:tracePt t="1341" x="5130800" y="4546600"/>
          <p14:tracePt t="1349" x="5051425" y="4537075"/>
          <p14:tracePt t="1357" x="4946650" y="4537075"/>
          <p14:tracePt t="1365" x="4824413" y="4537075"/>
          <p14:tracePt t="1373" x="4729163" y="4537075"/>
          <p14:tracePt t="1381" x="4614863" y="4572000"/>
          <p14:tracePt t="1389" x="4519613" y="4614863"/>
          <p14:tracePt t="1397" x="4414838" y="4667250"/>
          <p14:tracePt t="1406" x="4337050" y="4729163"/>
          <p14:tracePt t="1413" x="4257675" y="4781550"/>
          <p14:tracePt t="1423" x="4214813" y="4833938"/>
          <p14:tracePt t="1429" x="4179888" y="4911725"/>
          <p14:tracePt t="1437" x="4170363" y="4964113"/>
          <p14:tracePt t="1445" x="4170363" y="5033963"/>
          <p14:tracePt t="1453" x="4197350" y="5086350"/>
          <p14:tracePt t="1461" x="4249738" y="5148263"/>
          <p14:tracePt t="1469" x="4327525" y="5208588"/>
          <p14:tracePt t="1477" x="4424363" y="5226050"/>
          <p14:tracePt t="1485" x="4537075" y="5260975"/>
          <p14:tracePt t="1493" x="4676775" y="5270500"/>
          <p14:tracePt t="1501" x="4806950" y="5278438"/>
          <p14:tracePt t="1509" x="4929188" y="5278438"/>
          <p14:tracePt t="1517" x="5051425" y="5278438"/>
          <p14:tracePt t="1525" x="5165725" y="5278438"/>
          <p14:tracePt t="1533" x="5226050" y="5253038"/>
          <p14:tracePt t="1541" x="5295900" y="5226050"/>
          <p14:tracePt t="1549" x="5340350" y="5191125"/>
          <p14:tracePt t="1557" x="5400675" y="5148263"/>
          <p14:tracePt t="1565" x="5410200" y="5121275"/>
          <p14:tracePt t="1573" x="5418138" y="5078413"/>
          <p14:tracePt t="1581" x="5418138" y="5026025"/>
          <p14:tracePt t="1589" x="5418138" y="4981575"/>
          <p14:tracePt t="1597" x="5418138" y="4929188"/>
          <p14:tracePt t="1606" x="5375275" y="4886325"/>
          <p14:tracePt t="1613" x="5305425" y="4816475"/>
          <p14:tracePt t="1622" x="5218113" y="4764088"/>
          <p14:tracePt t="1629" x="5121275" y="4719638"/>
          <p14:tracePt t="1637" x="5026025" y="4676775"/>
          <p14:tracePt t="1645" x="4911725" y="4659313"/>
          <p14:tracePt t="1653" x="4816475" y="4632325"/>
          <p14:tracePt t="1661" x="4719638" y="4624388"/>
          <p14:tracePt t="1669" x="4572000" y="4624388"/>
          <p14:tracePt t="1677" x="4459288" y="4624388"/>
          <p14:tracePt t="1685" x="4379913" y="4624388"/>
          <p14:tracePt t="1693" x="4284663" y="4659313"/>
          <p14:tracePt t="1701" x="4179888" y="4702175"/>
          <p14:tracePt t="1709" x="4110038" y="4772025"/>
          <p14:tracePt t="1717" x="4048125" y="4824413"/>
          <p14:tracePt t="1725" x="4022725" y="4886325"/>
          <p14:tracePt t="1733" x="3978275" y="4991100"/>
          <p14:tracePt t="1741" x="3978275" y="5051425"/>
          <p14:tracePt t="1749" x="3978275" y="5138738"/>
          <p14:tracePt t="1757" x="3978275" y="5208588"/>
          <p14:tracePt t="1765" x="4048125" y="5270500"/>
          <p14:tracePt t="1773" x="4100513" y="5322888"/>
          <p14:tracePt t="1781" x="4222750" y="5392738"/>
          <p14:tracePt t="1789" x="4310063" y="5410200"/>
          <p14:tracePt t="1797" x="4424363" y="5435600"/>
          <p14:tracePt t="1806" x="4546600" y="5435600"/>
          <p14:tracePt t="1813" x="4676775" y="5435600"/>
          <p14:tracePt t="1822" x="4799013" y="5435600"/>
          <p14:tracePt t="1829" x="4894263" y="5435600"/>
          <p14:tracePt t="1837" x="4973638" y="5418138"/>
          <p14:tracePt t="1845" x="5060950" y="5383213"/>
          <p14:tracePt t="1853" x="5138738" y="5340350"/>
          <p14:tracePt t="1862" x="5200650" y="5313363"/>
          <p14:tracePt t="1869" x="5253038" y="5243513"/>
          <p14:tracePt t="1877" x="5287963" y="5200650"/>
          <p14:tracePt t="1885" x="5295900" y="5148263"/>
          <p14:tracePt t="1893" x="5295900" y="5095875"/>
          <p14:tracePt t="1901" x="5295900" y="5033963"/>
          <p14:tracePt t="1910" x="5295900" y="4981575"/>
          <p14:tracePt t="1917" x="5260975" y="4929188"/>
          <p14:tracePt t="1925" x="5208588" y="4894263"/>
          <p14:tracePt t="1934" x="5138738" y="4851400"/>
          <p14:tracePt t="1942" x="5051425" y="4806950"/>
          <p14:tracePt t="1949" x="4956175" y="4789488"/>
          <p14:tracePt t="1957" x="4833938" y="4754563"/>
          <p14:tracePt t="1965" x="4737100" y="4746625"/>
          <p14:tracePt t="1973" x="4614863" y="4729163"/>
          <p14:tracePt t="1981" x="4502150" y="4729163"/>
          <p14:tracePt t="1990" x="4371975" y="4729163"/>
          <p14:tracePt t="1997" x="4249738" y="4729163"/>
          <p14:tracePt t="2006" x="4135438" y="4772025"/>
          <p14:tracePt t="2013" x="4040188" y="4789488"/>
          <p14:tracePt t="2023" x="3952875" y="4841875"/>
          <p14:tracePt t="2029" x="3908425" y="4886325"/>
          <p14:tracePt t="2038" x="3865563" y="4929188"/>
          <p14:tracePt t="2045" x="3856038" y="4973638"/>
          <p14:tracePt t="2053" x="3856038" y="4999038"/>
          <p14:tracePt t="2061" x="3856038" y="5043488"/>
          <p14:tracePt t="2069" x="3873500" y="5095875"/>
          <p14:tracePt t="2077" x="3935413" y="5138738"/>
          <p14:tracePt t="2085" x="4048125" y="5165725"/>
          <p14:tracePt t="2093" x="4152900" y="5173663"/>
          <p14:tracePt t="2101" x="4284663" y="5173663"/>
          <p14:tracePt t="2109" x="4414838" y="5173663"/>
          <p14:tracePt t="2117" x="4537075" y="5173663"/>
          <p14:tracePt t="2125" x="4641850" y="5173663"/>
          <p14:tracePt t="2133" x="4754563" y="5138738"/>
          <p14:tracePt t="2141" x="4859338" y="5078413"/>
          <p14:tracePt t="2149" x="4938713" y="5026025"/>
          <p14:tracePt t="2157" x="5008563" y="4973638"/>
          <p14:tracePt t="2165" x="5033963" y="4938713"/>
          <p14:tracePt t="2173" x="5060950" y="4903788"/>
          <p14:tracePt t="2181" x="5060950" y="4859338"/>
          <p14:tracePt t="2189" x="5060950" y="4816475"/>
          <p14:tracePt t="2197" x="5060950" y="4799013"/>
          <p14:tracePt t="2207" x="5051425" y="4764088"/>
          <p14:tracePt t="2213" x="4999038" y="4729163"/>
          <p14:tracePt t="2223" x="4903788" y="4702175"/>
          <p14:tracePt t="2229" x="4806950" y="4684713"/>
          <p14:tracePt t="2239" x="4684713" y="4676775"/>
          <p14:tracePt t="2245" x="4564063" y="4676775"/>
          <p14:tracePt t="2253" x="4459288" y="4676775"/>
          <p14:tracePt t="2261" x="4354513" y="4684713"/>
          <p14:tracePt t="2269" x="4249738" y="4711700"/>
          <p14:tracePt t="2277" x="4127500" y="4781550"/>
          <p14:tracePt t="2285" x="4065588" y="4833938"/>
          <p14:tracePt t="2293" x="3995738" y="4903788"/>
          <p14:tracePt t="2301" x="3960813" y="4964113"/>
          <p14:tracePt t="2309" x="3960813" y="5033963"/>
          <p14:tracePt t="2317" x="3960813" y="5095875"/>
          <p14:tracePt t="2325" x="3960813" y="5165725"/>
          <p14:tracePt t="2333" x="3987800" y="5218113"/>
          <p14:tracePt t="2341" x="4075113" y="5278438"/>
          <p14:tracePt t="2349" x="4197350" y="5322888"/>
          <p14:tracePt t="2357" x="4319588" y="5357813"/>
          <p14:tracePt t="2365" x="4459288" y="5365750"/>
          <p14:tracePt t="2373" x="4624388" y="5365750"/>
          <p14:tracePt t="2381" x="4764088" y="5383213"/>
          <p14:tracePt t="2390" x="4903788" y="5365750"/>
          <p14:tracePt t="2397" x="5016500" y="5340350"/>
          <p14:tracePt t="2406" x="5138738" y="5313363"/>
          <p14:tracePt t="2413" x="5243513" y="5253038"/>
          <p14:tracePt t="2423" x="5330825" y="5200650"/>
          <p14:tracePt t="2429" x="5400675" y="5156200"/>
          <p14:tracePt t="2439" x="5462588" y="5095875"/>
          <p14:tracePt t="2445" x="5497513" y="5051425"/>
          <p14:tracePt t="2453" x="5514975" y="5016500"/>
          <p14:tracePt t="2461" x="5514975" y="4973638"/>
          <p14:tracePt t="2470" x="5514975" y="4929188"/>
          <p14:tracePt t="2477" x="5514975" y="4886325"/>
          <p14:tracePt t="2485" x="5514975" y="4851400"/>
          <p14:tracePt t="2494" x="5487988" y="4816475"/>
          <p14:tracePt t="2501" x="5470525" y="4789488"/>
          <p14:tracePt t="2509" x="5470525" y="4772025"/>
          <p14:tracePt t="2518" x="5445125" y="4754563"/>
          <p14:tracePt t="2542" x="5445125" y="4746625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185B5FA-921E-0B9B-C9DD-BEA4066B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02D8D590-B2D1-B20C-F180-32D30CD5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>
            <a:extLst>
              <a:ext uri="{FF2B5EF4-FFF2-40B4-BE49-F238E27FC236}">
                <a16:creationId xmlns:a16="http://schemas.microsoft.com/office/drawing/2014/main" id="{C0B649E4-4147-3FF2-A674-7A462C5A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9C7C2FA7-F7A9-3A2B-17DD-67CDBF10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2754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accent2"/>
                </a:solidFill>
                <a:latin typeface="Verdana" panose="020B0604030504040204" pitchFamily="34" charset="0"/>
              </a:rPr>
              <a:t>135 / 411.000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2"/>
    </mc:Choice>
    <mc:Fallback xmlns="">
      <p:transition spd="slow" advTm="17842"/>
    </mc:Fallback>
  </mc:AlternateContent>
  <p:extLst>
    <p:ext uri="{3A86A75C-4F4B-4683-9AE1-C65F6400EC91}">
      <p14:laserTraceLst xmlns:p14="http://schemas.microsoft.com/office/powerpoint/2010/main">
        <p14:tracePtLst>
          <p14:tracePt t="77" x="5810250" y="4702175"/>
          <p14:tracePt t="84" x="5819775" y="4702175"/>
          <p14:tracePt t="91" x="5837238" y="4702175"/>
          <p14:tracePt t="100" x="5845175" y="4702175"/>
          <p14:tracePt t="115" x="5862638" y="4702175"/>
          <p14:tracePt t="132" x="5880100" y="4702175"/>
          <p14:tracePt t="140" x="5889625" y="4702175"/>
          <p14:tracePt t="147" x="5897563" y="4702175"/>
          <p14:tracePt t="163" x="5932488" y="4702175"/>
          <p14:tracePt t="172" x="5942013" y="4711700"/>
          <p14:tracePt t="187" x="5942013" y="4729163"/>
          <p14:tracePt t="195" x="5949950" y="4754563"/>
          <p14:tracePt t="211" x="5949950" y="4772025"/>
          <p14:tracePt t="219" x="5949950" y="4781550"/>
          <p14:tracePt t="228" x="5949950" y="4799013"/>
          <p14:tracePt t="245" x="5949950" y="4824413"/>
          <p14:tracePt t="261" x="5949950" y="4833938"/>
          <p14:tracePt t="267" x="5949950" y="4859338"/>
          <p14:tracePt t="275" x="5949950" y="4868863"/>
          <p14:tracePt t="283" x="5949950" y="4876800"/>
          <p14:tracePt t="292" x="5949950" y="4886325"/>
          <p14:tracePt t="300" x="5942013" y="4911725"/>
          <p14:tracePt t="307" x="5942013" y="4929188"/>
          <p14:tracePt t="316" x="5942013" y="4946650"/>
          <p14:tracePt t="323" x="5924550" y="4973638"/>
          <p14:tracePt t="332" x="5915025" y="4991100"/>
          <p14:tracePt t="339" x="5915025" y="5016500"/>
          <p14:tracePt t="347" x="5880100" y="5051425"/>
          <p14:tracePt t="355" x="5872163" y="5078413"/>
          <p14:tracePt t="363" x="5862638" y="5086350"/>
          <p14:tracePt t="372" x="5837238" y="5121275"/>
          <p14:tracePt t="380" x="5819775" y="5130800"/>
          <p14:tracePt t="387" x="5775325" y="5165725"/>
          <p14:tracePt t="404" x="5732463" y="5191125"/>
          <p14:tracePt t="411" x="5707063" y="5208588"/>
          <p14:tracePt t="419" x="5697538" y="5218113"/>
          <p14:tracePt t="428" x="5680075" y="5226050"/>
          <p14:tracePt t="435" x="5645150" y="5260975"/>
          <p14:tracePt t="451" x="5619750" y="5270500"/>
          <p14:tracePt t="461" x="5602288" y="5278438"/>
          <p14:tracePt t="467" x="5592763" y="5295900"/>
          <p14:tracePt t="475" x="5567363" y="5322888"/>
          <p14:tracePt t="483" x="5557838" y="5340350"/>
          <p14:tracePt t="492" x="5522913" y="5365750"/>
          <p14:tracePt t="500" x="5514975" y="5383213"/>
          <p14:tracePt t="507" x="5505450" y="5392738"/>
          <p14:tracePt t="516" x="5462588" y="5427663"/>
          <p14:tracePt t="532" x="5445125" y="5435600"/>
          <p14:tracePt t="547" x="5435600" y="5445125"/>
          <p14:tracePt t="555" x="5427663" y="5445125"/>
          <p14:tracePt t="571" x="5418138" y="5453063"/>
          <p14:tracePt t="676" x="5418138" y="5410200"/>
          <p14:tracePt t="683" x="5418138" y="5357813"/>
          <p14:tracePt t="692" x="5418138" y="5295900"/>
          <p14:tracePt t="700" x="5418138" y="5235575"/>
          <p14:tracePt t="707" x="5418138" y="5156200"/>
          <p14:tracePt t="715" x="5418138" y="5103813"/>
          <p14:tracePt t="723" x="5418138" y="5051425"/>
          <p14:tracePt t="731" x="5418138" y="4981575"/>
          <p14:tracePt t="739" x="5392738" y="4938713"/>
          <p14:tracePt t="748" x="5375275" y="4876800"/>
          <p14:tracePt t="755" x="5340350" y="4833938"/>
          <p14:tracePt t="763" x="5305425" y="4789488"/>
          <p14:tracePt t="771" x="5270500" y="4746625"/>
          <p14:tracePt t="779" x="5208588" y="4684713"/>
          <p14:tracePt t="787" x="5165725" y="4676775"/>
          <p14:tracePt t="795" x="5095875" y="4641850"/>
          <p14:tracePt t="803" x="5033963" y="4632325"/>
          <p14:tracePt t="811" x="4956175" y="4632325"/>
          <p14:tracePt t="819" x="4903788" y="4632325"/>
          <p14:tracePt t="828" x="4833938" y="4632325"/>
          <p14:tracePt t="835" x="4772025" y="4649788"/>
          <p14:tracePt t="844" x="4694238" y="4667250"/>
          <p14:tracePt t="851" x="4632325" y="4711700"/>
          <p14:tracePt t="861" x="4572000" y="4772025"/>
          <p14:tracePt t="867" x="4546600" y="4799013"/>
          <p14:tracePt t="875" x="4519613" y="4841875"/>
          <p14:tracePt t="883" x="4511675" y="4911725"/>
          <p14:tracePt t="891" x="4511675" y="4956175"/>
          <p14:tracePt t="899" x="4511675" y="5008563"/>
          <p14:tracePt t="907" x="4537075" y="5060950"/>
          <p14:tracePt t="915" x="4614863" y="5103813"/>
          <p14:tracePt t="923" x="4676775" y="5138738"/>
          <p14:tracePt t="932" x="4754563" y="5148263"/>
          <p14:tracePt t="939" x="4859338" y="5148263"/>
          <p14:tracePt t="947" x="4973638" y="5148263"/>
          <p14:tracePt t="955" x="5060950" y="5148263"/>
          <p14:tracePt t="963" x="5138738" y="5121275"/>
          <p14:tracePt t="971" x="5235575" y="5078413"/>
          <p14:tracePt t="979" x="5313363" y="5033963"/>
          <p14:tracePt t="987" x="5375275" y="4973638"/>
          <p14:tracePt t="995" x="5427663" y="4903788"/>
          <p14:tracePt t="1003" x="5462588" y="4851400"/>
          <p14:tracePt t="1011" x="5470525" y="4772025"/>
          <p14:tracePt t="1019" x="5470525" y="4702175"/>
          <p14:tracePt t="1027" x="5470525" y="4641850"/>
          <p14:tracePt t="1035" x="5470525" y="4589463"/>
          <p14:tracePt t="1044" x="5427663" y="4537075"/>
          <p14:tracePt t="1051" x="5375275" y="4459288"/>
          <p14:tracePt t="1061" x="5313363" y="4424363"/>
          <p14:tracePt t="1067" x="5226050" y="4362450"/>
          <p14:tracePt t="1076" x="5121275" y="4292600"/>
          <p14:tracePt t="1083" x="5008563" y="4240213"/>
          <p14:tracePt t="1092" x="4903788" y="4205288"/>
          <p14:tracePt t="1100" x="4781550" y="4187825"/>
          <p14:tracePt t="1107" x="4676775" y="4162425"/>
          <p14:tracePt t="1116" x="4554538" y="4162425"/>
          <p14:tracePt t="1123" x="4441825" y="4162425"/>
          <p14:tracePt t="1132" x="4327525" y="4170363"/>
          <p14:tracePt t="1139" x="4222750" y="4222750"/>
          <p14:tracePt t="1147" x="4152900" y="4275138"/>
          <p14:tracePt t="1155" x="4083050" y="4337050"/>
          <p14:tracePt t="1163" x="4048125" y="4406900"/>
          <p14:tracePt t="1171" x="4048125" y="4484688"/>
          <p14:tracePt t="1179" x="4048125" y="4564063"/>
          <p14:tracePt t="1187" x="4057650" y="4649788"/>
          <p14:tracePt t="1195" x="4117975" y="4729163"/>
          <p14:tracePt t="1203" x="4222750" y="4781550"/>
          <p14:tracePt t="1211" x="4327525" y="4824413"/>
          <p14:tracePt t="1219" x="4449763" y="4841875"/>
          <p14:tracePt t="1228" x="4579938" y="4868863"/>
          <p14:tracePt t="1235" x="4702175" y="4868863"/>
          <p14:tracePt t="1245" x="4806950" y="4868863"/>
          <p14:tracePt t="1251" x="4929188" y="4868863"/>
          <p14:tracePt t="1261" x="5026025" y="4851400"/>
          <p14:tracePt t="1267" x="5103813" y="4816475"/>
          <p14:tracePt t="1275" x="5156200" y="4764088"/>
          <p14:tracePt t="1283" x="5191125" y="4729163"/>
          <p14:tracePt t="1292" x="5191125" y="4711700"/>
          <p14:tracePt t="1299" x="5191125" y="4702175"/>
          <p14:tracePt t="1307" x="5191125" y="4667250"/>
          <p14:tracePt t="1316" x="5191125" y="4659313"/>
          <p14:tracePt t="1323" x="5191125" y="4614863"/>
          <p14:tracePt t="1331" x="5156200" y="4554538"/>
          <p14:tracePt t="1339" x="5113338" y="4529138"/>
          <p14:tracePt t="1347" x="5051425" y="4502150"/>
          <p14:tracePt t="1355" x="5008563" y="4467225"/>
          <p14:tracePt t="1363" x="4991100" y="4459288"/>
          <p14:tracePt t="1372" x="4946650" y="4441825"/>
          <p14:tracePt t="1379" x="4938713" y="4424363"/>
          <p14:tracePt t="1404" x="4921250" y="4414838"/>
          <p14:tracePt t="1411" x="4911725" y="4414838"/>
          <p14:tracePt t="2589" x="4903788" y="4414838"/>
          <p14:tracePt t="2596" x="4859338" y="4379913"/>
          <p14:tracePt t="2604" x="4824413" y="4371975"/>
          <p14:tracePt t="2612" x="4772025" y="4354513"/>
          <p14:tracePt t="2620" x="4729163" y="4337050"/>
          <p14:tracePt t="2628" x="4694238" y="4319588"/>
          <p14:tracePt t="2636" x="4659313" y="4310063"/>
          <p14:tracePt t="2645" x="4614863" y="4292600"/>
          <p14:tracePt t="2652" x="4589463" y="4275138"/>
          <p14:tracePt t="2662" x="4564063" y="4275138"/>
          <p14:tracePt t="2684" x="4554538" y="4275138"/>
          <p14:tracePt t="2724" x="4546600" y="4292600"/>
          <p14:tracePt t="2732" x="4589463" y="4362450"/>
          <p14:tracePt t="2741" x="4632325" y="4432300"/>
          <p14:tracePt t="2748" x="4684713" y="4519613"/>
          <p14:tracePt t="2756" x="4754563" y="4579938"/>
          <p14:tracePt t="2764" x="4816475" y="4649788"/>
          <p14:tracePt t="2773" x="4894263" y="4711700"/>
          <p14:tracePt t="2780" x="4981575" y="4754563"/>
          <p14:tracePt t="2788" x="5060950" y="4789488"/>
          <p14:tracePt t="2796" x="5113338" y="4816475"/>
          <p14:tracePt t="2804" x="5183188" y="4816475"/>
          <p14:tracePt t="2812" x="5243513" y="4799013"/>
          <p14:tracePt t="2820" x="5295900" y="4764088"/>
          <p14:tracePt t="2829" x="5340350" y="4719638"/>
          <p14:tracePt t="2836" x="5383213" y="4641850"/>
          <p14:tracePt t="2845" x="5400675" y="4589463"/>
          <p14:tracePt t="2852" x="5410200" y="4511675"/>
          <p14:tracePt t="2862" x="5410200" y="4441825"/>
          <p14:tracePt t="2868" x="5410200" y="4371975"/>
          <p14:tracePt t="2878" x="5410200" y="4310063"/>
          <p14:tracePt t="2885" x="5383213" y="4222750"/>
          <p14:tracePt t="2893" x="5340350" y="4179888"/>
          <p14:tracePt t="2900" x="5305425" y="4117975"/>
          <p14:tracePt t="2908" x="5260975" y="4075113"/>
          <p14:tracePt t="2916" x="5208588" y="4048125"/>
          <p14:tracePt t="2924" x="5130800" y="4022725"/>
          <p14:tracePt t="2932" x="5095875" y="4022725"/>
          <p14:tracePt t="2941" x="5043488" y="4022725"/>
          <p14:tracePt t="2948" x="4999038" y="4022725"/>
          <p14:tracePt t="2957" x="4946650" y="4030663"/>
          <p14:tracePt t="2964" x="4903788" y="4083050"/>
          <p14:tracePt t="2972" x="4868863" y="4127500"/>
          <p14:tracePt t="2980" x="4824413" y="4214813"/>
          <p14:tracePt t="2988" x="4816475" y="4292600"/>
          <p14:tracePt t="2996" x="4781550" y="4379913"/>
          <p14:tracePt t="3004" x="4772025" y="4449763"/>
          <p14:tracePt t="3012" x="4772025" y="4519613"/>
          <p14:tracePt t="3020" x="4772025" y="4597400"/>
          <p14:tracePt t="3029" x="4772025" y="4649788"/>
          <p14:tracePt t="3036" x="4799013" y="4694238"/>
          <p14:tracePt t="3046" x="4816475" y="4729163"/>
          <p14:tracePt t="3052" x="4851400" y="4754563"/>
          <p14:tracePt t="3062" x="4859338" y="4772025"/>
          <p14:tracePt t="3069" x="4886325" y="4781550"/>
          <p14:tracePt t="3084" x="4894263" y="4781550"/>
          <p14:tracePt t="3205" x="4903788" y="4816475"/>
          <p14:tracePt t="3212" x="4921250" y="4859338"/>
          <p14:tracePt t="3220" x="4929188" y="4911725"/>
          <p14:tracePt t="3228" x="4938713" y="4956175"/>
          <p14:tracePt t="3236" x="4964113" y="5016500"/>
          <p14:tracePt t="3245" x="4973638" y="5086350"/>
          <p14:tracePt t="3252" x="4981575" y="5148263"/>
          <p14:tracePt t="3262" x="5008563" y="5218113"/>
          <p14:tracePt t="3268" x="5016500" y="5270500"/>
          <p14:tracePt t="3278" x="5026025" y="5313363"/>
          <p14:tracePt t="3284" x="5051425" y="5365750"/>
          <p14:tracePt t="3293" x="5060950" y="5383213"/>
          <p14:tracePt t="3300" x="5068888" y="5410200"/>
          <p14:tracePt t="3380" x="5068888" y="5365750"/>
          <p14:tracePt t="3388" x="5043488" y="5330825"/>
          <p14:tracePt t="3396" x="5033963" y="5287963"/>
          <p14:tracePt t="3404" x="5008563" y="5243513"/>
          <p14:tracePt t="3413" x="4991100" y="5200650"/>
          <p14:tracePt t="3421" x="4956175" y="5156200"/>
          <p14:tracePt t="3428" x="4938713" y="5113338"/>
          <p14:tracePt t="3436" x="4938713" y="5103813"/>
          <p14:tracePt t="3445" x="4921250" y="5095875"/>
          <p14:tracePt t="3452" x="4911725" y="5068888"/>
          <p14:tracePt t="3462" x="4894263" y="5051425"/>
          <p14:tracePt t="3469" x="4876800" y="5026025"/>
          <p14:tracePt t="3478" x="4859338" y="5008563"/>
          <p14:tracePt t="3484" x="4851400" y="5008563"/>
          <p14:tracePt t="3493" x="4824413" y="4991100"/>
          <p14:tracePt t="3500" x="4816475" y="4981575"/>
          <p14:tracePt t="3509" x="4789488" y="4973638"/>
          <p14:tracePt t="3516" x="4781550" y="4973638"/>
          <p14:tracePt t="3524" x="4746625" y="4964113"/>
          <p14:tracePt t="3532" x="4729163" y="4946650"/>
          <p14:tracePt t="3541" x="4719638" y="4946650"/>
          <p14:tracePt t="3548" x="4684713" y="4938713"/>
          <p14:tracePt t="3556" x="4676775" y="4929188"/>
          <p14:tracePt t="3572" x="4659313" y="4929188"/>
          <p14:tracePt t="3580" x="4641850" y="4929188"/>
          <p14:tracePt t="3588" x="4614863" y="4929188"/>
          <p14:tracePt t="3604" x="4606925" y="4929188"/>
          <p14:tracePt t="3612" x="4589463" y="4929188"/>
          <p14:tracePt t="3620" x="4572000" y="4929188"/>
          <p14:tracePt t="3628" x="4564063" y="4921250"/>
          <p14:tracePt t="3645" x="4546600" y="4903788"/>
          <p14:tracePt t="3652" x="4529138" y="4903788"/>
          <p14:tracePt t="3662" x="4511675" y="4894263"/>
          <p14:tracePt t="3668" x="4502150" y="4894263"/>
          <p14:tracePt t="3678" x="4424363" y="4876800"/>
          <p14:tracePt t="3684" x="4371975" y="4859338"/>
          <p14:tracePt t="3693" x="4337050" y="4841875"/>
          <p14:tracePt t="3700" x="4302125" y="4841875"/>
          <p14:tracePt t="3708" x="4257675" y="4816475"/>
          <p14:tracePt t="3716" x="4249738" y="4806950"/>
          <p14:tracePt t="3733" x="4240213" y="4799013"/>
          <p14:tracePt t="3741" x="4222750" y="4789488"/>
          <p14:tracePt t="3764" x="4222750" y="4764088"/>
          <p14:tracePt t="3780" x="4222750" y="4754563"/>
          <p14:tracePt t="3789" x="4222750" y="4746625"/>
          <p14:tracePt t="3796" x="4222750" y="4711700"/>
          <p14:tracePt t="3804" x="4232275" y="4684713"/>
          <p14:tracePt t="3812" x="4240213" y="4676775"/>
          <p14:tracePt t="3820" x="4275138" y="4641850"/>
          <p14:tracePt t="3828" x="4292600" y="4632325"/>
          <p14:tracePt t="3836" x="4319588" y="4624388"/>
          <p14:tracePt t="3845" x="4337050" y="4597400"/>
          <p14:tracePt t="3852" x="4354513" y="4589463"/>
          <p14:tracePt t="3861" x="4371975" y="4579938"/>
          <p14:tracePt t="3868" x="4379913" y="4572000"/>
          <p14:tracePt t="3900" x="4379913" y="4554538"/>
          <p14:tracePt t="3981" x="4379913" y="4546600"/>
          <p14:tracePt t="3996" x="4354513" y="4511675"/>
          <p14:tracePt t="4012" x="4337050" y="4511675"/>
          <p14:tracePt t="4020" x="4302125" y="4511675"/>
          <p14:tracePt t="4028" x="4284663" y="4511675"/>
          <p14:tracePt t="4036" x="4240213" y="4519613"/>
          <p14:tracePt t="4045" x="4205288" y="4537075"/>
          <p14:tracePt t="4052" x="4170363" y="4564063"/>
          <p14:tracePt t="4061" x="4135438" y="4572000"/>
          <p14:tracePt t="4068" x="4110038" y="4606925"/>
          <p14:tracePt t="4078" x="4083050" y="4606925"/>
          <p14:tracePt t="4084" x="4065588" y="4614863"/>
          <p14:tracePt t="4093" x="4040188" y="4624388"/>
          <p14:tracePt t="4100" x="4022725" y="4641850"/>
          <p14:tracePt t="4108" x="4005263" y="4649788"/>
          <p14:tracePt t="4116" x="3995738" y="4659313"/>
          <p14:tracePt t="4124" x="3978275" y="4667250"/>
          <p14:tracePt t="4132" x="3960813" y="4684713"/>
          <p14:tracePt t="4140" x="3943350" y="4694238"/>
          <p14:tracePt t="4148" x="3917950" y="4711700"/>
          <p14:tracePt t="4156" x="3908425" y="4729163"/>
          <p14:tracePt t="4164" x="3890963" y="4737100"/>
          <p14:tracePt t="4172" x="3865563" y="4746625"/>
          <p14:tracePt t="4180" x="3848100" y="4781550"/>
          <p14:tracePt t="4188" x="3830638" y="4799013"/>
          <p14:tracePt t="4196" x="3821113" y="4833938"/>
          <p14:tracePt t="4204" x="3803650" y="4868863"/>
          <p14:tracePt t="4213" x="3803650" y="4886325"/>
          <p14:tracePt t="4220" x="3803650" y="4921250"/>
          <p14:tracePt t="4229" x="3803650" y="4946650"/>
          <p14:tracePt t="4236" x="3803650" y="4973638"/>
          <p14:tracePt t="4245" x="3803650" y="4991100"/>
          <p14:tracePt t="4252" x="3803650" y="5016500"/>
          <p14:tracePt t="4262" x="3813175" y="5051425"/>
          <p14:tracePt t="4268" x="3848100" y="5086350"/>
          <p14:tracePt t="4278" x="3873500" y="5103813"/>
          <p14:tracePt t="4284" x="3925888" y="5138738"/>
          <p14:tracePt t="4293" x="3935413" y="5148263"/>
          <p14:tracePt t="4300" x="3987800" y="5173663"/>
          <p14:tracePt t="4309" x="4030663" y="5183188"/>
          <p14:tracePt t="4316" x="4075113" y="5208588"/>
          <p14:tracePt t="4325" x="4117975" y="5226050"/>
          <p14:tracePt t="4332" x="4162425" y="5226050"/>
          <p14:tracePt t="4340" x="4205288" y="5253038"/>
          <p14:tracePt t="4348" x="4249738" y="5260975"/>
          <p14:tracePt t="4356" x="4310063" y="5270500"/>
          <p14:tracePt t="4364" x="4362450" y="5270500"/>
          <p14:tracePt t="4372" x="4414838" y="5278438"/>
          <p14:tracePt t="4380" x="4467225" y="5278438"/>
          <p14:tracePt t="4388" x="4529138" y="5305425"/>
          <p14:tracePt t="4396" x="4572000" y="5305425"/>
          <p14:tracePt t="4404" x="4614863" y="5313363"/>
          <p14:tracePt t="4413" x="4632325" y="5313363"/>
          <p14:tracePt t="4420" x="4667250" y="5313363"/>
          <p14:tracePt t="4429" x="4684713" y="5313363"/>
          <p14:tracePt t="4436" x="4729163" y="5313363"/>
          <p14:tracePt t="4445" x="4746625" y="5313363"/>
          <p14:tracePt t="4452" x="4772025" y="5287963"/>
          <p14:tracePt t="4461" x="4799013" y="5278438"/>
          <p14:tracePt t="4468" x="4833938" y="5243513"/>
          <p14:tracePt t="4478" x="4859338" y="5208588"/>
          <p14:tracePt t="4484" x="4894263" y="5183188"/>
          <p14:tracePt t="4492" x="4921250" y="5138738"/>
          <p14:tracePt t="4500" x="4964113" y="5103813"/>
          <p14:tracePt t="4509" x="4964113" y="5078413"/>
          <p14:tracePt t="4516" x="4973638" y="5033963"/>
          <p14:tracePt t="4525" x="4973638" y="5026025"/>
          <p14:tracePt t="4533" x="4973638" y="4991100"/>
          <p14:tracePt t="4540" x="4964113" y="4964113"/>
          <p14:tracePt t="4548" x="4938713" y="4929188"/>
          <p14:tracePt t="4556" x="4876800" y="4876800"/>
          <p14:tracePt t="4564" x="4833938" y="4833938"/>
          <p14:tracePt t="4572" x="4789488" y="4799013"/>
          <p14:tracePt t="4580" x="4737100" y="4754563"/>
          <p14:tracePt t="4589" x="4684713" y="4729163"/>
          <p14:tracePt t="4596" x="4614863" y="4684713"/>
          <p14:tracePt t="4604" x="4564063" y="4676775"/>
          <p14:tracePt t="4613" x="4519613" y="4641850"/>
          <p14:tracePt t="4620" x="4459288" y="4641850"/>
          <p14:tracePt t="4628" x="4389438" y="4641850"/>
          <p14:tracePt t="4636" x="4310063" y="4641850"/>
          <p14:tracePt t="4645" x="4249738" y="4641850"/>
          <p14:tracePt t="4652" x="4197350" y="4641850"/>
          <p14:tracePt t="4662" x="4135438" y="4667250"/>
          <p14:tracePt t="4668" x="4092575" y="4702175"/>
          <p14:tracePt t="4678" x="4048125" y="4746625"/>
          <p14:tracePt t="4684" x="4022725" y="4799013"/>
          <p14:tracePt t="4695" x="4005263" y="4859338"/>
          <p14:tracePt t="4700" x="4005263" y="4921250"/>
          <p14:tracePt t="4708" x="4005263" y="4999038"/>
          <p14:tracePt t="4716" x="4005263" y="5086350"/>
          <p14:tracePt t="4724" x="4030663" y="5165725"/>
          <p14:tracePt t="4732" x="4092575" y="5253038"/>
          <p14:tracePt t="4740" x="4162425" y="5305425"/>
          <p14:tracePt t="4748" x="4240213" y="5357813"/>
          <p14:tracePt t="4756" x="4354513" y="5400675"/>
          <p14:tracePt t="4764" x="4459288" y="5435600"/>
          <p14:tracePt t="4772" x="4579938" y="5435600"/>
          <p14:tracePt t="4780" x="4684713" y="5435600"/>
          <p14:tracePt t="4789" x="4789488" y="5445125"/>
          <p14:tracePt t="4796" x="4886325" y="5445125"/>
          <p14:tracePt t="4805" x="4964113" y="5400675"/>
          <p14:tracePt t="4812" x="5026025" y="5340350"/>
          <p14:tracePt t="4820" x="5078413" y="5287963"/>
          <p14:tracePt t="4828" x="5113338" y="5208588"/>
          <p14:tracePt t="4836" x="5121275" y="5148263"/>
          <p14:tracePt t="4845" x="5121275" y="5095875"/>
          <p14:tracePt t="4852" x="5113338" y="5051425"/>
          <p14:tracePt t="4861" x="5078413" y="4981575"/>
          <p14:tracePt t="4868" x="5033963" y="4938713"/>
          <p14:tracePt t="4878" x="4964113" y="4876800"/>
          <p14:tracePt t="4884" x="4903788" y="4851400"/>
          <p14:tracePt t="4893" x="4824413" y="4816475"/>
          <p14:tracePt t="4900" x="4746625" y="4806950"/>
          <p14:tracePt t="4909" x="4684713" y="4806950"/>
          <p14:tracePt t="4916" x="4632325" y="4799013"/>
          <p14:tracePt t="4925" x="4597400" y="4799013"/>
          <p14:tracePt t="4933" x="4564063" y="4833938"/>
          <p14:tracePt t="4940" x="4564063" y="4876800"/>
          <p14:tracePt t="4948" x="4564063" y="4973638"/>
          <p14:tracePt t="4956" x="4572000" y="5086350"/>
          <p14:tracePt t="4964" x="4659313" y="5173663"/>
          <p14:tracePt t="4972" x="4772025" y="5260975"/>
          <p14:tracePt t="4980" x="4903788" y="5322888"/>
          <p14:tracePt t="4989" x="5026025" y="5357813"/>
          <p14:tracePt t="4996" x="5138738" y="5383213"/>
          <p14:tracePt t="5004" x="5253038" y="5392738"/>
          <p14:tracePt t="5013" x="5365750" y="5392738"/>
          <p14:tracePt t="5020" x="5427663" y="5392738"/>
          <p14:tracePt t="5028" x="5462588" y="5365750"/>
          <p14:tracePt t="5036" x="5497513" y="5322888"/>
          <p14:tracePt t="5045" x="5497513" y="5270500"/>
          <p14:tracePt t="5052" x="5497513" y="5235575"/>
          <p14:tracePt t="5061" x="5497513" y="5165725"/>
          <p14:tracePt t="5068" x="5487988" y="5113338"/>
          <p14:tracePt t="5078" x="5470525" y="5068888"/>
          <p14:tracePt t="5084" x="5427663" y="5026025"/>
          <p14:tracePt t="5095" x="5383213" y="4981575"/>
          <p14:tracePt t="5100" x="5348288" y="4946650"/>
          <p14:tracePt t="5109" x="5305425" y="4921250"/>
          <p14:tracePt t="5116" x="5287963" y="4903788"/>
          <p14:tracePt t="5124" x="5260975" y="4903788"/>
          <p14:tracePt t="5132" x="5243513" y="4894263"/>
          <p14:tracePt t="5141" x="5218113" y="4894263"/>
          <p14:tracePt t="5148" x="5183188" y="4894263"/>
          <p14:tracePt t="5156" x="5165725" y="4903788"/>
          <p14:tracePt t="5164" x="5138738" y="4921250"/>
          <p14:tracePt t="5172" x="5121275" y="4964113"/>
          <p14:tracePt t="5181" x="5113338" y="4999038"/>
          <p14:tracePt t="5189" x="5113338" y="5033963"/>
          <p14:tracePt t="5196" x="5095875" y="5043488"/>
          <p14:tracePt t="5205" x="5095875" y="5078413"/>
          <p14:tracePt t="5212" x="5095875" y="5086350"/>
          <p14:tracePt t="5228" x="5095875" y="5095875"/>
          <p14:tracePt t="5244" x="5103813" y="5103813"/>
          <p14:tracePt t="5252" x="5113338" y="5103813"/>
          <p14:tracePt t="5261" x="5138738" y="5103813"/>
          <p14:tracePt t="5268" x="5156200" y="5103813"/>
          <p14:tracePt t="5279" x="5191125" y="5095875"/>
          <p14:tracePt t="5284" x="5200650" y="5078413"/>
          <p14:tracePt t="5295" x="5226050" y="5060950"/>
          <p14:tracePt t="5300" x="5235575" y="5033963"/>
          <p14:tracePt t="5309" x="5243513" y="5016500"/>
          <p14:tracePt t="5316" x="5278438" y="4973638"/>
          <p14:tracePt t="5324" x="5287963" y="4964113"/>
          <p14:tracePt t="5333" x="5313363" y="4929188"/>
          <p14:tracePt t="5340" x="5340350" y="4903788"/>
          <p14:tracePt t="5348" x="5375275" y="4894263"/>
          <p14:tracePt t="5356" x="5418138" y="4876800"/>
          <p14:tracePt t="5364" x="5453063" y="4851400"/>
          <p14:tracePt t="5372" x="5505450" y="4841875"/>
          <p14:tracePt t="5380" x="5557838" y="4816475"/>
          <p14:tracePt t="5389" x="5592763" y="4816475"/>
          <p14:tracePt t="5396" x="5645150" y="4799013"/>
          <p14:tracePt t="5404" x="5689600" y="4789488"/>
          <p14:tracePt t="5413" x="5732463" y="4764088"/>
          <p14:tracePt t="5420" x="5767388" y="4754563"/>
          <p14:tracePt t="5429" x="5792788" y="4746625"/>
          <p14:tracePt t="5436" x="5837238" y="4729163"/>
          <p14:tracePt t="5444" x="5862638" y="4711700"/>
          <p14:tracePt t="5452" x="5880100" y="4702175"/>
          <p14:tracePt t="5462" x="5907088" y="4676775"/>
          <p14:tracePt t="5468" x="5932488" y="4676775"/>
          <p14:tracePt t="5478" x="5942013" y="4667250"/>
          <p14:tracePt t="5484" x="5949950" y="4659313"/>
          <p14:tracePt t="5494" x="5967413" y="4641850"/>
          <p14:tracePt t="5637" x="5976938" y="4632325"/>
          <p14:tracePt t="5668" x="5994400" y="4624388"/>
          <p14:tracePt t="5684" x="6019800" y="4614863"/>
          <p14:tracePt t="5694" x="6037263" y="4589463"/>
          <p14:tracePt t="5700" x="6099175" y="4572000"/>
          <p14:tracePt t="5709" x="6159500" y="4537075"/>
          <p14:tracePt t="5716" x="6246813" y="4511675"/>
          <p14:tracePt t="5724" x="6326188" y="4484688"/>
          <p14:tracePt t="5732" x="6378575" y="4459288"/>
          <p14:tracePt t="5741" x="6413500" y="4459288"/>
          <p14:tracePt t="5748" x="6430963" y="4449763"/>
          <p14:tracePt t="5756" x="6456363" y="4424363"/>
          <p14:tracePt t="5764" x="6473825" y="4414838"/>
          <p14:tracePt t="5852" x="6491288" y="4406900"/>
          <p14:tracePt t="5861" x="6500813" y="4379913"/>
          <p14:tracePt t="5870" x="6508750" y="4371975"/>
          <p14:tracePt t="5879" x="6518275" y="4362450"/>
          <p14:tracePt t="5895" x="6543675" y="4354513"/>
          <p14:tracePt t="5909" x="6553200" y="4337050"/>
          <p14:tracePt t="5916" x="6561138" y="4327525"/>
          <p14:tracePt t="5956" x="6578600" y="4327525"/>
          <p14:tracePt t="6638" x="6570663" y="4327525"/>
          <p14:tracePt t="7093" x="6553200" y="4327525"/>
          <p14:tracePt t="8213" x="6535738" y="4327525"/>
          <p14:tracePt t="8220" x="6518275" y="4327525"/>
          <p14:tracePt t="8237" x="6483350" y="4327525"/>
          <p14:tracePt t="8244" x="6473825" y="4327525"/>
          <p14:tracePt t="8252" x="6438900" y="4327525"/>
          <p14:tracePt t="8261" x="6421438" y="4319588"/>
          <p14:tracePt t="8268" x="6386513" y="4319588"/>
          <p14:tracePt t="8277" x="6361113" y="4319588"/>
          <p14:tracePt t="8284" x="6334125" y="4310063"/>
          <p14:tracePt t="8294" x="6299200" y="4310063"/>
          <p14:tracePt t="8300" x="6256338" y="4310063"/>
          <p14:tracePt t="8311" x="6221413" y="4292600"/>
          <p14:tracePt t="8316" x="6186488" y="4292600"/>
          <p14:tracePt t="8324" x="6134100" y="4275138"/>
          <p14:tracePt t="8332" x="6116638" y="4275138"/>
          <p14:tracePt t="8341" x="6081713" y="4275138"/>
          <p14:tracePt t="8348" x="6046788" y="4275138"/>
          <p14:tracePt t="8356" x="6037263" y="4275138"/>
          <p14:tracePt t="8377" x="6002338" y="4267200"/>
          <p14:tracePt t="8381" x="5994400" y="4267200"/>
          <p14:tracePt t="8388" x="5984875" y="4267200"/>
          <p14:tracePt t="8396" x="5967413" y="4267200"/>
          <p14:tracePt t="8412" x="5942013" y="4249738"/>
          <p14:tracePt t="8444" x="5915025" y="4240213"/>
          <p14:tracePt t="8460" x="5897563" y="4240213"/>
          <p14:tracePt t="8468" x="5880100" y="4240213"/>
          <p14:tracePt t="8477" x="5872163" y="4240213"/>
          <p14:tracePt t="12300" x="5862638" y="4240213"/>
          <p14:tracePt t="12309" x="5784850" y="4205288"/>
          <p14:tracePt t="12316" x="5707063" y="4197350"/>
          <p14:tracePt t="12326" x="5602288" y="4197350"/>
          <p14:tracePt t="12332" x="5480050" y="4197350"/>
          <p14:tracePt t="12343" x="5375275" y="4197350"/>
          <p14:tracePt t="12348" x="5270500" y="4222750"/>
          <p14:tracePt t="12356" x="5173663" y="4249738"/>
          <p14:tracePt t="12377" x="5033963" y="4319588"/>
          <p14:tracePt t="12380" x="4956175" y="4344988"/>
          <p14:tracePt t="12388" x="4903788" y="4389438"/>
          <p14:tracePt t="12396" x="4816475" y="4441825"/>
          <p14:tracePt t="12404" x="4729163" y="4484688"/>
          <p14:tracePt t="12412" x="4641850" y="4537075"/>
          <p14:tracePt t="12420" x="4572000" y="4572000"/>
          <p14:tracePt t="12428" x="4511675" y="4624388"/>
          <p14:tracePt t="12436" x="4459288" y="4659313"/>
          <p14:tracePt t="12444" x="4424363" y="4667250"/>
          <p14:tracePt t="12452" x="4397375" y="4684713"/>
          <p14:tracePt t="12509" x="4389438" y="4684713"/>
          <p14:tracePt t="12526" x="4354513" y="4676775"/>
          <p14:tracePt t="12532" x="4337050" y="4641850"/>
          <p14:tracePt t="12540" x="4284663" y="4589463"/>
          <p14:tracePt t="12549" x="4249738" y="4572000"/>
          <p14:tracePt t="12557" x="4179888" y="4537075"/>
          <p14:tracePt t="12564" x="4092575" y="4494213"/>
          <p14:tracePt t="12572" x="4005263" y="4484688"/>
          <p14:tracePt t="12580" x="3900488" y="4459288"/>
          <p14:tracePt t="12588" x="3760788" y="4459288"/>
          <p14:tracePt t="12596" x="3629025" y="4459288"/>
          <p14:tracePt t="12604" x="3471863" y="4459288"/>
          <p14:tracePt t="12612" x="3306763" y="4459288"/>
          <p14:tracePt t="12620" x="3149600" y="4459288"/>
          <p14:tracePt t="12629" x="3027363" y="4467225"/>
          <p14:tracePt t="12636" x="2887663" y="4511675"/>
          <p14:tracePt t="12644" x="2757488" y="4554538"/>
          <p14:tracePt t="12652" x="2643188" y="4579938"/>
          <p14:tracePt t="12660" x="2555875" y="4624388"/>
          <p14:tracePt t="12668" x="2520950" y="4667250"/>
          <p14:tracePt t="12676" x="2468563" y="4729163"/>
          <p14:tracePt t="12684" x="2425700" y="4754563"/>
          <p14:tracePt t="12693" x="2390775" y="4789488"/>
          <p14:tracePt t="12700" x="2381250" y="4824413"/>
          <p14:tracePt t="12948" x="2381250" y="4833938"/>
          <p14:tracePt t="12956" x="2398713" y="4876800"/>
          <p14:tracePt t="12964" x="2478088" y="4964113"/>
          <p14:tracePt t="12972" x="2582863" y="5060950"/>
          <p14:tracePt t="12980" x="2713038" y="5138738"/>
          <p14:tracePt t="12988" x="2879725" y="5208588"/>
          <p14:tracePt t="12996" x="3062288" y="5270500"/>
          <p14:tracePt t="13004" x="3246438" y="5322888"/>
          <p14:tracePt t="13012" x="3421063" y="5357813"/>
          <p14:tracePt t="13021" x="3594100" y="5383213"/>
          <p14:tracePt t="13028" x="3795713" y="5383213"/>
          <p14:tracePt t="13037" x="3978275" y="5383213"/>
          <p14:tracePt t="13044" x="4187825" y="5383213"/>
          <p14:tracePt t="13052" x="4337050" y="5357813"/>
          <p14:tracePt t="13060" x="4529138" y="5295900"/>
          <p14:tracePt t="13068" x="4667250" y="5243513"/>
          <p14:tracePt t="13076" x="4789488" y="5191125"/>
          <p14:tracePt t="13084" x="4894263" y="5121275"/>
          <p14:tracePt t="13093" x="4973638" y="5060950"/>
          <p14:tracePt t="13100" x="5051425" y="4981575"/>
          <p14:tracePt t="13109" x="5103813" y="4921250"/>
          <p14:tracePt t="13116" x="5138738" y="4876800"/>
          <p14:tracePt t="13126" x="5148263" y="4816475"/>
          <p14:tracePt t="13132" x="5183188" y="4764088"/>
          <p14:tracePt t="13141" x="5200650" y="4719638"/>
          <p14:tracePt t="13149" x="5200650" y="4684713"/>
          <p14:tracePt t="13156" x="5200650" y="4667250"/>
          <p14:tracePt t="13164" x="5226050" y="4632325"/>
          <p14:tracePt t="13180" x="5235575" y="4624388"/>
          <p14:tracePt t="13396" x="5200650" y="4624388"/>
          <p14:tracePt t="13404" x="5121275" y="4624388"/>
          <p14:tracePt t="13412" x="5043488" y="4624388"/>
          <p14:tracePt t="13421" x="4956175" y="4624388"/>
          <p14:tracePt t="13428" x="4876800" y="4624388"/>
          <p14:tracePt t="13436" x="4806950" y="4624388"/>
          <p14:tracePt t="13444" x="4746625" y="4649788"/>
          <p14:tracePt t="13452" x="4641850" y="4667250"/>
          <p14:tracePt t="13460" x="4519613" y="4711700"/>
          <p14:tracePt t="13468" x="4371975" y="4781550"/>
          <p14:tracePt t="13476" x="4205288" y="4841875"/>
          <p14:tracePt t="13484" x="4022725" y="4929188"/>
          <p14:tracePt t="13493" x="3760788" y="4999038"/>
          <p14:tracePt t="13500" x="3541713" y="5086350"/>
          <p14:tracePt t="13509" x="3306763" y="5148263"/>
          <p14:tracePt t="13516" x="3089275" y="5218113"/>
          <p14:tracePt t="13526" x="2887663" y="5305425"/>
          <p14:tracePt t="13532" x="2722563" y="5383213"/>
          <p14:tracePt t="13544" x="2555875" y="5480050"/>
          <p14:tracePt t="13548" x="2416175" y="5575300"/>
          <p14:tracePt t="13556" x="2293938" y="5662613"/>
          <p14:tracePt t="13564" x="2198688" y="5757863"/>
          <p14:tracePt t="13572" x="2120900" y="5872163"/>
          <p14:tracePt t="13580" x="2103438" y="5994400"/>
          <p14:tracePt t="13588" x="2085975" y="6107113"/>
          <p14:tracePt t="13597" x="2085975" y="6194425"/>
          <p14:tracePt t="13604" x="2093913" y="6299200"/>
          <p14:tracePt t="13612" x="2146300" y="6361113"/>
          <p14:tracePt t="13620" x="2198688" y="6430963"/>
          <p14:tracePt t="13628" x="2278063" y="6483350"/>
          <p14:tracePt t="13636" x="2355850" y="6518275"/>
          <p14:tracePt t="13645" x="2443163" y="6518275"/>
          <p14:tracePt t="13652" x="2520950" y="6518275"/>
          <p14:tracePt t="13660" x="2590800" y="6518275"/>
          <p14:tracePt t="13668" x="2670175" y="6518275"/>
          <p14:tracePt t="13676" x="2722563" y="6473825"/>
          <p14:tracePt t="13684" x="2782888" y="6430963"/>
          <p14:tracePt t="13693" x="2827338" y="6386513"/>
          <p14:tracePt t="13700" x="2835275" y="6343650"/>
          <p14:tracePt t="13709" x="2835275" y="6299200"/>
          <p14:tracePt t="13716" x="2835275" y="6246813"/>
          <p14:tracePt t="13726" x="2835275" y="6211888"/>
          <p14:tracePt t="13732" x="2809875" y="6169025"/>
          <p14:tracePt t="13743" x="2740025" y="6107113"/>
          <p14:tracePt t="13748" x="2670175" y="6064250"/>
          <p14:tracePt t="13756" x="2555875" y="6019800"/>
          <p14:tracePt t="13764" x="2433638" y="5967413"/>
          <p14:tracePt t="13772" x="2320925" y="5942013"/>
          <p14:tracePt t="13780" x="2190750" y="5907088"/>
          <p14:tracePt t="13789" x="2068513" y="5897563"/>
          <p14:tracePt t="13796" x="1936750" y="5897563"/>
          <p14:tracePt t="13804" x="1797050" y="5897563"/>
          <p14:tracePt t="13812" x="1684338" y="5897563"/>
          <p14:tracePt t="13820" x="1562100" y="5915025"/>
          <p14:tracePt t="13828" x="1457325" y="5967413"/>
          <p14:tracePt t="13837" x="1370013" y="6019800"/>
          <p14:tracePt t="13844" x="1273175" y="6089650"/>
          <p14:tracePt t="13852" x="1168400" y="6169025"/>
          <p14:tracePt t="13861" x="1082675" y="6256338"/>
          <p14:tracePt t="13868" x="1012825" y="6343650"/>
          <p14:tracePt t="13876" x="942975" y="6430963"/>
          <p14:tracePt t="13884" x="898525" y="6526213"/>
          <p14:tracePt t="13892" x="863600" y="6613525"/>
          <p14:tracePt t="13900" x="863600" y="6675438"/>
          <p14:tracePt t="13910" x="863600" y="6745288"/>
          <p14:tracePt t="13916" x="863600" y="6788150"/>
          <p14:tracePt t="13926" x="863600" y="6823075"/>
          <p14:tracePt t="13932" x="873125" y="6840538"/>
          <p14:tracePt t="13942" x="915988" y="6850063"/>
          <p14:tracePt t="13948" x="960438" y="6850063"/>
          <p14:tracePt t="13956" x="1012825" y="6850063"/>
          <p14:tracePt t="13965" x="1065213" y="6850063"/>
          <p14:tracePt t="13972" x="1100138" y="6850063"/>
          <p14:tracePt t="13981" x="1168400" y="6815138"/>
          <p14:tracePt t="13988" x="1220788" y="6770688"/>
          <p14:tracePt t="13996" x="1273175" y="6718300"/>
          <p14:tracePt t="14004" x="1308100" y="6675438"/>
          <p14:tracePt t="14012" x="1325563" y="6630988"/>
          <p14:tracePt t="14020" x="1352550" y="6578600"/>
          <p14:tracePt t="14028" x="1352550" y="6543675"/>
          <p14:tracePt t="14037" x="1352550" y="6500813"/>
          <p14:tracePt t="14044" x="1352550" y="6448425"/>
          <p14:tracePt t="14052" x="1335088" y="6386513"/>
          <p14:tracePt t="14061" x="1300163" y="6361113"/>
          <p14:tracePt t="14068" x="1255713" y="6316663"/>
          <p14:tracePt t="14077" x="1195388" y="6273800"/>
          <p14:tracePt t="14084" x="1125538" y="6229350"/>
          <p14:tracePt t="14092" x="1055688" y="6186488"/>
          <p14:tracePt t="14100" x="985838" y="6159500"/>
          <p14:tracePt t="14109" x="908050" y="6151563"/>
          <p14:tracePt t="14116" x="838200" y="6124575"/>
          <p14:tracePt t="14126" x="768350" y="6124575"/>
          <p14:tracePt t="14132" x="706438" y="6124575"/>
          <p14:tracePt t="14142" x="636588" y="6124575"/>
          <p14:tracePt t="14148" x="593725" y="6142038"/>
          <p14:tracePt t="14157" x="541338" y="6194425"/>
          <p14:tracePt t="14164" x="506413" y="6238875"/>
          <p14:tracePt t="14172" x="488950" y="6308725"/>
          <p14:tracePt t="14181" x="471488" y="6361113"/>
          <p14:tracePt t="14189" x="479425" y="6448425"/>
          <p14:tracePt t="14197" x="514350" y="6518275"/>
          <p14:tracePt t="14205" x="558800" y="6588125"/>
          <p14:tracePt t="14213" x="611188" y="6657975"/>
          <p14:tracePt t="14220" x="663575" y="6700838"/>
          <p14:tracePt t="14228" x="750888" y="6745288"/>
          <p14:tracePt t="14237" x="803275" y="6753225"/>
          <p14:tracePt t="14245" x="890588" y="6780213"/>
          <p14:tracePt t="14252" x="995363" y="6780213"/>
          <p14:tracePt t="14260" x="1082675" y="6780213"/>
          <p14:tracePt t="14268" x="1168400" y="6780213"/>
          <p14:tracePt t="14276" x="1265238" y="6727825"/>
          <p14:tracePt t="14284" x="1360488" y="6692900"/>
          <p14:tracePt t="14293" x="1412875" y="6648450"/>
          <p14:tracePt t="14300" x="1492250" y="6596063"/>
          <p14:tracePt t="14309" x="1544638" y="6543675"/>
          <p14:tracePt t="14316" x="1579563" y="6500813"/>
          <p14:tracePt t="14325" x="1587500" y="6448425"/>
          <p14:tracePt t="14332" x="1587500" y="6386513"/>
          <p14:tracePt t="14342" x="1587500" y="6343650"/>
          <p14:tracePt t="14348" x="1587500" y="6299200"/>
          <p14:tracePt t="14359" x="1544638" y="6246813"/>
          <p14:tracePt t="14364" x="1474788" y="6203950"/>
          <p14:tracePt t="14377" x="1404938" y="6159500"/>
          <p14:tracePt t="14380" x="1335088" y="6151563"/>
          <p14:tracePt t="14388" x="1247775" y="6124575"/>
          <p14:tracePt t="14396" x="1168400" y="6107113"/>
          <p14:tracePt t="14404" x="1082675" y="6107113"/>
          <p14:tracePt t="14412" x="985838" y="6107113"/>
          <p14:tracePt t="14420" x="950913" y="6107113"/>
          <p14:tracePt t="14428" x="863600" y="6124575"/>
          <p14:tracePt t="14436" x="803275" y="6169025"/>
          <p14:tracePt t="14444" x="758825" y="6221413"/>
          <p14:tracePt t="14452" x="733425" y="6299200"/>
          <p14:tracePt t="14461" x="723900" y="6351588"/>
          <p14:tracePt t="14468" x="723900" y="6438900"/>
          <p14:tracePt t="14476" x="723900" y="6500813"/>
          <p14:tracePt t="14484" x="723900" y="6570663"/>
          <p14:tracePt t="14493" x="776288" y="6623050"/>
          <p14:tracePt t="14500" x="828675" y="6675438"/>
          <p14:tracePt t="14509" x="890588" y="6710363"/>
          <p14:tracePt t="14516" x="968375" y="6735763"/>
          <p14:tracePt t="14526" x="1055688" y="6745288"/>
          <p14:tracePt t="14532" x="1143000" y="6745288"/>
          <p14:tracePt t="14543" x="1230313" y="6745288"/>
          <p14:tracePt t="14548" x="1300163" y="6727825"/>
          <p14:tracePt t="14559" x="1360488" y="6692900"/>
          <p14:tracePt t="14564" x="1430338" y="6640513"/>
          <p14:tracePt t="14572" x="1492250" y="6588125"/>
          <p14:tracePt t="14580" x="1535113" y="6518275"/>
          <p14:tracePt t="14588" x="1579563" y="6456363"/>
          <p14:tracePt t="14596" x="1587500" y="6403975"/>
          <p14:tracePt t="14604" x="1587500" y="6343650"/>
          <p14:tracePt t="14612" x="1587500" y="6291263"/>
          <p14:tracePt t="14620" x="1587500" y="6273800"/>
          <p14:tracePt t="14628" x="1587500" y="6211888"/>
          <p14:tracePt t="14636" x="1535113" y="6169025"/>
          <p14:tracePt t="14644" x="1465263" y="6124575"/>
          <p14:tracePt t="14652" x="1404938" y="6099175"/>
          <p14:tracePt t="14661" x="1317625" y="6072188"/>
          <p14:tracePt t="14669" x="1238250" y="6064250"/>
          <p14:tracePt t="14677" x="1150938" y="6054725"/>
          <p14:tracePt t="14684" x="1065213" y="6054725"/>
          <p14:tracePt t="14693" x="985838" y="6054725"/>
          <p14:tracePt t="14700" x="933450" y="6054725"/>
          <p14:tracePt t="14709" x="881063" y="6054725"/>
          <p14:tracePt t="14716" x="838200" y="6081713"/>
          <p14:tracePt t="14726" x="803275" y="6124575"/>
          <p14:tracePt t="14732" x="793750" y="6186488"/>
          <p14:tracePt t="14743" x="793750" y="6256338"/>
          <p14:tracePt t="14748" x="793750" y="6326188"/>
          <p14:tracePt t="14756" x="793750" y="6396038"/>
          <p14:tracePt t="14764" x="828675" y="6456363"/>
          <p14:tracePt t="14772" x="881063" y="6526213"/>
          <p14:tracePt t="14780" x="960438" y="6570663"/>
          <p14:tracePt t="14788" x="1020763" y="6588125"/>
          <p14:tracePt t="14796" x="1090613" y="6613525"/>
          <p14:tracePt t="14804" x="1177925" y="6623050"/>
          <p14:tracePt t="14812" x="1255713" y="6623050"/>
          <p14:tracePt t="14820" x="1317625" y="6623050"/>
          <p14:tracePt t="14828" x="1395413" y="6605588"/>
          <p14:tracePt t="14836" x="1474788" y="6561138"/>
          <p14:tracePt t="14844" x="1517650" y="6518275"/>
          <p14:tracePt t="14852" x="1535113" y="6500813"/>
          <p14:tracePt t="14860" x="1587500" y="6430963"/>
          <p14:tracePt t="14868" x="1604963" y="6378575"/>
          <p14:tracePt t="14877" x="1622425" y="6299200"/>
          <p14:tracePt t="14884" x="1622425" y="6273800"/>
          <p14:tracePt t="14892" x="1622425" y="6229350"/>
          <p14:tracePt t="14900" x="1597025" y="6186488"/>
          <p14:tracePt t="14909" x="1562100" y="6151563"/>
          <p14:tracePt t="14916" x="1517650" y="6107113"/>
          <p14:tracePt t="14925" x="1457325" y="6072188"/>
          <p14:tracePt t="14932" x="1387475" y="6054725"/>
          <p14:tracePt t="14942" x="1300163" y="6037263"/>
          <p14:tracePt t="14948" x="1195388" y="6019800"/>
          <p14:tracePt t="14957" x="1108075" y="6019800"/>
          <p14:tracePt t="14964" x="1012825" y="6019800"/>
          <p14:tracePt t="14972" x="908050" y="6019800"/>
          <p14:tracePt t="14980" x="811213" y="6046788"/>
          <p14:tracePt t="14988" x="715963" y="6089650"/>
          <p14:tracePt t="14996" x="628650" y="6142038"/>
          <p14:tracePt t="15005" x="576263" y="6186488"/>
          <p14:tracePt t="15012" x="514350" y="6256338"/>
          <p14:tracePt t="15020" x="506413" y="6308725"/>
          <p14:tracePt t="15028" x="506413" y="6361113"/>
          <p14:tracePt t="15036" x="506413" y="6413500"/>
          <p14:tracePt t="15044" x="506413" y="6456363"/>
          <p14:tracePt t="15052" x="506413" y="6500813"/>
          <p14:tracePt t="15060" x="541338" y="6535738"/>
          <p14:tracePt t="15069" x="601663" y="6561138"/>
          <p14:tracePt t="15076" x="663575" y="6578600"/>
          <p14:tracePt t="15084" x="750888" y="6588125"/>
          <p14:tracePt t="15093" x="828675" y="6588125"/>
          <p14:tracePt t="15100" x="915988" y="6588125"/>
          <p14:tracePt t="15109" x="977900" y="6588125"/>
          <p14:tracePt t="15116" x="1065213" y="6561138"/>
          <p14:tracePt t="15126" x="1150938" y="6543675"/>
          <p14:tracePt t="15132" x="1238250" y="6491288"/>
          <p14:tracePt t="15142" x="1300163" y="6456363"/>
          <p14:tracePt t="15148" x="1404938" y="6403975"/>
          <p14:tracePt t="15157" x="1474788" y="6343650"/>
          <p14:tracePt t="15164" x="1535113" y="6281738"/>
          <p14:tracePt t="15173" x="1604963" y="6211888"/>
          <p14:tracePt t="15181" x="1657350" y="6151563"/>
          <p14:tracePt t="15188" x="1692275" y="6107113"/>
          <p14:tracePt t="15196" x="1709738" y="6072188"/>
          <p14:tracePt t="15204" x="1736725" y="6019800"/>
          <p14:tracePt t="15213" x="1744663" y="5976938"/>
          <p14:tracePt t="15220" x="1754188" y="5942013"/>
          <p14:tracePt t="15228" x="1789113" y="5880100"/>
          <p14:tracePt t="15236" x="1797050" y="5854700"/>
          <p14:tracePt t="15244" x="1831975" y="5819775"/>
          <p14:tracePt t="15252" x="1911350" y="5775325"/>
          <p14:tracePt t="15261" x="2006600" y="5732463"/>
          <p14:tracePt t="15268" x="2111375" y="5689600"/>
          <p14:tracePt t="15277" x="2286000" y="5662613"/>
          <p14:tracePt t="15284" x="2495550" y="5584825"/>
          <p14:tracePt t="15292" x="2740025" y="5549900"/>
          <p14:tracePt t="15300" x="2967038" y="5505450"/>
          <p14:tracePt t="15309" x="3228975" y="5453063"/>
          <p14:tracePt t="15316" x="3489325" y="5410200"/>
          <p14:tracePt t="15325" x="3716338" y="5383213"/>
          <p14:tracePt t="15332" x="3970338" y="5313363"/>
          <p14:tracePt t="15342" x="4162425" y="5278438"/>
          <p14:tracePt t="15349" x="4371975" y="5243513"/>
          <p14:tracePt t="15356" x="4511675" y="5226050"/>
          <p14:tracePt t="15364" x="4632325" y="5200650"/>
          <p14:tracePt t="15372" x="4702175" y="5191125"/>
          <p14:tracePt t="15380" x="4746625" y="5183188"/>
          <p14:tracePt t="15581" x="4737100" y="5183188"/>
          <p14:tracePt t="15589" x="4702175" y="5191125"/>
          <p14:tracePt t="15597" x="4684713" y="5218113"/>
          <p14:tracePt t="15604" x="4676775" y="5226050"/>
          <p14:tracePt t="15612" x="4676775" y="5235575"/>
          <p14:tracePt t="15628" x="4676775" y="5253038"/>
          <p14:tracePt t="15920" x="4632325" y="5278438"/>
          <p14:tracePt t="15926" x="4502150" y="5322888"/>
          <p14:tracePt t="15933" x="4302125" y="5383213"/>
          <p14:tracePt t="15944" x="4117975" y="5435600"/>
          <p14:tracePt t="15949" x="3908425" y="5487988"/>
          <p14:tracePt t="15960" x="3733800" y="5540375"/>
          <p14:tracePt t="15964" x="3559175" y="5602288"/>
          <p14:tracePt t="15972" x="3368675" y="5654675"/>
          <p14:tracePt t="15979" x="3132138" y="5707063"/>
          <p14:tracePt t="15989" x="2957513" y="5749925"/>
          <p14:tracePt t="15996" x="2740025" y="5827713"/>
          <p14:tracePt t="16004" x="2547938" y="5880100"/>
          <p14:tracePt t="16012" x="2338388" y="5959475"/>
          <p14:tracePt t="16020" x="2103438" y="6019800"/>
          <p14:tracePt t="16028" x="1893888" y="6089650"/>
          <p14:tracePt t="16036" x="1666875" y="6142038"/>
          <p14:tracePt t="16044" x="1492250" y="6194425"/>
          <p14:tracePt t="16052" x="1335088" y="6256338"/>
          <p14:tracePt t="16060" x="1203325" y="6308725"/>
          <p14:tracePt t="16068" x="1125538" y="6351588"/>
          <p14:tracePt t="16076" x="1100138" y="6369050"/>
          <p14:tracePt t="16108" x="1082675" y="6386513"/>
          <p14:tracePt t="16117" x="1135063" y="6396038"/>
          <p14:tracePt t="16125" x="1195388" y="6396038"/>
          <p14:tracePt t="16132" x="1300163" y="6378575"/>
          <p14:tracePt t="16142" x="1395413" y="6334125"/>
          <p14:tracePt t="16148" x="1482725" y="6291263"/>
          <p14:tracePt t="16158" x="1579563" y="6246813"/>
          <p14:tracePt t="16164" x="1622425" y="6211888"/>
          <p14:tracePt t="16172" x="1666875" y="6169025"/>
          <p14:tracePt t="16180" x="1692275" y="6151563"/>
          <p14:tracePt t="16188" x="1701800" y="6124575"/>
          <p14:tracePt t="16196" x="1701800" y="6081713"/>
          <p14:tracePt t="16204" x="1701800" y="6054725"/>
          <p14:tracePt t="16213" x="1701800" y="6019800"/>
          <p14:tracePt t="16220" x="1684338" y="5984875"/>
          <p14:tracePt t="16228" x="1631950" y="5949950"/>
          <p14:tracePt t="16236" x="1562100" y="5932488"/>
          <p14:tracePt t="16244" x="1492250" y="5932488"/>
          <p14:tracePt t="16252" x="1404938" y="5907088"/>
          <p14:tracePt t="16260" x="1343025" y="5907088"/>
          <p14:tracePt t="16268" x="1282700" y="5907088"/>
          <p14:tracePt t="16276" x="1238250" y="5924550"/>
          <p14:tracePt t="16284" x="1203325" y="5924550"/>
          <p14:tracePt t="16292" x="1168400" y="5959475"/>
          <p14:tracePt t="16316" x="1168400" y="5967413"/>
          <p14:tracePt t="16326" x="1195388" y="6019800"/>
          <p14:tracePt t="16332" x="1255713" y="6037263"/>
          <p14:tracePt t="16342" x="1325563" y="6054725"/>
          <p14:tracePt t="16348" x="1447800" y="6081713"/>
          <p14:tracePt t="16358" x="1570038" y="6089650"/>
          <p14:tracePt t="16364" x="1701800" y="6089650"/>
          <p14:tracePt t="16375" x="1866900" y="6089650"/>
          <p14:tracePt t="16381" x="2016125" y="6089650"/>
          <p14:tracePt t="16389" x="2190750" y="6089650"/>
          <p14:tracePt t="16396" x="2363788" y="6037263"/>
          <p14:tracePt t="16404" x="2565400" y="5984875"/>
          <p14:tracePt t="16412" x="2722563" y="5932488"/>
          <p14:tracePt t="16420" x="2897188" y="5880100"/>
          <p14:tracePt t="16428" x="3062288" y="5819775"/>
          <p14:tracePt t="16437" x="3219450" y="5732463"/>
          <p14:tracePt t="16444" x="3368675" y="5680075"/>
          <p14:tracePt t="16452" x="3481388" y="5637213"/>
          <p14:tracePt t="16460" x="3594100" y="5584825"/>
          <p14:tracePt t="16468" x="3698875" y="5549900"/>
          <p14:tracePt t="16477" x="3803650" y="5497513"/>
          <p14:tracePt t="16484" x="3900488" y="5453063"/>
          <p14:tracePt t="16493" x="3987800" y="5410200"/>
          <p14:tracePt t="16500" x="4092575" y="5365750"/>
          <p14:tracePt t="16508" x="4152900" y="5330825"/>
          <p14:tracePt t="16516" x="4240213" y="5295900"/>
          <p14:tracePt t="16525" x="4327525" y="5235575"/>
          <p14:tracePt t="16532" x="4424363" y="5200650"/>
          <p14:tracePt t="16542" x="4537075" y="5156200"/>
          <p14:tracePt t="16548" x="4641850" y="5113338"/>
          <p14:tracePt t="16558" x="4754563" y="5068888"/>
          <p14:tracePt t="16564" x="4859338" y="5016500"/>
          <p14:tracePt t="16573" x="4973638" y="4973638"/>
          <p14:tracePt t="16580" x="5068888" y="4929188"/>
          <p14:tracePt t="16589" x="5148263" y="4894263"/>
          <p14:tracePt t="16596" x="5191125" y="4859338"/>
          <p14:tracePt t="16604" x="5270500" y="4841875"/>
          <p14:tracePt t="16612" x="5340350" y="4799013"/>
          <p14:tracePt t="16620" x="5383213" y="4772025"/>
          <p14:tracePt t="16628" x="5410200" y="4754563"/>
          <p14:tracePt t="16636" x="5445125" y="4729163"/>
          <p14:tracePt t="16644" x="5453063" y="4729163"/>
          <p14:tracePt t="16652" x="5470525" y="4711700"/>
          <p14:tracePt t="16677" x="5487988" y="4684713"/>
          <p14:tracePt t="16684" x="5497513" y="4667250"/>
          <p14:tracePt t="16708" x="5505450" y="4659313"/>
          <p14:tracePt t="16732" x="5514975" y="4659313"/>
          <p14:tracePt t="16742" x="5532438" y="4641850"/>
          <p14:tracePt t="16748" x="5540375" y="4641850"/>
          <p14:tracePt t="16759" x="5557838" y="4632325"/>
          <p14:tracePt t="16772" x="5584825" y="4624388"/>
          <p14:tracePt t="16781" x="5602288" y="4624388"/>
          <p14:tracePt t="16788" x="5619750" y="4624388"/>
          <p14:tracePt t="16796" x="5637213" y="4597400"/>
          <p14:tracePt t="16804" x="5645150" y="4589463"/>
          <p14:tracePt t="16812" x="5662613" y="4589463"/>
          <p14:tracePt t="16820" x="5672138" y="4589463"/>
          <p14:tracePt t="16828" x="5689600" y="4572000"/>
          <p14:tracePt t="16836" x="5722938" y="4537075"/>
          <p14:tracePt t="16844" x="5732463" y="4529138"/>
          <p14:tracePt t="16852" x="5767388" y="4494213"/>
          <p14:tracePt t="16860" x="5792788" y="4467225"/>
          <p14:tracePt t="16868" x="5837238" y="4449763"/>
          <p14:tracePt t="16877" x="5854700" y="4414838"/>
          <p14:tracePt t="16884" x="5889625" y="4379913"/>
          <p14:tracePt t="16892" x="5924550" y="4327525"/>
          <p14:tracePt t="16900" x="5949950" y="4292600"/>
          <p14:tracePt t="16909" x="5984875" y="4249738"/>
          <p14:tracePt t="16916" x="6011863" y="4205288"/>
          <p14:tracePt t="16925" x="6019800" y="4197350"/>
          <p14:tracePt t="16932" x="6054725" y="4144963"/>
          <p14:tracePt t="16942" x="6064250" y="4117975"/>
          <p14:tracePt t="16948" x="6072188" y="4100513"/>
          <p14:tracePt t="16958" x="6081713" y="4075113"/>
          <p14:tracePt t="16964" x="6099175" y="4065588"/>
          <p14:tracePt t="16973" x="6107113" y="4057650"/>
          <p14:tracePt t="16981" x="6107113" y="4048125"/>
          <p14:tracePt t="16988" x="6116638" y="4030663"/>
          <p14:tracePt t="17012" x="6124575" y="4005263"/>
          <p14:tracePt t="17581" x="6124575" y="4013200"/>
          <p14:tracePt t="17588" x="6124575" y="4040188"/>
          <p14:tracePt t="17693" x="6116638" y="4048125"/>
          <p14:tracePt t="17716" x="6099175" y="4048125"/>
          <p14:tracePt t="17725" x="6089650" y="4030663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5437043F-E861-5F81-9030-D48044BA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40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"/>
    </mc:Choice>
    <mc:Fallback xmlns="">
      <p:transition spd="slow" advTm="1495"/>
    </mc:Fallback>
  </mc:AlternateContent>
  <p:extLst>
    <p:ext uri="{3A86A75C-4F4B-4683-9AE1-C65F6400EC91}">
      <p14:laserTraceLst xmlns:p14="http://schemas.microsoft.com/office/powerpoint/2010/main">
        <p14:tracePtLst>
          <p14:tracePt t="563" x="6081713" y="4022725"/>
          <p14:tracePt t="612" x="6072188" y="4030663"/>
          <p14:tracePt t="627" x="6072188" y="4040188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706F90AB-12C4-5DA9-A590-82DEAA0B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"/>
    </mc:Choice>
    <mc:Fallback xmlns="">
      <p:transition spd="slow" advTm="822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TextBox">
            <a:extLst>
              <a:ext uri="{FF2B5EF4-FFF2-40B4-BE49-F238E27FC236}">
                <a16:creationId xmlns:a16="http://schemas.microsoft.com/office/drawing/2014/main" id="{E2622336-AED0-46F5-4115-51264C76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581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0066"/>
                </a:solidFill>
                <a:latin typeface="Verdana" panose="020B0604030504040204" pitchFamily="34" charset="0"/>
              </a:rPr>
              <a:t>Νεότερες Εξελίξεις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3" name="2 - TextBox">
            <a:extLst>
              <a:ext uri="{FF2B5EF4-FFF2-40B4-BE49-F238E27FC236}">
                <a16:creationId xmlns:a16="http://schemas.microsoft.com/office/drawing/2014/main" id="{FDD83E37-6C54-290C-355F-84B29D7F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137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rgbClr val="002060"/>
                </a:solidFill>
                <a:latin typeface="Verdana" panose="020B0604030504040204" pitchFamily="34" charset="0"/>
              </a:rPr>
              <a:t>Spectral Flow Cytometry</a:t>
            </a:r>
            <a:endParaRPr lang="el-GR" altLang="el-GR" sz="28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0264469E-C8E1-1964-80D4-379C7C30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4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002060"/>
                </a:solidFill>
                <a:latin typeface="Verdana" panose="020B0604030504040204" pitchFamily="34" charset="0"/>
              </a:rPr>
              <a:t>Mass Cytometry</a:t>
            </a:r>
            <a:endParaRPr lang="el-GR" altLang="el-GR" sz="28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19FCBDDD-312A-B253-9A82-40619A34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127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rgbClr val="002060"/>
                </a:solidFill>
                <a:latin typeface="Verdana" panose="020B0604030504040204" pitchFamily="34" charset="0"/>
              </a:rPr>
              <a:t>Imaging Cytometry</a:t>
            </a:r>
            <a:endParaRPr lang="el-GR" altLang="el-GR" sz="28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3 - Ορθογώνιο">
            <a:extLst>
              <a:ext uri="{FF2B5EF4-FFF2-40B4-BE49-F238E27FC236}">
                <a16:creationId xmlns:a16="http://schemas.microsoft.com/office/drawing/2014/main" id="{87858859-4440-F47A-E63A-E9BFB55A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11808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Spacial</a:t>
            </a:r>
            <a:r>
              <a:rPr lang="en-US" altLang="el-GR" sz="2800" b="1" dirty="0">
                <a:solidFill>
                  <a:srgbClr val="002060"/>
                </a:solidFill>
                <a:latin typeface="Verdana" panose="020B0604030504040204" pitchFamily="34" charset="0"/>
              </a:rPr>
              <a:t> Cytometry</a:t>
            </a:r>
            <a:endParaRPr lang="el-GR" altLang="el-GR" sz="28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3 - Ορθογώνιο">
            <a:extLst>
              <a:ext uri="{FF2B5EF4-FFF2-40B4-BE49-F238E27FC236}">
                <a16:creationId xmlns:a16="http://schemas.microsoft.com/office/drawing/2014/main" id="{20A6BF71-8A6A-0FFD-2F2E-C07F3DE5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" y="475138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rgbClr val="002060"/>
                </a:solidFill>
                <a:latin typeface="Verdana" panose="020B0604030504040204" pitchFamily="34" charset="0"/>
              </a:rPr>
              <a:t>Single cell sequencing</a:t>
            </a:r>
            <a:endParaRPr lang="el-GR" altLang="el-GR" sz="28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2"/>
    </mc:Choice>
    <mc:Fallback xmlns="">
      <p:transition spd="slow" advTm="20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</p:bldLst>
  </p:timing>
  <p:extLst>
    <p:ext uri="{3A86A75C-4F4B-4683-9AE1-C65F6400EC91}">
      <p14:laserTraceLst xmlns:p14="http://schemas.microsoft.com/office/powerpoint/2010/main">
        <p14:tracePtLst>
          <p14:tracePt t="19954" x="5278438" y="0"/>
          <p14:tracePt t="19962" x="5427663" y="69850"/>
          <p14:tracePt t="19970" x="5532438" y="112713"/>
          <p14:tracePt t="19978" x="5619750" y="157163"/>
          <p14:tracePt t="19986" x="5672138" y="174625"/>
          <p14:tracePt t="19994" x="5689600" y="200025"/>
          <p14:tracePt t="20050" x="5645150" y="217488"/>
          <p14:tracePt t="20058" x="5532438" y="217488"/>
          <p14:tracePt t="20068" x="5383213" y="217488"/>
          <p14:tracePt t="20074" x="5260975" y="182563"/>
          <p14:tracePt t="20084" x="5173663" y="147638"/>
          <p14:tracePt t="20090" x="5121275" y="130175"/>
          <p14:tracePt t="20101" x="5095875" y="112713"/>
          <p14:tracePt t="20106" x="5068888" y="95250"/>
          <p14:tracePt t="20114" x="5026025" y="69850"/>
          <p14:tracePt t="20122" x="4999038" y="60325"/>
          <p14:tracePt t="20130" x="4956175" y="42863"/>
          <p14:tracePt t="20138" x="4938713" y="25400"/>
          <p14:tracePt t="20146" x="4903788" y="17463"/>
          <p14:tracePt t="20154" x="4876800" y="17463"/>
          <p14:tracePt t="20162" x="4868863" y="7938"/>
          <p14:tracePt t="20178" x="4859338" y="7938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flowcytometry.gwu.edu/sites/flowcytometry.gwu.edu/files/downloads/Sony%20iRFPs.jpg">
            <a:extLst>
              <a:ext uri="{FF2B5EF4-FFF2-40B4-BE49-F238E27FC236}">
                <a16:creationId xmlns:a16="http://schemas.microsoft.com/office/drawing/2014/main" id="{8A40EDB7-B5F4-CDF5-978F-E2282664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3600" y="-7162800"/>
            <a:ext cx="27641550" cy="132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2 - Ορθογώνιο">
            <a:extLst>
              <a:ext uri="{FF2B5EF4-FFF2-40B4-BE49-F238E27FC236}">
                <a16:creationId xmlns:a16="http://schemas.microsoft.com/office/drawing/2014/main" id="{406148BD-D84D-C771-5BA9-E63D7EDB7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13716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C0504D"/>
              </a:solidFill>
              <a:latin typeface="Verdana" panose="020B0604030504040204" pitchFamily="34" charset="0"/>
            </a:endParaRPr>
          </a:p>
        </p:txBody>
      </p:sp>
      <p:sp>
        <p:nvSpPr>
          <p:cNvPr id="56324" name="3 - Ορθογώνιο">
            <a:extLst>
              <a:ext uri="{FF2B5EF4-FFF2-40B4-BE49-F238E27FC236}">
                <a16:creationId xmlns:a16="http://schemas.microsoft.com/office/drawing/2014/main" id="{186FA5EB-3664-960D-144E-DF11CDFB69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5300" y="-2857500"/>
            <a:ext cx="13716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C0504D"/>
              </a:solidFill>
              <a:latin typeface="Verdana" panose="020B0604030504040204" pitchFamily="34" charset="0"/>
            </a:endParaRPr>
          </a:p>
        </p:txBody>
      </p:sp>
      <p:sp>
        <p:nvSpPr>
          <p:cNvPr id="56325" name="4 - Ορθογώνιο">
            <a:extLst>
              <a:ext uri="{FF2B5EF4-FFF2-40B4-BE49-F238E27FC236}">
                <a16:creationId xmlns:a16="http://schemas.microsoft.com/office/drawing/2014/main" id="{0C43B1D0-9312-62C0-8BC0-FE90852A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90600"/>
            <a:ext cx="13716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C0504D"/>
              </a:solidFill>
              <a:latin typeface="Verdana" panose="020B0604030504040204" pitchFamily="34" charset="0"/>
            </a:endParaRPr>
          </a:p>
        </p:txBody>
      </p:sp>
      <p:sp>
        <p:nvSpPr>
          <p:cNvPr id="6" name="5 - Ορθογώνιο">
            <a:extLst>
              <a:ext uri="{FF2B5EF4-FFF2-40B4-BE49-F238E27FC236}">
                <a16:creationId xmlns:a16="http://schemas.microsoft.com/office/drawing/2014/main" id="{896E2C89-B737-F88B-DA38-4FC7795C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762000"/>
            <a:ext cx="6172200" cy="9601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C0504D"/>
              </a:solidFill>
              <a:latin typeface="Verdana" panose="020B0604030504040204" pitchFamily="34" charset="0"/>
            </a:endParaRPr>
          </a:p>
        </p:txBody>
      </p:sp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A3C2D5AF-AE1C-A84B-98BB-21F46281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-838200"/>
            <a:ext cx="6172200" cy="9601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C0504D"/>
              </a:solidFill>
              <a:latin typeface="Verdana" panose="020B0604030504040204" pitchFamily="34" charset="0"/>
            </a:endParaRPr>
          </a:p>
        </p:txBody>
      </p:sp>
      <p:sp>
        <p:nvSpPr>
          <p:cNvPr id="56328" name="7 - TextBox">
            <a:extLst>
              <a:ext uri="{FF2B5EF4-FFF2-40B4-BE49-F238E27FC236}">
                <a16:creationId xmlns:a16="http://schemas.microsoft.com/office/drawing/2014/main" id="{75C2FDA6-0E16-2954-4F99-39D98C62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4325"/>
            <a:ext cx="5099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33CC"/>
                </a:solidFill>
                <a:latin typeface="Verdana" panose="020B0604030504040204" pitchFamily="34" charset="0"/>
              </a:rPr>
              <a:t>Spectral Flow cytometry</a:t>
            </a:r>
            <a:endParaRPr lang="el-GR" altLang="el-GR" sz="2800" b="1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15"/>
    </mc:Choice>
    <mc:Fallback xmlns="">
      <p:transition spd="slow" advTm="73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  <p:extLst>
    <p:ext uri="{3A86A75C-4F4B-4683-9AE1-C65F6400EC91}">
      <p14:laserTraceLst xmlns:p14="http://schemas.microsoft.com/office/powerpoint/2010/main">
        <p14:tracePtLst>
          <p14:tracePt t="2584" x="7616825" y="1963738"/>
          <p14:tracePt t="2590" x="7581900" y="1963738"/>
          <p14:tracePt t="2599" x="7529513" y="1963738"/>
          <p14:tracePt t="2607" x="7477125" y="1963738"/>
          <p14:tracePt t="2615" x="7399338" y="1963738"/>
          <p14:tracePt t="2623" x="7364413" y="1963738"/>
          <p14:tracePt t="2631" x="7319963" y="1963738"/>
          <p14:tracePt t="2639" x="7312025" y="1971675"/>
          <p14:tracePt t="2649" x="7285038" y="1998663"/>
          <p14:tracePt t="2815" x="7294563" y="1998663"/>
          <p14:tracePt t="2823" x="7337425" y="2006600"/>
          <p14:tracePt t="2830" x="7381875" y="2006600"/>
          <p14:tracePt t="2839" x="7399338" y="2006600"/>
          <p14:tracePt t="2848" x="7424738" y="2006600"/>
          <p14:tracePt t="2854" x="7434263" y="2006600"/>
          <p14:tracePt t="3529" x="7442200" y="2016125"/>
          <p14:tracePt t="3534" x="7442200" y="2041525"/>
          <p14:tracePt t="3543" x="7442200" y="2051050"/>
          <p14:tracePt t="3551" x="7434263" y="2058988"/>
          <p14:tracePt t="3558" x="7416800" y="2076450"/>
          <p14:tracePt t="3567" x="7407275" y="2103438"/>
          <p14:tracePt t="3575" x="7399338" y="2120900"/>
          <p14:tracePt t="3583" x="7389813" y="2128838"/>
          <p14:tracePt t="3591" x="7372350" y="2146300"/>
          <p14:tracePt t="3599" x="7354888" y="2173288"/>
          <p14:tracePt t="3607" x="7329488" y="2190750"/>
          <p14:tracePt t="3615" x="7312025" y="2216150"/>
          <p14:tracePt t="3623" x="7285038" y="2233613"/>
          <p14:tracePt t="3631" x="7267575" y="2260600"/>
          <p14:tracePt t="3639" x="7232650" y="2278063"/>
          <p14:tracePt t="3648" x="7224713" y="2293938"/>
          <p14:tracePt t="3654" x="7197725" y="2311400"/>
          <p14:tracePt t="3664" x="7197725" y="2320925"/>
          <p14:tracePt t="3671" x="7189788" y="2338388"/>
          <p14:tracePt t="3681" x="7180263" y="2355850"/>
          <p14:tracePt t="3687" x="7154863" y="2381250"/>
          <p14:tracePt t="3695" x="7145338" y="2390775"/>
          <p14:tracePt t="3711" x="7137400" y="2408238"/>
          <p14:tracePt t="3719" x="7137400" y="2425700"/>
          <p14:tracePt t="3727" x="7127875" y="2433638"/>
          <p14:tracePt t="7055" x="7110413" y="2433638"/>
          <p14:tracePt t="7064" x="7102475" y="2433638"/>
          <p14:tracePt t="7071" x="7067550" y="2443163"/>
          <p14:tracePt t="7080" x="7040563" y="2451100"/>
          <p14:tracePt t="7087" x="6997700" y="2468563"/>
          <p14:tracePt t="7099" x="6953250" y="2486025"/>
          <p14:tracePt t="7103" x="6892925" y="2513013"/>
          <p14:tracePt t="7114" x="6850063" y="2520950"/>
          <p14:tracePt t="7118" x="6823075" y="2555875"/>
          <p14:tracePt t="7127" x="6718300" y="2600325"/>
          <p14:tracePt t="7134" x="6623050" y="2625725"/>
          <p14:tracePt t="7143" x="6535738" y="2687638"/>
          <p14:tracePt t="7150" x="6438900" y="2730500"/>
          <p14:tracePt t="7159" x="6343650" y="2774950"/>
          <p14:tracePt t="7167" x="6273800" y="2792413"/>
          <p14:tracePt t="7174" x="6186488" y="2844800"/>
          <p14:tracePt t="7182" x="6134100" y="2879725"/>
          <p14:tracePt t="7191" x="6089650" y="2922588"/>
          <p14:tracePt t="7199" x="6054725" y="2949575"/>
          <p14:tracePt t="7207" x="6002338" y="2974975"/>
          <p14:tracePt t="7215" x="5967413" y="3001963"/>
          <p14:tracePt t="7223" x="5924550" y="3044825"/>
          <p14:tracePt t="7231" x="5872163" y="3089275"/>
          <p14:tracePt t="7238" x="5802313" y="3132138"/>
          <p14:tracePt t="7247" x="5749925" y="3176588"/>
          <p14:tracePt t="7255" x="5672138" y="3236913"/>
          <p14:tracePt t="7264" x="5610225" y="3306763"/>
          <p14:tracePt t="7271" x="5540375" y="3359150"/>
          <p14:tracePt t="7280" x="5470525" y="3411538"/>
          <p14:tracePt t="7287" x="5410200" y="3471863"/>
          <p14:tracePt t="7297" x="5348288" y="3533775"/>
          <p14:tracePt t="7303" x="5305425" y="3568700"/>
          <p14:tracePt t="7311" x="5253038" y="3621088"/>
          <p14:tracePt t="7319" x="5191125" y="3663950"/>
          <p14:tracePt t="7328" x="5138738" y="3716338"/>
          <p14:tracePt t="7335" x="5043488" y="3778250"/>
          <p14:tracePt t="7343" x="4964113" y="3821113"/>
          <p14:tracePt t="7351" x="4868863" y="3865563"/>
          <p14:tracePt t="7358" x="4772025" y="3908425"/>
          <p14:tracePt t="7367" x="4694238" y="3925888"/>
          <p14:tracePt t="7375" x="4614863" y="3935413"/>
          <p14:tracePt t="7383" x="4529138" y="3960813"/>
          <p14:tracePt t="7391" x="4441825" y="3978275"/>
          <p14:tracePt t="7399" x="4379913" y="3995738"/>
          <p14:tracePt t="7407" x="4275138" y="4013200"/>
          <p14:tracePt t="7415" x="4214813" y="4022725"/>
          <p14:tracePt t="7423" x="4162425" y="4040188"/>
          <p14:tracePt t="7431" x="4092575" y="4048125"/>
          <p14:tracePt t="7438" x="4030663" y="4048125"/>
          <p14:tracePt t="7446" x="3987800" y="4065588"/>
          <p14:tracePt t="7455" x="3925888" y="4083050"/>
          <p14:tracePt t="7463" x="3873500" y="4092575"/>
          <p14:tracePt t="7471" x="3821113" y="4092575"/>
          <p14:tracePt t="7481" x="3768725" y="4100513"/>
          <p14:tracePt t="7486" x="3690938" y="4127500"/>
          <p14:tracePt t="7497" x="3638550" y="4127500"/>
          <p14:tracePt t="7502" x="3559175" y="4135438"/>
          <p14:tracePt t="7514" x="3471863" y="4144963"/>
          <p14:tracePt t="7518" x="3394075" y="4144963"/>
          <p14:tracePt t="7527" x="3298825" y="4144963"/>
          <p14:tracePt t="7535" x="3211513" y="4144963"/>
          <p14:tracePt t="7543" x="3114675" y="4144963"/>
          <p14:tracePt t="7551" x="3009900" y="4144963"/>
          <p14:tracePt t="7559" x="2905125" y="4144963"/>
          <p14:tracePt t="7567" x="2817813" y="4144963"/>
          <p14:tracePt t="7575" x="2730500" y="4144963"/>
          <p14:tracePt t="7582" x="2643188" y="4144963"/>
          <p14:tracePt t="7591" x="2573338" y="4144963"/>
          <p14:tracePt t="7599" x="2530475" y="4144963"/>
          <p14:tracePt t="7607" x="2513013" y="4144963"/>
          <p14:tracePt t="7615" x="2503488" y="4144963"/>
          <p14:tracePt t="7623" x="2486025" y="4144963"/>
          <p14:tracePt t="7759" x="2478088" y="4170363"/>
          <p14:tracePt t="7767" x="2486025" y="4197350"/>
          <p14:tracePt t="7775" x="2495550" y="4240213"/>
          <p14:tracePt t="7782" x="2503488" y="4275138"/>
          <p14:tracePt t="7790" x="2530475" y="4327525"/>
          <p14:tracePt t="7799" x="2538413" y="4362450"/>
          <p14:tracePt t="7807" x="2555875" y="4414838"/>
          <p14:tracePt t="7815" x="2590800" y="4459288"/>
          <p14:tracePt t="7823" x="2600325" y="4502150"/>
          <p14:tracePt t="7831" x="2643188" y="4546600"/>
          <p14:tracePt t="7839" x="2660650" y="4579938"/>
          <p14:tracePt t="7846" x="2687638" y="4624388"/>
          <p14:tracePt t="7855" x="2705100" y="4632325"/>
          <p14:tracePt t="7863" x="2747963" y="4667250"/>
          <p14:tracePt t="7871" x="2765425" y="4694238"/>
          <p14:tracePt t="7880" x="2809875" y="4702175"/>
          <p14:tracePt t="7887" x="2852738" y="4737100"/>
          <p14:tracePt t="7897" x="2905125" y="4746625"/>
          <p14:tracePt t="7902" x="2967038" y="4754563"/>
          <p14:tracePt t="7913" x="3027363" y="4754563"/>
          <p14:tracePt t="7919" x="3079750" y="4754563"/>
          <p14:tracePt t="7928" x="3167063" y="4754563"/>
          <p14:tracePt t="7935" x="3246438" y="4754563"/>
          <p14:tracePt t="7943" x="3333750" y="4754563"/>
          <p14:tracePt t="7950" x="3421063" y="4754563"/>
          <p14:tracePt t="7959" x="3516313" y="4754563"/>
          <p14:tracePt t="7967" x="3603625" y="4754563"/>
          <p14:tracePt t="7975" x="3681413" y="4754563"/>
          <p14:tracePt t="7983" x="3768725" y="4754563"/>
          <p14:tracePt t="7991" x="3838575" y="4754563"/>
          <p14:tracePt t="7999" x="3908425" y="4754563"/>
          <p14:tracePt t="8007" x="3970338" y="4754563"/>
          <p14:tracePt t="8015" x="4030663" y="4729163"/>
          <p14:tracePt t="8022" x="4100513" y="4729163"/>
          <p14:tracePt t="8030" x="4127500" y="4719638"/>
          <p14:tracePt t="8038" x="4187825" y="4719638"/>
          <p14:tracePt t="8047" x="4232275" y="4711700"/>
          <p14:tracePt t="8055" x="4275138" y="4694238"/>
          <p14:tracePt t="8063" x="4319588" y="4676775"/>
          <p14:tracePt t="8071" x="4362450" y="4667250"/>
          <p14:tracePt t="8079" x="4414838" y="4649788"/>
          <p14:tracePt t="8087" x="4476750" y="4641850"/>
          <p14:tracePt t="8097" x="4554538" y="4606925"/>
          <p14:tracePt t="8114" x="4719638" y="4554538"/>
          <p14:tracePt t="8119" x="4816475" y="4537075"/>
          <p14:tracePt t="8128" x="4911725" y="4494213"/>
          <p14:tracePt t="8135" x="5016500" y="4432300"/>
          <p14:tracePt t="8142" x="5086350" y="4389438"/>
          <p14:tracePt t="8151" x="5191125" y="4327525"/>
          <p14:tracePt t="8159" x="5278438" y="4275138"/>
          <p14:tracePt t="8167" x="5365750" y="4205288"/>
          <p14:tracePt t="8175" x="5453063" y="4144963"/>
          <p14:tracePt t="8182" x="5540375" y="4065588"/>
          <p14:tracePt t="8190" x="5592763" y="4013200"/>
          <p14:tracePt t="8199" x="5672138" y="3908425"/>
          <p14:tracePt t="8207" x="5722938" y="3838575"/>
          <p14:tracePt t="8215" x="5775325" y="3751263"/>
          <p14:tracePt t="8222" x="5854700" y="3646488"/>
          <p14:tracePt t="8231" x="5915025" y="3559175"/>
          <p14:tracePt t="8238" x="5976938" y="3489325"/>
          <p14:tracePt t="8247" x="6002338" y="3403600"/>
          <p14:tracePt t="8255" x="6046788" y="3324225"/>
          <p14:tracePt t="8263" x="6089650" y="3246438"/>
          <p14:tracePt t="8270" x="6124575" y="3194050"/>
          <p14:tracePt t="8280" x="6151563" y="3124200"/>
          <p14:tracePt t="8287" x="6169025" y="3071813"/>
          <p14:tracePt t="8296" x="6194425" y="3036888"/>
          <p14:tracePt t="8302" x="6211888" y="2992438"/>
          <p14:tracePt t="8314" x="6238875" y="2967038"/>
          <p14:tracePt t="8319" x="6256338" y="2940050"/>
          <p14:tracePt t="8327" x="6281738" y="2905125"/>
          <p14:tracePt t="8335" x="6299200" y="2897188"/>
          <p14:tracePt t="8343" x="6343650" y="2862263"/>
          <p14:tracePt t="8351" x="6386513" y="2852738"/>
          <p14:tracePt t="8359" x="6421438" y="2852738"/>
          <p14:tracePt t="8367" x="6438900" y="2852738"/>
          <p14:tracePt t="8374" x="6500813" y="2852738"/>
          <p14:tracePt t="8383" x="6553200" y="2852738"/>
          <p14:tracePt t="8391" x="6613525" y="2852738"/>
          <p14:tracePt t="8399" x="6692900" y="2852738"/>
          <p14:tracePt t="8407" x="6727825" y="2852738"/>
          <p14:tracePt t="8415" x="6805613" y="2879725"/>
          <p14:tracePt t="8423" x="6892925" y="2905125"/>
          <p14:tracePt t="8431" x="6988175" y="2949575"/>
          <p14:tracePt t="8439" x="7092950" y="3001963"/>
          <p14:tracePt t="8448" x="7197725" y="3062288"/>
          <p14:tracePt t="8455" x="7267575" y="3106738"/>
          <p14:tracePt t="8464" x="7337425" y="3176588"/>
          <p14:tracePt t="8471" x="7399338" y="3228975"/>
          <p14:tracePt t="8480" x="7459663" y="3281363"/>
          <p14:tracePt t="8487" x="7512050" y="3351213"/>
          <p14:tracePt t="8496" x="7556500" y="3411538"/>
          <p14:tracePt t="8503" x="7564438" y="3454400"/>
          <p14:tracePt t="8513" x="7564438" y="3516313"/>
          <p14:tracePt t="8518" x="7564438" y="3533775"/>
          <p14:tracePt t="8527" x="7564438" y="3576638"/>
          <p14:tracePt t="8535" x="7564438" y="3603625"/>
          <p14:tracePt t="8543" x="7564438" y="3629025"/>
          <p14:tracePt t="8551" x="7564438" y="3646488"/>
          <p14:tracePt t="8559" x="7564438" y="3656013"/>
          <p14:tracePt t="8567" x="7564438" y="3673475"/>
          <p14:tracePt t="8582" x="7546975" y="3698875"/>
          <p14:tracePt t="10191" x="7539038" y="3698875"/>
          <p14:tracePt t="10199" x="7494588" y="3698875"/>
          <p14:tracePt t="10223" x="7486650" y="3690938"/>
          <p14:tracePt t="10231" x="7442200" y="3690938"/>
          <p14:tracePt t="10239" x="7267575" y="3751263"/>
          <p14:tracePt t="10246" x="7085013" y="3830638"/>
          <p14:tracePt t="10255" x="6875463" y="3925888"/>
          <p14:tracePt t="10263" x="6657975" y="4013200"/>
          <p14:tracePt t="10271" x="6386513" y="4092575"/>
          <p14:tracePt t="10280" x="6169025" y="4179888"/>
          <p14:tracePt t="10287" x="5907088" y="4257675"/>
          <p14:tracePt t="10296" x="5627688" y="4344988"/>
          <p14:tracePt t="10302" x="5357813" y="4414838"/>
          <p14:tracePt t="10313" x="5078413" y="4502150"/>
          <p14:tracePt t="10319" x="4789488" y="4579938"/>
          <p14:tracePt t="10330" x="4519613" y="4614863"/>
          <p14:tracePt t="10335" x="4214813" y="4667250"/>
          <p14:tracePt t="10343" x="3952875" y="4694238"/>
          <p14:tracePt t="10351" x="3733800" y="4719638"/>
          <p14:tracePt t="10359" x="3551238" y="4737100"/>
          <p14:tracePt t="10367" x="3394075" y="4737100"/>
          <p14:tracePt t="10375" x="3246438" y="4729163"/>
          <p14:tracePt t="10383" x="3124200" y="4719638"/>
          <p14:tracePt t="10391" x="3009900" y="4667250"/>
          <p14:tracePt t="10399" x="2940050" y="4624388"/>
          <p14:tracePt t="10407" x="2835275" y="4564063"/>
          <p14:tracePt t="10415" x="2782888" y="4537075"/>
          <p14:tracePt t="10423" x="2705100" y="4476750"/>
          <p14:tracePt t="10431" x="2635250" y="4406900"/>
          <p14:tracePt t="10439" x="2590800" y="4362450"/>
          <p14:tracePt t="10447" x="2555875" y="4302125"/>
          <p14:tracePt t="10454" x="2530475" y="4257675"/>
          <p14:tracePt t="10462" x="2530475" y="4232275"/>
          <p14:tracePt t="10471" x="2520950" y="4197350"/>
          <p14:tracePt t="10479" x="2513013" y="4187825"/>
          <p14:tracePt t="10487" x="2513013" y="4170363"/>
          <p14:tracePt t="10575" x="2538413" y="4222750"/>
          <p14:tracePt t="10583" x="2590800" y="4275138"/>
          <p14:tracePt t="10591" x="2643188" y="4344988"/>
          <p14:tracePt t="10599" x="2705100" y="4397375"/>
          <p14:tracePt t="10607" x="2765425" y="4449763"/>
          <p14:tracePt t="10615" x="2835275" y="4502150"/>
          <p14:tracePt t="10623" x="2897188" y="4537075"/>
          <p14:tracePt t="10631" x="2974975" y="4579938"/>
          <p14:tracePt t="10639" x="3079750" y="4624388"/>
          <p14:tracePt t="10647" x="3184525" y="4649788"/>
          <p14:tracePt t="10654" x="3289300" y="4676775"/>
          <p14:tracePt t="10663" x="3411538" y="4676775"/>
          <p14:tracePt t="10671" x="3551238" y="4676775"/>
          <p14:tracePt t="10679" x="3716338" y="4676775"/>
          <p14:tracePt t="10687" x="3865563" y="4676775"/>
          <p14:tracePt t="10696" x="4013200" y="4667250"/>
          <p14:tracePt t="10702" x="4144963" y="4624388"/>
          <p14:tracePt t="10712" x="4249738" y="4597400"/>
          <p14:tracePt t="10719" x="4337050" y="4564063"/>
          <p14:tracePt t="10730" x="4432300" y="4537075"/>
          <p14:tracePt t="10735" x="4502150" y="4494213"/>
          <p14:tracePt t="10743" x="4564063" y="4449763"/>
          <p14:tracePt t="10751" x="4606925" y="4406900"/>
          <p14:tracePt t="10759" x="4632325" y="4379913"/>
          <p14:tracePt t="10767" x="4667250" y="4344988"/>
          <p14:tracePt t="10775" x="4684713" y="4302125"/>
          <p14:tracePt t="10783" x="4719638" y="4275138"/>
          <p14:tracePt t="10791" x="4737100" y="4232275"/>
          <p14:tracePt t="10799" x="4772025" y="4187825"/>
          <p14:tracePt t="10807" x="4799013" y="4144963"/>
          <p14:tracePt t="10815" x="4824413" y="4110038"/>
          <p14:tracePt t="10822" x="4859338" y="4075113"/>
          <p14:tracePt t="10831" x="4894263" y="4065588"/>
          <p14:tracePt t="10838" x="4911725" y="4057650"/>
          <p14:tracePt t="11423" x="4938713" y="4057650"/>
          <p14:tracePt t="11431" x="4981575" y="4040188"/>
          <p14:tracePt t="11439" x="5033963" y="3995738"/>
          <p14:tracePt t="11446" x="5113338" y="3943350"/>
          <p14:tracePt t="11455" x="5208588" y="3908425"/>
          <p14:tracePt t="11462" x="5260975" y="3900488"/>
          <p14:tracePt t="11470" x="5340350" y="3883025"/>
          <p14:tracePt t="11479" x="5410200" y="3856038"/>
          <p14:tracePt t="11487" x="5435600" y="3848100"/>
          <p14:tracePt t="11495" x="5480050" y="3838575"/>
          <p14:tracePt t="11567" x="5497513" y="3821113"/>
          <p14:tracePt t="11575" x="5505450" y="3813175"/>
          <p14:tracePt t="11583" x="5540375" y="3778250"/>
          <p14:tracePt t="11591" x="5549900" y="3768725"/>
          <p14:tracePt t="11598" x="5584825" y="3733800"/>
          <p14:tracePt t="11607" x="5610225" y="3716338"/>
          <p14:tracePt t="11615" x="5654675" y="3690938"/>
          <p14:tracePt t="11622" x="5680075" y="3673475"/>
          <p14:tracePt t="11631" x="5715000" y="3663950"/>
          <p14:tracePt t="11639" x="5757863" y="3638550"/>
          <p14:tracePt t="11647" x="5767388" y="3629025"/>
          <p14:tracePt t="11656" x="5802313" y="3621088"/>
          <p14:tracePt t="11662" x="5845175" y="3586163"/>
          <p14:tracePt t="11670" x="5872163" y="3559175"/>
          <p14:tracePt t="11680" x="5897563" y="3551238"/>
          <p14:tracePt t="11687" x="5942013" y="3516313"/>
          <p14:tracePt t="11696" x="5976938" y="3498850"/>
          <p14:tracePt t="11703" x="6029325" y="3446463"/>
          <p14:tracePt t="11713" x="6064250" y="3386138"/>
          <p14:tracePt t="11719" x="6089650" y="3341688"/>
          <p14:tracePt t="11729" x="6124575" y="3281363"/>
          <p14:tracePt t="11735" x="6134100" y="3236913"/>
          <p14:tracePt t="11743" x="6151563" y="3194050"/>
          <p14:tracePt t="11751" x="6159500" y="3141663"/>
          <p14:tracePt t="11759" x="6159500" y="3071813"/>
          <p14:tracePt t="11767" x="6159500" y="3019425"/>
          <p14:tracePt t="11776" x="6159500" y="2949575"/>
          <p14:tracePt t="11782" x="6134100" y="2879725"/>
          <p14:tracePt t="11791" x="6107113" y="2774950"/>
          <p14:tracePt t="11799" x="6099175" y="2757488"/>
          <p14:tracePt t="11807" x="6081713" y="2670175"/>
          <p14:tracePt t="11815" x="6046788" y="2590800"/>
          <p14:tracePt t="11823" x="6011863" y="2495550"/>
          <p14:tracePt t="11831" x="5967413" y="2398713"/>
          <p14:tracePt t="11838" x="5949950" y="2286000"/>
          <p14:tracePt t="11847" x="5915025" y="2198688"/>
          <p14:tracePt t="11854" x="5889625" y="2093913"/>
          <p14:tracePt t="11863" x="5845175" y="2006600"/>
          <p14:tracePt t="11871" x="5802313" y="1893888"/>
          <p14:tracePt t="11879" x="5749925" y="1789113"/>
          <p14:tracePt t="11887" x="5715000" y="1701800"/>
          <p14:tracePt t="11895" x="5672138" y="1622425"/>
          <p14:tracePt t="11903" x="5627688" y="1552575"/>
          <p14:tracePt t="11912" x="5610225" y="1500188"/>
          <p14:tracePt t="11919" x="5584825" y="1457325"/>
          <p14:tracePt t="11930" x="5567363" y="1404938"/>
          <p14:tracePt t="11935" x="5567363" y="1377950"/>
          <p14:tracePt t="11945" x="5557838" y="1352550"/>
          <p14:tracePt t="11950" x="5532438" y="1325563"/>
          <p14:tracePt t="12039" x="5532438" y="1335088"/>
          <p14:tracePt t="12047" x="5540375" y="1360488"/>
          <p14:tracePt t="12055" x="5549900" y="1395413"/>
          <p14:tracePt t="12063" x="5549900" y="1404938"/>
          <p14:tracePt t="12070" x="5549900" y="1439863"/>
          <p14:tracePt t="12079" x="5557838" y="1474788"/>
          <p14:tracePt t="12087" x="5557838" y="1509713"/>
          <p14:tracePt t="12095" x="5557838" y="1527175"/>
          <p14:tracePt t="12113" x="5584825" y="1570038"/>
          <p14:tracePt t="12118" x="5584825" y="1579563"/>
          <p14:tracePt t="12129" x="5592763" y="1597025"/>
          <p14:tracePt t="12928" x="5592763" y="1604963"/>
          <p14:tracePt t="12944" x="5602288" y="1622425"/>
          <p14:tracePt t="12967" x="5602288" y="1639888"/>
          <p14:tracePt t="12983" x="5602288" y="1657350"/>
          <p14:tracePt t="12991" x="5602288" y="1666875"/>
          <p14:tracePt t="13007" x="5602288" y="1684338"/>
          <p14:tracePt t="13015" x="5610225" y="1701800"/>
          <p14:tracePt t="13022" x="5610225" y="1709738"/>
          <p14:tracePt t="13031" x="5610225" y="1727200"/>
          <p14:tracePt t="13038" x="5610225" y="1744663"/>
          <p14:tracePt t="13047" x="5610225" y="1779588"/>
          <p14:tracePt t="13054" x="5610225" y="1797050"/>
          <p14:tracePt t="13063" x="5610225" y="1831975"/>
          <p14:tracePt t="13070" x="5610225" y="1858963"/>
          <p14:tracePt t="13079" x="5610225" y="1884363"/>
          <p14:tracePt t="13087" x="5610225" y="1911350"/>
          <p14:tracePt t="13112" x="5610225" y="2006600"/>
          <p14:tracePt t="13119" x="5610225" y="2051050"/>
          <p14:tracePt t="13129" x="5610225" y="2076450"/>
          <p14:tracePt t="13135" x="5610225" y="2120900"/>
          <p14:tracePt t="13145" x="5610225" y="2146300"/>
          <p14:tracePt t="13150" x="5610225" y="2181225"/>
          <p14:tracePt t="13159" x="5637213" y="2233613"/>
          <p14:tracePt t="13167" x="5645150" y="2268538"/>
          <p14:tracePt t="13175" x="5654675" y="2311400"/>
          <p14:tracePt t="13183" x="5672138" y="2346325"/>
          <p14:tracePt t="13191" x="5697538" y="2408238"/>
          <p14:tracePt t="13199" x="5722938" y="2468563"/>
          <p14:tracePt t="13207" x="5740400" y="2513013"/>
          <p14:tracePt t="13215" x="5757863" y="2555875"/>
          <p14:tracePt t="13223" x="5775325" y="2600325"/>
          <p14:tracePt t="13231" x="5784850" y="2625725"/>
          <p14:tracePt t="13239" x="5802313" y="2652713"/>
          <p14:tracePt t="13247" x="5810250" y="2687638"/>
          <p14:tracePt t="13255" x="5819775" y="2695575"/>
          <p14:tracePt t="13263" x="5827713" y="2730500"/>
          <p14:tracePt t="13271" x="5854700" y="2740025"/>
          <p14:tracePt t="13279" x="5872163" y="2757488"/>
          <p14:tracePt t="13287" x="5872163" y="2774950"/>
          <p14:tracePt t="13296" x="5889625" y="2782888"/>
          <p14:tracePt t="13303" x="5889625" y="2800350"/>
          <p14:tracePt t="13312" x="5897563" y="2827338"/>
          <p14:tracePt t="13318" x="5907088" y="2827338"/>
          <p14:tracePt t="13328" x="5915025" y="2862263"/>
          <p14:tracePt t="13335" x="5932488" y="2870200"/>
          <p14:tracePt t="13345" x="5942013" y="2879725"/>
          <p14:tracePt t="13351" x="5942013" y="2887663"/>
          <p14:tracePt t="13359" x="5959475" y="2914650"/>
          <p14:tracePt t="13367" x="5976938" y="2949575"/>
          <p14:tracePt t="13375" x="5976938" y="2967038"/>
          <p14:tracePt t="13383" x="5976938" y="2992438"/>
          <p14:tracePt t="13390" x="5984875" y="3019425"/>
          <p14:tracePt t="13399" x="5984875" y="3044825"/>
          <p14:tracePt t="13408" x="5994400" y="3079750"/>
          <p14:tracePt t="13414" x="5994400" y="3097213"/>
          <p14:tracePt t="13423" x="5994400" y="3132138"/>
          <p14:tracePt t="13431" x="5994400" y="3149600"/>
          <p14:tracePt t="13439" x="5994400" y="3167063"/>
          <p14:tracePt t="13447" x="5994400" y="3194050"/>
          <p14:tracePt t="13455" x="5994400" y="3219450"/>
          <p14:tracePt t="13463" x="5994400" y="3254375"/>
          <p14:tracePt t="13470" x="5994400" y="3263900"/>
          <p14:tracePt t="13479" x="5994400" y="3298825"/>
          <p14:tracePt t="13486" x="5994400" y="3316288"/>
          <p14:tracePt t="13495" x="5976938" y="3341688"/>
          <p14:tracePt t="13502" x="5967413" y="3359150"/>
          <p14:tracePt t="13512" x="5959475" y="3394075"/>
          <p14:tracePt t="13519" x="5949950" y="3411538"/>
          <p14:tracePt t="13535" x="5932488" y="3436938"/>
          <p14:tracePt t="13551" x="5924550" y="3446463"/>
          <p14:tracePt t="13615" x="5915025" y="3429000"/>
          <p14:tracePt t="13623" x="5907088" y="3386138"/>
          <p14:tracePt t="13631" x="5889625" y="3324225"/>
          <p14:tracePt t="13639" x="5889625" y="3271838"/>
          <p14:tracePt t="13647" x="5880100" y="3201988"/>
          <p14:tracePt t="13655" x="5845175" y="3124200"/>
          <p14:tracePt t="13662" x="5837238" y="3036888"/>
          <p14:tracePt t="13671" x="5837238" y="2967038"/>
          <p14:tracePt t="13679" x="5827713" y="2879725"/>
          <p14:tracePt t="13687" x="5792788" y="2800350"/>
          <p14:tracePt t="13695" x="5792788" y="2722563"/>
          <p14:tracePt t="13703" x="5792788" y="2643188"/>
          <p14:tracePt t="13712" x="5784850" y="2582863"/>
          <p14:tracePt t="13719" x="5784850" y="2495550"/>
          <p14:tracePt t="13729" x="5775325" y="2425700"/>
          <p14:tracePt t="13734" x="5775325" y="2373313"/>
          <p14:tracePt t="13745" x="5775325" y="2320925"/>
          <p14:tracePt t="13751" x="5775325" y="2268538"/>
          <p14:tracePt t="13759" x="5775325" y="2225675"/>
          <p14:tracePt t="13767" x="5775325" y="2190750"/>
          <p14:tracePt t="13775" x="5775325" y="2155825"/>
          <p14:tracePt t="13782" x="5775325" y="2120900"/>
          <p14:tracePt t="13791" x="5775325" y="2093913"/>
          <p14:tracePt t="13799" x="5775325" y="2058988"/>
          <p14:tracePt t="13807" x="5775325" y="2051050"/>
          <p14:tracePt t="13814" x="5775325" y="2016125"/>
          <p14:tracePt t="13823" x="5775325" y="1989138"/>
          <p14:tracePt t="13831" x="5775325" y="1946275"/>
          <p14:tracePt t="13839" x="5775325" y="1919288"/>
          <p14:tracePt t="13847" x="5749925" y="1876425"/>
          <p14:tracePt t="13855" x="5740400" y="1831975"/>
          <p14:tracePt t="13863" x="5740400" y="1771650"/>
          <p14:tracePt t="13871" x="5740400" y="1719263"/>
          <p14:tracePt t="13879" x="5732463" y="1666875"/>
          <p14:tracePt t="13887" x="5732463" y="1622425"/>
          <p14:tracePt t="13895" x="5715000" y="1579563"/>
          <p14:tracePt t="13903" x="5715000" y="1544638"/>
          <p14:tracePt t="13912" x="5715000" y="1509713"/>
          <p14:tracePt t="13919" x="5715000" y="1492250"/>
          <p14:tracePt t="13929" x="5715000" y="1457325"/>
          <p14:tracePt t="13945" x="5715000" y="1447800"/>
          <p14:tracePt t="14040" x="5722938" y="1447800"/>
          <p14:tracePt t="14047" x="5722938" y="1465263"/>
          <p14:tracePt t="14055" x="5722938" y="1509713"/>
          <p14:tracePt t="14063" x="5722938" y="1527175"/>
          <p14:tracePt t="14071" x="5722938" y="1570038"/>
          <p14:tracePt t="14080" x="5722938" y="1614488"/>
          <p14:tracePt t="14087" x="5722938" y="1657350"/>
          <p14:tracePt t="14096" x="5722938" y="1692275"/>
          <p14:tracePt t="14112" x="5722938" y="1744663"/>
          <p14:tracePt t="14119" x="5722938" y="1797050"/>
          <p14:tracePt t="14128" x="5722938" y="1831975"/>
          <p14:tracePt t="14135" x="5722938" y="1858963"/>
          <p14:tracePt t="14145" x="5715000" y="1901825"/>
          <p14:tracePt t="14151" x="5715000" y="1928813"/>
          <p14:tracePt t="14159" x="5697538" y="1954213"/>
          <p14:tracePt t="14167" x="5697538" y="1963738"/>
          <p14:tracePt t="14176" x="5689600" y="1998663"/>
          <p14:tracePt t="14183" x="5672138" y="2016125"/>
          <p14:tracePt t="14191" x="5672138" y="2041525"/>
          <p14:tracePt t="14199" x="5672138" y="2058988"/>
          <p14:tracePt t="14207" x="5672138" y="2120900"/>
          <p14:tracePt t="14214" x="5672138" y="2173288"/>
          <p14:tracePt t="14223" x="5672138" y="2208213"/>
          <p14:tracePt t="14231" x="5672138" y="2233613"/>
          <p14:tracePt t="14239" x="5672138" y="2268538"/>
          <p14:tracePt t="14247" x="5672138" y="2311400"/>
          <p14:tracePt t="14254" x="5672138" y="2338388"/>
          <p14:tracePt t="14263" x="5672138" y="2363788"/>
          <p14:tracePt t="14271" x="5672138" y="2398713"/>
          <p14:tracePt t="14278" x="5689600" y="2443163"/>
          <p14:tracePt t="14287" x="5689600" y="2451100"/>
          <p14:tracePt t="14295" x="5689600" y="2486025"/>
          <p14:tracePt t="14303" x="5689600" y="2513013"/>
          <p14:tracePt t="14312" x="5689600" y="2555875"/>
          <p14:tracePt t="14319" x="5689600" y="2600325"/>
          <p14:tracePt t="14329" x="5689600" y="2643188"/>
          <p14:tracePt t="14334" x="5689600" y="2660650"/>
          <p14:tracePt t="14344" x="5689600" y="2705100"/>
          <p14:tracePt t="14352" x="5689600" y="2747963"/>
          <p14:tracePt t="14361" x="5689600" y="2774950"/>
          <p14:tracePt t="14367" x="5689600" y="2817813"/>
          <p14:tracePt t="14375" x="5689600" y="2835275"/>
          <p14:tracePt t="14383" x="5689600" y="2870200"/>
          <p14:tracePt t="14391" x="5689600" y="2887663"/>
          <p14:tracePt t="14399" x="5689600" y="2914650"/>
          <p14:tracePt t="14407" x="5689600" y="2949575"/>
          <p14:tracePt t="14415" x="5689600" y="2974975"/>
          <p14:tracePt t="14423" x="5689600" y="3001963"/>
          <p14:tracePt t="14431" x="5689600" y="3044825"/>
          <p14:tracePt t="14438" x="5689600" y="3089275"/>
          <p14:tracePt t="14447" x="5689600" y="3132138"/>
          <p14:tracePt t="14455" x="5689600" y="3167063"/>
          <p14:tracePt t="14463" x="5689600" y="3211513"/>
          <p14:tracePt t="14471" x="5689600" y="3263900"/>
          <p14:tracePt t="14479" x="5689600" y="3306763"/>
          <p14:tracePt t="14487" x="5689600" y="3359150"/>
          <p14:tracePt t="14495" x="5689600" y="3403600"/>
          <p14:tracePt t="14503" x="5689600" y="3454400"/>
          <p14:tracePt t="14511" x="5689600" y="3516313"/>
          <p14:tracePt t="14519" x="5689600" y="3568700"/>
          <p14:tracePt t="14528" x="5689600" y="3621088"/>
          <p14:tracePt t="14535" x="5689600" y="3673475"/>
          <p14:tracePt t="14544" x="5697538" y="3733800"/>
          <p14:tracePt t="14551" x="5697538" y="3795713"/>
          <p14:tracePt t="14559" x="5697538" y="3865563"/>
          <p14:tracePt t="14567" x="5715000" y="3925888"/>
          <p14:tracePt t="14575" x="5715000" y="4005263"/>
          <p14:tracePt t="14583" x="5722938" y="4065588"/>
          <p14:tracePt t="14591" x="5722938" y="4144963"/>
          <p14:tracePt t="14599" x="5740400" y="4232275"/>
          <p14:tracePt t="14607" x="5757863" y="4302125"/>
          <p14:tracePt t="14615" x="5757863" y="4389438"/>
          <p14:tracePt t="14622" x="5757863" y="4449763"/>
          <p14:tracePt t="14630" x="5757863" y="4529138"/>
          <p14:tracePt t="14639" x="5757863" y="4606925"/>
          <p14:tracePt t="14647" x="5757863" y="4659313"/>
          <p14:tracePt t="14655" x="5767388" y="4719638"/>
          <p14:tracePt t="14663" x="5767388" y="4789488"/>
          <p14:tracePt t="14671" x="5767388" y="4841875"/>
          <p14:tracePt t="14678" x="5775325" y="4894263"/>
          <p14:tracePt t="14687" x="5775325" y="4956175"/>
          <p14:tracePt t="14695" x="5775325" y="5008563"/>
          <p14:tracePt t="14702" x="5775325" y="5051425"/>
          <p14:tracePt t="14712" x="5775325" y="5103813"/>
          <p14:tracePt t="14718" x="5775325" y="5156200"/>
          <p14:tracePt t="14728" x="5775325" y="5200650"/>
          <p14:tracePt t="14735" x="5775325" y="5235575"/>
          <p14:tracePt t="14744" x="5775325" y="5287963"/>
          <p14:tracePt t="14751" x="5775325" y="5313363"/>
          <p14:tracePt t="14761" x="5775325" y="5365750"/>
          <p14:tracePt t="14767" x="5775325" y="5392738"/>
          <p14:tracePt t="14775" x="5775325" y="5435600"/>
          <p14:tracePt t="14783" x="5775325" y="5480050"/>
          <p14:tracePt t="14791" x="5775325" y="5505450"/>
          <p14:tracePt t="14799" x="5775325" y="5540375"/>
          <p14:tracePt t="14807" x="5775325" y="5584825"/>
          <p14:tracePt t="14815" x="5775325" y="5619750"/>
          <p14:tracePt t="14822" x="5775325" y="5662613"/>
          <p14:tracePt t="14830" x="5775325" y="5707063"/>
          <p14:tracePt t="14839" x="5775325" y="5749925"/>
          <p14:tracePt t="14847" x="5775325" y="5784850"/>
          <p14:tracePt t="14854" x="5775325" y="5827713"/>
          <p14:tracePt t="14863" x="5775325" y="5872163"/>
          <p14:tracePt t="14871" x="5775325" y="5880100"/>
          <p14:tracePt t="14878" x="5775325" y="5915025"/>
          <p14:tracePt t="14887" x="5775325" y="5924550"/>
          <p14:tracePt t="14895" x="5775325" y="5932488"/>
          <p14:tracePt t="14903" x="5775325" y="5942013"/>
          <p14:tracePt t="14911" x="5775325" y="5967413"/>
          <p14:tracePt t="14919" x="5775325" y="5976938"/>
          <p14:tracePt t="14928" x="5775325" y="5984875"/>
          <p14:tracePt t="14945" x="5775325" y="6002338"/>
          <p14:tracePt t="15063" x="5775325" y="5994400"/>
          <p14:tracePt t="15070" x="5775325" y="5976938"/>
          <p14:tracePt t="15078" x="5775325" y="5932488"/>
          <p14:tracePt t="15087" x="5784850" y="5897563"/>
          <p14:tracePt t="15095" x="5802313" y="5854700"/>
          <p14:tracePt t="15113" x="5819775" y="5757863"/>
          <p14:tracePt t="15119" x="5827713" y="5697538"/>
          <p14:tracePt t="15129" x="5827713" y="5654675"/>
          <p14:tracePt t="15135" x="5827713" y="5602288"/>
          <p14:tracePt t="15146" x="5827713" y="5549900"/>
          <p14:tracePt t="15150" x="5827713" y="5497513"/>
          <p14:tracePt t="15161" x="5827713" y="5435600"/>
          <p14:tracePt t="15167" x="5827713" y="5383213"/>
          <p14:tracePt t="15175" x="5827713" y="5322888"/>
          <p14:tracePt t="15183" x="5827713" y="5253038"/>
          <p14:tracePt t="15191" x="5827713" y="5200650"/>
          <p14:tracePt t="15199" x="5827713" y="5148263"/>
          <p14:tracePt t="15207" x="5827713" y="5068888"/>
          <p14:tracePt t="15215" x="5827713" y="5016500"/>
          <p14:tracePt t="15222" x="5854700" y="4946650"/>
          <p14:tracePt t="15231" x="5854700" y="4894263"/>
          <p14:tracePt t="15239" x="5854700" y="4824413"/>
          <p14:tracePt t="15247" x="5854700" y="4764088"/>
          <p14:tracePt t="15255" x="5854700" y="4684713"/>
          <p14:tracePt t="15263" x="5854700" y="4624388"/>
          <p14:tracePt t="15271" x="5854700" y="4546600"/>
          <p14:tracePt t="15278" x="5854700" y="4459288"/>
          <p14:tracePt t="15287" x="5854700" y="4389438"/>
          <p14:tracePt t="15295" x="5854700" y="4292600"/>
          <p14:tracePt t="15303" x="5854700" y="4232275"/>
          <p14:tracePt t="15311" x="5854700" y="4127500"/>
          <p14:tracePt t="15319" x="5854700" y="4057650"/>
          <p14:tracePt t="15328" x="5854700" y="3970338"/>
          <p14:tracePt t="15334" x="5854700" y="3890963"/>
          <p14:tracePt t="15345" x="5854700" y="3813175"/>
          <p14:tracePt t="15351" x="5854700" y="3751263"/>
          <p14:tracePt t="15361" x="5854700" y="3681413"/>
          <p14:tracePt t="15366" x="5862638" y="3603625"/>
          <p14:tracePt t="15375" x="5862638" y="3541713"/>
          <p14:tracePt t="15383" x="5862638" y="3463925"/>
          <p14:tracePt t="15391" x="5862638" y="3403600"/>
          <p14:tracePt t="15399" x="5862638" y="3316288"/>
          <p14:tracePt t="15407" x="5862638" y="3236913"/>
          <p14:tracePt t="15415" x="5862638" y="3149600"/>
          <p14:tracePt t="15422" x="5862638" y="3062288"/>
          <p14:tracePt t="15431" x="5862638" y="2974975"/>
          <p14:tracePt t="15439" x="5845175" y="2879725"/>
          <p14:tracePt t="15447" x="5845175" y="2800350"/>
          <p14:tracePt t="15454" x="5845175" y="2713038"/>
          <p14:tracePt t="15463" x="5845175" y="2643188"/>
          <p14:tracePt t="15471" x="5845175" y="2582863"/>
          <p14:tracePt t="15478" x="5837238" y="2503488"/>
          <p14:tracePt t="15487" x="5837238" y="2468563"/>
          <p14:tracePt t="15495" x="5837238" y="2425700"/>
          <p14:tracePt t="15503" x="5837238" y="2381250"/>
          <p14:tracePt t="15511" x="5837238" y="2363788"/>
          <p14:tracePt t="15519" x="5837238" y="2328863"/>
          <p14:tracePt t="15528" x="5837238" y="2320925"/>
          <p14:tracePt t="15535" x="5837238" y="2286000"/>
          <p14:tracePt t="15546" x="5837238" y="2278063"/>
          <p14:tracePt t="15550" x="5837238" y="2268538"/>
          <p14:tracePt t="15561" x="5837238" y="2251075"/>
          <p14:tracePt t="15575" x="5837238" y="2233613"/>
          <p14:tracePt t="15608" x="5837238" y="2225675"/>
          <p14:tracePt t="15663" x="5837238" y="2233613"/>
          <p14:tracePt t="15671" x="5837238" y="2293938"/>
          <p14:tracePt t="15679" x="5837238" y="2346325"/>
          <p14:tracePt t="15687" x="5837238" y="2390775"/>
          <p14:tracePt t="15694" x="5802313" y="2478088"/>
          <p14:tracePt t="15702" x="5792788" y="2530475"/>
          <p14:tracePt t="15711" x="5775325" y="2600325"/>
          <p14:tracePt t="15718" x="5749925" y="2660650"/>
          <p14:tracePt t="15728" x="5732463" y="2713038"/>
          <p14:tracePt t="15735" x="5732463" y="2774950"/>
          <p14:tracePt t="15745" x="5715000" y="2800350"/>
          <p14:tracePt t="15751" x="5697538" y="2862263"/>
          <p14:tracePt t="15761" x="5689600" y="2887663"/>
          <p14:tracePt t="15767" x="5689600" y="2932113"/>
          <p14:tracePt t="15775" x="5672138" y="2992438"/>
          <p14:tracePt t="15783" x="5672138" y="3009900"/>
          <p14:tracePt t="15791" x="5672138" y="3044825"/>
          <p14:tracePt t="15799" x="5672138" y="3097213"/>
          <p14:tracePt t="15807" x="5672138" y="3141663"/>
          <p14:tracePt t="15815" x="5672138" y="3184525"/>
          <p14:tracePt t="15822" x="5672138" y="3228975"/>
          <p14:tracePt t="15831" x="5672138" y="3271838"/>
          <p14:tracePt t="15839" x="5672138" y="3316288"/>
          <p14:tracePt t="15847" x="5672138" y="3368675"/>
          <p14:tracePt t="15855" x="5672138" y="3454400"/>
          <p14:tracePt t="15863" x="5672138" y="3533775"/>
          <p14:tracePt t="15871" x="5672138" y="3603625"/>
          <p14:tracePt t="15878" x="5672138" y="3673475"/>
          <p14:tracePt t="15887" x="5689600" y="3751263"/>
          <p14:tracePt t="15895" x="5689600" y="3803650"/>
          <p14:tracePt t="15903" x="5697538" y="3865563"/>
          <p14:tracePt t="15911" x="5697538" y="3925888"/>
          <p14:tracePt t="15919" x="5715000" y="3978275"/>
          <p14:tracePt t="15929" x="5722938" y="4040188"/>
          <p14:tracePt t="15935" x="5722938" y="4100513"/>
          <p14:tracePt t="15945" x="5722938" y="4144963"/>
          <p14:tracePt t="15950" x="5740400" y="4197350"/>
          <p14:tracePt t="15961" x="5740400" y="4240213"/>
          <p14:tracePt t="15967" x="5757863" y="4275138"/>
          <p14:tracePt t="15975" x="5757863" y="4310063"/>
          <p14:tracePt t="15983" x="5757863" y="4327525"/>
          <p14:tracePt t="15991" x="5757863" y="4354513"/>
          <p14:tracePt t="15999" x="5757863" y="4371975"/>
          <p14:tracePt t="16007" x="5757863" y="4406900"/>
          <p14:tracePt t="16015" x="5757863" y="4414838"/>
          <p14:tracePt t="16023" x="5757863" y="4449763"/>
          <p14:tracePt t="16031" x="5757863" y="4476750"/>
          <p14:tracePt t="16038" x="5749925" y="4502150"/>
          <p14:tracePt t="16047" x="5740400" y="4537075"/>
          <p14:tracePt t="16055" x="5740400" y="4579938"/>
          <p14:tracePt t="16063" x="5740400" y="4624388"/>
          <p14:tracePt t="16070" x="5740400" y="4694238"/>
          <p14:tracePt t="16079" x="5740400" y="4737100"/>
          <p14:tracePt t="16087" x="5740400" y="4781550"/>
          <p14:tracePt t="16095" x="5757863" y="4841875"/>
          <p14:tracePt t="16103" x="5757863" y="4886325"/>
          <p14:tracePt t="16112" x="5775325" y="4921250"/>
          <p14:tracePt t="16119" x="5802313" y="4956175"/>
          <p14:tracePt t="16128" x="5810250" y="4981575"/>
          <p14:tracePt t="16135" x="5819775" y="5008563"/>
          <p14:tracePt t="16144" x="5819775" y="5016500"/>
          <p14:tracePt t="16151" x="5827713" y="5051425"/>
          <p14:tracePt t="16161" x="5827713" y="5060950"/>
          <p14:tracePt t="16167" x="5854700" y="5086350"/>
          <p14:tracePt t="16178" x="5854700" y="5095875"/>
          <p14:tracePt t="16183" x="5862638" y="5103813"/>
          <p14:tracePt t="16207" x="5862638" y="5113338"/>
          <p14:tracePt t="16223" x="5862638" y="5130800"/>
          <p14:tracePt t="16247" x="5862638" y="5148263"/>
          <p14:tracePt t="16255" x="5862638" y="5156200"/>
          <p14:tracePt t="16271" x="5862638" y="5173663"/>
          <p14:tracePt t="16287" x="5862638" y="5183188"/>
          <p14:tracePt t="16303" x="5862638" y="5200650"/>
          <p14:tracePt t="16327" x="5862638" y="5218113"/>
          <p14:tracePt t="16335" x="5862638" y="5226050"/>
          <p14:tracePt t="16350" x="5845175" y="5235575"/>
          <p14:tracePt t="16382" x="5837238" y="5243513"/>
          <p14:tracePt t="16391" x="5837238" y="5260975"/>
          <p14:tracePt t="16407" x="5827713" y="5270500"/>
          <p14:tracePt t="16423" x="5802313" y="5287963"/>
          <p14:tracePt t="16447" x="5792788" y="5313363"/>
          <p14:tracePt t="16455" x="5784850" y="5322888"/>
          <p14:tracePt t="16463" x="5775325" y="5348288"/>
          <p14:tracePt t="16471" x="5749925" y="5375275"/>
          <p14:tracePt t="16479" x="5740400" y="5410200"/>
          <p14:tracePt t="16487" x="5740400" y="5418138"/>
          <p14:tracePt t="16494" x="5732463" y="5453063"/>
          <p14:tracePt t="16503" x="5732463" y="5487988"/>
          <p14:tracePt t="16511" x="5715000" y="5532438"/>
          <p14:tracePt t="16519" x="5715000" y="5549900"/>
          <p14:tracePt t="16528" x="5697538" y="5610225"/>
          <p14:tracePt t="16535" x="5697538" y="5654675"/>
          <p14:tracePt t="16545" x="5697538" y="5680075"/>
          <p14:tracePt t="16551" x="5697538" y="5707063"/>
          <p14:tracePt t="16566" x="5697538" y="5722938"/>
          <p14:tracePt t="16576" x="5697538" y="5757863"/>
          <p14:tracePt t="16583" x="5697538" y="5767388"/>
          <p14:tracePt t="16591" x="5715000" y="5784850"/>
          <p14:tracePt t="16599" x="5732463" y="5792788"/>
          <p14:tracePt t="16607" x="5767388" y="5810250"/>
          <p14:tracePt t="16615" x="5784850" y="5827713"/>
          <p14:tracePt t="16623" x="5802313" y="5827713"/>
          <p14:tracePt t="16631" x="5827713" y="5837238"/>
          <p14:tracePt t="16639" x="5845175" y="5837238"/>
          <p14:tracePt t="16647" x="5862638" y="5845175"/>
          <p14:tracePt t="16654" x="5889625" y="5854700"/>
          <p14:tracePt t="16815" x="5880100" y="5845175"/>
          <p14:tracePt t="16831" x="5872163" y="5819775"/>
          <p14:tracePt t="18151" x="5872163" y="5767388"/>
          <p14:tracePt t="18161" x="5915025" y="5680075"/>
          <p14:tracePt t="18167" x="5984875" y="5557838"/>
          <p14:tracePt t="18175" x="6037263" y="5427663"/>
          <p14:tracePt t="18183" x="6081713" y="5305425"/>
          <p14:tracePt t="18191" x="6124575" y="5148263"/>
          <p14:tracePt t="18199" x="6159500" y="4991100"/>
          <p14:tracePt t="18208" x="6176963" y="4824413"/>
          <p14:tracePt t="18215" x="6176963" y="4667250"/>
          <p14:tracePt t="18222" x="6176963" y="4476750"/>
          <p14:tracePt t="18231" x="6151563" y="4344988"/>
          <p14:tracePt t="18239" x="6099175" y="4197350"/>
          <p14:tracePt t="18247" x="6046788" y="4065588"/>
          <p14:tracePt t="18255" x="6002338" y="3970338"/>
          <p14:tracePt t="18262" x="5959475" y="3890963"/>
          <p14:tracePt t="18271" x="5915025" y="3813175"/>
          <p14:tracePt t="18279" x="5889625" y="3778250"/>
          <p14:tracePt t="18295" x="5880100" y="3768725"/>
          <p14:tracePt t="18335" x="5872163" y="3768725"/>
          <p14:tracePt t="18344" x="5845175" y="3768725"/>
          <p14:tracePt t="18351" x="5827713" y="3786188"/>
          <p14:tracePt t="18361" x="5827713" y="3848100"/>
          <p14:tracePt t="18367" x="5802313" y="3917950"/>
          <p14:tracePt t="18378" x="5802313" y="3970338"/>
          <p14:tracePt t="18383" x="5802313" y="4057650"/>
          <p14:tracePt t="18391" x="5802313" y="4110038"/>
          <p14:tracePt t="18399" x="5802313" y="4170363"/>
          <p14:tracePt t="18407" x="5802313" y="4222750"/>
          <p14:tracePt t="18415" x="5802313" y="4257675"/>
          <p14:tracePt t="18423" x="5802313" y="4284663"/>
          <p14:tracePt t="18431" x="5802313" y="4327525"/>
          <p14:tracePt t="18438" x="5802313" y="4344988"/>
          <p14:tracePt t="18447" x="5802313" y="4354513"/>
          <p14:tracePt t="18463" x="5792788" y="4362450"/>
          <p14:tracePt t="18567" x="5792788" y="4389438"/>
          <p14:tracePt t="18577" x="5792788" y="4397375"/>
          <p14:tracePt t="18583" x="5792788" y="4406900"/>
          <p14:tracePt t="18599" x="5792788" y="4414838"/>
          <p14:tracePt t="18607" x="5792788" y="4441825"/>
          <p14:tracePt t="18623" x="5792788" y="4449763"/>
          <p14:tracePt t="18631" x="5784850" y="4459288"/>
          <p14:tracePt t="18671" x="5784850" y="4476750"/>
          <p14:tracePt t="18952" x="5784850" y="4529138"/>
          <p14:tracePt t="18960" x="5784850" y="4624388"/>
          <p14:tracePt t="18966" x="5784850" y="4711700"/>
          <p14:tracePt t="18977" x="5784850" y="4789488"/>
          <p14:tracePt t="18982" x="5784850" y="4868863"/>
          <p14:tracePt t="18991" x="5784850" y="4929188"/>
          <p14:tracePt t="18999" x="5784850" y="4999038"/>
          <p14:tracePt t="19007" x="5802313" y="5026025"/>
          <p14:tracePt t="19015" x="5810250" y="5051425"/>
          <p14:tracePt t="19031" x="5819775" y="5068888"/>
          <p14:tracePt t="19039" x="5845175" y="5068888"/>
          <p14:tracePt t="19047" x="5897563" y="5060950"/>
          <p14:tracePt t="19055" x="5932488" y="5033963"/>
          <p14:tracePt t="19062" x="5994400" y="4946650"/>
          <p14:tracePt t="19071" x="6037263" y="4868863"/>
          <p14:tracePt t="19079" x="6081713" y="4781550"/>
          <p14:tracePt t="19087" x="6107113" y="4711700"/>
          <p14:tracePt t="19095" x="6134100" y="4624388"/>
          <p14:tracePt t="19111" x="6159500" y="4459288"/>
          <p14:tracePt t="19118" x="6159500" y="4389438"/>
          <p14:tracePt t="19127" x="6159500" y="4327525"/>
          <p14:tracePt t="19135" x="6159500" y="4249738"/>
          <p14:tracePt t="19144" x="6159500" y="4214813"/>
          <p14:tracePt t="19151" x="6159500" y="4162425"/>
          <p14:tracePt t="19161" x="6142038" y="4110038"/>
          <p14:tracePt t="19167" x="6124575" y="4075113"/>
          <p14:tracePt t="19177" x="6107113" y="4065588"/>
          <p14:tracePt t="19183" x="6089650" y="4040188"/>
          <p14:tracePt t="19191" x="6081713" y="4040188"/>
          <p14:tracePt t="19199" x="6046788" y="4030663"/>
          <p14:tracePt t="19208" x="6037263" y="4022725"/>
          <p14:tracePt t="19214" x="6011863" y="4022725"/>
          <p14:tracePt t="19223" x="5976938" y="4022725"/>
          <p14:tracePt t="19231" x="5949950" y="4022725"/>
          <p14:tracePt t="19239" x="5915025" y="4083050"/>
          <p14:tracePt t="19247" x="5889625" y="4179888"/>
          <p14:tracePt t="19255" x="5880100" y="4267200"/>
          <p14:tracePt t="19263" x="5845175" y="4362450"/>
          <p14:tracePt t="19271" x="5837238" y="4476750"/>
          <p14:tracePt t="19279" x="5837238" y="4572000"/>
          <p14:tracePt t="19287" x="5837238" y="4649788"/>
          <p14:tracePt t="19295" x="5837238" y="4719638"/>
          <p14:tracePt t="19303" x="5837238" y="4764088"/>
          <p14:tracePt t="19310" x="5837238" y="4789488"/>
          <p14:tracePt t="19327" x="5845175" y="4799013"/>
          <p14:tracePt t="19335" x="5862638" y="4799013"/>
          <p14:tracePt t="19344" x="5872163" y="4799013"/>
          <p14:tracePt t="19351" x="5915025" y="4799013"/>
          <p14:tracePt t="19360" x="5976938" y="4772025"/>
          <p14:tracePt t="19366" x="5994400" y="4711700"/>
          <p14:tracePt t="19377" x="6019800" y="4649788"/>
          <p14:tracePt t="19383" x="6029325" y="4564063"/>
          <p14:tracePt t="19391" x="6046788" y="4494213"/>
          <p14:tracePt t="19399" x="6046788" y="4414838"/>
          <p14:tracePt t="19407" x="6046788" y="4344988"/>
          <p14:tracePt t="19415" x="6046788" y="4302125"/>
          <p14:tracePt t="19423" x="6046788" y="4275138"/>
          <p14:tracePt t="19431" x="6046788" y="4249738"/>
          <p14:tracePt t="19438" x="6046788" y="4240213"/>
          <p14:tracePt t="19447" x="6046788" y="4214813"/>
          <p14:tracePt t="19455" x="6037263" y="4214813"/>
          <p14:tracePt t="19463" x="6011863" y="4205288"/>
          <p14:tracePt t="19470" x="6002338" y="4205288"/>
          <p14:tracePt t="19479" x="5967413" y="4205288"/>
          <p14:tracePt t="19487" x="5949950" y="4205288"/>
          <p14:tracePt t="19495" x="5907088" y="4214813"/>
          <p14:tracePt t="19502" x="5862638" y="4310063"/>
          <p14:tracePt t="19511" x="5837238" y="4406900"/>
          <p14:tracePt t="19519" x="5827713" y="4519613"/>
          <p14:tracePt t="19527" x="5802313" y="4632325"/>
          <p14:tracePt t="19535" x="5792788" y="4789488"/>
          <p14:tracePt t="19544" x="5775325" y="4911725"/>
          <p14:tracePt t="19551" x="5775325" y="5060950"/>
          <p14:tracePt t="19561" x="5775325" y="5183188"/>
          <p14:tracePt t="19567" x="5775325" y="5287963"/>
          <p14:tracePt t="19578" x="5775325" y="5400675"/>
          <p14:tracePt t="19583" x="5775325" y="5487988"/>
          <p14:tracePt t="19593" x="5775325" y="5532438"/>
          <p14:tracePt t="19599" x="5775325" y="5567363"/>
          <p14:tracePt t="19607" x="5784850" y="5592763"/>
          <p14:tracePt t="19623" x="5802313" y="5610225"/>
          <p14:tracePt t="19663" x="5819775" y="5610225"/>
          <p14:tracePt t="19672" x="5827713" y="5602288"/>
          <p14:tracePt t="19679" x="5827713" y="5592763"/>
          <p14:tracePt t="19687" x="5827713" y="5557838"/>
          <p14:tracePt t="19727" x="5845175" y="5549900"/>
          <p14:tracePt t="20039" x="5854700" y="5549900"/>
          <p14:tracePt t="20103" x="5854700" y="5567363"/>
          <p14:tracePt t="20183" x="5854700" y="5557838"/>
          <p14:tracePt t="20193" x="5854700" y="5540375"/>
          <p14:tracePt t="20199" x="5854700" y="5522913"/>
          <p14:tracePt t="20208" x="5872163" y="5480050"/>
          <p14:tracePt t="20215" x="5889625" y="5453063"/>
          <p14:tracePt t="20223" x="5907088" y="5392738"/>
          <p14:tracePt t="20231" x="5932488" y="5348288"/>
          <p14:tracePt t="20239" x="5942013" y="5322888"/>
          <p14:tracePt t="20247" x="5959475" y="5260975"/>
          <p14:tracePt t="20255" x="5984875" y="5200650"/>
          <p14:tracePt t="20263" x="5994400" y="5165725"/>
          <p14:tracePt t="20271" x="6029325" y="5113338"/>
          <p14:tracePt t="20278" x="6037263" y="5068888"/>
          <p14:tracePt t="20287" x="6081713" y="5033963"/>
          <p14:tracePt t="20295" x="6107113" y="4991100"/>
          <p14:tracePt t="20303" x="6134100" y="4956175"/>
          <p14:tracePt t="20311" x="6159500" y="4938713"/>
          <p14:tracePt t="20319" x="6194425" y="4911725"/>
          <p14:tracePt t="20327" x="6211888" y="4903788"/>
          <p14:tracePt t="20335" x="6238875" y="4886325"/>
          <p14:tracePt t="20343" x="6256338" y="4868863"/>
          <p14:tracePt t="20351" x="6299200" y="4859338"/>
          <p14:tracePt t="20361" x="6334125" y="4841875"/>
          <p14:tracePt t="20366" x="6369050" y="4816475"/>
          <p14:tracePt t="20377" x="6421438" y="4806950"/>
          <p14:tracePt t="20383" x="6473825" y="4772025"/>
          <p14:tracePt t="20391" x="6553200" y="4754563"/>
          <p14:tracePt t="20399" x="6605588" y="4719638"/>
          <p14:tracePt t="20408" x="6657975" y="4694238"/>
          <p14:tracePt t="20415" x="6727825" y="4667250"/>
          <p14:tracePt t="20423" x="6788150" y="4624388"/>
          <p14:tracePt t="20431" x="6832600" y="4597400"/>
          <p14:tracePt t="20439" x="6875463" y="4554538"/>
          <p14:tracePt t="20447" x="6918325" y="4519613"/>
          <p14:tracePt t="20454" x="6953250" y="4494213"/>
          <p14:tracePt t="20462" x="6962775" y="4459288"/>
          <p14:tracePt t="20471" x="6962775" y="4432300"/>
          <p14:tracePt t="20479" x="6962775" y="4389438"/>
          <p14:tracePt t="20487" x="6962775" y="4344988"/>
          <p14:tracePt t="20495" x="6962775" y="4292600"/>
          <p14:tracePt t="20503" x="6962775" y="4232275"/>
          <p14:tracePt t="20511" x="6935788" y="4127500"/>
          <p14:tracePt t="20519" x="6918325" y="4040188"/>
          <p14:tracePt t="20527" x="6865938" y="3908425"/>
          <p14:tracePt t="20535" x="6823075" y="3803650"/>
          <p14:tracePt t="20543" x="6788150" y="3673475"/>
          <p14:tracePt t="20551" x="6762750" y="3586163"/>
          <p14:tracePt t="20560" x="6735763" y="3471863"/>
          <p14:tracePt t="20567" x="6710363" y="3421063"/>
          <p14:tracePt t="20577" x="6675438" y="3368675"/>
          <p14:tracePt t="20583" x="6665913" y="3341688"/>
          <p14:tracePt t="20591" x="6623050" y="3333750"/>
          <p14:tracePt t="20599" x="6578600" y="3333750"/>
          <p14:tracePt t="20608" x="6526213" y="3333750"/>
          <p14:tracePt t="20615" x="6438900" y="3359150"/>
          <p14:tracePt t="20623" x="6369050" y="3481388"/>
          <p14:tracePt t="20631" x="6273800" y="3646488"/>
          <p14:tracePt t="20639" x="6211888" y="3821113"/>
          <p14:tracePt t="20647" x="6151563" y="4005263"/>
          <p14:tracePt t="20655" x="6099175" y="4187825"/>
          <p14:tracePt t="20663" x="6064250" y="4319588"/>
          <p14:tracePt t="20671" x="6054725" y="4476750"/>
          <p14:tracePt t="20679" x="6046788" y="4624388"/>
          <p14:tracePt t="20687" x="6046788" y="4754563"/>
          <p14:tracePt t="20695" x="6046788" y="4876800"/>
          <p14:tracePt t="20703" x="6064250" y="4999038"/>
          <p14:tracePt t="20710" x="6107113" y="5068888"/>
          <p14:tracePt t="20719" x="6151563" y="5148263"/>
          <p14:tracePt t="20727" x="6176963" y="5191125"/>
          <p14:tracePt t="20734" x="6221413" y="5235575"/>
          <p14:tracePt t="20743" x="6238875" y="5243513"/>
          <p14:tracePt t="20751" x="6256338" y="5270500"/>
          <p14:tracePt t="20760" x="6264275" y="5278438"/>
          <p14:tracePt t="20815" x="6238875" y="5305425"/>
          <p14:tracePt t="20823" x="6211888" y="5330825"/>
          <p14:tracePt t="20831" x="6169025" y="5357813"/>
          <p14:tracePt t="20839" x="6124575" y="5375275"/>
          <p14:tracePt t="20847" x="6081713" y="5410200"/>
          <p14:tracePt t="20855" x="6054725" y="5435600"/>
          <p14:tracePt t="20862" x="6019800" y="5462588"/>
          <p14:tracePt t="20870" x="6002338" y="5487988"/>
          <p14:tracePt t="20879" x="5994400" y="5497513"/>
          <p14:tracePt t="20887" x="5967413" y="5522913"/>
          <p14:tracePt t="21168" x="5959475" y="5522913"/>
          <p14:tracePt t="21178" x="5924550" y="5522913"/>
          <p14:tracePt t="21183" x="5872163" y="5522913"/>
          <p14:tracePt t="21194" x="5802313" y="5522913"/>
          <p14:tracePt t="21199" x="5707063" y="5522913"/>
          <p14:tracePt t="21207" x="5619750" y="5522913"/>
          <p14:tracePt t="21215" x="5522913" y="5522913"/>
          <p14:tracePt t="21223" x="5435600" y="5522913"/>
          <p14:tracePt t="21231" x="5357813" y="5522913"/>
          <p14:tracePt t="21239" x="5270500" y="5540375"/>
          <p14:tracePt t="21247" x="5218113" y="5567363"/>
          <p14:tracePt t="21255" x="5173663" y="5575300"/>
          <p14:tracePt t="21263" x="5130800" y="5592763"/>
          <p14:tracePt t="21271" x="5103813" y="5610225"/>
          <p14:tracePt t="21279" x="5086350" y="5619750"/>
          <p14:tracePt t="21287" x="5078413" y="5627688"/>
          <p14:tracePt t="21295" x="5051425" y="5654675"/>
          <p14:tracePt t="21303" x="5016500" y="5672138"/>
          <p14:tracePt t="21311" x="5008563" y="5680075"/>
          <p14:tracePt t="21319" x="4991100" y="5680075"/>
          <p14:tracePt t="21327" x="4956175" y="5715000"/>
          <p14:tracePt t="21334" x="4929188" y="5715000"/>
          <p14:tracePt t="21344" x="4911725" y="5722938"/>
          <p14:tracePt t="21351" x="4876800" y="5740400"/>
          <p14:tracePt t="21360" x="4841875" y="5757863"/>
          <p14:tracePt t="21367" x="4816475" y="5767388"/>
          <p14:tracePt t="21377" x="4799013" y="5767388"/>
          <p14:tracePt t="21383" x="4754563" y="5767388"/>
          <p14:tracePt t="21393" x="4746625" y="5767388"/>
          <p14:tracePt t="21399" x="4729163" y="5784850"/>
          <p14:tracePt t="21407" x="4702175" y="5784850"/>
          <p14:tracePt t="21415" x="4694238" y="5784850"/>
          <p14:tracePt t="21431" x="4667250" y="5784850"/>
          <p14:tracePt t="21447" x="4659313" y="5784850"/>
          <p14:tracePt t="21463" x="4649788" y="5784850"/>
          <p14:tracePt t="21471" x="4641850" y="5784850"/>
          <p14:tracePt t="21479" x="4614863" y="5784850"/>
          <p14:tracePt t="21495" x="4606925" y="5784850"/>
          <p14:tracePt t="21503" x="4597400" y="5784850"/>
          <p14:tracePt t="21510" x="4564063" y="5784850"/>
          <p14:tracePt t="21535" x="4554538" y="5784850"/>
          <p14:tracePt t="21544" x="4519613" y="5767388"/>
          <p14:tracePt t="21552" x="4511675" y="5767388"/>
          <p14:tracePt t="21561" x="4484688" y="5757863"/>
          <p14:tracePt t="21567" x="4441825" y="5732463"/>
          <p14:tracePt t="21583" x="4432300" y="5722938"/>
          <p14:tracePt t="21593" x="4424363" y="5715000"/>
          <p14:tracePt t="21610" x="4424363" y="5697538"/>
          <p14:tracePt t="21631" x="4424363" y="5689600"/>
          <p14:tracePt t="21640" x="4424363" y="5672138"/>
          <p14:tracePt t="21647" x="4424363" y="5654675"/>
          <p14:tracePt t="21655" x="4432300" y="5645150"/>
          <p14:tracePt t="21663" x="4459288" y="5637213"/>
          <p14:tracePt t="21671" x="4476750" y="5637213"/>
          <p14:tracePt t="21679" x="4494213" y="5637213"/>
          <p14:tracePt t="21711" x="4502150" y="5637213"/>
          <p14:tracePt t="21911" x="4494213" y="5637213"/>
          <p14:tracePt t="21918" x="4432300" y="5602288"/>
          <p14:tracePt t="21927" x="4389438" y="5592763"/>
          <p14:tracePt t="21934" x="4319588" y="5567363"/>
          <p14:tracePt t="21943" x="4275138" y="5540375"/>
          <p14:tracePt t="21950" x="4222750" y="5480050"/>
          <p14:tracePt t="21960" x="4144963" y="5410200"/>
          <p14:tracePt t="21967" x="4100513" y="5322888"/>
          <p14:tracePt t="21976" x="4083050" y="5218113"/>
          <p14:tracePt t="21983" x="4057650" y="5113338"/>
          <p14:tracePt t="21993" x="4048125" y="4999038"/>
          <p14:tracePt t="21998" x="4048125" y="4894263"/>
          <p14:tracePt t="22010" x="4048125" y="4764088"/>
          <p14:tracePt t="22015" x="4075113" y="4632325"/>
          <p14:tracePt t="22023" x="4144963" y="4502150"/>
          <p14:tracePt t="22031" x="4232275" y="4344988"/>
          <p14:tracePt t="22039" x="4327525" y="4214813"/>
          <p14:tracePt t="22047" x="4424363" y="4065588"/>
          <p14:tracePt t="22055" x="4546600" y="3925888"/>
          <p14:tracePt t="22062" x="4649788" y="3760788"/>
          <p14:tracePt t="22071" x="4764088" y="3594100"/>
          <p14:tracePt t="22079" x="4894263" y="3421063"/>
          <p14:tracePt t="22087" x="5016500" y="3254375"/>
          <p14:tracePt t="22095" x="5156200" y="3097213"/>
          <p14:tracePt t="22103" x="5260975" y="2932113"/>
          <p14:tracePt t="22111" x="5348288" y="2792413"/>
          <p14:tracePt t="22119" x="5427663" y="2635250"/>
          <p14:tracePt t="22127" x="5480050" y="2495550"/>
          <p14:tracePt t="22135" x="5540375" y="2363788"/>
          <p14:tracePt t="22144" x="5549900" y="2233613"/>
          <p14:tracePt t="22151" x="5557838" y="2103438"/>
          <p14:tracePt t="22159" x="5557838" y="1981200"/>
          <p14:tracePt t="22167" x="5557838" y="1858963"/>
          <p14:tracePt t="22176" x="5532438" y="1719263"/>
          <p14:tracePt t="22183" x="5514975" y="1614488"/>
          <p14:tracePt t="22193" x="5470525" y="1500188"/>
          <p14:tracePt t="22199" x="5427663" y="1395413"/>
          <p14:tracePt t="22210" x="5392738" y="1308100"/>
          <p14:tracePt t="22215" x="5348288" y="1238250"/>
          <p14:tracePt t="22223" x="5305425" y="1177925"/>
          <p14:tracePt t="22231" x="5278438" y="1150938"/>
          <p14:tracePt t="22239" x="5253038" y="1117600"/>
          <p14:tracePt t="22247" x="5208588" y="1117600"/>
          <p14:tracePt t="22255" x="5183188" y="1108075"/>
          <p14:tracePt t="22263" x="5138738" y="1108075"/>
          <p14:tracePt t="22271" x="5086350" y="1108075"/>
          <p14:tracePt t="22279" x="5016500" y="1108075"/>
          <p14:tracePt t="22287" x="4946650" y="1108075"/>
          <p14:tracePt t="22295" x="4903788" y="1108075"/>
          <p14:tracePt t="22303" x="4824413" y="1135063"/>
          <p14:tracePt t="22311" x="4754563" y="1177925"/>
          <p14:tracePt t="22319" x="4684713" y="1212850"/>
          <p14:tracePt t="22327" x="4614863" y="1247775"/>
          <p14:tracePt t="22335" x="4554538" y="1265238"/>
          <p14:tracePt t="22344" x="4476750" y="1300163"/>
          <p14:tracePt t="22350" x="4406900" y="1317625"/>
          <p14:tracePt t="22359" x="4354513" y="1335088"/>
          <p14:tracePt t="22367" x="4310063" y="1343025"/>
          <p14:tracePt t="22376" x="4275138" y="1352550"/>
          <p14:tracePt t="22383" x="4232275" y="1352550"/>
          <p14:tracePt t="22392" x="4205288" y="1352550"/>
          <p14:tracePt t="22407" x="4162425" y="1352550"/>
          <p14:tracePt t="22415" x="4117975" y="1352550"/>
          <p14:tracePt t="22423" x="4075113" y="1335088"/>
          <p14:tracePt t="22431" x="4005263" y="1325563"/>
          <p14:tracePt t="22439" x="3925888" y="1317625"/>
          <p14:tracePt t="22447" x="3856038" y="1317625"/>
          <p14:tracePt t="22454" x="3768725" y="1317625"/>
          <p14:tracePt t="22463" x="3663950" y="1317625"/>
          <p14:tracePt t="22471" x="3559175" y="1317625"/>
          <p14:tracePt t="22479" x="3436938" y="1317625"/>
          <p14:tracePt t="22487" x="3333750" y="1317625"/>
          <p14:tracePt t="22495" x="3228975" y="1343025"/>
          <p14:tracePt t="22503" x="3114675" y="1377950"/>
          <p14:tracePt t="22511" x="2992438" y="1422400"/>
          <p14:tracePt t="22518" x="2940050" y="1482725"/>
          <p14:tracePt t="22527" x="2835275" y="1527175"/>
          <p14:tracePt t="22535" x="2730500" y="1597025"/>
          <p14:tracePt t="22542" x="2643188" y="1649413"/>
          <p14:tracePt t="22551" x="2547938" y="1736725"/>
          <p14:tracePt t="22560" x="2460625" y="1831975"/>
          <p14:tracePt t="22567" x="2390775" y="1919288"/>
          <p14:tracePt t="22576" x="2328863" y="2041525"/>
          <p14:tracePt t="22582" x="2260600" y="2181225"/>
          <p14:tracePt t="22593" x="2208213" y="2355850"/>
          <p14:tracePt t="22599" x="2155825" y="2530475"/>
          <p14:tracePt t="22610" x="2120900" y="2713038"/>
          <p14:tracePt t="22615" x="2085975" y="2914650"/>
          <p14:tracePt t="22623" x="2068513" y="3062288"/>
          <p14:tracePt t="22631" x="2041525" y="3236913"/>
          <p14:tracePt t="22639" x="2041525" y="3394075"/>
          <p14:tracePt t="22647" x="2058988" y="3533775"/>
          <p14:tracePt t="22655" x="2093913" y="3656013"/>
          <p14:tracePt t="22663" x="2163763" y="3795713"/>
          <p14:tracePt t="22670" x="2243138" y="3883025"/>
          <p14:tracePt t="22679" x="2355850" y="3978275"/>
          <p14:tracePt t="22687" x="2460625" y="4048125"/>
          <p14:tracePt t="22695" x="2547938" y="4100513"/>
          <p14:tracePt t="22703" x="2747963" y="4127500"/>
          <p14:tracePt t="22711" x="2897188" y="4135438"/>
          <p14:tracePt t="22718" x="3106738" y="4135438"/>
          <p14:tracePt t="22727" x="3324225" y="4127500"/>
          <p14:tracePt t="22734" x="3533775" y="4100513"/>
          <p14:tracePt t="22743" x="3751263" y="4022725"/>
          <p14:tracePt t="22751" x="3970338" y="3970338"/>
          <p14:tracePt t="22760" x="4117975" y="3883025"/>
          <p14:tracePt t="22767" x="4275138" y="3795713"/>
          <p14:tracePt t="22776" x="4379913" y="3716338"/>
          <p14:tracePt t="22782" x="4476750" y="3629025"/>
          <p14:tracePt t="22794" x="4554538" y="3551238"/>
          <p14:tracePt t="22798" x="4597400" y="3489325"/>
          <p14:tracePt t="22810" x="4632325" y="3411538"/>
          <p14:tracePt t="22815" x="4649788" y="3359150"/>
          <p14:tracePt t="22823" x="4649788" y="3316288"/>
          <p14:tracePt t="22830" x="4649788" y="3289300"/>
          <p14:tracePt t="22839" x="4649788" y="3246438"/>
          <p14:tracePt t="22847" x="4649788" y="3236913"/>
          <p14:tracePt t="22854" x="4649788" y="3201988"/>
          <p14:tracePt t="22863" x="4641850" y="3194050"/>
          <p14:tracePt t="22887" x="4624388" y="3184525"/>
          <p14:tracePt t="24071" x="4572000" y="3194050"/>
          <p14:tracePt t="24078" x="4537075" y="3298825"/>
          <p14:tracePt t="24087" x="4511675" y="3429000"/>
          <p14:tracePt t="24095" x="4467225" y="3576638"/>
          <p14:tracePt t="24109" x="4441825" y="3708400"/>
          <p14:tracePt t="24111" x="4432300" y="3821113"/>
          <p14:tracePt t="24119" x="4432300" y="3917950"/>
          <p14:tracePt t="24127" x="4467225" y="3978275"/>
          <p14:tracePt t="24135" x="4511675" y="4040188"/>
          <p14:tracePt t="24143" x="4597400" y="4083050"/>
          <p14:tracePt t="24151" x="4667250" y="4092575"/>
          <p14:tracePt t="24160" x="4729163" y="4092575"/>
          <p14:tracePt t="24167" x="4806950" y="4092575"/>
          <p14:tracePt t="24176" x="4859338" y="4092575"/>
          <p14:tracePt t="24183" x="4903788" y="4057650"/>
          <p14:tracePt t="24192" x="4946650" y="4013200"/>
          <p14:tracePt t="24199" x="4956175" y="3978275"/>
          <p14:tracePt t="24209" x="4956175" y="3925888"/>
          <p14:tracePt t="24215" x="4956175" y="3890963"/>
          <p14:tracePt t="24223" x="4956175" y="3848100"/>
          <p14:tracePt t="24231" x="4956175" y="3795713"/>
          <p14:tracePt t="24239" x="4956175" y="3760788"/>
          <p14:tracePt t="24247" x="4956175" y="3733800"/>
          <p14:tracePt t="24255" x="4911725" y="3716338"/>
          <p14:tracePt t="24263" x="4841875" y="3690938"/>
          <p14:tracePt t="24271" x="4781550" y="3690938"/>
          <p14:tracePt t="24279" x="4711700" y="3690938"/>
          <p14:tracePt t="24287" x="4667250" y="3690938"/>
          <p14:tracePt t="24295" x="4597400" y="3743325"/>
          <p14:tracePt t="24303" x="4537075" y="3803650"/>
          <p14:tracePt t="24311" x="4476750" y="3917950"/>
          <p14:tracePt t="24319" x="4424363" y="4022725"/>
          <p14:tracePt t="24327" x="4379913" y="4144963"/>
          <p14:tracePt t="24335" x="4337050" y="4284663"/>
          <p14:tracePt t="24344" x="4302125" y="4432300"/>
          <p14:tracePt t="24350" x="4267200" y="4564063"/>
          <p14:tracePt t="24360" x="4249738" y="4667250"/>
          <p14:tracePt t="24367" x="4187825" y="4789488"/>
          <p14:tracePt t="24375" x="4144963" y="4876800"/>
          <p14:tracePt t="24383" x="4100513" y="4964113"/>
          <p14:tracePt t="24392" x="4057650" y="5026025"/>
          <p14:tracePt t="24399" x="4005263" y="5086350"/>
          <p14:tracePt t="24410" x="3952875" y="5138738"/>
          <p14:tracePt t="24415" x="3900488" y="5183188"/>
          <p14:tracePt t="24423" x="3865563" y="5218113"/>
          <p14:tracePt t="24431" x="3821113" y="5243513"/>
          <p14:tracePt t="24439" x="3768725" y="5270500"/>
          <p14:tracePt t="24447" x="3743325" y="5305425"/>
          <p14:tracePt t="24454" x="3690938" y="5330825"/>
          <p14:tracePt t="24463" x="3611563" y="5365750"/>
          <p14:tracePt t="24471" x="3568700" y="5392738"/>
          <p14:tracePt t="24479" x="3506788" y="5410200"/>
          <p14:tracePt t="24487" x="3436938" y="5445125"/>
          <p14:tracePt t="24495" x="3351213" y="5462588"/>
          <p14:tracePt t="24503" x="3254375" y="5497513"/>
          <p14:tracePt t="24511" x="3176588" y="5505450"/>
          <p14:tracePt t="24518" x="3089275" y="5522913"/>
          <p14:tracePt t="24526" x="3027363" y="5540375"/>
          <p14:tracePt t="24535" x="2957513" y="5567363"/>
          <p14:tracePt t="24542" x="2905125" y="5575300"/>
          <p14:tracePt t="24551" x="2852738" y="5592763"/>
          <p14:tracePt t="24559" x="2792413" y="5610225"/>
          <p14:tracePt t="24567" x="2730500" y="5627688"/>
          <p14:tracePt t="24576" x="2652713" y="5672138"/>
          <p14:tracePt t="24583" x="2573338" y="5707063"/>
          <p14:tracePt t="24592" x="2513013" y="5722938"/>
          <p14:tracePt t="24599" x="2433638" y="5757863"/>
          <p14:tracePt t="24610" x="2381250" y="5767388"/>
          <p14:tracePt t="24614" x="2303463" y="5792788"/>
          <p14:tracePt t="24623" x="2216150" y="5792788"/>
          <p14:tracePt t="24631" x="2138363" y="5792788"/>
          <p14:tracePt t="24639" x="2076450" y="5810250"/>
          <p14:tracePt t="24647" x="1989138" y="5810250"/>
          <p14:tracePt t="24655" x="1946275" y="5810250"/>
          <p14:tracePt t="24663" x="1893888" y="5810250"/>
          <p14:tracePt t="24671" x="1866900" y="5810250"/>
          <p14:tracePt t="24679" x="1824038" y="5810250"/>
          <p14:tracePt t="24687" x="1806575" y="5802313"/>
          <p14:tracePt t="24695" x="1771650" y="5784850"/>
          <p14:tracePt t="24702" x="1736725" y="5767388"/>
          <p14:tracePt t="24711" x="1719263" y="5757863"/>
          <p14:tracePt t="24719" x="1701800" y="5757863"/>
          <p14:tracePt t="24727" x="1684338" y="5740400"/>
          <p14:tracePt t="24735" x="1657350" y="5732463"/>
          <p14:tracePt t="24743" x="1649413" y="5722938"/>
          <p14:tracePt t="24751" x="1639888" y="5715000"/>
          <p14:tracePt t="24759" x="1639888" y="5697538"/>
          <p14:tracePt t="24767" x="1631950" y="5689600"/>
          <p14:tracePt t="24791" x="1631950" y="5672138"/>
          <p14:tracePt t="24799" x="1631950" y="5654675"/>
          <p14:tracePt t="24809" x="1631950" y="5645150"/>
          <p14:tracePt t="24831" x="1631950" y="5627688"/>
          <p14:tracePt t="24839" x="1631950" y="5602288"/>
          <p14:tracePt t="24847" x="1666875" y="5592763"/>
          <p14:tracePt t="24855" x="1701800" y="5584825"/>
          <p14:tracePt t="24863" x="1719263" y="5584825"/>
          <p14:tracePt t="24871" x="1771650" y="5549900"/>
          <p14:tracePt t="24879" x="1789113" y="5549900"/>
          <p14:tracePt t="24887" x="1831975" y="5540375"/>
          <p14:tracePt t="24895" x="1858963" y="5540375"/>
          <p14:tracePt t="24903" x="1884363" y="5522913"/>
          <p14:tracePt t="24911" x="1919288" y="5522913"/>
          <p14:tracePt t="24919" x="1936750" y="5522913"/>
          <p14:tracePt t="24927" x="1971675" y="5497513"/>
          <p14:tracePt t="24935" x="1989138" y="5497513"/>
          <p14:tracePt t="24942" x="2024063" y="5497513"/>
          <p14:tracePt t="24951" x="2033588" y="5497513"/>
          <p14:tracePt t="24959" x="2068513" y="5497513"/>
          <p14:tracePt t="24967" x="2103438" y="5497513"/>
          <p14:tracePt t="24983" x="2138363" y="5497513"/>
          <p14:tracePt t="24993" x="2155825" y="5497513"/>
          <p14:tracePt t="24999" x="2190750" y="5497513"/>
          <p14:tracePt t="25009" x="2198688" y="5497513"/>
          <p14:tracePt t="25015" x="2208213" y="5497513"/>
          <p14:tracePt t="25023" x="2225675" y="5497513"/>
          <p14:tracePt t="25039" x="2243138" y="5497513"/>
          <p14:tracePt t="25111" x="2268538" y="5497513"/>
          <p14:tracePt t="25118" x="2293938" y="5497513"/>
          <p14:tracePt t="25127" x="2311400" y="5497513"/>
          <p14:tracePt t="25135" x="2328863" y="5497513"/>
          <p14:tracePt t="25143" x="2355850" y="5497513"/>
          <p14:tracePt t="25151" x="2373313" y="5497513"/>
          <p14:tracePt t="25167" x="2381250" y="5497513"/>
          <p14:tracePt t="25176" x="2416175" y="5480050"/>
          <p14:tracePt t="25199" x="2425700" y="5470525"/>
          <p14:tracePt t="25210" x="2443163" y="5462588"/>
          <p14:tracePt t="25223" x="2451100" y="5453063"/>
          <p14:tracePt t="25239" x="2460625" y="5435600"/>
          <p14:tracePt t="25335" x="2468563" y="5435600"/>
          <p14:tracePt t="25359" x="2486025" y="5435600"/>
          <p14:tracePt t="25367" x="2495550" y="5445125"/>
          <p14:tracePt t="25447" x="2495550" y="5435600"/>
          <p14:tracePt t="25455" x="2503488" y="5418138"/>
          <p14:tracePt t="25463" x="2503488" y="5383213"/>
          <p14:tracePt t="25471" x="2503488" y="5348288"/>
          <p14:tracePt t="25479" x="2503488" y="5330825"/>
          <p14:tracePt t="25487" x="2503488" y="5322888"/>
          <p14:tracePt t="25495" x="2503488" y="5305425"/>
          <p14:tracePt t="25503" x="2503488" y="5287963"/>
          <p14:tracePt t="25567" x="2513013" y="5287963"/>
          <p14:tracePt t="25575" x="2538413" y="5322888"/>
          <p14:tracePt t="25583" x="2555875" y="5348288"/>
          <p14:tracePt t="25593" x="2590800" y="5392738"/>
          <p14:tracePt t="25609" x="2600325" y="5400675"/>
          <p14:tracePt t="25615" x="2625725" y="5400675"/>
          <p14:tracePt t="25626" x="2660650" y="5400675"/>
          <p14:tracePt t="25631" x="2678113" y="5400675"/>
          <p14:tracePt t="25639" x="2713038" y="5400675"/>
          <p14:tracePt t="25647" x="2747963" y="5400675"/>
          <p14:tracePt t="25655" x="2774950" y="5375275"/>
          <p14:tracePt t="25663" x="2800350" y="5365750"/>
          <p14:tracePt t="25671" x="2817813" y="5330825"/>
          <p14:tracePt t="25679" x="2835275" y="5322888"/>
          <p14:tracePt t="25687" x="2844800" y="5322888"/>
          <p14:tracePt t="25695" x="2852738" y="5305425"/>
          <p14:tracePt t="25703" x="2862263" y="5287963"/>
          <p14:tracePt t="25767" x="2879725" y="5287963"/>
          <p14:tracePt t="25775" x="2887663" y="5322888"/>
          <p14:tracePt t="25783" x="2922588" y="5392738"/>
          <p14:tracePt t="25792" x="2940050" y="5410200"/>
          <p14:tracePt t="25799" x="2967038" y="5445125"/>
          <p14:tracePt t="25809" x="2984500" y="5462588"/>
          <p14:tracePt t="25815" x="3009900" y="5462588"/>
          <p14:tracePt t="25825" x="3019425" y="5462588"/>
          <p14:tracePt t="25830" x="3036888" y="5462588"/>
          <p14:tracePt t="25839" x="3071813" y="5462588"/>
          <p14:tracePt t="25847" x="3114675" y="5462588"/>
          <p14:tracePt t="25855" x="3141663" y="5435600"/>
          <p14:tracePt t="25863" x="3149600" y="5418138"/>
          <p14:tracePt t="25870" x="3184525" y="5375275"/>
          <p14:tracePt t="25879" x="3194050" y="5340350"/>
          <p14:tracePt t="25887" x="3201988" y="5305425"/>
          <p14:tracePt t="25895" x="3211513" y="5278438"/>
          <p14:tracePt t="25903" x="3228975" y="5260975"/>
          <p14:tracePt t="25911" x="3236913" y="5253038"/>
          <p14:tracePt t="25935" x="3246438" y="5253038"/>
          <p14:tracePt t="25943" x="3281363" y="5287963"/>
          <p14:tracePt t="25950" x="3316288" y="5348288"/>
          <p14:tracePt t="25959" x="3341688" y="5400675"/>
          <p14:tracePt t="25967" x="3368675" y="5445125"/>
          <p14:tracePt t="25975" x="3403600" y="5497513"/>
          <p14:tracePt t="25983" x="3421063" y="5522913"/>
          <p14:tracePt t="25992" x="3454400" y="5549900"/>
          <p14:tracePt t="25999" x="3463925" y="5567363"/>
          <p14:tracePt t="26009" x="3498850" y="5567363"/>
          <p14:tracePt t="26015" x="3516313" y="5567363"/>
          <p14:tracePt t="26023" x="3533775" y="5567363"/>
          <p14:tracePt t="26031" x="3551238" y="5567363"/>
          <p14:tracePt t="26039" x="3576638" y="5567363"/>
          <p14:tracePt t="26047" x="3594100" y="5540375"/>
          <p14:tracePt t="26055" x="3621088" y="5505450"/>
          <p14:tracePt t="26063" x="3629025" y="5470525"/>
          <p14:tracePt t="26071" x="3629025" y="5435600"/>
          <p14:tracePt t="26079" x="3638550" y="5418138"/>
          <p14:tracePt t="26143" x="3646488" y="5418138"/>
          <p14:tracePt t="26151" x="3646488" y="5453063"/>
          <p14:tracePt t="26158" x="3663950" y="5505450"/>
          <p14:tracePt t="26167" x="3681413" y="5532438"/>
          <p14:tracePt t="26183" x="3690938" y="5540375"/>
          <p14:tracePt t="26199" x="3708400" y="5549900"/>
          <p14:tracePt t="26215" x="3725863" y="5549900"/>
          <p14:tracePt t="26225" x="3751263" y="5540375"/>
          <p14:tracePt t="26231" x="3768725" y="5497513"/>
          <p14:tracePt t="26239" x="3795713" y="5453063"/>
          <p14:tracePt t="26247" x="3803650" y="5427663"/>
          <p14:tracePt t="26255" x="3838575" y="5365750"/>
          <p14:tracePt t="26271" x="3848100" y="5330825"/>
          <p14:tracePt t="26319" x="3856038" y="5322888"/>
          <p14:tracePt t="26327" x="3865563" y="5322888"/>
          <p14:tracePt t="26335" x="3900488" y="5348288"/>
          <p14:tracePt t="26343" x="3908425" y="5365750"/>
          <p14:tracePt t="26351" x="3925888" y="5375275"/>
          <p14:tracePt t="26359" x="3943350" y="5392738"/>
          <p14:tracePt t="26367" x="3970338" y="5410200"/>
          <p14:tracePt t="26375" x="3987800" y="5410200"/>
          <p14:tracePt t="26383" x="4013200" y="5410200"/>
          <p14:tracePt t="26392" x="4040188" y="5410200"/>
          <p14:tracePt t="26399" x="4075113" y="5375275"/>
          <p14:tracePt t="26408" x="4100513" y="5322888"/>
          <p14:tracePt t="26415" x="4117975" y="5287963"/>
          <p14:tracePt t="26425" x="4127500" y="5260975"/>
          <p14:tracePt t="26431" x="4144963" y="5218113"/>
          <p14:tracePt t="26439" x="4162425" y="5200650"/>
          <p14:tracePt t="26511" x="4170363" y="5218113"/>
          <p14:tracePt t="26519" x="4197350" y="5243513"/>
          <p14:tracePt t="26527" x="4214813" y="5278438"/>
          <p14:tracePt t="26535" x="4240213" y="5305425"/>
          <p14:tracePt t="26551" x="4275138" y="5305425"/>
          <p14:tracePt t="26561" x="4284663" y="5305425"/>
          <p14:tracePt t="26567" x="4319588" y="5305425"/>
          <p14:tracePt t="26575" x="4344988" y="5295900"/>
          <p14:tracePt t="26583" x="4379913" y="5260975"/>
          <p14:tracePt t="26592" x="4414838" y="5235575"/>
          <p14:tracePt t="26599" x="4449763" y="5191125"/>
          <p14:tracePt t="26609" x="4476750" y="5148263"/>
          <p14:tracePt t="26615" x="4502150" y="5113338"/>
          <p14:tracePt t="26625" x="4519613" y="5086350"/>
          <p14:tracePt t="26631" x="4537075" y="5078413"/>
          <p14:tracePt t="26639" x="4554538" y="5060950"/>
          <p14:tracePt t="26671" x="4589463" y="5060950"/>
          <p14:tracePt t="26679" x="4624388" y="5086350"/>
          <p14:tracePt t="26687" x="4632325" y="5113338"/>
          <p14:tracePt t="26695" x="4649788" y="5173663"/>
          <p14:tracePt t="26703" x="4676775" y="5200650"/>
          <p14:tracePt t="26711" x="4684713" y="5226050"/>
          <p14:tracePt t="26719" x="4694238" y="5243513"/>
          <p14:tracePt t="26727" x="4719638" y="5260975"/>
          <p14:tracePt t="26743" x="4729163" y="5270500"/>
          <p14:tracePt t="26759" x="4772025" y="5253038"/>
          <p14:tracePt t="26767" x="4781550" y="5243513"/>
          <p14:tracePt t="26775" x="4799013" y="5218113"/>
          <p14:tracePt t="26783" x="4816475" y="5191125"/>
          <p14:tracePt t="26792" x="4824413" y="5165725"/>
          <p14:tracePt t="26799" x="4841875" y="5148263"/>
          <p14:tracePt t="26871" x="4868863" y="5183188"/>
          <p14:tracePt t="26879" x="4868863" y="5218113"/>
          <p14:tracePt t="26887" x="4894263" y="5243513"/>
          <p14:tracePt t="26895" x="4894263" y="5260975"/>
          <p14:tracePt t="26952" x="4903788" y="5270500"/>
          <p14:tracePt t="26975" x="4903788" y="5260975"/>
          <p14:tracePt t="26983" x="4903788" y="5253038"/>
          <p14:tracePt t="27015" x="4903788" y="5218113"/>
          <p14:tracePt t="27025" x="4868863" y="5218113"/>
          <p14:tracePt t="27031" x="4816475" y="5218113"/>
          <p14:tracePt t="27039" x="4746625" y="5218113"/>
          <p14:tracePt t="27047" x="4659313" y="5235575"/>
          <p14:tracePt t="27055" x="4579938" y="5278438"/>
          <p14:tracePt t="27063" x="4494213" y="5287963"/>
          <p14:tracePt t="27071" x="4397375" y="5322888"/>
          <p14:tracePt t="27079" x="4319588" y="5348288"/>
          <p14:tracePt t="27087" x="4232275" y="5375275"/>
          <p14:tracePt t="27108" x="4092575" y="5400675"/>
          <p14:tracePt t="27111" x="4013200" y="5400675"/>
          <p14:tracePt t="27119" x="3952875" y="5410200"/>
          <p14:tracePt t="27127" x="3908425" y="5410200"/>
          <p14:tracePt t="27135" x="3856038" y="5410200"/>
          <p14:tracePt t="27143" x="3795713" y="5410200"/>
          <p14:tracePt t="27151" x="3733800" y="5410200"/>
          <p14:tracePt t="27159" x="3663950" y="5410200"/>
          <p14:tracePt t="27167" x="3603625" y="5410200"/>
          <p14:tracePt t="27175" x="3506788" y="5410200"/>
          <p14:tracePt t="27182" x="3403600" y="5410200"/>
          <p14:tracePt t="27192" x="3298825" y="5435600"/>
          <p14:tracePt t="27198" x="3176588" y="5445125"/>
          <p14:tracePt t="27209" x="3054350" y="5462588"/>
          <p14:tracePt t="27215" x="2914650" y="5487988"/>
          <p14:tracePt t="27225" x="2792413" y="5497513"/>
          <p14:tracePt t="27230" x="2695575" y="5505450"/>
          <p14:tracePt t="27239" x="2617788" y="5522913"/>
          <p14:tracePt t="27247" x="2547938" y="5522913"/>
          <p14:tracePt t="27255" x="2486025" y="5522913"/>
          <p14:tracePt t="27263" x="2433638" y="5522913"/>
          <p14:tracePt t="27271" x="2425700" y="5522913"/>
          <p14:tracePt t="27279" x="2416175" y="5522913"/>
          <p14:tracePt t="27287" x="2398713" y="5522913"/>
          <p14:tracePt t="27351" x="2381250" y="5522913"/>
          <p14:tracePt t="27359" x="2355850" y="5522913"/>
          <p14:tracePt t="27367" x="2346325" y="5522913"/>
          <p14:tracePt t="27375" x="2328863" y="5514975"/>
          <p14:tracePt t="27383" x="2311400" y="5505450"/>
          <p14:tracePt t="27392" x="2293938" y="5480050"/>
          <p14:tracePt t="27399" x="2286000" y="5470525"/>
          <p14:tracePt t="27415" x="2251075" y="5435600"/>
          <p14:tracePt t="27431" x="2243138" y="5427663"/>
          <p14:tracePt t="27442" x="2243138" y="5418138"/>
          <p14:tracePt t="27455" x="2243138" y="5375275"/>
          <p14:tracePt t="27463" x="2216150" y="5365750"/>
          <p14:tracePt t="27502" x="2225675" y="5365750"/>
          <p14:tracePt t="27511" x="2311400" y="5392738"/>
          <p14:tracePt t="27519" x="2373313" y="5410200"/>
          <p14:tracePt t="27527" x="2425700" y="5445125"/>
          <p14:tracePt t="27535" x="2486025" y="5462588"/>
          <p14:tracePt t="27543" x="2538413" y="5497513"/>
          <p14:tracePt t="27551" x="2590800" y="5497513"/>
          <p14:tracePt t="27559" x="2643188" y="5497513"/>
          <p14:tracePt t="27567" x="2687638" y="5497513"/>
          <p14:tracePt t="27575" x="2747963" y="5497513"/>
          <p14:tracePt t="27582" x="2800350" y="5480050"/>
          <p14:tracePt t="27592" x="2817813" y="5462588"/>
          <p14:tracePt t="27598" x="2852738" y="5427663"/>
          <p14:tracePt t="27608" x="2887663" y="5392738"/>
          <p14:tracePt t="27615" x="2922588" y="5365750"/>
          <p14:tracePt t="27626" x="2940050" y="5322888"/>
          <p14:tracePt t="27631" x="2949575" y="5295900"/>
          <p14:tracePt t="27641" x="2974975" y="5260975"/>
          <p14:tracePt t="27679" x="2984500" y="5253038"/>
          <p14:tracePt t="27687" x="3009900" y="5253038"/>
          <p14:tracePt t="27695" x="3036888" y="5253038"/>
          <p14:tracePt t="27703" x="3097213" y="5287963"/>
          <p14:tracePt t="27711" x="3149600" y="5330825"/>
          <p14:tracePt t="27718" x="3159125" y="5348288"/>
          <p14:tracePt t="27727" x="3201988" y="5375275"/>
          <p14:tracePt t="27735" x="3246438" y="5392738"/>
          <p14:tracePt t="27743" x="3298825" y="5400675"/>
          <p14:tracePt t="27751" x="3341688" y="5400675"/>
          <p14:tracePt t="27759" x="3386138" y="5400675"/>
          <p14:tracePt t="27767" x="3421063" y="5400675"/>
          <p14:tracePt t="27775" x="3446463" y="5400675"/>
          <p14:tracePt t="27783" x="3463925" y="5383213"/>
          <p14:tracePt t="27792" x="3471863" y="5365750"/>
          <p14:tracePt t="27799" x="3489325" y="5322888"/>
          <p14:tracePt t="27808" x="3506788" y="5287963"/>
          <p14:tracePt t="27815" x="3533775" y="5243513"/>
          <p14:tracePt t="27824" x="3533775" y="5235575"/>
          <p14:tracePt t="27831" x="3541713" y="5208588"/>
          <p14:tracePt t="27879" x="3551238" y="5200650"/>
          <p14:tracePt t="27887" x="3586163" y="5200650"/>
          <p14:tracePt t="27895" x="3621088" y="5235575"/>
          <p14:tracePt t="27903" x="3629025" y="5270500"/>
          <p14:tracePt t="27910" x="3663950" y="5287963"/>
          <p14:tracePt t="27919" x="3681413" y="5313363"/>
          <p14:tracePt t="27927" x="3690938" y="5322888"/>
          <p14:tracePt t="27935" x="3716338" y="5330825"/>
          <p14:tracePt t="27943" x="3725863" y="5330825"/>
          <p14:tracePt t="27950" x="3768725" y="5330825"/>
          <p14:tracePt t="27959" x="3778250" y="5330825"/>
          <p14:tracePt t="27967" x="3803650" y="5330825"/>
          <p14:tracePt t="27975" x="3848100" y="5322888"/>
          <p14:tracePt t="27983" x="3865563" y="5295900"/>
          <p14:tracePt t="27991" x="3900488" y="5253038"/>
          <p14:tracePt t="27999" x="3925888" y="5218113"/>
          <p14:tracePt t="28008" x="3943350" y="5173663"/>
          <p14:tracePt t="28015" x="3952875" y="5165725"/>
          <p14:tracePt t="28025" x="3970338" y="5156200"/>
          <p14:tracePt t="28063" x="3978275" y="5148263"/>
          <p14:tracePt t="28071" x="3995738" y="5148263"/>
          <p14:tracePt t="28079" x="4022725" y="5148263"/>
          <p14:tracePt t="28087" x="4075113" y="5183188"/>
          <p14:tracePt t="28095" x="4110038" y="5218113"/>
          <p14:tracePt t="28103" x="4144963" y="5260975"/>
          <p14:tracePt t="28110" x="4170363" y="5287963"/>
          <p14:tracePt t="28119" x="4232275" y="5305425"/>
          <p14:tracePt t="28127" x="4275138" y="5322888"/>
          <p14:tracePt t="28135" x="4292600" y="5322888"/>
          <p14:tracePt t="28143" x="4344988" y="5322888"/>
          <p14:tracePt t="28151" x="4379913" y="5322888"/>
          <p14:tracePt t="28159" x="4424363" y="5305425"/>
          <p14:tracePt t="28167" x="4459288" y="5278438"/>
          <p14:tracePt t="28175" x="4494213" y="5235575"/>
          <p14:tracePt t="28183" x="4511675" y="5200650"/>
          <p14:tracePt t="28191" x="4511675" y="5165725"/>
          <p14:tracePt t="28198" x="4546600" y="5121275"/>
          <p14:tracePt t="28208" x="4554538" y="5103813"/>
          <p14:tracePt t="28215" x="4564063" y="5086350"/>
          <p14:tracePt t="28225" x="4579938" y="5060950"/>
          <p14:tracePt t="28255" x="4597400" y="5060950"/>
          <p14:tracePt t="28263" x="4606925" y="5060950"/>
          <p14:tracePt t="28271" x="4667250" y="5060950"/>
          <p14:tracePt t="28279" x="4719638" y="5095875"/>
          <p14:tracePt t="28287" x="4737100" y="5130800"/>
          <p14:tracePt t="28295" x="4806950" y="5173663"/>
          <p14:tracePt t="28303" x="4841875" y="5191125"/>
          <p14:tracePt t="28311" x="4894263" y="5218113"/>
          <p14:tracePt t="28318" x="4938713" y="5226050"/>
          <p14:tracePt t="28327" x="4981575" y="5226050"/>
          <p14:tracePt t="28335" x="4999038" y="5226050"/>
          <p14:tracePt t="28343" x="5033963" y="5226050"/>
          <p14:tracePt t="28351" x="5060950" y="5226050"/>
          <p14:tracePt t="28359" x="5078413" y="5226050"/>
          <p14:tracePt t="28367" x="5103813" y="5208588"/>
          <p14:tracePt t="28375" x="5113338" y="5200650"/>
          <p14:tracePt t="28383" x="5113338" y="5173663"/>
          <p14:tracePt t="28392" x="5121275" y="5165725"/>
          <p14:tracePt t="28447" x="5130800" y="5156200"/>
          <p14:tracePt t="28456" x="5156200" y="5156200"/>
          <p14:tracePt t="28463" x="5191125" y="5173663"/>
          <p14:tracePt t="28471" x="5208588" y="5191125"/>
          <p14:tracePt t="28479" x="5243513" y="5218113"/>
          <p14:tracePt t="28487" x="5260975" y="5226050"/>
          <p14:tracePt t="28494" x="5295900" y="5226050"/>
          <p14:tracePt t="28503" x="5305425" y="5226050"/>
          <p14:tracePt t="28510" x="5322888" y="5226050"/>
          <p14:tracePt t="28519" x="5330825" y="5226050"/>
          <p14:tracePt t="28527" x="5365750" y="5226050"/>
          <p14:tracePt t="28543" x="5375275" y="5226050"/>
          <p14:tracePt t="28551" x="5383213" y="5218113"/>
          <p14:tracePt t="28558" x="5392738" y="5208588"/>
          <p14:tracePt t="28567" x="5392738" y="5200650"/>
          <p14:tracePt t="28575" x="5392738" y="5173663"/>
          <p14:tracePt t="28623" x="5410200" y="5165725"/>
          <p14:tracePt t="28631" x="5418138" y="5165725"/>
          <p14:tracePt t="28639" x="5435600" y="5165725"/>
          <p14:tracePt t="28647" x="5480050" y="5173663"/>
          <p14:tracePt t="28655" x="5514975" y="5191125"/>
          <p14:tracePt t="28663" x="5549900" y="5218113"/>
          <p14:tracePt t="28671" x="5584825" y="5226050"/>
          <p14:tracePt t="28679" x="5602288" y="5226050"/>
          <p14:tracePt t="28687" x="5645150" y="5226050"/>
          <p14:tracePt t="28695" x="5680075" y="5226050"/>
          <p14:tracePt t="28703" x="5689600" y="5226050"/>
          <p14:tracePt t="28711" x="5722938" y="5208588"/>
          <p14:tracePt t="28719" x="5732463" y="5200650"/>
          <p14:tracePt t="28727" x="5767388" y="5165725"/>
          <p14:tracePt t="28735" x="5775325" y="5156200"/>
          <p14:tracePt t="28751" x="5784850" y="5130800"/>
          <p14:tracePt t="28759" x="5802313" y="5121275"/>
          <p14:tracePt t="28807" x="5819775" y="5121275"/>
          <p14:tracePt t="28815" x="5872163" y="5156200"/>
          <p14:tracePt t="28824" x="5915025" y="5200650"/>
          <p14:tracePt t="28831" x="5959475" y="5235575"/>
          <p14:tracePt t="28841" x="6002338" y="5243513"/>
          <p14:tracePt t="28847" x="6072188" y="5270500"/>
          <p14:tracePt t="28855" x="6151563" y="5278438"/>
          <p14:tracePt t="28863" x="6238875" y="5278438"/>
          <p14:tracePt t="28871" x="6291263" y="5278438"/>
          <p14:tracePt t="28879" x="6343650" y="5253038"/>
          <p14:tracePt t="28887" x="6369050" y="5235575"/>
          <p14:tracePt t="28895" x="6413500" y="5200650"/>
          <p14:tracePt t="28903" x="6430963" y="5173663"/>
          <p14:tracePt t="28910" x="6438900" y="5156200"/>
          <p14:tracePt t="28918" x="6456363" y="5121275"/>
          <p14:tracePt t="28927" x="6465888" y="5113338"/>
          <p14:tracePt t="28935" x="6465888" y="5103813"/>
          <p14:tracePt t="28999" x="6465888" y="5113338"/>
          <p14:tracePt t="29007" x="6483350" y="5156200"/>
          <p14:tracePt t="29014" x="6508750" y="5191125"/>
          <p14:tracePt t="29024" x="6543675" y="5235575"/>
          <p14:tracePt t="29031" x="6561138" y="5270500"/>
          <p14:tracePt t="29041" x="6570663" y="5278438"/>
          <p14:tracePt t="29047" x="6596063" y="5305425"/>
          <p14:tracePt t="29055" x="6613525" y="5322888"/>
          <p14:tracePt t="29063" x="6640513" y="5330825"/>
          <p14:tracePt t="29071" x="6675438" y="5348288"/>
          <p14:tracePt t="29079" x="6683375" y="5348288"/>
          <p14:tracePt t="29087" x="6692900" y="5348288"/>
          <p14:tracePt t="29095" x="6727825" y="5348288"/>
          <p14:tracePt t="29108" x="6735763" y="5348288"/>
          <p14:tracePt t="29111" x="6770688" y="5348288"/>
          <p14:tracePt t="29119" x="6805613" y="5330825"/>
          <p14:tracePt t="29127" x="6858000" y="5305425"/>
          <p14:tracePt t="29135" x="6900863" y="5295900"/>
          <p14:tracePt t="29143" x="6953250" y="5260975"/>
          <p14:tracePt t="29151" x="6988175" y="5260975"/>
          <p14:tracePt t="29159" x="7023100" y="5253038"/>
          <p14:tracePt t="29167" x="7075488" y="5243513"/>
          <p14:tracePt t="29175" x="7127875" y="5235575"/>
          <p14:tracePt t="29182" x="7162800" y="5218113"/>
          <p14:tracePt t="29191" x="7180263" y="5218113"/>
          <p14:tracePt t="29199" x="7215188" y="5208588"/>
          <p14:tracePt t="29208" x="7224713" y="5208588"/>
          <p14:tracePt t="29215" x="7259638" y="5208588"/>
          <p14:tracePt t="29226" x="7267575" y="5218113"/>
          <p14:tracePt t="29231" x="7285038" y="5218113"/>
          <p14:tracePt t="29242" x="7294563" y="5226050"/>
          <p14:tracePt t="29247" x="7312025" y="5226050"/>
          <p14:tracePt t="29263" x="7337425" y="5226050"/>
          <p14:tracePt t="29271" x="7354888" y="5235575"/>
          <p14:tracePt t="29279" x="7372350" y="5235575"/>
          <p14:tracePt t="29295" x="7381875" y="5235575"/>
          <p14:tracePt t="29303" x="7389813" y="5235575"/>
          <p14:tracePt t="29311" x="7399338" y="5243513"/>
          <p14:tracePt t="29319" x="7434263" y="5270500"/>
          <p14:tracePt t="29335" x="7459663" y="5278438"/>
          <p14:tracePt t="29343" x="7477125" y="5278438"/>
          <p14:tracePt t="29351" x="7486650" y="5287963"/>
          <p14:tracePt t="29359" x="7504113" y="5305425"/>
          <p14:tracePt t="29431" x="7494588" y="5305425"/>
          <p14:tracePt t="29441" x="7477125" y="5305425"/>
          <p14:tracePt t="29447" x="7442200" y="5295900"/>
          <p14:tracePt t="29455" x="7407275" y="5278438"/>
          <p14:tracePt t="29463" x="7372350" y="5260975"/>
          <p14:tracePt t="29487" x="7364413" y="5260975"/>
          <p14:tracePt t="29617" x="7364413" y="5278438"/>
          <p14:tracePt t="29625" x="7381875" y="5313363"/>
          <p14:tracePt t="29631" x="7399338" y="5330825"/>
          <p14:tracePt t="29648" x="7424738" y="5357813"/>
          <p14:tracePt t="29657" x="7434263" y="5365750"/>
          <p14:tracePt t="29663" x="7442200" y="5375275"/>
          <p14:tracePt t="29689" x="7459663" y="5392738"/>
          <p14:tracePt t="29783" x="7477125" y="5392738"/>
          <p14:tracePt t="29791" x="7504113" y="5383213"/>
          <p14:tracePt t="29799" x="7512050" y="5375275"/>
          <p14:tracePt t="29807" x="7529513" y="5375275"/>
          <p14:tracePt t="29815" x="7546975" y="5365750"/>
          <p14:tracePt t="29840" x="7556500" y="5348288"/>
          <p14:tracePt t="29855" x="7564438" y="5340350"/>
          <p14:tracePt t="29863" x="7573963" y="5330825"/>
          <p14:tracePt t="29871" x="7591425" y="5330825"/>
          <p14:tracePt t="29879" x="7599363" y="5322888"/>
          <p14:tracePt t="29903" x="7608888" y="5322888"/>
          <p14:tracePt t="29943" x="7616825" y="5305425"/>
          <p14:tracePt t="29951" x="7634288" y="5295900"/>
          <p14:tracePt t="29967" x="7634288" y="5287963"/>
          <p14:tracePt t="29982" x="7634288" y="5278438"/>
          <p14:tracePt t="30095" x="7634288" y="5260975"/>
          <p14:tracePt t="30135" x="7616825" y="5253038"/>
          <p14:tracePt t="30143" x="7608888" y="5253038"/>
          <p14:tracePt t="30151" x="7581900" y="5253038"/>
          <p14:tracePt t="30159" x="7564438" y="5270500"/>
          <p14:tracePt t="30167" x="7529513" y="5287963"/>
          <p14:tracePt t="30175" x="7504113" y="5305425"/>
          <p14:tracePt t="30183" x="7477125" y="5322888"/>
          <p14:tracePt t="30191" x="7442200" y="5330825"/>
          <p14:tracePt t="30198" x="7416800" y="5357813"/>
          <p14:tracePt t="30208" x="7372350" y="5375275"/>
          <p14:tracePt t="30215" x="7329488" y="5392738"/>
          <p14:tracePt t="30224" x="7259638" y="5400675"/>
          <p14:tracePt t="30231" x="7137400" y="5435600"/>
          <p14:tracePt t="30241" x="7005638" y="5445125"/>
          <p14:tracePt t="30247" x="6883400" y="5453063"/>
          <p14:tracePt t="30255" x="6710363" y="5462588"/>
          <p14:tracePt t="30263" x="6535738" y="5497513"/>
          <p14:tracePt t="30271" x="6351588" y="5505450"/>
          <p14:tracePt t="30279" x="6176963" y="5540375"/>
          <p14:tracePt t="30287" x="5976938" y="5575300"/>
          <p14:tracePt t="30295" x="5732463" y="5575300"/>
          <p14:tracePt t="30303" x="5514975" y="5584825"/>
          <p14:tracePt t="30310" x="5295900" y="5584825"/>
          <p14:tracePt t="30319" x="5095875" y="5584825"/>
          <p14:tracePt t="30327" x="4964113" y="5584825"/>
          <p14:tracePt t="30335" x="4799013" y="5584825"/>
          <p14:tracePt t="30343" x="4641850" y="5567363"/>
          <p14:tracePt t="30351" x="4519613" y="5540375"/>
          <p14:tracePt t="30359" x="4397375" y="5522913"/>
          <p14:tracePt t="30367" x="4319588" y="5497513"/>
          <p14:tracePt t="30376" x="4257675" y="5470525"/>
          <p14:tracePt t="30383" x="4179888" y="5435600"/>
          <p14:tracePt t="30391" x="4117975" y="5418138"/>
          <p14:tracePt t="30399" x="4057650" y="5383213"/>
          <p14:tracePt t="30408" x="4005263" y="5365750"/>
          <p14:tracePt t="30415" x="3943350" y="5322888"/>
          <p14:tracePt t="30424" x="3873500" y="5287963"/>
          <p14:tracePt t="30431" x="3821113" y="5260975"/>
          <p14:tracePt t="30442" x="3743325" y="5253038"/>
          <p14:tracePt t="30447" x="3681413" y="5218113"/>
          <p14:tracePt t="30458" x="3603625" y="5208588"/>
          <p14:tracePt t="30463" x="3524250" y="5200650"/>
          <p14:tracePt t="30471" x="3463925" y="5191125"/>
          <p14:tracePt t="30479" x="3386138" y="5165725"/>
          <p14:tracePt t="30487" x="3341688" y="5165725"/>
          <p14:tracePt t="30495" x="3289300" y="5156200"/>
          <p14:tracePt t="30503" x="3219450" y="5148263"/>
          <p14:tracePt t="30510" x="3167063" y="5148263"/>
          <p14:tracePt t="30519" x="3114675" y="5148263"/>
          <p14:tracePt t="30527" x="3071813" y="5148263"/>
          <p14:tracePt t="30535" x="3001963" y="5130800"/>
          <p14:tracePt t="30543" x="2922588" y="5113338"/>
          <p14:tracePt t="30551" x="2852738" y="5103813"/>
          <p14:tracePt t="30559" x="2792413" y="5103813"/>
          <p14:tracePt t="30567" x="2740025" y="5078413"/>
          <p14:tracePt t="30575" x="2695575" y="5060950"/>
          <p14:tracePt t="30583" x="2643188" y="5043488"/>
          <p14:tracePt t="30591" x="2635250" y="5043488"/>
          <p14:tracePt t="30599" x="2600325" y="5033963"/>
          <p14:tracePt t="30608" x="2565400" y="5026025"/>
          <p14:tracePt t="30625" x="2547938" y="5026025"/>
          <p14:tracePt t="30631" x="2520950" y="5026025"/>
          <p14:tracePt t="30647" x="2486025" y="5026025"/>
          <p14:tracePt t="30658" x="2468563" y="5026025"/>
          <p14:tracePt t="30663" x="2443163" y="5026025"/>
          <p14:tracePt t="30671" x="2416175" y="5026025"/>
          <p14:tracePt t="30679" x="2373313" y="5026025"/>
          <p14:tracePt t="30687" x="2346325" y="5026025"/>
          <p14:tracePt t="30695" x="2311400" y="5026025"/>
          <p14:tracePt t="30703" x="2268538" y="5051425"/>
          <p14:tracePt t="30711" x="2251075" y="5068888"/>
          <p14:tracePt t="30719" x="2208213" y="5113338"/>
          <p14:tracePt t="30735" x="2181225" y="5138738"/>
          <p14:tracePt t="30743" x="2173288" y="5148263"/>
          <p14:tracePt t="30751" x="2155825" y="5183188"/>
          <p14:tracePt t="30759" x="2138363" y="5191125"/>
          <p14:tracePt t="30767" x="2138363" y="5218113"/>
          <p14:tracePt t="30776" x="2128838" y="5235575"/>
          <p14:tracePt t="30783" x="2128838" y="5260975"/>
          <p14:tracePt t="30791" x="2128838" y="5278438"/>
          <p14:tracePt t="30798" x="2128838" y="5287963"/>
          <p14:tracePt t="30807" x="2128838" y="5322888"/>
          <p14:tracePt t="30814" x="2128838" y="5330825"/>
          <p14:tracePt t="30824" x="2138363" y="5348288"/>
          <p14:tracePt t="30830" x="2163763" y="5357813"/>
          <p14:tracePt t="30841" x="2208213" y="5357813"/>
          <p14:tracePt t="30847" x="2278063" y="5357813"/>
          <p14:tracePt t="30858" x="2373313" y="5357813"/>
          <p14:tracePt t="30863" x="2486025" y="5330825"/>
          <p14:tracePt t="30871" x="2590800" y="5287963"/>
          <p14:tracePt t="30879" x="2705100" y="5243513"/>
          <p14:tracePt t="30887" x="2809875" y="5191125"/>
          <p14:tracePt t="30895" x="2905125" y="5148263"/>
          <p14:tracePt t="30903" x="3019425" y="5113338"/>
          <p14:tracePt t="30911" x="3097213" y="5103813"/>
          <p14:tracePt t="30918" x="3149600" y="5103813"/>
          <p14:tracePt t="30927" x="3194050" y="5103813"/>
          <p14:tracePt t="30935" x="3228975" y="5103813"/>
          <p14:tracePt t="30943" x="3246438" y="5103813"/>
          <p14:tracePt t="30951" x="3289300" y="5103813"/>
          <p14:tracePt t="30959" x="3298825" y="5130800"/>
          <p14:tracePt t="30967" x="3324225" y="5148263"/>
          <p14:tracePt t="30974" x="3341688" y="5173663"/>
          <p14:tracePt t="30983" x="3376613" y="5218113"/>
          <p14:tracePt t="30991" x="3411538" y="5243513"/>
          <p14:tracePt t="30998" x="3463925" y="5270500"/>
          <p14:tracePt t="31008" x="3498850" y="5287963"/>
          <p14:tracePt t="31014" x="3551238" y="5305425"/>
          <p14:tracePt t="31024" x="3603625" y="5322888"/>
          <p14:tracePt t="31030" x="3681413" y="5330825"/>
          <p14:tracePt t="31040" x="3751263" y="5348288"/>
          <p14:tracePt t="31047" x="3838575" y="5348288"/>
          <p14:tracePt t="31057" x="3908425" y="5348288"/>
          <p14:tracePt t="31063" x="3995738" y="5348288"/>
          <p14:tracePt t="31071" x="4083050" y="5348288"/>
          <p14:tracePt t="31079" x="4170363" y="5348288"/>
          <p14:tracePt t="31087" x="4240213" y="5322888"/>
          <p14:tracePt t="31095" x="4327525" y="5295900"/>
          <p14:tracePt t="31108" x="4389438" y="5278438"/>
          <p14:tracePt t="31111" x="4467225" y="5253038"/>
          <p14:tracePt t="31119" x="4546600" y="5218113"/>
          <p14:tracePt t="31127" x="4606925" y="5208588"/>
          <p14:tracePt t="31135" x="4676775" y="5200650"/>
          <p14:tracePt t="31143" x="4729163" y="5200650"/>
          <p14:tracePt t="31150" x="4764088" y="5200650"/>
          <p14:tracePt t="31159" x="4799013" y="5200650"/>
          <p14:tracePt t="31167" x="4824413" y="5200650"/>
          <p14:tracePt t="31175" x="4859338" y="5200650"/>
          <p14:tracePt t="31183" x="4886325" y="5200650"/>
          <p14:tracePt t="31190" x="4929188" y="5218113"/>
          <p14:tracePt t="31198" x="4981575" y="5235575"/>
          <p14:tracePt t="31208" x="5033963" y="5243513"/>
          <p14:tracePt t="31214" x="5103813" y="5270500"/>
          <p14:tracePt t="31224" x="5173663" y="5278438"/>
          <p14:tracePt t="31231" x="5260975" y="5287963"/>
          <p14:tracePt t="31241" x="5365750" y="5305425"/>
          <p14:tracePt t="31247" x="5470525" y="5322888"/>
          <p14:tracePt t="31258" x="5592763" y="5330825"/>
          <p14:tracePt t="31263" x="5697538" y="5330825"/>
          <p14:tracePt t="31271" x="5819775" y="5330825"/>
          <p14:tracePt t="31279" x="5915025" y="5348288"/>
          <p14:tracePt t="31287" x="6029325" y="5357813"/>
          <p14:tracePt t="31295" x="6124575" y="5375275"/>
          <p14:tracePt t="31303" x="6221413" y="5392738"/>
          <p14:tracePt t="31311" x="6299200" y="5392738"/>
          <p14:tracePt t="31319" x="6386513" y="5392738"/>
          <p14:tracePt t="31327" x="6456363" y="5392738"/>
          <p14:tracePt t="31335" x="6518275" y="5392738"/>
          <p14:tracePt t="31343" x="6588125" y="5392738"/>
          <p14:tracePt t="31351" x="6657975" y="5392738"/>
          <p14:tracePt t="31359" x="6692900" y="5392738"/>
          <p14:tracePt t="31367" x="6735763" y="5392738"/>
          <p14:tracePt t="31375" x="6788150" y="5375275"/>
          <p14:tracePt t="31383" x="6850063" y="5348288"/>
          <p14:tracePt t="31391" x="6900863" y="5330825"/>
          <p14:tracePt t="31398" x="6945313" y="5305425"/>
          <p14:tracePt t="31407" x="6962775" y="5305425"/>
          <p14:tracePt t="31415" x="7023100" y="5305425"/>
          <p14:tracePt t="31425" x="7050088" y="5295900"/>
          <p14:tracePt t="31431" x="7075488" y="5295900"/>
          <p14:tracePt t="31441" x="7127875" y="5295900"/>
          <p14:tracePt t="31447" x="7180263" y="5295900"/>
          <p14:tracePt t="31458" x="7242175" y="5295900"/>
          <p14:tracePt t="31463" x="7312025" y="5295900"/>
          <p14:tracePt t="31472" x="7381875" y="5295900"/>
          <p14:tracePt t="31479" x="7442200" y="5295900"/>
          <p14:tracePt t="31487" x="7504113" y="5295900"/>
          <p14:tracePt t="31495" x="7564438" y="5295900"/>
          <p14:tracePt t="31503" x="7608888" y="5295900"/>
          <p14:tracePt t="31511" x="7651750" y="5295900"/>
          <p14:tracePt t="31519" x="7678738" y="5295900"/>
          <p14:tracePt t="31527" x="7696200" y="5295900"/>
          <p14:tracePt t="31583" x="7721600" y="5278438"/>
          <p14:tracePt t="31623" x="7721600" y="5260975"/>
          <p14:tracePt t="31640" x="7721600" y="5253038"/>
          <p14:tracePt t="31735" x="7713663" y="5243513"/>
          <p14:tracePt t="31751" x="7704138" y="5243513"/>
          <p14:tracePt t="31767" x="7696200" y="5243513"/>
          <p14:tracePt t="31783" x="7669213" y="5243513"/>
          <p14:tracePt t="31807" x="7661275" y="5243513"/>
          <p14:tracePt t="31815" x="7634288" y="5243513"/>
          <p14:tracePt t="31824" x="7591425" y="5278438"/>
          <p14:tracePt t="31831" x="7581900" y="5287963"/>
          <p14:tracePt t="31842" x="7539038" y="5313363"/>
          <p14:tracePt t="31847" x="7504113" y="5330825"/>
          <p14:tracePt t="31857" x="7477125" y="5357813"/>
          <p14:tracePt t="31863" x="7442200" y="5375275"/>
          <p14:tracePt t="31874" x="7407275" y="5392738"/>
          <p14:tracePt t="31879" x="7399338" y="5392738"/>
          <p14:tracePt t="31887" x="7372350" y="5400675"/>
          <p14:tracePt t="31895" x="7364413" y="5400675"/>
          <p14:tracePt t="31903" x="7354888" y="5410200"/>
          <p14:tracePt t="31911" x="7346950" y="5410200"/>
          <p14:tracePt t="32329" x="7319963" y="5410200"/>
          <p14:tracePt t="32335" x="7259638" y="5410200"/>
          <p14:tracePt t="32343" x="7154863" y="5410200"/>
          <p14:tracePt t="32351" x="7005638" y="5410200"/>
          <p14:tracePt t="32359" x="6875463" y="5410200"/>
          <p14:tracePt t="32367" x="6710363" y="5410200"/>
          <p14:tracePt t="32375" x="6500813" y="5410200"/>
          <p14:tracePt t="32383" x="6281738" y="5410200"/>
          <p14:tracePt t="32391" x="6054725" y="5410200"/>
          <p14:tracePt t="32399" x="5837238" y="5410200"/>
          <p14:tracePt t="32407" x="5619750" y="5410200"/>
          <p14:tracePt t="32415" x="5400675" y="5410200"/>
          <p14:tracePt t="32423" x="5208588" y="5410200"/>
          <p14:tracePt t="32431" x="5060950" y="5410200"/>
          <p14:tracePt t="32441" x="4911725" y="5410200"/>
          <p14:tracePt t="32447" x="4772025" y="5410200"/>
          <p14:tracePt t="32457" x="4659313" y="5410200"/>
          <p14:tracePt t="32463" x="4554538" y="5410200"/>
          <p14:tracePt t="32471" x="4476750" y="5410200"/>
          <p14:tracePt t="32478" x="4379913" y="5410200"/>
          <p14:tracePt t="32487" x="4302125" y="5410200"/>
          <p14:tracePt t="32495" x="4222750" y="5410200"/>
          <p14:tracePt t="32503" x="4144963" y="5383213"/>
          <p14:tracePt t="32511" x="4075113" y="5375275"/>
          <p14:tracePt t="32519" x="3995738" y="5348288"/>
          <p14:tracePt t="32527" x="3908425" y="5322888"/>
          <p14:tracePt t="32535" x="3830638" y="5295900"/>
          <p14:tracePt t="32544" x="3725863" y="5260975"/>
          <p14:tracePt t="32551" x="3611563" y="5235575"/>
          <p14:tracePt t="32559" x="3489325" y="5200650"/>
          <p14:tracePt t="32567" x="3394075" y="5156200"/>
          <p14:tracePt t="32575" x="3298825" y="5113338"/>
          <p14:tracePt t="32583" x="3228975" y="5086350"/>
          <p14:tracePt t="32591" x="3176588" y="5060950"/>
          <p14:tracePt t="32599" x="3114675" y="5026025"/>
          <p14:tracePt t="32607" x="3079750" y="4991100"/>
          <p14:tracePt t="32615" x="3036888" y="4973638"/>
          <p14:tracePt t="32623" x="2992438" y="4929188"/>
          <p14:tracePt t="32631" x="2949575" y="4894263"/>
          <p14:tracePt t="32641" x="2922588" y="4886325"/>
          <p14:tracePt t="32647" x="2897188" y="4859338"/>
          <p14:tracePt t="32657" x="2835275" y="4841875"/>
          <p14:tracePt t="32663" x="2792413" y="4816475"/>
          <p14:tracePt t="32671" x="2730500" y="4799013"/>
          <p14:tracePt t="32679" x="2660650" y="4772025"/>
          <p14:tracePt t="32687" x="2600325" y="4764088"/>
          <p14:tracePt t="32695" x="2520950" y="4764088"/>
          <p14:tracePt t="32703" x="2468563" y="4754563"/>
          <p14:tracePt t="32711" x="2416175" y="4754563"/>
          <p14:tracePt t="32718" x="2373313" y="4737100"/>
          <p14:tracePt t="32727" x="2346325" y="4729163"/>
          <p14:tracePt t="32735" x="2311400" y="4719638"/>
          <p14:tracePt t="32775" x="2293938" y="4711700"/>
          <p14:tracePt t="32782" x="2286000" y="4684713"/>
          <p14:tracePt t="32790" x="2260600" y="4667250"/>
          <p14:tracePt t="32799" x="2243138" y="4632325"/>
          <p14:tracePt t="32807" x="2208213" y="4589463"/>
          <p14:tracePt t="32815" x="2198688" y="4554538"/>
          <p14:tracePt t="32824" x="2181225" y="4502150"/>
          <p14:tracePt t="32830" x="2163763" y="4459288"/>
          <p14:tracePt t="32840" x="2138363" y="4414838"/>
          <p14:tracePt t="32847" x="2138363" y="4389438"/>
          <p14:tracePt t="32857" x="2128838" y="4362450"/>
          <p14:tracePt t="32863" x="2128838" y="4337050"/>
          <p14:tracePt t="32871" x="2128838" y="4302125"/>
          <p14:tracePt t="32879" x="2128838" y="4292600"/>
          <p14:tracePt t="32888" x="2120900" y="4284663"/>
          <p14:tracePt t="32975" x="2120900" y="4275138"/>
          <p14:tracePt t="32991" x="2138363" y="4275138"/>
          <p14:tracePt t="32998" x="2146300" y="4275138"/>
          <p14:tracePt t="33007" x="2163763" y="4275138"/>
          <p14:tracePt t="33015" x="2198688" y="4275138"/>
          <p14:tracePt t="33024" x="2225675" y="4275138"/>
          <p14:tracePt t="33030" x="2251075" y="4275138"/>
          <p14:tracePt t="33040" x="2268538" y="4257675"/>
          <p14:tracePt t="33047" x="2286000" y="4240213"/>
          <p14:tracePt t="33057" x="2293938" y="4240213"/>
          <p14:tracePt t="33063" x="2311400" y="4232275"/>
          <p14:tracePt t="33071" x="2320925" y="4232275"/>
          <p14:tracePt t="33079" x="2338388" y="4214813"/>
          <p14:tracePt t="33095" x="2355850" y="4214813"/>
          <p14:tracePt t="33107" x="2373313" y="4205288"/>
          <p14:tracePt t="33127" x="2381250" y="4205288"/>
          <p14:tracePt t="33135" x="2408238" y="4205288"/>
          <p14:tracePt t="33143" x="2416175" y="4205288"/>
          <p14:tracePt t="33151" x="2425700" y="4205288"/>
          <p14:tracePt t="33167" x="2460625" y="4205288"/>
          <p14:tracePt t="33175" x="2486025" y="4205288"/>
          <p14:tracePt t="33183" x="2495550" y="4205288"/>
          <p14:tracePt t="33191" x="2530475" y="4205288"/>
          <p14:tracePt t="33199" x="2547938" y="4205288"/>
          <p14:tracePt t="33207" x="2582863" y="4214813"/>
          <p14:tracePt t="33214" x="2600325" y="4214813"/>
          <p14:tracePt t="33224" x="2635250" y="4232275"/>
          <p14:tracePt t="33230" x="2660650" y="4240213"/>
          <p14:tracePt t="33240" x="2678113" y="4240213"/>
          <p14:tracePt t="33247" x="2705100" y="4267200"/>
          <p14:tracePt t="33257" x="2713038" y="4267200"/>
          <p14:tracePt t="33262" x="2757488" y="4275138"/>
          <p14:tracePt t="33271" x="2774950" y="4302125"/>
          <p14:tracePt t="33279" x="2792413" y="4310063"/>
          <p14:tracePt t="33287" x="2809875" y="4319588"/>
          <p14:tracePt t="33295" x="2844800" y="4344988"/>
          <p14:tracePt t="33303" x="2862263" y="4362450"/>
          <p14:tracePt t="33311" x="2897188" y="4371975"/>
          <p14:tracePt t="33318" x="2932113" y="4406900"/>
          <p14:tracePt t="33327" x="2967038" y="4414838"/>
          <p14:tracePt t="33335" x="2992438" y="4441825"/>
          <p14:tracePt t="33342" x="3027363" y="4459288"/>
          <p14:tracePt t="33351" x="3071813" y="4476750"/>
          <p14:tracePt t="33359" x="3097213" y="4484688"/>
          <p14:tracePt t="33367" x="3149600" y="4519613"/>
          <p14:tracePt t="33375" x="3194050" y="4529138"/>
          <p14:tracePt t="33383" x="3228975" y="4537075"/>
          <p14:tracePt t="33391" x="3254375" y="4564063"/>
          <p14:tracePt t="33398" x="3289300" y="4564063"/>
          <p14:tracePt t="33407" x="3316288" y="4572000"/>
          <p14:tracePt t="33415" x="3341688" y="4579938"/>
          <p14:tracePt t="33423" x="3359150" y="4579938"/>
          <p14:tracePt t="33431" x="3386138" y="4589463"/>
          <p14:tracePt t="33441" x="3421063" y="4614863"/>
          <p14:tracePt t="33447" x="3463925" y="4614863"/>
          <p14:tracePt t="33457" x="3516313" y="4632325"/>
          <p14:tracePt t="33463" x="3559175" y="4632325"/>
          <p14:tracePt t="33471" x="3621088" y="4649788"/>
          <p14:tracePt t="33479" x="3673475" y="4649788"/>
          <p14:tracePt t="33487" x="3725863" y="4649788"/>
          <p14:tracePt t="33495" x="3795713" y="4649788"/>
          <p14:tracePt t="33503" x="3838575" y="4649788"/>
          <p14:tracePt t="33511" x="3883025" y="4649788"/>
          <p14:tracePt t="33519" x="3908425" y="4649788"/>
          <p14:tracePt t="33527" x="3952875" y="4649788"/>
          <p14:tracePt t="33535" x="3995738" y="4649788"/>
          <p14:tracePt t="33542" x="4022725" y="4649788"/>
          <p14:tracePt t="33551" x="4075113" y="4649788"/>
          <p14:tracePt t="33559" x="4110038" y="4649788"/>
          <p14:tracePt t="33567" x="4152900" y="4649788"/>
          <p14:tracePt t="33575" x="4170363" y="4649788"/>
          <p14:tracePt t="33583" x="4214813" y="4641850"/>
          <p14:tracePt t="33591" x="4257675" y="4624388"/>
          <p14:tracePt t="33599" x="4319588" y="4606925"/>
          <p14:tracePt t="33607" x="4371975" y="4597400"/>
          <p14:tracePt t="33615" x="4406900" y="4589463"/>
          <p14:tracePt t="33623" x="4459288" y="4579938"/>
          <p14:tracePt t="33631" x="4502150" y="4554538"/>
          <p14:tracePt t="33640" x="4546600" y="4546600"/>
          <p14:tracePt t="33647" x="4589463" y="4537075"/>
          <p14:tracePt t="33658" x="4624388" y="4511675"/>
          <p14:tracePt t="33663" x="4649788" y="4502150"/>
          <p14:tracePt t="33673" x="4676775" y="4494213"/>
          <p14:tracePt t="33679" x="4719638" y="4459288"/>
          <p14:tracePt t="33687" x="4764088" y="4432300"/>
          <p14:tracePt t="33695" x="4781550" y="4414838"/>
          <p14:tracePt t="33703" x="4806950" y="4379913"/>
          <p14:tracePt t="33711" x="4841875" y="4344988"/>
          <p14:tracePt t="33719" x="4851400" y="4337050"/>
          <p14:tracePt t="33727" x="4886325" y="4284663"/>
          <p14:tracePt t="33735" x="4903788" y="4257675"/>
          <p14:tracePt t="33742" x="4929188" y="4232275"/>
          <p14:tracePt t="33751" x="4956175" y="4187825"/>
          <p14:tracePt t="33759" x="4981575" y="4162425"/>
          <p14:tracePt t="33767" x="4999038" y="4144963"/>
          <p14:tracePt t="33775" x="5043488" y="4100513"/>
          <p14:tracePt t="33783" x="5068888" y="4065588"/>
          <p14:tracePt t="33791" x="5086350" y="4040188"/>
          <p14:tracePt t="33799" x="5148263" y="4013200"/>
          <p14:tracePt t="33807" x="5165725" y="3987800"/>
          <p14:tracePt t="33815" x="5191125" y="3952875"/>
          <p14:tracePt t="33823" x="5208588" y="3935413"/>
          <p14:tracePt t="33831" x="5218113" y="3908425"/>
          <p14:tracePt t="33840" x="5235575" y="3890963"/>
          <p14:tracePt t="33847" x="5253038" y="3856038"/>
          <p14:tracePt t="33856" x="5260975" y="3838575"/>
          <p14:tracePt t="33863" x="5278438" y="3795713"/>
          <p14:tracePt t="33871" x="5278438" y="3768725"/>
          <p14:tracePt t="33879" x="5278438" y="3733800"/>
          <p14:tracePt t="33887" x="5287963" y="3690938"/>
          <p14:tracePt t="33895" x="5287963" y="3681413"/>
          <p14:tracePt t="33903" x="5295900" y="3629025"/>
          <p14:tracePt t="33911" x="5305425" y="3621088"/>
          <p14:tracePt t="33919" x="5322888" y="3576638"/>
          <p14:tracePt t="33927" x="5340350" y="3533775"/>
          <p14:tracePt t="33934" x="5348288" y="3498850"/>
          <p14:tracePt t="33943" x="5375275" y="3471863"/>
          <p14:tracePt t="33951" x="5392738" y="3429000"/>
          <p14:tracePt t="33959" x="5427663" y="3403600"/>
          <p14:tracePt t="33967" x="5435600" y="3386138"/>
          <p14:tracePt t="33975" x="5470525" y="3359150"/>
          <p14:tracePt t="33983" x="5497513" y="3333750"/>
          <p14:tracePt t="33991" x="5514975" y="3316288"/>
          <p14:tracePt t="33999" x="5522913" y="3298825"/>
          <p14:tracePt t="34006" x="5549900" y="3281363"/>
          <p14:tracePt t="34015" x="5592763" y="3254375"/>
          <p14:tracePt t="34023" x="5602288" y="3246438"/>
          <p14:tracePt t="34030" x="5627688" y="3236913"/>
          <p14:tracePt t="34040" x="5654675" y="3211513"/>
          <p14:tracePt t="34047" x="5689600" y="3194050"/>
          <p14:tracePt t="34057" x="5722938" y="3184525"/>
          <p14:tracePt t="34063" x="5757863" y="3167063"/>
          <p14:tracePt t="34073" x="5775325" y="3159125"/>
          <p14:tracePt t="34079" x="5810250" y="3149600"/>
          <p14:tracePt t="34087" x="5862638" y="3141663"/>
          <p14:tracePt t="34095" x="5897563" y="3124200"/>
          <p14:tracePt t="34103" x="5932488" y="3114675"/>
          <p14:tracePt t="34111" x="5994400" y="3097213"/>
          <p14:tracePt t="34124" x="6037263" y="3097213"/>
          <p14:tracePt t="34127" x="6081713" y="3079750"/>
          <p14:tracePt t="34135" x="6151563" y="3062288"/>
          <p14:tracePt t="34143" x="6194425" y="3062288"/>
          <p14:tracePt t="34151" x="6238875" y="3062288"/>
          <p14:tracePt t="34159" x="6291263" y="3062288"/>
          <p14:tracePt t="34167" x="6343650" y="3036888"/>
          <p14:tracePt t="34175" x="6386513" y="3036888"/>
          <p14:tracePt t="34183" x="6438900" y="3036888"/>
          <p14:tracePt t="34191" x="6473825" y="3036888"/>
          <p14:tracePt t="34198" x="6526213" y="3036888"/>
          <p14:tracePt t="34207" x="6553200" y="3036888"/>
          <p14:tracePt t="34214" x="6588125" y="3036888"/>
          <p14:tracePt t="34223" x="6613525" y="3036888"/>
          <p14:tracePt t="34231" x="6648450" y="3054350"/>
          <p14:tracePt t="34240" x="6675438" y="3062288"/>
          <p14:tracePt t="34247" x="6700838" y="3097213"/>
          <p14:tracePt t="34256" x="6727825" y="3106738"/>
          <p14:tracePt t="34263" x="6762750" y="3132138"/>
          <p14:tracePt t="34271" x="6805613" y="3167063"/>
          <p14:tracePt t="34279" x="6832600" y="3184525"/>
          <p14:tracePt t="34287" x="6858000" y="3211513"/>
          <p14:tracePt t="34295" x="6900863" y="3254375"/>
          <p14:tracePt t="34303" x="6918325" y="3271838"/>
          <p14:tracePt t="34311" x="6945313" y="3298825"/>
          <p14:tracePt t="34319" x="6962775" y="3316288"/>
          <p14:tracePt t="34327" x="7005638" y="3341688"/>
          <p14:tracePt t="34335" x="7032625" y="3368675"/>
          <p14:tracePt t="34343" x="7032625" y="3386138"/>
          <p14:tracePt t="34351" x="7050088" y="3436938"/>
          <p14:tracePt t="34359" x="7075488" y="3471863"/>
          <p14:tracePt t="34367" x="7085013" y="3489325"/>
          <p14:tracePt t="34375" x="7110413" y="3524250"/>
          <p14:tracePt t="34383" x="7119938" y="3541713"/>
          <p14:tracePt t="34391" x="7137400" y="3586163"/>
          <p14:tracePt t="34399" x="7162800" y="3646488"/>
          <p14:tracePt t="34407" x="7172325" y="3656013"/>
          <p14:tracePt t="34415" x="7172325" y="3690938"/>
          <p14:tracePt t="34424" x="7180263" y="3733800"/>
          <p14:tracePt t="34431" x="7197725" y="3778250"/>
          <p14:tracePt t="34440" x="7197725" y="3795713"/>
          <p14:tracePt t="34446" x="7215188" y="3838575"/>
          <p14:tracePt t="34457" x="7215188" y="3873500"/>
          <p14:tracePt t="34463" x="7224713" y="3890963"/>
          <p14:tracePt t="34473" x="7242175" y="3925888"/>
          <p14:tracePt t="34479" x="7242175" y="3970338"/>
          <p14:tracePt t="34490" x="7242175" y="4005263"/>
          <p14:tracePt t="34495" x="7242175" y="4022725"/>
          <p14:tracePt t="34503" x="7250113" y="4065588"/>
          <p14:tracePt t="34511" x="7250113" y="4083050"/>
          <p14:tracePt t="34519" x="7250113" y="4100513"/>
          <p14:tracePt t="34527" x="7250113" y="4127500"/>
          <p14:tracePt t="34535" x="7250113" y="4135438"/>
          <p14:tracePt t="34543" x="7250113" y="4144963"/>
          <p14:tracePt t="34551" x="7250113" y="4170363"/>
          <p14:tracePt t="34567" x="7250113" y="4179888"/>
          <p14:tracePt t="34679" x="7250113" y="4170363"/>
          <p14:tracePt t="34687" x="7250113" y="4144963"/>
          <p14:tracePt t="34695" x="7250113" y="4127500"/>
          <p14:tracePt t="34703" x="7242175" y="4075113"/>
          <p14:tracePt t="34711" x="7242175" y="4065588"/>
          <p14:tracePt t="34719" x="7242175" y="4013200"/>
          <p14:tracePt t="34727" x="7224713" y="3978275"/>
          <p14:tracePt t="34735" x="7215188" y="3943350"/>
          <p14:tracePt t="34743" x="7197725" y="3925888"/>
          <p14:tracePt t="34751" x="7189788" y="3900488"/>
          <p14:tracePt t="34759" x="7189788" y="3865563"/>
          <p14:tracePt t="34767" x="7154863" y="3848100"/>
          <p14:tracePt t="34775" x="7145338" y="3838575"/>
          <p14:tracePt t="34783" x="7110413" y="3795713"/>
          <p14:tracePt t="34791" x="7102475" y="3778250"/>
          <p14:tracePt t="34799" x="7085013" y="3760788"/>
          <p14:tracePt t="34807" x="7058025" y="3733800"/>
          <p14:tracePt t="34815" x="7040563" y="3725863"/>
          <p14:tracePt t="34824" x="6997700" y="3708400"/>
          <p14:tracePt t="34831" x="6962775" y="3681413"/>
          <p14:tracePt t="34841" x="6935788" y="3663950"/>
          <p14:tracePt t="34847" x="6883400" y="3629025"/>
          <p14:tracePt t="34857" x="6850063" y="3621088"/>
          <p14:tracePt t="34863" x="6805613" y="3594100"/>
          <p14:tracePt t="34873" x="6780213" y="3576638"/>
          <p14:tracePt t="34879" x="6735763" y="3559175"/>
          <p14:tracePt t="34887" x="6692900" y="3551238"/>
          <p14:tracePt t="34895" x="6657975" y="3533775"/>
          <p14:tracePt t="34903" x="6605588" y="3506788"/>
          <p14:tracePt t="34911" x="6561138" y="3506788"/>
          <p14:tracePt t="34919" x="6526213" y="3498850"/>
          <p14:tracePt t="34927" x="6473825" y="3471863"/>
          <p14:tracePt t="34935" x="6438900" y="3471863"/>
          <p14:tracePt t="34943" x="6396038" y="3471863"/>
          <p14:tracePt t="34951" x="6343650" y="3463925"/>
          <p14:tracePt t="34959" x="6308725" y="3463925"/>
          <p14:tracePt t="34967" x="6256338" y="3463925"/>
          <p14:tracePt t="34975" x="6221413" y="3454400"/>
          <p14:tracePt t="34983" x="6176963" y="3454400"/>
          <p14:tracePt t="34991" x="6124575" y="3446463"/>
          <p14:tracePt t="34999" x="6064250" y="3446463"/>
          <p14:tracePt t="35006" x="6019800" y="3446463"/>
          <p14:tracePt t="35015" x="5967413" y="3446463"/>
          <p14:tracePt t="35023" x="5915025" y="3446463"/>
          <p14:tracePt t="35031" x="5872163" y="3446463"/>
          <p14:tracePt t="35040" x="5802313" y="3446463"/>
          <p14:tracePt t="35047" x="5749925" y="3446463"/>
          <p14:tracePt t="35057" x="5697538" y="3446463"/>
          <p14:tracePt t="35062" x="5627688" y="3446463"/>
          <p14:tracePt t="35073" x="5602288" y="3446463"/>
          <p14:tracePt t="35079" x="5540375" y="3471863"/>
          <p14:tracePt t="35090" x="5514975" y="3489325"/>
          <p14:tracePt t="35095" x="5470525" y="3498850"/>
          <p14:tracePt t="35107" x="5435600" y="3533775"/>
          <p14:tracePt t="35110" x="5410200" y="3559175"/>
          <p14:tracePt t="35119" x="5365750" y="3603625"/>
          <p14:tracePt t="35127" x="5348288" y="3629025"/>
          <p14:tracePt t="35135" x="5313363" y="3690938"/>
          <p14:tracePt t="35142" x="5295900" y="3743325"/>
          <p14:tracePt t="35150" x="5253038" y="3786188"/>
          <p14:tracePt t="35159" x="5226050" y="3838575"/>
          <p14:tracePt t="35167" x="5191125" y="3890963"/>
          <p14:tracePt t="35175" x="5173663" y="3960813"/>
          <p14:tracePt t="35183" x="5130800" y="4013200"/>
          <p14:tracePt t="35191" x="5095875" y="4083050"/>
          <p14:tracePt t="35198" x="5060950" y="4135438"/>
          <p14:tracePt t="35207" x="5033963" y="4179888"/>
          <p14:tracePt t="35215" x="5008563" y="4222750"/>
          <p14:tracePt t="35223" x="4973638" y="4267200"/>
          <p14:tracePt t="35231" x="4956175" y="4302125"/>
          <p14:tracePt t="35241" x="4911725" y="4344988"/>
          <p14:tracePt t="35247" x="4886325" y="4362450"/>
          <p14:tracePt t="35256" x="4859338" y="4397375"/>
          <p14:tracePt t="35262" x="4841875" y="4406900"/>
          <p14:tracePt t="35273" x="4833938" y="4414838"/>
          <p14:tracePt t="35279" x="4789488" y="4449763"/>
          <p14:tracePt t="35287" x="4746625" y="4476750"/>
          <p14:tracePt t="35295" x="4694238" y="4519613"/>
          <p14:tracePt t="35303" x="4649788" y="4564063"/>
          <p14:tracePt t="35311" x="4597400" y="4579938"/>
          <p14:tracePt t="35319" x="4554538" y="4614863"/>
          <p14:tracePt t="35327" x="4494213" y="4632325"/>
          <p14:tracePt t="35335" x="4449763" y="4667250"/>
          <p14:tracePt t="35343" x="4397375" y="4694238"/>
          <p14:tracePt t="35351" x="4354513" y="4719638"/>
          <p14:tracePt t="35359" x="4319588" y="4746625"/>
          <p14:tracePt t="35367" x="4267200" y="4789488"/>
          <p14:tracePt t="35375" x="4222750" y="4799013"/>
          <p14:tracePt t="35383" x="4170363" y="4806950"/>
          <p14:tracePt t="35391" x="4144963" y="4806950"/>
          <p14:tracePt t="35398" x="4092575" y="4806950"/>
          <p14:tracePt t="35407" x="4030663" y="4833938"/>
          <p14:tracePt t="35414" x="3960813" y="4833938"/>
          <p14:tracePt t="35423" x="3883025" y="4833938"/>
          <p14:tracePt t="35430" x="3821113" y="4833938"/>
          <p14:tracePt t="35440" x="3733800" y="4833938"/>
          <p14:tracePt t="35447" x="3681413" y="4833938"/>
          <p14:tracePt t="35457" x="3621088" y="4833938"/>
          <p14:tracePt t="35462" x="3568700" y="4833938"/>
          <p14:tracePt t="35473" x="3524250" y="4816475"/>
          <p14:tracePt t="35479" x="3471863" y="4781550"/>
          <p14:tracePt t="35487" x="3436938" y="4764088"/>
          <p14:tracePt t="35495" x="3403600" y="4719638"/>
          <p14:tracePt t="35503" x="3386138" y="4694238"/>
          <p14:tracePt t="35511" x="3351213" y="4667250"/>
          <p14:tracePt t="35519" x="3351213" y="4649788"/>
          <p14:tracePt t="35527" x="3341688" y="4624388"/>
          <p14:tracePt t="35534" x="3333750" y="4606925"/>
          <p14:tracePt t="39959" x="3333750" y="4597400"/>
          <p14:tracePt t="39967" x="3368675" y="4597400"/>
          <p14:tracePt t="39975" x="3403600" y="4597400"/>
          <p14:tracePt t="39982" x="3446463" y="4597400"/>
          <p14:tracePt t="39991" x="3498850" y="4597400"/>
          <p14:tracePt t="39999" x="3541713" y="4597400"/>
          <p14:tracePt t="40007" x="3621088" y="4564063"/>
          <p14:tracePt t="40014" x="3690938" y="4546600"/>
          <p14:tracePt t="40022" x="3778250" y="4511675"/>
          <p14:tracePt t="40030" x="3856038" y="4459288"/>
          <p14:tracePt t="40038" x="3908425" y="4432300"/>
          <p14:tracePt t="40046" x="3995738" y="4379913"/>
          <p14:tracePt t="40054" x="4100513" y="4327525"/>
          <p14:tracePt t="40062" x="4187825" y="4275138"/>
          <p14:tracePt t="40070" x="4257675" y="4232275"/>
          <p14:tracePt t="40078" x="4327525" y="4170363"/>
          <p14:tracePt t="40087" x="4379913" y="4117975"/>
          <p14:tracePt t="40104" x="4476750" y="4040188"/>
          <p14:tracePt t="40110" x="4519613" y="3995738"/>
          <p14:tracePt t="40118" x="4554538" y="3952875"/>
          <p14:tracePt t="40126" x="4579938" y="3900488"/>
          <p14:tracePt t="40134" x="4606925" y="3856038"/>
          <p14:tracePt t="40142" x="4632325" y="3803650"/>
          <p14:tracePt t="40150" x="4632325" y="3760788"/>
          <p14:tracePt t="40158" x="4632325" y="3725863"/>
          <p14:tracePt t="40166" x="4632325" y="3690938"/>
          <p14:tracePt t="40174" x="4632325" y="3646488"/>
          <p14:tracePt t="40182" x="4632325" y="3621088"/>
          <p14:tracePt t="40190" x="4632325" y="3586163"/>
          <p14:tracePt t="40198" x="4614863" y="3551238"/>
          <p14:tracePt t="40206" x="4579938" y="3516313"/>
          <p14:tracePt t="40214" x="4572000" y="3489325"/>
          <p14:tracePt t="40222" x="4537075" y="3454400"/>
          <p14:tracePt t="40230" x="4511675" y="3421063"/>
          <p14:tracePt t="40238" x="4484688" y="3411538"/>
          <p14:tracePt t="40246" x="4476750" y="3403600"/>
          <p14:tracePt t="40253" x="4449763" y="3386138"/>
          <p14:tracePt t="40262" x="4432300" y="3386138"/>
          <p14:tracePt t="40270" x="4389438" y="3368675"/>
          <p14:tracePt t="40278" x="4354513" y="3368675"/>
          <p14:tracePt t="40287" x="4292600" y="3368675"/>
          <p14:tracePt t="40294" x="4214813" y="3368675"/>
          <p14:tracePt t="40303" x="4162425" y="3368675"/>
          <p14:tracePt t="40310" x="4057650" y="3394075"/>
          <p14:tracePt t="40318" x="3970338" y="3436938"/>
          <p14:tracePt t="40326" x="3883025" y="3481388"/>
          <p14:tracePt t="40334" x="3786188" y="3533775"/>
          <p14:tracePt t="40342" x="3690938" y="3586163"/>
          <p14:tracePt t="40350" x="3611563" y="3646488"/>
          <p14:tracePt t="40358" x="3524250" y="3708400"/>
          <p14:tracePt t="40366" x="3463925" y="3778250"/>
          <p14:tracePt t="40374" x="3403600" y="3830638"/>
          <p14:tracePt t="40382" x="3376613" y="3883025"/>
          <p14:tracePt t="40390" x="3341688" y="3935413"/>
          <p14:tracePt t="40398" x="3341688" y="3970338"/>
          <p14:tracePt t="40406" x="3341688" y="4022725"/>
          <p14:tracePt t="40414" x="3359150" y="4065588"/>
          <p14:tracePt t="40422" x="3376613" y="4110038"/>
          <p14:tracePt t="40430" x="3446463" y="4179888"/>
          <p14:tracePt t="40438" x="3498850" y="4214813"/>
          <p14:tracePt t="40446" x="3551238" y="4257675"/>
          <p14:tracePt t="40453" x="3621088" y="4284663"/>
          <p14:tracePt t="40462" x="3681413" y="4310063"/>
          <p14:tracePt t="40470" x="3760788" y="4319588"/>
          <p14:tracePt t="40478" x="3838575" y="4319588"/>
          <p14:tracePt t="40487" x="3900488" y="4319588"/>
          <p14:tracePt t="40494" x="3987800" y="4319588"/>
          <p14:tracePt t="40503" x="4065588" y="4319588"/>
          <p14:tracePt t="40510" x="4162425" y="4319588"/>
          <p14:tracePt t="40518" x="4249738" y="4284663"/>
          <p14:tracePt t="40526" x="4344988" y="4257675"/>
          <p14:tracePt t="40534" x="4424363" y="4240213"/>
          <p14:tracePt t="40542" x="4511675" y="4214813"/>
          <p14:tracePt t="40550" x="4597400" y="4187825"/>
          <p14:tracePt t="40558" x="4684713" y="4162425"/>
          <p14:tracePt t="40566" x="4764088" y="4152900"/>
          <p14:tracePt t="40574" x="4824413" y="4117975"/>
          <p14:tracePt t="40582" x="4894263" y="4110038"/>
          <p14:tracePt t="40590" x="4981575" y="4100513"/>
          <p14:tracePt t="40598" x="5026025" y="4100513"/>
          <p14:tracePt t="40606" x="5103813" y="4075113"/>
          <p14:tracePt t="40614" x="5148263" y="4075113"/>
          <p14:tracePt t="40622" x="5165725" y="4075113"/>
          <p14:tracePt t="40630" x="5208588" y="4075113"/>
          <p14:tracePt t="40638" x="5243513" y="4075113"/>
          <p14:tracePt t="40646" x="5260975" y="4075113"/>
          <p14:tracePt t="40654" x="5295900" y="4075113"/>
          <p14:tracePt t="40662" x="5322888" y="4075113"/>
          <p14:tracePt t="40670" x="5330825" y="4075113"/>
          <p14:tracePt t="40678" x="5348288" y="4075113"/>
          <p14:tracePt t="40687" x="5375275" y="4083050"/>
          <p14:tracePt t="40703" x="5383213" y="4083050"/>
          <p14:tracePt t="40710" x="5410200" y="4092575"/>
          <p14:tracePt t="40718" x="5418138" y="4100513"/>
          <p14:tracePt t="40726" x="5418138" y="4127500"/>
          <p14:tracePt t="40734" x="5427663" y="4135438"/>
          <p14:tracePt t="40750" x="5427663" y="4144963"/>
          <p14:tracePt t="40758" x="5427663" y="4170363"/>
          <p14:tracePt t="40766" x="5427663" y="4179888"/>
          <p14:tracePt t="40782" x="5427663" y="4187825"/>
          <p14:tracePt t="40806" x="5427663" y="4197350"/>
          <p14:tracePt t="40854" x="5427663" y="4214813"/>
          <p14:tracePt t="45632" x="5365750" y="4205288"/>
          <p14:tracePt t="45639" x="5348288" y="4205288"/>
          <p14:tracePt t="45647" x="5313363" y="4205288"/>
          <p14:tracePt t="45655" x="5278438" y="4187825"/>
          <p14:tracePt t="45687" x="5270500" y="4187825"/>
          <p14:tracePt t="52207" x="5260975" y="4170363"/>
          <p14:tracePt t="52223" x="5253038" y="4170363"/>
          <p14:tracePt t="52231" x="5208588" y="4179888"/>
          <p14:tracePt t="52239" x="5183188" y="4197350"/>
          <p14:tracePt t="52247" x="5173663" y="4232275"/>
          <p14:tracePt t="52255" x="5173663" y="4275138"/>
          <p14:tracePt t="52263" x="5165725" y="4310063"/>
          <p14:tracePt t="52271" x="5148263" y="4327525"/>
          <p14:tracePt t="52279" x="5156200" y="4362450"/>
          <p14:tracePt t="52287" x="5165725" y="4371975"/>
          <p14:tracePt t="52295" x="5200650" y="4389438"/>
          <p14:tracePt t="52303" x="5218113" y="4406900"/>
          <p14:tracePt t="52319" x="5253038" y="4406900"/>
          <p14:tracePt t="52327" x="5278438" y="4406900"/>
          <p14:tracePt t="52335" x="5305425" y="4406900"/>
          <p14:tracePt t="52343" x="5365750" y="4379913"/>
          <p14:tracePt t="52352" x="5418138" y="4327525"/>
          <p14:tracePt t="52359" x="5470525" y="4249738"/>
          <p14:tracePt t="52369" x="5505450" y="4187825"/>
          <p14:tracePt t="52375" x="5549900" y="4083050"/>
          <p14:tracePt t="52385" x="5584825" y="3995738"/>
          <p14:tracePt t="52391" x="5602288" y="3900488"/>
          <p14:tracePt t="52399" x="5602288" y="3813175"/>
          <p14:tracePt t="52407" x="5602288" y="3725863"/>
          <p14:tracePt t="52415" x="5602288" y="3638550"/>
          <p14:tracePt t="52423" x="5602288" y="3559175"/>
          <p14:tracePt t="52431" x="5575300" y="3489325"/>
          <p14:tracePt t="52439" x="5532438" y="3429000"/>
          <p14:tracePt t="52447" x="5514975" y="3403600"/>
          <p14:tracePt t="52455" x="5453063" y="3359150"/>
          <p14:tracePt t="52463" x="5383213" y="3333750"/>
          <p14:tracePt t="52471" x="5322888" y="3316288"/>
          <p14:tracePt t="52479" x="5260975" y="3316288"/>
          <p14:tracePt t="52487" x="5208588" y="3316288"/>
          <p14:tracePt t="52495" x="5148263" y="3316288"/>
          <p14:tracePt t="52503" x="5086350" y="3359150"/>
          <p14:tracePt t="52510" x="5033963" y="3411538"/>
          <p14:tracePt t="52519" x="4973638" y="3481388"/>
          <p14:tracePt t="52527" x="4929188" y="3568700"/>
          <p14:tracePt t="52536" x="4903788" y="3656013"/>
          <p14:tracePt t="52543" x="4876800" y="3733800"/>
          <p14:tracePt t="52552" x="4876800" y="3821113"/>
          <p14:tracePt t="52559" x="4876800" y="3873500"/>
          <p14:tracePt t="52569" x="4886325" y="3952875"/>
          <p14:tracePt t="52575" x="4894263" y="4013200"/>
          <p14:tracePt t="52583" x="4911725" y="4048125"/>
          <p14:tracePt t="52591" x="4946650" y="4092575"/>
          <p14:tracePt t="52599" x="4999038" y="4110038"/>
          <p14:tracePt t="52607" x="5033963" y="4135438"/>
          <p14:tracePt t="52615" x="5103813" y="4144963"/>
          <p14:tracePt t="52623" x="5165725" y="4144963"/>
          <p14:tracePt t="52631" x="5218113" y="4144963"/>
          <p14:tracePt t="52639" x="5295900" y="4144963"/>
          <p14:tracePt t="52647" x="5348288" y="4127500"/>
          <p14:tracePt t="52655" x="5418138" y="4117975"/>
          <p14:tracePt t="52663" x="5453063" y="4100513"/>
          <p14:tracePt t="52671" x="5480050" y="4083050"/>
          <p14:tracePt t="52679" x="5497513" y="4075113"/>
          <p14:tracePt t="63009" x="5480050" y="4065588"/>
          <p14:tracePt t="63017" x="5410200" y="4065588"/>
          <p14:tracePt t="63023" x="5357813" y="4065588"/>
          <p14:tracePt t="63033" x="5295900" y="4083050"/>
          <p14:tracePt t="63039" x="5235575" y="4092575"/>
          <p14:tracePt t="63050" x="5183188" y="4127500"/>
          <p14:tracePt t="63055" x="5103813" y="4144963"/>
          <p14:tracePt t="63064" x="5051425" y="4187825"/>
          <p14:tracePt t="63071" x="5033963" y="4197350"/>
          <p14:tracePt t="63079" x="5008563" y="4222750"/>
          <p14:tracePt t="63087" x="4999038" y="4232275"/>
          <p14:tracePt t="63095" x="4991100" y="4240213"/>
          <p14:tracePt t="63127" x="5078413" y="4240213"/>
          <p14:tracePt t="63135" x="5200650" y="4205288"/>
          <p14:tracePt t="63143" x="5322888" y="4117975"/>
          <p14:tracePt t="63151" x="5418138" y="4040188"/>
          <p14:tracePt t="63159" x="5497513" y="3943350"/>
          <p14:tracePt t="63167" x="5549900" y="3883025"/>
          <p14:tracePt t="63175" x="5567363" y="3768725"/>
          <p14:tracePt t="63182" x="5602288" y="3638550"/>
          <p14:tracePt t="63191" x="5610225" y="3516313"/>
          <p14:tracePt t="63200" x="5610225" y="3411538"/>
          <p14:tracePt t="63207" x="5610225" y="3298825"/>
          <p14:tracePt t="63216" x="5584825" y="3201988"/>
          <p14:tracePt t="63223" x="5532438" y="3114675"/>
          <p14:tracePt t="63233" x="5497513" y="3054350"/>
          <p14:tracePt t="63239" x="5445125" y="2984500"/>
          <p14:tracePt t="63247" x="5383213" y="2932113"/>
          <p14:tracePt t="63255" x="5313363" y="2905125"/>
          <p14:tracePt t="63264" x="5253038" y="2887663"/>
          <p14:tracePt t="63271" x="5173663" y="2862263"/>
          <p14:tracePt t="63279" x="5095875" y="2862263"/>
          <p14:tracePt t="63287" x="5016500" y="2862263"/>
          <p14:tracePt t="63295" x="4929188" y="2862263"/>
          <p14:tracePt t="63303" x="4859338" y="2862263"/>
          <p14:tracePt t="63311" x="4816475" y="2870200"/>
          <p14:tracePt t="63319" x="4729163" y="2905125"/>
          <p14:tracePt t="63327" x="4659313" y="2957513"/>
          <p14:tracePt t="63335" x="4579938" y="3009900"/>
          <p14:tracePt t="63343" x="4511675" y="3062288"/>
          <p14:tracePt t="63351" x="4424363" y="3132138"/>
          <p14:tracePt t="63359" x="4344988" y="3194050"/>
          <p14:tracePt t="63366" x="4249738" y="3263900"/>
          <p14:tracePt t="63375" x="4170363" y="3316288"/>
          <p14:tracePt t="63383" x="4100513" y="3386138"/>
          <p14:tracePt t="63391" x="4048125" y="3446463"/>
          <p14:tracePt t="63400" x="4005263" y="3524250"/>
          <p14:tracePt t="63407" x="3943350" y="3603625"/>
          <p14:tracePt t="63416" x="3900488" y="3663950"/>
          <p14:tracePt t="63423" x="3865563" y="3743325"/>
          <p14:tracePt t="63433" x="3813175" y="3821113"/>
          <p14:tracePt t="63439" x="3751263" y="3883025"/>
          <p14:tracePt t="63450" x="3708400" y="3952875"/>
          <p14:tracePt t="63455" x="3646488" y="4013200"/>
          <p14:tracePt t="63464" x="3594100" y="4065588"/>
          <p14:tracePt t="63471" x="3551238" y="4100513"/>
          <p14:tracePt t="63479" x="3506788" y="4135438"/>
          <p14:tracePt t="63487" x="3446463" y="4144963"/>
          <p14:tracePt t="63495" x="3403600" y="4152900"/>
          <p14:tracePt t="63503" x="3359150" y="4152900"/>
          <p14:tracePt t="63511" x="3316288" y="4179888"/>
          <p14:tracePt t="63519" x="3271838" y="4179888"/>
          <p14:tracePt t="63528" x="3228975" y="4179888"/>
          <p14:tracePt t="63535" x="3176588" y="4179888"/>
          <p14:tracePt t="63543" x="3124200" y="4179888"/>
          <p14:tracePt t="63551" x="3079750" y="4170363"/>
          <p14:tracePt t="63559" x="3054350" y="4170363"/>
          <p14:tracePt t="63567" x="3027363" y="4170363"/>
          <p14:tracePt t="63599" x="3009900" y="4170363"/>
          <p14:tracePt t="63616" x="3001963" y="4179888"/>
          <p14:tracePt t="63622" x="3019425" y="4240213"/>
          <p14:tracePt t="63633" x="3036888" y="4302125"/>
          <p14:tracePt t="63639" x="3097213" y="4389438"/>
          <p14:tracePt t="63651" x="3159125" y="4459288"/>
          <p14:tracePt t="63655" x="3211513" y="4546600"/>
          <p14:tracePt t="63663" x="3271838" y="4624388"/>
          <p14:tracePt t="63671" x="3359150" y="4702175"/>
          <p14:tracePt t="63679" x="3429000" y="4746625"/>
          <p14:tracePt t="63687" x="3506788" y="4781550"/>
          <p14:tracePt t="63695" x="3559175" y="4799013"/>
          <p14:tracePt t="63703" x="3629025" y="4833938"/>
          <p14:tracePt t="63711" x="3673475" y="4833938"/>
          <p14:tracePt t="63719" x="3716338" y="4833938"/>
          <p14:tracePt t="63727" x="3760788" y="4824413"/>
          <p14:tracePt t="63735" x="3803650" y="4799013"/>
          <p14:tracePt t="63743" x="3848100" y="4754563"/>
          <p14:tracePt t="63751" x="3900488" y="4719638"/>
          <p14:tracePt t="63759" x="3970338" y="4667250"/>
          <p14:tracePt t="63767" x="4022725" y="4606925"/>
          <p14:tracePt t="63775" x="4083050" y="4546600"/>
          <p14:tracePt t="63783" x="4127500" y="4502150"/>
          <p14:tracePt t="63791" x="4197350" y="4424363"/>
          <p14:tracePt t="63799" x="4275138" y="4371975"/>
          <p14:tracePt t="63807" x="4344988" y="4319588"/>
          <p14:tracePt t="63816" x="4424363" y="4257675"/>
          <p14:tracePt t="63823" x="4494213" y="4232275"/>
          <p14:tracePt t="63833" x="4546600" y="4170363"/>
          <p14:tracePt t="63839" x="4589463" y="4152900"/>
          <p14:tracePt t="63850" x="4649788" y="4117975"/>
          <p14:tracePt t="63855" x="4694238" y="4100513"/>
          <p14:tracePt t="63863" x="4754563" y="4065588"/>
          <p14:tracePt t="63871" x="4816475" y="4040188"/>
          <p14:tracePt t="63879" x="4859338" y="4022725"/>
          <p14:tracePt t="63887" x="4929188" y="4013200"/>
          <p14:tracePt t="63896" x="4991100" y="3987800"/>
          <p14:tracePt t="63903" x="5043488" y="3952875"/>
          <p14:tracePt t="63910" x="5121275" y="3935413"/>
          <p14:tracePt t="63919" x="5200650" y="3890963"/>
          <p14:tracePt t="63927" x="5260975" y="3856038"/>
          <p14:tracePt t="63935" x="5330825" y="3838575"/>
          <p14:tracePt t="63943" x="5392738" y="3795713"/>
          <p14:tracePt t="63950" x="5470525" y="3760788"/>
          <p14:tracePt t="63959" x="5522913" y="3725863"/>
          <p14:tracePt t="63967" x="5557838" y="3690938"/>
          <p14:tracePt t="63975" x="5592763" y="3673475"/>
          <p14:tracePt t="63982" x="5645150" y="3638550"/>
          <p14:tracePt t="63991" x="5689600" y="3603625"/>
          <p14:tracePt t="63999" x="5715000" y="3586163"/>
          <p14:tracePt t="64007" x="5740400" y="3576638"/>
          <p14:tracePt t="64016" x="5802313" y="3551238"/>
          <p14:tracePt t="64023" x="5819775" y="3541713"/>
          <p14:tracePt t="64032" x="5845175" y="3533775"/>
          <p14:tracePt t="64039" x="5872163" y="3516313"/>
          <p14:tracePt t="64050" x="5915025" y="3516313"/>
          <p14:tracePt t="64055" x="5959475" y="3516313"/>
          <p14:tracePt t="64066" x="6019800" y="3516313"/>
          <p14:tracePt t="64071" x="6081713" y="3516313"/>
          <p14:tracePt t="64079" x="6169025" y="3516313"/>
          <p14:tracePt t="64087" x="6246813" y="3516313"/>
          <p14:tracePt t="64095" x="6343650" y="3516313"/>
          <p14:tracePt t="64103" x="6438900" y="3541713"/>
          <p14:tracePt t="64116" x="6526213" y="3586163"/>
          <p14:tracePt t="64119" x="6630988" y="3611563"/>
          <p14:tracePt t="64127" x="6718300" y="3629025"/>
          <p14:tracePt t="64135" x="6788150" y="3663950"/>
          <p14:tracePt t="64143" x="6850063" y="3698875"/>
          <p14:tracePt t="64151" x="6900863" y="3716338"/>
          <p14:tracePt t="64159" x="6935788" y="3743325"/>
          <p14:tracePt t="64167" x="6953250" y="3760788"/>
          <p14:tracePt t="64183" x="6962775" y="3778250"/>
          <p14:tracePt t="64191" x="6980238" y="3786188"/>
          <p14:tracePt t="64200" x="6980238" y="3795713"/>
          <p14:tracePt t="64207" x="6980238" y="3803650"/>
          <p14:tracePt t="64216" x="6980238" y="3821113"/>
          <p14:tracePt t="64222" x="6988175" y="3830638"/>
          <p14:tracePt t="64233" x="6997700" y="3838575"/>
          <p14:tracePt t="64367" x="6997700" y="3848100"/>
          <p14:tracePt t="64375" x="6962775" y="3848100"/>
          <p14:tracePt t="64383" x="6927850" y="3821113"/>
          <p14:tracePt t="64391" x="6910388" y="3821113"/>
          <p14:tracePt t="64487" x="6883400" y="3803650"/>
          <p14:tracePt t="70624" x="6850063" y="3795713"/>
          <p14:tracePt t="70631" x="6823075" y="3778250"/>
          <p14:tracePt t="70639" x="6780213" y="3778250"/>
          <p14:tracePt t="70649" x="6745288" y="3751263"/>
          <p14:tracePt t="70655" x="6718300" y="3751263"/>
          <p14:tracePt t="70664" x="6692900" y="3751263"/>
          <p14:tracePt t="70681" x="6675438" y="3733800"/>
          <p14:tracePt t="70952" x="6665913" y="3733800"/>
          <p14:tracePt t="70959" x="6630988" y="3733800"/>
          <p14:tracePt t="70968" x="6613525" y="3733800"/>
          <p14:tracePt t="70975" x="6570663" y="3760788"/>
          <p14:tracePt t="70983" x="6561138" y="3778250"/>
          <p14:tracePt t="70991" x="6518275" y="3786188"/>
          <p14:tracePt t="70999" x="6500813" y="3795713"/>
          <p14:tracePt t="71008" x="6491288" y="3803650"/>
          <p14:tracePt t="71023" x="6483350" y="3821113"/>
          <p14:tracePt t="71039" x="6456363" y="3838575"/>
          <p14:tracePt t="71047" x="6448425" y="3848100"/>
          <p14:tracePt t="71055" x="6438900" y="3865563"/>
          <p14:tracePt t="71064" x="6386513" y="3865563"/>
          <p14:tracePt t="71071" x="6343650" y="3865563"/>
          <p14:tracePt t="71081" x="6264275" y="3865563"/>
          <p14:tracePt t="71087" x="6169025" y="3865563"/>
          <p14:tracePt t="71097" x="6037263" y="3865563"/>
          <p14:tracePt t="71115" x="5732463" y="3838575"/>
          <p14:tracePt t="71119" x="5514975" y="3821113"/>
          <p14:tracePt t="71128" x="5357813" y="3795713"/>
          <p14:tracePt t="71135" x="5208588" y="3795713"/>
          <p14:tracePt t="71143" x="5078413" y="3795713"/>
          <p14:tracePt t="71151" x="4964113" y="3795713"/>
          <p14:tracePt t="71159" x="4876800" y="3795713"/>
          <p14:tracePt t="71167" x="4859338" y="3795713"/>
          <p14:tracePt t="71215" x="4841875" y="3795713"/>
          <p14:tracePt t="71223" x="4841875" y="3838575"/>
          <p14:tracePt t="71230" x="4868863" y="3908425"/>
          <p14:tracePt t="71239" x="4903788" y="3970338"/>
          <p14:tracePt t="71247" x="4929188" y="4013200"/>
          <p14:tracePt t="71255" x="4946650" y="4065588"/>
          <p14:tracePt t="71264" x="4991100" y="4083050"/>
          <p14:tracePt t="71271" x="4999038" y="4092575"/>
          <p14:tracePt t="71281" x="5026025" y="4092575"/>
          <p14:tracePt t="71287" x="5043488" y="4092575"/>
          <p14:tracePt t="71297" x="5060950" y="4092575"/>
          <p14:tracePt t="71303" x="5086350" y="4092575"/>
          <p14:tracePt t="71311" x="5130800" y="4057650"/>
          <p14:tracePt t="71319" x="5148263" y="3995738"/>
          <p14:tracePt t="71328" x="5173663" y="3935413"/>
          <p14:tracePt t="71335" x="5200650" y="3865563"/>
          <p14:tracePt t="71343" x="5200650" y="3821113"/>
          <p14:tracePt t="71351" x="5200650" y="3778250"/>
          <p14:tracePt t="71359" x="5200650" y="3751263"/>
          <p14:tracePt t="71367" x="5200650" y="3733800"/>
          <p14:tracePt t="71375" x="5200650" y="3725863"/>
          <p14:tracePt t="71391" x="5200650" y="3708400"/>
          <p14:tracePt t="71398" x="5191125" y="3681413"/>
          <p14:tracePt t="71407" x="5148263" y="3681413"/>
          <p14:tracePt t="71415" x="5103813" y="3698875"/>
          <p14:tracePt t="71423" x="5043488" y="3743325"/>
          <p14:tracePt t="71431" x="4999038" y="3803650"/>
          <p14:tracePt t="71439" x="4956175" y="3883025"/>
          <p14:tracePt t="71447" x="4903788" y="3978275"/>
          <p14:tracePt t="71455" x="4876800" y="4065588"/>
          <p14:tracePt t="71464" x="4859338" y="4170363"/>
          <p14:tracePt t="71470" x="4859338" y="4257675"/>
          <p14:tracePt t="71482" x="4859338" y="4344988"/>
          <p14:tracePt t="71487" x="4859338" y="4371975"/>
          <p14:tracePt t="71498" x="4859338" y="4414838"/>
          <p14:tracePt t="71503" x="4886325" y="4476750"/>
          <p14:tracePt t="71511" x="4938713" y="4502150"/>
          <p14:tracePt t="71519" x="4999038" y="4519613"/>
          <p14:tracePt t="71528" x="5078413" y="4519613"/>
          <p14:tracePt t="71535" x="5156200" y="4519613"/>
          <p14:tracePt t="71543" x="5235575" y="4511675"/>
          <p14:tracePt t="71551" x="5322888" y="4459288"/>
          <p14:tracePt t="71559" x="5383213" y="4406900"/>
          <p14:tracePt t="71568" x="5418138" y="4362450"/>
          <p14:tracePt t="71575" x="5427663" y="4327525"/>
          <p14:tracePt t="71583" x="5435600" y="4292600"/>
          <p14:tracePt t="71591" x="5435600" y="4249738"/>
          <p14:tracePt t="71599" x="5435600" y="4232275"/>
          <p14:tracePt t="71607" x="5435600" y="4214813"/>
          <p14:tracePt t="71615" x="5435600" y="4197350"/>
          <p14:tracePt t="71623" x="5427663" y="4162425"/>
          <p14:tracePt t="71631" x="5392738" y="4152900"/>
          <p14:tracePt t="71639" x="5365750" y="4152900"/>
          <p14:tracePt t="71648" x="5348288" y="4152900"/>
          <p14:tracePt t="71654" x="5322888" y="4152900"/>
          <p14:tracePt t="71664" x="5313363" y="4152900"/>
          <p14:tracePt t="71671" x="5305425" y="4152900"/>
          <p14:tracePt t="71681" x="5270500" y="4152900"/>
          <p14:tracePt t="71687" x="5260975" y="4179888"/>
          <p14:tracePt t="71697" x="5253038" y="4197350"/>
          <p14:tracePt t="71703" x="5226050" y="4240213"/>
          <p14:tracePt t="71719" x="5226050" y="4257675"/>
          <p14:tracePt t="71983" x="5226050" y="4310063"/>
          <p14:tracePt t="71991" x="5235575" y="4389438"/>
          <p14:tracePt t="71999" x="5287963" y="4449763"/>
          <p14:tracePt t="72007" x="5348288" y="4519613"/>
          <p14:tracePt t="72015" x="5427663" y="4572000"/>
          <p14:tracePt t="72023" x="5497513" y="4614863"/>
          <p14:tracePt t="72032" x="5592763" y="4667250"/>
          <p14:tracePt t="72039" x="5654675" y="4694238"/>
          <p14:tracePt t="72047" x="5722938" y="4702175"/>
          <p14:tracePt t="72055" x="5802313" y="4719638"/>
          <p14:tracePt t="72064" x="5872163" y="4719638"/>
          <p14:tracePt t="72071" x="5949950" y="4719638"/>
          <p14:tracePt t="72081" x="6019800" y="4719638"/>
          <p14:tracePt t="72087" x="6072188" y="4719638"/>
          <p14:tracePt t="72099" x="6124575" y="4694238"/>
          <p14:tracePt t="72103" x="6151563" y="4667250"/>
          <p14:tracePt t="72111" x="6194425" y="4624388"/>
          <p14:tracePt t="72119" x="6203950" y="4597400"/>
          <p14:tracePt t="72128" x="6211888" y="4564063"/>
          <p14:tracePt t="72135" x="6238875" y="4546600"/>
          <p14:tracePt t="72143" x="6246813" y="4502150"/>
          <p14:tracePt t="72151" x="6246813" y="4494213"/>
          <p14:tracePt t="72159" x="6246813" y="4467225"/>
          <p14:tracePt t="72271" x="6246813" y="4494213"/>
          <p14:tracePt t="72280" x="6246813" y="4502150"/>
          <p14:tracePt t="72287" x="6246813" y="4519613"/>
          <p14:tracePt t="72297" x="6264275" y="4546600"/>
          <p14:tracePt t="72311" x="6281738" y="4572000"/>
          <p14:tracePt t="72335" x="6291263" y="4579938"/>
          <p14:tracePt t="72559" x="6281738" y="4579938"/>
          <p14:tracePt t="73455" x="6273800" y="4606925"/>
          <p14:tracePt t="73464" x="6264275" y="4614863"/>
          <p14:tracePt t="73481" x="6264275" y="4624388"/>
          <p14:tracePt t="73497" x="6264275" y="4632325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flowcytometry.gwu.edu/sites/flowcytometry.gwu.edu/files/downloads/Sony%20iRFPs.jpg">
            <a:extLst>
              <a:ext uri="{FF2B5EF4-FFF2-40B4-BE49-F238E27FC236}">
                <a16:creationId xmlns:a16="http://schemas.microsoft.com/office/drawing/2014/main" id="{BA3E7B5A-0C28-B9C0-0094-725D929C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5534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spd="slow" advTm="10500"/>
    </mc:Fallback>
  </mc:AlternateContent>
  <p:extLst>
    <p:ext uri="{3A86A75C-4F4B-4683-9AE1-C65F6400EC91}">
      <p14:laserTraceLst xmlns:p14="http://schemas.microsoft.com/office/powerpoint/2010/main">
        <p14:tracePtLst>
          <p14:tracePt t="723" x="6238875" y="4649788"/>
          <p14:tracePt t="731" x="6169025" y="4649788"/>
          <p14:tracePt t="740" x="6046788" y="4641850"/>
          <p14:tracePt t="747" x="5872163" y="4606925"/>
          <p14:tracePt t="757" x="5689600" y="4564063"/>
          <p14:tracePt t="763" x="5497513" y="4546600"/>
          <p14:tracePt t="773" x="5322888" y="4537075"/>
          <p14:tracePt t="779" x="5165725" y="4537075"/>
          <p14:tracePt t="787" x="5008563" y="4537075"/>
          <p14:tracePt t="795" x="4868863" y="4537075"/>
          <p14:tracePt t="803" x="4746625" y="4537075"/>
          <p14:tracePt t="812" x="4659313" y="4537075"/>
          <p14:tracePt t="819" x="4579938" y="4537075"/>
          <p14:tracePt t="827" x="4537075" y="4537075"/>
          <p14:tracePt t="835" x="4494213" y="4537075"/>
          <p14:tracePt t="844" x="4476750" y="4537075"/>
          <p14:tracePt t="851" x="4449763" y="4537075"/>
          <p14:tracePt t="867" x="4432300" y="4537075"/>
          <p14:tracePt t="875" x="4424363" y="4564063"/>
          <p14:tracePt t="883" x="4379913" y="4589463"/>
          <p14:tracePt t="891" x="4379913" y="4624388"/>
          <p14:tracePt t="899" x="4354513" y="4676775"/>
          <p14:tracePt t="907" x="4354513" y="4719638"/>
          <p14:tracePt t="915" x="4354513" y="4746625"/>
          <p14:tracePt t="923" x="4354513" y="4789488"/>
          <p14:tracePt t="931" x="4354513" y="4824413"/>
          <p14:tracePt t="939" x="4354513" y="4851400"/>
          <p14:tracePt t="947" x="4354513" y="4876800"/>
          <p14:tracePt t="956" x="4354513" y="4894263"/>
          <p14:tracePt t="963" x="4354513" y="4911725"/>
          <p14:tracePt t="973" x="4362450" y="4938713"/>
          <p14:tracePt t="979" x="4389438" y="4964113"/>
          <p14:tracePt t="987" x="4424363" y="4964113"/>
          <p14:tracePt t="995" x="4494213" y="4973638"/>
          <p14:tracePt t="1003" x="4564063" y="4973638"/>
          <p14:tracePt t="1011" x="4649788" y="4973638"/>
          <p14:tracePt t="1019" x="4764088" y="4973638"/>
          <p14:tracePt t="1027" x="4868863" y="4973638"/>
          <p14:tracePt t="1035" x="4991100" y="4973638"/>
          <p14:tracePt t="1043" x="5113338" y="4973638"/>
          <p14:tracePt t="1051" x="5218113" y="4973638"/>
          <p14:tracePt t="1059" x="5330825" y="4973638"/>
          <p14:tracePt t="1067" x="5435600" y="4973638"/>
          <p14:tracePt t="1075" x="5522913" y="4973638"/>
          <p14:tracePt t="1083" x="5610225" y="4973638"/>
          <p14:tracePt t="1091" x="5697538" y="4973638"/>
          <p14:tracePt t="1099" x="5784850" y="4973638"/>
          <p14:tracePt t="1107" x="5854700" y="4973638"/>
          <p14:tracePt t="1115" x="5915025" y="4973638"/>
          <p14:tracePt t="1123" x="5984875" y="4973638"/>
          <p14:tracePt t="1131" x="6037263" y="4973638"/>
          <p14:tracePt t="1139" x="6089650" y="4973638"/>
          <p14:tracePt t="1147" x="6134100" y="4973638"/>
          <p14:tracePt t="1157" x="6176963" y="4973638"/>
          <p14:tracePt t="1163" x="6246813" y="4956175"/>
          <p14:tracePt t="1173" x="6291263" y="4938713"/>
          <p14:tracePt t="1179" x="6334125" y="4929188"/>
          <p14:tracePt t="1188" x="6386513" y="4911725"/>
          <p14:tracePt t="1195" x="6421438" y="4886325"/>
          <p14:tracePt t="1203" x="6473825" y="4868863"/>
          <p14:tracePt t="1211" x="6526213" y="4841875"/>
          <p14:tracePt t="1219" x="6561138" y="4816475"/>
          <p14:tracePt t="1227" x="6613525" y="4799013"/>
          <p14:tracePt t="1235" x="6640513" y="4772025"/>
          <p14:tracePt t="1244" x="6683375" y="4754563"/>
          <p14:tracePt t="1251" x="6700838" y="4737100"/>
          <p14:tracePt t="1259" x="6727825" y="4719638"/>
          <p14:tracePt t="1267" x="6745288" y="4711700"/>
          <p14:tracePt t="1275" x="6780213" y="4684713"/>
          <p14:tracePt t="1283" x="6805613" y="4667250"/>
          <p14:tracePt t="1291" x="6832600" y="4641850"/>
          <p14:tracePt t="1299" x="6858000" y="4624388"/>
          <p14:tracePt t="1307" x="6875463" y="4597400"/>
          <p14:tracePt t="1315" x="6910388" y="4564063"/>
          <p14:tracePt t="1323" x="6945313" y="4519613"/>
          <p14:tracePt t="1331" x="6953250" y="4494213"/>
          <p14:tracePt t="1340" x="6962775" y="4414838"/>
          <p14:tracePt t="1347" x="6980238" y="4337050"/>
          <p14:tracePt t="1356" x="6980238" y="4275138"/>
          <p14:tracePt t="1363" x="6980238" y="4170363"/>
          <p14:tracePt t="1373" x="6980238" y="4075113"/>
          <p14:tracePt t="1379" x="6980238" y="3995738"/>
          <p14:tracePt t="1388" x="6980238" y="3900488"/>
          <p14:tracePt t="1395" x="6970713" y="3813175"/>
          <p14:tracePt t="1403" x="6935788" y="3733800"/>
          <p14:tracePt t="1412" x="6892925" y="3663950"/>
          <p14:tracePt t="1420" x="6840538" y="3586163"/>
          <p14:tracePt t="1428" x="6797675" y="3541713"/>
          <p14:tracePt t="1435" x="6745288" y="3506788"/>
          <p14:tracePt t="1444" x="6675438" y="3498850"/>
          <p14:tracePt t="1452" x="6613525" y="3471863"/>
          <p14:tracePt t="1460" x="6518275" y="3463925"/>
          <p14:tracePt t="1468" x="6438900" y="3463925"/>
          <p14:tracePt t="1476" x="6351588" y="3463925"/>
          <p14:tracePt t="1484" x="6221413" y="3471863"/>
          <p14:tracePt t="1492" x="6134100" y="3533775"/>
          <p14:tracePt t="1500" x="6046788" y="3603625"/>
          <p14:tracePt t="1508" x="5949950" y="3690938"/>
          <p14:tracePt t="1516" x="5880100" y="3778250"/>
          <p14:tracePt t="1524" x="5837238" y="3873500"/>
          <p14:tracePt t="1532" x="5784850" y="3978275"/>
          <p14:tracePt t="1541" x="5775325" y="4092575"/>
          <p14:tracePt t="1547" x="5749925" y="4197350"/>
          <p14:tracePt t="1557" x="5749925" y="4302125"/>
          <p14:tracePt t="1564" x="5749925" y="4397375"/>
          <p14:tracePt t="1574" x="5757863" y="4484688"/>
          <p14:tracePt t="1580" x="5819775" y="4564063"/>
          <p14:tracePt t="1588" x="5889625" y="4624388"/>
          <p14:tracePt t="1595" x="5976938" y="4694238"/>
          <p14:tracePt t="1604" x="6081713" y="4746625"/>
          <p14:tracePt t="1612" x="6176963" y="4781550"/>
          <p14:tracePt t="1620" x="6291263" y="4799013"/>
          <p14:tracePt t="1628" x="6396038" y="4833938"/>
          <p14:tracePt t="1636" x="6473825" y="4841875"/>
          <p14:tracePt t="1644" x="6570663" y="4841875"/>
          <p14:tracePt t="1652" x="6675438" y="4841875"/>
          <p14:tracePt t="1660" x="6735763" y="4841875"/>
          <p14:tracePt t="1668" x="6805613" y="4841875"/>
          <p14:tracePt t="1676" x="6858000" y="4841875"/>
          <p14:tracePt t="1684" x="6910388" y="4841875"/>
          <p14:tracePt t="1692" x="6945313" y="4841875"/>
          <p14:tracePt t="1700" x="6962775" y="4841875"/>
          <p14:tracePt t="1708" x="6988175" y="4841875"/>
          <p14:tracePt t="1723" x="6997700" y="4841875"/>
          <p14:tracePt t="1876" x="6962775" y="4824413"/>
          <p14:tracePt t="1884" x="6935788" y="4824413"/>
          <p14:tracePt t="1892" x="6892925" y="4799013"/>
          <p14:tracePt t="1900" x="6875463" y="4772025"/>
          <p14:tracePt t="1908" x="6840538" y="4754563"/>
          <p14:tracePt t="2366" x="6832600" y="4764088"/>
          <p14:tracePt t="2374" x="6832600" y="4789488"/>
          <p14:tracePt t="2380" x="6805613" y="4833938"/>
          <p14:tracePt t="2388" x="6805613" y="4851400"/>
          <p14:tracePt t="2396" x="6805613" y="4894263"/>
          <p14:tracePt t="2405" x="6788150" y="4929188"/>
          <p14:tracePt t="2412" x="6780213" y="4956175"/>
          <p14:tracePt t="2420" x="6780213" y="4981575"/>
          <p14:tracePt t="2428" x="6780213" y="5008563"/>
          <p14:tracePt t="2436" x="6780213" y="5043488"/>
          <p14:tracePt t="2444" x="6780213" y="5060950"/>
          <p14:tracePt t="2452" x="6780213" y="5068888"/>
          <p14:tracePt t="2460" x="6780213" y="5095875"/>
          <p14:tracePt t="2468" x="6780213" y="5103813"/>
          <p14:tracePt t="2484" x="6788150" y="5130800"/>
          <p14:tracePt t="2508" x="6805613" y="5138738"/>
          <p14:tracePt t="2516" x="6815138" y="5148263"/>
          <p14:tracePt t="2556" x="6832600" y="5173663"/>
          <p14:tracePt t="2574" x="6850063" y="5183188"/>
          <p14:tracePt t="2604" x="6858000" y="5191125"/>
          <p14:tracePt t="2628" x="6858000" y="5200650"/>
          <p14:tracePt t="2692" x="6858000" y="5218113"/>
          <p14:tracePt t="2716" x="6858000" y="5226050"/>
          <p14:tracePt t="2740" x="6858000" y="5235575"/>
          <p14:tracePt t="2780" x="6858000" y="5260975"/>
          <p14:tracePt t="2804" x="6858000" y="5270500"/>
          <p14:tracePt t="2844" x="6858000" y="5278438"/>
          <p14:tracePt t="2860" x="6865938" y="5287963"/>
          <p14:tracePt t="2892" x="6865938" y="5313363"/>
          <p14:tracePt t="2916" x="6865938" y="5322888"/>
          <p14:tracePt t="2948" x="6865938" y="5330825"/>
          <p14:tracePt t="2972" x="6865938" y="5348288"/>
          <p14:tracePt t="2980" x="6865938" y="5365750"/>
          <p14:tracePt t="2990" x="6865938" y="5375275"/>
          <p14:tracePt t="3004" x="6865938" y="5392738"/>
          <p14:tracePt t="3020" x="6865938" y="5400675"/>
          <p14:tracePt t="3036" x="6865938" y="5418138"/>
          <p14:tracePt t="3060" x="6865938" y="5435600"/>
          <p14:tracePt t="3092" x="6865938" y="5445125"/>
          <p14:tracePt t="3116" x="6865938" y="5453063"/>
          <p14:tracePt t="3132" x="6865938" y="5480050"/>
          <p14:tracePt t="3286" x="6865938" y="5487988"/>
          <p14:tracePt t="3292" x="6865938" y="5497513"/>
          <p14:tracePt t="3300" x="6865938" y="5505450"/>
          <p14:tracePt t="3309" x="6865938" y="5532438"/>
          <p14:tracePt t="3317" x="6865938" y="5540375"/>
          <p14:tracePt t="3327" x="6865938" y="5567363"/>
          <p14:tracePt t="3332" x="6865938" y="5584825"/>
          <p14:tracePt t="3342" x="6865938" y="5592763"/>
          <p14:tracePt t="3348" x="6865938" y="5619750"/>
          <p14:tracePt t="3364" x="6865938" y="5637213"/>
          <p14:tracePt t="3374" x="6865938" y="5654675"/>
          <p14:tracePt t="3380" x="6865938" y="5662613"/>
          <p14:tracePt t="3390" x="6840538" y="5680075"/>
          <p14:tracePt t="3412" x="6840538" y="5707063"/>
          <p14:tracePt t="3420" x="6840538" y="5715000"/>
          <p14:tracePt t="3428" x="6840538" y="5722938"/>
          <p14:tracePt t="3436" x="6840538" y="5749925"/>
          <p14:tracePt t="3444" x="6840538" y="5767388"/>
          <p14:tracePt t="3452" x="6840538" y="5784850"/>
          <p14:tracePt t="3461" x="6840538" y="5802313"/>
          <p14:tracePt t="3469" x="6840538" y="5827713"/>
          <p14:tracePt t="3476" x="6840538" y="5854700"/>
          <p14:tracePt t="3484" x="6840538" y="5880100"/>
          <p14:tracePt t="3492" x="6840538" y="5889625"/>
          <p14:tracePt t="3500" x="6840538" y="5924550"/>
          <p14:tracePt t="3508" x="6840538" y="5942013"/>
          <p14:tracePt t="3516" x="6840538" y="5967413"/>
          <p14:tracePt t="3524" x="6840538" y="5976938"/>
          <p14:tracePt t="3532" x="6840538" y="5984875"/>
          <p14:tracePt t="3540" x="6832600" y="6011863"/>
          <p14:tracePt t="3548" x="6832600" y="6019800"/>
          <p14:tracePt t="3564" x="6823075" y="6029325"/>
          <p14:tracePt t="3589" x="6788150" y="6029325"/>
          <p14:tracePt t="3596" x="6762750" y="6029325"/>
          <p14:tracePt t="3608" x="6710363" y="6029325"/>
          <p14:tracePt t="3612" x="6630988" y="6019800"/>
          <p14:tracePt t="3621" x="6561138" y="5976938"/>
          <p14:tracePt t="3628" x="6483350" y="5915025"/>
          <p14:tracePt t="3636" x="6396038" y="5862638"/>
          <p14:tracePt t="3644" x="6326188" y="5810250"/>
          <p14:tracePt t="3652" x="6238875" y="5740400"/>
          <p14:tracePt t="3660" x="6176963" y="5680075"/>
          <p14:tracePt t="3668" x="6089650" y="5602288"/>
          <p14:tracePt t="3676" x="6002338" y="5540375"/>
          <p14:tracePt t="3684" x="5932488" y="5470525"/>
          <p14:tracePt t="3692" x="5862638" y="5410200"/>
          <p14:tracePt t="3700" x="5827713" y="5365750"/>
          <p14:tracePt t="3708" x="5792788" y="5305425"/>
          <p14:tracePt t="3716" x="5775325" y="5287963"/>
          <p14:tracePt t="3724" x="5740400" y="5253038"/>
          <p14:tracePt t="3740" x="5707063" y="5243513"/>
          <p14:tracePt t="3748" x="5697538" y="5243513"/>
          <p14:tracePt t="3757" x="5662613" y="5218113"/>
          <p14:tracePt t="3764" x="5627688" y="5218113"/>
          <p14:tracePt t="3774" x="5575300" y="5218113"/>
          <p14:tracePt t="3780" x="5522913" y="5218113"/>
          <p14:tracePt t="3791" x="5453063" y="5218113"/>
          <p14:tracePt t="3796" x="5400675" y="5226050"/>
          <p14:tracePt t="3804" x="5322888" y="5243513"/>
          <p14:tracePt t="3812" x="5253038" y="5287963"/>
          <p14:tracePt t="3821" x="5148263" y="5348288"/>
          <p14:tracePt t="3828" x="5060950" y="5375275"/>
          <p14:tracePt t="3836" x="4964113" y="5410200"/>
          <p14:tracePt t="3844" x="4868863" y="5453063"/>
          <p14:tracePt t="3852" x="4772025" y="5497513"/>
          <p14:tracePt t="3860" x="4694238" y="5522913"/>
          <p14:tracePt t="3868" x="4606925" y="5567363"/>
          <p14:tracePt t="3876" x="4529138" y="5592763"/>
          <p14:tracePt t="3884" x="4467225" y="5619750"/>
          <p14:tracePt t="3892" x="4389438" y="5672138"/>
          <p14:tracePt t="3900" x="4310063" y="5722938"/>
          <p14:tracePt t="3908" x="4249738" y="5767388"/>
          <p14:tracePt t="3916" x="4179888" y="5837238"/>
          <p14:tracePt t="3924" x="4117975" y="5889625"/>
          <p14:tracePt t="3932" x="4057650" y="5959475"/>
          <p14:tracePt t="3940" x="4013200" y="6029325"/>
          <p14:tracePt t="3948" x="3943350" y="6099175"/>
          <p14:tracePt t="3957" x="3908425" y="6151563"/>
          <p14:tracePt t="3964" x="3873500" y="6221413"/>
          <p14:tracePt t="3974" x="3838575" y="6273800"/>
          <p14:tracePt t="3980" x="3821113" y="6316663"/>
          <p14:tracePt t="3991" x="3813175" y="6361113"/>
          <p14:tracePt t="3996" x="3813175" y="6378575"/>
          <p14:tracePt t="4005" x="3786188" y="6421438"/>
          <p14:tracePt t="4012" x="3786188" y="6456363"/>
          <p14:tracePt t="4020" x="3786188" y="6465888"/>
          <p14:tracePt t="4028" x="3786188" y="6483350"/>
          <p14:tracePt t="4036" x="3786188" y="6491288"/>
          <p14:tracePt t="4044" x="3786188" y="6508750"/>
          <p14:tracePt t="4060" x="3786188" y="6526213"/>
          <p14:tracePt t="4141" x="3768725" y="6526213"/>
          <p14:tracePt t="4157" x="3743325" y="6518275"/>
          <p14:tracePt t="4165" x="3725863" y="6500813"/>
          <p14:tracePt t="4176" x="3698875" y="6473825"/>
          <p14:tracePt t="4180" x="3681413" y="6465888"/>
          <p14:tracePt t="4191" x="3656013" y="6438900"/>
          <p14:tracePt t="4197" x="3621088" y="6430963"/>
          <p14:tracePt t="4209" x="3603625" y="6413500"/>
          <p14:tracePt t="4212" x="3568700" y="6396038"/>
          <p14:tracePt t="4221" x="3551238" y="6386513"/>
          <p14:tracePt t="4228" x="3489325" y="6351588"/>
          <p14:tracePt t="4236" x="3446463" y="6343650"/>
          <p14:tracePt t="4244" x="3421063" y="6334125"/>
          <p14:tracePt t="4252" x="3386138" y="6308725"/>
          <p14:tracePt t="4260" x="3341688" y="6299200"/>
          <p14:tracePt t="4268" x="3289300" y="6291263"/>
          <p14:tracePt t="4276" x="3228975" y="6281738"/>
          <p14:tracePt t="4284" x="3159125" y="6246813"/>
          <p14:tracePt t="4292" x="3132138" y="6246813"/>
          <p14:tracePt t="4300" x="3071813" y="6238875"/>
          <p14:tracePt t="4308" x="2984500" y="6221413"/>
          <p14:tracePt t="4316" x="2914650" y="6221413"/>
          <p14:tracePt t="4324" x="2852738" y="6203950"/>
          <p14:tracePt t="4332" x="2782888" y="6203950"/>
          <p14:tracePt t="4340" x="2695575" y="6203950"/>
          <p14:tracePt t="4348" x="2617788" y="6203950"/>
          <p14:tracePt t="4358" x="2547938" y="6203950"/>
          <p14:tracePt t="4364" x="2468563" y="6203950"/>
          <p14:tracePt t="4373" x="2416175" y="6203950"/>
          <p14:tracePt t="4380" x="2373313" y="6203950"/>
          <p14:tracePt t="4390" x="2328863" y="6221413"/>
          <p14:tracePt t="4396" x="2286000" y="6229350"/>
          <p14:tracePt t="4405" x="2243138" y="6246813"/>
          <p14:tracePt t="4412" x="2225675" y="6264275"/>
          <p14:tracePt t="4420" x="2208213" y="6273800"/>
          <p14:tracePt t="4428" x="2181225" y="6281738"/>
          <p14:tracePt t="4436" x="2155825" y="6308725"/>
          <p14:tracePt t="4444" x="2138363" y="6316663"/>
          <p14:tracePt t="4452" x="2093913" y="6334125"/>
          <p14:tracePt t="4460" x="2085975" y="6334125"/>
          <p14:tracePt t="4468" x="2041525" y="6361113"/>
          <p14:tracePt t="4476" x="1998663" y="6361113"/>
          <p14:tracePt t="4485" x="1936750" y="6361113"/>
          <p14:tracePt t="4492" x="1858963" y="6361113"/>
          <p14:tracePt t="4500" x="1806575" y="6361113"/>
          <p14:tracePt t="4508" x="1684338" y="6308725"/>
          <p14:tracePt t="4516" x="1587500" y="6256338"/>
          <p14:tracePt t="4524" x="1500188" y="6203950"/>
          <p14:tracePt t="4532" x="1377950" y="6134100"/>
          <p14:tracePt t="4540" x="1282700" y="6081713"/>
          <p14:tracePt t="4548" x="1203325" y="6029325"/>
          <p14:tracePt t="4557" x="1135063" y="5976938"/>
          <p14:tracePt t="4564" x="1082675" y="5915025"/>
          <p14:tracePt t="4574" x="1065213" y="5872163"/>
          <p14:tracePt t="4580" x="1047750" y="5819775"/>
          <p14:tracePt t="4590" x="1047750" y="5802313"/>
          <p14:tracePt t="4596" x="1047750" y="5757863"/>
          <p14:tracePt t="4604" x="1047750" y="5722938"/>
          <p14:tracePt t="4612" x="1073150" y="5689600"/>
          <p14:tracePt t="4620" x="1135063" y="5645150"/>
          <p14:tracePt t="4628" x="1177925" y="5627688"/>
          <p14:tracePt t="4636" x="1230313" y="5602288"/>
          <p14:tracePt t="4644" x="1273175" y="5592763"/>
          <p14:tracePt t="4652" x="1335088" y="5592763"/>
          <p14:tracePt t="4660" x="1395413" y="5584825"/>
          <p14:tracePt t="4668" x="1447800" y="5584825"/>
          <p14:tracePt t="4676" x="1500188" y="5567363"/>
          <p14:tracePt t="4685" x="1544638" y="5567363"/>
          <p14:tracePt t="4692" x="1570038" y="5567363"/>
          <p14:tracePt t="4700" x="1587500" y="5549900"/>
          <p14:tracePt t="4708" x="1614488" y="5549900"/>
          <p14:tracePt t="4716" x="1639888" y="5549900"/>
          <p14:tracePt t="4724" x="1657350" y="5540375"/>
          <p14:tracePt t="4732" x="1674813" y="5540375"/>
          <p14:tracePt t="4741" x="1719263" y="5540375"/>
          <p14:tracePt t="4748" x="1754188" y="5540375"/>
          <p14:tracePt t="4757" x="1806575" y="5540375"/>
          <p14:tracePt t="4764" x="1876425" y="5540375"/>
          <p14:tracePt t="4773" x="1928813" y="5540375"/>
          <p14:tracePt t="4780" x="1989138" y="5540375"/>
          <p14:tracePt t="4790" x="2051050" y="5549900"/>
          <p14:tracePt t="4796" x="2138363" y="5575300"/>
          <p14:tracePt t="4807" x="2208213" y="5575300"/>
          <p14:tracePt t="4812" x="2278063" y="5592763"/>
          <p14:tracePt t="4820" x="2328863" y="5610225"/>
          <p14:tracePt t="4828" x="2373313" y="5610225"/>
          <p14:tracePt t="4836" x="2408238" y="5610225"/>
          <p14:tracePt t="4844" x="2416175" y="5610225"/>
          <p14:tracePt t="4860" x="2425700" y="5610225"/>
          <p14:tracePt t="4868" x="2443163" y="5602288"/>
          <p14:tracePt t="4876" x="2443163" y="5584825"/>
          <p14:tracePt t="4884" x="2451100" y="5540375"/>
          <p14:tracePt t="4892" x="2468563" y="5505450"/>
          <p14:tracePt t="4900" x="2495550" y="5470525"/>
          <p14:tracePt t="4908" x="2538413" y="5418138"/>
          <p14:tracePt t="4916" x="2600325" y="5365750"/>
          <p14:tracePt t="4924" x="2660650" y="5322888"/>
          <p14:tracePt t="4932" x="2730500" y="5278438"/>
          <p14:tracePt t="4940" x="2844800" y="5243513"/>
          <p14:tracePt t="4948" x="2932113" y="5208588"/>
          <p14:tracePt t="4957" x="3036888" y="5191125"/>
          <p14:tracePt t="4964" x="3149600" y="5165725"/>
          <p14:tracePt t="4974" x="3236913" y="5156200"/>
          <p14:tracePt t="4980" x="3341688" y="5148263"/>
          <p14:tracePt t="4991" x="3429000" y="5148263"/>
          <p14:tracePt t="4996" x="3533775" y="5148263"/>
          <p14:tracePt t="5007" x="3638550" y="5148263"/>
          <p14:tracePt t="5012" x="3708400" y="5173663"/>
          <p14:tracePt t="5020" x="3768725" y="5218113"/>
          <p14:tracePt t="5028" x="3821113" y="5226050"/>
          <p14:tracePt t="5036" x="3883025" y="5278438"/>
          <p14:tracePt t="5044" x="3908425" y="5330825"/>
          <p14:tracePt t="5052" x="3952875" y="5392738"/>
          <p14:tracePt t="5060" x="4013200" y="5462588"/>
          <p14:tracePt t="5068" x="4057650" y="5505450"/>
          <p14:tracePt t="5076" x="4100513" y="5549900"/>
          <p14:tracePt t="5084" x="4127500" y="5575300"/>
          <p14:tracePt t="5092" x="4187825" y="5610225"/>
          <p14:tracePt t="5100" x="4240213" y="5610225"/>
          <p14:tracePt t="5108" x="4319588" y="5610225"/>
          <p14:tracePt t="5116" x="4344988" y="5610225"/>
          <p14:tracePt t="5124" x="4432300" y="5584825"/>
          <p14:tracePt t="5132" x="4467225" y="5540375"/>
          <p14:tracePt t="5141" x="4564063" y="5470525"/>
          <p14:tracePt t="5148" x="4624388" y="5418138"/>
          <p14:tracePt t="5157" x="4719638" y="5340350"/>
          <p14:tracePt t="5174" x="4841875" y="5208588"/>
          <p14:tracePt t="5180" x="4894263" y="5148263"/>
          <p14:tracePt t="5190" x="4938713" y="5078413"/>
          <p14:tracePt t="5196" x="4981575" y="5033963"/>
          <p14:tracePt t="5208" x="5016500" y="4991100"/>
          <p14:tracePt t="5212" x="5033963" y="4973638"/>
          <p14:tracePt t="5220" x="5078413" y="4938713"/>
          <p14:tracePt t="5228" x="5113338" y="4911725"/>
          <p14:tracePt t="5236" x="5165725" y="4894263"/>
          <p14:tracePt t="5244" x="5208588" y="4886325"/>
          <p14:tracePt t="5252" x="5260975" y="4868863"/>
          <p14:tracePt t="5260" x="5340350" y="4859338"/>
          <p14:tracePt t="5268" x="5410200" y="4841875"/>
          <p14:tracePt t="5276" x="5497513" y="4841875"/>
          <p14:tracePt t="5284" x="5584825" y="4841875"/>
          <p14:tracePt t="5292" x="5654675" y="4841875"/>
          <p14:tracePt t="5300" x="5740400" y="4841875"/>
          <p14:tracePt t="5308" x="5819775" y="4851400"/>
          <p14:tracePt t="5316" x="5897563" y="4886325"/>
          <p14:tracePt t="5324" x="5959475" y="4921250"/>
          <p14:tracePt t="5332" x="6019800" y="4964113"/>
          <p14:tracePt t="5340" x="6037263" y="5008563"/>
          <p14:tracePt t="5348" x="6072188" y="5060950"/>
          <p14:tracePt t="5357" x="6089650" y="5138738"/>
          <p14:tracePt t="5364" x="6107113" y="5200650"/>
          <p14:tracePt t="5374" x="6124575" y="5270500"/>
          <p14:tracePt t="5380" x="6151563" y="5330825"/>
          <p14:tracePt t="5390" x="6151563" y="5400675"/>
          <p14:tracePt t="5396" x="6159500" y="5453063"/>
          <p14:tracePt t="5404" x="6176963" y="5505450"/>
          <p14:tracePt t="5412" x="6203950" y="5549900"/>
          <p14:tracePt t="5420" x="6211888" y="5567363"/>
          <p14:tracePt t="5428" x="6256338" y="5610225"/>
          <p14:tracePt t="5436" x="6291263" y="5627688"/>
          <p14:tracePt t="5444" x="6308725" y="5627688"/>
          <p14:tracePt t="5452" x="6369050" y="5627688"/>
          <p14:tracePt t="5460" x="6413500" y="5627688"/>
          <p14:tracePt t="5468" x="6465888" y="5627688"/>
          <p14:tracePt t="5476" x="6518275" y="5627688"/>
          <p14:tracePt t="5485" x="6561138" y="5602288"/>
          <p14:tracePt t="5492" x="6613525" y="5567363"/>
          <p14:tracePt t="5500" x="6675438" y="5540375"/>
          <p14:tracePt t="5508" x="6718300" y="5480050"/>
          <p14:tracePt t="5516" x="6762750" y="5427663"/>
          <p14:tracePt t="5524" x="6805613" y="5375275"/>
          <p14:tracePt t="5532" x="6832600" y="5305425"/>
          <p14:tracePt t="5540" x="6900863" y="5235575"/>
          <p14:tracePt t="5548" x="6953250" y="5165725"/>
          <p14:tracePt t="5557" x="7005638" y="5086350"/>
          <p14:tracePt t="5564" x="7085013" y="5033963"/>
          <p14:tracePt t="5574" x="7154863" y="4981575"/>
          <p14:tracePt t="5580" x="7224713" y="4929188"/>
          <p14:tracePt t="5590" x="7329488" y="4868863"/>
          <p14:tracePt t="5596" x="7381875" y="4824413"/>
          <p14:tracePt t="5608" x="7477125" y="4781550"/>
          <p14:tracePt t="5612" x="7556500" y="4764088"/>
          <p14:tracePt t="5621" x="7651750" y="4729163"/>
          <p14:tracePt t="5628" x="7696200" y="4729163"/>
          <p14:tracePt t="5636" x="7766050" y="4729163"/>
          <p14:tracePt t="5644" x="7808913" y="4729163"/>
          <p14:tracePt t="5652" x="7835900" y="4729163"/>
          <p14:tracePt t="5660" x="7870825" y="4729163"/>
          <p14:tracePt t="5668" x="7948613" y="4789488"/>
          <p14:tracePt t="5676" x="7993063" y="4841875"/>
          <p14:tracePt t="5684" x="8035925" y="4911725"/>
          <p14:tracePt t="5692" x="8070850" y="4973638"/>
          <p14:tracePt t="5700" x="8096250" y="5060950"/>
          <p14:tracePt t="5708" x="8123238" y="5113338"/>
          <p14:tracePt t="5716" x="8140700" y="5183188"/>
          <p14:tracePt t="5724" x="8166100" y="5235575"/>
          <p14:tracePt t="5732" x="8166100" y="5287963"/>
          <p14:tracePt t="5740" x="8201025" y="5330825"/>
          <p14:tracePt t="5757" x="8210550" y="5348288"/>
          <p14:tracePt t="5764" x="8210550" y="5365750"/>
          <p14:tracePt t="5780" x="8218488" y="5375275"/>
          <p14:tracePt t="5806" x="8228013" y="5340350"/>
          <p14:tracePt t="5812" x="8228013" y="5287963"/>
          <p14:tracePt t="5820" x="8253413" y="5208588"/>
          <p14:tracePt t="5828" x="8253413" y="5130800"/>
          <p14:tracePt t="5836" x="8253413" y="5033963"/>
          <p14:tracePt t="5844" x="8270875" y="4929188"/>
          <p14:tracePt t="5852" x="8288338" y="4824413"/>
          <p14:tracePt t="5860" x="8288338" y="4684713"/>
          <p14:tracePt t="5868" x="8305800" y="4537075"/>
          <p14:tracePt t="5876" x="8315325" y="4424363"/>
          <p14:tracePt t="5884" x="8315325" y="4284663"/>
          <p14:tracePt t="5892" x="8332788" y="4144963"/>
          <p14:tracePt t="5900" x="8332788" y="4013200"/>
          <p14:tracePt t="5908" x="8332788" y="3890963"/>
          <p14:tracePt t="5916" x="8332788" y="3768725"/>
          <p14:tracePt t="5924" x="8340725" y="3646488"/>
          <p14:tracePt t="5932" x="8340725" y="3559175"/>
          <p14:tracePt t="5941" x="8340725" y="3471863"/>
          <p14:tracePt t="5948" x="8340725" y="3411538"/>
          <p14:tracePt t="5957" x="8340725" y="3359150"/>
          <p14:tracePt t="5964" x="8340725" y="3341688"/>
          <p14:tracePt t="5973" x="8340725" y="3324225"/>
          <p14:tracePt t="6028" x="8350250" y="3341688"/>
          <p14:tracePt t="6036" x="8358188" y="3411538"/>
          <p14:tracePt t="6045" x="8358188" y="3481388"/>
          <p14:tracePt t="6052" x="8358188" y="3568700"/>
          <p14:tracePt t="6060" x="8358188" y="3656013"/>
          <p14:tracePt t="6068" x="8358188" y="3751263"/>
          <p14:tracePt t="6076" x="8358188" y="3848100"/>
          <p14:tracePt t="6084" x="8332788" y="3970338"/>
          <p14:tracePt t="6092" x="8288338" y="4083050"/>
          <p14:tracePt t="6100" x="8235950" y="4187825"/>
          <p14:tracePt t="6108" x="8175625" y="4302125"/>
          <p14:tracePt t="6116" x="8096250" y="4414838"/>
          <p14:tracePt t="6124" x="8026400" y="4529138"/>
          <p14:tracePt t="6132" x="7966075" y="4632325"/>
          <p14:tracePt t="6140" x="7913688" y="4737100"/>
          <p14:tracePt t="6148" x="7843838" y="4841875"/>
          <p14:tracePt t="6157" x="7800975" y="4956175"/>
          <p14:tracePt t="6164" x="7766050" y="5043488"/>
          <p14:tracePt t="6172" x="7713663" y="5138738"/>
          <p14:tracePt t="6180" x="7678738" y="5218113"/>
          <p14:tracePt t="6190" x="7661275" y="5260975"/>
          <p14:tracePt t="6197" x="7626350" y="5348288"/>
          <p14:tracePt t="6208" x="7581900" y="5418138"/>
          <p14:tracePt t="6212" x="7539038" y="5487988"/>
          <p14:tracePt t="6224" x="7494588" y="5567363"/>
          <p14:tracePt t="6228" x="7459663" y="5610225"/>
          <p14:tracePt t="6236" x="7416800" y="5672138"/>
          <p14:tracePt t="6244" x="7372350" y="5715000"/>
          <p14:tracePt t="6252" x="7319963" y="5757863"/>
          <p14:tracePt t="6260" x="7267575" y="5792788"/>
          <p14:tracePt t="6268" x="7224713" y="5827713"/>
          <p14:tracePt t="6276" x="7172325" y="5837238"/>
          <p14:tracePt t="6284" x="7102475" y="5872163"/>
          <p14:tracePt t="6292" x="7050088" y="5889625"/>
          <p14:tracePt t="6300" x="6997700" y="5897563"/>
          <p14:tracePt t="6308" x="6927850" y="5924550"/>
          <p14:tracePt t="6316" x="6875463" y="5932488"/>
          <p14:tracePt t="6324" x="6832600" y="5942013"/>
          <p14:tracePt t="6332" x="6788150" y="5942013"/>
          <p14:tracePt t="6340" x="6745288" y="5942013"/>
          <p14:tracePt t="6348" x="6735763" y="5942013"/>
          <p14:tracePt t="6357" x="6718300" y="5942013"/>
          <p14:tracePt t="6364" x="6710363" y="5959475"/>
          <p14:tracePt t="6374" x="6700838" y="5967413"/>
          <p14:tracePt t="6645" x="6665913" y="6002338"/>
          <p14:tracePt t="6652" x="6623050" y="6046788"/>
          <p14:tracePt t="6660" x="6543675" y="6107113"/>
          <p14:tracePt t="6668" x="6456363" y="6186488"/>
          <p14:tracePt t="6676" x="6396038" y="6273800"/>
          <p14:tracePt t="6684" x="6351588" y="6369050"/>
          <p14:tracePt t="6692" x="6326188" y="6483350"/>
          <p14:tracePt t="6700" x="6326188" y="6578600"/>
          <p14:tracePt t="6708" x="6326188" y="6657975"/>
          <p14:tracePt t="6716" x="6326188" y="6710363"/>
          <p14:tracePt t="6724" x="6326188" y="6762750"/>
          <p14:tracePt t="6732" x="6343650" y="6805613"/>
          <p14:tracePt t="6740" x="6351588" y="6815138"/>
          <p14:tracePt t="6748" x="6378575" y="6850063"/>
          <p14:tracePt t="6764" x="6396038" y="6850063"/>
          <p14:tracePt t="6773" x="6421438" y="6850063"/>
          <p14:tracePt t="6780" x="6473825" y="6850063"/>
          <p14:tracePt t="6790" x="6518275" y="6823075"/>
          <p14:tracePt t="6796" x="6570663" y="6780213"/>
          <p14:tracePt t="6806" x="6596063" y="6762750"/>
          <p14:tracePt t="6812" x="6630988" y="6727825"/>
          <p14:tracePt t="6823" x="6630988" y="6700838"/>
          <p14:tracePt t="6828" x="6640513" y="6683375"/>
          <p14:tracePt t="6836" x="6640513" y="6675438"/>
          <p14:tracePt t="6844" x="6640513" y="6640513"/>
          <p14:tracePt t="6852" x="6640513" y="6613525"/>
          <p14:tracePt t="6860" x="6640513" y="6588125"/>
          <p14:tracePt t="6868" x="6640513" y="6570663"/>
          <p14:tracePt t="6876" x="6640513" y="6561138"/>
          <p14:tracePt t="6884" x="6630988" y="6518275"/>
          <p14:tracePt t="6892" x="6613525" y="6500813"/>
          <p14:tracePt t="6900" x="6588125" y="6473825"/>
          <p14:tracePt t="6908" x="6561138" y="6438900"/>
          <p14:tracePt t="6916" x="6535738" y="6421438"/>
          <p14:tracePt t="6924" x="6500813" y="6413500"/>
          <p14:tracePt t="6932" x="6456363" y="6386513"/>
          <p14:tracePt t="6940" x="6413500" y="6369050"/>
          <p14:tracePt t="6948" x="6396038" y="6351588"/>
          <p14:tracePt t="6957" x="6351588" y="6343650"/>
          <p14:tracePt t="6964" x="6343650" y="6343650"/>
          <p14:tracePt t="6973" x="6326188" y="6343650"/>
          <p14:tracePt t="6980" x="6299200" y="6334125"/>
          <p14:tracePt t="6996" x="6273800" y="6334125"/>
          <p14:tracePt t="7006" x="6256338" y="6334125"/>
          <p14:tracePt t="7021" x="6238875" y="6334125"/>
          <p14:tracePt t="7036" x="6221413" y="6326188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ytimg.com/vi/6pvE27d0Nq0/maxresdefault.jpg">
            <a:extLst>
              <a:ext uri="{FF2B5EF4-FFF2-40B4-BE49-F238E27FC236}">
                <a16:creationId xmlns:a16="http://schemas.microsoft.com/office/drawing/2014/main" id="{92AFFED4-BFA9-6D93-F49F-85F8FF9C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-104775"/>
            <a:ext cx="12868276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6"/>
    </mc:Choice>
    <mc:Fallback xmlns="">
      <p:transition spd="slow" advTm="8056"/>
    </mc:Fallback>
  </mc:AlternateContent>
  <p:extLst>
    <p:ext uri="{3A86A75C-4F4B-4683-9AE1-C65F6400EC91}">
      <p14:laserTraceLst xmlns:p14="http://schemas.microsoft.com/office/powerpoint/2010/main">
        <p14:tracePtLst>
          <p14:tracePt t="544" x="6211888" y="6308725"/>
          <p14:tracePt t="552" x="6134100" y="6308725"/>
          <p14:tracePt t="560" x="6037263" y="6308725"/>
          <p14:tracePt t="568" x="5959475" y="6308725"/>
          <p14:tracePt t="576" x="5872163" y="6326188"/>
          <p14:tracePt t="584" x="5802313" y="6351588"/>
          <p14:tracePt t="592" x="5749925" y="6361113"/>
          <p14:tracePt t="600" x="5697538" y="6369050"/>
          <p14:tracePt t="608" x="5689600" y="6369050"/>
          <p14:tracePt t="624" x="5672138" y="6369050"/>
          <p14:tracePt t="696" x="5672138" y="6351588"/>
          <p14:tracePt t="704" x="5697538" y="6326188"/>
          <p14:tracePt t="712" x="5722938" y="6291263"/>
          <p14:tracePt t="720" x="5767388" y="6221413"/>
          <p14:tracePt t="728" x="5810250" y="6151563"/>
          <p14:tracePt t="736" x="5854700" y="6072188"/>
          <p14:tracePt t="744" x="5889625" y="6002338"/>
          <p14:tracePt t="752" x="5942013" y="5907088"/>
          <p14:tracePt t="760" x="5984875" y="5802313"/>
          <p14:tracePt t="768" x="6029325" y="5689600"/>
          <p14:tracePt t="776" x="6072188" y="5567363"/>
          <p14:tracePt t="784" x="6107113" y="5453063"/>
          <p14:tracePt t="792" x="6134100" y="5330825"/>
          <p14:tracePt t="800" x="6151563" y="5218113"/>
          <p14:tracePt t="808" x="6159500" y="5113338"/>
          <p14:tracePt t="816" x="6176963" y="5026025"/>
          <p14:tracePt t="824" x="6176963" y="4938713"/>
          <p14:tracePt t="832" x="6176963" y="4886325"/>
          <p14:tracePt t="840" x="6176963" y="4816475"/>
          <p14:tracePt t="848" x="6151563" y="4764088"/>
          <p14:tracePt t="857" x="6124575" y="4719638"/>
          <p14:tracePt t="864" x="6099175" y="4694238"/>
          <p14:tracePt t="873" x="6064250" y="4694238"/>
          <p14:tracePt t="880" x="6046788" y="4676775"/>
          <p14:tracePt t="890" x="6011863" y="4667250"/>
          <p14:tracePt t="904" x="5976938" y="4649788"/>
          <p14:tracePt t="920" x="5967413" y="4649788"/>
          <p14:tracePt t="928" x="5949950" y="4649788"/>
          <p14:tracePt t="936" x="5924550" y="4676775"/>
          <p14:tracePt t="944" x="5907088" y="4694238"/>
          <p14:tracePt t="952" x="5862638" y="4737100"/>
          <p14:tracePt t="960" x="5837238" y="4754563"/>
          <p14:tracePt t="968" x="5802313" y="4799013"/>
          <p14:tracePt t="976" x="5784850" y="4841875"/>
          <p14:tracePt t="984" x="5749925" y="4894263"/>
          <p14:tracePt t="993" x="5715000" y="4938713"/>
          <p14:tracePt t="1000" x="5672138" y="4999038"/>
          <p14:tracePt t="1008" x="5645150" y="5043488"/>
          <p14:tracePt t="1016" x="5619750" y="5086350"/>
          <p14:tracePt t="1024" x="5610225" y="5130800"/>
          <p14:tracePt t="1032" x="5584825" y="5173663"/>
          <p14:tracePt t="1040" x="5575300" y="5218113"/>
          <p14:tracePt t="1048" x="5575300" y="5235575"/>
          <p14:tracePt t="1056" x="5575300" y="5278438"/>
          <p14:tracePt t="1064" x="5575300" y="5313363"/>
          <p14:tracePt t="1073" x="5575300" y="5348288"/>
          <p14:tracePt t="1080" x="5575300" y="5375275"/>
          <p14:tracePt t="1090" x="5575300" y="5400675"/>
          <p14:tracePt t="1096" x="5575300" y="5418138"/>
          <p14:tracePt t="1104" x="5575300" y="5435600"/>
          <p14:tracePt t="1112" x="5575300" y="5445125"/>
          <p14:tracePt t="1144" x="5575300" y="5453063"/>
          <p14:tracePt t="3842" x="5592763" y="5497513"/>
          <p14:tracePt t="3849" x="5645150" y="5540375"/>
          <p14:tracePt t="3858" x="5680075" y="5575300"/>
          <p14:tracePt t="3865" x="5722938" y="5619750"/>
          <p14:tracePt t="3874" x="5775325" y="5672138"/>
          <p14:tracePt t="3881" x="5819775" y="5715000"/>
          <p14:tracePt t="3891" x="5889625" y="5749925"/>
          <p14:tracePt t="3897" x="5915025" y="5757863"/>
          <p14:tracePt t="3908" x="5959475" y="5757863"/>
          <p14:tracePt t="3913" x="6019800" y="5757863"/>
          <p14:tracePt t="3921" x="6081713" y="5697538"/>
          <p14:tracePt t="3929" x="6151563" y="5567363"/>
          <p14:tracePt t="3937" x="6176963" y="5435600"/>
          <p14:tracePt t="3945" x="6211888" y="5278438"/>
          <p14:tracePt t="3953" x="6238875" y="5103813"/>
          <p14:tracePt t="3961" x="6246813" y="4938713"/>
          <p14:tracePt t="3969" x="6246813" y="4772025"/>
          <p14:tracePt t="3977" x="6211888" y="4597400"/>
          <p14:tracePt t="3985" x="6151563" y="4432300"/>
          <p14:tracePt t="3993" x="6081713" y="4284663"/>
          <p14:tracePt t="4001" x="6002338" y="4144963"/>
          <p14:tracePt t="4009" x="5907088" y="4022725"/>
          <p14:tracePt t="4017" x="5819775" y="3935413"/>
          <p14:tracePt t="4025" x="5707063" y="3848100"/>
          <p14:tracePt t="4033" x="5575300" y="3795713"/>
          <p14:tracePt t="4041" x="5453063" y="3768725"/>
          <p14:tracePt t="4049" x="5348288" y="3768725"/>
          <p14:tracePt t="4058" x="5235575" y="3768725"/>
          <p14:tracePt t="4065" x="5095875" y="3768725"/>
          <p14:tracePt t="4074" x="4999038" y="3821113"/>
          <p14:tracePt t="4081" x="4886325" y="3908425"/>
          <p14:tracePt t="4091" x="4772025" y="4022725"/>
          <p14:tracePt t="4097" x="4694238" y="4135438"/>
          <p14:tracePt t="4107" x="4614863" y="4267200"/>
          <p14:tracePt t="4113" x="4554538" y="4406900"/>
          <p14:tracePt t="4121" x="4494213" y="4529138"/>
          <p14:tracePt t="4129" x="4476750" y="4632325"/>
          <p14:tracePt t="4137" x="4467225" y="4746625"/>
          <p14:tracePt t="4145" x="4467225" y="4824413"/>
          <p14:tracePt t="4153" x="4467225" y="4841875"/>
          <p14:tracePt t="4161" x="4476750" y="4868863"/>
          <p14:tracePt t="4169" x="4511675" y="4868863"/>
          <p14:tracePt t="4177" x="4554538" y="4868863"/>
          <p14:tracePt t="4185" x="4624388" y="4841875"/>
          <p14:tracePt t="4193" x="4676775" y="4729163"/>
          <p14:tracePt t="4201" x="4737100" y="4597400"/>
          <p14:tracePt t="4209" x="4781550" y="4459288"/>
          <p14:tracePt t="4217" x="4824413" y="4319588"/>
          <p14:tracePt t="4225" x="4851400" y="4152900"/>
          <p14:tracePt t="4233" x="4868863" y="4013200"/>
          <p14:tracePt t="4241" x="4868863" y="3856038"/>
          <p14:tracePt t="4249" x="4868863" y="3725863"/>
          <p14:tracePt t="4258" x="4868863" y="3603625"/>
          <p14:tracePt t="4265" x="4868863" y="3506788"/>
          <p14:tracePt t="4274" x="4816475" y="3403600"/>
          <p14:tracePt t="4281" x="4772025" y="3324225"/>
          <p14:tracePt t="4291" x="4711700" y="3246438"/>
          <p14:tracePt t="4297" x="4684713" y="3201988"/>
          <p14:tracePt t="4308" x="4641850" y="3167063"/>
          <p14:tracePt t="4313" x="4597400" y="3149600"/>
          <p14:tracePt t="4321" x="4579938" y="3149600"/>
          <p14:tracePt t="4329" x="4564063" y="3141663"/>
          <p14:tracePt t="4337" x="4537075" y="3141663"/>
          <p14:tracePt t="4345" x="4511675" y="3167063"/>
          <p14:tracePt t="4353" x="4484688" y="3211513"/>
          <p14:tracePt t="4361" x="4467225" y="3298825"/>
          <p14:tracePt t="4369" x="4441825" y="3394075"/>
          <p14:tracePt t="4377" x="4432300" y="3516313"/>
          <p14:tracePt t="4385" x="4432300" y="3629025"/>
          <p14:tracePt t="4393" x="4432300" y="3733800"/>
          <p14:tracePt t="4401" x="4432300" y="3821113"/>
          <p14:tracePt t="4409" x="4432300" y="3890963"/>
          <p14:tracePt t="4417" x="4432300" y="3925888"/>
          <p14:tracePt t="4425" x="4432300" y="3970338"/>
          <p14:tracePt t="4433" x="4467225" y="3970338"/>
          <p14:tracePt t="4441" x="4502150" y="3970338"/>
          <p14:tracePt t="4449" x="4564063" y="3943350"/>
          <p14:tracePt t="4458" x="4624388" y="3856038"/>
          <p14:tracePt t="4465" x="4649788" y="3760788"/>
          <p14:tracePt t="4473" x="4684713" y="3638550"/>
          <p14:tracePt t="4481" x="4719638" y="3533775"/>
          <p14:tracePt t="4491" x="4737100" y="3411538"/>
          <p14:tracePt t="4497" x="4737100" y="3316288"/>
          <p14:tracePt t="4507" x="4737100" y="3201988"/>
          <p14:tracePt t="4513" x="4737100" y="3159125"/>
          <p14:tracePt t="4521" x="4737100" y="3106738"/>
          <p14:tracePt t="4529" x="4737100" y="3079750"/>
          <p14:tracePt t="4537" x="4702175" y="3054350"/>
          <p14:tracePt t="4545" x="4667250" y="3027363"/>
          <p14:tracePt t="4553" x="4641850" y="3027363"/>
          <p14:tracePt t="4561" x="4606925" y="3027363"/>
          <p14:tracePt t="4569" x="4564063" y="3054350"/>
          <p14:tracePt t="4577" x="4519613" y="3132138"/>
          <p14:tracePt t="4585" x="4467225" y="3228975"/>
          <p14:tracePt t="4593" x="4432300" y="3324225"/>
          <p14:tracePt t="4601" x="4432300" y="3429000"/>
          <p14:tracePt t="4609" x="4432300" y="3524250"/>
          <p14:tracePt t="4617" x="4432300" y="3603625"/>
          <p14:tracePt t="4625" x="4432300" y="3673475"/>
          <p14:tracePt t="4633" x="4449763" y="3708400"/>
          <p14:tracePt t="4641" x="4459288" y="3743325"/>
          <p14:tracePt t="4649" x="4494213" y="3743325"/>
          <p14:tracePt t="4658" x="4519613" y="3743325"/>
          <p14:tracePt t="4665" x="4554538" y="3743325"/>
          <p14:tracePt t="4674" x="4606925" y="3725863"/>
          <p14:tracePt t="4681" x="4649788" y="3673475"/>
          <p14:tracePt t="4691" x="4676775" y="3594100"/>
          <p14:tracePt t="4697" x="4684713" y="3541713"/>
          <p14:tracePt t="4707" x="4711700" y="3489325"/>
          <p14:tracePt t="4713" x="4711700" y="3429000"/>
          <p14:tracePt t="4721" x="4711700" y="3403600"/>
          <p14:tracePt t="4741" x="4711700" y="3341688"/>
          <p14:tracePt t="4745" x="4702175" y="3316288"/>
          <p14:tracePt t="4761" x="4694238" y="3316288"/>
          <p14:tracePt t="4769" x="4659313" y="3316288"/>
          <p14:tracePt t="4777" x="4641850" y="3316288"/>
          <p14:tracePt t="4785" x="4597400" y="3341688"/>
          <p14:tracePt t="4793" x="4572000" y="3411538"/>
          <p14:tracePt t="4801" x="4554538" y="3481388"/>
          <p14:tracePt t="4809" x="4537075" y="3576638"/>
          <p14:tracePt t="4817" x="4537075" y="3663950"/>
          <p14:tracePt t="4825" x="4537075" y="3751263"/>
          <p14:tracePt t="4833" x="4546600" y="3830638"/>
          <p14:tracePt t="4841" x="4579938" y="3908425"/>
          <p14:tracePt t="4849" x="4624388" y="3952875"/>
          <p14:tracePt t="4857" x="4676775" y="3995738"/>
          <p14:tracePt t="4865" x="4729163" y="4013200"/>
          <p14:tracePt t="4874" x="4806950" y="4013200"/>
          <p14:tracePt t="4881" x="4859338" y="4013200"/>
          <p14:tracePt t="4891" x="4929188" y="4013200"/>
          <p14:tracePt t="4897" x="4981575" y="3987800"/>
          <p14:tracePt t="4907" x="5016500" y="3952875"/>
          <p14:tracePt t="4913" x="5016500" y="3943350"/>
          <p14:tracePt t="4923" x="5033963" y="3900488"/>
          <p14:tracePt t="4993" x="5033963" y="3890963"/>
          <p14:tracePt t="5001" x="4999038" y="3908425"/>
          <p14:tracePt t="5009" x="4991100" y="3960813"/>
          <p14:tracePt t="5017" x="4964113" y="4022725"/>
          <p14:tracePt t="5025" x="4956175" y="4083050"/>
          <p14:tracePt t="5033" x="4929188" y="4152900"/>
          <p14:tracePt t="5040" x="4911725" y="4232275"/>
          <p14:tracePt t="5049" x="4903788" y="4310063"/>
          <p14:tracePt t="5058" x="4903788" y="4389438"/>
          <p14:tracePt t="5065" x="4903788" y="4449763"/>
          <p14:tracePt t="5073" x="4886325" y="4529138"/>
          <p14:tracePt t="5081" x="4876800" y="4606925"/>
          <p14:tracePt t="5091" x="4876800" y="4632325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ontrealserai.com/wp/wp-content/uploads/2013/12/Open-Door-pic-crop.jpg">
            <a:extLst>
              <a:ext uri="{FF2B5EF4-FFF2-40B4-BE49-F238E27FC236}">
                <a16:creationId xmlns:a16="http://schemas.microsoft.com/office/drawing/2014/main" id="{DDB33E9D-A71F-86D6-55D8-BFEC995E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-1000125"/>
            <a:ext cx="9786938" cy="1090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"/>
    </mc:Choice>
    <mc:Fallback xmlns="">
      <p:transition spd="slow" advTm="2332"/>
    </mc:Fallback>
  </mc:AlternateContent>
  <p:extLst>
    <p:ext uri="{3A86A75C-4F4B-4683-9AE1-C65F6400EC91}">
      <p14:laserTraceLst xmlns:p14="http://schemas.microsoft.com/office/powerpoint/2010/main">
        <p14:tracePtLst>
          <p14:tracePt t="510" x="4876800" y="4659313"/>
          <p14:tracePt t="518" x="4876800" y="4667250"/>
          <p14:tracePt t="526" x="4886325" y="4676775"/>
          <p14:tracePt t="534" x="4894263" y="4676775"/>
          <p14:tracePt t="542" x="4946650" y="4649788"/>
          <p14:tracePt t="550" x="4981575" y="4564063"/>
          <p14:tracePt t="558" x="4991100" y="4432300"/>
          <p14:tracePt t="573" x="4991100" y="4275138"/>
          <p14:tracePt t="574" x="4991100" y="4075113"/>
          <p14:tracePt t="582" x="4929188" y="3890963"/>
          <p14:tracePt t="590" x="4868863" y="3716338"/>
          <p14:tracePt t="598" x="4772025" y="3498850"/>
          <p14:tracePt t="607" x="4649788" y="3298825"/>
          <p14:tracePt t="614" x="4537075" y="3114675"/>
          <p14:tracePt t="624" x="4424363" y="2949575"/>
          <p14:tracePt t="630" x="4275138" y="2800350"/>
          <p14:tracePt t="638" x="4144963" y="2705100"/>
          <p14:tracePt t="646" x="4005263" y="2600325"/>
          <p14:tracePt t="654" x="3865563" y="2530475"/>
          <p14:tracePt t="662" x="3733800" y="2495550"/>
          <p14:tracePt t="670" x="3603625" y="2468563"/>
          <p14:tracePt t="678" x="3506788" y="2468563"/>
          <p14:tracePt t="686" x="3403600" y="2495550"/>
          <p14:tracePt t="694" x="3306763" y="2555875"/>
          <p14:tracePt t="702" x="3228975" y="2617788"/>
          <p14:tracePt t="711" x="3167063" y="2705100"/>
          <p14:tracePt t="718" x="3071813" y="2817813"/>
          <p14:tracePt t="726" x="3001963" y="2932113"/>
          <p14:tracePt t="734" x="2940050" y="3054350"/>
          <p14:tracePt t="742" x="2852738" y="3219450"/>
          <p14:tracePt t="750" x="2792413" y="3368675"/>
          <p14:tracePt t="758" x="2740025" y="3498850"/>
          <p14:tracePt t="766" x="2695575" y="3656013"/>
          <p14:tracePt t="774" x="2687638" y="3803650"/>
          <p14:tracePt t="782" x="2660650" y="3935413"/>
          <p14:tracePt t="790" x="2660650" y="4083050"/>
          <p14:tracePt t="798" x="2660650" y="4214813"/>
          <p14:tracePt t="806" x="2670175" y="4344988"/>
          <p14:tracePt t="814" x="2713038" y="4406900"/>
          <p14:tracePt t="823" x="2765425" y="4502150"/>
          <p14:tracePt t="830" x="2817813" y="4564063"/>
          <p14:tracePt t="840" x="2879725" y="4589463"/>
          <p14:tracePt t="846" x="2949575" y="4624388"/>
          <p14:tracePt t="854" x="3019425" y="4624388"/>
          <p14:tracePt t="862" x="3079750" y="4624388"/>
          <p14:tracePt t="870" x="3149600" y="4624388"/>
          <p14:tracePt t="878" x="3236913" y="4589463"/>
          <p14:tracePt t="886" x="3316288" y="4537075"/>
          <p14:tracePt t="894" x="3386138" y="4449763"/>
          <p14:tracePt t="902" x="3463925" y="4337050"/>
          <p14:tracePt t="910" x="3506788" y="4249738"/>
          <p14:tracePt t="918" x="3533775" y="4170363"/>
          <p14:tracePt t="926" x="3559175" y="4075113"/>
          <p14:tracePt t="934" x="3576638" y="3995738"/>
          <p14:tracePt t="942" x="3586163" y="3908425"/>
          <p14:tracePt t="950" x="3586163" y="3848100"/>
          <p14:tracePt t="958" x="3586163" y="3778250"/>
          <p14:tracePt t="966" x="3586163" y="3725863"/>
          <p14:tracePt t="974" x="3568700" y="3681413"/>
          <p14:tracePt t="982" x="3551238" y="3646488"/>
          <p14:tracePt t="990" x="3533775" y="3638550"/>
          <p14:tracePt t="998" x="3516313" y="3621088"/>
          <p14:tracePt t="1007" x="3506788" y="3621088"/>
          <p14:tracePt t="1014" x="3489325" y="3621088"/>
          <p14:tracePt t="1023" x="3471863" y="3621088"/>
          <p14:tracePt t="1030" x="3463925" y="3621088"/>
          <p14:tracePt t="1040" x="3429000" y="3646488"/>
          <p14:tracePt t="1046" x="3394075" y="3673475"/>
          <p14:tracePt t="1054" x="3351213" y="3733800"/>
          <p14:tracePt t="1062" x="3333750" y="3760788"/>
          <p14:tracePt t="1070" x="3316288" y="3803650"/>
          <p14:tracePt t="1078" x="3298825" y="3838575"/>
          <p14:tracePt t="1086" x="3289300" y="3865563"/>
          <p14:tracePt t="1094" x="3271838" y="3890963"/>
          <p14:tracePt t="1110" x="3263900" y="3908425"/>
        </p14:tracePtLst>
      </p14:laserTrace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3 - TextBox">
            <a:extLst>
              <a:ext uri="{FF2B5EF4-FFF2-40B4-BE49-F238E27FC236}">
                <a16:creationId xmlns:a16="http://schemas.microsoft.com/office/drawing/2014/main" id="{9AE179A5-FC4F-4EE2-04A2-3723B951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7365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solidFill>
                  <a:srgbClr val="003366"/>
                </a:solidFill>
                <a:latin typeface="Verdana" panose="020B0604030504040204" pitchFamily="34" charset="0"/>
              </a:rPr>
              <a:t>Ανάγκη </a:t>
            </a:r>
            <a:r>
              <a:rPr lang="en-US" altLang="el-GR" sz="2400">
                <a:solidFill>
                  <a:srgbClr val="003366"/>
                </a:solidFill>
                <a:latin typeface="Verdana" panose="020B0604030504040204" pitchFamily="34" charset="0"/>
              </a:rPr>
              <a:t>“unmixing”</a:t>
            </a:r>
            <a:endParaRPr lang="el-GR" altLang="el-GR" sz="180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60419" name="4 - TextBox">
            <a:extLst>
              <a:ext uri="{FF2B5EF4-FFF2-40B4-BE49-F238E27FC236}">
                <a16:creationId xmlns:a16="http://schemas.microsoft.com/office/drawing/2014/main" id="{27B7F583-AA6D-3997-7AFA-F43912A68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354263"/>
            <a:ext cx="9118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solidFill>
                  <a:srgbClr val="003366"/>
                </a:solidFill>
                <a:latin typeface="Verdana" panose="020B0604030504040204" pitchFamily="34" charset="0"/>
              </a:rPr>
              <a:t>Μελέτη πολλαπλών παραμέτρων</a:t>
            </a:r>
            <a:endParaRPr lang="en-US" altLang="el-GR" sz="240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60420" name="5 - TextBox">
            <a:extLst>
              <a:ext uri="{FF2B5EF4-FFF2-40B4-BE49-F238E27FC236}">
                <a16:creationId xmlns:a16="http://schemas.microsoft.com/office/drawing/2014/main" id="{EA11639C-C5CC-3C09-AE5B-9CC8A117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31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0066"/>
                </a:solidFill>
                <a:latin typeface="Verdana" panose="020B0604030504040204" pitchFamily="34" charset="0"/>
              </a:rPr>
              <a:t>Spectral Cytometry</a:t>
            </a:r>
            <a:endParaRPr lang="el-GR" altLang="el-GR" sz="28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60421" name="2 - TextBox">
            <a:extLst>
              <a:ext uri="{FF2B5EF4-FFF2-40B4-BE49-F238E27FC236}">
                <a16:creationId xmlns:a16="http://schemas.microsoft.com/office/drawing/2014/main" id="{F6E0CDAF-DFCC-C993-218E-2CA6B9EC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8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00B050"/>
                </a:solidFill>
                <a:latin typeface="Verdana" panose="020B0604030504040204" pitchFamily="34" charset="0"/>
              </a:rPr>
              <a:t>Πλεονεκτήματα</a:t>
            </a:r>
          </a:p>
        </p:txBody>
      </p:sp>
      <p:sp>
        <p:nvSpPr>
          <p:cNvPr id="60422" name="2 - TextBox">
            <a:extLst>
              <a:ext uri="{FF2B5EF4-FFF2-40B4-BE49-F238E27FC236}">
                <a16:creationId xmlns:a16="http://schemas.microsoft.com/office/drawing/2014/main" id="{E864390D-D79B-4E40-025B-50C02F89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3084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0000"/>
                </a:solidFill>
                <a:latin typeface="Verdana" panose="020B0604030504040204" pitchFamily="34" charset="0"/>
              </a:rPr>
              <a:t>Μειονεκτήματα</a:t>
            </a:r>
          </a:p>
        </p:txBody>
      </p:sp>
      <p:sp>
        <p:nvSpPr>
          <p:cNvPr id="60423" name="2 - TextBox">
            <a:extLst>
              <a:ext uri="{FF2B5EF4-FFF2-40B4-BE49-F238E27FC236}">
                <a16:creationId xmlns:a16="http://schemas.microsoft.com/office/drawing/2014/main" id="{E6CB3629-4FAE-22D8-FA68-4B2479DE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35956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solidFill>
                  <a:srgbClr val="003366"/>
                </a:solidFill>
                <a:latin typeface="Verdana" panose="020B0604030504040204" pitchFamily="34" charset="0"/>
              </a:rPr>
              <a:t>Ταχύτητα ανάλυσης δείγματος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60424" name="3 - TextBox">
            <a:extLst>
              <a:ext uri="{FF2B5EF4-FFF2-40B4-BE49-F238E27FC236}">
                <a16:creationId xmlns:a16="http://schemas.microsoft.com/office/drawing/2014/main" id="{278ED019-66BC-9A6C-69C7-57077432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967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solidFill>
                  <a:srgbClr val="003366"/>
                </a:solidFill>
                <a:latin typeface="Verdana" panose="020B0604030504040204" pitchFamily="34" charset="0"/>
              </a:rPr>
              <a:t>Διαθεσιμότητα αντιδραστηρίων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8"/>
    </mc:Choice>
    <mc:Fallback xmlns="">
      <p:transition spd="slow" advTm="39808"/>
    </mc:Fallback>
  </mc:AlternateContent>
  <p:extLst>
    <p:ext uri="{3A86A75C-4F4B-4683-9AE1-C65F6400EC91}">
      <p14:laserTraceLst xmlns:p14="http://schemas.microsoft.com/office/powerpoint/2010/main">
        <p14:tracePtLst>
          <p14:tracePt t="561" x="3228975" y="3960813"/>
          <p14:tracePt t="569" x="3219450" y="4040188"/>
          <p14:tracePt t="577" x="3211513" y="4144963"/>
          <p14:tracePt t="585" x="3184525" y="4257675"/>
          <p14:tracePt t="593" x="3184525" y="4371975"/>
          <p14:tracePt t="601" x="3194050" y="4459288"/>
          <p14:tracePt t="609" x="3236913" y="4529138"/>
          <p14:tracePt t="617" x="3298825" y="4589463"/>
          <p14:tracePt t="625" x="3341688" y="4632325"/>
          <p14:tracePt t="633" x="3411538" y="4667250"/>
          <p14:tracePt t="641" x="3498850" y="4694238"/>
          <p14:tracePt t="650" x="3576638" y="4719638"/>
          <p14:tracePt t="657" x="3673475" y="4719638"/>
          <p14:tracePt t="666" x="3760788" y="4719638"/>
          <p14:tracePt t="673" x="3890963" y="4719638"/>
          <p14:tracePt t="683" x="4013200" y="4711700"/>
          <p14:tracePt t="689" x="4117975" y="4676775"/>
          <p14:tracePt t="697" x="4240213" y="4624388"/>
          <p14:tracePt t="705" x="4389438" y="4554538"/>
          <p14:tracePt t="713" x="4554538" y="4502150"/>
          <p14:tracePt t="721" x="4676775" y="4449763"/>
          <p14:tracePt t="729" x="4816475" y="4379913"/>
          <p14:tracePt t="737" x="4929188" y="4319588"/>
          <p14:tracePt t="745" x="5016500" y="4240213"/>
          <p14:tracePt t="753" x="5130800" y="4187825"/>
          <p14:tracePt t="761" x="5253038" y="4144963"/>
          <p14:tracePt t="769" x="5365750" y="4100513"/>
          <p14:tracePt t="777" x="5462588" y="4057650"/>
          <p14:tracePt t="785" x="5540375" y="4013200"/>
          <p14:tracePt t="793" x="5627688" y="3987800"/>
          <p14:tracePt t="801" x="5697538" y="3943350"/>
          <p14:tracePt t="809" x="5775325" y="3908425"/>
          <p14:tracePt t="817" x="5819775" y="3890963"/>
          <p14:tracePt t="825" x="5897563" y="3856038"/>
          <p14:tracePt t="833" x="5959475" y="3838575"/>
          <p14:tracePt t="841" x="6002338" y="3803650"/>
          <p14:tracePt t="849" x="6064250" y="3778250"/>
          <p14:tracePt t="857" x="6107113" y="3751263"/>
          <p14:tracePt t="866" x="6134100" y="3716338"/>
          <p14:tracePt t="873" x="6176963" y="3690938"/>
          <p14:tracePt t="881" x="6211888" y="3663950"/>
          <p14:tracePt t="889" x="6256338" y="3629025"/>
          <p14:tracePt t="897" x="6299200" y="3603625"/>
          <p14:tracePt t="905" x="6326188" y="3586163"/>
          <p14:tracePt t="913" x="6369050" y="3541713"/>
          <p14:tracePt t="921" x="6413500" y="3506788"/>
          <p14:tracePt t="929" x="6456363" y="3463925"/>
          <p14:tracePt t="937" x="6526213" y="3411538"/>
          <p14:tracePt t="945" x="6588125" y="3376613"/>
          <p14:tracePt t="953" x="6657975" y="3333750"/>
          <p14:tracePt t="961" x="6735763" y="3281363"/>
          <p14:tracePt t="969" x="6823075" y="3236913"/>
          <p14:tracePt t="977" x="6892925" y="3194050"/>
          <p14:tracePt t="985" x="6962775" y="3167063"/>
          <p14:tracePt t="993" x="7023100" y="3124200"/>
          <p14:tracePt t="1001" x="7085013" y="3097213"/>
          <p14:tracePt t="1009" x="7127875" y="3071813"/>
          <p14:tracePt t="1017" x="7180263" y="3036888"/>
          <p14:tracePt t="1025" x="7207250" y="3027363"/>
          <p14:tracePt t="1033" x="7224713" y="3019425"/>
          <p14:tracePt t="1040" x="7250113" y="3009900"/>
          <p14:tracePt t="1050" x="7267575" y="2992438"/>
          <p14:tracePt t="1170" x="7267575" y="2984500"/>
          <p14:tracePt t="1178" x="7232650" y="2974975"/>
          <p14:tracePt t="1186" x="7197725" y="2974975"/>
          <p14:tracePt t="1193" x="7145338" y="2974975"/>
          <p14:tracePt t="1202" x="7092950" y="2974975"/>
          <p14:tracePt t="1209" x="7040563" y="2974975"/>
          <p14:tracePt t="1218" x="6980238" y="2974975"/>
          <p14:tracePt t="1225" x="6927850" y="2974975"/>
          <p14:tracePt t="1235" x="6875463" y="2974975"/>
          <p14:tracePt t="1242" x="6805613" y="2992438"/>
          <p14:tracePt t="1251" x="6762750" y="3001963"/>
          <p14:tracePt t="1257" x="6735763" y="3054350"/>
          <p14:tracePt t="1268" x="6692900" y="3089275"/>
          <p14:tracePt t="1274" x="6623050" y="3124200"/>
          <p14:tracePt t="1284" x="6588125" y="3149600"/>
          <p14:tracePt t="1290" x="6561138" y="3176588"/>
          <p14:tracePt t="1298" x="6518275" y="3219450"/>
          <p14:tracePt t="1306" x="6483350" y="3254375"/>
          <p14:tracePt t="1314" x="6438900" y="3306763"/>
          <p14:tracePt t="1322" x="6396038" y="3359150"/>
          <p14:tracePt t="1330" x="6369050" y="3429000"/>
          <p14:tracePt t="1338" x="6343650" y="3516313"/>
          <p14:tracePt t="1345" x="6316663" y="3586163"/>
          <p14:tracePt t="1354" x="6299200" y="3656013"/>
          <p14:tracePt t="1362" x="6299200" y="3743325"/>
          <p14:tracePt t="1370" x="6281738" y="3803650"/>
          <p14:tracePt t="1378" x="6273800" y="3865563"/>
          <p14:tracePt t="1386" x="6273800" y="3917950"/>
          <p14:tracePt t="1394" x="6273800" y="3978275"/>
          <p14:tracePt t="1406" x="6273800" y="4040188"/>
          <p14:tracePt t="1410" x="6273800" y="4083050"/>
          <p14:tracePt t="1418" x="6281738" y="4135438"/>
          <p14:tracePt t="1425" x="6299200" y="4170363"/>
          <p14:tracePt t="1434" x="6326188" y="4197350"/>
          <p14:tracePt t="1441" x="6351588" y="4232275"/>
          <p14:tracePt t="1451" x="6378575" y="4257675"/>
          <p14:tracePt t="1458" x="6396038" y="4267200"/>
          <p14:tracePt t="1467" x="6430963" y="4284663"/>
          <p14:tracePt t="1474" x="6456363" y="4302125"/>
          <p14:tracePt t="1485" x="6473825" y="4310063"/>
          <p14:tracePt t="1490" x="6500813" y="4310063"/>
          <p14:tracePt t="1500" x="6508750" y="4310063"/>
          <p14:tracePt t="1505" x="6518275" y="4310063"/>
          <p14:tracePt t="1530" x="6526213" y="4310063"/>
          <p14:tracePt t="1906" x="6543675" y="4327525"/>
          <p14:tracePt t="1914" x="6543675" y="4344988"/>
          <p14:tracePt t="1922" x="6543675" y="4354513"/>
          <p14:tracePt t="1930" x="6543675" y="4362450"/>
          <p14:tracePt t="1945" x="6543675" y="4389438"/>
          <p14:tracePt t="1962" x="6543675" y="4397375"/>
          <p14:tracePt t="1978" x="6543675" y="4406900"/>
          <p14:tracePt t="2002" x="6543675" y="4414838"/>
          <p14:tracePt t="2050" x="6543675" y="4441825"/>
          <p14:tracePt t="3212" x="6535738" y="4449763"/>
          <p14:tracePt t="3219" x="6518275" y="4449763"/>
          <p14:tracePt t="3226" x="6473825" y="4432300"/>
          <p14:tracePt t="3235" x="6430963" y="4432300"/>
          <p14:tracePt t="3242" x="6386513" y="4432300"/>
          <p14:tracePt t="3251" x="6343650" y="4432300"/>
          <p14:tracePt t="3258" x="6299200" y="4432300"/>
          <p14:tracePt t="3267" x="6238875" y="4432300"/>
          <p14:tracePt t="3274" x="6194425" y="4432300"/>
          <p14:tracePt t="3284" x="6169025" y="4432300"/>
          <p14:tracePt t="3290" x="6124575" y="4449763"/>
          <p14:tracePt t="3301" x="6081713" y="4459288"/>
          <p14:tracePt t="3306" x="6054725" y="4476750"/>
          <p14:tracePt t="3314" x="6002338" y="4494213"/>
          <p14:tracePt t="3322" x="5967413" y="4519613"/>
          <p14:tracePt t="3329" x="5949950" y="4529138"/>
          <p14:tracePt t="3337" x="5907088" y="4546600"/>
          <p14:tracePt t="3345" x="5872163" y="4572000"/>
          <p14:tracePt t="3353" x="5845175" y="4589463"/>
          <p14:tracePt t="3361" x="5802313" y="4614863"/>
          <p14:tracePt t="3369" x="5784850" y="4632325"/>
          <p14:tracePt t="3377" x="5757863" y="4649788"/>
          <p14:tracePt t="3385" x="5707063" y="4676775"/>
          <p14:tracePt t="3393" x="5689600" y="4694238"/>
          <p14:tracePt t="3401" x="5619750" y="4719638"/>
          <p14:tracePt t="3409" x="5584825" y="4737100"/>
          <p14:tracePt t="3417" x="5532438" y="4754563"/>
          <p14:tracePt t="3425" x="5480050" y="4781550"/>
          <p14:tracePt t="3433" x="5445125" y="4799013"/>
          <p14:tracePt t="3441" x="5427663" y="4806950"/>
          <p14:tracePt t="3450" x="5410200" y="4806950"/>
          <p14:tracePt t="3457" x="5400675" y="4824413"/>
          <p14:tracePt t="3521" x="5453063" y="4737100"/>
          <p14:tracePt t="3530" x="5505450" y="4641850"/>
          <p14:tracePt t="3537" x="5567363" y="4537075"/>
          <p14:tracePt t="3545" x="5637213" y="4389438"/>
          <p14:tracePt t="3553" x="5697538" y="4249738"/>
          <p14:tracePt t="3561" x="5740400" y="4110038"/>
          <p14:tracePt t="3569" x="5775325" y="3943350"/>
          <p14:tracePt t="3577" x="5775325" y="3778250"/>
          <p14:tracePt t="3585" x="5802313" y="3621088"/>
          <p14:tracePt t="3595" x="5802313" y="3471863"/>
          <p14:tracePt t="3602" x="5792788" y="3368675"/>
          <p14:tracePt t="3609" x="5749925" y="3254375"/>
          <p14:tracePt t="3617" x="5715000" y="3194050"/>
          <p14:tracePt t="3625" x="5672138" y="3141663"/>
          <p14:tracePt t="3633" x="5619750" y="3079750"/>
          <p14:tracePt t="3641" x="5567363" y="3071813"/>
          <p14:tracePt t="3649" x="5514975" y="3062288"/>
          <p14:tracePt t="3657" x="5453063" y="3062288"/>
          <p14:tracePt t="3666" x="5365750" y="3062288"/>
          <p14:tracePt t="3673" x="5278438" y="3106738"/>
          <p14:tracePt t="3682" x="5191125" y="3194050"/>
          <p14:tracePt t="3689" x="5130800" y="3316288"/>
          <p14:tracePt t="3697" x="5078413" y="3446463"/>
          <p14:tracePt t="3705" x="5016500" y="3603625"/>
          <p14:tracePt t="3713" x="4999038" y="3733800"/>
          <p14:tracePt t="3721" x="4973638" y="3873500"/>
          <p14:tracePt t="3729" x="4973638" y="4005263"/>
          <p14:tracePt t="3737" x="4973638" y="4110038"/>
          <p14:tracePt t="3745" x="4981575" y="4197350"/>
          <p14:tracePt t="3753" x="5026025" y="4267200"/>
          <p14:tracePt t="3761" x="5086350" y="4310063"/>
          <p14:tracePt t="3769" x="5156200" y="4319588"/>
          <p14:tracePt t="3777" x="5253038" y="4319588"/>
          <p14:tracePt t="3785" x="5348288" y="4319588"/>
          <p14:tracePt t="3793" x="5427663" y="4292600"/>
          <p14:tracePt t="3801" x="5549900" y="4205288"/>
          <p14:tracePt t="3809" x="5654675" y="4100513"/>
          <p14:tracePt t="3817" x="5757863" y="3995738"/>
          <p14:tracePt t="3825" x="5827713" y="3890963"/>
          <p14:tracePt t="3833" x="5907088" y="3760788"/>
          <p14:tracePt t="3841" x="5976938" y="3638550"/>
          <p14:tracePt t="3849" x="6019800" y="3506788"/>
          <p14:tracePt t="3857" x="6046788" y="3386138"/>
          <p14:tracePt t="3865" x="6046788" y="3289300"/>
          <p14:tracePt t="3873" x="6046788" y="3201988"/>
          <p14:tracePt t="3882" x="6046788" y="3149600"/>
          <p14:tracePt t="3889" x="6046788" y="3106738"/>
          <p14:tracePt t="3898" x="6019800" y="3071813"/>
          <p14:tracePt t="3905" x="6011863" y="3062288"/>
          <p14:tracePt t="3913" x="5976938" y="3036888"/>
          <p14:tracePt t="3922" x="5949950" y="3027363"/>
          <p14:tracePt t="3929" x="5889625" y="3027363"/>
          <p14:tracePt t="3937" x="5837238" y="3027363"/>
          <p14:tracePt t="3946" x="5740400" y="3079750"/>
          <p14:tracePt t="3954" x="5672138" y="3149600"/>
          <p14:tracePt t="3961" x="5627688" y="3194050"/>
          <p14:tracePt t="3969" x="5610225" y="3271838"/>
          <p14:tracePt t="3978" x="5610225" y="3386138"/>
          <p14:tracePt t="3985" x="5610225" y="3471863"/>
          <p14:tracePt t="3993" x="5645150" y="3576638"/>
          <p14:tracePt t="4001" x="5697538" y="3656013"/>
          <p14:tracePt t="4009" x="5810250" y="3708400"/>
          <p14:tracePt t="4018" x="5915025" y="3751263"/>
          <p14:tracePt t="4025" x="6046788" y="3751263"/>
          <p14:tracePt t="4033" x="6238875" y="3733800"/>
          <p14:tracePt t="4041" x="6396038" y="3690938"/>
          <p14:tracePt t="4050" x="6553200" y="3629025"/>
          <p14:tracePt t="4057" x="6692900" y="3559175"/>
          <p14:tracePt t="4066" x="6805613" y="3471863"/>
          <p14:tracePt t="4073" x="6865938" y="3411538"/>
          <p14:tracePt t="4083" x="6953250" y="3316288"/>
          <p14:tracePt t="4089" x="6997700" y="3236913"/>
          <p14:tracePt t="4099" x="7032625" y="3159125"/>
          <p14:tracePt t="4105" x="7067550" y="3097213"/>
          <p14:tracePt t="4114" x="7075488" y="3054350"/>
          <p14:tracePt t="4121" x="7075488" y="3027363"/>
          <p14:tracePt t="4130" x="7075488" y="3019425"/>
          <p14:tracePt t="4202" x="7075488" y="3036888"/>
          <p14:tracePt t="4210" x="7075488" y="3089275"/>
          <p14:tracePt t="4218" x="7075488" y="3149600"/>
          <p14:tracePt t="4225" x="7058025" y="3236913"/>
          <p14:tracePt t="4234" x="7058025" y="3316288"/>
          <p14:tracePt t="4242" x="7023100" y="3411538"/>
          <p14:tracePt t="4251" x="6997700" y="3489325"/>
          <p14:tracePt t="4258" x="6953250" y="3603625"/>
          <p14:tracePt t="4267" x="6918325" y="3690938"/>
          <p14:tracePt t="4274" x="6892925" y="3743325"/>
          <p14:tracePt t="4284" x="6875463" y="3803650"/>
          <p14:tracePt t="4289" x="6840538" y="3873500"/>
          <p14:tracePt t="4300" x="6823075" y="3917950"/>
          <p14:tracePt t="4306" x="6805613" y="3952875"/>
          <p14:tracePt t="4314" x="6805613" y="3960813"/>
          <p14:tracePt t="4322" x="6805613" y="3970338"/>
          <p14:tracePt t="4394" x="6762750" y="3970338"/>
          <p14:tracePt t="4402" x="6675438" y="3952875"/>
          <p14:tracePt t="4409" x="6543675" y="3943350"/>
          <p14:tracePt t="4418" x="6413500" y="3943350"/>
          <p14:tracePt t="4426" x="6369050" y="3943350"/>
          <p14:tracePt t="4434" x="6343650" y="3943350"/>
          <p14:tracePt t="15234" x="6326188" y="3943350"/>
          <p14:tracePt t="22418" x="6308725" y="3943350"/>
          <p14:tracePt t="22426" x="6142038" y="3960813"/>
          <p14:tracePt t="22434" x="5967413" y="3970338"/>
          <p14:tracePt t="22442" x="5784850" y="3970338"/>
          <p14:tracePt t="22450" x="5557838" y="3970338"/>
          <p14:tracePt t="22458" x="5357813" y="3970338"/>
          <p14:tracePt t="22465" x="5138738" y="3970338"/>
          <p14:tracePt t="22473" x="4929188" y="3970338"/>
          <p14:tracePt t="22482" x="4737100" y="3995738"/>
          <p14:tracePt t="22490" x="4529138" y="4040188"/>
          <p14:tracePt t="22498" x="4362450" y="4092575"/>
          <p14:tracePt t="22505" x="4249738" y="4152900"/>
          <p14:tracePt t="22514" x="4144963" y="4240213"/>
          <p14:tracePt t="22522" x="4030663" y="4344988"/>
          <p14:tracePt t="22530" x="3943350" y="4476750"/>
          <p14:tracePt t="22537" x="3883025" y="4614863"/>
          <p14:tracePt t="22546" x="3830638" y="4799013"/>
          <p14:tracePt t="22553" x="3813175" y="5016500"/>
          <p14:tracePt t="22562" x="3813175" y="5218113"/>
          <p14:tracePt t="22569" x="3813175" y="5410200"/>
          <p14:tracePt t="22580" x="3848100" y="5549900"/>
          <p14:tracePt t="22586" x="3943350" y="5715000"/>
          <p14:tracePt t="22596" x="4013200" y="5757863"/>
          <p14:tracePt t="22602" x="4117975" y="5802313"/>
          <p14:tracePt t="22612" x="4257675" y="5827713"/>
          <p14:tracePt t="22618" x="4467225" y="5827713"/>
          <p14:tracePt t="22626" x="4684713" y="5767388"/>
          <p14:tracePt t="22634" x="4946650" y="5680075"/>
          <p14:tracePt t="22642" x="5173663" y="5522913"/>
          <p14:tracePt t="22650" x="5435600" y="5348288"/>
          <p14:tracePt t="22658" x="5689600" y="5148263"/>
          <p14:tracePt t="22666" x="5889625" y="4973638"/>
          <p14:tracePt t="22674" x="6072188" y="4772025"/>
          <p14:tracePt t="22682" x="6203950" y="4589463"/>
          <p14:tracePt t="22689" x="6299200" y="4424363"/>
          <p14:tracePt t="22698" x="6369050" y="4275138"/>
          <p14:tracePt t="22706" x="6396038" y="4127500"/>
          <p14:tracePt t="22714" x="6413500" y="4013200"/>
          <p14:tracePt t="22721" x="6421438" y="3900488"/>
          <p14:tracePt t="22730" x="6421438" y="3813175"/>
          <p14:tracePt t="22738" x="6421438" y="3760788"/>
          <p14:tracePt t="22746" x="6396038" y="3716338"/>
          <p14:tracePt t="22753" x="6369050" y="3673475"/>
          <p14:tracePt t="22762" x="6343650" y="3663950"/>
          <p14:tracePt t="22770" x="6281738" y="3638550"/>
          <p14:tracePt t="22778" x="6256338" y="3638550"/>
          <p14:tracePt t="22785" x="6221413" y="3638550"/>
          <p14:tracePt t="22796" x="6186488" y="3638550"/>
          <p14:tracePt t="22802" x="6169025" y="3638550"/>
          <p14:tracePt t="22812" x="6134100" y="3656013"/>
          <p14:tracePt t="22817" x="6124575" y="3733800"/>
          <p14:tracePt t="22826" x="6107113" y="3821113"/>
          <p14:tracePt t="22834" x="6107113" y="3917950"/>
          <p14:tracePt t="22842" x="6107113" y="4022725"/>
          <p14:tracePt t="22850" x="6107113" y="4110038"/>
          <p14:tracePt t="22859" x="6107113" y="4179888"/>
          <p14:tracePt t="22866" x="6124575" y="4240213"/>
          <p14:tracePt t="22873" x="6134100" y="4302125"/>
          <p14:tracePt t="22882" x="6159500" y="4354513"/>
          <p14:tracePt t="22890" x="6169025" y="4371975"/>
          <p14:tracePt t="22898" x="6194425" y="4397375"/>
          <p14:tracePt t="22906" x="6203950" y="4414838"/>
          <p14:tracePt t="22914" x="6221413" y="4432300"/>
          <p14:tracePt t="22922" x="6246813" y="4449763"/>
          <p14:tracePt t="22930" x="6299200" y="4459288"/>
          <p14:tracePt t="22938" x="6334125" y="4459288"/>
          <p14:tracePt t="22946" x="6386513" y="4459288"/>
          <p14:tracePt t="22954" x="6438900" y="4459288"/>
          <p14:tracePt t="22962" x="6518275" y="4459288"/>
          <p14:tracePt t="22970" x="6588125" y="4459288"/>
          <p14:tracePt t="22979" x="6657975" y="4459288"/>
          <p14:tracePt t="22986" x="6735763" y="4459288"/>
          <p14:tracePt t="22995" x="6815138" y="4459288"/>
          <p14:tracePt t="23002" x="6892925" y="4449763"/>
          <p14:tracePt t="23012" x="6962775" y="4432300"/>
          <p14:tracePt t="23017" x="7050088" y="4424363"/>
          <p14:tracePt t="23029" x="7127875" y="4424363"/>
          <p14:tracePt t="23034" x="7215188" y="4406900"/>
          <p14:tracePt t="23042" x="7294563" y="4389438"/>
          <p14:tracePt t="23050" x="7372350" y="4379913"/>
          <p14:tracePt t="23058" x="7442200" y="4379913"/>
          <p14:tracePt t="23065" x="7521575" y="4371975"/>
          <p14:tracePt t="23073" x="7591425" y="4371975"/>
          <p14:tracePt t="23083" x="7651750" y="4344988"/>
          <p14:tracePt t="23090" x="7704138" y="4344988"/>
          <p14:tracePt t="23098" x="7766050" y="4337050"/>
          <p14:tracePt t="23106" x="7808913" y="4337050"/>
          <p14:tracePt t="23114" x="7835900" y="4327525"/>
          <p14:tracePt t="23122" x="7861300" y="4327525"/>
          <p14:tracePt t="23130" x="7870825" y="4327525"/>
          <p14:tracePt t="23706" x="7896225" y="4327525"/>
          <p14:tracePt t="23714" x="7923213" y="4327525"/>
          <p14:tracePt t="23722" x="7966075" y="4327525"/>
          <p14:tracePt t="23730" x="8001000" y="4354513"/>
          <p14:tracePt t="23737" x="8035925" y="4389438"/>
          <p14:tracePt t="23746" x="8043863" y="4397375"/>
          <p14:tracePt t="23834" x="8043863" y="4406900"/>
          <p14:tracePt t="23842" x="7966075" y="4414838"/>
          <p14:tracePt t="23850" x="7913688" y="4414838"/>
          <p14:tracePt t="23858" x="7783513" y="4432300"/>
          <p14:tracePt t="23866" x="7651750" y="4459288"/>
          <p14:tracePt t="23874" x="7494588" y="4476750"/>
          <p14:tracePt t="23882" x="7389813" y="4502150"/>
          <p14:tracePt t="23890" x="7277100" y="4537075"/>
          <p14:tracePt t="23898" x="7180263" y="4572000"/>
          <p14:tracePt t="23905" x="7092950" y="4589463"/>
          <p14:tracePt t="23914" x="7015163" y="4624388"/>
          <p14:tracePt t="23922" x="6962775" y="4649788"/>
          <p14:tracePt t="23930" x="6910388" y="4694238"/>
          <p14:tracePt t="23937" x="6883400" y="4702175"/>
          <p14:tracePt t="23945" x="6840538" y="4737100"/>
          <p14:tracePt t="23962" x="6832600" y="4746625"/>
          <p14:tracePt t="24042" x="6850063" y="4746625"/>
          <p14:tracePt t="24050" x="6900863" y="4711700"/>
          <p14:tracePt t="24058" x="6962775" y="4641850"/>
          <p14:tracePt t="24066" x="7005638" y="4579938"/>
          <p14:tracePt t="24073" x="7032625" y="4519613"/>
          <p14:tracePt t="24082" x="7067550" y="4459288"/>
          <p14:tracePt t="24089" x="7075488" y="4389438"/>
          <p14:tracePt t="24098" x="7085013" y="4337050"/>
          <p14:tracePt t="24106" x="7085013" y="4284663"/>
          <p14:tracePt t="24114" x="7085013" y="4240213"/>
          <p14:tracePt t="24122" x="7085013" y="4187825"/>
          <p14:tracePt t="24130" x="7085013" y="4162425"/>
          <p14:tracePt t="24146" x="7085013" y="4117975"/>
          <p14:tracePt t="24153" x="7058025" y="4100513"/>
          <p14:tracePt t="24162" x="7040563" y="4083050"/>
          <p14:tracePt t="24170" x="7005638" y="4075113"/>
          <p14:tracePt t="24180" x="6962775" y="4065588"/>
          <p14:tracePt t="24185" x="6910388" y="4057650"/>
          <p14:tracePt t="24196" x="6875463" y="4057650"/>
          <p14:tracePt t="24202" x="6805613" y="4057650"/>
          <p14:tracePt t="24212" x="6745288" y="4057650"/>
          <p14:tracePt t="24218" x="6675438" y="4057650"/>
          <p14:tracePt t="24226" x="6623050" y="4057650"/>
          <p14:tracePt t="24234" x="6561138" y="4092575"/>
          <p14:tracePt t="24242" x="6500813" y="4135438"/>
          <p14:tracePt t="24250" x="6438900" y="4187825"/>
          <p14:tracePt t="24258" x="6386513" y="4232275"/>
          <p14:tracePt t="24266" x="6343650" y="4284663"/>
          <p14:tracePt t="24274" x="6316663" y="4327525"/>
          <p14:tracePt t="24282" x="6299200" y="4354513"/>
          <p14:tracePt t="24290" x="6281738" y="4397375"/>
          <p14:tracePt t="24298" x="6273800" y="4406900"/>
          <p14:tracePt t="24306" x="6273800" y="4441825"/>
          <p14:tracePt t="24314" x="6273800" y="4449763"/>
          <p14:tracePt t="24322" x="6273800" y="4459288"/>
          <p14:tracePt t="24330" x="6273800" y="4476750"/>
          <p14:tracePt t="24338" x="6273800" y="4494213"/>
          <p14:tracePt t="24346" x="6281738" y="4519613"/>
          <p14:tracePt t="24353" x="6299200" y="4537075"/>
          <p14:tracePt t="24362" x="6343650" y="4546600"/>
          <p14:tracePt t="24369" x="6378575" y="4572000"/>
          <p14:tracePt t="24378" x="6413500" y="4579938"/>
          <p14:tracePt t="24386" x="6456363" y="4579938"/>
          <p14:tracePt t="24396" x="6500813" y="4589463"/>
          <p14:tracePt t="24402" x="6526213" y="4589463"/>
          <p14:tracePt t="24412" x="6561138" y="4589463"/>
          <p14:tracePt t="24418" x="6605588" y="4589463"/>
          <p14:tracePt t="24426" x="6630988" y="4589463"/>
          <p14:tracePt t="24434" x="6657975" y="4589463"/>
          <p14:tracePt t="24443" x="6683375" y="4589463"/>
          <p14:tracePt t="24450" x="6727825" y="4589463"/>
          <p14:tracePt t="24459" x="6745288" y="4589463"/>
          <p14:tracePt t="24466" x="6780213" y="4589463"/>
          <p14:tracePt t="24474" x="6805613" y="4589463"/>
          <p14:tracePt t="24482" x="6823075" y="4589463"/>
          <p14:tracePt t="24490" x="6832600" y="4589463"/>
          <p14:tracePt t="24498" x="6850063" y="4589463"/>
          <p14:tracePt t="24514" x="6865938" y="4606925"/>
          <p14:tracePt t="25834" x="6823075" y="4614863"/>
          <p14:tracePt t="25842" x="6613525" y="4597400"/>
          <p14:tracePt t="25850" x="6343650" y="4537075"/>
          <p14:tracePt t="25858" x="6064250" y="4494213"/>
          <p14:tracePt t="25866" x="5802313" y="4449763"/>
          <p14:tracePt t="25874" x="5532438" y="4424363"/>
          <p14:tracePt t="25882" x="5295900" y="4406900"/>
          <p14:tracePt t="25890" x="5060950" y="4406900"/>
          <p14:tracePt t="25898" x="4859338" y="4449763"/>
          <p14:tracePt t="25906" x="4659313" y="4476750"/>
          <p14:tracePt t="25914" x="4537075" y="4502150"/>
          <p14:tracePt t="25921" x="4449763" y="4537075"/>
          <p14:tracePt t="25930" x="4379913" y="4579938"/>
          <p14:tracePt t="25938" x="4319588" y="4632325"/>
          <p14:tracePt t="25946" x="4275138" y="4694238"/>
          <p14:tracePt t="25953" x="4257675" y="4781550"/>
          <p14:tracePt t="25961" x="4249738" y="4868863"/>
          <p14:tracePt t="25970" x="4222750" y="4956175"/>
          <p14:tracePt t="25978" x="4214813" y="5051425"/>
          <p14:tracePt t="25986" x="4214813" y="5130800"/>
          <p14:tracePt t="25995" x="4214813" y="5218113"/>
          <p14:tracePt t="26002" x="4240213" y="5287963"/>
          <p14:tracePt t="26012" x="4275138" y="5357813"/>
          <p14:tracePt t="26018" x="4292600" y="5418138"/>
          <p14:tracePt t="26029" x="4337050" y="5480050"/>
          <p14:tracePt t="26034" x="4379913" y="5522913"/>
          <p14:tracePt t="26042" x="4414838" y="5549900"/>
          <p14:tracePt t="26049" x="4467225" y="5575300"/>
          <p14:tracePt t="26059" x="4511675" y="5575300"/>
          <p14:tracePt t="26066" x="4564063" y="5575300"/>
          <p14:tracePt t="26074" x="4641850" y="5575300"/>
          <p14:tracePt t="26082" x="4667250" y="5575300"/>
          <p14:tracePt t="26090" x="4754563" y="5575300"/>
          <p14:tracePt t="26098" x="4816475" y="5540375"/>
          <p14:tracePt t="26106" x="4868863" y="5497513"/>
          <p14:tracePt t="26114" x="4886325" y="5480050"/>
          <p14:tracePt t="26122" x="4894263" y="5435600"/>
          <p14:tracePt t="26130" x="4894263" y="5418138"/>
          <p14:tracePt t="26146" x="4876800" y="5322888"/>
          <p14:tracePt t="26154" x="4833938" y="5295900"/>
          <p14:tracePt t="26162" x="4754563" y="5243513"/>
          <p14:tracePt t="26170" x="4659313" y="5208588"/>
          <p14:tracePt t="26178" x="4554538" y="5165725"/>
          <p14:tracePt t="26186" x="4424363" y="5148263"/>
          <p14:tracePt t="26195" x="4292600" y="5103813"/>
          <p14:tracePt t="26202" x="4162425" y="5078413"/>
          <p14:tracePt t="26212" x="4040188" y="5033963"/>
          <p14:tracePt t="26218" x="3908425" y="5026025"/>
          <p14:tracePt t="26228" x="3813175" y="4999038"/>
          <p14:tracePt t="26234" x="3690938" y="4991100"/>
          <p14:tracePt t="26244" x="3603625" y="4991100"/>
          <p14:tracePt t="26250" x="3516313" y="4991100"/>
          <p14:tracePt t="26258" x="3436938" y="5008563"/>
          <p14:tracePt t="26266" x="3386138" y="5043488"/>
          <p14:tracePt t="26274" x="3333750" y="5103813"/>
          <p14:tracePt t="26282" x="3271838" y="5183188"/>
          <p14:tracePt t="26290" x="3254375" y="5278438"/>
          <p14:tracePt t="26298" x="3228975" y="5375275"/>
          <p14:tracePt t="26305" x="3211513" y="5480050"/>
          <p14:tracePt t="26314" x="3211513" y="5592763"/>
          <p14:tracePt t="26322" x="3211513" y="5707063"/>
          <p14:tracePt t="26330" x="3211513" y="5810250"/>
          <p14:tracePt t="26338" x="3228975" y="5897563"/>
          <p14:tracePt t="26346" x="3271838" y="5959475"/>
          <p14:tracePt t="26354" x="3316288" y="6029325"/>
          <p14:tracePt t="26362" x="3386138" y="6099175"/>
          <p14:tracePt t="26370" x="3471863" y="6142038"/>
          <p14:tracePt t="26378" x="3576638" y="6159500"/>
          <p14:tracePt t="26385" x="3690938" y="6176963"/>
          <p14:tracePt t="26394" x="3838575" y="6176963"/>
          <p14:tracePt t="26401" x="3987800" y="6176963"/>
          <p14:tracePt t="26412" x="4127500" y="6176963"/>
          <p14:tracePt t="26418" x="4292600" y="6176963"/>
          <p14:tracePt t="26428" x="4449763" y="6151563"/>
          <p14:tracePt t="26434" x="4624388" y="6124575"/>
          <p14:tracePt t="26445" x="4781550" y="6089650"/>
          <p14:tracePt t="26450" x="4946650" y="6072188"/>
          <p14:tracePt t="26458" x="5103813" y="6037263"/>
          <p14:tracePt t="26466" x="5253038" y="6002338"/>
          <p14:tracePt t="26474" x="5375275" y="5959475"/>
          <p14:tracePt t="26482" x="5497513" y="5932488"/>
          <p14:tracePt t="26490" x="5592763" y="5897563"/>
          <p14:tracePt t="26497" x="5697538" y="5845175"/>
          <p14:tracePt t="26506" x="5784850" y="5784850"/>
          <p14:tracePt t="26514" x="5862638" y="5732463"/>
          <p14:tracePt t="26522" x="5907088" y="5697538"/>
          <p14:tracePt t="26530" x="5949950" y="5645150"/>
          <p14:tracePt t="26537" x="5984875" y="5592763"/>
          <p14:tracePt t="26546" x="5994400" y="5522913"/>
          <p14:tracePt t="26553" x="5994400" y="5453063"/>
          <p14:tracePt t="26562" x="5994400" y="5383213"/>
          <p14:tracePt t="26570" x="5959475" y="5322888"/>
          <p14:tracePt t="26579" x="5907088" y="5243513"/>
          <p14:tracePt t="26586" x="5837238" y="5165725"/>
          <p14:tracePt t="26595" x="5749925" y="5103813"/>
          <p14:tracePt t="26602" x="5654675" y="5043488"/>
          <p14:tracePt t="26614" x="5540375" y="4991100"/>
          <p14:tracePt t="26618" x="5435600" y="4938713"/>
          <p14:tracePt t="26628" x="5305425" y="4886325"/>
          <p14:tracePt t="26634" x="5183188" y="4859338"/>
          <p14:tracePt t="26645" x="5016500" y="4841875"/>
          <p14:tracePt t="26650" x="4886325" y="4816475"/>
          <p14:tracePt t="26658" x="4746625" y="4816475"/>
          <p14:tracePt t="26666" x="4649788" y="4816475"/>
          <p14:tracePt t="26674" x="4529138" y="4816475"/>
          <p14:tracePt t="26682" x="4467225" y="4841875"/>
          <p14:tracePt t="26690" x="4362450" y="4886325"/>
          <p14:tracePt t="26697" x="4302125" y="4956175"/>
          <p14:tracePt t="26705" x="4232275" y="5060950"/>
          <p14:tracePt t="26714" x="4170363" y="5183188"/>
          <p14:tracePt t="26722" x="4144963" y="5287963"/>
          <p14:tracePt t="26730" x="4135438" y="5435600"/>
          <p14:tracePt t="26738" x="4135438" y="5567363"/>
          <p14:tracePt t="26746" x="4135438" y="5680075"/>
          <p14:tracePt t="26753" x="4135438" y="5810250"/>
          <p14:tracePt t="26761" x="4135438" y="5915025"/>
          <p14:tracePt t="26769" x="4187825" y="6002338"/>
          <p14:tracePt t="26778" x="4257675" y="6064250"/>
          <p14:tracePt t="26786" x="4344988" y="6107113"/>
          <p14:tracePt t="26795" x="4459288" y="6142038"/>
          <p14:tracePt t="26802" x="4564063" y="6142038"/>
          <p14:tracePt t="26811" x="4684713" y="6142038"/>
          <p14:tracePt t="26817" x="4806950" y="6142038"/>
          <p14:tracePt t="26828" x="4911725" y="6116638"/>
          <p14:tracePt t="26833" x="5043488" y="6064250"/>
          <p14:tracePt t="26845" x="5156200" y="6002338"/>
          <p14:tracePt t="26850" x="5278438" y="5907088"/>
          <p14:tracePt t="26858" x="5348288" y="5845175"/>
          <p14:tracePt t="26866" x="5427663" y="5757863"/>
          <p14:tracePt t="26874" x="5480050" y="5680075"/>
          <p14:tracePt t="26882" x="5505450" y="5610225"/>
          <p14:tracePt t="26890" x="5522913" y="5557838"/>
          <p14:tracePt t="26898" x="5549900" y="5522913"/>
          <p14:tracePt t="26906" x="5549900" y="5497513"/>
          <p14:tracePt t="26914" x="5549900" y="5453063"/>
          <p14:tracePt t="26922" x="5532438" y="5418138"/>
          <p14:tracePt t="26938" x="5522913" y="5383213"/>
          <p14:tracePt t="26946" x="5514975" y="5365750"/>
          <p14:tracePt t="27052" x="5497513" y="5348288"/>
          <p14:tracePt t="27058" x="5487988" y="5348288"/>
          <p14:tracePt t="27066" x="5480050" y="5348288"/>
          <p14:tracePt t="35226" x="5365750" y="5322888"/>
          <p14:tracePt t="35234" x="5191125" y="5253038"/>
          <p14:tracePt t="35242" x="4964113" y="5156200"/>
          <p14:tracePt t="35249" x="4746625" y="5086350"/>
          <p14:tracePt t="35259" x="4519613" y="5033963"/>
          <p14:tracePt t="35266" x="4275138" y="4999038"/>
          <p14:tracePt t="35276" x="4083050" y="4999038"/>
          <p14:tracePt t="35282" x="3917950" y="4999038"/>
          <p14:tracePt t="35293" x="3768725" y="4999038"/>
          <p14:tracePt t="35298" x="3594100" y="5051425"/>
          <p14:tracePt t="35306" x="3463925" y="5103813"/>
          <p14:tracePt t="35314" x="3376613" y="5173663"/>
          <p14:tracePt t="35322" x="3271838" y="5270500"/>
          <p14:tracePt t="35330" x="3184525" y="5400675"/>
          <p14:tracePt t="35338" x="3124200" y="5532438"/>
          <p14:tracePt t="35346" x="3044825" y="5707063"/>
          <p14:tracePt t="35354" x="2992438" y="5924550"/>
          <p14:tracePt t="35362" x="2940050" y="6064250"/>
          <p14:tracePt t="35370" x="2905125" y="6238875"/>
          <p14:tracePt t="35378" x="2905125" y="6378575"/>
          <p14:tracePt t="35386" x="2905125" y="6526213"/>
          <p14:tracePt t="35394" x="2905125" y="6640513"/>
          <p14:tracePt t="35402" x="2967038" y="6727825"/>
          <p14:tracePt t="35410" x="3027363" y="6815138"/>
          <p14:tracePt t="35482" x="4057650" y="6780213"/>
          <p14:tracePt t="35492" x="4152900" y="6718300"/>
          <p14:tracePt t="35498" x="4240213" y="6640513"/>
          <p14:tracePt t="35506" x="4302125" y="6553200"/>
          <p14:tracePt t="35514" x="4362450" y="6473825"/>
          <p14:tracePt t="35522" x="4389438" y="6413500"/>
          <p14:tracePt t="35530" x="4414838" y="6343650"/>
          <p14:tracePt t="35538" x="4414838" y="6291263"/>
          <p14:tracePt t="35546" x="4414838" y="6246813"/>
          <p14:tracePt t="35554" x="4414838" y="6211888"/>
          <p14:tracePt t="35562" x="4389438" y="6176963"/>
          <p14:tracePt t="35570" x="4362450" y="6159500"/>
          <p14:tracePt t="35578" x="4354513" y="6151563"/>
          <p14:tracePt t="35586" x="4337050" y="6134100"/>
          <p14:tracePt t="35634" x="4319588" y="6159500"/>
          <p14:tracePt t="35642" x="4337050" y="6238875"/>
          <p14:tracePt t="35649" x="4389438" y="6326188"/>
          <p14:tracePt t="35658" x="4459288" y="6396038"/>
          <p14:tracePt t="35665" x="4546600" y="6448425"/>
          <p14:tracePt t="35676" x="4676775" y="6508750"/>
          <p14:tracePt t="35682" x="4781550" y="6543675"/>
          <p14:tracePt t="35692" x="4938713" y="6553200"/>
          <p14:tracePt t="35697" x="5078413" y="6578600"/>
          <p14:tracePt t="35707" x="5243513" y="6578600"/>
          <p14:tracePt t="35714" x="5383213" y="6578600"/>
          <p14:tracePt t="35723" x="5540375" y="6526213"/>
          <p14:tracePt t="35730" x="5654675" y="6456363"/>
          <p14:tracePt t="35738" x="5757863" y="6396038"/>
          <p14:tracePt t="35746" x="5854700" y="6308725"/>
          <p14:tracePt t="35754" x="5889625" y="6256338"/>
          <p14:tracePt t="35762" x="5932488" y="6194425"/>
          <p14:tracePt t="35770" x="5976938" y="6124575"/>
          <p14:tracePt t="35778" x="5976938" y="6089650"/>
          <p14:tracePt t="35786" x="5976938" y="6046788"/>
          <p14:tracePt t="35794" x="5976938" y="6019800"/>
          <p14:tracePt t="35802" x="5976938" y="5984875"/>
          <p14:tracePt t="35810" x="5967413" y="5949950"/>
          <p14:tracePt t="35818" x="5959475" y="5915025"/>
          <p14:tracePt t="35842" x="5959475" y="5907088"/>
          <p14:tracePt t="35850" x="5959475" y="5889625"/>
          <p14:tracePt t="35859" x="5959475" y="5872163"/>
          <p14:tracePt t="35866" x="5959475" y="5862638"/>
          <p14:tracePt t="35875" x="5959475" y="5845175"/>
          <p14:tracePt t="35882" x="5976938" y="5810250"/>
          <p14:tracePt t="35893" x="6019800" y="5775325"/>
          <p14:tracePt t="35898" x="6064250" y="5732463"/>
          <p14:tracePt t="35907" x="6107113" y="5689600"/>
          <p14:tracePt t="35914" x="6134100" y="5645150"/>
          <p14:tracePt t="35923" x="6134100" y="5637213"/>
          <p14:tracePt t="36194" x="6169025" y="5627688"/>
          <p14:tracePt t="36202" x="6221413" y="5627688"/>
          <p14:tracePt t="36210" x="6308725" y="5592763"/>
          <p14:tracePt t="36218" x="6421438" y="5567363"/>
          <p14:tracePt t="36226" x="6518275" y="5522913"/>
          <p14:tracePt t="36234" x="6630988" y="5505450"/>
          <p14:tracePt t="36242" x="6700838" y="5470525"/>
          <p14:tracePt t="36250" x="6770688" y="5462588"/>
          <p14:tracePt t="36259" x="6805613" y="5427663"/>
          <p14:tracePt t="36266" x="6850063" y="5418138"/>
          <p14:tracePt t="36276" x="6875463" y="5410200"/>
          <p14:tracePt t="36282" x="6910388" y="53832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46AF4760-0488-D59F-7762-FA27B1D87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82850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b="1" dirty="0">
                <a:cs typeface="+mn-cs"/>
              </a:rPr>
              <a:t>Αλληλεπίδραση ακτίνας</a:t>
            </a:r>
            <a:r>
              <a:rPr lang="en-US" altLang="el-GR" b="1" dirty="0">
                <a:cs typeface="+mn-cs"/>
              </a:rPr>
              <a:t> LASER</a:t>
            </a:r>
            <a:r>
              <a:rPr lang="el-GR" altLang="el-GR" b="1" dirty="0"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el-GR" altLang="el-GR" b="1" dirty="0">
                <a:cs typeface="+mn-cs"/>
              </a:rPr>
              <a:t>με κάθε ένα σωματίδιο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1"/>
    </mc:Choice>
    <mc:Fallback xmlns="">
      <p:transition spd="slow" advTm="319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2 - TextBox">
            <a:extLst>
              <a:ext uri="{FF2B5EF4-FFF2-40B4-BE49-F238E27FC236}">
                <a16:creationId xmlns:a16="http://schemas.microsoft.com/office/drawing/2014/main" id="{911A0DFC-65B7-9660-9960-BA54ADFF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895600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800" b="1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003366"/>
                </a:solidFill>
                <a:latin typeface="Verdana" panose="020B0604030504040204" pitchFamily="34" charset="0"/>
              </a:rPr>
              <a:t>Συνδυασμός Κυτταρομετρίας Ροής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3366"/>
                </a:solidFill>
                <a:latin typeface="Verdana" panose="020B0604030504040204" pitchFamily="34" charset="0"/>
              </a:rPr>
              <a:t> με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003366"/>
                </a:solidFill>
                <a:latin typeface="Verdana" panose="020B0604030504040204" pitchFamily="34" charset="0"/>
              </a:rPr>
              <a:t>Φασματομετρία Μάζας</a:t>
            </a:r>
          </a:p>
        </p:txBody>
      </p:sp>
      <p:sp>
        <p:nvSpPr>
          <p:cNvPr id="61443" name="3 - Ορθογώνιο">
            <a:extLst>
              <a:ext uri="{FF2B5EF4-FFF2-40B4-BE49-F238E27FC236}">
                <a16:creationId xmlns:a16="http://schemas.microsoft.com/office/drawing/2014/main" id="{A91F073F-2156-A4C5-CAD2-D82F02D7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0066"/>
                </a:solidFill>
                <a:latin typeface="Verdana" panose="020B0604030504040204" pitchFamily="34" charset="0"/>
              </a:rPr>
              <a:t>Κυτταρομετρία Μάζας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0066"/>
                </a:solidFill>
                <a:latin typeface="Verdana" panose="020B0604030504040204" pitchFamily="34" charset="0"/>
              </a:rPr>
              <a:t>Mass Cytometry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0066"/>
                </a:solidFill>
                <a:latin typeface="Verdana" panose="020B0604030504040204" pitchFamily="34" charset="0"/>
              </a:rPr>
              <a:t>(CyTOF)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cxnSp>
        <p:nvCxnSpPr>
          <p:cNvPr id="68612" name="5 - Ευθύγραμμο βέλος σύνδεσης">
            <a:extLst>
              <a:ext uri="{FF2B5EF4-FFF2-40B4-BE49-F238E27FC236}">
                <a16:creationId xmlns:a16="http://schemas.microsoft.com/office/drawing/2014/main" id="{76A9D05D-4721-45DB-07F2-A73182A6E814}"/>
              </a:ext>
            </a:extLst>
          </p:cNvPr>
          <p:cNvCxnSpPr>
            <a:cxnSpLocks noChangeShapeType="1"/>
            <a:endCxn id="61442" idx="0"/>
          </p:cNvCxnSpPr>
          <p:nvPr/>
        </p:nvCxnSpPr>
        <p:spPr bwMode="auto">
          <a:xfrm>
            <a:off x="4572000" y="1792288"/>
            <a:ext cx="34925" cy="1103312"/>
          </a:xfrm>
          <a:prstGeom prst="straightConnector1">
            <a:avLst/>
          </a:prstGeom>
          <a:noFill/>
          <a:ln w="12700" algn="ctr">
            <a:solidFill>
              <a:schemeClr val="accent6"/>
            </a:solidFill>
            <a:round/>
            <a:headEnd/>
            <a:tailEnd type="arrow" w="med" len="med"/>
          </a:ln>
        </p:spPr>
      </p:cxnSp>
      <p:pic>
        <p:nvPicPr>
          <p:cNvPr id="61445" name="Picture 6" descr="International Marriage: Complex Relationships Bring Unique Challenges">
            <a:extLst>
              <a:ext uri="{FF2B5EF4-FFF2-40B4-BE49-F238E27FC236}">
                <a16:creationId xmlns:a16="http://schemas.microsoft.com/office/drawing/2014/main" id="{632815D1-0488-E970-810D-A7604335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57763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2"/>
    </mc:Choice>
    <mc:Fallback xmlns="">
      <p:transition spd="slow" advTm="6982"/>
    </mc:Fallback>
  </mc:AlternateContent>
  <p:extLst>
    <p:ext uri="{3A86A75C-4F4B-4683-9AE1-C65F6400EC91}">
      <p14:laserTraceLst xmlns:p14="http://schemas.microsoft.com/office/powerpoint/2010/main">
        <p14:tracePtLst>
          <p14:tracePt t="382" x="6918325" y="5278438"/>
          <p14:tracePt t="391" x="6918325" y="5121275"/>
          <p14:tracePt t="399" x="6918325" y="4981575"/>
          <p14:tracePt t="407" x="6883400" y="4816475"/>
          <p14:tracePt t="414" x="6875463" y="4649788"/>
          <p14:tracePt t="423" x="6840538" y="4467225"/>
          <p14:tracePt t="431" x="6832600" y="4319588"/>
          <p14:tracePt t="439" x="6805613" y="4152900"/>
          <p14:tracePt t="448" x="6788150" y="4013200"/>
          <p14:tracePt t="455" x="6762750" y="3883025"/>
          <p14:tracePt t="464" x="6753225" y="3778250"/>
          <p14:tracePt t="471" x="6735763" y="3673475"/>
          <p14:tracePt t="479" x="6710363" y="3586163"/>
          <p14:tracePt t="487" x="6700838" y="3516313"/>
          <p14:tracePt t="495" x="6665913" y="3463925"/>
          <p14:tracePt t="503" x="6657975" y="3403600"/>
          <p14:tracePt t="511" x="6623050" y="3324225"/>
          <p14:tracePt t="519" x="6605588" y="3254375"/>
          <p14:tracePt t="527" x="6588125" y="3201988"/>
          <p14:tracePt t="535" x="6570663" y="3124200"/>
          <p14:tracePt t="543" x="6543675" y="3071813"/>
          <p14:tracePt t="551" x="6526213" y="2974975"/>
          <p14:tracePt t="558" x="6500813" y="2887663"/>
          <p14:tracePt t="567" x="6473825" y="2792413"/>
          <p14:tracePt t="575" x="6438900" y="2687638"/>
          <p14:tracePt t="583" x="6430963" y="2590800"/>
          <p14:tracePt t="591" x="6396038" y="2468563"/>
          <p14:tracePt t="599" x="6386513" y="2328863"/>
          <p14:tracePt t="606" x="6351588" y="2163763"/>
          <p14:tracePt t="615" x="6326188" y="2024063"/>
          <p14:tracePt t="623" x="6316663" y="1858963"/>
          <p14:tracePt t="633" x="6299200" y="1674813"/>
          <p14:tracePt t="639" x="6273800" y="1509713"/>
          <p14:tracePt t="650" x="6238875" y="1335088"/>
          <p14:tracePt t="655" x="6238875" y="1177925"/>
          <p14:tracePt t="665" x="6238875" y="1020763"/>
          <p14:tracePt t="671" x="6229350" y="890588"/>
          <p14:tracePt t="680" x="6211888" y="750888"/>
          <p14:tracePt t="687" x="6176963" y="636588"/>
          <p14:tracePt t="695" x="6169025" y="566738"/>
          <p14:tracePt t="703" x="6124575" y="479425"/>
          <p14:tracePt t="712" x="6099175" y="436563"/>
          <p14:tracePt t="719" x="6064250" y="409575"/>
          <p14:tracePt t="727" x="6037263" y="401638"/>
          <p14:tracePt t="735" x="6002338" y="392113"/>
          <p14:tracePt t="743" x="5959475" y="392113"/>
          <p14:tracePt t="751" x="5907088" y="392113"/>
          <p14:tracePt t="759" x="5827713" y="401638"/>
          <p14:tracePt t="767" x="5757863" y="471488"/>
          <p14:tracePt t="775" x="5689600" y="549275"/>
          <p14:tracePt t="783" x="5610225" y="636588"/>
          <p14:tracePt t="791" x="5522913" y="723900"/>
          <p14:tracePt t="799" x="5453063" y="811213"/>
          <p14:tracePt t="807" x="5365750" y="915988"/>
          <p14:tracePt t="816" x="5305425" y="1012825"/>
          <p14:tracePt t="823" x="5253038" y="1090613"/>
          <p14:tracePt t="832" x="5191125" y="1177925"/>
          <p14:tracePt t="839" x="5138738" y="1273175"/>
          <p14:tracePt t="848" x="5121275" y="1352550"/>
          <p14:tracePt t="855" x="5095875" y="1447800"/>
          <p14:tracePt t="865" x="5095875" y="1517650"/>
          <p14:tracePt t="871" x="5095875" y="1570038"/>
          <p14:tracePt t="882" x="5095875" y="1639888"/>
          <p14:tracePt t="887" x="5103813" y="1684338"/>
          <p14:tracePt t="896" x="5156200" y="1727200"/>
          <p14:tracePt t="903" x="5243513" y="1744663"/>
          <p14:tracePt t="911" x="5330825" y="1754188"/>
          <p14:tracePt t="919" x="5427663" y="1754188"/>
          <p14:tracePt t="927" x="5540375" y="1754188"/>
          <p14:tracePt t="935" x="5637213" y="1754188"/>
          <p14:tracePt t="943" x="5732463" y="1719263"/>
          <p14:tracePt t="951" x="5827713" y="1666875"/>
          <p14:tracePt t="959" x="5889625" y="1614488"/>
          <p14:tracePt t="967" x="5942013" y="1527175"/>
          <p14:tracePt t="975" x="5959475" y="1439863"/>
          <p14:tracePt t="983" x="5976938" y="1352550"/>
          <p14:tracePt t="991" x="5976938" y="1265238"/>
          <p14:tracePt t="999" x="5976938" y="1150938"/>
          <p14:tracePt t="1007" x="5959475" y="1065213"/>
          <p14:tracePt t="1015" x="5907088" y="960438"/>
          <p14:tracePt t="1024" x="5827713" y="890588"/>
          <p14:tracePt t="1035" x="5707063" y="803275"/>
          <p14:tracePt t="1039" x="5584825" y="741363"/>
          <p14:tracePt t="1048" x="5480050" y="698500"/>
          <p14:tracePt t="1055" x="5348288" y="636588"/>
          <p14:tracePt t="1065" x="5218113" y="619125"/>
          <p14:tracePt t="1071" x="5051425" y="611188"/>
          <p14:tracePt t="1079" x="4886325" y="611188"/>
          <p14:tracePt t="1087" x="4702175" y="611188"/>
          <p14:tracePt t="1096" x="4529138" y="611188"/>
          <p14:tracePt t="1103" x="4379913" y="654050"/>
          <p14:tracePt t="1112" x="4205288" y="741363"/>
          <p14:tracePt t="1119" x="4057650" y="820738"/>
          <p14:tracePt t="1127" x="3917950" y="925513"/>
          <p14:tracePt t="1136" x="3778250" y="1030288"/>
          <p14:tracePt t="1143" x="3638550" y="1143000"/>
          <p14:tracePt t="1151" x="3533775" y="1247775"/>
          <p14:tracePt t="1159" x="3421063" y="1395413"/>
          <p14:tracePt t="1167" x="3333750" y="1517650"/>
          <p14:tracePt t="1175" x="3246438" y="1657350"/>
          <p14:tracePt t="1183" x="3176588" y="1779588"/>
          <p14:tracePt t="1191" x="3132138" y="1884363"/>
          <p14:tracePt t="1199" x="3114675" y="1989138"/>
          <p14:tracePt t="1207" x="3079750" y="2076450"/>
          <p14:tracePt t="1215" x="3071813" y="2173288"/>
          <p14:tracePt t="1223" x="3071813" y="2268538"/>
          <p14:tracePt t="1231" x="3071813" y="2398713"/>
          <p14:tracePt t="1239" x="3071813" y="2530475"/>
          <p14:tracePt t="1248" x="3106738" y="2660650"/>
          <p14:tracePt t="1255" x="3149600" y="2782888"/>
          <p14:tracePt t="1265" x="3211513" y="2870200"/>
          <p14:tracePt t="1271" x="3298825" y="2957513"/>
          <p14:tracePt t="1281" x="3368675" y="3009900"/>
          <p14:tracePt t="1288" x="3471863" y="3062288"/>
          <p14:tracePt t="1296" x="3603625" y="3106738"/>
          <p14:tracePt t="1315" x="3908425" y="3167063"/>
          <p14:tracePt t="1319" x="4110038" y="3167063"/>
          <p14:tracePt t="1327" x="4327525" y="3167063"/>
          <p14:tracePt t="1335" x="4519613" y="3149600"/>
          <p14:tracePt t="1343" x="4729163" y="3124200"/>
          <p14:tracePt t="1351" x="4886325" y="3071813"/>
          <p14:tracePt t="1359" x="5026025" y="3019425"/>
          <p14:tracePt t="1367" x="5130800" y="2974975"/>
          <p14:tracePt t="1375" x="5208588" y="2932113"/>
          <p14:tracePt t="1383" x="5243513" y="2922588"/>
          <p14:tracePt t="1391" x="5260975" y="2905125"/>
          <p14:tracePt t="1488" x="5253038" y="2862263"/>
          <p14:tracePt t="1498" x="5183188" y="2844800"/>
          <p14:tracePt t="1504" x="5086350" y="2809875"/>
          <p14:tracePt t="1513" x="4973638" y="2800350"/>
          <p14:tracePt t="1520" x="4886325" y="2800350"/>
          <p14:tracePt t="1529" x="4772025" y="2800350"/>
          <p14:tracePt t="1536" x="4694238" y="2844800"/>
          <p14:tracePt t="1543" x="4572000" y="2922588"/>
          <p14:tracePt t="1551" x="4467225" y="3036888"/>
          <p14:tracePt t="1559" x="4389438" y="3176588"/>
          <p14:tracePt t="1567" x="4337050" y="3324225"/>
          <p14:tracePt t="1575" x="4310063" y="3481388"/>
          <p14:tracePt t="1583" x="4302125" y="3603625"/>
          <p14:tracePt t="1591" x="4302125" y="3760788"/>
          <p14:tracePt t="1599" x="4302125" y="3925888"/>
          <p14:tracePt t="1607" x="4362450" y="4040188"/>
          <p14:tracePt t="1615" x="4432300" y="4170363"/>
          <p14:tracePt t="1624" x="4519613" y="4275138"/>
          <p14:tracePt t="1632" x="4624388" y="4371975"/>
          <p14:tracePt t="1639" x="4764088" y="4449763"/>
          <p14:tracePt t="1648" x="4894263" y="4502150"/>
          <p14:tracePt t="1655" x="5060950" y="4529138"/>
          <p14:tracePt t="1664" x="5218113" y="4529138"/>
          <p14:tracePt t="1671" x="5427663" y="4529138"/>
          <p14:tracePt t="1682" x="5602288" y="4449763"/>
          <p14:tracePt t="1687" x="5810250" y="4344988"/>
          <p14:tracePt t="1696" x="5959475" y="4232275"/>
          <p14:tracePt t="1703" x="6151563" y="4100513"/>
          <p14:tracePt t="1712" x="6299200" y="3943350"/>
          <p14:tracePt t="1720" x="6413500" y="3778250"/>
          <p14:tracePt t="1728" x="6518275" y="3551238"/>
          <p14:tracePt t="1735" x="6588125" y="3386138"/>
          <p14:tracePt t="1743" x="6630988" y="3201988"/>
          <p14:tracePt t="1751" x="6648450" y="3019425"/>
          <p14:tracePt t="1759" x="6675438" y="2817813"/>
          <p14:tracePt t="1767" x="6675438" y="2660650"/>
          <p14:tracePt t="1775" x="6657975" y="2495550"/>
          <p14:tracePt t="1783" x="6613525" y="2381250"/>
          <p14:tracePt t="1791" x="6543675" y="2278063"/>
          <p14:tracePt t="1799" x="6448425" y="2163763"/>
          <p14:tracePt t="1807" x="6351588" y="2111375"/>
          <p14:tracePt t="1816" x="6211888" y="2068513"/>
          <p14:tracePt t="1823" x="6019800" y="2033588"/>
          <p14:tracePt t="1832" x="5880100" y="2033588"/>
          <p14:tracePt t="1839" x="5697538" y="2033588"/>
          <p14:tracePt t="1848" x="5480050" y="2051050"/>
          <p14:tracePt t="1855" x="5278438" y="2128838"/>
          <p14:tracePt t="1865" x="5086350" y="2225675"/>
          <p14:tracePt t="1871" x="4921250" y="2346325"/>
          <p14:tracePt t="1882" x="4789488" y="2478088"/>
          <p14:tracePt t="1887" x="4694238" y="2608263"/>
          <p14:tracePt t="1896" x="4624388" y="2757488"/>
          <p14:tracePt t="1903" x="4597400" y="2887663"/>
          <p14:tracePt t="1912" x="4597400" y="3054350"/>
          <p14:tracePt t="1919" x="4597400" y="3194050"/>
          <p14:tracePt t="1927" x="4632325" y="3359150"/>
          <p14:tracePt t="1935" x="4729163" y="3481388"/>
          <p14:tracePt t="1943" x="4851400" y="3576638"/>
          <p14:tracePt t="1951" x="4999038" y="3646488"/>
          <p14:tracePt t="1959" x="5191125" y="3663950"/>
          <p14:tracePt t="1967" x="5418138" y="3663950"/>
          <p14:tracePt t="1975" x="5645150" y="3638550"/>
          <p14:tracePt t="1983" x="5862638" y="3551238"/>
          <p14:tracePt t="1991" x="6072188" y="3446463"/>
          <p14:tracePt t="1999" x="6256338" y="3298825"/>
          <p14:tracePt t="2007" x="6413500" y="3159125"/>
          <p14:tracePt t="2015" x="6526213" y="2992438"/>
          <p14:tracePt t="2023" x="6613525" y="2817813"/>
          <p14:tracePt t="2031" x="6692900" y="2635250"/>
          <p14:tracePt t="2039" x="6735763" y="2460625"/>
          <p14:tracePt t="2048" x="6762750" y="2268538"/>
          <p14:tracePt t="2055" x="6762750" y="2093913"/>
          <p14:tracePt t="2064" x="6762750" y="1884363"/>
          <p14:tracePt t="2071" x="6718300" y="1762125"/>
          <p14:tracePt t="2081" x="6657975" y="1622425"/>
          <p14:tracePt t="2087" x="6605588" y="1527175"/>
          <p14:tracePt t="2096" x="6518275" y="1447800"/>
          <p14:tracePt t="2103" x="6413500" y="1395413"/>
          <p14:tracePt t="2111" x="6308725" y="1352550"/>
          <p14:tracePt t="2119" x="6169025" y="1335088"/>
          <p14:tracePt t="2128" x="6002338" y="1335088"/>
          <p14:tracePt t="2136" x="5837238" y="1335088"/>
          <p14:tracePt t="2143" x="5645150" y="1377950"/>
          <p14:tracePt t="2151" x="5453063" y="1474788"/>
          <p14:tracePt t="2159" x="5278438" y="1579563"/>
          <p14:tracePt t="2167" x="5138738" y="1692275"/>
          <p14:tracePt t="2175" x="5008563" y="1814513"/>
          <p14:tracePt t="2183" x="4911725" y="1954213"/>
          <p14:tracePt t="2191" x="4841875" y="2058988"/>
          <p14:tracePt t="2199" x="4789488" y="2181225"/>
          <p14:tracePt t="2207" x="4754563" y="2320925"/>
          <p14:tracePt t="2215" x="4754563" y="2433638"/>
          <p14:tracePt t="2223" x="4754563" y="2538413"/>
          <p14:tracePt t="2231" x="4772025" y="2643188"/>
          <p14:tracePt t="2239" x="4824413" y="2730500"/>
          <p14:tracePt t="2248" x="4886325" y="2782888"/>
          <p14:tracePt t="2255" x="4946650" y="2827338"/>
          <p14:tracePt t="2264" x="5060950" y="2844800"/>
          <p14:tracePt t="2271" x="5165725" y="2870200"/>
          <p14:tracePt t="2281" x="5260975" y="2870200"/>
          <p14:tracePt t="2287" x="5375275" y="2870200"/>
          <p14:tracePt t="2296" x="5470525" y="2844800"/>
          <p14:tracePt t="2303" x="5549900" y="2809875"/>
          <p14:tracePt t="2315" x="5610225" y="2757488"/>
          <p14:tracePt t="2319" x="5672138" y="2705100"/>
          <p14:tracePt t="2327" x="5697538" y="2660650"/>
          <p14:tracePt t="2335" x="5715000" y="2617788"/>
          <p14:tracePt t="2344" x="5722938" y="2582863"/>
          <p14:tracePt t="2351" x="5740400" y="2547938"/>
          <p14:tracePt t="2359" x="5740400" y="2530475"/>
          <p14:tracePt t="2367" x="5740400" y="2503488"/>
          <p14:tracePt t="2375" x="5740400" y="2495550"/>
          <p14:tracePt t="2423" x="5732463" y="2486025"/>
          <p14:tracePt t="2567" x="5732463" y="2495550"/>
          <p14:tracePt t="2575" x="5732463" y="2530475"/>
          <p14:tracePt t="2583" x="5732463" y="2538413"/>
          <p14:tracePt t="2592" x="5732463" y="2565400"/>
          <p14:tracePt t="2600" x="5732463" y="2582863"/>
          <p14:tracePt t="2607" x="5732463" y="2617788"/>
          <p14:tracePt t="2615" x="5732463" y="2643188"/>
          <p14:tracePt t="2623" x="5732463" y="2660650"/>
          <p14:tracePt t="2631" x="5732463" y="2705100"/>
          <p14:tracePt t="2640" x="5732463" y="2747963"/>
          <p14:tracePt t="2648" x="5732463" y="2782888"/>
          <p14:tracePt t="2655" x="5732463" y="2827338"/>
          <p14:tracePt t="2665" x="5732463" y="2879725"/>
          <p14:tracePt t="2671" x="5732463" y="2932113"/>
          <p14:tracePt t="2682" x="5740400" y="2974975"/>
          <p14:tracePt t="2688" x="5740400" y="3036888"/>
          <p14:tracePt t="2696" x="5757863" y="3079750"/>
          <p14:tracePt t="2703" x="5775325" y="3106738"/>
          <p14:tracePt t="2712" x="5802313" y="3167063"/>
          <p14:tracePt t="2719" x="5802313" y="3194050"/>
          <p14:tracePt t="2728" x="5819775" y="3228975"/>
          <p14:tracePt t="2736" x="5827713" y="3263900"/>
          <p14:tracePt t="2744" x="5862638" y="3306763"/>
          <p14:tracePt t="2752" x="5872163" y="3316288"/>
          <p14:tracePt t="2768" x="5872163" y="3324225"/>
          <p14:tracePt t="2791" x="5889625" y="3341688"/>
          <p14:tracePt t="2896" x="5889625" y="3351213"/>
          <p14:tracePt t="2904" x="5889625" y="3359150"/>
          <p14:tracePt t="2920" x="5889625" y="3368675"/>
          <p14:tracePt t="2928" x="5889625" y="3386138"/>
          <p14:tracePt t="2936" x="5880100" y="3394075"/>
          <p14:tracePt t="2944" x="5880100" y="3403600"/>
          <p14:tracePt t="2952" x="5880100" y="3411538"/>
          <p14:tracePt t="2959" x="5880100" y="3429000"/>
          <p14:tracePt t="2967" x="5862638" y="3446463"/>
          <p14:tracePt t="2974" x="5862638" y="3454400"/>
          <p14:tracePt t="2983" x="5845175" y="3471863"/>
          <p14:tracePt t="2991" x="5845175" y="3489325"/>
          <p14:tracePt t="2999" x="5837238" y="3524250"/>
          <p14:tracePt t="3007" x="5827713" y="3541713"/>
          <p14:tracePt t="3015" x="5827713" y="3576638"/>
          <p14:tracePt t="3022" x="5802313" y="3603625"/>
          <p14:tracePt t="3031" x="5802313" y="3621088"/>
          <p14:tracePt t="3038" x="5792788" y="3646488"/>
          <p14:tracePt t="3047" x="5792788" y="3656013"/>
          <p14:tracePt t="3055" x="5784850" y="3690938"/>
          <p14:tracePt t="3063" x="5775325" y="3698875"/>
          <p14:tracePt t="3080" x="5757863" y="3716338"/>
          <p14:tracePt t="3087" x="5740400" y="3743325"/>
          <p14:tracePt t="3111" x="5715000" y="3760788"/>
          <p14:tracePt t="3127" x="5697538" y="3786188"/>
          <p14:tracePt t="3135" x="5672138" y="3803650"/>
          <p14:tracePt t="3151" x="5672138" y="3821113"/>
          <p14:tracePt t="3159" x="5662613" y="3838575"/>
          <p14:tracePt t="3167" x="5645150" y="3873500"/>
          <p14:tracePt t="3175" x="5627688" y="3908425"/>
          <p14:tracePt t="3183" x="5619750" y="3952875"/>
          <p14:tracePt t="3191" x="5610225" y="3978275"/>
          <p14:tracePt t="3199" x="5584825" y="4013200"/>
          <p14:tracePt t="3207" x="5584825" y="4040188"/>
          <p14:tracePt t="3215" x="5584825" y="4065588"/>
          <p14:tracePt t="3223" x="5575300" y="4092575"/>
          <p14:tracePt t="3230" x="5575300" y="4110038"/>
          <p14:tracePt t="3239" x="5575300" y="4135438"/>
          <p14:tracePt t="3247" x="5575300" y="4170363"/>
          <p14:tracePt t="3255" x="5575300" y="4179888"/>
          <p14:tracePt t="3263" x="5575300" y="4197350"/>
          <p14:tracePt t="3271" x="5575300" y="4222750"/>
          <p14:tracePt t="3280" x="5575300" y="4240213"/>
          <p14:tracePt t="3287" x="5575300" y="4275138"/>
          <p14:tracePt t="3295" x="5592763" y="4302125"/>
          <p14:tracePt t="3303" x="5627688" y="4319588"/>
          <p14:tracePt t="3313" x="5645150" y="4344988"/>
          <p14:tracePt t="3319" x="5680075" y="4362450"/>
          <p14:tracePt t="3327" x="5697538" y="4371975"/>
          <p14:tracePt t="3335" x="5732463" y="4397375"/>
          <p14:tracePt t="3343" x="5784850" y="4406900"/>
          <p14:tracePt t="3351" x="5819775" y="4414838"/>
          <p14:tracePt t="3359" x="5897563" y="4432300"/>
          <p14:tracePt t="3367" x="5942013" y="4432300"/>
          <p14:tracePt t="3375" x="5984875" y="4432300"/>
          <p14:tracePt t="3383" x="6037263" y="4432300"/>
          <p14:tracePt t="3391" x="6089650" y="4432300"/>
          <p14:tracePt t="3399" x="6151563" y="4432300"/>
          <p14:tracePt t="3407" x="6203950" y="4432300"/>
          <p14:tracePt t="3415" x="6246813" y="4432300"/>
          <p14:tracePt t="3423" x="6299200" y="4432300"/>
          <p14:tracePt t="3431" x="6351588" y="4424363"/>
          <p14:tracePt t="3439" x="6396038" y="4406900"/>
          <p14:tracePt t="3447" x="6438900" y="4379913"/>
          <p14:tracePt t="3455" x="6473825" y="4371975"/>
          <p14:tracePt t="3464" x="6518275" y="4344988"/>
          <p14:tracePt t="3471" x="6526213" y="4337050"/>
          <p14:tracePt t="3480" x="6561138" y="4327525"/>
          <p14:tracePt t="3487" x="6588125" y="4327525"/>
          <p14:tracePt t="3495" x="6605588" y="4319588"/>
          <p14:tracePt t="3503" x="6613525" y="4319588"/>
          <p14:tracePt t="3519" x="6640513" y="4302125"/>
          <p14:tracePt t="3559" x="6648450" y="4292600"/>
          <p14:tracePt t="3567" x="6657975" y="4292600"/>
          <p14:tracePt t="3583" x="6683375" y="4292600"/>
          <p14:tracePt t="3591" x="6692900" y="4292600"/>
          <p14:tracePt t="3599" x="6745288" y="4292600"/>
          <p14:tracePt t="3606" x="6770688" y="4292600"/>
          <p14:tracePt t="3614" x="6823075" y="4292600"/>
          <p14:tracePt t="3623" x="6850063" y="4292600"/>
          <p14:tracePt t="3631" x="6892925" y="4292600"/>
          <p14:tracePt t="3639" x="6900863" y="4292600"/>
          <p14:tracePt t="3663" x="6935788" y="4302125"/>
          <p14:tracePt t="3671" x="6953250" y="4310063"/>
          <p14:tracePt t="3682" x="6962775" y="4319588"/>
          <p14:tracePt t="3688" x="6980238" y="4344988"/>
          <p14:tracePt t="3698" x="6980238" y="4354513"/>
          <p14:tracePt t="3704" x="6997700" y="4397375"/>
          <p14:tracePt t="3712" x="7005638" y="4414838"/>
          <p14:tracePt t="3719" x="7023100" y="4449763"/>
          <p14:tracePt t="3728" x="7032625" y="4476750"/>
          <p14:tracePt t="3736" x="7050088" y="4519613"/>
          <p14:tracePt t="3744" x="7067550" y="4546600"/>
          <p14:tracePt t="3752" x="7075488" y="4579938"/>
          <p14:tracePt t="3759" x="7110413" y="4632325"/>
          <p14:tracePt t="3767" x="7110413" y="4667250"/>
          <p14:tracePt t="3775" x="7119938" y="4711700"/>
          <p14:tracePt t="3784" x="7127875" y="4737100"/>
          <p14:tracePt t="3792" x="7137400" y="4764088"/>
          <p14:tracePt t="3800" x="7162800" y="4789488"/>
          <p14:tracePt t="3808" x="7172325" y="4824413"/>
          <p14:tracePt t="3816" x="7180263" y="4841875"/>
          <p14:tracePt t="3831" x="7180263" y="4851400"/>
          <p14:tracePt t="3839" x="7197725" y="4886325"/>
          <p14:tracePt t="3880" x="7197725" y="4894263"/>
          <p14:tracePt t="3897" x="7207250" y="4921250"/>
          <p14:tracePt t="3912" x="7215188" y="4929188"/>
          <p14:tracePt t="3920" x="7224713" y="4938713"/>
          <p14:tracePt t="3936" x="7224713" y="4956175"/>
          <p14:tracePt t="3944" x="7242175" y="4973638"/>
          <p14:tracePt t="3951" x="7242175" y="4981575"/>
          <p14:tracePt t="3960" x="7250113" y="4999038"/>
          <p14:tracePt t="3992" x="7250113" y="5008563"/>
          <p14:tracePt t="4120" x="7259638" y="5016500"/>
          <p14:tracePt t="4200" x="7267575" y="5016500"/>
          <p14:tracePt t="4240" x="7285038" y="5016500"/>
          <p14:tracePt t="4255" x="7294563" y="4999038"/>
          <p14:tracePt t="4296" x="7294563" y="4991100"/>
          <p14:tracePt t="4312" x="7294563" y="4981575"/>
          <p14:tracePt t="4439" x="7294563" y="4956175"/>
          <p14:tracePt t="4455" x="7285038" y="4946650"/>
          <p14:tracePt t="5272" x="7277100" y="4946650"/>
          <p14:tracePt t="5281" x="7154863" y="4911725"/>
          <p14:tracePt t="5288" x="7005638" y="4868863"/>
          <p14:tracePt t="5298" x="6850063" y="4824413"/>
          <p14:tracePt t="5314" x="6578600" y="4806950"/>
          <p14:tracePt t="5320" x="6491288" y="4772025"/>
          <p14:tracePt t="5328" x="6413500" y="4764088"/>
          <p14:tracePt t="5336" x="6351588" y="4729163"/>
          <p14:tracePt t="5343" x="6299200" y="4694238"/>
          <p14:tracePt t="5351" x="6238875" y="4667250"/>
          <p14:tracePt t="5359" x="6169025" y="4606925"/>
          <p14:tracePt t="5367" x="6089650" y="4554538"/>
          <p14:tracePt t="5375" x="6011863" y="4502150"/>
          <p14:tracePt t="5384" x="5915025" y="4432300"/>
          <p14:tracePt t="5392" x="5845175" y="4371975"/>
          <p14:tracePt t="5399" x="5784850" y="4319588"/>
          <p14:tracePt t="5407" x="5715000" y="4257675"/>
          <p14:tracePt t="5416" x="5662613" y="4197350"/>
          <p14:tracePt t="5423" x="5602288" y="4127500"/>
          <p14:tracePt t="5432" x="5557838" y="4075113"/>
          <p14:tracePt t="5440" x="5514975" y="4030663"/>
          <p14:tracePt t="5448" x="5470525" y="3970338"/>
          <p14:tracePt t="5455" x="5445125" y="3943350"/>
          <p14:tracePt t="5464" x="5400675" y="3900488"/>
          <p14:tracePt t="5471" x="5340350" y="3856038"/>
          <p14:tracePt t="5481" x="5270500" y="3821113"/>
          <p14:tracePt t="5487" x="5218113" y="3795713"/>
          <p14:tracePt t="5497" x="5130800" y="3760788"/>
          <p14:tracePt t="5503" x="5060950" y="3725863"/>
          <p14:tracePt t="5512" x="4999038" y="3716338"/>
          <p14:tracePt t="5520" x="4929188" y="3690938"/>
          <p14:tracePt t="5528" x="4868863" y="3681413"/>
          <p14:tracePt t="5536" x="4816475" y="3673475"/>
          <p14:tracePt t="5544" x="4781550" y="3663950"/>
          <p14:tracePt t="5552" x="4754563" y="3663950"/>
          <p14:tracePt t="5559" x="4746625" y="3663950"/>
          <p14:tracePt t="5567" x="4729163" y="3663950"/>
          <p14:tracePt t="5576" x="4711700" y="3663950"/>
          <p14:tracePt t="5592" x="4702175" y="3663950"/>
          <p14:tracePt t="5600" x="4684713" y="3663950"/>
          <p14:tracePt t="5608" x="4659313" y="3673475"/>
          <p14:tracePt t="5616" x="4649788" y="3708400"/>
          <p14:tracePt t="5624" x="4649788" y="3751263"/>
          <p14:tracePt t="5632" x="4649788" y="3786188"/>
          <p14:tracePt t="5639" x="4649788" y="3803650"/>
          <p14:tracePt t="5648" x="4649788" y="3838575"/>
          <p14:tracePt t="5655" x="4649788" y="3848100"/>
          <p14:tracePt t="5664" x="4649788" y="3865563"/>
          <p14:tracePt t="5672" x="4649788" y="3873500"/>
          <p14:tracePt t="5681" x="4649788" y="3908425"/>
          <p14:tracePt t="5688" x="4649788" y="3917950"/>
          <p14:tracePt t="5698" x="4676775" y="3935413"/>
          <p14:tracePt t="5704" x="4729163" y="3960813"/>
          <p14:tracePt t="5715" x="4772025" y="3960813"/>
          <p14:tracePt t="5720" x="4824413" y="3970338"/>
          <p14:tracePt t="5728" x="4886325" y="3970338"/>
          <p14:tracePt t="5735" x="4946650" y="3970338"/>
          <p14:tracePt t="5744" x="5033963" y="3970338"/>
          <p14:tracePt t="5752" x="5103813" y="3970338"/>
          <p14:tracePt t="5760" x="5191125" y="3970338"/>
          <p14:tracePt t="5768" x="5278438" y="3970338"/>
          <p14:tracePt t="5776" x="5365750" y="3952875"/>
          <p14:tracePt t="5784" x="5435600" y="3935413"/>
          <p14:tracePt t="5791" x="5522913" y="3900488"/>
          <p14:tracePt t="5800" x="5602288" y="3890963"/>
          <p14:tracePt t="5808" x="5697538" y="3856038"/>
          <p14:tracePt t="5816" x="5740400" y="3856038"/>
          <p14:tracePt t="5823" x="5810250" y="3848100"/>
          <p14:tracePt t="5832" x="5854700" y="3848100"/>
          <p14:tracePt t="5839" x="5897563" y="3848100"/>
          <p14:tracePt t="5848" x="5932488" y="3838575"/>
          <p14:tracePt t="5856" x="5984875" y="3838575"/>
          <p14:tracePt t="5864" x="6037263" y="3838575"/>
          <p14:tracePt t="5871" x="6089650" y="3838575"/>
          <p14:tracePt t="5881" x="6151563" y="3838575"/>
          <p14:tracePt t="5888" x="6246813" y="3838575"/>
          <p14:tracePt t="5897" x="6308725" y="3848100"/>
          <p14:tracePt t="5903" x="6369050" y="3865563"/>
          <p14:tracePt t="5914" x="6456363" y="3873500"/>
          <p14:tracePt t="5919" x="6508750" y="3873500"/>
          <p14:tracePt t="5928" x="6588125" y="3908425"/>
          <p14:tracePt t="5936" x="6630988" y="3917950"/>
          <p14:tracePt t="5944" x="6683375" y="3925888"/>
          <p14:tracePt t="5952" x="6718300" y="3935413"/>
          <p14:tracePt t="5959" x="6745288" y="3952875"/>
          <p14:tracePt t="5968" x="6770688" y="3960813"/>
          <p14:tracePt t="5976" x="6788150" y="3970338"/>
          <p14:tracePt t="5983" x="6823075" y="3970338"/>
          <p14:tracePt t="5991" x="6850063" y="3978275"/>
          <p14:tracePt t="6000" x="6865938" y="3978275"/>
          <p14:tracePt t="6008" x="6892925" y="3978275"/>
          <p14:tracePt t="6015" x="6918325" y="3995738"/>
          <p14:tracePt t="6024" x="6953250" y="3995738"/>
          <p14:tracePt t="6032" x="6997700" y="3995738"/>
          <p14:tracePt t="6039" x="7005638" y="3995738"/>
          <p14:tracePt t="6048" x="7050088" y="3995738"/>
          <p14:tracePt t="6055" x="7075488" y="3995738"/>
          <p14:tracePt t="6120" x="7085013" y="3987800"/>
          <p14:tracePt t="6128" x="7085013" y="3978275"/>
          <p14:tracePt t="6136" x="7085013" y="3952875"/>
          <p14:tracePt t="6144" x="7058025" y="3952875"/>
          <p14:tracePt t="6151" x="7040563" y="3943350"/>
          <p14:tracePt t="6160" x="7015163" y="3943350"/>
          <p14:tracePt t="6168" x="7005638" y="3943350"/>
          <p14:tracePt t="6176" x="6997700" y="3943350"/>
          <p14:tracePt t="6200" x="6980238" y="3970338"/>
          <p14:tracePt t="6208" x="6980238" y="4005263"/>
          <p14:tracePt t="6216" x="6980238" y="4048125"/>
          <p14:tracePt t="6224" x="6997700" y="4110038"/>
          <p14:tracePt t="6232" x="7050088" y="4152900"/>
          <p14:tracePt t="6240" x="7110413" y="4187825"/>
          <p14:tracePt t="6248" x="7127875" y="4197350"/>
          <p14:tracePt t="6256" x="7172325" y="4197350"/>
          <p14:tracePt t="6263" x="7215188" y="4214813"/>
          <p14:tracePt t="6271" x="7259638" y="4214813"/>
          <p14:tracePt t="6280" x="7285038" y="4214813"/>
          <p14:tracePt t="6287" x="7302500" y="4214813"/>
          <p14:tracePt t="6296" x="7337425" y="4205288"/>
          <p14:tracePt t="6314" x="7381875" y="4152900"/>
          <p14:tracePt t="6319" x="7389813" y="4127500"/>
          <p14:tracePt t="6327" x="7389813" y="4117975"/>
          <p14:tracePt t="6335" x="7389813" y="4083050"/>
          <p14:tracePt t="6343" x="7389813" y="4075113"/>
          <p14:tracePt t="6351" x="7389813" y="4065588"/>
          <p14:tracePt t="6368" x="7389813" y="4057650"/>
          <p14:tracePt t="6375" x="7389813" y="4030663"/>
          <p14:tracePt t="6384" x="7389813" y="4022725"/>
          <p14:tracePt t="6391" x="7346950" y="4013200"/>
          <p14:tracePt t="6399" x="7277100" y="4013200"/>
          <p14:tracePt t="6407" x="7215188" y="4013200"/>
          <p14:tracePt t="6415" x="7127875" y="4040188"/>
          <p14:tracePt t="6424" x="7040563" y="4065588"/>
          <p14:tracePt t="6431" x="6935788" y="4100513"/>
          <p14:tracePt t="6439" x="6832600" y="4152900"/>
          <p14:tracePt t="6447" x="6735763" y="4214813"/>
          <p14:tracePt t="6455" x="6657975" y="4267200"/>
          <p14:tracePt t="6464" x="6588125" y="4319588"/>
          <p14:tracePt t="6471" x="6500813" y="4389438"/>
          <p14:tracePt t="6480" x="6430963" y="4459288"/>
          <p14:tracePt t="6487" x="6361113" y="4529138"/>
          <p14:tracePt t="6498" x="6299200" y="4606925"/>
          <p14:tracePt t="6503" x="6273800" y="4667250"/>
          <p14:tracePt t="6514" x="6264275" y="4719638"/>
          <p14:tracePt t="6519" x="6264275" y="4789488"/>
          <p14:tracePt t="6528" x="6264275" y="4841875"/>
          <p14:tracePt t="6535" x="6264275" y="4876800"/>
          <p14:tracePt t="6543" x="6264275" y="4894263"/>
          <p14:tracePt t="6551" x="6264275" y="4938713"/>
          <p14:tracePt t="6559" x="6299200" y="4964113"/>
          <p14:tracePt t="6567" x="6334125" y="4973638"/>
          <p14:tracePt t="6575" x="6378575" y="4999038"/>
          <p14:tracePt t="6583" x="6396038" y="4999038"/>
          <p14:tracePt t="6591" x="6430963" y="4999038"/>
          <p14:tracePt t="6599" x="6456363" y="4991100"/>
          <p14:tracePt t="6607" x="6483350" y="4973638"/>
          <p14:tracePt t="6615" x="6518275" y="4946650"/>
          <p14:tracePt t="6623" x="6543675" y="4929188"/>
          <p14:tracePt t="6631" x="6561138" y="4903788"/>
          <p14:tracePt t="6639" x="6570663" y="4886325"/>
          <p14:tracePt t="6648" x="6588125" y="4851400"/>
          <p14:tracePt t="6655" x="6596063" y="4841875"/>
        </p14:tracePtLst>
      </p14:laserTrace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C2C8E63B-DB3B-CDC3-2161-31E3C0B4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96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>
            <a:extLst>
              <a:ext uri="{FF2B5EF4-FFF2-40B4-BE49-F238E27FC236}">
                <a16:creationId xmlns:a16="http://schemas.microsoft.com/office/drawing/2014/main" id="{F55BF990-6B63-C052-2A74-211AD30F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>
            <a:extLst>
              <a:ext uri="{FF2B5EF4-FFF2-40B4-BE49-F238E27FC236}">
                <a16:creationId xmlns:a16="http://schemas.microsoft.com/office/drawing/2014/main" id="{08F9184A-8FC4-F466-23A7-5426C097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72200"/>
            <a:ext cx="1162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3"/>
    </mc:Choice>
    <mc:Fallback xmlns="">
      <p:transition spd="slow" advTm="15833"/>
    </mc:Fallback>
  </mc:AlternateContent>
  <p:extLst>
    <p:ext uri="{3A86A75C-4F4B-4683-9AE1-C65F6400EC91}">
      <p14:laserTraceLst xmlns:p14="http://schemas.microsoft.com/office/powerpoint/2010/main">
        <p14:tracePtLst>
          <p14:tracePt t="375" x="6596063" y="4816475"/>
          <p14:tracePt t="383" x="6596063" y="4772025"/>
          <p14:tracePt t="391" x="6596063" y="4729163"/>
          <p14:tracePt t="399" x="6596063" y="4684713"/>
          <p14:tracePt t="407" x="6596063" y="4632325"/>
          <p14:tracePt t="415" x="6596063" y="4597400"/>
          <p14:tracePt t="423" x="6588125" y="4546600"/>
          <p14:tracePt t="431" x="6561138" y="4476750"/>
          <p14:tracePt t="439" x="6535738" y="4414838"/>
          <p14:tracePt t="447" x="6483350" y="4344988"/>
          <p14:tracePt t="455" x="6438900" y="4284663"/>
          <p14:tracePt t="463" x="6386513" y="4205288"/>
          <p14:tracePt t="472" x="6326188" y="4152900"/>
          <p14:tracePt t="479" x="6273800" y="4110038"/>
          <p14:tracePt t="488" x="6221413" y="4065588"/>
          <p14:tracePt t="495" x="6151563" y="4022725"/>
          <p14:tracePt t="505" x="6099175" y="3987800"/>
          <p14:tracePt t="512" x="6054725" y="3952875"/>
          <p14:tracePt t="520" x="6011863" y="3935413"/>
          <p14:tracePt t="527" x="5976938" y="3935413"/>
          <p14:tracePt t="535" x="5959475" y="3908425"/>
          <p14:tracePt t="543" x="5924550" y="3908425"/>
          <p14:tracePt t="551" x="5907088" y="3908425"/>
          <p14:tracePt t="559" x="5872163" y="3908425"/>
          <p14:tracePt t="567" x="5837238" y="3908425"/>
          <p14:tracePt t="575" x="5792788" y="3908425"/>
          <p14:tracePt t="583" x="5740400" y="3908425"/>
          <p14:tracePt t="591" x="5689600" y="3917950"/>
          <p14:tracePt t="599" x="5627688" y="3935413"/>
          <p14:tracePt t="607" x="5575300" y="3970338"/>
          <p14:tracePt t="615" x="5514975" y="3995738"/>
          <p14:tracePt t="623" x="5445125" y="4022725"/>
          <p14:tracePt t="631" x="5357813" y="4048125"/>
          <p14:tracePt t="639" x="5270500" y="4092575"/>
          <p14:tracePt t="647" x="5183188" y="4100513"/>
          <p14:tracePt t="655" x="5138738" y="4135438"/>
          <p14:tracePt t="663" x="5103813" y="4144963"/>
          <p14:tracePt t="671" x="5078413" y="4152900"/>
          <p14:tracePt t="680" x="5033963" y="4187825"/>
          <p14:tracePt t="689" x="4991100" y="4197350"/>
          <p14:tracePt t="696" x="4946650" y="4214813"/>
          <p14:tracePt t="706" x="4903788" y="4222750"/>
          <p14:tracePt t="711" x="4868863" y="4232275"/>
          <p14:tracePt t="720" x="4859338" y="4232275"/>
          <p14:tracePt t="728" x="4824413" y="4240213"/>
          <p14:tracePt t="736" x="4816475" y="4240213"/>
          <p14:tracePt t="744" x="4781550" y="4257675"/>
          <p14:tracePt t="752" x="4772025" y="4257675"/>
          <p14:tracePt t="760" x="4754563" y="4257675"/>
          <p14:tracePt t="768" x="4746625" y="4257675"/>
          <p14:tracePt t="784" x="4729163" y="4257675"/>
          <p14:tracePt t="792" x="4711700" y="4257675"/>
          <p14:tracePt t="2185" x="4702175" y="4267200"/>
          <p14:tracePt t="2192" x="4659313" y="4302125"/>
          <p14:tracePt t="2200" x="4641850" y="4310063"/>
          <p14:tracePt t="2208" x="4579938" y="4344988"/>
          <p14:tracePt t="2216" x="4529138" y="4362450"/>
          <p14:tracePt t="2224" x="4449763" y="4406900"/>
          <p14:tracePt t="2232" x="4362450" y="4449763"/>
          <p14:tracePt t="2240" x="4292600" y="4494213"/>
          <p14:tracePt t="2248" x="4214813" y="4529138"/>
          <p14:tracePt t="2256" x="4135438" y="4579938"/>
          <p14:tracePt t="2264" x="4048125" y="4624388"/>
          <p14:tracePt t="2273" x="3970338" y="4667250"/>
          <p14:tracePt t="2280" x="3908425" y="4702175"/>
          <p14:tracePt t="2288" x="3856038" y="4737100"/>
          <p14:tracePt t="2306" x="3778250" y="4789488"/>
          <p14:tracePt t="2312" x="3768725" y="4799013"/>
          <p14:tracePt t="2322" x="3733800" y="4841875"/>
          <p14:tracePt t="2328" x="3725863" y="4851400"/>
          <p14:tracePt t="2336" x="3698875" y="4886325"/>
          <p14:tracePt t="2344" x="3698875" y="4929188"/>
          <p14:tracePt t="2352" x="3681413" y="4956175"/>
          <p14:tracePt t="2360" x="3663950" y="4999038"/>
          <p14:tracePt t="2369" x="3656013" y="5043488"/>
          <p14:tracePt t="2376" x="3656013" y="5060950"/>
          <p14:tracePt t="2384" x="3656013" y="5103813"/>
          <p14:tracePt t="2392" x="3646488" y="5130800"/>
          <p14:tracePt t="2400" x="3638550" y="5173663"/>
          <p14:tracePt t="2408" x="3611563" y="5191125"/>
          <p14:tracePt t="2416" x="3603625" y="5218113"/>
          <p14:tracePt t="2432" x="3594100" y="5226050"/>
          <p14:tracePt t="2440" x="3594100" y="5235575"/>
          <p14:tracePt t="2448" x="3594100" y="5260975"/>
          <p14:tracePt t="2464" x="3594100" y="5270500"/>
          <p14:tracePt t="2472" x="3594100" y="5278438"/>
          <p14:tracePt t="2480" x="3594100" y="5287963"/>
          <p14:tracePt t="2488" x="3594100" y="5313363"/>
          <p14:tracePt t="2496" x="3594100" y="5322888"/>
          <p14:tracePt t="2505" x="3594100" y="5330825"/>
          <p14:tracePt t="2511" x="3594100" y="5348288"/>
          <p14:tracePt t="2522" x="3594100" y="5375275"/>
          <p14:tracePt t="2528" x="3594100" y="5392738"/>
          <p14:tracePt t="2536" x="3568700" y="5418138"/>
          <p14:tracePt t="2544" x="3559175" y="5445125"/>
          <p14:tracePt t="2552" x="3551238" y="5453063"/>
          <p14:tracePt t="2560" x="3533775" y="5480050"/>
          <p14:tracePt t="2569" x="3516313" y="5497513"/>
          <p14:tracePt t="2576" x="3506788" y="5505450"/>
          <p14:tracePt t="2584" x="3489325" y="5532438"/>
          <p14:tracePt t="2592" x="3471863" y="5549900"/>
          <p14:tracePt t="2600" x="3463925" y="5567363"/>
          <p14:tracePt t="2608" x="3436938" y="5584825"/>
          <p14:tracePt t="2616" x="3394075" y="5619750"/>
          <p14:tracePt t="2624" x="3386138" y="5627688"/>
          <p14:tracePt t="2632" x="3351213" y="5662613"/>
          <p14:tracePt t="2640" x="3333750" y="5697538"/>
          <p14:tracePt t="2648" x="3316288" y="5707063"/>
          <p14:tracePt t="2656" x="3298825" y="5722938"/>
          <p14:tracePt t="2664" x="3271838" y="5757863"/>
          <p14:tracePt t="2673" x="3271838" y="5767388"/>
          <p14:tracePt t="2680" x="3263900" y="5784850"/>
          <p14:tracePt t="2689" x="3254375" y="5810250"/>
          <p14:tracePt t="2696" x="3246438" y="5827713"/>
          <p14:tracePt t="2720" x="3246438" y="5854700"/>
          <p14:tracePt t="2728" x="3246438" y="5872163"/>
          <p14:tracePt t="2736" x="3228975" y="5889625"/>
          <p14:tracePt t="2752" x="3228975" y="5924550"/>
          <p14:tracePt t="2760" x="3228975" y="5932488"/>
          <p14:tracePt t="2768" x="3228975" y="5967413"/>
          <p14:tracePt t="2776" x="3228975" y="5976938"/>
          <p14:tracePt t="2784" x="3228975" y="5984875"/>
          <p14:tracePt t="2792" x="3219450" y="6019800"/>
          <p14:tracePt t="2808" x="3219450" y="6029325"/>
          <p14:tracePt t="2816" x="3219450" y="6046788"/>
          <p14:tracePt t="2848" x="3219450" y="6054725"/>
          <p14:tracePt t="2914" x="3211513" y="6037263"/>
          <p14:tracePt t="2923" x="3211513" y="6019800"/>
          <p14:tracePt t="2929" x="3211513" y="5959475"/>
          <p14:tracePt t="2937" x="3211513" y="5889625"/>
          <p14:tracePt t="2944" x="3211513" y="5819775"/>
          <p14:tracePt t="2952" x="3211513" y="5740400"/>
          <p14:tracePt t="2959" x="3211513" y="5654675"/>
          <p14:tracePt t="2967" x="3236913" y="5557838"/>
          <p14:tracePt t="2975" x="3246438" y="5480050"/>
          <p14:tracePt t="2983" x="3254375" y="5392738"/>
          <p14:tracePt t="2991" x="3271838" y="5322888"/>
          <p14:tracePt t="3000" x="3271838" y="5235575"/>
          <p14:tracePt t="3009" x="3271838" y="5165725"/>
          <p14:tracePt t="3016" x="3271838" y="5103813"/>
          <p14:tracePt t="3023" x="3271838" y="5016500"/>
          <p14:tracePt t="3031" x="3263900" y="4946650"/>
          <p14:tracePt t="3039" x="3228975" y="4894263"/>
          <p14:tracePt t="3047" x="3211513" y="4824413"/>
          <p14:tracePt t="3055" x="3176588" y="4781550"/>
          <p14:tracePt t="3063" x="3167063" y="4737100"/>
          <p14:tracePt t="3072" x="3159125" y="4719638"/>
          <p14:tracePt t="3080" x="3124200" y="4676775"/>
          <p14:tracePt t="3088" x="3114675" y="4667250"/>
          <p14:tracePt t="3095" x="3097213" y="4632325"/>
          <p14:tracePt t="3105" x="3089275" y="4606925"/>
          <p14:tracePt t="3112" x="3079750" y="4597400"/>
          <p14:tracePt t="3122" x="3071813" y="4589463"/>
          <p14:tracePt t="3128" x="3054350" y="4579938"/>
          <p14:tracePt t="3239" x="3062288" y="4564063"/>
          <p14:tracePt t="3247" x="3106738" y="4564063"/>
          <p14:tracePt t="3255" x="3194050" y="4564063"/>
          <p14:tracePt t="3263" x="3254375" y="4564063"/>
          <p14:tracePt t="3271" x="3368675" y="4564063"/>
          <p14:tracePt t="3280" x="3471863" y="4546600"/>
          <p14:tracePt t="3287" x="3586163" y="4537075"/>
          <p14:tracePt t="3295" x="3708400" y="4511675"/>
          <p14:tracePt t="3304" x="3803650" y="4494213"/>
          <p14:tracePt t="3311" x="3890963" y="4476750"/>
          <p14:tracePt t="3321" x="3952875" y="4459288"/>
          <p14:tracePt t="3327" x="4030663" y="4432300"/>
          <p14:tracePt t="3335" x="4075113" y="4432300"/>
          <p14:tracePt t="3344" x="4117975" y="4424363"/>
          <p14:tracePt t="3351" x="4162425" y="4424363"/>
          <p14:tracePt t="3359" x="4170363" y="4424363"/>
          <p14:tracePt t="3367" x="4232275" y="4414838"/>
          <p14:tracePt t="3375" x="4240213" y="4406900"/>
          <p14:tracePt t="3431" x="4275138" y="4406900"/>
          <p14:tracePt t="3439" x="4284663" y="4441825"/>
          <p14:tracePt t="3447" x="4292600" y="4459288"/>
          <p14:tracePt t="3455" x="4302125" y="4502150"/>
          <p14:tracePt t="3463" x="4302125" y="4529138"/>
          <p14:tracePt t="3471" x="4327525" y="4572000"/>
          <p14:tracePt t="3487" x="4337050" y="4614863"/>
          <p14:tracePt t="3495" x="4344988" y="4659313"/>
          <p14:tracePt t="3504" x="4362450" y="4711700"/>
          <p14:tracePt t="3511" x="4379913" y="4746625"/>
          <p14:tracePt t="3521" x="4389438" y="4799013"/>
          <p14:tracePt t="3527" x="4414838" y="4851400"/>
          <p14:tracePt t="3535" x="4432300" y="4894263"/>
          <p14:tracePt t="3543" x="4449763" y="4938713"/>
          <p14:tracePt t="3551" x="4467225" y="4981575"/>
          <p14:tracePt t="3559" x="4494213" y="5016500"/>
          <p14:tracePt t="3571" x="4511675" y="5068888"/>
          <p14:tracePt t="3575" x="4519613" y="5103813"/>
          <p14:tracePt t="3591" x="4546600" y="5148263"/>
          <p14:tracePt t="3599" x="4554538" y="5173663"/>
          <p14:tracePt t="3737" x="4564063" y="5183188"/>
          <p14:tracePt t="3744" x="4589463" y="5183188"/>
          <p14:tracePt t="3755" x="4597400" y="5183188"/>
          <p14:tracePt t="3760" x="4606925" y="5183188"/>
          <p14:tracePt t="3776" x="4624388" y="5183188"/>
          <p14:tracePt t="3792" x="4641850" y="5165725"/>
          <p14:tracePt t="3808" x="4649788" y="5156200"/>
          <p14:tracePt t="3969" x="4676775" y="5148263"/>
          <p14:tracePt t="3984" x="4694238" y="5130800"/>
          <p14:tracePt t="3992" x="4719638" y="5113338"/>
          <p14:tracePt t="4008" x="4719638" y="5103813"/>
          <p14:tracePt t="4016" x="4737100" y="5060950"/>
          <p14:tracePt t="4024" x="4737100" y="5043488"/>
          <p14:tracePt t="4032" x="4737100" y="4999038"/>
          <p14:tracePt t="4040" x="4737100" y="4973638"/>
          <p14:tracePt t="4048" x="4764088" y="4929188"/>
          <p14:tracePt t="4056" x="4764088" y="4868863"/>
          <p14:tracePt t="4064" x="4764088" y="4799013"/>
          <p14:tracePt t="4073" x="4764088" y="4729163"/>
          <p14:tracePt t="4080" x="4764088" y="4649788"/>
          <p14:tracePt t="4089" x="4764088" y="4554538"/>
          <p14:tracePt t="4097" x="4737100" y="4459288"/>
          <p14:tracePt t="4106" x="4711700" y="4344988"/>
          <p14:tracePt t="4112" x="4684713" y="4249738"/>
          <p14:tracePt t="4123" x="4624388" y="4144963"/>
          <p14:tracePt t="4128" x="4579938" y="4022725"/>
          <p14:tracePt t="4136" x="4519613" y="3900488"/>
          <p14:tracePt t="4144" x="4441825" y="3760788"/>
          <p14:tracePt t="4152" x="4354513" y="3603625"/>
          <p14:tracePt t="4160" x="4249738" y="3454400"/>
          <p14:tracePt t="4168" x="4144963" y="3298825"/>
          <p14:tracePt t="4176" x="4040188" y="3149600"/>
          <p14:tracePt t="4184" x="3925888" y="3019425"/>
          <p14:tracePt t="4192" x="3813175" y="2887663"/>
          <p14:tracePt t="4200" x="3690938" y="2765425"/>
          <p14:tracePt t="4208" x="3568700" y="2660650"/>
          <p14:tracePt t="4216" x="3463925" y="2590800"/>
          <p14:tracePt t="4225" x="3421063" y="2573338"/>
          <p14:tracePt t="4232" x="3333750" y="2530475"/>
          <p14:tracePt t="4240" x="3254375" y="2495550"/>
          <p14:tracePt t="4248" x="3184525" y="2495550"/>
          <p14:tracePt t="4256" x="3132138" y="2495550"/>
          <p14:tracePt t="4264" x="3079750" y="2495550"/>
          <p14:tracePt t="4272" x="3044825" y="2495550"/>
          <p14:tracePt t="4280" x="2992438" y="2513013"/>
          <p14:tracePt t="4289" x="2940050" y="2565400"/>
          <p14:tracePt t="4296" x="2879725" y="2617788"/>
          <p14:tracePt t="4306" x="2827338" y="2705100"/>
          <p14:tracePt t="4312" x="2774950" y="2782888"/>
          <p14:tracePt t="4322" x="2722563" y="2862263"/>
          <p14:tracePt t="4328" x="2660650" y="2922588"/>
          <p14:tracePt t="4336" x="2608263" y="2974975"/>
          <p14:tracePt t="4344" x="2573338" y="3036888"/>
          <p14:tracePt t="4352" x="2565400" y="3079750"/>
          <p14:tracePt t="4360" x="2555875" y="3097213"/>
          <p14:tracePt t="4368" x="2555875" y="3141663"/>
          <p14:tracePt t="4376" x="2555875" y="3167063"/>
          <p14:tracePt t="4384" x="2573338" y="3194050"/>
          <p14:tracePt t="4392" x="2590800" y="3219450"/>
          <p14:tracePt t="4400" x="2617788" y="3263900"/>
          <p14:tracePt t="4408" x="2643188" y="3281363"/>
          <p14:tracePt t="4416" x="2678113" y="3316288"/>
          <p14:tracePt t="4424" x="2713038" y="3341688"/>
          <p14:tracePt t="4432" x="2757488" y="3359150"/>
          <p14:tracePt t="4440" x="2792413" y="3359150"/>
          <p14:tracePt t="4448" x="2809875" y="3386138"/>
          <p14:tracePt t="4456" x="2862263" y="3403600"/>
          <p14:tracePt t="4464" x="2905125" y="3436938"/>
          <p14:tracePt t="4473" x="2932113" y="3446463"/>
          <p14:tracePt t="4480" x="2984500" y="3481388"/>
          <p14:tracePt t="4489" x="3019425" y="3498850"/>
          <p14:tracePt t="4496" x="3054350" y="3516313"/>
          <p14:tracePt t="4505" x="3097213" y="3541713"/>
          <p14:tracePt t="4512" x="3114675" y="3559175"/>
          <p14:tracePt t="4522" x="3149600" y="3576638"/>
          <p14:tracePt t="4528" x="3167063" y="3603625"/>
          <p14:tracePt t="4539" x="3194050" y="3611563"/>
          <p14:tracePt t="4544" x="3211513" y="3629025"/>
          <p14:tracePt t="4552" x="3236913" y="3656013"/>
          <p14:tracePt t="4560" x="3254375" y="3673475"/>
          <p14:tracePt t="4568" x="3254375" y="3690938"/>
          <p14:tracePt t="4576" x="3271838" y="3733800"/>
          <p14:tracePt t="4584" x="3281363" y="3751263"/>
          <p14:tracePt t="4592" x="3289300" y="3760788"/>
          <p14:tracePt t="4600" x="3289300" y="3786188"/>
          <p14:tracePt t="4608" x="3289300" y="3803650"/>
          <p14:tracePt t="4616" x="3289300" y="3838575"/>
          <p14:tracePt t="4624" x="3289300" y="3848100"/>
          <p14:tracePt t="4632" x="3298825" y="3873500"/>
          <p14:tracePt t="4648" x="3298825" y="3890963"/>
          <p14:tracePt t="4656" x="3298825" y="3917950"/>
          <p14:tracePt t="4664" x="3298825" y="3925888"/>
          <p14:tracePt t="4672" x="3298825" y="3960813"/>
          <p14:tracePt t="4680" x="3298825" y="3970338"/>
          <p14:tracePt t="4688" x="3298825" y="4005263"/>
          <p14:tracePt t="4696" x="3298825" y="4022725"/>
          <p14:tracePt t="4705" x="3298825" y="4040188"/>
          <p14:tracePt t="4713" x="3298825" y="4065588"/>
          <p14:tracePt t="4722" x="3298825" y="4083050"/>
          <p14:tracePt t="4739" x="3298825" y="4100513"/>
          <p14:tracePt t="4745" x="3298825" y="4110038"/>
          <p14:tracePt t="4754" x="3298825" y="4135438"/>
          <p14:tracePt t="4769" x="3298825" y="4144963"/>
          <p14:tracePt t="4816" x="3289300" y="4152900"/>
          <p14:tracePt t="4832" x="3271838" y="4152900"/>
          <p14:tracePt t="4856" x="3254375" y="4152900"/>
          <p14:tracePt t="4864" x="3228975" y="4152900"/>
          <p14:tracePt t="4880" x="3219450" y="4152900"/>
          <p14:tracePt t="4888" x="3184525" y="4152900"/>
          <p14:tracePt t="4905" x="3176588" y="4152900"/>
          <p14:tracePt t="4912" x="3141663" y="4152900"/>
          <p14:tracePt t="4922" x="3132138" y="4152900"/>
          <p14:tracePt t="4928" x="3097213" y="4127500"/>
          <p14:tracePt t="4938" x="3089275" y="4127500"/>
          <p14:tracePt t="4944" x="3071813" y="4117975"/>
          <p14:tracePt t="4952" x="3054350" y="4110038"/>
          <p14:tracePt t="4960" x="3036888" y="4110038"/>
          <p14:tracePt t="4968" x="3009900" y="4100513"/>
          <p14:tracePt t="7065" x="3019425" y="4100513"/>
          <p14:tracePt t="7080" x="3036888" y="4100513"/>
          <p14:tracePt t="7089" x="3071813" y="4100513"/>
          <p14:tracePt t="7096" x="3079750" y="4100513"/>
          <p14:tracePt t="7107" x="3141663" y="4100513"/>
          <p14:tracePt t="7112" x="3184525" y="4100513"/>
          <p14:tracePt t="7122" x="3228975" y="4100513"/>
          <p14:tracePt t="7128" x="3271838" y="4075113"/>
          <p14:tracePt t="7138" x="3324225" y="4065588"/>
          <p14:tracePt t="7144" x="3386138" y="4057650"/>
          <p14:tracePt t="7153" x="3403600" y="4040188"/>
          <p14:tracePt t="7160" x="3429000" y="4030663"/>
          <p14:tracePt t="7168" x="3446463" y="4022725"/>
          <p14:tracePt t="7192" x="3454400" y="4022725"/>
          <p14:tracePt t="8881" x="3471863" y="3995738"/>
          <p14:tracePt t="8888" x="3471863" y="3952875"/>
          <p14:tracePt t="8896" x="3471863" y="3890963"/>
          <p14:tracePt t="8906" x="3471863" y="3813175"/>
          <p14:tracePt t="8912" x="3471863" y="3725863"/>
          <p14:tracePt t="8921" x="3471863" y="3629025"/>
          <p14:tracePt t="8928" x="3471863" y="3533775"/>
          <p14:tracePt t="8937" x="3471863" y="3421063"/>
          <p14:tracePt t="8944" x="3471863" y="3324225"/>
          <p14:tracePt t="8954" x="3463925" y="3236913"/>
          <p14:tracePt t="8960" x="3429000" y="3159125"/>
          <p14:tracePt t="8968" x="3376613" y="3097213"/>
          <p14:tracePt t="8976" x="3316288" y="3027363"/>
          <p14:tracePt t="8984" x="3271838" y="2984500"/>
          <p14:tracePt t="8992" x="3246438" y="2967038"/>
          <p14:tracePt t="9000" x="3184525" y="2932113"/>
          <p14:tracePt t="9008" x="3132138" y="2932113"/>
          <p14:tracePt t="9016" x="3079750" y="2932113"/>
          <p14:tracePt t="9024" x="3009900" y="2932113"/>
          <p14:tracePt t="9032" x="2940050" y="2949575"/>
          <p14:tracePt t="9040" x="2862263" y="2992438"/>
          <p14:tracePt t="9048" x="2792413" y="3044825"/>
          <p14:tracePt t="9056" x="2705100" y="3106738"/>
          <p14:tracePt t="9064" x="2635250" y="3184525"/>
          <p14:tracePt t="9072" x="2555875" y="3263900"/>
          <p14:tracePt t="9080" x="2478088" y="3359150"/>
          <p14:tracePt t="9089" x="2416175" y="3471863"/>
          <p14:tracePt t="9096" x="2355850" y="3576638"/>
          <p14:tracePt t="9104" x="2293938" y="3698875"/>
          <p14:tracePt t="9112" x="2251075" y="3821113"/>
          <p14:tracePt t="9121" x="2225675" y="3935413"/>
          <p14:tracePt t="9128" x="2198688" y="4057650"/>
          <p14:tracePt t="9137" x="2181225" y="4144963"/>
          <p14:tracePt t="9144" x="2181225" y="4240213"/>
          <p14:tracePt t="9154" x="2181225" y="4327525"/>
          <p14:tracePt t="9160" x="2181225" y="4406900"/>
          <p14:tracePt t="9168" x="2198688" y="4476750"/>
          <p14:tracePt t="9176" x="2233613" y="4519613"/>
          <p14:tracePt t="9184" x="2278063" y="4564063"/>
          <p14:tracePt t="9192" x="2328863" y="4614863"/>
          <p14:tracePt t="9200" x="2373313" y="4632325"/>
          <p14:tracePt t="9208" x="2443163" y="4667250"/>
          <p14:tracePt t="9216" x="2486025" y="4676775"/>
          <p14:tracePt t="9224" x="2547938" y="4676775"/>
          <p14:tracePt t="9232" x="2625725" y="4694238"/>
          <p14:tracePt t="9240" x="2687638" y="4694238"/>
          <p14:tracePt t="9248" x="2757488" y="4694238"/>
          <p14:tracePt t="9256" x="2844800" y="4676775"/>
          <p14:tracePt t="9264" x="2905125" y="4641850"/>
          <p14:tracePt t="9272" x="2967038" y="4597400"/>
          <p14:tracePt t="9280" x="2992438" y="4546600"/>
          <p14:tracePt t="9288" x="3036888" y="4476750"/>
          <p14:tracePt t="9296" x="3071813" y="4389438"/>
          <p14:tracePt t="9304" x="3079750" y="4292600"/>
          <p14:tracePt t="9312" x="3097213" y="4187825"/>
          <p14:tracePt t="9320" x="3106738" y="4110038"/>
          <p14:tracePt t="9328" x="3106738" y="3995738"/>
          <p14:tracePt t="9338" x="3079750" y="3865563"/>
          <p14:tracePt t="9344" x="3044825" y="3760788"/>
          <p14:tracePt t="9355" x="2992438" y="3638550"/>
          <p14:tracePt t="9360" x="2949575" y="3541713"/>
          <p14:tracePt t="9371" x="2879725" y="3446463"/>
          <p14:tracePt t="9376" x="2835275" y="3368675"/>
          <p14:tracePt t="9384" x="2782888" y="3316288"/>
          <p14:tracePt t="9392" x="2730500" y="3254375"/>
          <p14:tracePt t="9400" x="2678113" y="3228975"/>
          <p14:tracePt t="9408" x="2635250" y="3201988"/>
          <p14:tracePt t="9416" x="2600325" y="3201988"/>
          <p14:tracePt t="9424" x="2565400" y="3194050"/>
          <p14:tracePt t="9432" x="2530475" y="3194050"/>
          <p14:tracePt t="9442" x="2513013" y="3194050"/>
          <p14:tracePt t="9448" x="2478088" y="3194050"/>
          <p14:tracePt t="9456" x="2468563" y="3211513"/>
          <p14:tracePt t="9464" x="2433638" y="3211513"/>
          <p14:tracePt t="9472" x="2425700" y="3219450"/>
          <p14:tracePt t="9480" x="2416175" y="3228975"/>
          <p14:tracePt t="9488" x="2398713" y="3228975"/>
          <p14:tracePt t="9497" x="2355850" y="3254375"/>
          <p14:tracePt t="9504" x="2338388" y="3263900"/>
          <p14:tracePt t="9512" x="2303463" y="3263900"/>
          <p14:tracePt t="9521" x="2260600" y="3263900"/>
          <p14:tracePt t="9528" x="2243138" y="3271838"/>
          <p14:tracePt t="9537" x="2198688" y="3271838"/>
          <p14:tracePt t="9544" x="2138363" y="3271838"/>
          <p14:tracePt t="9554" x="2085975" y="3271838"/>
          <p14:tracePt t="9560" x="2024063" y="3271838"/>
          <p14:tracePt t="9570" x="1981200" y="3271838"/>
          <p14:tracePt t="9576" x="1936750" y="3271838"/>
          <p14:tracePt t="9584" x="1911350" y="3271838"/>
          <p14:tracePt t="9592" x="1876425" y="3254375"/>
          <p14:tracePt t="9600" x="1831975" y="3246438"/>
          <p14:tracePt t="9608" x="1814513" y="3246438"/>
          <p14:tracePt t="9616" x="1806575" y="3236913"/>
          <p14:tracePt t="9624" x="1779588" y="3236913"/>
          <p14:tracePt t="9632" x="1762125" y="3228975"/>
          <p14:tracePt t="9640" x="1744663" y="3228975"/>
          <p14:tracePt t="9656" x="1719263" y="3228975"/>
          <p14:tracePt t="9664" x="1692275" y="3228975"/>
          <p14:tracePt t="9672" x="1674813" y="3228975"/>
          <p14:tracePt t="9680" x="1649413" y="3228975"/>
          <p14:tracePt t="9688" x="1614488" y="3228975"/>
          <p14:tracePt t="9696" x="1597025" y="3228975"/>
          <p14:tracePt t="9704" x="1587500" y="3228975"/>
          <p14:tracePt t="9712" x="1552575" y="3228975"/>
          <p14:tracePt t="9825" x="1544638" y="3228975"/>
          <p14:tracePt t="9832" x="1544638" y="3263900"/>
          <p14:tracePt t="9840" x="1544638" y="3271838"/>
          <p14:tracePt t="9848" x="1579563" y="3306763"/>
          <p14:tracePt t="9857" x="1614488" y="3341688"/>
          <p14:tracePt t="9864" x="1657350" y="3368675"/>
          <p14:tracePt t="9873" x="1701800" y="3394075"/>
          <p14:tracePt t="9880" x="1762125" y="3411538"/>
          <p14:tracePt t="9888" x="1814513" y="3436938"/>
          <p14:tracePt t="9896" x="1876425" y="3446463"/>
          <p14:tracePt t="9904" x="1936750" y="3471863"/>
          <p14:tracePt t="9912" x="2006600" y="3489325"/>
          <p14:tracePt t="9920" x="2093913" y="3498850"/>
          <p14:tracePt t="9928" x="2138363" y="3498850"/>
          <p14:tracePt t="9938" x="2198688" y="3524250"/>
          <p14:tracePt t="9944" x="2251075" y="3533775"/>
          <p14:tracePt t="9954" x="2320925" y="3533775"/>
          <p14:tracePt t="9960" x="2381250" y="3541713"/>
          <p14:tracePt t="9970" x="2443163" y="3541713"/>
          <p14:tracePt t="9976" x="2486025" y="3559175"/>
          <p14:tracePt t="9984" x="2547938" y="3568700"/>
          <p14:tracePt t="9992" x="2590800" y="3586163"/>
          <p14:tracePt t="10000" x="2643188" y="3603625"/>
          <p14:tracePt t="10008" x="2705100" y="3611563"/>
          <p14:tracePt t="10016" x="2757488" y="3646488"/>
          <p14:tracePt t="10024" x="2809875" y="3663950"/>
          <p14:tracePt t="10032" x="2852738" y="3690938"/>
          <p14:tracePt t="10040" x="2905125" y="3708400"/>
          <p14:tracePt t="10048" x="2940050" y="3733800"/>
          <p14:tracePt t="10056" x="2974975" y="3760788"/>
          <p14:tracePt t="10064" x="2992438" y="3786188"/>
          <p14:tracePt t="10072" x="3027363" y="3821113"/>
          <p14:tracePt t="10080" x="3071813" y="3865563"/>
          <p14:tracePt t="10088" x="3079750" y="3890963"/>
          <p14:tracePt t="10096" x="3097213" y="3952875"/>
          <p14:tracePt t="10104" x="3106738" y="3978275"/>
          <p14:tracePt t="10112" x="3106738" y="4040188"/>
          <p14:tracePt t="10121" x="3106738" y="4083050"/>
          <p14:tracePt t="10128" x="3106738" y="4135438"/>
          <p14:tracePt t="10137" x="3106738" y="4179888"/>
          <p14:tracePt t="10144" x="3106738" y="4197350"/>
          <p14:tracePt t="10153" x="3106738" y="4240213"/>
          <p14:tracePt t="10160" x="3079750" y="4302125"/>
          <p14:tracePt t="10171" x="3054350" y="4327525"/>
          <p14:tracePt t="10176" x="3044825" y="4362450"/>
          <p14:tracePt t="10184" x="3009900" y="4406900"/>
          <p14:tracePt t="10192" x="3001963" y="4414838"/>
          <p14:tracePt t="10200" x="2984500" y="4449763"/>
          <p14:tracePt t="10208" x="2967038" y="4459288"/>
          <p14:tracePt t="10423" x="2957513" y="4476750"/>
          <p14:tracePt t="10447" x="2967038" y="4502150"/>
          <p14:tracePt t="10455" x="2974975" y="4502150"/>
          <p14:tracePt t="10463" x="2984500" y="4519613"/>
          <p14:tracePt t="10479" x="3009900" y="4519613"/>
          <p14:tracePt t="10487" x="3019425" y="4519613"/>
          <p14:tracePt t="10512" x="3027363" y="4519613"/>
          <p14:tracePt t="10519" x="3036888" y="4519613"/>
          <p14:tracePt t="10535" x="3062288" y="4519613"/>
          <p14:tracePt t="10544" x="3079750" y="4529138"/>
          <p14:tracePt t="10553" x="3097213" y="4529138"/>
          <p14:tracePt t="10559" x="3141663" y="4529138"/>
          <p14:tracePt t="10569" x="3184525" y="4529138"/>
          <p14:tracePt t="10576" x="3236913" y="4529138"/>
          <p14:tracePt t="10584" x="3281363" y="4529138"/>
          <p14:tracePt t="10591" x="3333750" y="4529138"/>
          <p14:tracePt t="10600" x="3368675" y="4529138"/>
          <p14:tracePt t="10607" x="3446463" y="4537075"/>
          <p14:tracePt t="10615" x="3471863" y="4564063"/>
          <p14:tracePt t="10623" x="3533775" y="4564063"/>
          <p14:tracePt t="10631" x="3586163" y="4572000"/>
          <p14:tracePt t="10639" x="3638550" y="4579938"/>
          <p14:tracePt t="10647" x="3690938" y="4579938"/>
          <p14:tracePt t="10655" x="3751263" y="4579938"/>
          <p14:tracePt t="10663" x="3813175" y="4579938"/>
          <p14:tracePt t="10671" x="3883025" y="4579938"/>
          <p14:tracePt t="10679" x="3943350" y="4579938"/>
          <p14:tracePt t="10687" x="3987800" y="4579938"/>
          <p14:tracePt t="10695" x="4040188" y="4579938"/>
          <p14:tracePt t="10704" x="4100513" y="4579938"/>
          <p14:tracePt t="10711" x="4127500" y="4579938"/>
          <p14:tracePt t="10720" x="4170363" y="4579938"/>
          <p14:tracePt t="10727" x="4187825" y="4579938"/>
          <p14:tracePt t="10735" x="4205288" y="4564063"/>
          <p14:tracePt t="10743" x="4214813" y="4564063"/>
          <p14:tracePt t="10753" x="4232275" y="4564063"/>
          <p14:tracePt t="10759" x="4240213" y="4564063"/>
          <p14:tracePt t="10775" x="4257675" y="4564063"/>
          <p14:tracePt t="10783" x="4275138" y="4554538"/>
          <p14:tracePt t="10791" x="4284663" y="4554538"/>
          <p14:tracePt t="10799" x="4292600" y="4554538"/>
          <p14:tracePt t="10807" x="4319588" y="4554538"/>
          <p14:tracePt t="10815" x="4344988" y="4554538"/>
          <p14:tracePt t="10823" x="4389438" y="4554538"/>
          <p14:tracePt t="10831" x="4432300" y="4546600"/>
          <p14:tracePt t="10840" x="4502150" y="4546600"/>
          <p14:tracePt t="10847" x="4554538" y="4546600"/>
          <p14:tracePt t="10855" x="4641850" y="4546600"/>
          <p14:tracePt t="10864" x="4711700" y="4546600"/>
          <p14:tracePt t="10872" x="4781550" y="4546600"/>
          <p14:tracePt t="10880" x="4868863" y="4546600"/>
          <p14:tracePt t="10888" x="4946650" y="4546600"/>
          <p14:tracePt t="10895" x="5043488" y="4546600"/>
          <p14:tracePt t="10903" x="5156200" y="4546600"/>
          <p14:tracePt t="10911" x="5253038" y="4546600"/>
          <p14:tracePt t="10920" x="5365750" y="4546600"/>
          <p14:tracePt t="10927" x="5462588" y="4546600"/>
          <p14:tracePt t="10936" x="5557838" y="4546600"/>
          <p14:tracePt t="10943" x="5654675" y="4546600"/>
          <p14:tracePt t="10953" x="5784850" y="4546600"/>
          <p14:tracePt t="10959" x="5907088" y="4546600"/>
          <p14:tracePt t="10969" x="6019800" y="4546600"/>
          <p14:tracePt t="10975" x="6124575" y="4546600"/>
          <p14:tracePt t="10984" x="6221413" y="4546600"/>
          <p14:tracePt t="10991" x="6308725" y="4546600"/>
          <p14:tracePt t="10999" x="6413500" y="4546600"/>
          <p14:tracePt t="11008" x="6500813" y="4546600"/>
          <p14:tracePt t="11016" x="6570663" y="4546600"/>
          <p14:tracePt t="11024" x="6640513" y="4546600"/>
          <p14:tracePt t="11032" x="6718300" y="4546600"/>
          <p14:tracePt t="11040" x="6780213" y="4546600"/>
          <p14:tracePt t="11048" x="6832600" y="4546600"/>
          <p14:tracePt t="11056" x="6892925" y="4546600"/>
          <p14:tracePt t="11064" x="6945313" y="4546600"/>
          <p14:tracePt t="11072" x="6953250" y="4546600"/>
          <p14:tracePt t="11080" x="6988175" y="4546600"/>
          <p14:tracePt t="11088" x="6997700" y="4546600"/>
          <p14:tracePt t="11096" x="7005638" y="4546600"/>
          <p14:tracePt t="11256" x="7023100" y="4537075"/>
          <p14:tracePt t="11264" x="7023100" y="4511675"/>
          <p14:tracePt t="11272" x="7023100" y="4494213"/>
          <p14:tracePt t="11280" x="7023100" y="4449763"/>
          <p14:tracePt t="11288" x="7005638" y="4424363"/>
          <p14:tracePt t="12784" x="6980238" y="4424363"/>
          <p14:tracePt t="12793" x="6962775" y="4424363"/>
          <p14:tracePt t="12801" x="6927850" y="4441825"/>
          <p14:tracePt t="12809" x="6892925" y="4476750"/>
          <p14:tracePt t="12817" x="6840538" y="4519613"/>
          <p14:tracePt t="12824" x="6805613" y="4546600"/>
          <p14:tracePt t="12834" x="6780213" y="4579938"/>
          <p14:tracePt t="12841" x="6753225" y="4606925"/>
          <p14:tracePt t="12848" x="6735763" y="4624388"/>
          <p14:tracePt t="12856" x="6710363" y="4649788"/>
          <p14:tracePt t="12864" x="6700838" y="4659313"/>
          <p14:tracePt t="12872" x="6675438" y="4676775"/>
          <p14:tracePt t="12880" x="6665913" y="4694238"/>
          <p14:tracePt t="12888" x="6648450" y="4711700"/>
          <p14:tracePt t="12896" x="6623050" y="4746625"/>
          <p14:tracePt t="12904" x="6605588" y="4764088"/>
          <p14:tracePt t="12912" x="6561138" y="4806950"/>
          <p14:tracePt t="12920" x="6543675" y="4841875"/>
          <p14:tracePt t="12928" x="6500813" y="4876800"/>
          <p14:tracePt t="12937" x="6483350" y="4911725"/>
          <p14:tracePt t="12944" x="6430963" y="4956175"/>
          <p14:tracePt t="12953" x="6403975" y="4973638"/>
          <p14:tracePt t="12960" x="6369050" y="5008563"/>
          <p14:tracePt t="12971" x="6343650" y="5043488"/>
          <p14:tracePt t="12976" x="6299200" y="5086350"/>
          <p14:tracePt t="12987" x="6264275" y="5113338"/>
          <p14:tracePt t="12992" x="6221413" y="5148263"/>
          <p14:tracePt t="13000" x="6176963" y="5191125"/>
          <p14:tracePt t="13008" x="6134100" y="5226050"/>
          <p14:tracePt t="13016" x="6107113" y="5243513"/>
          <p14:tracePt t="13024" x="6054725" y="5287963"/>
          <p14:tracePt t="13033" x="6011863" y="5313363"/>
          <p14:tracePt t="13040" x="5967413" y="5330825"/>
          <p14:tracePt t="13048" x="5932488" y="5357813"/>
          <p14:tracePt t="13056" x="5907088" y="5375275"/>
          <p14:tracePt t="13064" x="5880100" y="5400675"/>
          <p14:tracePt t="13072" x="5862638" y="5410200"/>
          <p14:tracePt t="13088" x="5837238" y="5435600"/>
          <p14:tracePt t="13096" x="5819775" y="5445125"/>
          <p14:tracePt t="13104" x="5792788" y="5453063"/>
          <p14:tracePt t="13112" x="5784850" y="5462588"/>
          <p14:tracePt t="13128" x="5757863" y="5487988"/>
          <p14:tracePt t="13137" x="5749925" y="5487988"/>
          <p14:tracePt t="13153" x="5740400" y="5497513"/>
          <p14:tracePt t="13160" x="5732463" y="5497513"/>
          <p14:tracePt t="13170" x="5707063" y="5497513"/>
          <p14:tracePt t="13176" x="5697538" y="5497513"/>
          <p14:tracePt t="13186" x="5689600" y="5497513"/>
          <p14:tracePt t="13200" x="5672138" y="5497513"/>
          <p14:tracePt t="13208" x="5645150" y="5505450"/>
        </p14:tracePtLst>
      </p14:laserTrace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79867DB1-14CC-2804-96A9-5D0C138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620688"/>
            <a:ext cx="77819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>
            <a:extLst>
              <a:ext uri="{FF2B5EF4-FFF2-40B4-BE49-F238E27FC236}">
                <a16:creationId xmlns:a16="http://schemas.microsoft.com/office/drawing/2014/main" id="{1A28EDB0-77CE-FF8A-F0F1-D2208EA45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3150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>
            <a:extLst>
              <a:ext uri="{FF2B5EF4-FFF2-40B4-BE49-F238E27FC236}">
                <a16:creationId xmlns:a16="http://schemas.microsoft.com/office/drawing/2014/main" id="{6B4281C1-2CB3-EC8A-ED30-9545B5538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162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7"/>
    </mc:Choice>
    <mc:Fallback xmlns="">
      <p:transition spd="slow" advTm="12817"/>
    </mc:Fallback>
  </mc:AlternateContent>
  <p:extLst>
    <p:ext uri="{3A86A75C-4F4B-4683-9AE1-C65F6400EC91}">
      <p14:laserTraceLst xmlns:p14="http://schemas.microsoft.com/office/powerpoint/2010/main">
        <p14:tracePtLst>
          <p14:tracePt t="968" x="5619750" y="5505450"/>
          <p14:tracePt t="974" x="5497513" y="5505450"/>
          <p14:tracePt t="981" x="5322888" y="5505450"/>
          <p14:tracePt t="990" x="5130800" y="5505450"/>
          <p14:tracePt t="1000" x="4824413" y="5505450"/>
          <p14:tracePt t="1006" x="4537075" y="5549900"/>
          <p14:tracePt t="1014" x="4302125" y="5575300"/>
          <p14:tracePt t="1022" x="4083050" y="5610225"/>
          <p14:tracePt t="1030" x="3883025" y="5654675"/>
          <p14:tracePt t="1038" x="3768725" y="5662613"/>
          <p14:tracePt t="1046" x="3690938" y="5672138"/>
          <p14:tracePt t="1054" x="3656013" y="5672138"/>
          <p14:tracePt t="1061" x="3621088" y="5672138"/>
          <p14:tracePt t="1070" x="3603625" y="5672138"/>
          <p14:tracePt t="1078" x="3568700" y="5672138"/>
          <p14:tracePt t="1085" x="3559175" y="5672138"/>
          <p14:tracePt t="1095" x="3524250" y="5672138"/>
          <p14:tracePt t="1101" x="3489325" y="5645150"/>
          <p14:tracePt t="1110" x="3463925" y="5567363"/>
          <p14:tracePt t="1117" x="3446463" y="5497513"/>
          <p14:tracePt t="1127" x="3403600" y="5383213"/>
          <p14:tracePt t="1133" x="3386138" y="5295900"/>
          <p14:tracePt t="1145" x="3376613" y="5200650"/>
          <p14:tracePt t="1150" x="3376613" y="5086350"/>
          <p14:tracePt t="1158" x="3351213" y="4981575"/>
          <p14:tracePt t="1166" x="3351213" y="4851400"/>
          <p14:tracePt t="1174" x="3351213" y="4754563"/>
          <p14:tracePt t="1182" x="3351213" y="4606925"/>
          <p14:tracePt t="1190" x="3403600" y="4449763"/>
          <p14:tracePt t="1198" x="3471863" y="4275138"/>
          <p14:tracePt t="1206" x="3576638" y="4127500"/>
          <p14:tracePt t="1213" x="3681413" y="3943350"/>
          <p14:tracePt t="1222" x="3803650" y="3778250"/>
          <p14:tracePt t="1230" x="3925888" y="3594100"/>
          <p14:tracePt t="1238" x="4075113" y="3411538"/>
          <p14:tracePt t="1246" x="4232275" y="3236913"/>
          <p14:tracePt t="1254" x="4344988" y="3071813"/>
          <p14:tracePt t="1262" x="4476750" y="2922588"/>
          <p14:tracePt t="1270" x="4606925" y="2809875"/>
          <p14:tracePt t="1277" x="4711700" y="2687638"/>
          <p14:tracePt t="1285" x="4824413" y="2582863"/>
          <p14:tracePt t="1294" x="4929188" y="2513013"/>
          <p14:tracePt t="1302" x="5016500" y="2451100"/>
          <p14:tracePt t="1310" x="5103813" y="2381250"/>
          <p14:tracePt t="1318" x="5200650" y="2328863"/>
          <p14:tracePt t="1327" x="5278438" y="2278063"/>
          <p14:tracePt t="1333" x="5375275" y="2225675"/>
          <p14:tracePt t="1345" x="5418138" y="2225675"/>
          <p14:tracePt t="1349" x="5549900" y="2155825"/>
          <p14:tracePt t="1358" x="5602288" y="2138363"/>
          <p14:tracePt t="1365" x="5689600" y="2103438"/>
          <p14:tracePt t="1374" x="5775325" y="2076450"/>
          <p14:tracePt t="1382" x="5854700" y="2058988"/>
          <p14:tracePt t="1390" x="5915025" y="2024063"/>
          <p14:tracePt t="1398" x="5984875" y="2006600"/>
          <p14:tracePt t="1405" x="6072188" y="1981200"/>
          <p14:tracePt t="1414" x="6107113" y="1963738"/>
          <p14:tracePt t="1422" x="6151563" y="1928813"/>
          <p14:tracePt t="1429" x="6194425" y="1928813"/>
          <p14:tracePt t="1444" x="6211888" y="1893888"/>
          <p14:tracePt t="1446" x="6221413" y="1893888"/>
          <p14:tracePt t="1454" x="6238875" y="1893888"/>
          <p14:tracePt t="1462" x="6246813" y="1884363"/>
          <p14:tracePt t="1470" x="6256338" y="1876425"/>
          <p14:tracePt t="1477" x="6264275" y="1841500"/>
          <p14:tracePt t="1486" x="6264275" y="1831975"/>
          <p14:tracePt t="1495" x="6291263" y="1771650"/>
          <p14:tracePt t="1502" x="6291263" y="1727200"/>
          <p14:tracePt t="1511" x="6291263" y="1674813"/>
          <p14:tracePt t="1517" x="6291263" y="1614488"/>
          <p14:tracePt t="1527" x="6273800" y="1544638"/>
          <p14:tracePt t="1534" x="6264275" y="1492250"/>
          <p14:tracePt t="1544" x="6221413" y="1395413"/>
          <p14:tracePt t="1550" x="6186488" y="1335088"/>
          <p14:tracePt t="1558" x="6107113" y="1238250"/>
          <p14:tracePt t="1566" x="6046788" y="1177925"/>
          <p14:tracePt t="1574" x="5994400" y="1117600"/>
          <p14:tracePt t="1582" x="5932488" y="1073150"/>
          <p14:tracePt t="1590" x="5880100" y="1020763"/>
          <p14:tracePt t="1598" x="5827713" y="1003300"/>
          <p14:tracePt t="1605" x="5819775" y="968375"/>
          <p14:tracePt t="1613" x="5784850" y="942975"/>
          <p14:tracePt t="1622" x="5749925" y="942975"/>
          <p14:tracePt t="1629" x="5732463" y="933450"/>
          <p14:tracePt t="1638" x="5707063" y="933450"/>
          <p14:tracePt t="1646" x="5697538" y="933450"/>
          <p14:tracePt t="1654" x="5689600" y="933450"/>
          <p14:tracePt t="1662" x="5662613" y="950913"/>
          <p14:tracePt t="1669" x="5627688" y="985838"/>
          <p14:tracePt t="1677" x="5627688" y="1003300"/>
          <p14:tracePt t="1686" x="5610225" y="1038225"/>
          <p14:tracePt t="1694" x="5584825" y="1090613"/>
          <p14:tracePt t="1701" x="5567363" y="1168400"/>
          <p14:tracePt t="1711" x="5557838" y="1247775"/>
          <p14:tracePt t="1718" x="5532438" y="1343025"/>
          <p14:tracePt t="1727" x="5532438" y="1422400"/>
          <p14:tracePt t="1734" x="5532438" y="1509713"/>
          <p14:tracePt t="1744" x="5532438" y="1579563"/>
          <p14:tracePt t="1749" x="5532438" y="1657350"/>
          <p14:tracePt t="1758" x="5532438" y="1736725"/>
          <p14:tracePt t="1766" x="5532438" y="1797050"/>
          <p14:tracePt t="1774" x="5540375" y="1858963"/>
          <p14:tracePt t="1782" x="5557838" y="1911350"/>
          <p14:tracePt t="1790" x="5584825" y="1963738"/>
          <p14:tracePt t="1798" x="5602288" y="2006600"/>
          <p14:tracePt t="1805" x="5637213" y="2051050"/>
          <p14:tracePt t="1813" x="5654675" y="2076450"/>
          <p14:tracePt t="1821" x="5680075" y="2093913"/>
          <p14:tracePt t="1830" x="5697538" y="2120900"/>
          <p14:tracePt t="1838" x="5715000" y="2120900"/>
          <p14:tracePt t="1846" x="5740400" y="2120900"/>
          <p14:tracePt t="1853" x="5767388" y="2120900"/>
          <p14:tracePt t="1861" x="5802313" y="2120900"/>
          <p14:tracePt t="1870" x="5845175" y="2120900"/>
          <p14:tracePt t="1877" x="5872163" y="2111375"/>
          <p14:tracePt t="1885" x="5915025" y="2076450"/>
          <p14:tracePt t="1894" x="5942013" y="2024063"/>
          <p14:tracePt t="1902" x="5959475" y="1963738"/>
          <p14:tracePt t="1910" x="5976938" y="1893888"/>
          <p14:tracePt t="1918" x="5984875" y="1831975"/>
          <p14:tracePt t="1927" x="5994400" y="1727200"/>
          <p14:tracePt t="1934" x="5994400" y="1657350"/>
          <p14:tracePt t="1944" x="5994400" y="1570038"/>
          <p14:tracePt t="1950" x="5994400" y="1492250"/>
          <p14:tracePt t="1960" x="5994400" y="1447800"/>
          <p14:tracePt t="1965" x="5994400" y="1370013"/>
          <p14:tracePt t="1974" x="5967413" y="1317625"/>
          <p14:tracePt t="1982" x="5959475" y="1282700"/>
          <p14:tracePt t="1990" x="5932488" y="1238250"/>
          <p14:tracePt t="1998" x="5915025" y="1220788"/>
          <p14:tracePt t="2006" x="5907088" y="1203325"/>
          <p14:tracePt t="2062" x="5880100" y="1220788"/>
          <p14:tracePt t="2070" x="5880100" y="1273175"/>
          <p14:tracePt t="2078" x="5880100" y="1343025"/>
          <p14:tracePt t="2086" x="5880100" y="1422400"/>
          <p14:tracePt t="2094" x="5880100" y="1517650"/>
          <p14:tracePt t="2101" x="5880100" y="1614488"/>
          <p14:tracePt t="2110" x="5880100" y="1701800"/>
          <p14:tracePt t="2118" x="5907088" y="1797050"/>
          <p14:tracePt t="2127" x="5932488" y="1901825"/>
          <p14:tracePt t="2133" x="5959475" y="1954213"/>
          <p14:tracePt t="2143" x="6019800" y="2041525"/>
          <p14:tracePt t="2150" x="6064250" y="2103438"/>
          <p14:tracePt t="2158" x="6107113" y="2146300"/>
          <p14:tracePt t="2166" x="6134100" y="2181225"/>
          <p14:tracePt t="2174" x="6176963" y="2190750"/>
          <p14:tracePt t="2182" x="6238875" y="2190750"/>
          <p14:tracePt t="2190" x="6281738" y="2190750"/>
          <p14:tracePt t="2198" x="6308725" y="2190750"/>
          <p14:tracePt t="2206" x="6351588" y="2190750"/>
          <p14:tracePt t="2214" x="6421438" y="2146300"/>
          <p14:tracePt t="2222" x="6438900" y="2076450"/>
          <p14:tracePt t="2229" x="6473825" y="2006600"/>
          <p14:tracePt t="2237" x="6473825" y="1936750"/>
          <p14:tracePt t="2246" x="6483350" y="1849438"/>
          <p14:tracePt t="2254" x="6483350" y="1771650"/>
          <p14:tracePt t="2262" x="6483350" y="1684338"/>
          <p14:tracePt t="2270" x="6483350" y="1631950"/>
          <p14:tracePt t="2278" x="6483350" y="1579563"/>
          <p14:tracePt t="2285" x="6448425" y="1509713"/>
          <p14:tracePt t="2293" x="6403975" y="1447800"/>
          <p14:tracePt t="2302" x="6386513" y="1404938"/>
          <p14:tracePt t="2311" x="6343650" y="1370013"/>
          <p14:tracePt t="2317" x="6299200" y="1325563"/>
          <p14:tracePt t="2327" x="6273800" y="1317625"/>
          <p14:tracePt t="2334" x="6238875" y="1290638"/>
          <p14:tracePt t="2344" x="6221413" y="1282700"/>
          <p14:tracePt t="2350" x="6194425" y="1282700"/>
          <p14:tracePt t="2360" x="6186488" y="1282700"/>
          <p14:tracePt t="2365" x="6176963" y="1282700"/>
          <p14:tracePt t="2374" x="6134100" y="1282700"/>
          <p14:tracePt t="2382" x="6107113" y="1290638"/>
          <p14:tracePt t="2390" x="6064250" y="1335088"/>
          <p14:tracePt t="2398" x="6054725" y="1395413"/>
          <p14:tracePt t="2406" x="6019800" y="1465263"/>
          <p14:tracePt t="2414" x="6002338" y="1527175"/>
          <p14:tracePt t="2421" x="5994400" y="1604963"/>
          <p14:tracePt t="2429" x="5959475" y="1666875"/>
          <p14:tracePt t="2438" x="5959475" y="1727200"/>
          <p14:tracePt t="2446" x="5949950" y="1789113"/>
          <p14:tracePt t="2454" x="5949950" y="1831975"/>
          <p14:tracePt t="2462" x="5949950" y="1866900"/>
          <p14:tracePt t="2470" x="5949950" y="1901825"/>
          <p14:tracePt t="2477" x="5949950" y="1928813"/>
          <p14:tracePt t="2485" x="5932488" y="1946275"/>
          <p14:tracePt t="2495" x="5932488" y="1954213"/>
          <p14:tracePt t="2870" x="5942013" y="1963738"/>
          <p14:tracePt t="2878" x="5949950" y="1963738"/>
          <p14:tracePt t="2886" x="5984875" y="1946275"/>
          <p14:tracePt t="2894" x="5994400" y="1928813"/>
          <p14:tracePt t="2902" x="6029325" y="1901825"/>
          <p14:tracePt t="2911" x="6046788" y="1858963"/>
          <p14:tracePt t="2918" x="6046788" y="1831975"/>
          <p14:tracePt t="2925" x="6046788" y="1789113"/>
          <p14:tracePt t="2933" x="6046788" y="1727200"/>
          <p14:tracePt t="2942" x="6046788" y="1684338"/>
          <p14:tracePt t="2949" x="6046788" y="1666875"/>
          <p14:tracePt t="2959" x="6046788" y="1622425"/>
          <p14:tracePt t="2965" x="6046788" y="1597025"/>
          <p14:tracePt t="2973" x="6046788" y="1570038"/>
          <p14:tracePt t="2981" x="6046788" y="1527175"/>
          <p14:tracePt t="2989" x="6046788" y="1500188"/>
          <p14:tracePt t="3005" x="6037263" y="1482725"/>
          <p14:tracePt t="3013" x="6019800" y="1465263"/>
          <p14:tracePt t="3029" x="6019800" y="1457325"/>
          <p14:tracePt t="3037" x="6029325" y="1447800"/>
          <p14:tracePt t="3045" x="6037263" y="1447800"/>
          <p14:tracePt t="3053" x="6089650" y="1447800"/>
          <p14:tracePt t="3061" x="6134100" y="1447800"/>
          <p14:tracePt t="3069" x="6194425" y="1447800"/>
          <p14:tracePt t="3077" x="6256338" y="1447800"/>
          <p14:tracePt t="3085" x="6334125" y="1447800"/>
          <p14:tracePt t="3093" x="6413500" y="1474788"/>
          <p14:tracePt t="3101" x="6456363" y="1482725"/>
          <p14:tracePt t="3109" x="6500813" y="1509713"/>
          <p14:tracePt t="3117" x="6543675" y="1517650"/>
          <p14:tracePt t="3126" x="6613525" y="1562100"/>
          <p14:tracePt t="3133" x="6683375" y="1579563"/>
          <p14:tracePt t="3142" x="6745288" y="1614488"/>
          <p14:tracePt t="3149" x="6788150" y="1639888"/>
          <p14:tracePt t="3159" x="6850063" y="1657350"/>
          <p14:tracePt t="3165" x="6892925" y="1692275"/>
          <p14:tracePt t="3173" x="6918325" y="1701800"/>
          <p14:tracePt t="3181" x="6953250" y="1736725"/>
          <p14:tracePt t="3189" x="6962775" y="1744663"/>
          <p14:tracePt t="3197" x="6962775" y="1789113"/>
          <p14:tracePt t="3205" x="6980238" y="1831975"/>
          <p14:tracePt t="3213" x="6980238" y="1876425"/>
          <p14:tracePt t="3221" x="6980238" y="1928813"/>
          <p14:tracePt t="3229" x="6980238" y="2006600"/>
          <p14:tracePt t="3237" x="6980238" y="2076450"/>
          <p14:tracePt t="3245" x="6980238" y="2120900"/>
          <p14:tracePt t="3253" x="6980238" y="2181225"/>
          <p14:tracePt t="3261" x="6962775" y="2278063"/>
          <p14:tracePt t="3269" x="6935788" y="2311400"/>
          <p14:tracePt t="3277" x="6918325" y="2381250"/>
          <p14:tracePt t="3285" x="6892925" y="2443163"/>
          <p14:tracePt t="3293" x="6875463" y="2513013"/>
          <p14:tracePt t="3301" x="6865938" y="2555875"/>
          <p14:tracePt t="3309" x="6840538" y="2608263"/>
          <p14:tracePt t="3317" x="6832600" y="2660650"/>
          <p14:tracePt t="3325" x="6823075" y="2705100"/>
          <p14:tracePt t="3333" x="6823075" y="2747963"/>
          <p14:tracePt t="3342" x="6823075" y="2800350"/>
          <p14:tracePt t="3349" x="6823075" y="2844800"/>
          <p14:tracePt t="3358" x="6823075" y="2887663"/>
          <p14:tracePt t="3365" x="6823075" y="2949575"/>
          <p14:tracePt t="3373" x="6823075" y="2992438"/>
          <p14:tracePt t="3381" x="6823075" y="3019425"/>
          <p14:tracePt t="3389" x="6823075" y="3054350"/>
          <p14:tracePt t="3397" x="6823075" y="3106738"/>
          <p14:tracePt t="3405" x="6832600" y="3149600"/>
          <p14:tracePt t="3413" x="6850063" y="3211513"/>
          <p14:tracePt t="3421" x="6865938" y="3263900"/>
          <p14:tracePt t="3441" x="6865938" y="3403600"/>
          <p14:tracePt t="3445" x="6892925" y="3471863"/>
          <p14:tracePt t="3453" x="6900863" y="3541713"/>
          <p14:tracePt t="3461" x="6900863" y="3629025"/>
          <p14:tracePt t="3469" x="6900863" y="3698875"/>
          <p14:tracePt t="3477" x="6900863" y="3786188"/>
          <p14:tracePt t="3485" x="6900863" y="3865563"/>
          <p14:tracePt t="3493" x="6900863" y="3952875"/>
          <p14:tracePt t="3501" x="6900863" y="4022725"/>
          <p14:tracePt t="3508" x="6883400" y="4092575"/>
          <p14:tracePt t="3517" x="6875463" y="4144963"/>
          <p14:tracePt t="3525" x="6865938" y="4197350"/>
          <p14:tracePt t="3533" x="6840538" y="4257675"/>
          <p14:tracePt t="3542" x="6832600" y="4275138"/>
          <p14:tracePt t="3549" x="6832600" y="4302125"/>
          <p14:tracePt t="3559" x="6832600" y="4310063"/>
          <p14:tracePt t="3565" x="6823075" y="4319588"/>
          <p14:tracePt t="3573" x="6823075" y="4327525"/>
          <p14:tracePt t="3621" x="6805613" y="4344988"/>
          <p14:tracePt t="3637" x="6797675" y="4344988"/>
          <p14:tracePt t="3645" x="6780213" y="4337050"/>
          <p14:tracePt t="3653" x="6762750" y="4327525"/>
          <p14:tracePt t="3661" x="6753225" y="4284663"/>
          <p14:tracePt t="3669" x="6718300" y="4240213"/>
          <p14:tracePt t="3677" x="6700838" y="4197350"/>
          <p14:tracePt t="3686" x="6700838" y="4170363"/>
          <p14:tracePt t="3693" x="6665913" y="4117975"/>
          <p14:tracePt t="3701" x="6657975" y="4083050"/>
          <p14:tracePt t="3710" x="6613525" y="4022725"/>
          <p14:tracePt t="3717" x="6605588" y="3978275"/>
          <p14:tracePt t="3726" x="6588125" y="3925888"/>
          <p14:tracePt t="3733" x="6570663" y="3865563"/>
          <p14:tracePt t="3744" x="6561138" y="3803650"/>
          <p14:tracePt t="3749" x="6543675" y="3725863"/>
          <p14:tracePt t="3760" x="6543675" y="3673475"/>
          <p14:tracePt t="3765" x="6543675" y="3586163"/>
          <p14:tracePt t="3774" x="6543675" y="3506788"/>
          <p14:tracePt t="3781" x="6543675" y="3411538"/>
          <p14:tracePt t="3790" x="6543675" y="3324225"/>
          <p14:tracePt t="3797" x="6543675" y="3211513"/>
          <p14:tracePt t="3805" x="6543675" y="3114675"/>
          <p14:tracePt t="3813" x="6543675" y="3009900"/>
          <p14:tracePt t="3821" x="6543675" y="2887663"/>
          <p14:tracePt t="3830" x="6543675" y="2792413"/>
          <p14:tracePt t="3837" x="6543675" y="2670175"/>
          <p14:tracePt t="3845" x="6500813" y="2555875"/>
          <p14:tracePt t="3854" x="6483350" y="2443163"/>
          <p14:tracePt t="3862" x="6448425" y="2320925"/>
          <p14:tracePt t="3869" x="6403975" y="2208213"/>
          <p14:tracePt t="3877" x="6369050" y="2111375"/>
          <p14:tracePt t="3886" x="6351588" y="2033588"/>
          <p14:tracePt t="3893" x="6316663" y="1971675"/>
          <p14:tracePt t="3901" x="6281738" y="1893888"/>
          <p14:tracePt t="3910" x="6238875" y="1841500"/>
          <p14:tracePt t="3917" x="6221413" y="1797050"/>
          <p14:tracePt t="3926" x="6176963" y="1754188"/>
          <p14:tracePt t="3933" x="6151563" y="1719263"/>
          <p14:tracePt t="3943" x="6124575" y="1701800"/>
          <p14:tracePt t="3949" x="6081713" y="1666875"/>
          <p14:tracePt t="3959" x="6054725" y="1657350"/>
          <p14:tracePt t="3965" x="6011863" y="1657350"/>
          <p14:tracePt t="3974" x="5967413" y="1657350"/>
          <p14:tracePt t="3981" x="5924550" y="1639888"/>
          <p14:tracePt t="3990" x="5889625" y="1639888"/>
          <p14:tracePt t="3997" x="5837238" y="1639888"/>
          <p14:tracePt t="4005" x="5802313" y="1639888"/>
          <p14:tracePt t="4014" x="5749925" y="1684338"/>
          <p14:tracePt t="4021" x="5689600" y="1727200"/>
          <p14:tracePt t="4029" x="5645150" y="1789113"/>
          <p14:tracePt t="4038" x="5575300" y="1866900"/>
          <p14:tracePt t="4045" x="5532438" y="1954213"/>
          <p14:tracePt t="4053" x="5497513" y="2006600"/>
          <p14:tracePt t="4061" x="5470525" y="2103438"/>
          <p14:tracePt t="4069" x="5427663" y="2208213"/>
          <p14:tracePt t="4077" x="5400675" y="2293938"/>
          <p14:tracePt t="4086" x="5365750" y="2398713"/>
          <p14:tracePt t="4093" x="5348288" y="2495550"/>
          <p14:tracePt t="4101" x="5348288" y="2608263"/>
          <p14:tracePt t="4110" x="5348288" y="2705100"/>
          <p14:tracePt t="4117" x="5348288" y="2817813"/>
          <p14:tracePt t="4126" x="5348288" y="2922588"/>
          <p14:tracePt t="4133" x="5348288" y="3019425"/>
          <p14:tracePt t="4142" x="5348288" y="3106738"/>
          <p14:tracePt t="4150" x="5348288" y="3219450"/>
          <p14:tracePt t="4159" x="5348288" y="3316288"/>
          <p14:tracePt t="4165" x="5348288" y="3411538"/>
          <p14:tracePt t="4174" x="5348288" y="3524250"/>
          <p14:tracePt t="4182" x="5348288" y="3586163"/>
          <p14:tracePt t="4190" x="5348288" y="3673475"/>
          <p14:tracePt t="4197" x="5340350" y="3760788"/>
          <p14:tracePt t="4206" x="5340350" y="3848100"/>
          <p14:tracePt t="4213" x="5305425" y="3925888"/>
          <p14:tracePt t="4221" x="5305425" y="3960813"/>
          <p14:tracePt t="4229" x="5295900" y="4013200"/>
          <p14:tracePt t="4237" x="5295900" y="4057650"/>
          <p14:tracePt t="4245" x="5270500" y="4100513"/>
          <p14:tracePt t="4253" x="5253038" y="4135438"/>
          <p14:tracePt t="4261" x="5253038" y="4179888"/>
          <p14:tracePt t="4269" x="5235575" y="4197350"/>
          <p14:tracePt t="4277" x="5235575" y="4222750"/>
          <p14:tracePt t="4285" x="5226050" y="4240213"/>
          <p14:tracePt t="5222" x="5191125" y="4284663"/>
          <p14:tracePt t="5230" x="5173663" y="4327525"/>
          <p14:tracePt t="5238" x="5138738" y="4389438"/>
          <p14:tracePt t="5246" x="5086350" y="4449763"/>
          <p14:tracePt t="5254" x="5060950" y="4502150"/>
          <p14:tracePt t="5262" x="5033963" y="4572000"/>
          <p14:tracePt t="5270" x="4999038" y="4649788"/>
          <p14:tracePt t="5278" x="4973638" y="4719638"/>
          <p14:tracePt t="5286" x="4964113" y="4789488"/>
          <p14:tracePt t="5294" x="4956175" y="4876800"/>
          <p14:tracePt t="5302" x="4929188" y="4938713"/>
          <p14:tracePt t="5311" x="4929188" y="5008563"/>
          <p14:tracePt t="5317" x="4929188" y="5068888"/>
          <p14:tracePt t="5327" x="4938713" y="5130800"/>
          <p14:tracePt t="5334" x="4956175" y="5173663"/>
          <p14:tracePt t="5343" x="4991100" y="5226050"/>
          <p14:tracePt t="5350" x="4999038" y="5235575"/>
          <p14:tracePt t="5361" x="5016500" y="5278438"/>
          <p14:tracePt t="5365" x="5033963" y="5305425"/>
          <p14:tracePt t="5376" x="5060950" y="5322888"/>
          <p14:tracePt t="5381" x="5078413" y="5348288"/>
          <p14:tracePt t="5390" x="5086350" y="5357813"/>
          <p14:tracePt t="5398" x="5113338" y="5357813"/>
          <p14:tracePt t="5406" x="5148263" y="5375275"/>
          <p14:tracePt t="5414" x="5165725" y="5375275"/>
          <p14:tracePt t="5422" x="5200650" y="5375275"/>
          <p14:tracePt t="5430" x="5218113" y="5375275"/>
          <p14:tracePt t="5443" x="5260975" y="5375275"/>
          <p14:tracePt t="5446" x="5295900" y="5375275"/>
          <p14:tracePt t="5454" x="5330825" y="5375275"/>
          <p14:tracePt t="5462" x="5375275" y="5375275"/>
          <p14:tracePt t="5470" x="5418138" y="5348288"/>
          <p14:tracePt t="5478" x="5470525" y="5330825"/>
          <p14:tracePt t="5486" x="5514975" y="5305425"/>
          <p14:tracePt t="5494" x="5549900" y="5295900"/>
          <p14:tracePt t="5502" x="5602288" y="5295900"/>
          <p14:tracePt t="5510" x="5645150" y="5278438"/>
          <p14:tracePt t="5517" x="5689600" y="5260975"/>
          <p14:tracePt t="5527" x="5732463" y="5253038"/>
          <p14:tracePt t="5533" x="5767388" y="5243513"/>
          <p14:tracePt t="5542" x="5810250" y="5235575"/>
          <p14:tracePt t="5549" x="5819775" y="5218113"/>
          <p14:tracePt t="5560" x="5854700" y="5208588"/>
          <p14:tracePt t="5565" x="5872163" y="5208588"/>
          <p14:tracePt t="5576" x="5907088" y="5200650"/>
          <p14:tracePt t="5581" x="5915025" y="5200650"/>
          <p14:tracePt t="5590" x="5942013" y="5191125"/>
          <p14:tracePt t="5598" x="5959475" y="5191125"/>
          <p14:tracePt t="5606" x="5976938" y="5191125"/>
          <p14:tracePt t="5614" x="6019800" y="5173663"/>
          <p14:tracePt t="5622" x="6029325" y="5165725"/>
          <p14:tracePt t="5630" x="6064250" y="5156200"/>
          <p14:tracePt t="5637" x="6081713" y="5156200"/>
          <p14:tracePt t="5645" x="6116638" y="5148263"/>
          <p14:tracePt t="5654" x="6124575" y="5148263"/>
          <p14:tracePt t="5662" x="6159500" y="5130800"/>
          <p14:tracePt t="5670" x="6194425" y="5113338"/>
          <p14:tracePt t="5678" x="6211888" y="5113338"/>
          <p14:tracePt t="5686" x="6238875" y="5103813"/>
          <p14:tracePt t="5694" x="6256338" y="5086350"/>
          <p14:tracePt t="5702" x="6291263" y="5078413"/>
          <p14:tracePt t="5709" x="6299200" y="5068888"/>
          <p14:tracePt t="5727" x="6308725" y="5060950"/>
          <p14:tracePt t="5733" x="6326188" y="5043488"/>
          <p14:tracePt t="5743" x="6343650" y="5026025"/>
          <p14:tracePt t="5749" x="6351588" y="5016500"/>
          <p14:tracePt t="5760" x="6351588" y="4999038"/>
          <p14:tracePt t="5766" x="6369050" y="4981575"/>
          <p14:tracePt t="5777" x="6378575" y="4946650"/>
          <p14:tracePt t="5781" x="6396038" y="4929188"/>
          <p14:tracePt t="5790" x="6413500" y="4903788"/>
          <p14:tracePt t="5798" x="6421438" y="4886325"/>
          <p14:tracePt t="5806" x="6421438" y="4868863"/>
          <p14:tracePt t="5814" x="6421438" y="4851400"/>
          <p14:tracePt t="5822" x="6430963" y="4841875"/>
          <p14:tracePt t="5830" x="6430963" y="4824413"/>
          <p14:tracePt t="5837" x="6430963" y="4816475"/>
          <p14:tracePt t="5854" x="6430963" y="4799013"/>
          <p14:tracePt t="12575" x="6465888" y="4781550"/>
        </p14:tracePtLst>
      </p14:laserTrace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2 - TextBox">
            <a:extLst>
              <a:ext uri="{FF2B5EF4-FFF2-40B4-BE49-F238E27FC236}">
                <a16:creationId xmlns:a16="http://schemas.microsoft.com/office/drawing/2014/main" id="{1B7B46F9-2A24-A43C-D497-0FA2279F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1092200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Γραμμικότητα σήματος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64515" name="3 - TextBox">
            <a:extLst>
              <a:ext uri="{FF2B5EF4-FFF2-40B4-BE49-F238E27FC236}">
                <a16:creationId xmlns:a16="http://schemas.microsoft.com/office/drawing/2014/main" id="{070F4606-F147-5940-8FB5-90B7DE33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541235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Ελάχιστες αλληλεπιδράσεις </a:t>
            </a:r>
            <a:endParaRPr lang="en-US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2D2D8A"/>
                </a:solidFill>
                <a:latin typeface="Verdana" panose="020B0604030504040204" pitchFamily="34" charset="0"/>
              </a:rPr>
              <a:t>μεταξύ των ισοτόπων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64516" name="4 - TextBox">
            <a:extLst>
              <a:ext uri="{FF2B5EF4-FFF2-40B4-BE49-F238E27FC236}">
                <a16:creationId xmlns:a16="http://schemas.microsoft.com/office/drawing/2014/main" id="{A9C7EF57-817D-6200-E36E-9680C3CA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359025"/>
            <a:ext cx="9118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Μεγάλος αριθός παραμέτρων</a:t>
            </a:r>
            <a:endParaRPr lang="en-US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2D2D8A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1400">
                <a:solidFill>
                  <a:srgbClr val="2D2D8A"/>
                </a:solidFill>
                <a:latin typeface="Verdana" panose="020B0604030504040204" pitchFamily="34" charset="0"/>
              </a:rPr>
              <a:t>θεωρητικά</a:t>
            </a:r>
            <a:r>
              <a:rPr lang="en-US" altLang="el-GR" sz="1400">
                <a:solidFill>
                  <a:srgbClr val="2D2D8A"/>
                </a:solidFill>
                <a:latin typeface="Verdana" panose="020B0604030504040204" pitchFamily="34" charset="0"/>
              </a:rPr>
              <a:t> &gt;100)</a:t>
            </a:r>
            <a:endParaRPr lang="el-GR" altLang="el-GR" sz="1400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5 - TextBox">
            <a:extLst>
              <a:ext uri="{FF2B5EF4-FFF2-40B4-BE49-F238E27FC236}">
                <a16:creationId xmlns:a16="http://schemas.microsoft.com/office/drawing/2014/main" id="{6B2F52F6-3596-A6AA-9B98-6977ACCA5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31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 err="1">
                <a:solidFill>
                  <a:srgbClr val="2D2D8A"/>
                </a:solidFill>
                <a:latin typeface="Verdana" panose="020B0604030504040204" pitchFamily="34" charset="0"/>
              </a:rPr>
              <a:t>Κυτταρομετρία</a:t>
            </a:r>
            <a:r>
              <a:rPr lang="el-GR" altLang="el-GR" sz="2800" b="1" dirty="0">
                <a:solidFill>
                  <a:srgbClr val="2D2D8A"/>
                </a:solidFill>
                <a:latin typeface="Verdana" panose="020B0604030504040204" pitchFamily="34" charset="0"/>
              </a:rPr>
              <a:t> Μάζας </a:t>
            </a:r>
            <a:r>
              <a:rPr lang="en-US" altLang="el-GR" sz="2800" b="1" dirty="0">
                <a:solidFill>
                  <a:srgbClr val="2D2D8A"/>
                </a:solidFill>
                <a:latin typeface="Verdana" panose="020B0604030504040204" pitchFamily="34" charset="0"/>
              </a:rPr>
              <a:t>(</a:t>
            </a:r>
            <a:r>
              <a:rPr lang="en-US" altLang="el-GR" sz="2800" b="1" dirty="0" err="1">
                <a:solidFill>
                  <a:srgbClr val="2D2D8A"/>
                </a:solidFill>
                <a:latin typeface="Verdana" panose="020B0604030504040204" pitchFamily="34" charset="0"/>
              </a:rPr>
              <a:t>CyTOF</a:t>
            </a:r>
            <a:r>
              <a:rPr lang="en-US" altLang="el-GR" sz="2800" b="1" dirty="0">
                <a:solidFill>
                  <a:srgbClr val="2D2D8A"/>
                </a:solidFill>
                <a:latin typeface="Verdana" panose="020B0604030504040204" pitchFamily="34" charset="0"/>
              </a:rPr>
              <a:t>)</a:t>
            </a:r>
            <a:endParaRPr lang="el-GR" altLang="el-GR" sz="2800" b="1" dirty="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64518" name="2 - TextBox">
            <a:extLst>
              <a:ext uri="{FF2B5EF4-FFF2-40B4-BE49-F238E27FC236}">
                <a16:creationId xmlns:a16="http://schemas.microsoft.com/office/drawing/2014/main" id="{813F895B-1BB7-0889-0AA3-FBC8F520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6254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00B050"/>
                </a:solidFill>
                <a:latin typeface="Verdana" panose="020B0604030504040204" pitchFamily="34" charset="0"/>
              </a:rPr>
              <a:t>Πλεονεκτήματα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 b="1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64519" name="2 - TextBox">
            <a:extLst>
              <a:ext uri="{FF2B5EF4-FFF2-40B4-BE49-F238E27FC236}">
                <a16:creationId xmlns:a16="http://schemas.microsoft.com/office/drawing/2014/main" id="{825AFE2E-C6D8-BD6E-CF6F-8D48C10C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8143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  <a:latin typeface="Verdana" panose="020B0604030504040204" pitchFamily="34" charset="0"/>
              </a:rPr>
              <a:t>Μειονεκτήματα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64520" name="2 - TextBox">
            <a:extLst>
              <a:ext uri="{FF2B5EF4-FFF2-40B4-BE49-F238E27FC236}">
                <a16:creationId xmlns:a16="http://schemas.microsoft.com/office/drawing/2014/main" id="{AA82D0FE-098A-BB0E-9962-9EF2741B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799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Χαμηλή ταχύτητα!!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64521" name="3 - TextBox">
            <a:extLst>
              <a:ext uri="{FF2B5EF4-FFF2-40B4-BE49-F238E27FC236}">
                <a16:creationId xmlns:a16="http://schemas.microsoft.com/office/drawing/2014/main" id="{4C8C9EF2-E472-795D-F6E7-F6BA15D9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736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Διαθεσιμότητα αντιδραστηρίων</a:t>
            </a:r>
          </a:p>
        </p:txBody>
      </p:sp>
      <p:sp>
        <p:nvSpPr>
          <p:cNvPr id="64522" name="3 - TextBox">
            <a:extLst>
              <a:ext uri="{FF2B5EF4-FFF2-40B4-BE49-F238E27FC236}">
                <a16:creationId xmlns:a16="http://schemas.microsoft.com/office/drawing/2014/main" id="{2D3117F3-273F-CC94-ABF5-59A9A6C8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4816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Ανάγκη ειδικών χειρισμών αποφυγής επιμολύνσεων</a:t>
            </a:r>
          </a:p>
        </p:txBody>
      </p:sp>
      <p:sp>
        <p:nvSpPr>
          <p:cNvPr id="64523" name="3 - TextBox">
            <a:extLst>
              <a:ext uri="{FF2B5EF4-FFF2-40B4-BE49-F238E27FC236}">
                <a16:creationId xmlns:a16="http://schemas.microsoft.com/office/drawing/2014/main" id="{E40ADF57-1985-4917-EDB5-AC8751A4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9896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Τα κύτταρα καταστρέφονται </a:t>
            </a:r>
            <a:r>
              <a:rPr lang="en-US" altLang="el-GR" sz="1400">
                <a:solidFill>
                  <a:srgbClr val="2D2D8A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1400">
                <a:solidFill>
                  <a:srgbClr val="2D2D8A"/>
                </a:solidFill>
                <a:latin typeface="Verdana" panose="020B0604030504040204" pitchFamily="34" charset="0"/>
              </a:rPr>
              <a:t>δεν μπορεί να συνδυαστεί με κυτταροδιαχωριστή</a:t>
            </a:r>
            <a:r>
              <a:rPr lang="en-US" altLang="el-GR" sz="1400">
                <a:solidFill>
                  <a:srgbClr val="2D2D8A"/>
                </a:solidFill>
                <a:latin typeface="Verdana" panose="020B0604030504040204" pitchFamily="34" charset="0"/>
              </a:rPr>
              <a:t>)</a:t>
            </a:r>
            <a:endParaRPr lang="el-GR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64524" name="4 - TextBox">
            <a:extLst>
              <a:ext uri="{FF2B5EF4-FFF2-40B4-BE49-F238E27FC236}">
                <a16:creationId xmlns:a16="http://schemas.microsoft.com/office/drawing/2014/main" id="{4B5C2552-9585-57B0-9887-44B139B3E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036888"/>
            <a:ext cx="9118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Δεν χρειάζεται να αναλύονται άμεσα τα δείγματα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D2D8A"/>
                </a:solidFill>
                <a:latin typeface="Verdana" panose="020B0604030504040204" pitchFamily="34" charset="0"/>
              </a:rPr>
              <a:t>(δυνατότητα αποστολής σε κέντρα αναφοράς</a:t>
            </a:r>
            <a:endParaRPr lang="el-GR" altLang="el-GR" sz="1400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67"/>
    </mc:Choice>
    <mc:Fallback xmlns="">
      <p:transition spd="slow" advTm="66167"/>
    </mc:Fallback>
  </mc:AlternateContent>
  <p:extLst>
    <p:ext uri="{3A86A75C-4F4B-4683-9AE1-C65F6400EC91}">
      <p14:laserTraceLst xmlns:p14="http://schemas.microsoft.com/office/powerpoint/2010/main">
        <p14:tracePtLst>
          <p14:tracePt t="418" x="6430963" y="4772025"/>
          <p14:tracePt t="426" x="6343650" y="4684713"/>
          <p14:tracePt t="434" x="6238875" y="4579938"/>
          <p14:tracePt t="442" x="6176963" y="4494213"/>
          <p14:tracePt t="450" x="6107113" y="4424363"/>
          <p14:tracePt t="458" x="6002338" y="4337050"/>
          <p14:tracePt t="466" x="5915025" y="4284663"/>
          <p14:tracePt t="474" x="5802313" y="4205288"/>
          <p14:tracePt t="482" x="5707063" y="4162425"/>
          <p14:tracePt t="490" x="5575300" y="4083050"/>
          <p14:tracePt t="498" x="5453063" y="4022725"/>
          <p14:tracePt t="506" x="5357813" y="3970338"/>
          <p14:tracePt t="514" x="5260975" y="3925888"/>
          <p14:tracePt t="526" x="5148263" y="3883025"/>
          <p14:tracePt t="530" x="5043488" y="3838575"/>
          <p14:tracePt t="544" x="4956175" y="3795713"/>
          <p14:tracePt t="546" x="4868863" y="3751263"/>
          <p14:tracePt t="556" x="4816475" y="3716338"/>
          <p14:tracePt t="562" x="4754563" y="3681413"/>
          <p14:tracePt t="570" x="4729163" y="3638550"/>
          <p14:tracePt t="578" x="4684713" y="3621088"/>
          <p14:tracePt t="586" x="4659313" y="3594100"/>
          <p14:tracePt t="594" x="4659313" y="3576638"/>
          <p14:tracePt t="602" x="4641850" y="3516313"/>
          <p14:tracePt t="610" x="4641850" y="3498850"/>
          <p14:tracePt t="623" x="4641850" y="3454400"/>
          <p14:tracePt t="627" x="4641850" y="3411538"/>
          <p14:tracePt t="634" x="4641850" y="3341688"/>
          <p14:tracePt t="642" x="4641850" y="3271838"/>
          <p14:tracePt t="650" x="4641850" y="3184525"/>
          <p14:tracePt t="658" x="4641850" y="3079750"/>
          <p14:tracePt t="666" x="4641850" y="2974975"/>
          <p14:tracePt t="674" x="4641850" y="2852738"/>
          <p14:tracePt t="682" x="4641850" y="2713038"/>
          <p14:tracePt t="689" x="4641850" y="2582863"/>
          <p14:tracePt t="698" x="4649788" y="2425700"/>
          <p14:tracePt t="706" x="4684713" y="2278063"/>
          <p14:tracePt t="714" x="4719638" y="2146300"/>
          <p14:tracePt t="723" x="4764088" y="2016125"/>
          <p14:tracePt t="730" x="4799013" y="1884363"/>
          <p14:tracePt t="740" x="4824413" y="1789113"/>
          <p14:tracePt t="746" x="4868863" y="1684338"/>
          <p14:tracePt t="756" x="4894263" y="1597025"/>
          <p14:tracePt t="762" x="4929188" y="1509713"/>
          <p14:tracePt t="773" x="4938713" y="1482725"/>
          <p14:tracePt t="778" x="4946650" y="1447800"/>
          <p14:tracePt t="786" x="4946650" y="1439863"/>
          <p14:tracePt t="794" x="4946650" y="1412875"/>
          <p14:tracePt t="803" x="4946650" y="1404938"/>
          <p14:tracePt t="1091" x="4929188" y="1395413"/>
          <p14:tracePt t="1099" x="4876800" y="1395413"/>
          <p14:tracePt t="1107" x="4799013" y="1395413"/>
          <p14:tracePt t="1114" x="4711700" y="1395413"/>
          <p14:tracePt t="1124" x="4606925" y="1395413"/>
          <p14:tracePt t="1131" x="4519613" y="1404938"/>
          <p14:tracePt t="1140" x="4441825" y="1430338"/>
          <p14:tracePt t="1146" x="4362450" y="1465263"/>
          <p14:tracePt t="1157" x="4275138" y="1527175"/>
          <p14:tracePt t="1163" x="4222750" y="1570038"/>
          <p14:tracePt t="1171" x="4170363" y="1622425"/>
          <p14:tracePt t="1179" x="4117975" y="1701800"/>
          <p14:tracePt t="1187" x="4100513" y="1754188"/>
          <p14:tracePt t="1195" x="4092575" y="1841500"/>
          <p14:tracePt t="1203" x="4092575" y="1946275"/>
          <p14:tracePt t="1211" x="4092575" y="2041525"/>
          <p14:tracePt t="1218" x="4092575" y="2120900"/>
          <p14:tracePt t="1226" x="4127500" y="2208213"/>
          <p14:tracePt t="1234" x="4162425" y="2278063"/>
          <p14:tracePt t="1243" x="4197350" y="2346325"/>
          <p14:tracePt t="1251" x="4249738" y="2408238"/>
          <p14:tracePt t="1259" x="4302125" y="2451100"/>
          <p14:tracePt t="1266" x="4344988" y="2495550"/>
          <p14:tracePt t="1275" x="4406900" y="2520950"/>
          <p14:tracePt t="1283" x="4476750" y="2538413"/>
          <p14:tracePt t="1290" x="4546600" y="2555875"/>
          <p14:tracePt t="1299" x="4641850" y="2565400"/>
          <p14:tracePt t="1307" x="4737100" y="2565400"/>
          <p14:tracePt t="1314" x="4859338" y="2565400"/>
          <p14:tracePt t="1324" x="4981575" y="2530475"/>
          <p14:tracePt t="1331" x="5113338" y="2468563"/>
          <p14:tracePt t="1340" x="5235575" y="2416175"/>
          <p14:tracePt t="1347" x="5322888" y="2363788"/>
          <p14:tracePt t="1357" x="5435600" y="2320925"/>
          <p14:tracePt t="1363" x="5557838" y="2243138"/>
          <p14:tracePt t="1371" x="5680075" y="2190750"/>
          <p14:tracePt t="1378" x="5784850" y="2111375"/>
          <p14:tracePt t="1387" x="5872163" y="2058988"/>
          <p14:tracePt t="1395" x="5976938" y="2016125"/>
          <p14:tracePt t="1403" x="6046788" y="1946275"/>
          <p14:tracePt t="1410" x="6124575" y="1919288"/>
          <p14:tracePt t="1419" x="6169025" y="1884363"/>
          <p14:tracePt t="1426" x="6203950" y="1849438"/>
          <p14:tracePt t="1434" x="6246813" y="1806575"/>
          <p14:tracePt t="1443" x="6256338" y="1771650"/>
          <p14:tracePt t="1450" x="6264275" y="1744663"/>
          <p14:tracePt t="1459" x="6291263" y="1684338"/>
          <p14:tracePt t="1467" x="6291263" y="1631950"/>
          <p14:tracePt t="1475" x="6299200" y="1579563"/>
          <p14:tracePt t="1483" x="6299200" y="1527175"/>
          <p14:tracePt t="1490" x="6299200" y="1457325"/>
          <p14:tracePt t="1498" x="6299200" y="1404938"/>
          <p14:tracePt t="1507" x="6281738" y="1352550"/>
          <p14:tracePt t="1514" x="6238875" y="1273175"/>
          <p14:tracePt t="1524" x="6211888" y="1238250"/>
          <p14:tracePt t="1530" x="6134100" y="1177925"/>
          <p14:tracePt t="1540" x="6054725" y="1150938"/>
          <p14:tracePt t="1547" x="5967413" y="1100138"/>
          <p14:tracePt t="1557" x="5862638" y="1065213"/>
          <p14:tracePt t="1563" x="5749925" y="1065213"/>
          <p14:tracePt t="1573" x="5619750" y="1065213"/>
          <p14:tracePt t="1589" x="5357813" y="1065213"/>
          <p14:tracePt t="1595" x="5260975" y="1090613"/>
          <p14:tracePt t="1603" x="5165725" y="1135063"/>
          <p14:tracePt t="1610" x="5078413" y="1185863"/>
          <p14:tracePt t="1619" x="5016500" y="1247775"/>
          <p14:tracePt t="1626" x="4973638" y="1273175"/>
          <p14:tracePt t="1635" x="4956175" y="1352550"/>
          <p14:tracePt t="1643" x="4956175" y="1439863"/>
          <p14:tracePt t="1650" x="4956175" y="1492250"/>
          <p14:tracePt t="1659" x="4956175" y="1562100"/>
          <p14:tracePt t="1667" x="4981575" y="1622425"/>
          <p14:tracePt t="1675" x="5026025" y="1692275"/>
          <p14:tracePt t="1683" x="5060950" y="1744663"/>
          <p14:tracePt t="1690" x="5113338" y="1789113"/>
          <p14:tracePt t="1699" x="5173663" y="1824038"/>
          <p14:tracePt t="1707" x="5253038" y="1858963"/>
          <p14:tracePt t="1714" x="5322888" y="1866900"/>
          <p14:tracePt t="1724" x="5410200" y="1884363"/>
          <p14:tracePt t="1730" x="5497513" y="1884363"/>
          <p14:tracePt t="1740" x="5592763" y="1884363"/>
          <p14:tracePt t="1746" x="5689600" y="1884363"/>
          <p14:tracePt t="1757" x="5757863" y="1858963"/>
          <p14:tracePt t="1763" x="5802313" y="1814513"/>
          <p14:tracePt t="1774" x="5862638" y="1762125"/>
          <p14:tracePt t="1779" x="5915025" y="1709738"/>
          <p14:tracePt t="1787" x="5949950" y="1639888"/>
          <p14:tracePt t="1795" x="5984875" y="1579563"/>
          <p14:tracePt t="1803" x="6019800" y="1500188"/>
          <p14:tracePt t="1810" x="6037263" y="1439863"/>
          <p14:tracePt t="1818" x="6037263" y="1360488"/>
          <p14:tracePt t="1827" x="6037263" y="1308100"/>
          <p14:tracePt t="1835" x="6037263" y="1247775"/>
          <p14:tracePt t="1842" x="6037263" y="1203325"/>
          <p14:tracePt t="1851" x="6002338" y="1150938"/>
          <p14:tracePt t="1859" x="5924550" y="1100138"/>
          <p14:tracePt t="1867" x="5845175" y="1065213"/>
          <p14:tracePt t="1875" x="5740400" y="1047750"/>
          <p14:tracePt t="1883" x="5627688" y="1047750"/>
          <p14:tracePt t="1891" x="5514975" y="1020763"/>
          <p14:tracePt t="1898" x="5400675" y="1020763"/>
          <p14:tracePt t="1907" x="5270500" y="1020763"/>
          <p14:tracePt t="1914" x="5148263" y="1047750"/>
          <p14:tracePt t="1924" x="5060950" y="1090613"/>
          <p14:tracePt t="1930" x="4956175" y="1143000"/>
          <p14:tracePt t="1940" x="4859338" y="1203325"/>
          <p14:tracePt t="1946" x="4754563" y="1265238"/>
          <p14:tracePt t="1957" x="4694238" y="1335088"/>
          <p14:tracePt t="1963" x="4649788" y="1395413"/>
          <p14:tracePt t="1973" x="4624388" y="1474788"/>
          <p14:tracePt t="1979" x="4606925" y="1562100"/>
          <p14:tracePt t="1987" x="4606925" y="1639888"/>
          <p14:tracePt t="1995" x="4606925" y="1709738"/>
          <p14:tracePt t="2003" x="4606925" y="1779588"/>
          <p14:tracePt t="2010" x="4649788" y="1866900"/>
          <p14:tracePt t="2018" x="4684713" y="1946275"/>
          <p14:tracePt t="2026" x="4737100" y="2006600"/>
          <p14:tracePt t="2034" x="4799013" y="2058988"/>
          <p14:tracePt t="2042" x="4851400" y="2103438"/>
          <p14:tracePt t="2051" x="4911725" y="2138363"/>
          <p14:tracePt t="2059" x="4991100" y="2181225"/>
          <p14:tracePt t="2066" x="5078413" y="2216150"/>
          <p14:tracePt t="2075" x="5165725" y="2233613"/>
          <p14:tracePt t="2083" x="5218113" y="2233613"/>
          <p14:tracePt t="2091" x="5295900" y="2233613"/>
          <p14:tracePt t="2099" x="5330825" y="2233613"/>
          <p14:tracePt t="2107" x="5418138" y="2233613"/>
          <p14:tracePt t="2114" x="5480050" y="2233613"/>
          <p14:tracePt t="2124" x="5549900" y="2233613"/>
          <p14:tracePt t="2130" x="5592763" y="2198688"/>
          <p14:tracePt t="2140" x="5627688" y="2190750"/>
          <p14:tracePt t="2147" x="5654675" y="2155825"/>
          <p14:tracePt t="2163" x="5680075" y="2146300"/>
          <p14:tracePt t="2291" x="5689600" y="2163763"/>
          <p14:tracePt t="2298" x="5689600" y="2208213"/>
          <p14:tracePt t="2306" x="5689600" y="2233613"/>
          <p14:tracePt t="2315" x="5689600" y="2278063"/>
          <p14:tracePt t="2323" x="5689600" y="2320925"/>
          <p14:tracePt t="2330" x="5689600" y="2363788"/>
          <p14:tracePt t="2340" x="5689600" y="2398713"/>
          <p14:tracePt t="2346" x="5689600" y="2443163"/>
          <p14:tracePt t="2357" x="5689600" y="2478088"/>
          <p14:tracePt t="2364" x="5689600" y="2530475"/>
          <p14:tracePt t="2374" x="5689600" y="2555875"/>
          <p14:tracePt t="2379" x="5689600" y="2582863"/>
          <p14:tracePt t="2387" x="5689600" y="2617788"/>
          <p14:tracePt t="2395" x="5697538" y="2643188"/>
          <p14:tracePt t="2403" x="5697538" y="2660650"/>
          <p14:tracePt t="2410" x="5715000" y="2670175"/>
          <p14:tracePt t="2418" x="5722938" y="2705100"/>
          <p14:tracePt t="2427" x="5722938" y="2713038"/>
          <p14:tracePt t="2434" x="5732463" y="2740025"/>
          <p14:tracePt t="2451" x="5740400" y="2747963"/>
          <p14:tracePt t="2483" x="5740400" y="2757488"/>
          <p14:tracePt t="62331" x="5740400" y="2782888"/>
          <p14:tracePt t="62340" x="5740400" y="2879725"/>
          <p14:tracePt t="62348" x="5740400" y="2967038"/>
          <p14:tracePt t="62355" x="5757863" y="3036888"/>
          <p14:tracePt t="62363" x="5819775" y="3106738"/>
          <p14:tracePt t="62371" x="5889625" y="3149600"/>
          <p14:tracePt t="62379" x="5959475" y="3194050"/>
          <p14:tracePt t="62386" x="6116638" y="3254375"/>
          <p14:tracePt t="62394" x="6256338" y="3263900"/>
          <p14:tracePt t="62403" x="6465888" y="3263900"/>
          <p14:tracePt t="62410" x="6727825" y="3263900"/>
          <p14:tracePt t="62419" x="6945313" y="3246438"/>
          <p14:tracePt t="62426" x="7172325" y="3228975"/>
          <p14:tracePt t="62434" x="7381875" y="3149600"/>
          <p14:tracePt t="62442" x="7564438" y="3097213"/>
          <p14:tracePt t="62451" x="7721600" y="3027363"/>
          <p14:tracePt t="62459" x="7853363" y="2967038"/>
          <p14:tracePt t="62466" x="7940675" y="2897188"/>
          <p14:tracePt t="62475" x="7993063" y="2809875"/>
          <p14:tracePt t="62482" x="8008938" y="2747963"/>
          <p14:tracePt t="62491" x="8043863" y="2660650"/>
          <p14:tracePt t="62498" x="8053388" y="2582863"/>
          <p14:tracePt t="62507" x="8053388" y="2486025"/>
          <p14:tracePt t="62514" x="8053388" y="2398713"/>
          <p14:tracePt t="62524" x="8053388" y="2311400"/>
          <p14:tracePt t="62530" x="8053388" y="2233613"/>
          <p14:tracePt t="62541" x="8053388" y="2163763"/>
          <p14:tracePt t="62546" x="8043863" y="2111375"/>
          <p14:tracePt t="62555" x="8043863" y="2093913"/>
          <p14:tracePt t="62563" x="8026400" y="2051050"/>
          <p14:tracePt t="62575" x="8018463" y="2033588"/>
          <p14:tracePt t="62586" x="8008938" y="2024063"/>
          <p14:tracePt t="62618" x="8008938" y="2016125"/>
          <p14:tracePt t="62675" x="8026400" y="2016125"/>
          <p14:tracePt t="62683" x="8043863" y="2033588"/>
          <p14:tracePt t="62692" x="8088313" y="2033588"/>
          <p14:tracePt t="62699" x="8158163" y="2033588"/>
          <p14:tracePt t="62709" x="8228013" y="2033588"/>
          <p14:tracePt t="62715" x="8315325" y="2033588"/>
          <p14:tracePt t="62725" x="8402638" y="2033588"/>
          <p14:tracePt t="62730" x="8480425" y="2033588"/>
          <p14:tracePt t="62739" x="8567738" y="2006600"/>
          <p14:tracePt t="62747" x="8620125" y="1981200"/>
          <p14:tracePt t="62755" x="8682038" y="1971675"/>
          <p14:tracePt t="62763" x="8707438" y="1936750"/>
          <p14:tracePt t="62787" x="8734425" y="1928813"/>
          <p14:tracePt t="62859" x="8724900" y="1946275"/>
          <p14:tracePt t="62867" x="8716963" y="1963738"/>
          <p14:tracePt t="62876" x="8682038" y="2033588"/>
          <p14:tracePt t="62883" x="8672513" y="2058988"/>
          <p14:tracePt t="62892" x="8637588" y="2120900"/>
          <p14:tracePt t="62899" x="8629650" y="2163763"/>
          <p14:tracePt t="62909" x="8612188" y="2208213"/>
          <p14:tracePt t="62915" x="8585200" y="2251075"/>
          <p14:tracePt t="62926" x="8577263" y="2278063"/>
          <p14:tracePt t="62930" x="8567738" y="2311400"/>
          <p14:tracePt t="62939" x="8550275" y="2338388"/>
          <p14:tracePt t="62947" x="8532813" y="2363788"/>
          <p14:tracePt t="62955" x="8524875" y="2381250"/>
          <p14:tracePt t="62971" x="8524875" y="2390775"/>
          <p14:tracePt t="63083" x="8507413" y="2398713"/>
          <p14:tracePt t="63091" x="8480425" y="2398713"/>
          <p14:tracePt t="63099" x="8455025" y="2398713"/>
          <p14:tracePt t="63108" x="8437563" y="2398713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Δεδομένα 1">
            <a:extLst>
              <a:ext uri="{FF2B5EF4-FFF2-40B4-BE49-F238E27FC236}">
                <a16:creationId xmlns:a16="http://schemas.microsoft.com/office/drawing/2014/main" id="{20445D60-E9DE-BA8B-5DAB-C78455AA8408}"/>
              </a:ext>
            </a:extLst>
          </p:cNvPr>
          <p:cNvSpPr/>
          <p:nvPr/>
        </p:nvSpPr>
        <p:spPr bwMode="auto">
          <a:xfrm>
            <a:off x="1691680" y="1608742"/>
            <a:ext cx="45719" cy="45719"/>
          </a:xfrm>
          <a:prstGeom prst="flowChartInputOutpu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3" name="Διάγραμμα ροής: Δεδομένα 2">
            <a:extLst>
              <a:ext uri="{FF2B5EF4-FFF2-40B4-BE49-F238E27FC236}">
                <a16:creationId xmlns:a16="http://schemas.microsoft.com/office/drawing/2014/main" id="{7FA1F5DF-909B-96E8-2015-CD6FF86BAA14}"/>
              </a:ext>
            </a:extLst>
          </p:cNvPr>
          <p:cNvSpPr/>
          <p:nvPr/>
        </p:nvSpPr>
        <p:spPr bwMode="auto">
          <a:xfrm rot="21185904">
            <a:off x="2444522" y="2042456"/>
            <a:ext cx="936104" cy="1800200"/>
          </a:xfrm>
          <a:prstGeom prst="flowChartInputOutpu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4" name="Διάγραμμα ροής: Δεδομένα 3">
            <a:extLst>
              <a:ext uri="{FF2B5EF4-FFF2-40B4-BE49-F238E27FC236}">
                <a16:creationId xmlns:a16="http://schemas.microsoft.com/office/drawing/2014/main" id="{6A59CE6E-D389-75B3-D4BA-675DB1996A9E}"/>
              </a:ext>
            </a:extLst>
          </p:cNvPr>
          <p:cNvSpPr/>
          <p:nvPr/>
        </p:nvSpPr>
        <p:spPr bwMode="auto">
          <a:xfrm>
            <a:off x="467544" y="1087538"/>
            <a:ext cx="4248472" cy="1133845"/>
          </a:xfrm>
          <a:prstGeom prst="flowChartInputOutpu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14E0FB-6B53-3AFB-28DF-164A348C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91" y="1391980"/>
            <a:ext cx="2914851" cy="133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Διάγραμμα ροής: Δεδομένα 5">
            <a:extLst>
              <a:ext uri="{FF2B5EF4-FFF2-40B4-BE49-F238E27FC236}">
                <a16:creationId xmlns:a16="http://schemas.microsoft.com/office/drawing/2014/main" id="{CD19B534-6327-6F4B-6565-21E4EA75E283}"/>
              </a:ext>
            </a:extLst>
          </p:cNvPr>
          <p:cNvSpPr/>
          <p:nvPr/>
        </p:nvSpPr>
        <p:spPr bwMode="auto">
          <a:xfrm>
            <a:off x="876829" y="1212125"/>
            <a:ext cx="3429902" cy="972681"/>
          </a:xfrm>
          <a:prstGeom prst="flowChartInputOutput">
            <a:avLst/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7" name="2 - TextBox">
            <a:extLst>
              <a:ext uri="{FF2B5EF4-FFF2-40B4-BE49-F238E27FC236}">
                <a16:creationId xmlns:a16="http://schemas.microsoft.com/office/drawing/2014/main" id="{E3571264-605E-51B3-F131-684A72CC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8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err="1">
                <a:solidFill>
                  <a:srgbClr val="00B050"/>
                </a:solidFill>
                <a:latin typeface="Verdana" panose="020B0604030504040204" pitchFamily="34" charset="0"/>
              </a:rPr>
              <a:t>Spacial</a:t>
            </a:r>
            <a:r>
              <a:rPr lang="en-US" altLang="el-GR" sz="2400" b="1" dirty="0">
                <a:solidFill>
                  <a:srgbClr val="00B050"/>
                </a:solidFill>
                <a:latin typeface="Verdana" panose="020B0604030504040204" pitchFamily="34" charset="0"/>
              </a:rPr>
              <a:t> Cytometry</a:t>
            </a:r>
            <a:endParaRPr lang="el-GR" altLang="el-GR" sz="2400" b="1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3 - TextBox">
            <a:extLst>
              <a:ext uri="{FF2B5EF4-FFF2-40B4-BE49-F238E27FC236}">
                <a16:creationId xmlns:a16="http://schemas.microsoft.com/office/drawing/2014/main" id="{924E44D3-5679-DA82-D4AF-EADAF6E5E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958" y="2761873"/>
            <a:ext cx="2231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rgbClr val="2D2D8A"/>
                </a:solidFill>
                <a:latin typeface="Verdana" panose="020B0604030504040204" pitchFamily="34" charset="0"/>
              </a:rPr>
              <a:t>1μ</a:t>
            </a:r>
            <a:r>
              <a:rPr lang="en-US" altLang="el-GR" sz="2000" dirty="0">
                <a:solidFill>
                  <a:srgbClr val="2D2D8A"/>
                </a:solidFill>
                <a:latin typeface="Verdana" panose="020B0604030504040204" pitchFamily="34" charset="0"/>
              </a:rPr>
              <a:t>m</a:t>
            </a:r>
            <a:r>
              <a:rPr lang="en-US" altLang="el-GR" sz="2000" baseline="30000" dirty="0">
                <a:solidFill>
                  <a:srgbClr val="2D2D8A"/>
                </a:solidFill>
                <a:latin typeface="Verdana" panose="020B0604030504040204" pitchFamily="34" charset="0"/>
              </a:rPr>
              <a:t>2</a:t>
            </a:r>
            <a:endParaRPr lang="el-GR" altLang="el-GR" sz="1600" baseline="30000" dirty="0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 dirty="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A190AE-A9D3-FD49-B180-127E4407F429}"/>
              </a:ext>
            </a:extLst>
          </p:cNvPr>
          <p:cNvSpPr/>
          <p:nvPr/>
        </p:nvSpPr>
        <p:spPr bwMode="auto">
          <a:xfrm>
            <a:off x="4067944" y="2658616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F4EA884-DEAE-AC63-718A-FCF3D8CBC287}"/>
              </a:ext>
            </a:extLst>
          </p:cNvPr>
          <p:cNvSpPr/>
          <p:nvPr/>
        </p:nvSpPr>
        <p:spPr bwMode="auto">
          <a:xfrm>
            <a:off x="3485395" y="2071280"/>
            <a:ext cx="80341" cy="93726"/>
          </a:xfrm>
          <a:prstGeom prst="rect">
            <a:avLst/>
          </a:prstGeom>
          <a:solidFill>
            <a:srgbClr val="FF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C5820C60-999B-F76E-06E0-AB8C22ED3D6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36538" y="2150113"/>
            <a:ext cx="465733" cy="579773"/>
          </a:xfrm>
          <a:prstGeom prst="straightConnector1">
            <a:avLst/>
          </a:prstGeom>
          <a:noFill/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Βέλος: Οδοντωτό δεξιό 17">
            <a:extLst>
              <a:ext uri="{FF2B5EF4-FFF2-40B4-BE49-F238E27FC236}">
                <a16:creationId xmlns:a16="http://schemas.microsoft.com/office/drawing/2014/main" id="{D6F3CA9E-33AC-F600-D495-C0B8CBA2280A}"/>
              </a:ext>
            </a:extLst>
          </p:cNvPr>
          <p:cNvSpPr/>
          <p:nvPr/>
        </p:nvSpPr>
        <p:spPr bwMode="auto">
          <a:xfrm>
            <a:off x="3944672" y="2019459"/>
            <a:ext cx="1133404" cy="280360"/>
          </a:xfrm>
          <a:prstGeom prst="notchedRightArrow">
            <a:avLst/>
          </a:prstGeom>
          <a:solidFill>
            <a:srgbClr val="FF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133A645F-8B63-7526-8E1E-AA3CCA54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923" y="3789040"/>
            <a:ext cx="2384106" cy="2462531"/>
          </a:xfrm>
          <a:prstGeom prst="rect">
            <a:avLst/>
          </a:prstGeom>
        </p:spPr>
      </p:pic>
      <p:sp>
        <p:nvSpPr>
          <p:cNvPr id="21" name="2 - TextBox">
            <a:extLst>
              <a:ext uri="{FF2B5EF4-FFF2-40B4-BE49-F238E27FC236}">
                <a16:creationId xmlns:a16="http://schemas.microsoft.com/office/drawing/2014/main" id="{A5EAD1A7-F75D-B96D-DB80-C3E15A842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92" y="3667112"/>
            <a:ext cx="48960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solidFill>
                  <a:srgbClr val="0070C0"/>
                </a:solidFill>
                <a:latin typeface="Verdana" panose="020B0604030504040204" pitchFamily="34" charset="0"/>
              </a:rPr>
              <a:t>= </a:t>
            </a:r>
            <a:r>
              <a:rPr lang="el-GR" altLang="el-GR" sz="2400" dirty="0" err="1">
                <a:solidFill>
                  <a:srgbClr val="0070C0"/>
                </a:solidFill>
                <a:latin typeface="Verdana" panose="020B0604030504040204" pitchFamily="34" charset="0"/>
              </a:rPr>
              <a:t>Κυτταρομετρία</a:t>
            </a:r>
            <a:r>
              <a:rPr lang="el-GR" altLang="el-GR" sz="2400" dirty="0">
                <a:solidFill>
                  <a:srgbClr val="0070C0"/>
                </a:solidFill>
                <a:latin typeface="Verdana" panose="020B0604030504040204" pitchFamily="34" charset="0"/>
              </a:rPr>
              <a:t> μάζας </a:t>
            </a:r>
            <a:r>
              <a:rPr lang="en-US" altLang="el-GR" sz="2400" dirty="0">
                <a:solidFill>
                  <a:srgbClr val="0070C0"/>
                </a:solidFill>
                <a:latin typeface="Verdana" panose="020B0604030504040204" pitchFamily="34" charset="0"/>
              </a:rPr>
              <a:t>(</a:t>
            </a:r>
            <a:r>
              <a:rPr lang="en-US" altLang="el-GR" sz="2400" dirty="0" err="1">
                <a:solidFill>
                  <a:srgbClr val="0070C0"/>
                </a:solidFill>
                <a:latin typeface="Verdana" panose="020B0604030504040204" pitchFamily="34" charset="0"/>
              </a:rPr>
              <a:t>CyTOF</a:t>
            </a:r>
            <a:r>
              <a:rPr lang="en-US" altLang="el-GR" sz="2400" dirty="0">
                <a:solidFill>
                  <a:srgbClr val="0070C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dirty="0">
                <a:solidFill>
                  <a:srgbClr val="0070C0"/>
                </a:solidFill>
                <a:latin typeface="Verdana" panose="020B0604030504040204" pitchFamily="34" charset="0"/>
              </a:rPr>
              <a:t> σε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70C0"/>
                </a:solidFill>
                <a:latin typeface="Verdana" panose="020B0604030504040204" pitchFamily="34" charset="0"/>
              </a:rPr>
              <a:t>Ελάχιστες επιφάνειες τομών</a:t>
            </a:r>
          </a:p>
        </p:txBody>
      </p:sp>
      <p:sp>
        <p:nvSpPr>
          <p:cNvPr id="9" name="Βέλος: Οδοντωτό δεξιό 8">
            <a:extLst>
              <a:ext uri="{FF2B5EF4-FFF2-40B4-BE49-F238E27FC236}">
                <a16:creationId xmlns:a16="http://schemas.microsoft.com/office/drawing/2014/main" id="{20B4E533-68AF-749E-E86A-091DB6345E95}"/>
              </a:ext>
            </a:extLst>
          </p:cNvPr>
          <p:cNvSpPr/>
          <p:nvPr/>
        </p:nvSpPr>
        <p:spPr bwMode="auto">
          <a:xfrm rot="5400000">
            <a:off x="5661698" y="2978525"/>
            <a:ext cx="689175" cy="211775"/>
          </a:xfrm>
          <a:prstGeom prst="notchedRightArrow">
            <a:avLst/>
          </a:prstGeom>
          <a:solidFill>
            <a:srgbClr val="FF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3 - TextBox">
            <a:extLst>
              <a:ext uri="{FF2B5EF4-FFF2-40B4-BE49-F238E27FC236}">
                <a16:creationId xmlns:a16="http://schemas.microsoft.com/office/drawing/2014/main" id="{5F7BD27F-EA83-7A70-3385-7B8A1C92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004" y="3016467"/>
            <a:ext cx="2231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rgbClr val="2D2D8A"/>
                </a:solidFill>
                <a:latin typeface="Verdana" panose="020B0604030504040204" pitchFamily="34" charset="0"/>
              </a:rPr>
              <a:t>Ψηφιακή ανασύνθεση εικόνας</a:t>
            </a:r>
            <a:endParaRPr lang="el-GR" altLang="el-GR" sz="1100" baseline="30000" dirty="0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400" dirty="0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 animBg="1"/>
      <p:bldP spid="18" grpId="0" animBg="1"/>
      <p:bldP spid="21" grpId="0"/>
      <p:bldP spid="9" grpId="0" animBg="1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9C0CECCA-E0F5-920F-EE7A-B30A0F0DC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Oval 3">
            <a:extLst>
              <a:ext uri="{FF2B5EF4-FFF2-40B4-BE49-F238E27FC236}">
                <a16:creationId xmlns:a16="http://schemas.microsoft.com/office/drawing/2014/main" id="{1864ADE9-C44B-793B-7C88-0EBD85BAE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31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Oval 4">
            <a:extLst>
              <a:ext uri="{FF2B5EF4-FFF2-40B4-BE49-F238E27FC236}">
                <a16:creationId xmlns:a16="http://schemas.microsoft.com/office/drawing/2014/main" id="{037CB4F3-4922-914C-D5B5-020652146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90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5" name="Oval 5">
            <a:extLst>
              <a:ext uri="{FF2B5EF4-FFF2-40B4-BE49-F238E27FC236}">
                <a16:creationId xmlns:a16="http://schemas.microsoft.com/office/drawing/2014/main" id="{3F194A97-ABC4-0AB8-988F-5E6AD06F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844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6" name="Oval 6">
            <a:extLst>
              <a:ext uri="{FF2B5EF4-FFF2-40B4-BE49-F238E27FC236}">
                <a16:creationId xmlns:a16="http://schemas.microsoft.com/office/drawing/2014/main" id="{0B987849-BB31-34BF-6782-45FD9C3C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7" name="Oval 7">
            <a:extLst>
              <a:ext uri="{FF2B5EF4-FFF2-40B4-BE49-F238E27FC236}">
                <a16:creationId xmlns:a16="http://schemas.microsoft.com/office/drawing/2014/main" id="{C79F4003-7006-7703-7241-BFBDEE49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41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8" name="Oval 8">
            <a:extLst>
              <a:ext uri="{FF2B5EF4-FFF2-40B4-BE49-F238E27FC236}">
                <a16:creationId xmlns:a16="http://schemas.microsoft.com/office/drawing/2014/main" id="{E83E803C-505B-EF73-D5E9-DB01A46D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9" name="Freeform 9">
            <a:extLst>
              <a:ext uri="{FF2B5EF4-FFF2-40B4-BE49-F238E27FC236}">
                <a16:creationId xmlns:a16="http://schemas.microsoft.com/office/drawing/2014/main" id="{0F2D8F6E-ADC1-E4CB-52AE-4E2D5AD2B3A7}"/>
              </a:ext>
            </a:extLst>
          </p:cNvPr>
          <p:cNvSpPr>
            <a:spLocks/>
          </p:cNvSpPr>
          <p:nvPr/>
        </p:nvSpPr>
        <p:spPr bwMode="auto">
          <a:xfrm>
            <a:off x="1658938" y="3579813"/>
            <a:ext cx="1236662" cy="950912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0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4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8 h 1208"/>
              <a:gd name="T28" fmla="*/ 139623 w 1550"/>
              <a:gd name="T29" fmla="*/ 687994 h 1208"/>
              <a:gd name="T30" fmla="*/ 161963 w 1550"/>
              <a:gd name="T31" fmla="*/ 695079 h 1208"/>
              <a:gd name="T32" fmla="*/ 191483 w 1550"/>
              <a:gd name="T33" fmla="*/ 739161 h 1208"/>
              <a:gd name="T34" fmla="*/ 206642 w 1550"/>
              <a:gd name="T35" fmla="*/ 761202 h 1208"/>
              <a:gd name="T36" fmla="*/ 221003 w 1550"/>
              <a:gd name="T37" fmla="*/ 819453 h 1208"/>
              <a:gd name="T38" fmla="*/ 265683 w 1550"/>
              <a:gd name="T39" fmla="*/ 841494 h 1208"/>
              <a:gd name="T40" fmla="*/ 384562 w 1550"/>
              <a:gd name="T41" fmla="*/ 848579 h 1208"/>
              <a:gd name="T42" fmla="*/ 450783 w 1550"/>
              <a:gd name="T43" fmla="*/ 877704 h 1208"/>
              <a:gd name="T44" fmla="*/ 517802 w 1550"/>
              <a:gd name="T45" fmla="*/ 921786 h 1208"/>
              <a:gd name="T46" fmla="*/ 540142 w 1550"/>
              <a:gd name="T47" fmla="*/ 936743 h 1208"/>
              <a:gd name="T48" fmla="*/ 584821 w 1550"/>
              <a:gd name="T49" fmla="*/ 950912 h 1208"/>
              <a:gd name="T50" fmla="*/ 747582 w 1550"/>
              <a:gd name="T51" fmla="*/ 899745 h 1208"/>
              <a:gd name="T52" fmla="*/ 851302 w 1550"/>
              <a:gd name="T53" fmla="*/ 885576 h 1208"/>
              <a:gd name="T54" fmla="*/ 1177621 w 1550"/>
              <a:gd name="T55" fmla="*/ 877704 h 1208"/>
              <a:gd name="T56" fmla="*/ 1236662 w 1550"/>
              <a:gd name="T57" fmla="*/ 783243 h 1208"/>
              <a:gd name="T58" fmla="*/ 1199961 w 1550"/>
              <a:gd name="T59" fmla="*/ 592746 h 1208"/>
              <a:gd name="T60" fmla="*/ 1184802 w 1550"/>
              <a:gd name="T61" fmla="*/ 512453 h 1208"/>
              <a:gd name="T62" fmla="*/ 1191983 w 1550"/>
              <a:gd name="T63" fmla="*/ 270789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0" name="Freeform 10">
            <a:extLst>
              <a:ext uri="{FF2B5EF4-FFF2-40B4-BE49-F238E27FC236}">
                <a16:creationId xmlns:a16="http://schemas.microsoft.com/office/drawing/2014/main" id="{DE072FFE-13E2-B3EC-C4AC-FCD4CF44CDF7}"/>
              </a:ext>
            </a:extLst>
          </p:cNvPr>
          <p:cNvSpPr>
            <a:spLocks/>
          </p:cNvSpPr>
          <p:nvPr/>
        </p:nvSpPr>
        <p:spPr bwMode="auto">
          <a:xfrm>
            <a:off x="1905000" y="38100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1" name="Oval 11">
            <a:extLst>
              <a:ext uri="{FF2B5EF4-FFF2-40B4-BE49-F238E27FC236}">
                <a16:creationId xmlns:a16="http://schemas.microsoft.com/office/drawing/2014/main" id="{8B2D4073-18E4-A125-8D3A-990D5DCA7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2" name="Oval 12">
            <a:extLst>
              <a:ext uri="{FF2B5EF4-FFF2-40B4-BE49-F238E27FC236}">
                <a16:creationId xmlns:a16="http://schemas.microsoft.com/office/drawing/2014/main" id="{91F1CD52-ADCB-6A0E-FBBA-B0C908C1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3" name="Oval 13">
            <a:extLst>
              <a:ext uri="{FF2B5EF4-FFF2-40B4-BE49-F238E27FC236}">
                <a16:creationId xmlns:a16="http://schemas.microsoft.com/office/drawing/2014/main" id="{85661384-E36E-1E6C-6190-9443D76B2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4" name="Oval 14">
            <a:extLst>
              <a:ext uri="{FF2B5EF4-FFF2-40B4-BE49-F238E27FC236}">
                <a16:creationId xmlns:a16="http://schemas.microsoft.com/office/drawing/2014/main" id="{CC0B6875-38B7-53A9-3BEB-03A9265E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86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5" name="Oval 15">
            <a:extLst>
              <a:ext uri="{FF2B5EF4-FFF2-40B4-BE49-F238E27FC236}">
                <a16:creationId xmlns:a16="http://schemas.microsoft.com/office/drawing/2014/main" id="{18938747-F453-89B4-A2B5-051C3DAE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6" name="Oval 16">
            <a:extLst>
              <a:ext uri="{FF2B5EF4-FFF2-40B4-BE49-F238E27FC236}">
                <a16:creationId xmlns:a16="http://schemas.microsoft.com/office/drawing/2014/main" id="{2DE06AF1-F325-4507-6FA0-3106D2B5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7" name="Oval 17">
            <a:extLst>
              <a:ext uri="{FF2B5EF4-FFF2-40B4-BE49-F238E27FC236}">
                <a16:creationId xmlns:a16="http://schemas.microsoft.com/office/drawing/2014/main" id="{71D094A6-16C1-1129-5A9A-3B8E67D8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8" name="Oval 18">
            <a:extLst>
              <a:ext uri="{FF2B5EF4-FFF2-40B4-BE49-F238E27FC236}">
                <a16:creationId xmlns:a16="http://schemas.microsoft.com/office/drawing/2014/main" id="{4CD0AA18-507C-FE47-A40C-F1DA515F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33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99" name="Freeform 19">
            <a:extLst>
              <a:ext uri="{FF2B5EF4-FFF2-40B4-BE49-F238E27FC236}">
                <a16:creationId xmlns:a16="http://schemas.microsoft.com/office/drawing/2014/main" id="{79C653FA-C966-BE26-6AA0-1E4BC8E05CEB}"/>
              </a:ext>
            </a:extLst>
          </p:cNvPr>
          <p:cNvSpPr>
            <a:spLocks/>
          </p:cNvSpPr>
          <p:nvPr/>
        </p:nvSpPr>
        <p:spPr bwMode="auto">
          <a:xfrm>
            <a:off x="1658938" y="-3063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0" name="Freeform 20">
            <a:extLst>
              <a:ext uri="{FF2B5EF4-FFF2-40B4-BE49-F238E27FC236}">
                <a16:creationId xmlns:a16="http://schemas.microsoft.com/office/drawing/2014/main" id="{7F11206A-2499-C278-2ED0-C83D867365A2}"/>
              </a:ext>
            </a:extLst>
          </p:cNvPr>
          <p:cNvSpPr>
            <a:spLocks/>
          </p:cNvSpPr>
          <p:nvPr/>
        </p:nvSpPr>
        <p:spPr bwMode="auto">
          <a:xfrm>
            <a:off x="1905000" y="-762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1" name="Oval 21">
            <a:extLst>
              <a:ext uri="{FF2B5EF4-FFF2-40B4-BE49-F238E27FC236}">
                <a16:creationId xmlns:a16="http://schemas.microsoft.com/office/drawing/2014/main" id="{2C8A2086-BF28-2631-8AF3-A5C1CC1B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228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2" name="Oval 22">
            <a:extLst>
              <a:ext uri="{FF2B5EF4-FFF2-40B4-BE49-F238E27FC236}">
                <a16:creationId xmlns:a16="http://schemas.microsoft.com/office/drawing/2014/main" id="{BBA57576-5D79-4D3B-2083-B023CCC5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3" name="Oval 23">
            <a:extLst>
              <a:ext uri="{FF2B5EF4-FFF2-40B4-BE49-F238E27FC236}">
                <a16:creationId xmlns:a16="http://schemas.microsoft.com/office/drawing/2014/main" id="{72C93D08-5B8C-31C4-9B75-1B1B7643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152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4" name="Oval 24">
            <a:extLst>
              <a:ext uri="{FF2B5EF4-FFF2-40B4-BE49-F238E27FC236}">
                <a16:creationId xmlns:a16="http://schemas.microsoft.com/office/drawing/2014/main" id="{29F81B55-DE80-0F23-F1AB-1ED1C2D4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5" name="Oval 25">
            <a:extLst>
              <a:ext uri="{FF2B5EF4-FFF2-40B4-BE49-F238E27FC236}">
                <a16:creationId xmlns:a16="http://schemas.microsoft.com/office/drawing/2014/main" id="{E643F28B-4262-31AF-F827-7B0D270B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6" name="Oval 26">
            <a:extLst>
              <a:ext uri="{FF2B5EF4-FFF2-40B4-BE49-F238E27FC236}">
                <a16:creationId xmlns:a16="http://schemas.microsoft.com/office/drawing/2014/main" id="{37975A76-B0FC-81BB-A4F7-7DB31B425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7" name="Oval 27">
            <a:extLst>
              <a:ext uri="{FF2B5EF4-FFF2-40B4-BE49-F238E27FC236}">
                <a16:creationId xmlns:a16="http://schemas.microsoft.com/office/drawing/2014/main" id="{D3C0D660-6554-3CBC-1A88-D035A320F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200"/>
            <a:ext cx="74613" cy="7461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8" name="Oval 28">
            <a:extLst>
              <a:ext uri="{FF2B5EF4-FFF2-40B4-BE49-F238E27FC236}">
                <a16:creationId xmlns:a16="http://schemas.microsoft.com/office/drawing/2014/main" id="{26DFA90C-D365-915E-2ABE-EF932690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152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09" name="Oval 29">
            <a:extLst>
              <a:ext uri="{FF2B5EF4-FFF2-40B4-BE49-F238E27FC236}">
                <a16:creationId xmlns:a16="http://schemas.microsoft.com/office/drawing/2014/main" id="{801867FC-60F9-5C4E-3418-D6FA8038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70691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0" name="Oval 30">
            <a:extLst>
              <a:ext uri="{FF2B5EF4-FFF2-40B4-BE49-F238E27FC236}">
                <a16:creationId xmlns:a16="http://schemas.microsoft.com/office/drawing/2014/main" id="{29CE54D5-39D8-4EA1-15A8-8A1B5E172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70104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1" name="Oval 31">
            <a:extLst>
              <a:ext uri="{FF2B5EF4-FFF2-40B4-BE49-F238E27FC236}">
                <a16:creationId xmlns:a16="http://schemas.microsoft.com/office/drawing/2014/main" id="{65CDF090-6803-1D45-7D6A-8056C7BD8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11477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2" name="Oval 32">
            <a:extLst>
              <a:ext uri="{FF2B5EF4-FFF2-40B4-BE49-F238E27FC236}">
                <a16:creationId xmlns:a16="http://schemas.microsoft.com/office/drawing/2014/main" id="{CF4A1AD6-F9F8-89E2-5FE3-F34A48E0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1089025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3" name="Oval 33">
            <a:extLst>
              <a:ext uri="{FF2B5EF4-FFF2-40B4-BE49-F238E27FC236}">
                <a16:creationId xmlns:a16="http://schemas.microsoft.com/office/drawing/2014/main" id="{366E4983-3907-2387-2AB0-22498782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61547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4" name="Oval 34">
            <a:extLst>
              <a:ext uri="{FF2B5EF4-FFF2-40B4-BE49-F238E27FC236}">
                <a16:creationId xmlns:a16="http://schemas.microsoft.com/office/drawing/2014/main" id="{C5A46723-73DC-A9CF-A6D7-D63D762A8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60960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5" name="Oval 35">
            <a:extLst>
              <a:ext uri="{FF2B5EF4-FFF2-40B4-BE49-F238E27FC236}">
                <a16:creationId xmlns:a16="http://schemas.microsoft.com/office/drawing/2014/main" id="{68B837D3-E69B-351C-4445-D94688BA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4097338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6" name="Oval 36">
            <a:extLst>
              <a:ext uri="{FF2B5EF4-FFF2-40B4-BE49-F238E27FC236}">
                <a16:creationId xmlns:a16="http://schemas.microsoft.com/office/drawing/2014/main" id="{80D6A529-FCF8-F5A2-40CA-12A28160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4038600"/>
            <a:ext cx="566738" cy="500062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7" name="Freeform 37">
            <a:extLst>
              <a:ext uri="{FF2B5EF4-FFF2-40B4-BE49-F238E27FC236}">
                <a16:creationId xmlns:a16="http://schemas.microsoft.com/office/drawing/2014/main" id="{49BEDE16-373F-C9A2-2C19-0B616C202887}"/>
              </a:ext>
            </a:extLst>
          </p:cNvPr>
          <p:cNvSpPr>
            <a:spLocks/>
          </p:cNvSpPr>
          <p:nvPr/>
        </p:nvSpPr>
        <p:spPr bwMode="auto">
          <a:xfrm>
            <a:off x="1735138" y="-52593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8" name="Freeform 38">
            <a:extLst>
              <a:ext uri="{FF2B5EF4-FFF2-40B4-BE49-F238E27FC236}">
                <a16:creationId xmlns:a16="http://schemas.microsoft.com/office/drawing/2014/main" id="{6F192F52-ECBC-3D75-B833-1056BA437D0C}"/>
              </a:ext>
            </a:extLst>
          </p:cNvPr>
          <p:cNvSpPr>
            <a:spLocks/>
          </p:cNvSpPr>
          <p:nvPr/>
        </p:nvSpPr>
        <p:spPr bwMode="auto">
          <a:xfrm>
            <a:off x="1981200" y="-50292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19" name="Oval 39">
            <a:extLst>
              <a:ext uri="{FF2B5EF4-FFF2-40B4-BE49-F238E27FC236}">
                <a16:creationId xmlns:a16="http://schemas.microsoft.com/office/drawing/2014/main" id="{76F129A1-B285-E72C-543C-223291A71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5181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0" name="Oval 40">
            <a:extLst>
              <a:ext uri="{FF2B5EF4-FFF2-40B4-BE49-F238E27FC236}">
                <a16:creationId xmlns:a16="http://schemas.microsoft.com/office/drawing/2014/main" id="{966C1C42-BD25-EC58-9DC4-F899FC7C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495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1" name="Oval 41">
            <a:extLst>
              <a:ext uri="{FF2B5EF4-FFF2-40B4-BE49-F238E27FC236}">
                <a16:creationId xmlns:a16="http://schemas.microsoft.com/office/drawing/2014/main" id="{F6453FCF-7A17-2E89-5963-58F7E005C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5105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2" name="Oval 42">
            <a:extLst>
              <a:ext uri="{FF2B5EF4-FFF2-40B4-BE49-F238E27FC236}">
                <a16:creationId xmlns:a16="http://schemas.microsoft.com/office/drawing/2014/main" id="{D579CF11-CDE5-7120-AB14-C50CB9A97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4953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3" name="Oval 43">
            <a:extLst>
              <a:ext uri="{FF2B5EF4-FFF2-40B4-BE49-F238E27FC236}">
                <a16:creationId xmlns:a16="http://schemas.microsoft.com/office/drawing/2014/main" id="{48E6C19C-961D-D9C2-6231-C38F5422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4648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4" name="Oval 44">
            <a:extLst>
              <a:ext uri="{FF2B5EF4-FFF2-40B4-BE49-F238E27FC236}">
                <a16:creationId xmlns:a16="http://schemas.microsoft.com/office/drawing/2014/main" id="{C2DB2F41-D6BB-1B3C-7933-9FF5152A4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4572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5" name="Oval 45">
            <a:extLst>
              <a:ext uri="{FF2B5EF4-FFF2-40B4-BE49-F238E27FC236}">
                <a16:creationId xmlns:a16="http://schemas.microsoft.com/office/drawing/2014/main" id="{28714CFE-6C82-CDD4-B0EC-1D9878A4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4876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6" name="Oval 46">
            <a:extLst>
              <a:ext uri="{FF2B5EF4-FFF2-40B4-BE49-F238E27FC236}">
                <a16:creationId xmlns:a16="http://schemas.microsoft.com/office/drawing/2014/main" id="{6EE57A2C-99D8-199B-489D-934100D95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5105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7" name="Freeform 47">
            <a:extLst>
              <a:ext uri="{FF2B5EF4-FFF2-40B4-BE49-F238E27FC236}">
                <a16:creationId xmlns:a16="http://schemas.microsoft.com/office/drawing/2014/main" id="{3A52416A-7E9A-15BB-29A8-F7A84F26847E}"/>
              </a:ext>
            </a:extLst>
          </p:cNvPr>
          <p:cNvSpPr>
            <a:spLocks/>
          </p:cNvSpPr>
          <p:nvPr/>
        </p:nvSpPr>
        <p:spPr bwMode="auto">
          <a:xfrm>
            <a:off x="1811338" y="-82311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8" name="Freeform 48">
            <a:extLst>
              <a:ext uri="{FF2B5EF4-FFF2-40B4-BE49-F238E27FC236}">
                <a16:creationId xmlns:a16="http://schemas.microsoft.com/office/drawing/2014/main" id="{D3EB4D9D-D8BB-A1C6-FBB0-7DF3127DC2F9}"/>
              </a:ext>
            </a:extLst>
          </p:cNvPr>
          <p:cNvSpPr>
            <a:spLocks/>
          </p:cNvSpPr>
          <p:nvPr/>
        </p:nvSpPr>
        <p:spPr bwMode="auto">
          <a:xfrm>
            <a:off x="2057400" y="-80010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29" name="Oval 49">
            <a:extLst>
              <a:ext uri="{FF2B5EF4-FFF2-40B4-BE49-F238E27FC236}">
                <a16:creationId xmlns:a16="http://schemas.microsoft.com/office/drawing/2014/main" id="{FC6BDCD0-C396-14F8-937E-57555B96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8153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0" name="Oval 50">
            <a:extLst>
              <a:ext uri="{FF2B5EF4-FFF2-40B4-BE49-F238E27FC236}">
                <a16:creationId xmlns:a16="http://schemas.microsoft.com/office/drawing/2014/main" id="{16870F6E-4F39-13B6-9FB1-A438C33D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7924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1" name="Oval 51">
            <a:extLst>
              <a:ext uri="{FF2B5EF4-FFF2-40B4-BE49-F238E27FC236}">
                <a16:creationId xmlns:a16="http://schemas.microsoft.com/office/drawing/2014/main" id="{EC4A903C-18C1-BEE0-47A7-74BEBF91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8077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2" name="Oval 52">
            <a:extLst>
              <a:ext uri="{FF2B5EF4-FFF2-40B4-BE49-F238E27FC236}">
                <a16:creationId xmlns:a16="http://schemas.microsoft.com/office/drawing/2014/main" id="{EB7D1FF9-680A-3CBB-59C0-5F3C17DFC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-7924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3" name="Oval 53">
            <a:extLst>
              <a:ext uri="{FF2B5EF4-FFF2-40B4-BE49-F238E27FC236}">
                <a16:creationId xmlns:a16="http://schemas.microsoft.com/office/drawing/2014/main" id="{E720E714-B1B6-82B9-EF3E-15ADBA79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7620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4" name="Oval 54">
            <a:extLst>
              <a:ext uri="{FF2B5EF4-FFF2-40B4-BE49-F238E27FC236}">
                <a16:creationId xmlns:a16="http://schemas.microsoft.com/office/drawing/2014/main" id="{8DFF075C-91F0-62F2-B82D-BE536EBC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-7543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5" name="Oval 55">
            <a:extLst>
              <a:ext uri="{FF2B5EF4-FFF2-40B4-BE49-F238E27FC236}">
                <a16:creationId xmlns:a16="http://schemas.microsoft.com/office/drawing/2014/main" id="{616AD8DE-F511-7D41-03C4-724C7B5D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7848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6" name="Oval 56">
            <a:extLst>
              <a:ext uri="{FF2B5EF4-FFF2-40B4-BE49-F238E27FC236}">
                <a16:creationId xmlns:a16="http://schemas.microsoft.com/office/drawing/2014/main" id="{83BC2D9D-5578-9781-31DB-4F14D243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8077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7" name="Freeform 57">
            <a:extLst>
              <a:ext uri="{FF2B5EF4-FFF2-40B4-BE49-F238E27FC236}">
                <a16:creationId xmlns:a16="http://schemas.microsoft.com/office/drawing/2014/main" id="{7D8A06CB-D6C2-8265-D7BE-0C389EAD50B2}"/>
              </a:ext>
            </a:extLst>
          </p:cNvPr>
          <p:cNvSpPr>
            <a:spLocks/>
          </p:cNvSpPr>
          <p:nvPr/>
        </p:nvSpPr>
        <p:spPr bwMode="auto">
          <a:xfrm>
            <a:off x="1735138" y="-2287588"/>
            <a:ext cx="1236662" cy="950913"/>
          </a:xfrm>
          <a:custGeom>
            <a:avLst/>
            <a:gdLst>
              <a:gd name="T0" fmla="*/ 443603 w 1550"/>
              <a:gd name="T1" fmla="*/ 29913 h 1208"/>
              <a:gd name="T2" fmla="*/ 384562 w 1550"/>
              <a:gd name="T3" fmla="*/ 51954 h 1208"/>
              <a:gd name="T4" fmla="*/ 362222 w 1550"/>
              <a:gd name="T5" fmla="*/ 66123 h 1208"/>
              <a:gd name="T6" fmla="*/ 191483 w 1550"/>
              <a:gd name="T7" fmla="*/ 103121 h 1208"/>
              <a:gd name="T8" fmla="*/ 139623 w 1550"/>
              <a:gd name="T9" fmla="*/ 139331 h 1208"/>
              <a:gd name="T10" fmla="*/ 139623 w 1550"/>
              <a:gd name="T11" fmla="*/ 183413 h 1208"/>
              <a:gd name="T12" fmla="*/ 28722 w 1550"/>
              <a:gd name="T13" fmla="*/ 263705 h 1208"/>
              <a:gd name="T14" fmla="*/ 6383 w 1550"/>
              <a:gd name="T15" fmla="*/ 329828 h 1208"/>
              <a:gd name="T16" fmla="*/ 28722 w 1550"/>
              <a:gd name="T17" fmla="*/ 395164 h 1208"/>
              <a:gd name="T18" fmla="*/ 43084 w 1550"/>
              <a:gd name="T19" fmla="*/ 439246 h 1208"/>
              <a:gd name="T20" fmla="*/ 13563 w 1550"/>
              <a:gd name="T21" fmla="*/ 534495 h 1208"/>
              <a:gd name="T22" fmla="*/ 28722 w 1550"/>
              <a:gd name="T23" fmla="*/ 628956 h 1208"/>
              <a:gd name="T24" fmla="*/ 73402 w 1550"/>
              <a:gd name="T25" fmla="*/ 658869 h 1208"/>
              <a:gd name="T26" fmla="*/ 117283 w 1550"/>
              <a:gd name="T27" fmla="*/ 673039 h 1208"/>
              <a:gd name="T28" fmla="*/ 139623 w 1550"/>
              <a:gd name="T29" fmla="*/ 687995 h 1208"/>
              <a:gd name="T30" fmla="*/ 161963 w 1550"/>
              <a:gd name="T31" fmla="*/ 695080 h 1208"/>
              <a:gd name="T32" fmla="*/ 191483 w 1550"/>
              <a:gd name="T33" fmla="*/ 739162 h 1208"/>
              <a:gd name="T34" fmla="*/ 206642 w 1550"/>
              <a:gd name="T35" fmla="*/ 761203 h 1208"/>
              <a:gd name="T36" fmla="*/ 221003 w 1550"/>
              <a:gd name="T37" fmla="*/ 819454 h 1208"/>
              <a:gd name="T38" fmla="*/ 265683 w 1550"/>
              <a:gd name="T39" fmla="*/ 841495 h 1208"/>
              <a:gd name="T40" fmla="*/ 384562 w 1550"/>
              <a:gd name="T41" fmla="*/ 848580 h 1208"/>
              <a:gd name="T42" fmla="*/ 450783 w 1550"/>
              <a:gd name="T43" fmla="*/ 877705 h 1208"/>
              <a:gd name="T44" fmla="*/ 517802 w 1550"/>
              <a:gd name="T45" fmla="*/ 921787 h 1208"/>
              <a:gd name="T46" fmla="*/ 540142 w 1550"/>
              <a:gd name="T47" fmla="*/ 936744 h 1208"/>
              <a:gd name="T48" fmla="*/ 584821 w 1550"/>
              <a:gd name="T49" fmla="*/ 950913 h 1208"/>
              <a:gd name="T50" fmla="*/ 747582 w 1550"/>
              <a:gd name="T51" fmla="*/ 899746 h 1208"/>
              <a:gd name="T52" fmla="*/ 851302 w 1550"/>
              <a:gd name="T53" fmla="*/ 885577 h 1208"/>
              <a:gd name="T54" fmla="*/ 1177621 w 1550"/>
              <a:gd name="T55" fmla="*/ 877705 h 1208"/>
              <a:gd name="T56" fmla="*/ 1236662 w 1550"/>
              <a:gd name="T57" fmla="*/ 783244 h 1208"/>
              <a:gd name="T58" fmla="*/ 1199961 w 1550"/>
              <a:gd name="T59" fmla="*/ 592746 h 1208"/>
              <a:gd name="T60" fmla="*/ 1184802 w 1550"/>
              <a:gd name="T61" fmla="*/ 512454 h 1208"/>
              <a:gd name="T62" fmla="*/ 1191983 w 1550"/>
              <a:gd name="T63" fmla="*/ 270790 h 1208"/>
              <a:gd name="T64" fmla="*/ 1132942 w 1550"/>
              <a:gd name="T65" fmla="*/ 190497 h 1208"/>
              <a:gd name="T66" fmla="*/ 1036403 w 1550"/>
              <a:gd name="T67" fmla="*/ 154287 h 1208"/>
              <a:gd name="T68" fmla="*/ 999702 w 1550"/>
              <a:gd name="T69" fmla="*/ 110205 h 1208"/>
              <a:gd name="T70" fmla="*/ 962203 w 1550"/>
              <a:gd name="T71" fmla="*/ 51954 h 1208"/>
              <a:gd name="T72" fmla="*/ 939863 w 1550"/>
              <a:gd name="T73" fmla="*/ 44082 h 1208"/>
              <a:gd name="T74" fmla="*/ 799442 w 1550"/>
              <a:gd name="T75" fmla="*/ 66123 h 1208"/>
              <a:gd name="T76" fmla="*/ 688541 w 1550"/>
              <a:gd name="T77" fmla="*/ 36997 h 1208"/>
              <a:gd name="T78" fmla="*/ 621522 w 1550"/>
              <a:gd name="T79" fmla="*/ 0 h 1208"/>
              <a:gd name="T80" fmla="*/ 524983 w 1550"/>
              <a:gd name="T81" fmla="*/ 7872 h 1208"/>
              <a:gd name="T82" fmla="*/ 480304 w 1550"/>
              <a:gd name="T83" fmla="*/ 22041 h 1208"/>
              <a:gd name="T84" fmla="*/ 443603 w 1550"/>
              <a:gd name="T85" fmla="*/ 29913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8" name="Freeform 58">
            <a:extLst>
              <a:ext uri="{FF2B5EF4-FFF2-40B4-BE49-F238E27FC236}">
                <a16:creationId xmlns:a16="http://schemas.microsoft.com/office/drawing/2014/main" id="{EB6F335C-DA0D-23C9-4B02-7C6757C363CB}"/>
              </a:ext>
            </a:extLst>
          </p:cNvPr>
          <p:cNvSpPr>
            <a:spLocks/>
          </p:cNvSpPr>
          <p:nvPr/>
        </p:nvSpPr>
        <p:spPr bwMode="auto">
          <a:xfrm>
            <a:off x="1981200" y="-2057400"/>
            <a:ext cx="871538" cy="527050"/>
          </a:xfrm>
          <a:custGeom>
            <a:avLst/>
            <a:gdLst>
              <a:gd name="T0" fmla="*/ 375567 w 1093"/>
              <a:gd name="T1" fmla="*/ 139444 h 669"/>
              <a:gd name="T2" fmla="*/ 449723 w 1093"/>
              <a:gd name="T3" fmla="*/ 0 h 669"/>
              <a:gd name="T4" fmla="*/ 516703 w 1093"/>
              <a:gd name="T5" fmla="*/ 36240 h 669"/>
              <a:gd name="T6" fmla="*/ 501553 w 1093"/>
              <a:gd name="T7" fmla="*/ 117385 h 669"/>
              <a:gd name="T8" fmla="*/ 494377 w 1093"/>
              <a:gd name="T9" fmla="*/ 139444 h 669"/>
              <a:gd name="T10" fmla="*/ 479226 w 1093"/>
              <a:gd name="T11" fmla="*/ 160715 h 669"/>
              <a:gd name="T12" fmla="*/ 494377 w 1093"/>
              <a:gd name="T13" fmla="*/ 219801 h 669"/>
              <a:gd name="T14" fmla="*/ 523880 w 1093"/>
              <a:gd name="T15" fmla="*/ 226891 h 669"/>
              <a:gd name="T16" fmla="*/ 627539 w 1093"/>
              <a:gd name="T17" fmla="*/ 233982 h 669"/>
              <a:gd name="T18" fmla="*/ 767878 w 1093"/>
              <a:gd name="T19" fmla="*/ 248950 h 669"/>
              <a:gd name="T20" fmla="*/ 805355 w 1093"/>
              <a:gd name="T21" fmla="*/ 285190 h 669"/>
              <a:gd name="T22" fmla="*/ 864362 w 1093"/>
              <a:gd name="T23" fmla="*/ 431724 h 669"/>
              <a:gd name="T24" fmla="*/ 798179 w 1093"/>
              <a:gd name="T25" fmla="*/ 527050 h 669"/>
              <a:gd name="T26" fmla="*/ 724022 w 1093"/>
              <a:gd name="T27" fmla="*/ 504991 h 669"/>
              <a:gd name="T28" fmla="*/ 657042 w 1093"/>
              <a:gd name="T29" fmla="*/ 431724 h 669"/>
              <a:gd name="T30" fmla="*/ 568533 w 1093"/>
              <a:gd name="T31" fmla="*/ 307249 h 669"/>
              <a:gd name="T32" fmla="*/ 434573 w 1093"/>
              <a:gd name="T33" fmla="*/ 271009 h 669"/>
              <a:gd name="T34" fmla="*/ 361214 w 1093"/>
              <a:gd name="T35" fmla="*/ 256041 h 669"/>
              <a:gd name="T36" fmla="*/ 294234 w 1093"/>
              <a:gd name="T37" fmla="*/ 293068 h 669"/>
              <a:gd name="T38" fmla="*/ 175424 w 1093"/>
              <a:gd name="T39" fmla="*/ 380516 h 669"/>
              <a:gd name="T40" fmla="*/ 27111 w 1093"/>
              <a:gd name="T41" fmla="*/ 329308 h 669"/>
              <a:gd name="T42" fmla="*/ 57411 w 1093"/>
              <a:gd name="T43" fmla="*/ 256041 h 669"/>
              <a:gd name="T44" fmla="*/ 101267 w 1093"/>
              <a:gd name="T45" fmla="*/ 241860 h 669"/>
              <a:gd name="T46" fmla="*/ 145921 w 1093"/>
              <a:gd name="T47" fmla="*/ 226891 h 669"/>
              <a:gd name="T48" fmla="*/ 323737 w 1093"/>
              <a:gd name="T49" fmla="*/ 248950 h 669"/>
              <a:gd name="T50" fmla="*/ 397893 w 1093"/>
              <a:gd name="T51" fmla="*/ 219801 h 669"/>
              <a:gd name="T52" fmla="*/ 361214 w 1093"/>
              <a:gd name="T53" fmla="*/ 124475 h 669"/>
              <a:gd name="T54" fmla="*/ 375567 w 1093"/>
              <a:gd name="T55" fmla="*/ 139444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39" name="Oval 59">
            <a:extLst>
              <a:ext uri="{FF2B5EF4-FFF2-40B4-BE49-F238E27FC236}">
                <a16:creationId xmlns:a16="http://schemas.microsoft.com/office/drawing/2014/main" id="{ED0EA37F-A9C0-E698-1D34-5D0B14BA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22098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0" name="Oval 60">
            <a:extLst>
              <a:ext uri="{FF2B5EF4-FFF2-40B4-BE49-F238E27FC236}">
                <a16:creationId xmlns:a16="http://schemas.microsoft.com/office/drawing/2014/main" id="{DF470DFE-09E9-F8E4-F2D2-C17C318E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198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1" name="Oval 61">
            <a:extLst>
              <a:ext uri="{FF2B5EF4-FFF2-40B4-BE49-F238E27FC236}">
                <a16:creationId xmlns:a16="http://schemas.microsoft.com/office/drawing/2014/main" id="{55652784-D1B1-C91B-AC3F-62D2AE45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2133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2" name="Oval 62">
            <a:extLst>
              <a:ext uri="{FF2B5EF4-FFF2-40B4-BE49-F238E27FC236}">
                <a16:creationId xmlns:a16="http://schemas.microsoft.com/office/drawing/2014/main" id="{727FE1DE-6F9F-979C-2EE6-F13256CD5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1981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3" name="Oval 63">
            <a:extLst>
              <a:ext uri="{FF2B5EF4-FFF2-40B4-BE49-F238E27FC236}">
                <a16:creationId xmlns:a16="http://schemas.microsoft.com/office/drawing/2014/main" id="{97A40F0A-F2AD-95DD-5770-98D8087A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16764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4" name="Oval 64">
            <a:extLst>
              <a:ext uri="{FF2B5EF4-FFF2-40B4-BE49-F238E27FC236}">
                <a16:creationId xmlns:a16="http://schemas.microsoft.com/office/drawing/2014/main" id="{C6EE75D1-2958-B79B-2062-2F420CE2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16002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5" name="Oval 65">
            <a:extLst>
              <a:ext uri="{FF2B5EF4-FFF2-40B4-BE49-F238E27FC236}">
                <a16:creationId xmlns:a16="http://schemas.microsoft.com/office/drawing/2014/main" id="{FF873397-404E-5BC9-34B9-3634458E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9050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6" name="Oval 66">
            <a:extLst>
              <a:ext uri="{FF2B5EF4-FFF2-40B4-BE49-F238E27FC236}">
                <a16:creationId xmlns:a16="http://schemas.microsoft.com/office/drawing/2014/main" id="{8810810C-313D-FB88-8D04-9097CAD0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133600"/>
            <a:ext cx="74613" cy="746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7" name="Freeform 67">
            <a:extLst>
              <a:ext uri="{FF2B5EF4-FFF2-40B4-BE49-F238E27FC236}">
                <a16:creationId xmlns:a16="http://schemas.microsoft.com/office/drawing/2014/main" id="{D7EFC1A8-88D1-FC7E-C931-ACC34F660570}"/>
              </a:ext>
            </a:extLst>
          </p:cNvPr>
          <p:cNvSpPr>
            <a:spLocks/>
          </p:cNvSpPr>
          <p:nvPr/>
        </p:nvSpPr>
        <p:spPr bwMode="auto">
          <a:xfrm>
            <a:off x="1757363" y="1827213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8" name="Freeform 68">
            <a:extLst>
              <a:ext uri="{FF2B5EF4-FFF2-40B4-BE49-F238E27FC236}">
                <a16:creationId xmlns:a16="http://schemas.microsoft.com/office/drawing/2014/main" id="{A9D03D90-64BD-4DA5-C613-1DDBC41369F5}"/>
              </a:ext>
            </a:extLst>
          </p:cNvPr>
          <p:cNvSpPr>
            <a:spLocks/>
          </p:cNvSpPr>
          <p:nvPr/>
        </p:nvSpPr>
        <p:spPr bwMode="auto">
          <a:xfrm>
            <a:off x="1981200" y="1905000"/>
            <a:ext cx="687388" cy="442913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3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1 h 432"/>
              <a:gd name="T18" fmla="*/ 669942 w 591"/>
              <a:gd name="T19" fmla="*/ 251189 h 432"/>
              <a:gd name="T20" fmla="*/ 680409 w 591"/>
              <a:gd name="T21" fmla="*/ 277846 h 432"/>
              <a:gd name="T22" fmla="*/ 669942 w 591"/>
              <a:gd name="T23" fmla="*/ 408054 h 432"/>
              <a:gd name="T24" fmla="*/ 610624 w 591"/>
              <a:gd name="T25" fmla="*/ 442913 h 432"/>
              <a:gd name="T26" fmla="*/ 552469 w 591"/>
              <a:gd name="T27" fmla="*/ 425484 h 432"/>
              <a:gd name="T28" fmla="*/ 462911 w 591"/>
              <a:gd name="T29" fmla="*/ 381397 h 432"/>
              <a:gd name="T30" fmla="*/ 325666 w 591"/>
              <a:gd name="T31" fmla="*/ 311680 h 432"/>
              <a:gd name="T32" fmla="*/ 167485 w 591"/>
              <a:gd name="T33" fmla="*/ 363968 h 432"/>
              <a:gd name="T34" fmla="*/ 69786 w 591"/>
              <a:gd name="T35" fmla="*/ 338336 h 432"/>
              <a:gd name="T36" fmla="*/ 59318 w 591"/>
              <a:gd name="T37" fmla="*/ 311680 h 432"/>
              <a:gd name="T38" fmla="*/ 39545 w 591"/>
              <a:gd name="T39" fmla="*/ 286048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49" name="Freeform 69">
            <a:extLst>
              <a:ext uri="{FF2B5EF4-FFF2-40B4-BE49-F238E27FC236}">
                <a16:creationId xmlns:a16="http://schemas.microsoft.com/office/drawing/2014/main" id="{59FF4014-DB95-BD57-8B6B-655DEEA3318E}"/>
              </a:ext>
            </a:extLst>
          </p:cNvPr>
          <p:cNvSpPr>
            <a:spLocks/>
          </p:cNvSpPr>
          <p:nvPr/>
        </p:nvSpPr>
        <p:spPr bwMode="auto">
          <a:xfrm>
            <a:off x="1757363" y="-3201988"/>
            <a:ext cx="1044575" cy="762000"/>
          </a:xfrm>
          <a:custGeom>
            <a:avLst/>
            <a:gdLst>
              <a:gd name="T0" fmla="*/ 16643 w 1067"/>
              <a:gd name="T1" fmla="*/ 181598 h 856"/>
              <a:gd name="T2" fmla="*/ 41117 w 1067"/>
              <a:gd name="T3" fmla="*/ 173586 h 856"/>
              <a:gd name="T4" fmla="*/ 49928 w 1067"/>
              <a:gd name="T5" fmla="*/ 151332 h 856"/>
              <a:gd name="T6" fmla="*/ 107688 w 1067"/>
              <a:gd name="T7" fmla="*/ 83678 h 856"/>
              <a:gd name="T8" fmla="*/ 307401 w 1067"/>
              <a:gd name="T9" fmla="*/ 0 h 856"/>
              <a:gd name="T10" fmla="*/ 472849 w 1067"/>
              <a:gd name="T11" fmla="*/ 8012 h 856"/>
              <a:gd name="T12" fmla="*/ 680393 w 1067"/>
              <a:gd name="T13" fmla="*/ 45400 h 856"/>
              <a:gd name="T14" fmla="*/ 821367 w 1067"/>
              <a:gd name="T15" fmla="*/ 143320 h 856"/>
              <a:gd name="T16" fmla="*/ 838009 w 1067"/>
              <a:gd name="T17" fmla="*/ 166465 h 856"/>
              <a:gd name="T18" fmla="*/ 886959 w 1067"/>
              <a:gd name="T19" fmla="*/ 196731 h 856"/>
              <a:gd name="T20" fmla="*/ 962340 w 1067"/>
              <a:gd name="T21" fmla="*/ 286640 h 856"/>
              <a:gd name="T22" fmla="*/ 978983 w 1067"/>
              <a:gd name="T23" fmla="*/ 309785 h 856"/>
              <a:gd name="T24" fmla="*/ 1012269 w 1067"/>
              <a:gd name="T25" fmla="*/ 377439 h 856"/>
              <a:gd name="T26" fmla="*/ 1044575 w 1067"/>
              <a:gd name="T27" fmla="*/ 520759 h 856"/>
              <a:gd name="T28" fmla="*/ 1036743 w 1067"/>
              <a:gd name="T29" fmla="*/ 581292 h 856"/>
              <a:gd name="T30" fmla="*/ 871295 w 1067"/>
              <a:gd name="T31" fmla="*/ 731734 h 856"/>
              <a:gd name="T32" fmla="*/ 779270 w 1067"/>
              <a:gd name="T33" fmla="*/ 762000 h 856"/>
              <a:gd name="T34" fmla="*/ 688225 w 1067"/>
              <a:gd name="T35" fmla="*/ 746867 h 856"/>
              <a:gd name="T36" fmla="*/ 638297 w 1067"/>
              <a:gd name="T37" fmla="*/ 716600 h 856"/>
              <a:gd name="T38" fmla="*/ 605012 w 1067"/>
              <a:gd name="T39" fmla="*/ 679213 h 856"/>
              <a:gd name="T40" fmla="*/ 589348 w 1067"/>
              <a:gd name="T41" fmla="*/ 625801 h 856"/>
              <a:gd name="T42" fmla="*/ 547252 w 1067"/>
              <a:gd name="T43" fmla="*/ 588414 h 856"/>
              <a:gd name="T44" fmla="*/ 489491 w 1067"/>
              <a:gd name="T45" fmla="*/ 543014 h 856"/>
              <a:gd name="T46" fmla="*/ 415089 w 1067"/>
              <a:gd name="T47" fmla="*/ 505626 h 856"/>
              <a:gd name="T48" fmla="*/ 339707 w 1067"/>
              <a:gd name="T49" fmla="*/ 520759 h 856"/>
              <a:gd name="T50" fmla="*/ 265304 w 1067"/>
              <a:gd name="T51" fmla="*/ 573280 h 856"/>
              <a:gd name="T52" fmla="*/ 215376 w 1067"/>
              <a:gd name="T53" fmla="*/ 588414 h 856"/>
              <a:gd name="T54" fmla="*/ 140974 w 1067"/>
              <a:gd name="T55" fmla="*/ 573280 h 856"/>
              <a:gd name="T56" fmla="*/ 91045 w 1067"/>
              <a:gd name="T57" fmla="*/ 543014 h 856"/>
              <a:gd name="T58" fmla="*/ 66571 w 1067"/>
              <a:gd name="T59" fmla="*/ 527881 h 856"/>
              <a:gd name="T60" fmla="*/ 0 w 1067"/>
              <a:gd name="T61" fmla="*/ 414827 h 856"/>
              <a:gd name="T62" fmla="*/ 16643 w 1067"/>
              <a:gd name="T63" fmla="*/ 181598 h 8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7"/>
              <a:gd name="T97" fmla="*/ 0 h 856"/>
              <a:gd name="T98" fmla="*/ 1067 w 1067"/>
              <a:gd name="T99" fmla="*/ 856 h 8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7" h="856">
                <a:moveTo>
                  <a:pt x="17" y="204"/>
                </a:moveTo>
                <a:cubicBezTo>
                  <a:pt x="25" y="201"/>
                  <a:pt x="36" y="201"/>
                  <a:pt x="42" y="195"/>
                </a:cubicBezTo>
                <a:cubicBezTo>
                  <a:pt x="48" y="189"/>
                  <a:pt x="47" y="178"/>
                  <a:pt x="51" y="170"/>
                </a:cubicBezTo>
                <a:cubicBezTo>
                  <a:pt x="65" y="145"/>
                  <a:pt x="86" y="113"/>
                  <a:pt x="110" y="94"/>
                </a:cubicBezTo>
                <a:cubicBezTo>
                  <a:pt x="177" y="42"/>
                  <a:pt x="232" y="17"/>
                  <a:pt x="314" y="0"/>
                </a:cubicBezTo>
                <a:cubicBezTo>
                  <a:pt x="370" y="3"/>
                  <a:pt x="427" y="3"/>
                  <a:pt x="483" y="9"/>
                </a:cubicBezTo>
                <a:cubicBezTo>
                  <a:pt x="557" y="16"/>
                  <a:pt x="622" y="42"/>
                  <a:pt x="695" y="51"/>
                </a:cubicBezTo>
                <a:cubicBezTo>
                  <a:pt x="770" y="78"/>
                  <a:pt x="781" y="123"/>
                  <a:pt x="839" y="161"/>
                </a:cubicBezTo>
                <a:cubicBezTo>
                  <a:pt x="845" y="170"/>
                  <a:pt x="848" y="180"/>
                  <a:pt x="856" y="187"/>
                </a:cubicBezTo>
                <a:cubicBezTo>
                  <a:pt x="871" y="200"/>
                  <a:pt x="906" y="221"/>
                  <a:pt x="906" y="221"/>
                </a:cubicBezTo>
                <a:cubicBezTo>
                  <a:pt x="930" y="257"/>
                  <a:pt x="958" y="285"/>
                  <a:pt x="983" y="322"/>
                </a:cubicBezTo>
                <a:cubicBezTo>
                  <a:pt x="989" y="331"/>
                  <a:pt x="1000" y="348"/>
                  <a:pt x="1000" y="348"/>
                </a:cubicBezTo>
                <a:cubicBezTo>
                  <a:pt x="1009" y="376"/>
                  <a:pt x="1025" y="397"/>
                  <a:pt x="1034" y="424"/>
                </a:cubicBezTo>
                <a:cubicBezTo>
                  <a:pt x="1052" y="476"/>
                  <a:pt x="1059" y="531"/>
                  <a:pt x="1067" y="585"/>
                </a:cubicBezTo>
                <a:cubicBezTo>
                  <a:pt x="1064" y="608"/>
                  <a:pt x="1063" y="631"/>
                  <a:pt x="1059" y="653"/>
                </a:cubicBezTo>
                <a:cubicBezTo>
                  <a:pt x="1045" y="728"/>
                  <a:pt x="958" y="800"/>
                  <a:pt x="890" y="822"/>
                </a:cubicBezTo>
                <a:cubicBezTo>
                  <a:pt x="860" y="842"/>
                  <a:pt x="830" y="844"/>
                  <a:pt x="796" y="856"/>
                </a:cubicBezTo>
                <a:cubicBezTo>
                  <a:pt x="788" y="855"/>
                  <a:pt x="723" y="850"/>
                  <a:pt x="703" y="839"/>
                </a:cubicBezTo>
                <a:cubicBezTo>
                  <a:pt x="685" y="829"/>
                  <a:pt x="652" y="805"/>
                  <a:pt x="652" y="805"/>
                </a:cubicBezTo>
                <a:cubicBezTo>
                  <a:pt x="626" y="724"/>
                  <a:pt x="669" y="839"/>
                  <a:pt x="618" y="763"/>
                </a:cubicBezTo>
                <a:cubicBezTo>
                  <a:pt x="607" y="746"/>
                  <a:pt x="611" y="722"/>
                  <a:pt x="602" y="703"/>
                </a:cubicBezTo>
                <a:cubicBezTo>
                  <a:pt x="589" y="676"/>
                  <a:pt x="584" y="677"/>
                  <a:pt x="559" y="661"/>
                </a:cubicBezTo>
                <a:cubicBezTo>
                  <a:pt x="547" y="623"/>
                  <a:pt x="531" y="628"/>
                  <a:pt x="500" y="610"/>
                </a:cubicBezTo>
                <a:cubicBezTo>
                  <a:pt x="418" y="563"/>
                  <a:pt x="479" y="586"/>
                  <a:pt x="424" y="568"/>
                </a:cubicBezTo>
                <a:cubicBezTo>
                  <a:pt x="415" y="570"/>
                  <a:pt x="359" y="579"/>
                  <a:pt x="347" y="585"/>
                </a:cubicBezTo>
                <a:cubicBezTo>
                  <a:pt x="223" y="649"/>
                  <a:pt x="350" y="591"/>
                  <a:pt x="271" y="644"/>
                </a:cubicBezTo>
                <a:cubicBezTo>
                  <a:pt x="266" y="647"/>
                  <a:pt x="225" y="659"/>
                  <a:pt x="220" y="661"/>
                </a:cubicBezTo>
                <a:cubicBezTo>
                  <a:pt x="202" y="658"/>
                  <a:pt x="164" y="655"/>
                  <a:pt x="144" y="644"/>
                </a:cubicBezTo>
                <a:cubicBezTo>
                  <a:pt x="126" y="634"/>
                  <a:pt x="110" y="621"/>
                  <a:pt x="93" y="610"/>
                </a:cubicBezTo>
                <a:cubicBezTo>
                  <a:pt x="85" y="604"/>
                  <a:pt x="68" y="593"/>
                  <a:pt x="68" y="593"/>
                </a:cubicBezTo>
                <a:cubicBezTo>
                  <a:pt x="51" y="547"/>
                  <a:pt x="16" y="513"/>
                  <a:pt x="0" y="466"/>
                </a:cubicBezTo>
                <a:cubicBezTo>
                  <a:pt x="6" y="386"/>
                  <a:pt x="34" y="283"/>
                  <a:pt x="17" y="204"/>
                </a:cubicBezTo>
                <a:close/>
              </a:path>
            </a:pathLst>
          </a:custGeom>
          <a:solidFill>
            <a:srgbClr val="D7F1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0" name="Freeform 70">
            <a:extLst>
              <a:ext uri="{FF2B5EF4-FFF2-40B4-BE49-F238E27FC236}">
                <a16:creationId xmlns:a16="http://schemas.microsoft.com/office/drawing/2014/main" id="{DD5E18CF-E596-62AA-E883-6684C9F2D81D}"/>
              </a:ext>
            </a:extLst>
          </p:cNvPr>
          <p:cNvSpPr>
            <a:spLocks/>
          </p:cNvSpPr>
          <p:nvPr/>
        </p:nvSpPr>
        <p:spPr bwMode="auto">
          <a:xfrm>
            <a:off x="1981200" y="-3124200"/>
            <a:ext cx="687388" cy="442912"/>
          </a:xfrm>
          <a:custGeom>
            <a:avLst/>
            <a:gdLst>
              <a:gd name="T0" fmla="*/ 0 w 591"/>
              <a:gd name="T1" fmla="*/ 130208 h 432"/>
              <a:gd name="T2" fmla="*/ 30240 w 591"/>
              <a:gd name="T3" fmla="*/ 103551 h 432"/>
              <a:gd name="T4" fmla="*/ 89558 w 591"/>
              <a:gd name="T5" fmla="*/ 68692 h 432"/>
              <a:gd name="T6" fmla="*/ 167485 w 591"/>
              <a:gd name="T7" fmla="*/ 16404 h 432"/>
              <a:gd name="T8" fmla="*/ 266348 w 591"/>
              <a:gd name="T9" fmla="*/ 0 h 432"/>
              <a:gd name="T10" fmla="*/ 433834 w 591"/>
              <a:gd name="T11" fmla="*/ 16404 h 432"/>
              <a:gd name="T12" fmla="*/ 522229 w 591"/>
              <a:gd name="T13" fmla="*/ 51263 h 432"/>
              <a:gd name="T14" fmla="*/ 630396 w 591"/>
              <a:gd name="T15" fmla="*/ 173269 h 432"/>
              <a:gd name="T16" fmla="*/ 650169 w 591"/>
              <a:gd name="T17" fmla="*/ 198900 h 432"/>
              <a:gd name="T18" fmla="*/ 669942 w 591"/>
              <a:gd name="T19" fmla="*/ 251189 h 432"/>
              <a:gd name="T20" fmla="*/ 680409 w 591"/>
              <a:gd name="T21" fmla="*/ 277845 h 432"/>
              <a:gd name="T22" fmla="*/ 669942 w 591"/>
              <a:gd name="T23" fmla="*/ 408053 h 432"/>
              <a:gd name="T24" fmla="*/ 610624 w 591"/>
              <a:gd name="T25" fmla="*/ 442912 h 432"/>
              <a:gd name="T26" fmla="*/ 552469 w 591"/>
              <a:gd name="T27" fmla="*/ 425483 h 432"/>
              <a:gd name="T28" fmla="*/ 462911 w 591"/>
              <a:gd name="T29" fmla="*/ 381396 h 432"/>
              <a:gd name="T30" fmla="*/ 325666 w 591"/>
              <a:gd name="T31" fmla="*/ 311679 h 432"/>
              <a:gd name="T32" fmla="*/ 167485 w 591"/>
              <a:gd name="T33" fmla="*/ 363967 h 432"/>
              <a:gd name="T34" fmla="*/ 69786 w 591"/>
              <a:gd name="T35" fmla="*/ 338336 h 432"/>
              <a:gd name="T36" fmla="*/ 59318 w 591"/>
              <a:gd name="T37" fmla="*/ 311679 h 432"/>
              <a:gd name="T38" fmla="*/ 39545 w 591"/>
              <a:gd name="T39" fmla="*/ 286047 h 432"/>
              <a:gd name="T40" fmla="*/ 0 w 591"/>
              <a:gd name="T41" fmla="*/ 130208 h 4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1"/>
              <a:gd name="T64" fmla="*/ 0 h 432"/>
              <a:gd name="T65" fmla="*/ 591 w 591"/>
              <a:gd name="T66" fmla="*/ 432 h 4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1" h="432">
                <a:moveTo>
                  <a:pt x="0" y="127"/>
                </a:moveTo>
                <a:cubicBezTo>
                  <a:pt x="9" y="118"/>
                  <a:pt x="16" y="109"/>
                  <a:pt x="26" y="101"/>
                </a:cubicBezTo>
                <a:cubicBezTo>
                  <a:pt x="42" y="88"/>
                  <a:pt x="77" y="67"/>
                  <a:pt x="77" y="67"/>
                </a:cubicBezTo>
                <a:cubicBezTo>
                  <a:pt x="94" y="40"/>
                  <a:pt x="111" y="23"/>
                  <a:pt x="144" y="16"/>
                </a:cubicBezTo>
                <a:cubicBezTo>
                  <a:pt x="172" y="10"/>
                  <a:pt x="229" y="0"/>
                  <a:pt x="229" y="0"/>
                </a:cubicBezTo>
                <a:cubicBezTo>
                  <a:pt x="297" y="5"/>
                  <a:pt x="320" y="1"/>
                  <a:pt x="373" y="16"/>
                </a:cubicBezTo>
                <a:cubicBezTo>
                  <a:pt x="401" y="24"/>
                  <a:pt x="421" y="41"/>
                  <a:pt x="449" y="50"/>
                </a:cubicBezTo>
                <a:cubicBezTo>
                  <a:pt x="498" y="82"/>
                  <a:pt x="510" y="120"/>
                  <a:pt x="542" y="169"/>
                </a:cubicBezTo>
                <a:cubicBezTo>
                  <a:pt x="548" y="177"/>
                  <a:pt x="556" y="184"/>
                  <a:pt x="559" y="194"/>
                </a:cubicBezTo>
                <a:cubicBezTo>
                  <a:pt x="565" y="211"/>
                  <a:pt x="570" y="228"/>
                  <a:pt x="576" y="245"/>
                </a:cubicBezTo>
                <a:cubicBezTo>
                  <a:pt x="579" y="254"/>
                  <a:pt x="585" y="271"/>
                  <a:pt x="585" y="271"/>
                </a:cubicBezTo>
                <a:cubicBezTo>
                  <a:pt x="582" y="313"/>
                  <a:pt x="591" y="358"/>
                  <a:pt x="576" y="398"/>
                </a:cubicBezTo>
                <a:cubicBezTo>
                  <a:pt x="569" y="417"/>
                  <a:pt x="525" y="432"/>
                  <a:pt x="525" y="432"/>
                </a:cubicBezTo>
                <a:cubicBezTo>
                  <a:pt x="508" y="426"/>
                  <a:pt x="490" y="424"/>
                  <a:pt x="475" y="415"/>
                </a:cubicBezTo>
                <a:cubicBezTo>
                  <a:pt x="384" y="365"/>
                  <a:pt x="458" y="393"/>
                  <a:pt x="398" y="372"/>
                </a:cubicBezTo>
                <a:cubicBezTo>
                  <a:pt x="371" y="333"/>
                  <a:pt x="324" y="320"/>
                  <a:pt x="280" y="304"/>
                </a:cubicBezTo>
                <a:cubicBezTo>
                  <a:pt x="231" y="317"/>
                  <a:pt x="192" y="340"/>
                  <a:pt x="144" y="355"/>
                </a:cubicBezTo>
                <a:cubicBezTo>
                  <a:pt x="116" y="346"/>
                  <a:pt x="88" y="339"/>
                  <a:pt x="60" y="330"/>
                </a:cubicBezTo>
                <a:cubicBezTo>
                  <a:pt x="57" y="321"/>
                  <a:pt x="55" y="312"/>
                  <a:pt x="51" y="304"/>
                </a:cubicBezTo>
                <a:cubicBezTo>
                  <a:pt x="46" y="295"/>
                  <a:pt x="38" y="288"/>
                  <a:pt x="34" y="279"/>
                </a:cubicBezTo>
                <a:cubicBezTo>
                  <a:pt x="15" y="235"/>
                  <a:pt x="12" y="173"/>
                  <a:pt x="0" y="127"/>
                </a:cubicBez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1" name="Line 71">
            <a:extLst>
              <a:ext uri="{FF2B5EF4-FFF2-40B4-BE49-F238E27FC236}">
                <a16:creationId xmlns:a16="http://schemas.microsoft.com/office/drawing/2014/main" id="{B1309249-5AB4-F640-25BA-B5C335ADA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2" name="Line 72">
            <a:extLst>
              <a:ext uri="{FF2B5EF4-FFF2-40B4-BE49-F238E27FC236}">
                <a16:creationId xmlns:a16="http://schemas.microsoft.com/office/drawing/2014/main" id="{BF225491-22AF-8466-30F4-1CABD227F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0" cy="304800"/>
          </a:xfrm>
          <a:prstGeom prst="line">
            <a:avLst/>
          </a:prstGeom>
          <a:noFill/>
          <a:ln w="984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3" name="laptop">
            <a:extLst>
              <a:ext uri="{FF2B5EF4-FFF2-40B4-BE49-F238E27FC236}">
                <a16:creationId xmlns:a16="http://schemas.microsoft.com/office/drawing/2014/main" id="{B0968663-E443-F008-966D-6A65CD61140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0800" y="4495800"/>
            <a:ext cx="2743200" cy="1971675"/>
          </a:xfrm>
          <a:custGeom>
            <a:avLst/>
            <a:gdLst>
              <a:gd name="T0" fmla="*/ 54225694 w 21600"/>
              <a:gd name="T1" fmla="*/ 0 h 21600"/>
              <a:gd name="T2" fmla="*/ 54225694 w 21600"/>
              <a:gd name="T3" fmla="*/ 59767312 h 21600"/>
              <a:gd name="T4" fmla="*/ 295596076 w 21600"/>
              <a:gd name="T5" fmla="*/ 0 h 21600"/>
              <a:gd name="T6" fmla="*/ 295596076 w 21600"/>
              <a:gd name="T7" fmla="*/ 59767312 h 21600"/>
              <a:gd name="T8" fmla="*/ 174193200 w 21600"/>
              <a:gd name="T9" fmla="*/ 0 h 21600"/>
              <a:gd name="T10" fmla="*/ 174193200 w 21600"/>
              <a:gd name="T11" fmla="*/ 179976939 h 21600"/>
              <a:gd name="T12" fmla="*/ 0 w 21600"/>
              <a:gd name="T13" fmla="*/ 179976939 h 21600"/>
              <a:gd name="T14" fmla="*/ 348386401 w 21600"/>
              <a:gd name="T15" fmla="*/ 1799769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4" name="Rectangle 74">
            <a:extLst>
              <a:ext uri="{FF2B5EF4-FFF2-40B4-BE49-F238E27FC236}">
                <a16:creationId xmlns:a16="http://schemas.microsoft.com/office/drawing/2014/main" id="{084AE0B6-CDBF-BC30-39B6-A2393344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5" name="Rectangle 75">
            <a:extLst>
              <a:ext uri="{FF2B5EF4-FFF2-40B4-BE49-F238E27FC236}">
                <a16:creationId xmlns:a16="http://schemas.microsoft.com/office/drawing/2014/main" id="{FB8D6895-D63E-FCFF-A2CC-C2D1A8751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4572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PMT</a:t>
            </a:r>
            <a:endParaRPr kumimoji="0" lang="el-GR" altLang="el-GR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56" name="Line 76">
            <a:extLst>
              <a:ext uri="{FF2B5EF4-FFF2-40B4-BE49-F238E27FC236}">
                <a16:creationId xmlns:a16="http://schemas.microsoft.com/office/drawing/2014/main" id="{AF63A212-78C5-CBF1-E30B-CA66D0B1B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1752600" cy="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57" name="Rectangle 77">
            <a:extLst>
              <a:ext uri="{FF2B5EF4-FFF2-40B4-BE49-F238E27FC236}">
                <a16:creationId xmlns:a16="http://schemas.microsoft.com/office/drawing/2014/main" id="{3F27E73F-C4EF-6D4C-3D54-5CBA90AC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692275" cy="992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58" name="AutoShape 78">
            <a:extLst>
              <a:ext uri="{FF2B5EF4-FFF2-40B4-BE49-F238E27FC236}">
                <a16:creationId xmlns:a16="http://schemas.microsoft.com/office/drawing/2014/main" id="{1B0C69F0-E299-B9BF-8A6B-B59CE826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909638" cy="609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PMT</a:t>
            </a: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59" name="Oval 79">
            <a:extLst>
              <a:ext uri="{FF2B5EF4-FFF2-40B4-BE49-F238E27FC236}">
                <a16:creationId xmlns:a16="http://schemas.microsoft.com/office/drawing/2014/main" id="{17325F7C-92B7-06F9-6960-E6280D36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533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0" name="Oval 80">
            <a:extLst>
              <a:ext uri="{FF2B5EF4-FFF2-40B4-BE49-F238E27FC236}">
                <a16:creationId xmlns:a16="http://schemas.microsoft.com/office/drawing/2014/main" id="{845D8EA1-9109-433A-B887-5E1F48ADE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1" name="Freeform 81">
            <a:extLst>
              <a:ext uri="{FF2B5EF4-FFF2-40B4-BE49-F238E27FC236}">
                <a16:creationId xmlns:a16="http://schemas.microsoft.com/office/drawing/2014/main" id="{98A41ABC-C8A5-6B97-3F8C-EC5229D78B4C}"/>
              </a:ext>
            </a:extLst>
          </p:cNvPr>
          <p:cNvSpPr>
            <a:spLocks/>
          </p:cNvSpPr>
          <p:nvPr/>
        </p:nvSpPr>
        <p:spPr bwMode="auto">
          <a:xfrm>
            <a:off x="6705600" y="2209800"/>
            <a:ext cx="762000" cy="2286000"/>
          </a:xfrm>
          <a:custGeom>
            <a:avLst/>
            <a:gdLst>
              <a:gd name="T0" fmla="*/ 0 w 1200"/>
              <a:gd name="T1" fmla="*/ 0 h 240"/>
              <a:gd name="T2" fmla="*/ 762000 w 1200"/>
              <a:gd name="T3" fmla="*/ 0 h 240"/>
              <a:gd name="T4" fmla="*/ 762000 w 1200"/>
              <a:gd name="T5" fmla="*/ 22860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2" name="Line 82">
            <a:extLst>
              <a:ext uri="{FF2B5EF4-FFF2-40B4-BE49-F238E27FC236}">
                <a16:creationId xmlns:a16="http://schemas.microsoft.com/office/drawing/2014/main" id="{28F6411B-70C8-BA01-5EFB-2703C1003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-76200"/>
            <a:ext cx="0" cy="16002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3" name="Line 83">
            <a:extLst>
              <a:ext uri="{FF2B5EF4-FFF2-40B4-BE49-F238E27FC236}">
                <a16:creationId xmlns:a16="http://schemas.microsoft.com/office/drawing/2014/main" id="{3019215F-1AFD-79DC-4B51-01B296B96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4" name="Line 84">
            <a:extLst>
              <a:ext uri="{FF2B5EF4-FFF2-40B4-BE49-F238E27FC236}">
                <a16:creationId xmlns:a16="http://schemas.microsoft.com/office/drawing/2014/main" id="{E6334989-AD18-84EA-1986-063664E9E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5" name="Text Box 85">
            <a:extLst>
              <a:ext uri="{FF2B5EF4-FFF2-40B4-BE49-F238E27FC236}">
                <a16:creationId xmlns:a16="http://schemas.microsoft.com/office/drawing/2014/main" id="{6EDB37C7-F1DA-E15D-912D-8A68BC78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851400"/>
            <a:ext cx="379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FS</a:t>
            </a:r>
            <a:endParaRPr kumimoji="0" lang="el-GR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66" name="Text Box 86">
            <a:extLst>
              <a:ext uri="{FF2B5EF4-FFF2-40B4-BE49-F238E27FC236}">
                <a16:creationId xmlns:a16="http://schemas.microsoft.com/office/drawing/2014/main" id="{FB17EE13-670F-E1C7-2E1F-0C856CBC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ss</a:t>
            </a:r>
            <a:endParaRPr kumimoji="0" lang="el-GR" altLang="el-G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67" name="Line 87">
            <a:extLst>
              <a:ext uri="{FF2B5EF4-FFF2-40B4-BE49-F238E27FC236}">
                <a16:creationId xmlns:a16="http://schemas.microsoft.com/office/drawing/2014/main" id="{30B4AD8E-8CD1-52BD-5312-9011058C4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038600"/>
            <a:ext cx="0" cy="457200"/>
          </a:xfrm>
          <a:prstGeom prst="line">
            <a:avLst/>
          </a:prstGeom>
          <a:noFill/>
          <a:ln w="9525">
            <a:solidFill>
              <a:srgbClr val="D7F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8" name="Line 88">
            <a:extLst>
              <a:ext uri="{FF2B5EF4-FFF2-40B4-BE49-F238E27FC236}">
                <a16:creationId xmlns:a16="http://schemas.microsoft.com/office/drawing/2014/main" id="{E136DB31-1751-A440-D0F8-3570D920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0386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69" name="Line 89">
            <a:extLst>
              <a:ext uri="{FF2B5EF4-FFF2-40B4-BE49-F238E27FC236}">
                <a16:creationId xmlns:a16="http://schemas.microsoft.com/office/drawing/2014/main" id="{CE5CF1B7-AE7B-C14F-81EF-56423648F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41148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0" name="Line 90">
            <a:extLst>
              <a:ext uri="{FF2B5EF4-FFF2-40B4-BE49-F238E27FC236}">
                <a16:creationId xmlns:a16="http://schemas.microsoft.com/office/drawing/2014/main" id="{7350C3AE-6A45-879F-E49D-E77DC3F3F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62200" y="3962400"/>
            <a:ext cx="4419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1" name="Line 91">
            <a:extLst>
              <a:ext uri="{FF2B5EF4-FFF2-40B4-BE49-F238E27FC236}">
                <a16:creationId xmlns:a16="http://schemas.microsoft.com/office/drawing/2014/main" id="{D5DB31F1-2945-4773-0D2D-0423B6812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895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2" name="Line 92">
            <a:extLst>
              <a:ext uri="{FF2B5EF4-FFF2-40B4-BE49-F238E27FC236}">
                <a16:creationId xmlns:a16="http://schemas.microsoft.com/office/drawing/2014/main" id="{DAEA48D3-0766-E298-580E-06DE62C5F9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667000"/>
            <a:ext cx="2895600" cy="1143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3" name="Line 93">
            <a:extLst>
              <a:ext uri="{FF2B5EF4-FFF2-40B4-BE49-F238E27FC236}">
                <a16:creationId xmlns:a16="http://schemas.microsoft.com/office/drawing/2014/main" id="{0EAE01F3-003D-BD61-DE37-5EA32AF802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733800"/>
            <a:ext cx="2819400" cy="76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4" name="Line 94">
            <a:extLst>
              <a:ext uri="{FF2B5EF4-FFF2-40B4-BE49-F238E27FC236}">
                <a16:creationId xmlns:a16="http://schemas.microsoft.com/office/drawing/2014/main" id="{499F1BDE-0290-136F-7D44-B2C9E2271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286000"/>
            <a:ext cx="609600" cy="22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5" name="Oval 95">
            <a:extLst>
              <a:ext uri="{FF2B5EF4-FFF2-40B4-BE49-F238E27FC236}">
                <a16:creationId xmlns:a16="http://schemas.microsoft.com/office/drawing/2014/main" id="{761F2467-6847-D6B2-CB9D-8BEFFFF5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6" name="Oval 96">
            <a:extLst>
              <a:ext uri="{FF2B5EF4-FFF2-40B4-BE49-F238E27FC236}">
                <a16:creationId xmlns:a16="http://schemas.microsoft.com/office/drawing/2014/main" id="{E870CBB5-0176-31AC-283D-BEB6D7DD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7" name="Oval 97">
            <a:extLst>
              <a:ext uri="{FF2B5EF4-FFF2-40B4-BE49-F238E27FC236}">
                <a16:creationId xmlns:a16="http://schemas.microsoft.com/office/drawing/2014/main" id="{A9252473-F4F0-0016-AC70-55CA4F82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8" name="Oval 98">
            <a:extLst>
              <a:ext uri="{FF2B5EF4-FFF2-40B4-BE49-F238E27FC236}">
                <a16:creationId xmlns:a16="http://schemas.microsoft.com/office/drawing/2014/main" id="{BB791657-6196-175B-64D9-808A8A87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79" name="Oval 99">
            <a:extLst>
              <a:ext uri="{FF2B5EF4-FFF2-40B4-BE49-F238E27FC236}">
                <a16:creationId xmlns:a16="http://schemas.microsoft.com/office/drawing/2014/main" id="{8ED4FCB0-6CEE-B503-EAE2-5E88F616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0" name="Oval 100">
            <a:extLst>
              <a:ext uri="{FF2B5EF4-FFF2-40B4-BE49-F238E27FC236}">
                <a16:creationId xmlns:a16="http://schemas.microsoft.com/office/drawing/2014/main" id="{D905130D-C8A1-07B1-3526-C2B0FD14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1" name="Oval 101">
            <a:extLst>
              <a:ext uri="{FF2B5EF4-FFF2-40B4-BE49-F238E27FC236}">
                <a16:creationId xmlns:a16="http://schemas.microsoft.com/office/drawing/2014/main" id="{46CC3293-AB9E-13F2-A542-A5FFE83C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81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2" name="Oval 102">
            <a:extLst>
              <a:ext uri="{FF2B5EF4-FFF2-40B4-BE49-F238E27FC236}">
                <a16:creationId xmlns:a16="http://schemas.microsoft.com/office/drawing/2014/main" id="{C152CC90-C100-4B18-D13C-42075137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3" name="Oval 103">
            <a:extLst>
              <a:ext uri="{FF2B5EF4-FFF2-40B4-BE49-F238E27FC236}">
                <a16:creationId xmlns:a16="http://schemas.microsoft.com/office/drawing/2014/main" id="{C7588F95-EF81-9CF8-CB0D-DD877E87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4" name="Oval 104">
            <a:extLst>
              <a:ext uri="{FF2B5EF4-FFF2-40B4-BE49-F238E27FC236}">
                <a16:creationId xmlns:a16="http://schemas.microsoft.com/office/drawing/2014/main" id="{25B37EBA-3BAF-4EDF-FE88-FF27844E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5" name="Oval 105">
            <a:extLst>
              <a:ext uri="{FF2B5EF4-FFF2-40B4-BE49-F238E27FC236}">
                <a16:creationId xmlns:a16="http://schemas.microsoft.com/office/drawing/2014/main" id="{4C43120B-CA37-98C1-8E6B-DD6E1EFF6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6" name="Oval 106">
            <a:extLst>
              <a:ext uri="{FF2B5EF4-FFF2-40B4-BE49-F238E27FC236}">
                <a16:creationId xmlns:a16="http://schemas.microsoft.com/office/drawing/2014/main" id="{1F1D8517-E75A-3516-56A2-FC4A3E39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7" name="Oval 107">
            <a:extLst>
              <a:ext uri="{FF2B5EF4-FFF2-40B4-BE49-F238E27FC236}">
                <a16:creationId xmlns:a16="http://schemas.microsoft.com/office/drawing/2014/main" id="{738ED59E-9809-3C2A-4189-B25FF88E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8" name="Oval 108">
            <a:extLst>
              <a:ext uri="{FF2B5EF4-FFF2-40B4-BE49-F238E27FC236}">
                <a16:creationId xmlns:a16="http://schemas.microsoft.com/office/drawing/2014/main" id="{1780D477-86E7-636F-7037-3420BABDA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8006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89" name="Oval 109">
            <a:extLst>
              <a:ext uri="{FF2B5EF4-FFF2-40B4-BE49-F238E27FC236}">
                <a16:creationId xmlns:a16="http://schemas.microsoft.com/office/drawing/2014/main" id="{8DD65B6C-228A-F38B-7EFE-1A135D12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90" name="Line 110">
            <a:extLst>
              <a:ext uri="{FF2B5EF4-FFF2-40B4-BE49-F238E27FC236}">
                <a16:creationId xmlns:a16="http://schemas.microsoft.com/office/drawing/2014/main" id="{AB491FB0-5462-F8B8-F966-514C419AB3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905000"/>
            <a:ext cx="76200" cy="1066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91" name="AutoShape 111">
            <a:extLst>
              <a:ext uri="{FF2B5EF4-FFF2-40B4-BE49-F238E27FC236}">
                <a16:creationId xmlns:a16="http://schemas.microsoft.com/office/drawing/2014/main" id="{124070BE-DCC2-AFA9-C88C-A9C175EB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9638" cy="6096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PMT</a:t>
            </a: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92" name="Oval 112">
            <a:extLst>
              <a:ext uri="{FF2B5EF4-FFF2-40B4-BE49-F238E27FC236}">
                <a16:creationId xmlns:a16="http://schemas.microsoft.com/office/drawing/2014/main" id="{D5E8EC30-EA74-D81A-B301-519A4487B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95726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φίλτρο</a:t>
            </a:r>
          </a:p>
        </p:txBody>
      </p:sp>
      <p:sp>
        <p:nvSpPr>
          <p:cNvPr id="46193" name="Rectangle 113">
            <a:extLst>
              <a:ext uri="{FF2B5EF4-FFF2-40B4-BE49-F238E27FC236}">
                <a16:creationId xmlns:a16="http://schemas.microsoft.com/office/drawing/2014/main" id="{30F5EF31-1B97-68D5-4E96-15499F55F81A}"/>
              </a:ext>
            </a:extLst>
          </p:cNvPr>
          <p:cNvSpPr>
            <a:spLocks noChangeArrowheads="1"/>
          </p:cNvSpPr>
          <p:nvPr/>
        </p:nvSpPr>
        <p:spPr bwMode="auto">
          <a:xfrm rot="-3102590">
            <a:off x="3838576" y="2847975"/>
            <a:ext cx="850900" cy="2444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κάτοπτρο</a:t>
            </a:r>
          </a:p>
        </p:txBody>
      </p:sp>
      <p:sp>
        <p:nvSpPr>
          <p:cNvPr id="46194" name="Freeform 114">
            <a:extLst>
              <a:ext uri="{FF2B5EF4-FFF2-40B4-BE49-F238E27FC236}">
                <a16:creationId xmlns:a16="http://schemas.microsoft.com/office/drawing/2014/main" id="{00B4BC01-A134-654B-1B60-C1B0110083EC}"/>
              </a:ext>
            </a:extLst>
          </p:cNvPr>
          <p:cNvSpPr>
            <a:spLocks/>
          </p:cNvSpPr>
          <p:nvPr/>
        </p:nvSpPr>
        <p:spPr bwMode="auto">
          <a:xfrm>
            <a:off x="4419600" y="838200"/>
            <a:ext cx="3657600" cy="3657600"/>
          </a:xfrm>
          <a:custGeom>
            <a:avLst/>
            <a:gdLst>
              <a:gd name="T0" fmla="*/ 0 w 1200"/>
              <a:gd name="T1" fmla="*/ 0 h 240"/>
              <a:gd name="T2" fmla="*/ 3657600 w 1200"/>
              <a:gd name="T3" fmla="*/ 0 h 240"/>
              <a:gd name="T4" fmla="*/ 3657600 w 1200"/>
              <a:gd name="T5" fmla="*/ 3657600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200" y="240"/>
                </a:lnTo>
              </a:path>
            </a:pathLst>
          </a:custGeom>
          <a:noFill/>
          <a:ln w="9525">
            <a:solidFill>
              <a:srgbClr val="D7F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95" name="Line 115">
            <a:extLst>
              <a:ext uri="{FF2B5EF4-FFF2-40B4-BE49-F238E27FC236}">
                <a16:creationId xmlns:a16="http://schemas.microsoft.com/office/drawing/2014/main" id="{A87B2BB2-4818-BB26-F194-19766CA27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1800"/>
            <a:ext cx="175260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96" name="Line 116">
            <a:extLst>
              <a:ext uri="{FF2B5EF4-FFF2-40B4-BE49-F238E27FC236}">
                <a16:creationId xmlns:a16="http://schemas.microsoft.com/office/drawing/2014/main" id="{6C3E1DAD-07D5-CF3A-18A1-708F68503B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1066800"/>
            <a:ext cx="76200" cy="685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197" name="Text Box 117">
            <a:extLst>
              <a:ext uri="{FF2B5EF4-FFF2-40B4-BE49-F238E27FC236}">
                <a16:creationId xmlns:a16="http://schemas.microsoft.com/office/drawing/2014/main" id="{DA94B585-5986-25E6-04FC-0A10E4A6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0"/>
            <a:ext cx="2554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Πρόσθιος σκεδασμός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FS </a:t>
            </a: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(μέγεθος)</a:t>
            </a:r>
          </a:p>
        </p:txBody>
      </p:sp>
      <p:sp>
        <p:nvSpPr>
          <p:cNvPr id="46198" name="Text Box 118">
            <a:extLst>
              <a:ext uri="{FF2B5EF4-FFF2-40B4-BE49-F238E27FC236}">
                <a16:creationId xmlns:a16="http://schemas.microsoft.com/office/drawing/2014/main" id="{CC77D36A-AD09-E722-5A54-4888B3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238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Πλάγιος σκεδασμός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SS </a:t>
            </a: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(κοκκίωση)</a:t>
            </a:r>
          </a:p>
        </p:txBody>
      </p:sp>
      <p:sp>
        <p:nvSpPr>
          <p:cNvPr id="46199" name="Text Box 119">
            <a:extLst>
              <a:ext uri="{FF2B5EF4-FFF2-40B4-BE49-F238E27FC236}">
                <a16:creationId xmlns:a16="http://schemas.microsoft.com/office/drawing/2014/main" id="{02B2B03F-5741-8636-4528-24D12E47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0"/>
            <a:ext cx="3457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Φθορισμός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(ανάλογα με σύνδεση του </a:t>
            </a:r>
            <a:r>
              <a:rPr kumimoji="0" lang="en-US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MoAb</a:t>
            </a: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που χρησιμοποιήσαμε)</a:t>
            </a:r>
          </a:p>
        </p:txBody>
      </p:sp>
      <p:sp>
        <p:nvSpPr>
          <p:cNvPr id="46200" name="Oval 120">
            <a:extLst>
              <a:ext uri="{FF2B5EF4-FFF2-40B4-BE49-F238E27FC236}">
                <a16:creationId xmlns:a16="http://schemas.microsoft.com/office/drawing/2014/main" id="{8C388BE3-6E24-1E4D-0F3D-D43DD19B7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953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201" name="Oval 121">
            <a:extLst>
              <a:ext uri="{FF2B5EF4-FFF2-40B4-BE49-F238E27FC236}">
                <a16:creationId xmlns:a16="http://schemas.microsoft.com/office/drawing/2014/main" id="{9AA755A7-1BEB-111F-2580-4C92478E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202" name="Oval 122">
            <a:extLst>
              <a:ext uri="{FF2B5EF4-FFF2-40B4-BE49-F238E27FC236}">
                <a16:creationId xmlns:a16="http://schemas.microsoft.com/office/drawing/2014/main" id="{7B2ED930-0D17-D750-5CF7-E1EC3150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054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203" name="Oval 123">
            <a:extLst>
              <a:ext uri="{FF2B5EF4-FFF2-40B4-BE49-F238E27FC236}">
                <a16:creationId xmlns:a16="http://schemas.microsoft.com/office/drawing/2014/main" id="{60F45D4D-3A73-4D6A-BCB8-A315E077B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204" name="Oval 124">
            <a:extLst>
              <a:ext uri="{FF2B5EF4-FFF2-40B4-BE49-F238E27FC236}">
                <a16:creationId xmlns:a16="http://schemas.microsoft.com/office/drawing/2014/main" id="{A481DCCB-36C0-B754-8425-4746E82A3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8768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205" name="Oval 125">
            <a:extLst>
              <a:ext uri="{FF2B5EF4-FFF2-40B4-BE49-F238E27FC236}">
                <a16:creationId xmlns:a16="http://schemas.microsoft.com/office/drawing/2014/main" id="{78143F72-4562-780D-E7B5-DA60A3599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34270" name="Picture 126">
            <a:extLst>
              <a:ext uri="{FF2B5EF4-FFF2-40B4-BE49-F238E27FC236}">
                <a16:creationId xmlns:a16="http://schemas.microsoft.com/office/drawing/2014/main" id="{D680C5D7-ED5A-D521-AACB-75D61B08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151400"/>
            <a:ext cx="1295400" cy="9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- TextBox">
            <a:extLst>
              <a:ext uri="{FF2B5EF4-FFF2-40B4-BE49-F238E27FC236}">
                <a16:creationId xmlns:a16="http://schemas.microsoft.com/office/drawing/2014/main" id="{50FE73F9-01FA-99AC-0F76-2FC8D2F00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36862" y="62674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00B050"/>
                </a:solidFill>
                <a:latin typeface="Verdana" panose="020B0604030504040204" pitchFamily="34" charset="0"/>
              </a:rPr>
              <a:t>Imaging Cytometry</a:t>
            </a:r>
            <a:endParaRPr lang="el-GR" altLang="el-GR" sz="2400" b="1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7DDE9A61-08EC-23F0-F157-A0C76780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5344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- TextBox">
            <a:extLst>
              <a:ext uri="{FF2B5EF4-FFF2-40B4-BE49-F238E27FC236}">
                <a16:creationId xmlns:a16="http://schemas.microsoft.com/office/drawing/2014/main" id="{BBC7EE94-FF31-EFAC-C65A-49C08720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30932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FF00FF"/>
                </a:solidFill>
                <a:latin typeface="Verdana" panose="020B0604030504040204" pitchFamily="34" charset="0"/>
              </a:rPr>
              <a:t>Imaging Cytometry</a:t>
            </a:r>
            <a:endParaRPr lang="el-GR" altLang="el-GR" sz="2400" b="1" dirty="0">
              <a:solidFill>
                <a:srgbClr val="FF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755BBE-092A-B753-D059-9922B9A0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219"/>
            <a:ext cx="9144000" cy="50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6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5 - TextBox">
            <a:extLst>
              <a:ext uri="{FF2B5EF4-FFF2-40B4-BE49-F238E27FC236}">
                <a16:creationId xmlns:a16="http://schemas.microsoft.com/office/drawing/2014/main" id="{55518FE0-03BD-3A0B-25F7-41166863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6143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2D2D8A"/>
                </a:solidFill>
                <a:latin typeface="Verdana" panose="020B0604030504040204" pitchFamily="34" charset="0"/>
              </a:rPr>
              <a:t>και το</a:t>
            </a:r>
            <a:r>
              <a:rPr lang="en-US" altLang="el-GR" sz="2800" b="1">
                <a:solidFill>
                  <a:srgbClr val="2D2D8A"/>
                </a:solidFill>
                <a:latin typeface="Verdana" panose="020B0604030504040204" pitchFamily="34" charset="0"/>
              </a:rPr>
              <a:t>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2D2D8A"/>
                </a:solidFill>
                <a:latin typeface="Verdana" panose="020B0604030504040204" pitchFamily="34" charset="0"/>
              </a:rPr>
              <a:t>Single cell sequencing</a:t>
            </a:r>
            <a:endParaRPr lang="el-GR" altLang="el-GR" sz="2800" b="1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  <p:pic>
        <p:nvPicPr>
          <p:cNvPr id="65539" name="Picture 6" descr="International Marriage: Complex Relationships Bring Unique Challenges">
            <a:extLst>
              <a:ext uri="{FF2B5EF4-FFF2-40B4-BE49-F238E27FC236}">
                <a16:creationId xmlns:a16="http://schemas.microsoft.com/office/drawing/2014/main" id="{E9B5DB51-8680-1990-10BE-0A3EDF66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67200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5 - TextBox">
            <a:extLst>
              <a:ext uri="{FF2B5EF4-FFF2-40B4-BE49-F238E27FC236}">
                <a16:creationId xmlns:a16="http://schemas.microsoft.com/office/drawing/2014/main" id="{FD8EB660-F94D-B27E-3B43-EF891B9B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91928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2D2D8A"/>
                </a:solidFill>
                <a:latin typeface="Verdana" panose="020B0604030504040204" pitchFamily="34" charset="0"/>
              </a:rPr>
              <a:t>Κυτταρομετρία ροής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2D2D8A"/>
                </a:solidFill>
                <a:latin typeface="Verdana" panose="020B0604030504040204" pitchFamily="34" charset="0"/>
              </a:rPr>
              <a:t>συνδυασμένη με</a:t>
            </a:r>
            <a:endParaRPr lang="en-US" altLang="el-GR" sz="2800" b="1">
              <a:solidFill>
                <a:srgbClr val="2D2D8A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2D2D8A"/>
                </a:solidFill>
                <a:latin typeface="Verdana" panose="020B0604030504040204" pitchFamily="34" charset="0"/>
              </a:rPr>
              <a:t>NGS!!</a:t>
            </a:r>
            <a:endParaRPr lang="el-GR" altLang="el-GR" sz="2800" b="1">
              <a:solidFill>
                <a:srgbClr val="2D2D8A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77"/>
    </mc:Choice>
    <mc:Fallback xmlns="">
      <p:transition spd="slow" advTm="51277"/>
    </mc:Fallback>
  </mc:AlternateContent>
  <p:extLst>
    <p:ext uri="{3A86A75C-4F4B-4683-9AE1-C65F6400EC91}">
      <p14:laserTraceLst xmlns:p14="http://schemas.microsoft.com/office/powerpoint/2010/main">
        <p14:tracePtLst>
          <p14:tracePt t="45098" x="8420100" y="2398713"/>
          <p14:tracePt t="45106" x="8332788" y="2293938"/>
          <p14:tracePt t="45114" x="8288338" y="2198688"/>
          <p14:tracePt t="45123" x="8262938" y="2138363"/>
          <p14:tracePt t="45131" x="8245475" y="2111375"/>
          <p14:tracePt t="45170" x="8235950" y="2103438"/>
          <p14:tracePt t="45186" x="8183563" y="2146300"/>
          <p14:tracePt t="45196" x="8131175" y="2260600"/>
          <p14:tracePt t="45202" x="8043863" y="2398713"/>
          <p14:tracePt t="45212" x="7923213" y="2573338"/>
          <p14:tracePt t="45218" x="7808913" y="2792413"/>
          <p14:tracePt t="45229" x="7678738" y="3009900"/>
          <p14:tracePt t="45234" x="7529513" y="3263900"/>
          <p14:tracePt t="45242" x="7364413" y="3489325"/>
          <p14:tracePt t="45251" x="7224713" y="3698875"/>
          <p14:tracePt t="45259" x="7092950" y="3883025"/>
          <p14:tracePt t="45266" x="6997700" y="4040188"/>
          <p14:tracePt t="45275" x="6927850" y="4144963"/>
          <p14:tracePt t="45282" x="6883400" y="4257675"/>
          <p14:tracePt t="45290" x="6883400" y="4310063"/>
          <p14:tracePt t="45299" x="6883400" y="4354513"/>
          <p14:tracePt t="45307" x="6883400" y="4362450"/>
          <p14:tracePt t="45315" x="6883400" y="4389438"/>
          <p14:tracePt t="45323" x="6900863" y="4397375"/>
          <p14:tracePt t="45330" x="6988175" y="4397375"/>
          <p14:tracePt t="45339" x="7067550" y="4397375"/>
          <p14:tracePt t="45346" x="7180263" y="4337050"/>
          <p14:tracePt t="45364" x="7512050" y="4127500"/>
          <p14:tracePt t="45370" x="7686675" y="3995738"/>
          <p14:tracePt t="45379" x="7835900" y="3883025"/>
          <p14:tracePt t="45386" x="8026400" y="3716338"/>
          <p14:tracePt t="45396" x="8175625" y="3559175"/>
          <p14:tracePt t="45402" x="8315325" y="3403600"/>
          <p14:tracePt t="45414" x="8420100" y="3281363"/>
          <p14:tracePt t="45418" x="8480425" y="3184525"/>
          <p14:tracePt t="45427" x="8524875" y="3079750"/>
          <p14:tracePt t="45435" x="8532813" y="3019425"/>
          <p14:tracePt t="45442" x="8550275" y="2967038"/>
          <p14:tracePt t="45450" x="8550275" y="2932113"/>
          <p14:tracePt t="45459" x="8532813" y="2897188"/>
          <p14:tracePt t="45467" x="8507413" y="2879725"/>
          <p14:tracePt t="45474" x="8480425" y="2862263"/>
          <p14:tracePt t="45482" x="8462963" y="2852738"/>
          <p14:tracePt t="45490" x="8455025" y="2852738"/>
          <p14:tracePt t="45506" x="8437563" y="2852738"/>
          <p14:tracePt t="45580" x="8462963" y="2852738"/>
          <p14:tracePt t="45587" x="8507413" y="2879725"/>
          <p14:tracePt t="45596" x="8550275" y="2887663"/>
          <p14:tracePt t="45603" x="8577263" y="2905125"/>
          <p14:tracePt t="45615" x="8612188" y="2922588"/>
          <p14:tracePt t="45619" x="8620125" y="2922588"/>
          <p14:tracePt t="46891" x="8577263" y="2922588"/>
          <p14:tracePt t="46898" x="8455025" y="2922588"/>
          <p14:tracePt t="46906" x="8288338" y="2905125"/>
          <p14:tracePt t="46914" x="8131175" y="2905125"/>
          <p14:tracePt t="46922" x="7966075" y="2905125"/>
          <p14:tracePt t="46930" x="7766050" y="2905125"/>
          <p14:tracePt t="46938" x="7626350" y="2922588"/>
          <p14:tracePt t="46946" x="7521575" y="2949575"/>
          <p14:tracePt t="46955" x="7442200" y="2992438"/>
          <p14:tracePt t="46964" x="7372350" y="3036888"/>
          <p14:tracePt t="46970" x="7346950" y="3089275"/>
          <p14:tracePt t="46979" x="7312025" y="3141663"/>
          <p14:tracePt t="46986" x="7312025" y="3211513"/>
          <p14:tracePt t="46995" x="7312025" y="3271838"/>
          <p14:tracePt t="47002" x="7312025" y="3351213"/>
          <p14:tracePt t="47012" x="7312025" y="3411538"/>
          <p14:tracePt t="47018" x="7329488" y="3489325"/>
          <p14:tracePt t="47029" x="7329488" y="3533775"/>
          <p14:tracePt t="47034" x="7337425" y="3586163"/>
          <p14:tracePt t="47046" x="7354888" y="3629025"/>
          <p14:tracePt t="47051" x="7372350" y="3663950"/>
          <p14:tracePt t="47059" x="7399338" y="3698875"/>
          <p14:tracePt t="47066" x="7434263" y="3708400"/>
          <p14:tracePt t="47075" x="7486650" y="3716338"/>
          <p14:tracePt t="47083" x="7546975" y="3743325"/>
          <p14:tracePt t="47090" x="7608888" y="3743325"/>
          <p14:tracePt t="47099" x="7678738" y="3743325"/>
          <p14:tracePt t="47106" x="7739063" y="3743325"/>
          <p14:tracePt t="47114" x="7826375" y="3681413"/>
          <p14:tracePt t="47122" x="7905750" y="3629025"/>
          <p14:tracePt t="47131" x="7958138" y="3586163"/>
          <p14:tracePt t="47138" x="7993063" y="3533775"/>
          <p14:tracePt t="47147" x="8035925" y="3471863"/>
          <p14:tracePt t="47155" x="8035925" y="3454400"/>
          <p14:tracePt t="47162" x="8043863" y="3411538"/>
          <p14:tracePt t="47170" x="8043863" y="3376613"/>
          <p14:tracePt t="47179" x="8043863" y="3341688"/>
          <p14:tracePt t="47186" x="8043863" y="3298825"/>
          <p14:tracePt t="47196" x="8026400" y="3254375"/>
          <p14:tracePt t="47202" x="8008938" y="3211513"/>
          <p14:tracePt t="47212" x="7966075" y="3167063"/>
          <p14:tracePt t="47218" x="7923213" y="3141663"/>
          <p14:tracePt t="47229" x="7878763" y="3114675"/>
          <p14:tracePt t="47234" x="7835900" y="3097213"/>
          <p14:tracePt t="47243" x="7766050" y="3071813"/>
          <p14:tracePt t="47250" x="7748588" y="3071813"/>
          <p14:tracePt t="47259" x="7704138" y="3062288"/>
          <p14:tracePt t="47266" x="7661275" y="3062288"/>
          <p14:tracePt t="47275" x="7651750" y="3062288"/>
          <p14:tracePt t="47282" x="7616825" y="3062288"/>
          <p14:tracePt t="47290" x="7608888" y="3062288"/>
          <p14:tracePt t="47298" x="7591425" y="3062288"/>
          <p14:tracePt t="47323" x="7564438" y="3062288"/>
          <p14:tracePt t="47330" x="7546975" y="3062288"/>
          <p14:tracePt t="47339" x="7539038" y="3089275"/>
          <p14:tracePt t="47347" x="7529513" y="3097213"/>
          <p14:tracePt t="47355" x="7521575" y="3106738"/>
          <p14:tracePt t="47363" x="7494588" y="3124200"/>
          <p14:tracePt t="47379" x="7477125" y="3167063"/>
          <p14:tracePt t="47386" x="7451725" y="3211513"/>
          <p14:tracePt t="47396" x="7442200" y="3219450"/>
          <p14:tracePt t="47403" x="7434263" y="3254375"/>
          <p14:tracePt t="47413" x="7434263" y="3263900"/>
          <p14:tracePt t="47428" x="7416800" y="3281363"/>
          <p14:tracePt t="47435" x="7416800" y="3298825"/>
          <p14:tracePt t="47443" x="7416800" y="3306763"/>
          <p14:tracePt t="47451" x="7416800" y="3316288"/>
          <p14:tracePt t="47458" x="7416800" y="3324225"/>
          <p14:tracePt t="47466" x="7416800" y="3351213"/>
          <p14:tracePt t="47475" x="7416800" y="3359150"/>
          <p14:tracePt t="47482" x="7416800" y="3368675"/>
          <p14:tracePt t="47499" x="7416800" y="3386138"/>
          <p14:tracePt t="47507" x="7416800" y="3403600"/>
          <p14:tracePt t="47531" x="7416800" y="3411538"/>
          <p14:tracePt t="47538" x="7434263" y="3436938"/>
          <p14:tracePt t="47554" x="7459663" y="3436938"/>
          <p14:tracePt t="47561" x="7486650" y="3436938"/>
          <p14:tracePt t="47570" x="7521575" y="3421063"/>
          <p14:tracePt t="47579" x="7556500" y="3403600"/>
          <p14:tracePt t="47587" x="7599363" y="3341688"/>
          <p14:tracePt t="47595" x="7634288" y="3324225"/>
          <p14:tracePt t="47602" x="7678738" y="3254375"/>
          <p14:tracePt t="47612" x="7704138" y="3184525"/>
          <p14:tracePt t="47618" x="7704138" y="3124200"/>
          <p14:tracePt t="47628" x="7721600" y="3062288"/>
          <p14:tracePt t="47634" x="7731125" y="3019425"/>
          <p14:tracePt t="47643" x="7731125" y="2967038"/>
          <p14:tracePt t="47651" x="7731125" y="2922588"/>
          <p14:tracePt t="47659" x="7713663" y="2862263"/>
          <p14:tracePt t="47666" x="7696200" y="2817813"/>
          <p14:tracePt t="47675" x="7661275" y="2792413"/>
          <p14:tracePt t="47682" x="7651750" y="2765425"/>
          <p14:tracePt t="47691" x="7626350" y="2757488"/>
          <p14:tracePt t="47699" x="7608888" y="2747963"/>
          <p14:tracePt t="47706" x="7581900" y="2747963"/>
          <p14:tracePt t="47714" x="7546975" y="2747963"/>
          <p14:tracePt t="47722" x="7529513" y="2747963"/>
          <p14:tracePt t="47730" x="7486650" y="2747963"/>
          <p14:tracePt t="47738" x="7434263" y="2757488"/>
          <p14:tracePt t="47746" x="7407275" y="2827338"/>
          <p14:tracePt t="47755" x="7364413" y="2887663"/>
          <p14:tracePt t="47763" x="7329488" y="2967038"/>
          <p14:tracePt t="47770" x="7319963" y="3044825"/>
          <p14:tracePt t="47778" x="7302500" y="3132138"/>
          <p14:tracePt t="47786" x="7277100" y="3211513"/>
          <p14:tracePt t="47796" x="7277100" y="3263900"/>
          <p14:tracePt t="47802" x="7285038" y="3324225"/>
          <p14:tracePt t="47812" x="7302500" y="3386138"/>
          <p14:tracePt t="47818" x="7337425" y="3436938"/>
          <p14:tracePt t="47829" x="7354888" y="3471863"/>
          <p14:tracePt t="47834" x="7389813" y="3489325"/>
          <p14:tracePt t="47843" x="7442200" y="3516313"/>
          <p14:tracePt t="47850" x="7477125" y="3524250"/>
          <p14:tracePt t="47860" x="7512050" y="3524250"/>
          <p14:tracePt t="47867" x="7556500" y="3524250"/>
          <p14:tracePt t="47875" x="7591425" y="3524250"/>
          <p14:tracePt t="47883" x="7608888" y="3524250"/>
        </p14:tracePtLst>
      </p14:laserTraceLst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CA80DAD9-4627-85B3-E97C-01AD160D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33CC"/>
                </a:solidFill>
                <a:latin typeface="Verdana" panose="020B0604030504040204" pitchFamily="34" charset="0"/>
              </a:rPr>
              <a:t>Για τη σωστή μελέτη πολλών παραμέτρων χρειάζονται κατάλληλα λογισμικά</a:t>
            </a:r>
          </a:p>
        </p:txBody>
      </p:sp>
      <p:sp>
        <p:nvSpPr>
          <p:cNvPr id="141316" name="Text Box 4">
            <a:extLst>
              <a:ext uri="{FF2B5EF4-FFF2-40B4-BE49-F238E27FC236}">
                <a16:creationId xmlns:a16="http://schemas.microsoft.com/office/drawing/2014/main" id="{C70F19F4-482D-B7D8-67D1-7B92D82D4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71750"/>
            <a:ext cx="533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3366"/>
                </a:solidFill>
                <a:latin typeface="Verdana" panose="020B0604030504040204" pitchFamily="34" charset="0"/>
              </a:rPr>
              <a:t>7 παράμετροι : 2</a:t>
            </a:r>
            <a:r>
              <a:rPr lang="el-GR" altLang="el-GR" sz="2000" b="1" baseline="30000">
                <a:solidFill>
                  <a:srgbClr val="003366"/>
                </a:solidFill>
                <a:latin typeface="Verdana" panose="020B0604030504040204" pitchFamily="34" charset="0"/>
              </a:rPr>
              <a:t>7</a:t>
            </a:r>
            <a:r>
              <a:rPr lang="el-GR" altLang="el-GR" sz="2000" b="1">
                <a:solidFill>
                  <a:srgbClr val="003366"/>
                </a:solidFill>
                <a:latin typeface="Verdana" panose="020B0604030504040204" pitchFamily="34" charset="0"/>
              </a:rPr>
              <a:t>= 128 συνδυασμοί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4738D6E-0C89-DD0F-23B6-F1A7BAF0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09950"/>
            <a:ext cx="601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3366"/>
                </a:solidFill>
                <a:latin typeface="Verdana" panose="020B0604030504040204" pitchFamily="34" charset="0"/>
              </a:rPr>
              <a:t>12 παράμετροι : 2</a:t>
            </a:r>
            <a:r>
              <a:rPr lang="el-GR" altLang="el-GR" sz="2000" b="1" baseline="30000">
                <a:solidFill>
                  <a:srgbClr val="003366"/>
                </a:solidFill>
                <a:latin typeface="Verdana" panose="020B0604030504040204" pitchFamily="34" charset="0"/>
              </a:rPr>
              <a:t>12</a:t>
            </a:r>
            <a:r>
              <a:rPr lang="el-GR" altLang="el-GR" sz="2000" b="1">
                <a:solidFill>
                  <a:srgbClr val="003366"/>
                </a:solidFill>
                <a:latin typeface="Verdana" panose="020B0604030504040204" pitchFamily="34" charset="0"/>
              </a:rPr>
              <a:t>= 4096 συνδυασμοί !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E9B2246-C16B-D879-A318-E31ECFD7E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95750"/>
            <a:ext cx="823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3366"/>
                </a:solidFill>
                <a:latin typeface="Verdana" panose="020B0604030504040204" pitchFamily="34" charset="0"/>
              </a:rPr>
              <a:t>40 παράμετροι : 2</a:t>
            </a:r>
            <a:r>
              <a:rPr lang="el-GR" altLang="el-GR" sz="2000" b="1" baseline="30000">
                <a:solidFill>
                  <a:srgbClr val="003366"/>
                </a:solidFill>
                <a:latin typeface="Verdana" panose="020B0604030504040204" pitchFamily="34" charset="0"/>
              </a:rPr>
              <a:t>40</a:t>
            </a:r>
            <a:r>
              <a:rPr lang="el-GR" altLang="el-GR" sz="2000" b="1">
                <a:solidFill>
                  <a:srgbClr val="003366"/>
                </a:solidFill>
                <a:latin typeface="Verdana" panose="020B0604030504040204" pitchFamily="34" charset="0"/>
              </a:rPr>
              <a:t>= 1.099.511.627.776 συνδυασμοί !!!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1"/>
    </mc:Choice>
    <mc:Fallback xmlns="">
      <p:transition spd="slow" advTm="4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141316" grpId="0"/>
      <p:bldP spid="6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20792" x="7564438" y="3524250"/>
          <p14:tracePt t="20800" x="7529513" y="3524250"/>
          <p14:tracePt t="20808" x="7477125" y="3516313"/>
          <p14:tracePt t="20817" x="7442200" y="3506788"/>
          <p14:tracePt t="20824" x="7372350" y="3498850"/>
          <p14:tracePt t="20833" x="7312025" y="3463925"/>
          <p14:tracePt t="20840" x="7259638" y="3454400"/>
          <p14:tracePt t="20850" x="7154863" y="3411538"/>
          <p14:tracePt t="20856" x="7040563" y="3368675"/>
          <p14:tracePt t="20866" x="6927850" y="3316288"/>
          <p14:tracePt t="20872" x="6780213" y="3236913"/>
          <p14:tracePt t="20880" x="6630988" y="3149600"/>
          <p14:tracePt t="20888" x="6483350" y="3027363"/>
          <p14:tracePt t="20897" x="6308725" y="2897188"/>
          <p14:tracePt t="20904" x="6107113" y="2800350"/>
          <p14:tracePt t="20913" x="5959475" y="2705100"/>
          <p14:tracePt t="20920" x="5802313" y="2625725"/>
          <p14:tracePt t="20928" x="5662613" y="2573338"/>
          <p14:tracePt t="20936" x="5514975" y="2530475"/>
          <p14:tracePt t="20944" x="5357813" y="2486025"/>
          <p14:tracePt t="20952" x="5218113" y="2486025"/>
          <p14:tracePt t="20960" x="5086350" y="2486025"/>
          <p14:tracePt t="20968" x="4964113" y="2486025"/>
          <p14:tracePt t="20976" x="4859338" y="2486025"/>
          <p14:tracePt t="20984" x="4781550" y="2486025"/>
          <p14:tracePt t="20992" x="4711700" y="2486025"/>
          <p14:tracePt t="20999" x="4667250" y="2495550"/>
          <p14:tracePt t="21008" x="4649788" y="2513013"/>
          <p14:tracePt t="21017" x="4606925" y="2530475"/>
          <p14:tracePt t="21024" x="4579938" y="2565400"/>
          <p14:tracePt t="21033" x="4554538" y="2608263"/>
          <p14:tracePt t="21040" x="4537075" y="2617788"/>
          <p14:tracePt t="21050" x="4519613" y="2660650"/>
          <p14:tracePt t="21067" x="4441825" y="2800350"/>
          <p14:tracePt t="21072" x="4424363" y="2835275"/>
          <p14:tracePt t="21082" x="4397375" y="2887663"/>
          <p14:tracePt t="21088" x="4379913" y="2914650"/>
          <p14:tracePt t="21096" x="4379913" y="2922588"/>
          <p14:tracePt t="21169" x="4389438" y="2905125"/>
          <p14:tracePt t="21176" x="4414838" y="2879725"/>
          <p14:tracePt t="21184" x="4432300" y="2835275"/>
          <p14:tracePt t="21192" x="4432300" y="2809875"/>
          <p14:tracePt t="21200" x="4449763" y="2792413"/>
          <p14:tracePt t="21208" x="4449763" y="2774950"/>
          <p14:tracePt t="21273" x="4449763" y="2782888"/>
          <p14:tracePt t="21283" x="4449763" y="2862263"/>
          <p14:tracePt t="21288" x="4449763" y="2932113"/>
          <p14:tracePt t="21296" x="4449763" y="3009900"/>
          <p14:tracePt t="21304" x="4459288" y="3079750"/>
          <p14:tracePt t="21312" x="4467225" y="3097213"/>
          <p14:tracePt t="21320" x="4502150" y="3149600"/>
          <p14:tracePt t="21328" x="4519613" y="3184525"/>
          <p14:tracePt t="21336" x="4554538" y="3211513"/>
          <p14:tracePt t="21344" x="4589463" y="3211513"/>
          <p14:tracePt t="21352" x="4624388" y="3219450"/>
          <p14:tracePt t="21360" x="4649788" y="3219450"/>
          <p14:tracePt t="21368" x="4694238" y="3219450"/>
          <p14:tracePt t="21376" x="4729163" y="3194050"/>
          <p14:tracePt t="21384" x="4781550" y="3159125"/>
          <p14:tracePt t="21392" x="4824413" y="3114675"/>
          <p14:tracePt t="21400" x="4868863" y="3062288"/>
          <p14:tracePt t="21408" x="4894263" y="3027363"/>
          <p14:tracePt t="21416" x="4903788" y="3019425"/>
          <p14:tracePt t="21424" x="4929188" y="2974975"/>
          <p14:tracePt t="21481" x="4921250" y="2967038"/>
          <p14:tracePt t="21488" x="4876800" y="2974975"/>
          <p14:tracePt t="21497" x="4868863" y="3019425"/>
          <p14:tracePt t="21504" x="4859338" y="3079750"/>
          <p14:tracePt t="21512" x="4859338" y="3132138"/>
          <p14:tracePt t="21520" x="4859338" y="3167063"/>
          <p14:tracePt t="21528" x="4886325" y="3228975"/>
          <p14:tracePt t="21536" x="4903788" y="3263900"/>
          <p14:tracePt t="21544" x="4938713" y="3281363"/>
          <p14:tracePt t="21552" x="4981575" y="3316288"/>
          <p14:tracePt t="21560" x="5033963" y="3324225"/>
          <p14:tracePt t="21568" x="5086350" y="3324225"/>
          <p14:tracePt t="21576" x="5148263" y="3324225"/>
          <p14:tracePt t="21584" x="5173663" y="3324225"/>
          <p14:tracePt t="21592" x="5208588" y="3324225"/>
          <p14:tracePt t="21600" x="5253038" y="3271838"/>
          <p14:tracePt t="21608" x="5278438" y="3236913"/>
          <p14:tracePt t="21617" x="5278438" y="3194050"/>
          <p14:tracePt t="21624" x="5278438" y="3149600"/>
          <p14:tracePt t="21633" x="5278438" y="3124200"/>
          <p14:tracePt t="21640" x="5278438" y="3106738"/>
          <p14:tracePt t="21650" x="5278438" y="3097213"/>
          <p14:tracePt t="21656" x="5278438" y="3079750"/>
          <p14:tracePt t="21667" x="5260975" y="3071813"/>
          <p14:tracePt t="21672" x="5253038" y="3071813"/>
          <p14:tracePt t="21683" x="5208588" y="3071813"/>
          <p14:tracePt t="21688" x="5183188" y="3071813"/>
          <p14:tracePt t="21696" x="5138738" y="3097213"/>
          <p14:tracePt t="21704" x="5130800" y="3132138"/>
          <p14:tracePt t="21712" x="5130800" y="3184525"/>
          <p14:tracePt t="21720" x="5130800" y="3228975"/>
          <p14:tracePt t="21728" x="5156200" y="3298825"/>
          <p14:tracePt t="21737" x="5173663" y="3324225"/>
          <p14:tracePt t="21744" x="5208588" y="3359150"/>
          <p14:tracePt t="21752" x="5218113" y="3368675"/>
          <p14:tracePt t="21760" x="5260975" y="3368675"/>
          <p14:tracePt t="21768" x="5305425" y="3368675"/>
          <p14:tracePt t="21776" x="5330825" y="3368675"/>
          <p14:tracePt t="21784" x="5365750" y="3368675"/>
          <p14:tracePt t="21792" x="5383213" y="3368675"/>
          <p14:tracePt t="21799" x="5392738" y="3341688"/>
          <p14:tracePt t="21808" x="5418138" y="3324225"/>
          <p14:tracePt t="21857" x="5418138" y="33162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>
            <a:extLst>
              <a:ext uri="{FF2B5EF4-FFF2-40B4-BE49-F238E27FC236}">
                <a16:creationId xmlns:a16="http://schemas.microsoft.com/office/drawing/2014/main" id="{AFBD769A-8BA8-ABA1-76D0-F9A6BE96D6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56507" y="953293"/>
            <a:ext cx="914400" cy="1903413"/>
          </a:xfrm>
          <a:prstGeom prst="can">
            <a:avLst>
              <a:gd name="adj" fmla="val 52040"/>
            </a:avLst>
          </a:prstGeom>
          <a:solidFill>
            <a:srgbClr val="3399FF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A3AA46A4-0B50-8D6B-ED90-66A6FE023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905000"/>
            <a:ext cx="617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F5184F76-DA65-C48D-860C-DCEFF5F6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3557588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Δέσμη ακτίνων </a:t>
            </a:r>
            <a:r>
              <a:rPr lang="en-US" altLang="el-GR" sz="2400">
                <a:solidFill>
                  <a:srgbClr val="333399"/>
                </a:solidFill>
                <a:cs typeface="+mn-cs"/>
              </a:rPr>
              <a:t>LASER</a:t>
            </a:r>
            <a:endParaRPr lang="el-GR" altLang="el-GR" sz="2400">
              <a:solidFill>
                <a:srgbClr val="333399"/>
              </a:solidFill>
              <a:cs typeface="+mn-cs"/>
            </a:endParaRPr>
          </a:p>
        </p:txBody>
      </p:sp>
      <p:sp>
        <p:nvSpPr>
          <p:cNvPr id="8197" name="Litebulb">
            <a:extLst>
              <a:ext uri="{FF2B5EF4-FFF2-40B4-BE49-F238E27FC236}">
                <a16:creationId xmlns:a16="http://schemas.microsoft.com/office/drawing/2014/main" id="{C93004BF-E974-B6F5-B647-F27F323699D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14400" y="3886200"/>
            <a:ext cx="1066800" cy="1495425"/>
          </a:xfrm>
          <a:custGeom>
            <a:avLst/>
            <a:gdLst>
              <a:gd name="T0" fmla="*/ 26344036 w 21600"/>
              <a:gd name="T1" fmla="*/ 0 h 21600"/>
              <a:gd name="T2" fmla="*/ 52688072 w 21600"/>
              <a:gd name="T3" fmla="*/ 37300334 h 21600"/>
              <a:gd name="T4" fmla="*/ 0 w 21600"/>
              <a:gd name="T5" fmla="*/ 37300334 h 21600"/>
              <a:gd name="T6" fmla="*/ 26344036 w 21600"/>
              <a:gd name="T7" fmla="*/ 1035322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AEDA91E8-5045-710A-F3E2-63C2FBE6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471646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400">
                <a:solidFill>
                  <a:srgbClr val="333399"/>
                </a:solidFill>
                <a:cs typeface="+mn-cs"/>
              </a:rPr>
              <a:t>Δέσμη κοινών ακτίνων φωτός</a:t>
            </a:r>
          </a:p>
        </p:txBody>
      </p:sp>
      <p:sp>
        <p:nvSpPr>
          <p:cNvPr id="8199" name="AutoShape 9">
            <a:extLst>
              <a:ext uri="{FF2B5EF4-FFF2-40B4-BE49-F238E27FC236}">
                <a16:creationId xmlns:a16="http://schemas.microsoft.com/office/drawing/2014/main" id="{879CF810-BABE-4E95-EA2B-B52EB2AB526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39443" y="742157"/>
            <a:ext cx="1408113" cy="7543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0" scaled="1"/>
          </a:gradFill>
          <a:ln w="12700" algn="ctr">
            <a:pattFill prst="dkUpDiag">
              <a:fgClr>
                <a:schemeClr val="accent1"/>
              </a:fgClr>
              <a:bgClr>
                <a:srgbClr val="9966FF"/>
              </a:bgClr>
            </a:patt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2"/>
    </mc:Choice>
    <mc:Fallback xmlns="">
      <p:transition spd="slow" advTm="11042"/>
    </mc:Fallback>
  </mc:AlternateContent>
  <p:extLst>
    <p:ext uri="{3A86A75C-4F4B-4683-9AE1-C65F6400EC91}">
      <p14:laserTraceLst xmlns:p14="http://schemas.microsoft.com/office/powerpoint/2010/main">
        <p14:tracePtLst>
          <p14:tracePt t="1294" x="7424738" y="5707063"/>
          <p14:tracePt t="1311" x="7459663" y="5722938"/>
          <p14:tracePt t="1318" x="7469188" y="5722938"/>
          <p14:tracePt t="1327" x="7477125" y="5722938"/>
          <p14:tracePt t="1336" x="7504113" y="5722938"/>
          <p14:tracePt t="1343" x="7512050" y="5722938"/>
          <p14:tracePt t="1359" x="7521575" y="5722938"/>
          <p14:tracePt t="1375" x="7539038" y="5715000"/>
          <p14:tracePt t="1407" x="7546975" y="5707063"/>
          <p14:tracePt t="1423" x="7564438" y="5697538"/>
          <p14:tracePt t="1472" x="7581900" y="5697538"/>
          <p14:tracePt t="1544" x="7599363" y="5680075"/>
          <p14:tracePt t="1560" x="7634288" y="5654675"/>
          <p14:tracePt t="1567" x="7634288" y="5627688"/>
          <p14:tracePt t="1575" x="7686675" y="5575300"/>
          <p14:tracePt t="1583" x="7713663" y="5522913"/>
          <p14:tracePt t="1591" x="7756525" y="5453063"/>
          <p14:tracePt t="1599" x="7773988" y="5365750"/>
          <p14:tracePt t="1609" x="7808913" y="5278438"/>
          <p14:tracePt t="1616" x="7853363" y="5183188"/>
          <p14:tracePt t="1625" x="7861300" y="5086350"/>
          <p14:tracePt t="1632" x="7870825" y="4973638"/>
          <p14:tracePt t="1642" x="7905750" y="4833938"/>
          <p14:tracePt t="1648" x="7913688" y="4702175"/>
          <p14:tracePt t="1656" x="7931150" y="4546600"/>
          <p14:tracePt t="1663" x="7931150" y="4389438"/>
          <p14:tracePt t="1673" x="7931150" y="4232275"/>
          <p14:tracePt t="1679" x="7931150" y="4057650"/>
          <p14:tracePt t="1690" x="7923213" y="3883025"/>
          <p14:tracePt t="1696" x="7870825" y="3716338"/>
          <p14:tracePt t="1706" x="7835900" y="3576638"/>
          <p14:tracePt t="1712" x="7818438" y="3436938"/>
          <p14:tracePt t="1722" x="7773988" y="3306763"/>
          <p14:tracePt t="1728" x="7731125" y="3184525"/>
          <p14:tracePt t="1736" x="7686675" y="3079750"/>
          <p14:tracePt t="1743" x="7661275" y="2992438"/>
          <p14:tracePt t="1752" x="7608888" y="2905125"/>
          <p14:tracePt t="1759" x="7564438" y="2800350"/>
          <p14:tracePt t="1767" x="7539038" y="2740025"/>
          <p14:tracePt t="1776" x="7512050" y="2660650"/>
          <p14:tracePt t="1783" x="7486650" y="2608263"/>
          <p14:tracePt t="1792" x="7451725" y="2538413"/>
          <p14:tracePt t="1799" x="7407275" y="2495550"/>
          <p14:tracePt t="1808" x="7407275" y="2468563"/>
          <p14:tracePt t="1815" x="7381875" y="2425700"/>
          <p14:tracePt t="1824" x="7346950" y="2381250"/>
          <p14:tracePt t="1831" x="7337425" y="2338388"/>
          <p14:tracePt t="1840" x="7294563" y="2278063"/>
          <p14:tracePt t="1847" x="7277100" y="2251075"/>
          <p14:tracePt t="1856" x="7267575" y="2190750"/>
          <p14:tracePt t="1863" x="7250113" y="2146300"/>
          <p14:tracePt t="1875" x="7232650" y="2093913"/>
          <p14:tracePt t="1879" x="7232650" y="2033588"/>
          <p14:tracePt t="1889" x="7232650" y="1989138"/>
          <p14:tracePt t="1895" x="7232650" y="1946275"/>
          <p14:tracePt t="1905" x="7250113" y="1911350"/>
          <p14:tracePt t="1912" x="7259638" y="1884363"/>
          <p14:tracePt t="1920" x="7294563" y="1858963"/>
          <p14:tracePt t="1928" x="7319963" y="1841500"/>
          <p14:tracePt t="1936" x="7337425" y="1824038"/>
          <p14:tracePt t="1944" x="7372350" y="1797050"/>
          <p14:tracePt t="1968" x="7407275" y="1789113"/>
          <p14:tracePt t="1976" x="7416800" y="1779588"/>
          <p14:tracePt t="2024" x="7424738" y="1771650"/>
          <p14:tracePt t="2032" x="7451725" y="1771650"/>
          <p14:tracePt t="2040" x="7477125" y="1771650"/>
          <p14:tracePt t="2047" x="7521575" y="1771650"/>
          <p14:tracePt t="2056" x="7581900" y="1771650"/>
          <p14:tracePt t="2063" x="7608888" y="1806575"/>
          <p14:tracePt t="2073" x="7651750" y="1824038"/>
          <p14:tracePt t="2080" x="7678738" y="1849438"/>
          <p14:tracePt t="2090" x="7696200" y="1866900"/>
          <p14:tracePt t="2095" x="7713663" y="1893888"/>
          <p14:tracePt t="2105" x="7721600" y="1911350"/>
          <p14:tracePt t="2111" x="7739063" y="1936750"/>
          <p14:tracePt t="2127" x="7756525" y="1946275"/>
          <p14:tracePt t="2160" x="7766050" y="1954213"/>
          <p14:tracePt t="2167" x="7773988" y="1954213"/>
          <p14:tracePt t="2176" x="7800975" y="1989138"/>
          <p14:tracePt t="2192" x="7808913" y="1998663"/>
          <p14:tracePt t="2840" x="7783513" y="2024063"/>
          <p14:tracePt t="2848" x="7731125" y="2058988"/>
          <p14:tracePt t="2857" x="7661275" y="2076450"/>
          <p14:tracePt t="2864" x="7599363" y="2103438"/>
          <p14:tracePt t="2872" x="7556500" y="2111375"/>
          <p14:tracePt t="2879" x="7521575" y="2120900"/>
          <p14:tracePt t="2889" x="7512050" y="2120900"/>
          <p14:tracePt t="2895" x="7494588" y="2120900"/>
          <p14:tracePt t="2952" x="7486650" y="2120900"/>
          <p14:tracePt t="2959" x="7512050" y="2085975"/>
          <p14:tracePt t="2968" x="7539038" y="2033588"/>
          <p14:tracePt t="2976" x="7539038" y="1989138"/>
          <p14:tracePt t="2983" x="7539038" y="1928813"/>
          <p14:tracePt t="2991" x="7539038" y="1901825"/>
          <p14:tracePt t="3000" x="7539038" y="1858963"/>
          <p14:tracePt t="3008" x="7486650" y="1797050"/>
          <p14:tracePt t="3016" x="7407275" y="1754188"/>
          <p14:tracePt t="3024" x="7312025" y="1727200"/>
          <p14:tracePt t="3032" x="7215188" y="1692275"/>
          <p14:tracePt t="3040" x="7102475" y="1666875"/>
          <p14:tracePt t="3047" x="6988175" y="1649413"/>
          <p14:tracePt t="3056" x="6875463" y="1639888"/>
          <p14:tracePt t="3063" x="6780213" y="1614488"/>
          <p14:tracePt t="3072" x="6683375" y="1604963"/>
          <p14:tracePt t="3079" x="6578600" y="1604963"/>
          <p14:tracePt t="3089" x="6483350" y="1604963"/>
          <p14:tracePt t="3095" x="6403975" y="1604963"/>
          <p14:tracePt t="3106" x="6316663" y="1604963"/>
          <p14:tracePt t="3111" x="6256338" y="1597025"/>
          <p14:tracePt t="3122" x="6186488" y="1597025"/>
          <p14:tracePt t="3128" x="6099175" y="1597025"/>
          <p14:tracePt t="3136" x="6037263" y="1597025"/>
          <p14:tracePt t="3143" x="5949950" y="1604963"/>
          <p14:tracePt t="3152" x="5897563" y="1631950"/>
          <p14:tracePt t="3160" x="5837238" y="1639888"/>
          <p14:tracePt t="3168" x="5810250" y="1674813"/>
          <p14:tracePt t="3175" x="5767388" y="1692275"/>
          <p14:tracePt t="3183" x="5740400" y="1719263"/>
          <p14:tracePt t="3191" x="5722938" y="1736725"/>
          <p14:tracePt t="3280" x="5722938" y="1727200"/>
          <p14:tracePt t="3289" x="5707063" y="1701800"/>
          <p14:tracePt t="3296" x="5707063" y="1657350"/>
          <p14:tracePt t="3308" x="5689600" y="1622425"/>
          <p14:tracePt t="3312" x="5662613" y="1597025"/>
          <p14:tracePt t="3323" x="5654675" y="1579563"/>
          <p14:tracePt t="3328" x="5610225" y="1552575"/>
          <p14:tracePt t="3337" x="5557838" y="1552575"/>
          <p14:tracePt t="3344" x="5505450" y="1552575"/>
          <p14:tracePt t="3352" x="5427663" y="1552575"/>
          <p14:tracePt t="3360" x="5348288" y="1552575"/>
          <p14:tracePt t="3367" x="5313363" y="1552575"/>
          <p14:tracePt t="3375" x="5260975" y="1597025"/>
          <p14:tracePt t="3383" x="5218113" y="1666875"/>
          <p14:tracePt t="3392" x="5200650" y="1727200"/>
          <p14:tracePt t="3402" x="5200650" y="1797050"/>
          <p14:tracePt t="3409" x="5200650" y="1866900"/>
          <p14:tracePt t="3415" x="5200650" y="1936750"/>
          <p14:tracePt t="3423" x="5278438" y="1954213"/>
          <p14:tracePt t="3432" x="5340350" y="1971675"/>
          <p14:tracePt t="3440" x="5445125" y="1971675"/>
          <p14:tracePt t="3447" x="5514975" y="1971675"/>
          <p14:tracePt t="3456" x="5602288" y="1946275"/>
          <p14:tracePt t="3464" x="5680075" y="1884363"/>
          <p14:tracePt t="3472" x="5722938" y="1824038"/>
          <p14:tracePt t="3480" x="5749925" y="1744663"/>
          <p14:tracePt t="3489" x="5767388" y="1666875"/>
          <p14:tracePt t="3496" x="5767388" y="1614488"/>
          <p14:tracePt t="3506" x="5749925" y="1552575"/>
          <p14:tracePt t="3512" x="5722938" y="1517650"/>
          <p14:tracePt t="3522" x="5654675" y="1447800"/>
          <p14:tracePt t="3528" x="5610225" y="1430338"/>
          <p14:tracePt t="3536" x="5557838" y="1422400"/>
          <p14:tracePt t="3544" x="5505450" y="1422400"/>
          <p14:tracePt t="3552" x="5462588" y="1422400"/>
          <p14:tracePt t="3559" x="5435600" y="1422400"/>
          <p14:tracePt t="3567" x="5427663" y="1422400"/>
          <p14:tracePt t="3575" x="5392738" y="1447800"/>
          <p14:tracePt t="3583" x="5392738" y="1509713"/>
          <p14:tracePt t="3591" x="5418138" y="1579563"/>
          <p14:tracePt t="3599" x="5487988" y="1639888"/>
          <p14:tracePt t="3607" x="5557838" y="1684338"/>
          <p14:tracePt t="3615" x="5645150" y="1719263"/>
          <p14:tracePt t="3622" x="5749925" y="1719263"/>
          <p14:tracePt t="3631" x="5819775" y="1719263"/>
          <p14:tracePt t="3640" x="5889625" y="1709738"/>
          <p14:tracePt t="3647" x="5949950" y="1657350"/>
          <p14:tracePt t="3655" x="6011863" y="1614488"/>
          <p14:tracePt t="3664" x="6019800" y="1570038"/>
          <p14:tracePt t="3671" x="6019800" y="1517650"/>
          <p14:tracePt t="3678" x="6019800" y="1482725"/>
          <p14:tracePt t="3688" x="6019800" y="1447800"/>
          <p14:tracePt t="3694" x="6019800" y="1430338"/>
          <p14:tracePt t="3705" x="5994400" y="1404938"/>
          <p14:tracePt t="3711" x="5967413" y="1395413"/>
          <p14:tracePt t="3721" x="5897563" y="1395413"/>
          <p14:tracePt t="3727" x="5854700" y="1412875"/>
          <p14:tracePt t="3738" x="5810250" y="1447800"/>
          <p14:tracePt t="3743" x="5792788" y="1500188"/>
          <p14:tracePt t="3751" x="5775325" y="1562100"/>
          <p14:tracePt t="3759" x="5775325" y="1639888"/>
          <p14:tracePt t="3767" x="5775325" y="1719263"/>
          <p14:tracePt t="3775" x="5810250" y="1779588"/>
          <p14:tracePt t="3783" x="5845175" y="1824038"/>
          <p14:tracePt t="3791" x="5880100" y="1866900"/>
          <p14:tracePt t="3799" x="5897563" y="1893888"/>
          <p14:tracePt t="3807" x="5924550" y="1936750"/>
          <p14:tracePt t="3815" x="5942013" y="1946275"/>
          <p14:tracePt t="3823" x="5949950" y="1954213"/>
          <p14:tracePt t="3832" x="5967413" y="1971675"/>
          <p14:tracePt t="3839" x="5984875" y="1981200"/>
          <p14:tracePt t="3847" x="5994400" y="2016125"/>
          <p14:tracePt t="3855" x="6019800" y="2058988"/>
          <p14:tracePt t="3863" x="6019800" y="2111375"/>
          <p14:tracePt t="3872" x="6037263" y="2173288"/>
          <p14:tracePt t="3879" x="6054725" y="2233613"/>
          <p14:tracePt t="3888" x="6064250" y="2320925"/>
          <p14:tracePt t="3895" x="6099175" y="2390775"/>
          <p14:tracePt t="3905" x="6116638" y="2468563"/>
          <p14:tracePt t="3911" x="6159500" y="2538413"/>
          <p14:tracePt t="3921" x="6203950" y="2600325"/>
          <p14:tracePt t="3927" x="6246813" y="2643188"/>
          <p14:tracePt t="3938" x="6316663" y="2678113"/>
          <p14:tracePt t="3943" x="6369050" y="2713038"/>
          <p14:tracePt t="3951" x="6421438" y="2722563"/>
          <p14:tracePt t="3959" x="6456363" y="2730500"/>
          <p14:tracePt t="3967" x="6491288" y="2730500"/>
          <p14:tracePt t="3975" x="6508750" y="2757488"/>
          <p14:tracePt t="3991" x="6518275" y="2757488"/>
          <p14:tracePt t="4007" x="6543675" y="2757488"/>
          <p14:tracePt t="4016" x="6578600" y="2765425"/>
          <p14:tracePt t="4024" x="6605588" y="2765425"/>
          <p14:tracePt t="4032" x="6683375" y="2774950"/>
          <p14:tracePt t="4040" x="6762750" y="2782888"/>
          <p14:tracePt t="4048" x="6850063" y="2782888"/>
          <p14:tracePt t="4056" x="6953250" y="2782888"/>
          <p14:tracePt t="4063" x="7067550" y="2782888"/>
          <p14:tracePt t="4072" x="7154863" y="2782888"/>
          <p14:tracePt t="4079" x="7259638" y="2782888"/>
          <p14:tracePt t="4089" x="7346950" y="2782888"/>
          <p14:tracePt t="4095" x="7424738" y="2782888"/>
          <p14:tracePt t="4105" x="7504113" y="2782888"/>
          <p14:tracePt t="4112" x="7564438" y="2782888"/>
          <p14:tracePt t="4122" x="7626350" y="2782888"/>
          <p14:tracePt t="4128" x="7669213" y="2782888"/>
          <p14:tracePt t="4136" x="7721600" y="2782888"/>
          <p14:tracePt t="4143" x="7773988" y="2782888"/>
          <p14:tracePt t="4152" x="7826375" y="2782888"/>
          <p14:tracePt t="4160" x="7861300" y="2782888"/>
          <p14:tracePt t="4168" x="7905750" y="2782888"/>
          <p14:tracePt t="4176" x="7948613" y="2782888"/>
          <p14:tracePt t="4183" x="7975600" y="2782888"/>
          <p14:tracePt t="4191" x="7993063" y="2782888"/>
          <p14:tracePt t="4199" x="8001000" y="2782888"/>
          <p14:tracePt t="4215" x="8018463" y="2782888"/>
          <p14:tracePt t="7064" x="8026400" y="2800350"/>
          <p14:tracePt t="7080" x="8018463" y="2817813"/>
          <p14:tracePt t="7168" x="8008938" y="2827338"/>
          <p14:tracePt t="7216" x="8001000" y="2844800"/>
          <p14:tracePt t="8104" x="7993063" y="2852738"/>
          <p14:tracePt t="8112" x="7966075" y="2870200"/>
          <p14:tracePt t="8121" x="7931150" y="2897188"/>
          <p14:tracePt t="8127" x="7905750" y="2914650"/>
          <p14:tracePt t="8138" x="7861300" y="2940050"/>
          <p14:tracePt t="8144" x="7783513" y="2984500"/>
          <p14:tracePt t="8155" x="7713663" y="3001963"/>
          <p14:tracePt t="8160" x="7626350" y="3044825"/>
          <p14:tracePt t="8168" x="7564438" y="3106738"/>
          <p14:tracePt t="8175" x="7494588" y="3149600"/>
          <p14:tracePt t="8184" x="7434263" y="3194050"/>
          <p14:tracePt t="8192" x="7381875" y="3246438"/>
          <p14:tracePt t="8199" x="7312025" y="3306763"/>
          <p14:tracePt t="8207" x="7267575" y="3368675"/>
          <p14:tracePt t="8216" x="7215188" y="3429000"/>
          <p14:tracePt t="8223" x="7189788" y="3498850"/>
          <p14:tracePt t="8232" x="7172325" y="3568700"/>
          <p14:tracePt t="8239" x="7172325" y="3629025"/>
          <p14:tracePt t="8247" x="7172325" y="3690938"/>
          <p14:tracePt t="8256" x="7197725" y="3760788"/>
          <p14:tracePt t="8264" x="7232650" y="3848100"/>
          <p14:tracePt t="8272" x="7294563" y="3908425"/>
          <p14:tracePt t="8279" x="7337425" y="3987800"/>
          <p14:tracePt t="8288" x="7389813" y="4040188"/>
          <p14:tracePt t="8296" x="7451725" y="4083050"/>
          <p14:tracePt t="8304" x="7477125" y="4117975"/>
          <p14:tracePt t="8311" x="7512050" y="4135438"/>
          <p14:tracePt t="8320" x="7539038" y="4152900"/>
          <p14:tracePt t="8327" x="7556500" y="4170363"/>
          <p14:tracePt t="8338" x="7581900" y="4170363"/>
          <p14:tracePt t="8344" x="7591425" y="4170363"/>
          <p14:tracePt t="8354" x="7608888" y="4170363"/>
          <p14:tracePt t="8359" x="7626350" y="4170363"/>
          <p14:tracePt t="8368" x="7634288" y="4170363"/>
          <p14:tracePt t="8375" x="7651750" y="4152900"/>
          <p14:tracePt t="8384" x="7669213" y="4110038"/>
          <p14:tracePt t="8392" x="7686675" y="4065588"/>
          <p14:tracePt t="8400" x="7686675" y="4048125"/>
          <p14:tracePt t="8408" x="7669213" y="3995738"/>
          <p14:tracePt t="8416" x="7661275" y="3960813"/>
          <p14:tracePt t="8423" x="7616825" y="3917950"/>
          <p14:tracePt t="8432" x="7573963" y="3883025"/>
          <p14:tracePt t="8439" x="7529513" y="3873500"/>
          <p14:tracePt t="8447" x="7451725" y="3838575"/>
          <p14:tracePt t="8456" x="7346950" y="3838575"/>
          <p14:tracePt t="8464" x="7250113" y="3838575"/>
          <p14:tracePt t="8472" x="7127875" y="3865563"/>
          <p14:tracePt t="8479" x="7032625" y="3917950"/>
          <p14:tracePt t="8488" x="6918325" y="4030663"/>
          <p14:tracePt t="8496" x="6865938" y="4127500"/>
          <p14:tracePt t="8504" x="6815138" y="4284663"/>
          <p14:tracePt t="8512" x="6780213" y="4432300"/>
          <p14:tracePt t="8522" x="6780213" y="4597400"/>
          <p14:tracePt t="8527" x="6780213" y="4746625"/>
          <p14:tracePt t="8538" x="6780213" y="4876800"/>
          <p14:tracePt t="8544" x="6780213" y="4999038"/>
          <p14:tracePt t="8554" x="6840538" y="5086350"/>
          <p14:tracePt t="8560" x="6892925" y="5165725"/>
          <p14:tracePt t="8568" x="6945313" y="5200650"/>
          <p14:tracePt t="8575" x="7032625" y="5208588"/>
          <p14:tracePt t="8584" x="7102475" y="5208588"/>
          <p14:tracePt t="8592" x="7189788" y="5200650"/>
          <p14:tracePt t="8599" x="7259638" y="5148263"/>
          <p14:tracePt t="8608" x="7319963" y="5086350"/>
          <p14:tracePt t="8615" x="7364413" y="5026025"/>
          <p14:tracePt t="8624" x="7381875" y="4938713"/>
          <p14:tracePt t="8632" x="7407275" y="4851400"/>
          <p14:tracePt t="8653" x="7416800" y="4711700"/>
          <p14:tracePt t="8657" x="7407275" y="4659313"/>
          <p14:tracePt t="8663" x="7381875" y="4614863"/>
          <p14:tracePt t="8672" x="7337425" y="4572000"/>
          <p14:tracePt t="8680" x="7294563" y="4537075"/>
          <p14:tracePt t="8689" x="7232650" y="4529138"/>
          <p14:tracePt t="8696" x="7172325" y="4529138"/>
          <p14:tracePt t="8704" x="7102475" y="4529138"/>
          <p14:tracePt t="8712" x="7032625" y="4529138"/>
          <p14:tracePt t="8721" x="6962775" y="4554538"/>
          <p14:tracePt t="8727" x="6918325" y="4614863"/>
          <p14:tracePt t="8737" x="6875463" y="4719638"/>
          <p14:tracePt t="8744" x="6865938" y="4806950"/>
          <p14:tracePt t="8754" x="6865938" y="4903788"/>
          <p14:tracePt t="8760" x="6865938" y="4999038"/>
          <p14:tracePt t="8768" x="6927850" y="5095875"/>
          <p14:tracePt t="8776" x="6988175" y="5165725"/>
          <p14:tracePt t="8785" x="7102475" y="5218113"/>
          <p14:tracePt t="8792" x="7207250" y="5226050"/>
          <p14:tracePt t="8800" x="7337425" y="5226050"/>
          <p14:tracePt t="8808" x="7451725" y="5226050"/>
          <p14:tracePt t="8815" x="7564438" y="5218113"/>
          <p14:tracePt t="8823" x="7669213" y="5138738"/>
          <p14:tracePt t="8832" x="7739063" y="5060950"/>
          <p14:tracePt t="8839" x="7800975" y="4973638"/>
          <p14:tracePt t="8848" x="7843838" y="4851400"/>
          <p14:tracePt t="8856" x="7861300" y="4764088"/>
          <p14:tracePt t="8863" x="7896225" y="4659313"/>
          <p14:tracePt t="8872" x="7896225" y="4572000"/>
          <p14:tracePt t="8879" x="7896225" y="4494213"/>
          <p14:tracePt t="8888" x="7896225" y="4414838"/>
          <p14:tracePt t="8895" x="7896225" y="4354513"/>
          <p14:tracePt t="8903" x="7878763" y="4302125"/>
          <p14:tracePt t="8912" x="7870825" y="4267200"/>
          <p14:tracePt t="8921" x="7861300" y="4232275"/>
          <p14:tracePt t="8937" x="7843838" y="4222750"/>
          <p14:tracePt t="8954" x="7835900" y="4222750"/>
          <p14:tracePt t="8959" x="7826375" y="4222750"/>
          <p14:tracePt t="8967" x="7791450" y="4222750"/>
          <p14:tracePt t="8976" x="7773988" y="4222750"/>
          <p14:tracePt t="8984" x="7756525" y="4284663"/>
          <p14:tracePt t="8992" x="7739063" y="4327525"/>
          <p14:tracePt t="8999" x="7731125" y="4354513"/>
          <p14:tracePt t="9008" x="7731125" y="4397375"/>
          <p14:tracePt t="9015" x="7731125" y="4414838"/>
          <p14:tracePt t="9056" x="7731125" y="4424363"/>
          <p14:tracePt t="9063" x="7756525" y="4414838"/>
          <p14:tracePt t="9072" x="7783513" y="4362450"/>
          <p14:tracePt t="9079" x="7800975" y="4319588"/>
          <p14:tracePt t="9087" x="7808913" y="4240213"/>
          <p14:tracePt t="9095" x="7818438" y="4179888"/>
          <p14:tracePt t="9104" x="7843838" y="4127500"/>
          <p14:tracePt t="9111" x="7843838" y="4083050"/>
          <p14:tracePt t="9120" x="7843838" y="4065588"/>
          <p14:tracePt t="9127" x="7843838" y="4048125"/>
          <p14:tracePt t="9137" x="7843838" y="4022725"/>
          <p14:tracePt t="9143" x="7826375" y="4005263"/>
          <p14:tracePt t="9160" x="7800975" y="3995738"/>
          <p14:tracePt t="9168" x="7773988" y="3995738"/>
          <p14:tracePt t="9176" x="7713663" y="3978275"/>
          <p14:tracePt t="9185" x="7643813" y="3978275"/>
          <p14:tracePt t="9192" x="7581900" y="3978275"/>
          <p14:tracePt t="9200" x="7512050" y="3978275"/>
          <p14:tracePt t="9207" x="7442200" y="3987800"/>
          <p14:tracePt t="9215" x="7354888" y="4022725"/>
          <p14:tracePt t="9223" x="7302500" y="4040188"/>
          <p14:tracePt t="9232" x="7250113" y="4040188"/>
          <p14:tracePt t="9239" x="7207250" y="4065588"/>
          <p14:tracePt t="9247" x="7189788" y="4075113"/>
          <p14:tracePt t="9256" x="7180263" y="4075113"/>
          <p14:tracePt t="9272" x="7172325" y="4083050"/>
          <p14:tracePt t="9279" x="7162800" y="4092575"/>
          <p14:tracePt t="9664" x="7172325" y="4065588"/>
          <p14:tracePt t="9671" x="7215188" y="4022725"/>
          <p14:tracePt t="9679" x="7277100" y="3960813"/>
          <p14:tracePt t="9688" x="7329488" y="3908425"/>
          <p14:tracePt t="9695" x="7381875" y="3848100"/>
          <p14:tracePt t="9704" x="7434263" y="3795713"/>
          <p14:tracePt t="9711" x="7494588" y="3743325"/>
          <p14:tracePt t="9720" x="7539038" y="3708400"/>
          <p14:tracePt t="9727" x="7556500" y="3673475"/>
          <p14:tracePt t="9738" x="7581900" y="3656013"/>
          <p14:tracePt t="9743" x="7608888" y="3611563"/>
          <p14:tracePt t="9754" x="7634288" y="3603625"/>
          <p14:tracePt t="9760" x="7669213" y="3568700"/>
          <p14:tracePt t="9768" x="7686675" y="3541713"/>
          <p14:tracePt t="9776" x="7731125" y="3516313"/>
          <p14:tracePt t="9784" x="7756525" y="3498850"/>
          <p14:tracePt t="9792" x="7808913" y="3471863"/>
          <p14:tracePt t="9799" x="7853363" y="3446463"/>
          <p14:tracePt t="9808" x="7896225" y="3436938"/>
          <p14:tracePt t="9815" x="7940675" y="3403600"/>
          <p14:tracePt t="9823" x="7958138" y="3394075"/>
          <p14:tracePt t="9831" x="7975600" y="3386138"/>
          <p14:tracePt t="9840" x="8001000" y="3359150"/>
          <p14:tracePt t="9848" x="8018463" y="3351213"/>
          <p14:tracePt t="9872" x="8026400" y="3341688"/>
          <p14:tracePt t="9895" x="8026400" y="3316288"/>
          <p14:tracePt t="9904" x="8035925" y="3306763"/>
          <p14:tracePt t="9911" x="8035925" y="3298825"/>
          <p14:tracePt t="9921" x="8043863" y="3271838"/>
          <p14:tracePt t="9927" x="8061325" y="3263900"/>
          <p14:tracePt t="9943" x="8061325" y="3254375"/>
          <p14:tracePt t="9954" x="8070850" y="3236913"/>
        </p14:tracePtLst>
      </p14:laserTraceLst>
    </p:ext>
  </p:extLs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055AEF74-A5E9-E88D-98C6-1B4A60D5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14400"/>
            <a:ext cx="9034462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id="{EA35E68F-740A-AA70-B4CD-318C57BC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200"/>
            <a:ext cx="2962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>
                <a:solidFill>
                  <a:srgbClr val="C0504D"/>
                </a:solidFill>
                <a:latin typeface="Verdana" panose="020B0604030504040204" pitchFamily="34" charset="0"/>
              </a:rPr>
              <a:t>Polyvariate plot</a:t>
            </a:r>
            <a:endParaRPr lang="el-GR" altLang="el-GR" sz="2800">
              <a:solidFill>
                <a:srgbClr val="C0504D"/>
              </a:solidFill>
              <a:latin typeface="Verdana" panose="020B0604030504040204" pitchFamily="34" charset="0"/>
            </a:endParaRP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DB2428C5-6E78-00B7-3431-0340EA03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6629400"/>
            <a:ext cx="4379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900">
                <a:solidFill>
                  <a:srgbClr val="C0504D"/>
                </a:solidFill>
                <a:latin typeface="Verdana" panose="020B0604030504040204" pitchFamily="34" charset="0"/>
              </a:rPr>
              <a:t>Pfeffer et al. </a:t>
            </a:r>
            <a:r>
              <a:rPr lang="el-GR" altLang="el-GR" sz="900">
                <a:solidFill>
                  <a:srgbClr val="C0504D"/>
                </a:solidFill>
                <a:latin typeface="Verdana" panose="020B0604030504040204" pitchFamily="34" charset="0"/>
              </a:rPr>
              <a:t>Cytometry Part B (Clinical Cytometry) 76B:295–314 (2009)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3"/>
    </mc:Choice>
    <mc:Fallback xmlns="">
      <p:transition spd="slow" advTm="15273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B8D6CDAC-AC1E-55D0-D139-AC542542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561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C984E56B-652E-9E62-91CD-3B011DBE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5562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>
            <a:extLst>
              <a:ext uri="{FF2B5EF4-FFF2-40B4-BE49-F238E27FC236}">
                <a16:creationId xmlns:a16="http://schemas.microsoft.com/office/drawing/2014/main" id="{4F9E4843-7160-A8FB-6A14-7A5414F35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"/>
            <a:ext cx="2722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rgbClr val="C0504D"/>
                </a:solidFill>
                <a:latin typeface="Verdana" panose="020B0604030504040204" pitchFamily="34" charset="0"/>
              </a:rPr>
              <a:t>Probability Binning Algorithm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098A2569-25DD-2EBC-9ED6-D2502DAA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6613525"/>
            <a:ext cx="374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b="1">
                <a:solidFill>
                  <a:srgbClr val="C0504D"/>
                </a:solidFill>
                <a:latin typeface="Verdana" panose="020B0604030504040204" pitchFamily="34" charset="0"/>
              </a:rPr>
              <a:t>Kalina et al. </a:t>
            </a:r>
            <a:r>
              <a:rPr lang="el-GR" altLang="el-GR" sz="1000" b="1">
                <a:solidFill>
                  <a:srgbClr val="C0504D"/>
                </a:solidFill>
                <a:latin typeface="Verdana" panose="020B0604030504040204" pitchFamily="34" charset="0"/>
              </a:rPr>
              <a:t>Cytometry Part A  75A: 902909,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5"/>
    </mc:Choice>
    <mc:Fallback xmlns="">
      <p:transition spd="slow" advTm="19895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Εικόνα 2">
            <a:extLst>
              <a:ext uri="{FF2B5EF4-FFF2-40B4-BE49-F238E27FC236}">
                <a16:creationId xmlns:a16="http://schemas.microsoft.com/office/drawing/2014/main" id="{2CB0368F-E63E-5DF9-7C74-2C079288F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55800"/>
            <a:ext cx="4724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Εικόνα 4">
            <a:extLst>
              <a:ext uri="{FF2B5EF4-FFF2-40B4-BE49-F238E27FC236}">
                <a16:creationId xmlns:a16="http://schemas.microsoft.com/office/drawing/2014/main" id="{C169772F-90AB-FA78-2B3E-ABEBFE7A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655320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Εικόνα 6">
            <a:extLst>
              <a:ext uri="{FF2B5EF4-FFF2-40B4-BE49-F238E27FC236}">
                <a16:creationId xmlns:a16="http://schemas.microsoft.com/office/drawing/2014/main" id="{785DFFC4-DA9C-7A06-56BF-DB528276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66875"/>
            <a:ext cx="2554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Εικόνα 8">
            <a:extLst>
              <a:ext uri="{FF2B5EF4-FFF2-40B4-BE49-F238E27FC236}">
                <a16:creationId xmlns:a16="http://schemas.microsoft.com/office/drawing/2014/main" id="{8243988F-FEFA-A886-72BA-D9EE4D18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066800"/>
            <a:ext cx="1714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Εικόνα 3">
            <a:extLst>
              <a:ext uri="{FF2B5EF4-FFF2-40B4-BE49-F238E27FC236}">
                <a16:creationId xmlns:a16="http://schemas.microsoft.com/office/drawing/2014/main" id="{E6862BF2-554B-8D18-DB46-8A3371A7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55675"/>
            <a:ext cx="39624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Εικόνα 5">
            <a:extLst>
              <a:ext uri="{FF2B5EF4-FFF2-40B4-BE49-F238E27FC236}">
                <a16:creationId xmlns:a16="http://schemas.microsoft.com/office/drawing/2014/main" id="{F43F773A-6984-3DEE-A571-434615F9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667250"/>
            <a:ext cx="3213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9"/>
    </mc:Choice>
    <mc:Fallback xmlns="">
      <p:transition spd="slow" advTm="23219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>
            <a:extLst>
              <a:ext uri="{FF2B5EF4-FFF2-40B4-BE49-F238E27FC236}">
                <a16:creationId xmlns:a16="http://schemas.microsoft.com/office/drawing/2014/main" id="{AB4A59BC-43E8-1ED4-CCB9-9FE02DD6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8107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 b="1">
                <a:solidFill>
                  <a:srgbClr val="003366"/>
                </a:solidFill>
                <a:latin typeface="Verdana" panose="020B0604030504040204" pitchFamily="34" charset="0"/>
              </a:rPr>
              <a:t>Όμως!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F9B47FB-984E-8372-AA65-C96E6F5D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2060575"/>
            <a:ext cx="7737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0000"/>
                </a:solidFill>
                <a:latin typeface="Verdana" panose="020B0604030504040204" pitchFamily="34" charset="0"/>
              </a:rPr>
              <a:t>Η κυτταρομετρία κρύβει παγίδες	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5CA9212-5E91-C323-7811-105C147C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357563"/>
            <a:ext cx="21844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1"/>
    </mc:Choice>
    <mc:Fallback xmlns="">
      <p:transition spd="slow" advTm="6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19301" x="5462588" y="3316288"/>
          <p14:tracePt t="19308" x="5584825" y="3368675"/>
          <p14:tracePt t="19315" x="5680075" y="3411538"/>
          <p14:tracePt t="19325" x="5732463" y="3429000"/>
          <p14:tracePt t="19331" x="5740400" y="3436938"/>
          <p14:tracePt t="19459" x="5757863" y="3446463"/>
          <p14:tracePt t="19468" x="5757863" y="3489325"/>
          <p14:tracePt t="19475" x="5757863" y="3568700"/>
          <p14:tracePt t="19483" x="5757863" y="3629025"/>
          <p14:tracePt t="19492" x="5775325" y="3708400"/>
          <p14:tracePt t="19499" x="5802313" y="3795713"/>
          <p14:tracePt t="19508" x="5819775" y="3848100"/>
          <p14:tracePt t="19515" x="5854700" y="3917950"/>
          <p14:tracePt t="19524" x="5872163" y="3960813"/>
          <p14:tracePt t="19531" x="5889625" y="4005263"/>
          <p14:tracePt t="19541" x="5907088" y="4022725"/>
          <p14:tracePt t="19547" x="5932488" y="4057650"/>
          <p14:tracePt t="19573" x="5959475" y="4110038"/>
          <p14:tracePt t="19579" x="5976938" y="4127500"/>
          <p14:tracePt t="19588" x="5984875" y="4135438"/>
          <p14:tracePt t="19595" x="6002338" y="4152900"/>
          <p14:tracePt t="19603" x="6037263" y="4197350"/>
          <p14:tracePt t="19611" x="6072188" y="4240213"/>
          <p14:tracePt t="19619" x="6107113" y="4284663"/>
          <p14:tracePt t="19628" x="6151563" y="4354513"/>
          <p14:tracePt t="19635" x="6194425" y="4414838"/>
          <p14:tracePt t="19643" x="6246813" y="4484688"/>
          <p14:tracePt t="19651" x="6291263" y="4546600"/>
          <p14:tracePt t="19659" x="6326188" y="4624388"/>
          <p14:tracePt t="19668" x="6369050" y="4711700"/>
          <p14:tracePt t="19675" x="6413500" y="4789488"/>
          <p14:tracePt t="19683" x="6438900" y="4886325"/>
          <p14:tracePt t="19691" x="6508750" y="4964113"/>
          <p14:tracePt t="19700" x="6526213" y="5016500"/>
          <p14:tracePt t="19707" x="6561138" y="5103813"/>
          <p14:tracePt t="19715" x="6588125" y="5173663"/>
          <p14:tracePt t="19724" x="6613525" y="5235575"/>
          <p14:tracePt t="19731" x="6630988" y="5287963"/>
          <p14:tracePt t="19741" x="6640513" y="5348288"/>
          <p14:tracePt t="19747" x="6640513" y="5400675"/>
          <p14:tracePt t="19757" x="6648450" y="5445125"/>
          <p14:tracePt t="19764" x="6675438" y="5497513"/>
          <p14:tracePt t="19774" x="6683375" y="5549900"/>
          <p14:tracePt t="19779" x="6683375" y="5592763"/>
          <p14:tracePt t="19787" x="6692900" y="5637213"/>
          <p14:tracePt t="19795" x="6692900" y="5672138"/>
          <p14:tracePt t="19803" x="6692900" y="5715000"/>
          <p14:tracePt t="19811" x="6700838" y="5749925"/>
          <p14:tracePt t="19819" x="6700838" y="5784850"/>
          <p14:tracePt t="19828" x="6700838" y="5810250"/>
          <p14:tracePt t="19835" x="6700838" y="5837238"/>
          <p14:tracePt t="19843" x="6727825" y="5880100"/>
          <p14:tracePt t="19851" x="6727825" y="5897563"/>
          <p14:tracePt t="19859" x="6735763" y="5932488"/>
          <p14:tracePt t="19867" x="6735763" y="5976938"/>
          <p14:tracePt t="19875" x="6745288" y="6002338"/>
          <p14:tracePt t="19883" x="6745288" y="6046788"/>
          <p14:tracePt t="19891" x="6762750" y="6089650"/>
          <p14:tracePt t="19899" x="6780213" y="6134100"/>
          <p14:tracePt t="19908" x="6780213" y="6151563"/>
          <p14:tracePt t="19915" x="6805613" y="6203950"/>
          <p14:tracePt t="19925" x="6823075" y="6229350"/>
          <p14:tracePt t="19931" x="6865938" y="6273800"/>
          <p14:tracePt t="19941" x="6900863" y="6281738"/>
          <p14:tracePt t="19947" x="6953250" y="6308725"/>
          <p14:tracePt t="19958" x="7005638" y="6316663"/>
          <p14:tracePt t="19963" x="7075488" y="6316663"/>
          <p14:tracePt t="19974" x="7137400" y="6316663"/>
          <p14:tracePt t="19979" x="7215188" y="6316663"/>
          <p14:tracePt t="19990" x="7285038" y="6316663"/>
          <p14:tracePt t="19995" x="7329488" y="6316663"/>
          <p14:tracePt t="20004" x="7381875" y="6316663"/>
          <p14:tracePt t="20011" x="7389813" y="6308725"/>
          <p14:tracePt t="20020" x="7399338" y="6299200"/>
          <p14:tracePt t="20100" x="7416800" y="6291263"/>
          <p14:tracePt t="20107" x="7434263" y="6281738"/>
          <p14:tracePt t="20115" x="7434263" y="6264275"/>
          <p14:tracePt t="20123" x="7442200" y="6246813"/>
          <p14:tracePt t="20131" x="7459663" y="6238875"/>
          <p14:tracePt t="20141" x="7486650" y="6194425"/>
          <p14:tracePt t="20147" x="7529513" y="6169025"/>
          <p14:tracePt t="20157" x="7573963" y="6134100"/>
          <p14:tracePt t="20163" x="7608888" y="6116638"/>
          <p14:tracePt t="20173" x="7651750" y="6081713"/>
          <p14:tracePt t="20179" x="7686675" y="6064250"/>
          <p14:tracePt t="20190" x="7721600" y="6037263"/>
          <p14:tracePt t="20195" x="7739063" y="6019800"/>
          <p14:tracePt t="20203" x="7748588" y="6019800"/>
          <p14:tracePt t="20211" x="7766050" y="6002338"/>
        </p14:tracePtLst>
      </p14:laserTraceLst>
    </p:ext>
  </p:extLs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383F923C-C6DB-5A88-5291-45DE59B4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28588"/>
            <a:ext cx="706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Γιατί μας ενδιαφέρει ο ενδελεχής ελέγχος ποιότητας της ανάλυσης;</a:t>
            </a:r>
          </a:p>
        </p:txBody>
      </p:sp>
      <p:sp>
        <p:nvSpPr>
          <p:cNvPr id="71683" name="Text Box 4">
            <a:extLst>
              <a:ext uri="{FF2B5EF4-FFF2-40B4-BE49-F238E27FC236}">
                <a16:creationId xmlns:a16="http://schemas.microsoft.com/office/drawing/2014/main" id="{26F5F65E-F741-1E84-2DC6-C9307718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4732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Εγκυρότητα αποτελεσμάτων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19D6D2F-B000-5575-97D0-E64A634E6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2411413"/>
            <a:ext cx="4987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Λεπτομερέστερη ανάλυση πληθυσμών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(«καθαρές» εικόνες!)</a:t>
            </a:r>
          </a:p>
        </p:txBody>
      </p:sp>
      <p:pic>
        <p:nvPicPr>
          <p:cNvPr id="71685" name="Εικόνα 3" descr="Εικόνα που περιέχει κείμενο, πινακίδα/σή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A9D1EC8-CFEB-03C5-C8B9-557DB8CF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75"/>
            <a:ext cx="954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4">
            <a:extLst>
              <a:ext uri="{FF2B5EF4-FFF2-40B4-BE49-F238E27FC236}">
                <a16:creationId xmlns:a16="http://schemas.microsoft.com/office/drawing/2014/main" id="{ADA0EA5F-B02D-44B7-0CD1-01CAD092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965575"/>
            <a:ext cx="858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Σταθερότητα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(να είναι συγκρίσιμες οι εικόνες των διαφόρων δειγμάτων)</a:t>
            </a:r>
          </a:p>
        </p:txBody>
      </p:sp>
      <p:sp>
        <p:nvSpPr>
          <p:cNvPr id="71687" name="Text Box 4">
            <a:extLst>
              <a:ext uri="{FF2B5EF4-FFF2-40B4-BE49-F238E27FC236}">
                <a16:creationId xmlns:a16="http://schemas.microsoft.com/office/drawing/2014/main" id="{EE962CDB-DD8C-5075-FEDB-96B2368E0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5130800"/>
            <a:ext cx="48085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Προτύπωση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(να είναι συγκρίσιμες οι εικόνες μας με εκείνες άλλων εργαστηρίων)</a:t>
            </a:r>
          </a:p>
        </p:txBody>
      </p:sp>
      <p:pic>
        <p:nvPicPr>
          <p:cNvPr id="71688" name="Εικόνα 8" descr="Εικόνα που περιέχει χορτάρι, θολά&#10;&#10;Περιγραφή που δημιουργήθηκε αυτόματα">
            <a:extLst>
              <a:ext uri="{FF2B5EF4-FFF2-40B4-BE49-F238E27FC236}">
                <a16:creationId xmlns:a16="http://schemas.microsoft.com/office/drawing/2014/main" id="{0AB2942F-9EAD-E40D-649C-CAEEF93B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89163"/>
            <a:ext cx="2514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Εικόνα 9">
            <a:extLst>
              <a:ext uri="{FF2B5EF4-FFF2-40B4-BE49-F238E27FC236}">
                <a16:creationId xmlns:a16="http://schemas.microsoft.com/office/drawing/2014/main" id="{EE1C6E2E-1910-5FAB-6A58-1AB2D1EC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776788"/>
            <a:ext cx="31638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81"/>
    </mc:Choice>
    <mc:Fallback xmlns="">
      <p:transition spd="slow" advTm="129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6" grpId="0"/>
      <p:bldP spid="7168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0DF67DC7-5EF6-BEE6-EE88-12B4FC5F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2400"/>
            <a:ext cx="706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Ποιες είναι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 οι βασικότερες παράμετροι;</a:t>
            </a:r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B481CD0B-35A0-B2AA-438E-0FACBE4A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243013"/>
            <a:ext cx="4440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Ένταση ενός συγκεκριμένου σήματος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(</a:t>
            </a:r>
            <a:r>
              <a:rPr lang="en-US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Fluorescence Intensity - FI)</a:t>
            </a:r>
            <a:r>
              <a:rPr lang="el-GR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7CE43C88-9186-019F-AB18-2AF9DF55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88" y="2900543"/>
            <a:ext cx="43909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Συντελεστής Μεταβλητότητας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Coefficient of variation</a:t>
            </a:r>
            <a:endParaRPr lang="el-GR" altLang="el-GR" sz="1600" b="1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>
                <a:solidFill>
                  <a:srgbClr val="1F497D"/>
                </a:solidFill>
                <a:latin typeface="Verdana" panose="020B0604030504040204" pitchFamily="34" charset="0"/>
              </a:rPr>
              <a:t>CV = Standard Deviation*100/mean</a:t>
            </a:r>
            <a:endParaRPr lang="el-GR" altLang="el-GR" sz="1600" b="1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pic>
        <p:nvPicPr>
          <p:cNvPr id="72709" name="Εικόνα 2">
            <a:extLst>
              <a:ext uri="{FF2B5EF4-FFF2-40B4-BE49-F238E27FC236}">
                <a16:creationId xmlns:a16="http://schemas.microsoft.com/office/drawing/2014/main" id="{5ADDBBAA-BBE2-4E12-238F-9AC1619E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10" y="1088312"/>
            <a:ext cx="1440160" cy="10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Εικόνα 5">
            <a:extLst>
              <a:ext uri="{FF2B5EF4-FFF2-40B4-BE49-F238E27FC236}">
                <a16:creationId xmlns:a16="http://schemas.microsoft.com/office/drawing/2014/main" id="{A7975293-05E7-E214-E30A-B5BE4833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77" y="2124176"/>
            <a:ext cx="17811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4">
            <a:extLst>
              <a:ext uri="{FF2B5EF4-FFF2-40B4-BE49-F238E27FC236}">
                <a16:creationId xmlns:a16="http://schemas.microsoft.com/office/drawing/2014/main" id="{533EA80D-2191-5601-9466-8814AEC9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3" y="2071778"/>
            <a:ext cx="5368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1F497D"/>
                </a:solidFill>
                <a:latin typeface="Verdana" panose="020B0604030504040204" pitchFamily="34" charset="0"/>
              </a:rPr>
              <a:t>Μέση/Διάμεση ένταση πολλών σημάτων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1F497D"/>
                </a:solidFill>
                <a:latin typeface="Verdana" panose="020B0604030504040204" pitchFamily="34" charset="0"/>
              </a:rPr>
              <a:t>(</a:t>
            </a:r>
            <a:r>
              <a:rPr lang="en-US" altLang="el-GR" sz="1600" b="1" dirty="0">
                <a:solidFill>
                  <a:srgbClr val="1F497D"/>
                </a:solidFill>
                <a:latin typeface="Verdana" panose="020B0604030504040204" pitchFamily="34" charset="0"/>
              </a:rPr>
              <a:t>Mean/ median Fluorescence Intensity MFI)</a:t>
            </a:r>
            <a:r>
              <a:rPr lang="el-GR" altLang="el-GR" sz="1600" b="1" dirty="0">
                <a:solidFill>
                  <a:srgbClr val="1F497D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113F3D0-36A9-55E2-8964-954623974C19}"/>
              </a:ext>
            </a:extLst>
          </p:cNvPr>
          <p:cNvSpPr/>
          <p:nvPr/>
        </p:nvSpPr>
        <p:spPr>
          <a:xfrm>
            <a:off x="1078707" y="3429000"/>
            <a:ext cx="2269157" cy="3086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140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216E4A0-84C9-2791-32F2-53A0AE5C87EB}"/>
              </a:ext>
            </a:extLst>
          </p:cNvPr>
          <p:cNvSpPr/>
          <p:nvPr/>
        </p:nvSpPr>
        <p:spPr>
          <a:xfrm>
            <a:off x="4012556" y="3435025"/>
            <a:ext cx="849313" cy="2942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1400"/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36CA5A5F-F1C2-7CE9-F4A5-72720EB126F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213286" y="3737696"/>
            <a:ext cx="841858" cy="582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D3241CAA-D8D1-C209-0CC4-709858F6695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051053" y="3729308"/>
            <a:ext cx="1386160" cy="5721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6" name="Text Box 4">
            <a:extLst>
              <a:ext uri="{FF2B5EF4-FFF2-40B4-BE49-F238E27FC236}">
                <a16:creationId xmlns:a16="http://schemas.microsoft.com/office/drawing/2014/main" id="{4B7C9CE6-77C6-93B0-B6F5-6C70BD4C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50" y="4282238"/>
            <a:ext cx="7603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Του </a:t>
            </a:r>
            <a:r>
              <a:rPr lang="en-US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FI</a:t>
            </a:r>
            <a:r>
              <a:rPr lang="el-GR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 πανομοιότυπων σωματιδίων (=ποιότητα εικόνας </a:t>
            </a:r>
            <a:r>
              <a:rPr lang="el-GR" altLang="el-GR" sz="1400" b="1" dirty="0" err="1">
                <a:solidFill>
                  <a:srgbClr val="1F497D"/>
                </a:solidFill>
                <a:latin typeface="Verdana" panose="020B0604030504040204" pitchFamily="34" charset="0"/>
              </a:rPr>
              <a:t>στικτογραμμάτων</a:t>
            </a:r>
            <a:r>
              <a:rPr lang="el-GR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)</a:t>
            </a:r>
          </a:p>
        </p:txBody>
      </p:sp>
      <p:pic>
        <p:nvPicPr>
          <p:cNvPr id="72717" name="Εικόνα 16" descr="Εικόνα που περιέχει χορτάρι, θολά&#10;&#10;Περιγραφή που δημιουργήθηκε αυτόματα">
            <a:extLst>
              <a:ext uri="{FF2B5EF4-FFF2-40B4-BE49-F238E27FC236}">
                <a16:creationId xmlns:a16="http://schemas.microsoft.com/office/drawing/2014/main" id="{1064A186-8BD2-80DC-69E3-77C223BF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20" y="3582166"/>
            <a:ext cx="95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Text Box 4">
            <a:extLst>
              <a:ext uri="{FF2B5EF4-FFF2-40B4-BE49-F238E27FC236}">
                <a16:creationId xmlns:a16="http://schemas.microsoft.com/office/drawing/2014/main" id="{E7FCAA9D-F196-1F10-8A68-23FEAFF1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94" y="4747511"/>
            <a:ext cx="6511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Του Μ</a:t>
            </a:r>
            <a:r>
              <a:rPr lang="en-US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FI</a:t>
            </a:r>
            <a:r>
              <a:rPr lang="el-GR" altLang="el-GR" sz="1400" b="1" dirty="0">
                <a:solidFill>
                  <a:srgbClr val="1F497D"/>
                </a:solidFill>
                <a:latin typeface="Verdana" panose="020B0604030504040204" pitchFamily="34" charset="0"/>
              </a:rPr>
              <a:t> διαφορετικών μετρήσεων  (=σταθερότητα μετρήσεων)</a:t>
            </a:r>
          </a:p>
        </p:txBody>
      </p:sp>
      <p:sp>
        <p:nvSpPr>
          <p:cNvPr id="72719" name="Text Box 4">
            <a:extLst>
              <a:ext uri="{FF2B5EF4-FFF2-40B4-BE49-F238E27FC236}">
                <a16:creationId xmlns:a16="http://schemas.microsoft.com/office/drawing/2014/main" id="{09DB9FDE-76CB-9DE4-93D4-0A95A906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94" y="5201005"/>
            <a:ext cx="721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rgbClr val="1F497D"/>
                </a:solidFill>
                <a:latin typeface="Verdana" panose="020B0604030504040204" pitchFamily="34" charset="0"/>
              </a:rPr>
              <a:t>Του αποτελέσματος διαφορετικών μετρήσεων  (=ακρίβεια μετρήσεων)</a:t>
            </a:r>
          </a:p>
        </p:txBody>
      </p:sp>
      <p:pic>
        <p:nvPicPr>
          <p:cNvPr id="72720" name="Εικόνα 21">
            <a:extLst>
              <a:ext uri="{FF2B5EF4-FFF2-40B4-BE49-F238E27FC236}">
                <a16:creationId xmlns:a16="http://schemas.microsoft.com/office/drawing/2014/main" id="{635C92BD-FE23-EC11-A946-FB839E32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57" y="4819282"/>
            <a:ext cx="14303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A4ED784-B881-2648-91DB-4DAD05EA3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970" y="5643710"/>
            <a:ext cx="2305606" cy="1044852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C7DD5F1-0D00-BC5D-7E48-73B92B0D6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94" y="5827582"/>
            <a:ext cx="17604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1F497D"/>
                </a:solidFill>
                <a:latin typeface="Verdana" panose="020B0604030504040204" pitchFamily="34" charset="0"/>
              </a:rPr>
              <a:t>Γραμμικότητα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27"/>
    </mc:Choice>
    <mc:Fallback xmlns="">
      <p:transition spd="slow" advTm="311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/>
      <p:bldP spid="72711" grpId="0"/>
      <p:bldP spid="9" grpId="0" animBg="1"/>
      <p:bldP spid="10" grpId="0" animBg="1"/>
      <p:bldP spid="72716" grpId="0"/>
      <p:bldP spid="72718" grpId="0"/>
      <p:bldP spid="72719" grpId="0"/>
      <p:bldP spid="6" grpId="0"/>
    </p:bldLst>
  </p:timing>
  <p:extLst>
    <p:ext uri="{3A86A75C-4F4B-4683-9AE1-C65F6400EC91}">
      <p14:laserTraceLst xmlns:p14="http://schemas.microsoft.com/office/powerpoint/2010/main">
        <p14:tracePtLst>
          <p14:tracePt t="29418" x="7766050" y="5994400"/>
          <p14:tracePt t="29426" x="7616825" y="5862638"/>
          <p14:tracePt t="29435" x="7434263" y="5697538"/>
          <p14:tracePt t="29442" x="7154863" y="5522913"/>
          <p14:tracePt t="29452" x="6927850" y="5348288"/>
          <p14:tracePt t="29458" x="6710363" y="5200650"/>
          <p14:tracePt t="29467" x="6500813" y="5060950"/>
          <p14:tracePt t="29473" x="6299200" y="4973638"/>
          <p14:tracePt t="29482" x="6124575" y="4868863"/>
          <p14:tracePt t="29490" x="5994400" y="4806950"/>
          <p14:tracePt t="29498" x="5880100" y="4729163"/>
          <p14:tracePt t="29506" x="5802313" y="4667250"/>
          <p14:tracePt t="29513" x="5775325" y="4632325"/>
          <p14:tracePt t="29522" x="5749925" y="4606925"/>
          <p14:tracePt t="29689" x="5810250" y="4694238"/>
          <p14:tracePt t="29697" x="5889625" y="4806950"/>
          <p14:tracePt t="29705" x="5976938" y="4999038"/>
          <p14:tracePt t="29713" x="6107113" y="5226050"/>
          <p14:tracePt t="29721" x="6246813" y="5357813"/>
          <p14:tracePt t="29729" x="6413500" y="5435600"/>
          <p14:tracePt t="29737" x="6588125" y="5453063"/>
          <p14:tracePt t="29745" x="6780213" y="5427663"/>
          <p14:tracePt t="29754" x="6997700" y="5365750"/>
          <p14:tracePt t="29761" x="7224713" y="5253038"/>
          <p14:tracePt t="29769" x="7442200" y="5103813"/>
          <p14:tracePt t="29777" x="7661275" y="4973638"/>
          <p14:tracePt t="29785" x="7905750" y="4754563"/>
          <p14:tracePt t="29793" x="8070850" y="4554538"/>
          <p14:tracePt t="29801" x="8201025" y="4371975"/>
          <p14:tracePt t="29809" x="8288338" y="4205288"/>
          <p14:tracePt t="29817" x="8332788" y="4057650"/>
          <p14:tracePt t="29825" x="8358188" y="3900488"/>
          <p14:tracePt t="29833" x="8358188" y="3778250"/>
          <p14:tracePt t="29841" x="8358188" y="3681413"/>
          <p14:tracePt t="29851" x="8358188" y="3586163"/>
          <p14:tracePt t="29857" x="8288338" y="3498850"/>
          <p14:tracePt t="29867" x="8228013" y="3421063"/>
          <p14:tracePt t="29873" x="8175625" y="3359150"/>
          <p14:tracePt t="29882" x="8105775" y="3289300"/>
          <p14:tracePt t="29889" x="8026400" y="3228975"/>
          <p14:tracePt t="29898" x="7975600" y="3184525"/>
          <p14:tracePt t="29906" x="7896225" y="3124200"/>
          <p14:tracePt t="29913" x="7826375" y="3079750"/>
          <p14:tracePt t="29921" x="7800975" y="3054350"/>
          <p14:tracePt t="29929" x="7756525" y="3027363"/>
          <p14:tracePt t="29937" x="7713663" y="2992438"/>
          <p14:tracePt t="29945" x="7704138" y="2974975"/>
          <p14:tracePt t="29953" x="7678738" y="2967038"/>
          <p14:tracePt t="29961" x="7651750" y="2940050"/>
          <p14:tracePt t="29969" x="7626350" y="2922588"/>
          <p14:tracePt t="29977" x="7608888" y="2897188"/>
          <p14:tracePt t="29985" x="7573963" y="2887663"/>
          <p14:tracePt t="29993" x="7546975" y="2862263"/>
          <p14:tracePt t="30001" x="7504113" y="2852738"/>
          <p14:tracePt t="30009" x="7459663" y="2844800"/>
          <p14:tracePt t="30017" x="7434263" y="2809875"/>
          <p14:tracePt t="30025" x="7389813" y="2800350"/>
          <p14:tracePt t="30033" x="7319963" y="2792413"/>
          <p14:tracePt t="30051" x="7215188" y="2757488"/>
          <p14:tracePt t="30057" x="7145338" y="2730500"/>
          <p14:tracePt t="30067" x="7092950" y="2713038"/>
          <p14:tracePt t="30074" x="7040563" y="2687638"/>
          <p14:tracePt t="30084" x="6980238" y="2678113"/>
          <p14:tracePt t="30089" x="6953250" y="2643188"/>
          <p14:tracePt t="30097" x="6927850" y="2635250"/>
          <p14:tracePt t="30105" x="6892925" y="2617788"/>
          <p14:tracePt t="30114" x="6875463" y="2590800"/>
          <p14:tracePt t="30121" x="6865938" y="2582863"/>
          <p14:tracePt t="30137" x="6865938" y="2555875"/>
          <p14:tracePt t="30153" x="6840538" y="2538413"/>
          <p14:tracePt t="30178" x="6832600" y="2503488"/>
          <p14:tracePt t="30193" x="6832600" y="2486025"/>
          <p14:tracePt t="30201" x="6805613" y="2460625"/>
          <p14:tracePt t="30218" x="6805613" y="2443163"/>
          <p14:tracePt t="30225" x="6788150" y="2416175"/>
          <p14:tracePt t="30258" x="6788150" y="2398713"/>
          <p14:tracePt t="30273" x="6788150" y="2381250"/>
          <p14:tracePt t="30281" x="6788150" y="2373313"/>
          <p14:tracePt t="30297" x="6788150" y="2363788"/>
          <p14:tracePt t="30306" x="6788150" y="2338388"/>
          <p14:tracePt t="30314" x="6788150" y="2328863"/>
          <p14:tracePt t="30321" x="6788150" y="2320925"/>
          <p14:tracePt t="30329" x="6788150" y="2286000"/>
          <p14:tracePt t="30338" x="6788150" y="2278063"/>
          <p14:tracePt t="30345" x="6788150" y="2268538"/>
          <p14:tracePt t="30369" x="6788150" y="2251075"/>
          <p14:tracePt t="30442" x="6788150" y="2233613"/>
          <p14:tracePt t="30450" x="6788150" y="2225675"/>
          <p14:tracePt t="30474" x="6788150" y="2208213"/>
          <p14:tracePt t="30484" x="6788150" y="2198688"/>
          <p14:tracePt t="30498" x="6788150" y="2181225"/>
          <p14:tracePt t="30515" x="6788150" y="2163763"/>
          <p14:tracePt t="30522" x="6788150" y="2155825"/>
          <p14:tracePt t="30546" x="6788150" y="2146300"/>
          <p14:tracePt t="30554" x="6788150" y="2120900"/>
          <p14:tracePt t="30570" x="6788150" y="2111375"/>
          <p14:tracePt t="30578" x="6788150" y="2103438"/>
          <p14:tracePt t="30586" x="6788150" y="2093913"/>
          <p14:tracePt t="30594" x="6788150" y="2058988"/>
          <p14:tracePt t="30610" x="6805613" y="2051050"/>
          <p14:tracePt t="30756" x="6805613" y="2033588"/>
          <p14:tracePt t="30826" x="6805613" y="2051050"/>
          <p14:tracePt t="30834" x="6815138" y="2058988"/>
          <p14:tracePt t="30842" x="6832600" y="2076450"/>
          <p14:tracePt t="30858" x="6850063" y="2085975"/>
          <p14:tracePt t="30883" x="6892925" y="2103438"/>
          <p14:tracePt t="30889" x="6910388" y="2103438"/>
          <p14:tracePt t="30899" x="6945313" y="2103438"/>
          <p14:tracePt t="30906" x="6962775" y="2103438"/>
          <p14:tracePt t="30914" x="6988175" y="2103438"/>
          <p14:tracePt t="30922" x="6997700" y="2103438"/>
          <p14:tracePt t="30930" x="7040563" y="2103438"/>
          <p14:tracePt t="30946" x="7067550" y="2103438"/>
          <p14:tracePt t="30962" x="7092950" y="2103438"/>
          <p14:tracePt t="30970" x="7110413" y="2103438"/>
          <p14:tracePt t="30986" x="7119938" y="2093913"/>
          <p14:tracePt t="31026" x="7127875" y="2093913"/>
          <p14:tracePt t="31042" x="7137400" y="2076450"/>
          <p14:tracePt t="31051" x="7154863" y="2076450"/>
          <p14:tracePt t="31068" x="7162800" y="2076450"/>
          <p14:tracePt t="31074" x="7180263" y="2076450"/>
          <p14:tracePt t="31090" x="7207250" y="2076450"/>
          <p14:tracePt t="31098" x="7224713" y="2076450"/>
          <p14:tracePt t="31114" x="7242175" y="2076450"/>
          <p14:tracePt t="31283" x="7232650" y="2076450"/>
          <p14:tracePt t="31290" x="7224713" y="2076450"/>
          <p14:tracePt t="31298" x="7215188" y="2076450"/>
          <p14:tracePt t="31306" x="7197725" y="2076450"/>
          <p14:tracePt t="31314" x="7180263" y="2076450"/>
          <p14:tracePt t="31322" x="7172325" y="2076450"/>
          <p14:tracePt t="31330" x="7154863" y="2076450"/>
          <p14:tracePt t="31338" x="7127875" y="2076450"/>
          <p14:tracePt t="31354" x="7102475" y="2076450"/>
          <p14:tracePt t="31362" x="7092950" y="2076450"/>
          <p14:tracePt t="31378" x="7050088" y="2076450"/>
          <p14:tracePt t="31386" x="7015163" y="2076450"/>
          <p14:tracePt t="31394" x="6997700" y="2085975"/>
          <p14:tracePt t="31402" x="6980238" y="2085975"/>
          <p14:tracePt t="31410" x="6953250" y="2085975"/>
          <p14:tracePt t="31418" x="6927850" y="2085975"/>
          <p14:tracePt t="31426" x="6910388" y="2085975"/>
          <p14:tracePt t="31435" x="6883400" y="2103438"/>
          <p14:tracePt t="31442" x="6850063" y="2103438"/>
          <p14:tracePt t="31451" x="6832600" y="2103438"/>
          <p14:tracePt t="31458" x="6797675" y="2120900"/>
          <p14:tracePt t="31468" x="6780213" y="2120900"/>
          <p14:tracePt t="31474" x="6745288" y="2120900"/>
          <p14:tracePt t="31484" x="6718300" y="2128838"/>
          <p14:tracePt t="31490" x="6710363" y="2128838"/>
          <p14:tracePt t="31499" x="6665913" y="2128838"/>
          <p14:tracePt t="31506" x="6657975" y="2128838"/>
          <p14:tracePt t="31515" x="6623050" y="2138363"/>
          <p14:tracePt t="31522" x="6613525" y="2138363"/>
          <p14:tracePt t="31538" x="6605588" y="2138363"/>
          <p14:tracePt t="31642" x="6578600" y="2138363"/>
          <p14:tracePt t="31666" x="6570663" y="2138363"/>
          <p14:tracePt t="31684" x="6561138" y="2138363"/>
          <p14:tracePt t="31706" x="6543675" y="2138363"/>
          <p14:tracePt t="31722" x="6526213" y="2138363"/>
          <p14:tracePt t="31730" x="6518275" y="2120900"/>
          <p14:tracePt t="31738" x="6518275" y="2111375"/>
          <p14:tracePt t="31765" x="6518275" y="2093913"/>
          <p14:tracePt t="31795" x="6526213" y="2076450"/>
          <p14:tracePt t="31802" x="6526213" y="2068513"/>
          <p14:tracePt t="31809" x="6543675" y="2058988"/>
          <p14:tracePt t="31818" x="6553200" y="2058988"/>
          <p14:tracePt t="31825" x="6561138" y="2051050"/>
          <p14:tracePt t="31841" x="6570663" y="2051050"/>
          <p14:tracePt t="31851" x="6588125" y="2033588"/>
          <p14:tracePt t="31857" x="6605588" y="2033588"/>
          <p14:tracePt t="31874" x="6630988" y="2033588"/>
          <p14:tracePt t="31884" x="6640513" y="2033588"/>
          <p14:tracePt t="31890" x="6675438" y="2033588"/>
          <p14:tracePt t="31897" x="6692900" y="2033588"/>
          <p14:tracePt t="31905" x="6727825" y="2033588"/>
          <p14:tracePt t="31914" x="6770688" y="2033588"/>
          <p14:tracePt t="31922" x="6805613" y="2033588"/>
          <p14:tracePt t="31929" x="6823075" y="2033588"/>
          <p14:tracePt t="31938" x="6858000" y="2033588"/>
          <p14:tracePt t="31945" x="6892925" y="2033588"/>
          <p14:tracePt t="31954" x="6900863" y="2033588"/>
          <p14:tracePt t="31961" x="6910388" y="2033588"/>
          <p14:tracePt t="31969" x="6945313" y="2033588"/>
          <p14:tracePt t="31977" x="6953250" y="2033588"/>
          <p14:tracePt t="31986" x="6962775" y="2033588"/>
          <p14:tracePt t="32002" x="6988175" y="2033588"/>
          <p14:tracePt t="32009" x="6997700" y="2033588"/>
          <p14:tracePt t="32017" x="7005638" y="2033588"/>
          <p14:tracePt t="32033" x="7023100" y="2033588"/>
          <p14:tracePt t="32051" x="7050088" y="2033588"/>
          <p14:tracePt t="32058" x="7067550" y="2033588"/>
          <p14:tracePt t="32067" x="7092950" y="2033588"/>
          <p14:tracePt t="32073" x="7110413" y="2033588"/>
          <p14:tracePt t="32084" x="7119938" y="2033588"/>
          <p14:tracePt t="32089" x="7154863" y="2033588"/>
          <p14:tracePt t="32098" x="7162800" y="2033588"/>
          <p14:tracePt t="32106" x="7180263" y="2033588"/>
          <p14:tracePt t="32114" x="7207250" y="2033588"/>
          <p14:tracePt t="32122" x="7215188" y="2033588"/>
          <p14:tracePt t="32130" x="7224713" y="2033588"/>
          <p14:tracePt t="32138" x="7242175" y="2033588"/>
          <p14:tracePt t="32146" x="7259638" y="2033588"/>
          <p14:tracePt t="32162" x="7267575" y="2033588"/>
          <p14:tracePt t="32178" x="7285038" y="2033588"/>
          <p14:tracePt t="32355" x="7267575" y="2033588"/>
          <p14:tracePt t="32362" x="7259638" y="2033588"/>
          <p14:tracePt t="32371" x="7224713" y="2033588"/>
          <p14:tracePt t="32378" x="7197725" y="2033588"/>
          <p14:tracePt t="32386" x="7154863" y="2033588"/>
          <p14:tracePt t="32394" x="7145338" y="2033588"/>
          <p14:tracePt t="32402" x="7092950" y="2051050"/>
          <p14:tracePt t="32410" x="7050088" y="2051050"/>
          <p14:tracePt t="32417" x="7005638" y="2058988"/>
          <p14:tracePt t="32426" x="6970713" y="2058988"/>
          <p14:tracePt t="32434" x="6935788" y="2058988"/>
          <p14:tracePt t="32441" x="6927850" y="2058988"/>
          <p14:tracePt t="32451" x="6892925" y="2058988"/>
          <p14:tracePt t="32458" x="6850063" y="2076450"/>
          <p14:tracePt t="32469" x="6840538" y="2076450"/>
          <p14:tracePt t="32474" x="6823075" y="2076450"/>
          <p14:tracePt t="32485" x="6780213" y="2076450"/>
          <p14:tracePt t="32491" x="6762750" y="2085975"/>
          <p14:tracePt t="32504" x="6745288" y="2085975"/>
          <p14:tracePt t="32506" x="6710363" y="2085975"/>
          <p14:tracePt t="32515" x="6692900" y="2085975"/>
          <p14:tracePt t="32522" x="6665913" y="2103438"/>
          <p14:tracePt t="32538" x="6657975" y="2103438"/>
          <p14:tracePt t="32554" x="6630988" y="2103438"/>
          <p14:tracePt t="32562" x="6623050" y="2103438"/>
          <p14:tracePt t="32796" x="6630988" y="2103438"/>
          <p14:tracePt t="32802" x="6675438" y="2103438"/>
          <p14:tracePt t="32819" x="6683375" y="2093913"/>
          <p14:tracePt t="32826" x="6692900" y="2093913"/>
          <p14:tracePt t="32842" x="6718300" y="2093913"/>
          <p14:tracePt t="32851" x="6727825" y="2093913"/>
          <p14:tracePt t="32858" x="6745288" y="2076450"/>
          <p14:tracePt t="32868" x="6770688" y="2076450"/>
          <p14:tracePt t="32874" x="6788150" y="2076450"/>
          <p14:tracePt t="32884" x="6832600" y="2076450"/>
          <p14:tracePt t="32890" x="6858000" y="2076450"/>
          <p14:tracePt t="32901" x="6875463" y="2076450"/>
          <p14:tracePt t="32906" x="6910388" y="2076450"/>
          <p14:tracePt t="32915" x="6945313" y="2076450"/>
          <p14:tracePt t="32922" x="6962775" y="2076450"/>
          <p14:tracePt t="32930" x="7005638" y="2076450"/>
          <p14:tracePt t="32938" x="7040563" y="2076450"/>
          <p14:tracePt t="32946" x="7067550" y="2076450"/>
          <p14:tracePt t="32954" x="7092950" y="2076450"/>
          <p14:tracePt t="32962" x="7119938" y="2076450"/>
          <p14:tracePt t="32970" x="7127875" y="2076450"/>
          <p14:tracePt t="32978" x="7154863" y="2076450"/>
          <p14:tracePt t="32986" x="7162800" y="2076450"/>
          <p14:tracePt t="32994" x="7172325" y="2076450"/>
          <p14:tracePt t="33002" x="7180263" y="2076450"/>
          <p14:tracePt t="33010" x="7207250" y="2076450"/>
          <p14:tracePt t="33018" x="7215188" y="2076450"/>
          <p14:tracePt t="33026" x="7224713" y="2076450"/>
          <p14:tracePt t="33042" x="7242175" y="2076450"/>
          <p14:tracePt t="33051" x="7259638" y="2076450"/>
          <p14:tracePt t="33067" x="7267575" y="2076450"/>
          <p14:tracePt t="33074" x="7285038" y="2076450"/>
          <p14:tracePt t="33085" x="7294563" y="2076450"/>
          <p14:tracePt t="33090" x="7329488" y="2076450"/>
          <p14:tracePt t="33098" x="7337425" y="2076450"/>
          <p14:tracePt t="33106" x="7372350" y="2076450"/>
          <p14:tracePt t="33115" x="7389813" y="2076450"/>
          <p14:tracePt t="33122" x="7424738" y="2076450"/>
          <p14:tracePt t="33130" x="7442200" y="2076450"/>
          <p14:tracePt t="33138" x="7477125" y="2076450"/>
          <p14:tracePt t="33147" x="7486650" y="2076450"/>
          <p14:tracePt t="33234" x="7504113" y="2085975"/>
          <p14:tracePt t="33242" x="7504113" y="2103438"/>
          <p14:tracePt t="33250" x="7512050" y="2146300"/>
          <p14:tracePt t="33258" x="7564438" y="2216150"/>
          <p14:tracePt t="33268" x="7616825" y="2268538"/>
          <p14:tracePt t="33274" x="7686675" y="2346325"/>
          <p14:tracePt t="33285" x="7739063" y="2425700"/>
          <p14:tracePt t="33290" x="7773988" y="2451100"/>
          <p14:tracePt t="33298" x="7773988" y="2478088"/>
          <p14:tracePt t="33318" x="7773988" y="2486025"/>
          <p14:tracePt t="35434" x="7773988" y="2495550"/>
          <p14:tracePt t="35619" x="7766050" y="2513013"/>
          <p14:tracePt t="35626" x="7696200" y="2513013"/>
          <p14:tracePt t="35635" x="7581900" y="2513013"/>
          <p14:tracePt t="35642" x="7486650" y="2513013"/>
          <p14:tracePt t="35651" x="7416800" y="2513013"/>
          <p14:tracePt t="35658" x="7389813" y="2513013"/>
          <p14:tracePt t="35670" x="7372350" y="2513013"/>
          <p14:tracePt t="35722" x="7329488" y="2503488"/>
          <p14:tracePt t="35730" x="7319963" y="2486025"/>
          <p14:tracePt t="35738" x="7277100" y="2416175"/>
          <p14:tracePt t="35746" x="7259638" y="2373313"/>
          <p14:tracePt t="35754" x="7224713" y="2311400"/>
          <p14:tracePt t="35762" x="7189788" y="2268538"/>
          <p14:tracePt t="35770" x="7145338" y="2208213"/>
          <p14:tracePt t="35778" x="7102475" y="2163763"/>
          <p14:tracePt t="35788" x="7058025" y="2120900"/>
          <p14:tracePt t="35794" x="7023100" y="2093913"/>
          <p14:tracePt t="35803" x="6980238" y="2068513"/>
          <p14:tracePt t="35811" x="6962775" y="2051050"/>
          <p14:tracePt t="35818" x="6953250" y="2051050"/>
          <p14:tracePt t="35849" x="6935788" y="2051050"/>
          <p14:tracePt t="35898" x="6927850" y="2033588"/>
          <p14:tracePt t="35906" x="6927850" y="2016125"/>
          <p14:tracePt t="35916" x="6892925" y="1981200"/>
          <p14:tracePt t="35922" x="6883400" y="1971675"/>
          <p14:tracePt t="35930" x="6875463" y="1946275"/>
          <p14:tracePt t="35938" x="6865938" y="1936750"/>
          <p14:tracePt t="35954" x="6865938" y="1928813"/>
          <p14:tracePt t="35963" x="6850063" y="1919288"/>
          <p14:tracePt t="35970" x="6840538" y="1901825"/>
          <p14:tracePt t="35978" x="6840538" y="1893888"/>
          <p14:tracePt t="35986" x="6840538" y="1884363"/>
          <p14:tracePt t="35994" x="6832600" y="1876425"/>
          <p14:tracePt t="36010" x="6823075" y="1841500"/>
          <p14:tracePt t="36018" x="6805613" y="1831975"/>
          <p14:tracePt t="36026" x="6788150" y="1797050"/>
          <p14:tracePt t="36049" x="6780213" y="1727200"/>
          <p14:tracePt t="36058" x="6780213" y="1719263"/>
          <p14:tracePt t="36067" x="6780213" y="1709738"/>
          <p14:tracePt t="36178" x="6788150" y="1709738"/>
          <p14:tracePt t="36186" x="6805613" y="1744663"/>
          <p14:tracePt t="36194" x="6805613" y="1779588"/>
          <p14:tracePt t="36202" x="6815138" y="1824038"/>
          <p14:tracePt t="36210" x="6815138" y="1841500"/>
          <p14:tracePt t="36219" x="6823075" y="1901825"/>
          <p14:tracePt t="36226" x="6832600" y="1911350"/>
          <p14:tracePt t="36242" x="6832600" y="1928813"/>
          <p14:tracePt t="36306" x="6832600" y="1901825"/>
          <p14:tracePt t="36316" x="6850063" y="1884363"/>
          <p14:tracePt t="36322" x="6850063" y="1841500"/>
          <p14:tracePt t="36330" x="6850063" y="1797050"/>
          <p14:tracePt t="36338" x="6850063" y="1771650"/>
          <p14:tracePt t="36346" x="6850063" y="1744663"/>
          <p14:tracePt t="36354" x="6850063" y="1719263"/>
          <p14:tracePt t="36362" x="6850063" y="1709738"/>
          <p14:tracePt t="36370" x="6850063" y="1684338"/>
          <p14:tracePt t="36443" x="6850063" y="1692275"/>
          <p14:tracePt t="36450" x="6850063" y="1744663"/>
          <p14:tracePt t="36458" x="6850063" y="1789113"/>
          <p14:tracePt t="36467" x="6850063" y="1841500"/>
          <p14:tracePt t="36474" x="6850063" y="1884363"/>
          <p14:tracePt t="36484" x="6850063" y="1911350"/>
          <p14:tracePt t="36490" x="6850063" y="1928813"/>
          <p14:tracePt t="36500" x="6850063" y="1946275"/>
          <p14:tracePt t="36554" x="6850063" y="1936750"/>
          <p14:tracePt t="36562" x="6850063" y="1893888"/>
          <p14:tracePt t="36570" x="6850063" y="1849438"/>
          <p14:tracePt t="36578" x="6850063" y="1814513"/>
          <p14:tracePt t="36586" x="6850063" y="1789113"/>
          <p14:tracePt t="36594" x="6850063" y="1762125"/>
          <p14:tracePt t="36602" x="6850063" y="1744663"/>
          <p14:tracePt t="36610" x="6850063" y="1727200"/>
          <p14:tracePt t="36626" x="6850063" y="1719263"/>
          <p14:tracePt t="36682" x="6850063" y="1736725"/>
          <p14:tracePt t="36690" x="6850063" y="1779588"/>
          <p14:tracePt t="36700" x="6850063" y="1824038"/>
          <p14:tracePt t="36706" x="6850063" y="1841500"/>
          <p14:tracePt t="36716" x="6850063" y="1884363"/>
          <p14:tracePt t="36722" x="6850063" y="1911350"/>
          <p14:tracePt t="36731" x="6850063" y="1928813"/>
          <p14:tracePt t="36738" x="6850063" y="1946275"/>
          <p14:tracePt t="36826" x="6850063" y="1928813"/>
          <p14:tracePt t="36834" x="6850063" y="1893888"/>
          <p14:tracePt t="36842" x="6850063" y="1849438"/>
          <p14:tracePt t="36849" x="6850063" y="1831975"/>
          <p14:tracePt t="36858" x="6858000" y="1797050"/>
          <p14:tracePt t="36867" x="6858000" y="1771650"/>
          <p14:tracePt t="36874" x="6865938" y="1754188"/>
          <p14:tracePt t="36883" x="6865938" y="1744663"/>
          <p14:tracePt t="36900" x="6865938" y="1727200"/>
          <p14:tracePt t="36954" x="6892925" y="1744663"/>
          <p14:tracePt t="36963" x="6892925" y="1779588"/>
          <p14:tracePt t="36970" x="6900863" y="1824038"/>
          <p14:tracePt t="36978" x="6910388" y="1841500"/>
          <p14:tracePt t="36986" x="6918325" y="1884363"/>
          <p14:tracePt t="36994" x="6935788" y="1919288"/>
          <p14:tracePt t="37002" x="6945313" y="1946275"/>
          <p14:tracePt t="37010" x="6945313" y="1954213"/>
          <p14:tracePt t="37018" x="6953250" y="1971675"/>
          <p14:tracePt t="37026" x="6953250" y="1989138"/>
          <p14:tracePt t="37098" x="6953250" y="1981200"/>
          <p14:tracePt t="37106" x="6953250" y="1946275"/>
          <p14:tracePt t="37116" x="6953250" y="1928813"/>
          <p14:tracePt t="37122" x="6953250" y="1884363"/>
          <p14:tracePt t="37131" x="6953250" y="1849438"/>
          <p14:tracePt t="37138" x="6953250" y="1831975"/>
          <p14:tracePt t="37147" x="6953250" y="1814513"/>
          <p14:tracePt t="37154" x="6962775" y="1797050"/>
          <p14:tracePt t="37162" x="6962775" y="1789113"/>
          <p14:tracePt t="37258" x="6962775" y="1824038"/>
          <p14:tracePt t="37265" x="6962775" y="1841500"/>
          <p14:tracePt t="37274" x="6962775" y="1884363"/>
          <p14:tracePt t="37283" x="6962775" y="1911350"/>
          <p14:tracePt t="37290" x="6962775" y="1928813"/>
          <p14:tracePt t="37300" x="6962775" y="1946275"/>
          <p14:tracePt t="37386" x="6962775" y="1901825"/>
          <p14:tracePt t="37394" x="6962775" y="1884363"/>
          <p14:tracePt t="37402" x="6962775" y="1849438"/>
          <p14:tracePt t="37410" x="6962775" y="1814513"/>
          <p14:tracePt t="37418" x="6962775" y="1789113"/>
          <p14:tracePt t="37426" x="6962775" y="1762125"/>
          <p14:tracePt t="37434" x="6962775" y="1727200"/>
          <p14:tracePt t="37442" x="6962775" y="1719263"/>
          <p14:tracePt t="37450" x="6962775" y="1709738"/>
          <p14:tracePt t="37458" x="6962775" y="1701800"/>
          <p14:tracePt t="37467" x="6953250" y="1684338"/>
          <p14:tracePt t="37538" x="6953250" y="1692275"/>
          <p14:tracePt t="37547" x="6953250" y="1727200"/>
          <p14:tracePt t="37555" x="6953250" y="1771650"/>
          <p14:tracePt t="37563" x="6953250" y="1789113"/>
          <p14:tracePt t="37571" x="6953250" y="1824038"/>
          <p14:tracePt t="37578" x="6953250" y="1841500"/>
          <p14:tracePt t="37587" x="6953250" y="1876425"/>
          <p14:tracePt t="37594" x="6953250" y="1901825"/>
          <p14:tracePt t="37603" x="6953250" y="1928813"/>
          <p14:tracePt t="37619" x="6953250" y="1946275"/>
          <p14:tracePt t="37626" x="6953250" y="1954213"/>
          <p14:tracePt t="37682" x="6953250" y="1963738"/>
          <p14:tracePt t="37699" x="6953250" y="1989138"/>
          <p14:tracePt t="37706" x="6953250" y="1998663"/>
          <p14:tracePt t="37716" x="6953250" y="2006600"/>
          <p14:tracePt t="37722" x="6953250" y="2016125"/>
          <p14:tracePt t="37746" x="6953250" y="2041525"/>
          <p14:tracePt t="37754" x="6953250" y="2051050"/>
          <p14:tracePt t="37890" x="6935788" y="2058988"/>
          <p14:tracePt t="37899" x="6927850" y="2058988"/>
          <p14:tracePt t="37906" x="6883400" y="2058988"/>
          <p14:tracePt t="37916" x="6840538" y="2058988"/>
          <p14:tracePt t="37922" x="6797675" y="2058988"/>
          <p14:tracePt t="37933" x="6780213" y="2058988"/>
          <p14:tracePt t="37938" x="6745288" y="2058988"/>
          <p14:tracePt t="37947" x="6718300" y="2058988"/>
          <p14:tracePt t="37954" x="6692900" y="2058988"/>
          <p14:tracePt t="37962" x="6675438" y="2058988"/>
          <p14:tracePt t="37970" x="6665913" y="2058988"/>
          <p14:tracePt t="37978" x="6657975" y="2058988"/>
          <p14:tracePt t="37986" x="6648450" y="2058988"/>
          <p14:tracePt t="38002" x="6630988" y="2058988"/>
          <p14:tracePt t="38010" x="6623050" y="2051050"/>
          <p14:tracePt t="38042" x="6605588" y="2033588"/>
          <p14:tracePt t="38082" x="6578600" y="2033588"/>
          <p14:tracePt t="38155" x="6588125" y="2033588"/>
          <p14:tracePt t="38166" x="6675438" y="2033588"/>
          <p14:tracePt t="38172" x="6745288" y="2033588"/>
          <p14:tracePt t="38178" x="6832600" y="2033588"/>
          <p14:tracePt t="38186" x="6910388" y="2033588"/>
          <p14:tracePt t="38194" x="6988175" y="2033588"/>
          <p14:tracePt t="38203" x="7050088" y="2033588"/>
          <p14:tracePt t="38210" x="7127875" y="2033588"/>
          <p14:tracePt t="38218" x="7197725" y="2033588"/>
          <p14:tracePt t="38226" x="7259638" y="2033588"/>
          <p14:tracePt t="38234" x="7329488" y="2033588"/>
          <p14:tracePt t="38242" x="7372350" y="2033588"/>
          <p14:tracePt t="38250" x="7424738" y="2033588"/>
          <p14:tracePt t="38258" x="7486650" y="2033588"/>
          <p14:tracePt t="38266" x="7546975" y="2033588"/>
          <p14:tracePt t="38273" x="7591425" y="2033588"/>
          <p14:tracePt t="38283" x="7643813" y="2033588"/>
          <p14:tracePt t="38290" x="7696200" y="2033588"/>
          <p14:tracePt t="38299" x="7748588" y="2033588"/>
          <p14:tracePt t="38306" x="7791450" y="2033588"/>
          <p14:tracePt t="38316" x="7835900" y="2033588"/>
          <p14:tracePt t="38322" x="7896225" y="2033588"/>
          <p14:tracePt t="38330" x="7940675" y="2033588"/>
          <p14:tracePt t="38338" x="7993063" y="2033588"/>
          <p14:tracePt t="38346" x="8035925" y="2033588"/>
          <p14:tracePt t="38354" x="8078788" y="2033588"/>
          <p14:tracePt t="38362" x="8096250" y="2033588"/>
          <p14:tracePt t="38370" x="8113713" y="2033588"/>
          <p14:tracePt t="38378" x="8131175" y="2033588"/>
          <p14:tracePt t="38491" x="8140700" y="2051050"/>
          <p14:tracePt t="38498" x="8140700" y="2076450"/>
          <p14:tracePt t="38506" x="8140700" y="2120900"/>
          <p14:tracePt t="38516" x="8140700" y="2146300"/>
          <p14:tracePt t="38522" x="8140700" y="2173288"/>
          <p14:tracePt t="38530" x="8140700" y="2181225"/>
          <p14:tracePt t="38538" x="8140700" y="2216150"/>
          <p14:tracePt t="38546" x="8140700" y="2225675"/>
          <p14:tracePt t="38578" x="8158163" y="2233613"/>
          <p14:tracePt t="67467" x="8148638" y="2251075"/>
          <p14:tracePt t="67476" x="8140700" y="2251075"/>
          <p14:tracePt t="67642" x="8253413" y="2268538"/>
          <p14:tracePt t="67650" x="8420100" y="2346325"/>
          <p14:tracePt t="67658" x="8577263" y="2408238"/>
          <p14:tracePt t="67666" x="8699500" y="2486025"/>
          <p14:tracePt t="67676" x="8777288" y="2520950"/>
          <p14:tracePt t="67682" x="8812213" y="2530475"/>
          <p14:tracePt t="67692" x="8821738" y="2538413"/>
          <p14:tracePt t="67746" x="8759825" y="2565400"/>
          <p14:tracePt t="67754" x="8655050" y="2573338"/>
          <p14:tracePt t="67762" x="8550275" y="2600325"/>
          <p14:tracePt t="67770" x="8445500" y="2617788"/>
          <p14:tracePt t="67778" x="8350250" y="2643188"/>
          <p14:tracePt t="67786" x="8262938" y="2660650"/>
          <p14:tracePt t="67794" x="8183563" y="2695575"/>
          <p14:tracePt t="67802" x="8140700" y="2730500"/>
          <p14:tracePt t="67810" x="8113713" y="2747963"/>
          <p14:tracePt t="67818" x="8070850" y="2792413"/>
          <p14:tracePt t="67826" x="8061325" y="2844800"/>
          <p14:tracePt t="67834" x="8061325" y="2914650"/>
          <p14:tracePt t="67842" x="8061325" y="2974975"/>
          <p14:tracePt t="67850" x="8061325" y="3036888"/>
          <p14:tracePt t="67859" x="8061325" y="3054350"/>
          <p14:tracePt t="67866" x="8061325" y="3079750"/>
          <p14:tracePt t="67891" x="8070850" y="3089275"/>
          <p14:tracePt t="67910" x="8078788" y="3089275"/>
          <p14:tracePt t="67930" x="8026400" y="3062288"/>
          <p14:tracePt t="67938" x="7983538" y="3054350"/>
          <p14:tracePt t="67946" x="7966075" y="3027363"/>
          <p14:tracePt t="67954" x="7923213" y="3019425"/>
          <p14:tracePt t="67962" x="7888288" y="3009900"/>
          <p14:tracePt t="67970" x="7853363" y="2984500"/>
          <p14:tracePt t="67978" x="7826375" y="2974975"/>
          <p14:tracePt t="67986" x="7800975" y="2967038"/>
          <p14:tracePt t="67994" x="7756525" y="2949575"/>
          <p14:tracePt t="68018" x="7748588" y="2949575"/>
          <p14:tracePt t="68025" x="7721600" y="2949575"/>
          <p14:tracePt t="68043" x="7661275" y="2949575"/>
          <p14:tracePt t="68050" x="7616825" y="2949575"/>
          <p14:tracePt t="68059" x="7581900" y="2949575"/>
          <p14:tracePt t="68066" x="7564438" y="2949575"/>
          <p14:tracePt t="68076" x="7539038" y="2949575"/>
          <p14:tracePt t="68082" x="7529513" y="2949575"/>
          <p14:tracePt t="68093" x="7504113" y="2957513"/>
          <p14:tracePt t="68098" x="7494588" y="2967038"/>
          <p14:tracePt t="68109" x="7486650" y="2974975"/>
          <p14:tracePt t="68195" x="7486650" y="2922588"/>
          <p14:tracePt t="68202" x="7486650" y="2852738"/>
          <p14:tracePt t="68210" x="7486650" y="2774950"/>
          <p14:tracePt t="68218" x="7486650" y="2705100"/>
          <p14:tracePt t="68226" x="7477125" y="2635250"/>
          <p14:tracePt t="68234" x="7459663" y="2555875"/>
          <p14:tracePt t="68242" x="7442200" y="2486025"/>
          <p14:tracePt t="68250" x="7407275" y="2416175"/>
          <p14:tracePt t="68259" x="7372350" y="2363788"/>
          <p14:tracePt t="68266" x="7354888" y="2293938"/>
          <p14:tracePt t="68275" x="7329488" y="2243138"/>
          <p14:tracePt t="68282" x="7319963" y="2225675"/>
          <p14:tracePt t="68292" x="7285038" y="2190750"/>
          <p14:tracePt t="68298" x="7259638" y="2155825"/>
          <p14:tracePt t="68309" x="7215188" y="2138363"/>
          <p14:tracePt t="68314" x="7172325" y="2111375"/>
          <p14:tracePt t="68322" x="7145338" y="2103438"/>
          <p14:tracePt t="68330" x="7102475" y="2093913"/>
          <p14:tracePt t="68338" x="7058025" y="2093913"/>
          <p14:tracePt t="68346" x="7040563" y="2093913"/>
          <p14:tracePt t="68354" x="7005638" y="2093913"/>
          <p14:tracePt t="68362" x="6997700" y="2093913"/>
          <p14:tracePt t="68370" x="6962775" y="2093913"/>
          <p14:tracePt t="68378" x="6953250" y="2093913"/>
          <p14:tracePt t="68386" x="6918325" y="2103438"/>
          <p14:tracePt t="68394" x="6892925" y="2138363"/>
          <p14:tracePt t="68402" x="6892925" y="2173288"/>
          <p14:tracePt t="68410" x="6892925" y="2225675"/>
          <p14:tracePt t="68418" x="6892925" y="2268538"/>
          <p14:tracePt t="68426" x="6892925" y="2293938"/>
          <p14:tracePt t="68434" x="6892925" y="2320925"/>
          <p14:tracePt t="68442" x="6910388" y="2355850"/>
          <p14:tracePt t="68459" x="6935788" y="2355850"/>
          <p14:tracePt t="68466" x="6945313" y="2355850"/>
          <p14:tracePt t="68476" x="6962775" y="2355850"/>
          <p14:tracePt t="68482" x="7005638" y="2320925"/>
          <p14:tracePt t="68492" x="7032625" y="2268538"/>
          <p14:tracePt t="68498" x="7050088" y="2198688"/>
          <p14:tracePt t="68509" x="7075488" y="2111375"/>
          <p14:tracePt t="68514" x="7085013" y="2033588"/>
          <p14:tracePt t="68522" x="7110413" y="1963738"/>
          <p14:tracePt t="68530" x="7110413" y="1884363"/>
          <p14:tracePt t="68538" x="7110413" y="1797050"/>
          <p14:tracePt t="68546" x="7110413" y="1727200"/>
          <p14:tracePt t="68554" x="7102475" y="1674813"/>
          <p14:tracePt t="68562" x="7085013" y="1614488"/>
          <p14:tracePt t="68570" x="7040563" y="1544638"/>
          <p14:tracePt t="68578" x="7005638" y="1492250"/>
          <p14:tracePt t="68586" x="6962775" y="1447800"/>
          <p14:tracePt t="68594" x="6910388" y="1422400"/>
          <p14:tracePt t="68602" x="6850063" y="1404938"/>
          <p14:tracePt t="68610" x="6805613" y="1395413"/>
          <p14:tracePt t="68618" x="6745288" y="1395413"/>
          <p14:tracePt t="68626" x="6692900" y="1395413"/>
          <p14:tracePt t="68634" x="6623050" y="1395413"/>
          <p14:tracePt t="68642" x="6605588" y="1404938"/>
          <p14:tracePt t="68650" x="6543675" y="1465263"/>
          <p14:tracePt t="68659" x="6491288" y="1527175"/>
          <p14:tracePt t="68666" x="6438900" y="1622425"/>
          <p14:tracePt t="68675" x="6403975" y="1709738"/>
          <p14:tracePt t="68682" x="6386513" y="1824038"/>
          <p14:tracePt t="68691" x="6369050" y="1928813"/>
          <p14:tracePt t="68698" x="6369050" y="2016125"/>
          <p14:tracePt t="68709" x="6369050" y="2120900"/>
          <p14:tracePt t="68714" x="6369050" y="2181225"/>
          <p14:tracePt t="68723" x="6369050" y="2233613"/>
          <p14:tracePt t="68730" x="6369050" y="2278063"/>
          <p14:tracePt t="68738" x="6369050" y="2293938"/>
          <p14:tracePt t="68746" x="6386513" y="2320925"/>
          <p14:tracePt t="68754" x="6413500" y="2320925"/>
          <p14:tracePt t="68762" x="6456363" y="2320925"/>
          <p14:tracePt t="68770" x="6473825" y="2320925"/>
          <p14:tracePt t="68778" x="6508750" y="2320925"/>
          <p14:tracePt t="68786" x="6518275" y="2320925"/>
          <p14:tracePt t="68794" x="6518275" y="2311400"/>
          <p14:tracePt t="68802" x="6543675" y="2251075"/>
          <p14:tracePt t="68810" x="6561138" y="2198688"/>
          <p14:tracePt t="68818" x="6570663" y="2120900"/>
          <p14:tracePt t="68827" x="6570663" y="2068513"/>
          <p14:tracePt t="68834" x="6570663" y="2033588"/>
          <p14:tracePt t="68841" x="6570663" y="1981200"/>
          <p14:tracePt t="68850" x="6570663" y="1936750"/>
          <p14:tracePt t="68859" x="6561138" y="1884363"/>
          <p14:tracePt t="68866" x="6526213" y="1831975"/>
          <p14:tracePt t="68875" x="6491288" y="1797050"/>
          <p14:tracePt t="68882" x="6456363" y="1771650"/>
          <p14:tracePt t="68892" x="6438900" y="1762125"/>
          <p14:tracePt t="68898" x="6403975" y="1754188"/>
          <p14:tracePt t="68908" x="6386513" y="1754188"/>
          <p14:tracePt t="68914" x="6361113" y="1754188"/>
          <p14:tracePt t="68922" x="6316663" y="1754188"/>
          <p14:tracePt t="68930" x="6281738" y="1754188"/>
          <p14:tracePt t="68938" x="6238875" y="1797050"/>
          <p14:tracePt t="68946" x="6221413" y="1876425"/>
          <p14:tracePt t="68954" x="6186488" y="1963738"/>
          <p14:tracePt t="68962" x="6186488" y="2076450"/>
          <p14:tracePt t="68970" x="6186488" y="2163763"/>
          <p14:tracePt t="68978" x="6186488" y="2260600"/>
          <p14:tracePt t="68987" x="6186488" y="2338388"/>
          <p14:tracePt t="68994" x="6203950" y="2390775"/>
          <p14:tracePt t="69002" x="6246813" y="2451100"/>
          <p14:tracePt t="69010" x="6264275" y="2478088"/>
          <p14:tracePt t="69018" x="6308725" y="2513013"/>
          <p14:tracePt t="69027" x="6351588" y="2513013"/>
          <p14:tracePt t="69034" x="6413500" y="2513013"/>
          <p14:tracePt t="69041" x="6456363" y="2513013"/>
          <p14:tracePt t="69060" x="6553200" y="2486025"/>
          <p14:tracePt t="69066" x="6596063" y="2443163"/>
          <p14:tracePt t="69076" x="6630988" y="2398713"/>
          <p14:tracePt t="69082" x="6648450" y="2328863"/>
          <p14:tracePt t="69092" x="6683375" y="2251075"/>
          <p14:tracePt t="69098" x="6692900" y="2190750"/>
          <p14:tracePt t="69109" x="6700838" y="2111375"/>
          <p14:tracePt t="69114" x="6700838" y="2051050"/>
          <p14:tracePt t="69122" x="6700838" y="1989138"/>
          <p14:tracePt t="69130" x="6700838" y="1928813"/>
          <p14:tracePt t="69138" x="6700838" y="1876425"/>
          <p14:tracePt t="69146" x="6700838" y="1841500"/>
          <p14:tracePt t="69154" x="6700838" y="1797050"/>
          <p14:tracePt t="69162" x="6700838" y="1789113"/>
          <p14:tracePt t="69170" x="6700838" y="1771650"/>
          <p14:tracePt t="69178" x="6700838" y="1762125"/>
          <p14:tracePt t="69234" x="6700838" y="1771650"/>
          <p14:tracePt t="69242" x="6700838" y="1831975"/>
          <p14:tracePt t="69250" x="6700838" y="1901825"/>
          <p14:tracePt t="69258" x="6700838" y="1954213"/>
          <p14:tracePt t="69266" x="6735763" y="2016125"/>
          <p14:tracePt t="69275" x="6762750" y="2051050"/>
          <p14:tracePt t="69282" x="6788150" y="2093913"/>
          <p14:tracePt t="69292" x="6815138" y="2120900"/>
          <p14:tracePt t="69298" x="6823075" y="2128838"/>
          <p14:tracePt t="69309" x="6858000" y="2128838"/>
          <p14:tracePt t="69314" x="6892925" y="2128838"/>
          <p14:tracePt t="69322" x="6935788" y="2128838"/>
          <p14:tracePt t="69330" x="6962775" y="2120900"/>
          <p14:tracePt t="69338" x="6980238" y="2103438"/>
          <p14:tracePt t="69346" x="7005638" y="2058988"/>
          <p14:tracePt t="69354" x="7032625" y="1989138"/>
          <p14:tracePt t="69362" x="7032625" y="1946275"/>
          <p14:tracePt t="69370" x="7050088" y="1901825"/>
          <p14:tracePt t="69378" x="7050088" y="1849438"/>
          <p14:tracePt t="69386" x="7050088" y="1814513"/>
          <p14:tracePt t="69394" x="7050088" y="1789113"/>
          <p14:tracePt t="69402" x="7050088" y="1744663"/>
          <p14:tracePt t="69410" x="7050088" y="1719263"/>
          <p14:tracePt t="69418" x="7050088" y="1684338"/>
          <p14:tracePt t="69426" x="7050088" y="1666875"/>
          <p14:tracePt t="69466" x="7040563" y="1657350"/>
          <p14:tracePt t="69474" x="7015163" y="1657350"/>
          <p14:tracePt t="69482" x="7005638" y="1657350"/>
          <p14:tracePt t="69491" x="6997700" y="1657350"/>
          <p14:tracePt t="69498" x="6962775" y="1692275"/>
          <p14:tracePt t="69509" x="6935788" y="1736725"/>
          <p14:tracePt t="69514" x="6927850" y="1789113"/>
          <p14:tracePt t="69523" x="6927850" y="1841500"/>
          <p14:tracePt t="69530" x="6918325" y="1901825"/>
          <p14:tracePt t="69538" x="6918325" y="1946275"/>
          <p14:tracePt t="69546" x="6918325" y="1963738"/>
          <p14:tracePt t="69554" x="6918325" y="1998663"/>
          <p14:tracePt t="69562" x="6935788" y="2016125"/>
          <p14:tracePt t="69570" x="6945313" y="2016125"/>
          <p14:tracePt t="69578" x="6953250" y="2033588"/>
          <p14:tracePt t="69586" x="6962775" y="2033588"/>
          <p14:tracePt t="69594" x="6997700" y="2033588"/>
          <p14:tracePt t="69602" x="7023100" y="2024063"/>
          <p14:tracePt t="69610" x="7040563" y="2006600"/>
          <p14:tracePt t="69618" x="7067550" y="1981200"/>
          <p14:tracePt t="69626" x="7075488" y="1946275"/>
          <p14:tracePt t="69634" x="7085013" y="1928813"/>
          <p14:tracePt t="69641" x="7085013" y="1884363"/>
          <p14:tracePt t="69650" x="7110413" y="1841500"/>
          <p14:tracePt t="69659" x="7110413" y="1814513"/>
          <p14:tracePt t="69666" x="7110413" y="1771650"/>
          <p14:tracePt t="69675" x="7110413" y="1744663"/>
          <p14:tracePt t="69682" x="7110413" y="1709738"/>
          <p14:tracePt t="69692" x="7110413" y="1674813"/>
          <p14:tracePt t="69698" x="7102475" y="1657350"/>
          <p14:tracePt t="69709" x="7092950" y="1631950"/>
          <p14:tracePt t="69714" x="7085013" y="1622425"/>
          <p14:tracePt t="69722" x="7067550" y="1622425"/>
          <p14:tracePt t="69738" x="7058025" y="1622425"/>
          <p14:tracePt t="69746" x="7040563" y="1622425"/>
          <p14:tracePt t="69754" x="7005638" y="1622425"/>
          <p14:tracePt t="69762" x="6980238" y="1657350"/>
          <p14:tracePt t="69770" x="6980238" y="1709738"/>
          <p14:tracePt t="69778" x="6970713" y="1779588"/>
          <p14:tracePt t="69786" x="6970713" y="1824038"/>
          <p14:tracePt t="69794" x="6970713" y="1876425"/>
          <p14:tracePt t="69802" x="6970713" y="1911350"/>
          <p14:tracePt t="69810" x="6970713" y="1946275"/>
          <p14:tracePt t="69818" x="6970713" y="1963738"/>
          <p14:tracePt t="69826" x="6980238" y="1971675"/>
          <p14:tracePt t="69850" x="6997700" y="1971675"/>
          <p14:tracePt t="69858" x="7005638" y="1971675"/>
          <p14:tracePt t="69866" x="7023100" y="1971675"/>
          <p14:tracePt t="69875" x="7040563" y="1971675"/>
          <p14:tracePt t="69882" x="7067550" y="1936750"/>
          <p14:tracePt t="69892" x="7067550" y="1893888"/>
          <p14:tracePt t="69898" x="7067550" y="1876425"/>
          <p14:tracePt t="69909" x="7067550" y="1831975"/>
          <p14:tracePt t="69914" x="7067550" y="1797050"/>
          <p14:tracePt t="69925" x="7067550" y="1771650"/>
          <p14:tracePt t="69930" x="7067550" y="1762125"/>
          <p14:tracePt t="69938" x="7050088" y="1719263"/>
          <p14:tracePt t="69946" x="7040563" y="1709738"/>
          <p14:tracePt t="69962" x="7023100" y="1684338"/>
          <p14:tracePt t="69970" x="7015163" y="1674813"/>
          <p14:tracePt t="69978" x="7005638" y="1674813"/>
          <p14:tracePt t="69986" x="6980238" y="1674813"/>
          <p14:tracePt t="70002" x="6953250" y="1674813"/>
          <p14:tracePt t="70010" x="6927850" y="1692275"/>
          <p14:tracePt t="70018" x="6892925" y="1744663"/>
          <p14:tracePt t="70026" x="6875463" y="1797050"/>
          <p14:tracePt t="70034" x="6875463" y="1858963"/>
          <p14:tracePt t="70041" x="6875463" y="1911350"/>
          <p14:tracePt t="70050" x="6875463" y="1963738"/>
          <p14:tracePt t="70058" x="6875463" y="2006600"/>
          <p14:tracePt t="70066" x="6875463" y="2041525"/>
          <p14:tracePt t="70075" x="6892925" y="2058988"/>
          <p14:tracePt t="70098" x="6900863" y="2058988"/>
          <p14:tracePt t="70109" x="6910388" y="2058988"/>
          <p14:tracePt t="70114" x="6935788" y="2058988"/>
          <p14:tracePt t="70122" x="6953250" y="2058988"/>
          <p14:tracePt t="70130" x="6980238" y="2051050"/>
          <p14:tracePt t="70139" x="6988175" y="2006600"/>
          <p14:tracePt t="70146" x="6997700" y="1963738"/>
          <p14:tracePt t="70154" x="6997700" y="1936750"/>
          <p14:tracePt t="70162" x="6997700" y="1901825"/>
          <p14:tracePt t="70171" x="6997700" y="1876425"/>
          <p14:tracePt t="70178" x="6997700" y="1841500"/>
          <p14:tracePt t="70186" x="6997700" y="1831975"/>
          <p14:tracePt t="70194" x="6997700" y="1806575"/>
          <p14:tracePt t="70202" x="6980238" y="1789113"/>
          <p14:tracePt t="70218" x="6970713" y="1771650"/>
          <p14:tracePt t="70226" x="6962775" y="1771650"/>
          <p14:tracePt t="70234" x="6953250" y="1771650"/>
          <p14:tracePt t="70242" x="6935788" y="1771650"/>
          <p14:tracePt t="70250" x="6927850" y="1771650"/>
          <p14:tracePt t="70259" x="6883400" y="1789113"/>
          <p14:tracePt t="70266" x="6875463" y="1824038"/>
          <p14:tracePt t="70275" x="6875463" y="1858963"/>
          <p14:tracePt t="70282" x="6875463" y="1911350"/>
          <p14:tracePt t="70292" x="6875463" y="1963738"/>
          <p14:tracePt t="70298" x="6875463" y="1998663"/>
          <p14:tracePt t="70309" x="6875463" y="2016125"/>
          <p14:tracePt t="70314" x="6875463" y="2041525"/>
          <p14:tracePt t="70325" x="6875463" y="2051050"/>
          <p14:tracePt t="70338" x="6892925" y="2051050"/>
          <p14:tracePt t="70346" x="6910388" y="2051050"/>
          <p14:tracePt t="70358" x="6935788" y="2051050"/>
          <p14:tracePt t="70362" x="6945313" y="2051050"/>
          <p14:tracePt t="70370" x="6962775" y="2033588"/>
          <p14:tracePt t="70378" x="6980238" y="2006600"/>
          <p14:tracePt t="70386" x="6980238" y="1963738"/>
          <p14:tracePt t="70394" x="6980238" y="1928813"/>
          <p14:tracePt t="70402" x="6980238" y="1893888"/>
          <p14:tracePt t="70410" x="6980238" y="1849438"/>
          <p14:tracePt t="70418" x="6980238" y="1841500"/>
          <p14:tracePt t="70426" x="6980238" y="1814513"/>
          <p14:tracePt t="70434" x="6980238" y="1789113"/>
          <p14:tracePt t="70441" x="6980238" y="1771650"/>
          <p14:tracePt t="70450" x="6970713" y="1762125"/>
          <p14:tracePt t="70458" x="6962775" y="1754188"/>
          <p14:tracePt t="70475" x="6953250" y="1754188"/>
          <p14:tracePt t="70492" x="6927850" y="1754188"/>
          <p14:tracePt t="70498" x="6892925" y="1754188"/>
          <p14:tracePt t="70509" x="6875463" y="1779588"/>
          <p14:tracePt t="70514" x="6865938" y="1831975"/>
          <p14:tracePt t="70525" x="6865938" y="1911350"/>
          <p14:tracePt t="70530" x="6865938" y="1989138"/>
          <p14:tracePt t="70538" x="6865938" y="2058988"/>
          <p14:tracePt t="70547" x="6865938" y="2128838"/>
          <p14:tracePt t="70555" x="6892925" y="2225675"/>
          <p14:tracePt t="70562" x="6900863" y="2268538"/>
          <p14:tracePt t="70570" x="6918325" y="2320925"/>
          <p14:tracePt t="70578" x="6953250" y="2381250"/>
          <p14:tracePt t="70586" x="6962775" y="2425700"/>
          <p14:tracePt t="70594" x="6997700" y="2451100"/>
          <p14:tracePt t="70602" x="7005638" y="2486025"/>
          <p14:tracePt t="70610" x="7023100" y="2495550"/>
          <p14:tracePt t="70626" x="7032625" y="2513013"/>
          <p14:tracePt t="70658" x="7050088" y="2538413"/>
          <p14:tracePt t="70674" x="7050088" y="2555875"/>
          <p14:tracePt t="70682" x="7050088" y="2565400"/>
          <p14:tracePt t="70691" x="7050088" y="2582863"/>
          <p14:tracePt t="70698" x="7050088" y="2600325"/>
          <p14:tracePt t="70723" x="7050088" y="2608263"/>
          <p14:tracePt t="70819" x="7050088" y="2600325"/>
          <p14:tracePt t="70827" x="7050088" y="2582863"/>
          <p14:tracePt t="70834" x="7050088" y="2555875"/>
          <p14:tracePt t="70843" x="7050088" y="2538413"/>
          <p14:tracePt t="70850" x="7050088" y="2503488"/>
          <p14:tracePt t="70860" x="7050088" y="2468563"/>
          <p14:tracePt t="70866" x="7050088" y="2443163"/>
          <p14:tracePt t="70875" x="7050088" y="2416175"/>
          <p14:tracePt t="70882" x="7050088" y="2381250"/>
          <p14:tracePt t="70891" x="7050088" y="2363788"/>
          <p14:tracePt t="70898" x="7050088" y="2338388"/>
          <p14:tracePt t="70908" x="7050088" y="2320925"/>
          <p14:tracePt t="70925" x="7050088" y="2311400"/>
          <p14:tracePt t="70930" x="7050088" y="2286000"/>
          <p14:tracePt t="70938" x="7050088" y="2278063"/>
          <p14:tracePt t="70978" x="7050088" y="2268538"/>
          <p14:tracePt t="71010" x="7050088" y="2251075"/>
          <p14:tracePt t="71082" x="7040563" y="2243138"/>
          <p14:tracePt t="71091" x="7040563" y="2233613"/>
          <p14:tracePt t="71499" x="7023100" y="2225675"/>
          <p14:tracePt t="71571" x="7015163" y="2225675"/>
          <p14:tracePt t="71594" x="7005638" y="2225675"/>
          <p14:tracePt t="71610" x="6997700" y="2225675"/>
          <p14:tracePt t="71618" x="6980238" y="2208213"/>
          <p14:tracePt t="71690" x="6962775" y="2208213"/>
          <p14:tracePt t="71698" x="6953250" y="2208213"/>
          <p14:tracePt t="71708" x="6935788" y="2216150"/>
          <p14:tracePt t="71724" x="6927850" y="2225675"/>
          <p14:tracePt t="71738" x="6918325" y="2233613"/>
          <p14:tracePt t="71746" x="6910388" y="2233613"/>
          <p14:tracePt t="71762" x="6892925" y="2251075"/>
          <p14:tracePt t="71778" x="6883400" y="2260600"/>
          <p14:tracePt t="71786" x="6875463" y="2268538"/>
          <p14:tracePt t="71802" x="6875463" y="2278063"/>
          <p14:tracePt t="71810" x="6865938" y="2293938"/>
          <p14:tracePt t="71834" x="6865938" y="2311400"/>
          <p14:tracePt t="71850" x="6840538" y="2338388"/>
          <p14:tracePt t="72002" x="6840538" y="2328863"/>
          <p14:tracePt t="72010" x="6840538" y="2320925"/>
          <p14:tracePt t="72018" x="6840538" y="2311400"/>
          <p14:tracePt t="72026" x="6840538" y="2278063"/>
          <p14:tracePt t="72034" x="6840538" y="2268538"/>
          <p14:tracePt t="72058" x="6840538" y="2225675"/>
          <p14:tracePt t="72066" x="6840538" y="2208213"/>
          <p14:tracePt t="72082" x="6840538" y="2198688"/>
          <p14:tracePt t="72098" x="6840538" y="2181225"/>
          <p14:tracePt t="72123" x="6840538" y="2163763"/>
          <p14:tracePt t="72251" x="6840538" y="2181225"/>
          <p14:tracePt t="72259" x="6840538" y="2208213"/>
          <p14:tracePt t="72266" x="6840538" y="2216150"/>
          <p14:tracePt t="72276" x="6840538" y="2233613"/>
          <p14:tracePt t="72282" x="6840538" y="2260600"/>
          <p14:tracePt t="72298" x="6840538" y="2268538"/>
          <p14:tracePt t="72411" x="6850063" y="2268538"/>
          <p14:tracePt t="72418" x="6850063" y="2251075"/>
          <p14:tracePt t="72426" x="6850063" y="2225675"/>
          <p14:tracePt t="72434" x="6850063" y="2181225"/>
          <p14:tracePt t="72442" x="6850063" y="2155825"/>
          <p14:tracePt t="72450" x="6850063" y="2120900"/>
          <p14:tracePt t="72458" x="6850063" y="2103438"/>
          <p14:tracePt t="72466" x="6850063" y="2068513"/>
          <p14:tracePt t="72482" x="6850063" y="2058988"/>
          <p14:tracePt t="72554" x="6850063" y="2093913"/>
          <p14:tracePt t="72562" x="6850063" y="2163763"/>
          <p14:tracePt t="72571" x="6850063" y="2216150"/>
          <p14:tracePt t="72578" x="6850063" y="2268538"/>
          <p14:tracePt t="72586" x="6850063" y="2320925"/>
          <p14:tracePt t="72594" x="6858000" y="2363788"/>
          <p14:tracePt t="72602" x="6858000" y="2398713"/>
          <p14:tracePt t="72610" x="6858000" y="2425700"/>
          <p14:tracePt t="72618" x="6858000" y="2433638"/>
          <p14:tracePt t="72626" x="6865938" y="2451100"/>
          <p14:tracePt t="72642" x="6875463" y="2451100"/>
          <p14:tracePt t="72730" x="6892925" y="2451100"/>
          <p14:tracePt t="72740" x="6892925" y="2443163"/>
          <p14:tracePt t="72746" x="6892925" y="2425700"/>
          <p14:tracePt t="72755" x="6892925" y="2416175"/>
          <p14:tracePt t="72770" x="6892925" y="2381250"/>
          <p14:tracePt t="72778" x="6892925" y="2373313"/>
          <p14:tracePt t="72786" x="6892925" y="2363788"/>
          <p14:tracePt t="72794" x="6892925" y="2338388"/>
          <p14:tracePt t="72802" x="6892925" y="2328863"/>
          <p14:tracePt t="72810" x="6892925" y="2320925"/>
          <p14:tracePt t="72818" x="6892925" y="2311400"/>
          <p14:tracePt t="72826" x="6892925" y="2286000"/>
          <p14:tracePt t="72834" x="6892925" y="2278063"/>
          <p14:tracePt t="72842" x="6892925" y="2268538"/>
          <p14:tracePt t="72850" x="6892925" y="2251075"/>
          <p14:tracePt t="72857" x="6892925" y="2233613"/>
          <p14:tracePt t="72866" x="6892925" y="2225675"/>
          <p14:tracePt t="72874" x="6892925" y="2208213"/>
          <p14:tracePt t="72891" x="6892925" y="2181225"/>
          <p14:tracePt t="72923" x="6892925" y="2163763"/>
          <p14:tracePt t="73003" x="6892925" y="2155825"/>
          <p14:tracePt t="73123" x="6892925" y="2146300"/>
          <p14:tracePt t="73146" x="6892925" y="2120900"/>
          <p14:tracePt t="73178" x="6892925" y="2111375"/>
          <p14:tracePt t="73186" x="6892925" y="2103438"/>
          <p14:tracePt t="73194" x="6883400" y="2093913"/>
          <p14:tracePt t="73210" x="6883400" y="2068513"/>
          <p14:tracePt t="73226" x="6883400" y="2058988"/>
          <p14:tracePt t="73242" x="6883400" y="2051050"/>
          <p14:tracePt t="73250" x="6875463" y="2033588"/>
          <p14:tracePt t="73314" x="6865938" y="2016125"/>
          <p14:tracePt t="73354" x="6865938" y="2006600"/>
          <p14:tracePt t="73842" x="6865938" y="2016125"/>
          <p14:tracePt t="73850" x="6865938" y="2041525"/>
          <p14:tracePt t="73866" x="6865938" y="2051050"/>
          <p14:tracePt t="73906" x="6865938" y="2058988"/>
          <p14:tracePt t="73930" x="6865938" y="2076450"/>
          <p14:tracePt t="73940" x="6865938" y="2093913"/>
          <p14:tracePt t="73954" x="6865938" y="2103438"/>
          <p14:tracePt t="74162" x="6865938" y="2138363"/>
          <p14:tracePt t="74170" x="6865938" y="2173288"/>
          <p14:tracePt t="74178" x="6865938" y="2216150"/>
          <p14:tracePt t="74186" x="6865938" y="2233613"/>
          <p14:tracePt t="74194" x="6850063" y="2268538"/>
          <p14:tracePt t="74202" x="6840538" y="2278063"/>
          <p14:tracePt t="78338" x="6823075" y="2278063"/>
          <p14:tracePt t="78346" x="6797675" y="2278063"/>
          <p14:tracePt t="78356" x="6788150" y="2278063"/>
          <p14:tracePt t="78362" x="6762750" y="2268538"/>
          <p14:tracePt t="78595" x="6770688" y="2268538"/>
          <p14:tracePt t="78602" x="6805613" y="2268538"/>
          <p14:tracePt t="78610" x="6815138" y="2268538"/>
          <p14:tracePt t="78674" x="6788150" y="2268538"/>
          <p14:tracePt t="78682" x="6718300" y="2303463"/>
          <p14:tracePt t="78690" x="6675438" y="2355850"/>
          <p14:tracePt t="78698" x="6623050" y="2478088"/>
          <p14:tracePt t="78706" x="6570663" y="2608263"/>
          <p14:tracePt t="78714" x="6535738" y="2747963"/>
          <p14:tracePt t="78723" x="6500813" y="2879725"/>
          <p14:tracePt t="78730" x="6483350" y="3019425"/>
          <p14:tracePt t="78739" x="6456363" y="3149600"/>
          <p14:tracePt t="78746" x="6456363" y="3263900"/>
          <p14:tracePt t="78756" x="6456363" y="3368675"/>
          <p14:tracePt t="78762" x="6456363" y="3471863"/>
          <p14:tracePt t="78773" x="6456363" y="3541713"/>
          <p14:tracePt t="78778" x="6456363" y="3629025"/>
          <p14:tracePt t="78787" x="6473825" y="3698875"/>
          <p14:tracePt t="78794" x="6518275" y="3751263"/>
          <p14:tracePt t="78802" x="6553200" y="3795713"/>
          <p14:tracePt t="78810" x="6588125" y="3821113"/>
          <p14:tracePt t="78818" x="6613525" y="3821113"/>
          <p14:tracePt t="78826" x="6657975" y="3821113"/>
          <p14:tracePt t="78834" x="6727825" y="3821113"/>
          <p14:tracePt t="78842" x="6770688" y="3821113"/>
          <p14:tracePt t="78850" x="6850063" y="3778250"/>
          <p14:tracePt t="78858" x="6900863" y="3716338"/>
          <p14:tracePt t="78866" x="6962775" y="3629025"/>
          <p14:tracePt t="78874" x="7023100" y="3541713"/>
          <p14:tracePt t="78882" x="7075488" y="3454400"/>
          <p14:tracePt t="78890" x="7119938" y="3368675"/>
          <p14:tracePt t="78898" x="7127875" y="3298825"/>
          <p14:tracePt t="78907" x="7137400" y="3211513"/>
          <p14:tracePt t="78914" x="7137400" y="3141663"/>
          <p14:tracePt t="78923" x="7137400" y="3079750"/>
          <p14:tracePt t="78930" x="7137400" y="3027363"/>
          <p14:tracePt t="78940" x="7137400" y="2974975"/>
          <p14:tracePt t="78946" x="7137400" y="2932113"/>
          <p14:tracePt t="78962" x="7110413" y="2887663"/>
          <p14:tracePt t="78973" x="7102475" y="2879725"/>
          <p14:tracePt t="78978" x="7102475" y="2862263"/>
          <p14:tracePt t="79051" x="7092950" y="2852738"/>
          <p14:tracePt t="79066" x="7085013" y="2870200"/>
          <p14:tracePt t="79074" x="7085013" y="2887663"/>
          <p14:tracePt t="79082" x="7085013" y="2914650"/>
          <p14:tracePt t="79089" x="7058025" y="2932113"/>
          <p14:tracePt t="79098" x="7058025" y="2949575"/>
          <p14:tracePt t="79171" x="7067550" y="2940050"/>
          <p14:tracePt t="79178" x="7067550" y="2905125"/>
          <p14:tracePt t="79189" x="7067550" y="2862263"/>
          <p14:tracePt t="79194" x="7075488" y="2809875"/>
          <p14:tracePt t="79202" x="7075488" y="2800350"/>
          <p14:tracePt t="79210" x="7075488" y="2765425"/>
          <p14:tracePt t="79218" x="7075488" y="2747963"/>
          <p14:tracePt t="79226" x="7075488" y="2713038"/>
          <p14:tracePt t="79234" x="7075488" y="2705100"/>
          <p14:tracePt t="79242" x="7058025" y="2678113"/>
          <p14:tracePt t="79250" x="7050088" y="2660650"/>
          <p14:tracePt t="79258" x="7023100" y="2635250"/>
          <p14:tracePt t="79306" x="7015163" y="2635250"/>
          <p14:tracePt t="79314" x="7005638" y="2635250"/>
          <p14:tracePt t="79322" x="6980238" y="2643188"/>
          <p14:tracePt t="79330" x="6970713" y="2670175"/>
          <p14:tracePt t="79339" x="6970713" y="2730500"/>
          <p14:tracePt t="79346" x="6953250" y="2782888"/>
          <p14:tracePt t="79356" x="6953250" y="2835275"/>
          <p14:tracePt t="79362" x="6935788" y="2879725"/>
          <p14:tracePt t="79372" x="6935788" y="2932113"/>
          <p14:tracePt t="79378" x="6935788" y="2974975"/>
          <p14:tracePt t="79390" x="6935788" y="3036888"/>
          <p14:tracePt t="79394" x="6935788" y="3054350"/>
          <p14:tracePt t="79402" x="6935788" y="3079750"/>
          <p14:tracePt t="79410" x="6945313" y="3097213"/>
          <p14:tracePt t="79450" x="6953250" y="3106738"/>
          <p14:tracePt t="79466" x="6997700" y="3106738"/>
          <p14:tracePt t="79474" x="7005638" y="3062288"/>
          <p14:tracePt t="79482" x="7032625" y="2992438"/>
          <p14:tracePt t="79490" x="7050088" y="2922588"/>
          <p14:tracePt t="79498" x="7075488" y="2862263"/>
          <p14:tracePt t="79507" x="7085013" y="2800350"/>
          <p14:tracePt t="79514" x="7085013" y="2722563"/>
          <p14:tracePt t="79523" x="7085013" y="2670175"/>
          <p14:tracePt t="79530" x="7085013" y="2635250"/>
          <p14:tracePt t="79539" x="7085013" y="2582863"/>
          <p14:tracePt t="79546" x="7085013" y="2547938"/>
          <p14:tracePt t="79556" x="7085013" y="2538413"/>
          <p14:tracePt t="79562" x="7085013" y="2530475"/>
          <p14:tracePt t="79618" x="7058025" y="2530475"/>
          <p14:tracePt t="79626" x="7050088" y="2565400"/>
          <p14:tracePt t="79634" x="7040563" y="2617788"/>
          <p14:tracePt t="79642" x="7040563" y="2695575"/>
          <p14:tracePt t="79650" x="7023100" y="2747963"/>
          <p14:tracePt t="79658" x="7005638" y="2817813"/>
          <p14:tracePt t="79666" x="7005638" y="2887663"/>
          <p14:tracePt t="79674" x="7005638" y="2949575"/>
          <p14:tracePt t="79682" x="7005638" y="3001963"/>
          <p14:tracePt t="79690" x="7005638" y="3044825"/>
          <p14:tracePt t="79698" x="7005638" y="3089275"/>
          <p14:tracePt t="79706" x="7005638" y="3106738"/>
          <p14:tracePt t="79714" x="7005638" y="3124200"/>
          <p14:tracePt t="79730" x="7005638" y="3132138"/>
          <p14:tracePt t="79771" x="7005638" y="3106738"/>
          <p14:tracePt t="79778" x="7023100" y="3036888"/>
          <p14:tracePt t="79789" x="7032625" y="2974975"/>
          <p14:tracePt t="79794" x="7050088" y="2922588"/>
          <p14:tracePt t="79802" x="7050088" y="2852738"/>
          <p14:tracePt t="79810" x="7050088" y="2800350"/>
          <p14:tracePt t="79818" x="7050088" y="2747963"/>
          <p14:tracePt t="79826" x="7050088" y="2687638"/>
          <p14:tracePt t="79835" x="7050088" y="2635250"/>
          <p14:tracePt t="79842" x="7040563" y="2582863"/>
          <p14:tracePt t="79850" x="7040563" y="2547938"/>
          <p14:tracePt t="79858" x="7023100" y="2530475"/>
          <p14:tracePt t="79866" x="7005638" y="2503488"/>
          <p14:tracePt t="79882" x="7005638" y="2495550"/>
          <p14:tracePt t="79890" x="6997700" y="2486025"/>
          <p14:tracePt t="79930" x="6980238" y="2486025"/>
          <p14:tracePt t="79938" x="6935788" y="2513013"/>
          <p14:tracePt t="79947" x="6927850" y="2555875"/>
          <p14:tracePt t="79956" x="6918325" y="2600325"/>
          <p14:tracePt t="79962" x="6910388" y="2652713"/>
          <p14:tracePt t="79973" x="6883400" y="2695575"/>
          <p14:tracePt t="79978" x="6883400" y="2730500"/>
          <p14:tracePt t="79987" x="6875463" y="2782888"/>
          <p14:tracePt t="79994" x="6875463" y="2827338"/>
          <p14:tracePt t="80002" x="6875463" y="2870200"/>
          <p14:tracePt t="80010" x="6875463" y="2887663"/>
          <p14:tracePt t="80018" x="6892925" y="2922588"/>
          <p14:tracePt t="80026" x="6892925" y="2949575"/>
          <p14:tracePt t="80034" x="6900863" y="2974975"/>
          <p14:tracePt t="80042" x="6910388" y="3001963"/>
          <p14:tracePt t="80050" x="6918325" y="3009900"/>
          <p14:tracePt t="80058" x="6945313" y="3044825"/>
          <p14:tracePt t="80074" x="6953250" y="3054350"/>
          <p14:tracePt t="80082" x="6953250" y="3062288"/>
          <p14:tracePt t="80090" x="6962775" y="3089275"/>
          <p14:tracePt t="80098" x="6980238" y="3097213"/>
          <p14:tracePt t="80106" x="6988175" y="3097213"/>
          <p14:tracePt t="80154" x="6997700" y="3106738"/>
          <p14:tracePt t="80203" x="7023100" y="3124200"/>
          <p14:tracePt t="80210" x="7032625" y="3132138"/>
          <p14:tracePt t="80219" x="7050088" y="3149600"/>
          <p14:tracePt t="80226" x="7067550" y="3167063"/>
          <p14:tracePt t="80235" x="7085013" y="3184525"/>
          <p14:tracePt t="80243" x="7110413" y="3211513"/>
          <p14:tracePt t="80252" x="7119938" y="3219450"/>
          <p14:tracePt t="80259" x="7127875" y="3236913"/>
          <p14:tracePt t="80266" x="7137400" y="3254375"/>
          <p14:tracePt t="80275" x="7137400" y="3263900"/>
          <p14:tracePt t="80282" x="7154863" y="3281363"/>
          <p14:tracePt t="80290" x="7162800" y="3298825"/>
          <p14:tracePt t="80298" x="7172325" y="3306763"/>
          <p14:tracePt t="80338" x="7180263" y="3306763"/>
          <p14:tracePt t="80346" x="7207250" y="3306763"/>
          <p14:tracePt t="80362" x="7215188" y="3306763"/>
          <p14:tracePt t="80378" x="7242175" y="3298825"/>
          <p14:tracePt t="80389" x="7242175" y="3289300"/>
          <p14:tracePt t="80394" x="7242175" y="3271838"/>
          <p14:tracePt t="80403" x="7250113" y="3246438"/>
          <p14:tracePt t="80410" x="7250113" y="3236913"/>
          <p14:tracePt t="80418" x="7250113" y="3201988"/>
          <p14:tracePt t="80426" x="7250113" y="3194050"/>
          <p14:tracePt t="80434" x="7250113" y="3167063"/>
          <p14:tracePt t="80442" x="7250113" y="3141663"/>
          <p14:tracePt t="80450" x="7250113" y="3097213"/>
          <p14:tracePt t="80458" x="7250113" y="3054350"/>
          <p14:tracePt t="80467" x="7250113" y="3019425"/>
          <p14:tracePt t="80474" x="7250113" y="2967038"/>
          <p14:tracePt t="80482" x="7250113" y="2922588"/>
          <p14:tracePt t="80490" x="7250113" y="2879725"/>
          <p14:tracePt t="80498" x="7250113" y="2852738"/>
          <p14:tracePt t="80506" x="7250113" y="2809875"/>
          <p14:tracePt t="80514" x="7250113" y="2800350"/>
          <p14:tracePt t="80522" x="7250113" y="2765425"/>
          <p14:tracePt t="80530" x="7250113" y="2757488"/>
          <p14:tracePt t="80539" x="7242175" y="2730500"/>
          <p14:tracePt t="80557" x="7224713" y="2722563"/>
          <p14:tracePt t="80562" x="7215188" y="2713038"/>
          <p14:tracePt t="80572" x="7215188" y="2705100"/>
          <p14:tracePt t="80578" x="7197725" y="2687638"/>
          <p14:tracePt t="80587" x="7197725" y="2670175"/>
          <p14:tracePt t="80594" x="7189788" y="2660650"/>
          <p14:tracePt t="80602" x="7189788" y="2643188"/>
          <p14:tracePt t="80610" x="7172325" y="2625725"/>
          <p14:tracePt t="80618" x="7154863" y="2600325"/>
          <p14:tracePt t="80634" x="7145338" y="2582863"/>
          <p14:tracePt t="80650" x="7145338" y="2547938"/>
          <p14:tracePt t="80658" x="7137400" y="2538413"/>
          <p14:tracePt t="80674" x="7137400" y="2530475"/>
          <p14:tracePt t="80682" x="7110413" y="2503488"/>
          <p14:tracePt t="80690" x="7110413" y="2495550"/>
          <p14:tracePt t="80698" x="7102475" y="2486025"/>
          <p14:tracePt t="80706" x="7092950" y="2451100"/>
          <p14:tracePt t="80714" x="7085013" y="2443163"/>
          <p14:tracePt t="80722" x="7085013" y="2425700"/>
          <p14:tracePt t="80730" x="7058025" y="2408238"/>
          <p14:tracePt t="80739" x="7050088" y="2398713"/>
          <p14:tracePt t="80746" x="7040563" y="2381250"/>
          <p14:tracePt t="80755" x="7040563" y="2373313"/>
          <p14:tracePt t="80788" x="7023100" y="2355850"/>
          <p14:tracePt t="80810" x="7015163" y="2355850"/>
          <p14:tracePt t="80842" x="6997700" y="2355850"/>
          <p14:tracePt t="80858" x="6962775" y="2355850"/>
          <p14:tracePt t="80866" x="6953250" y="2355850"/>
          <p14:tracePt t="80882" x="6927850" y="2355850"/>
          <p14:tracePt t="80890" x="6918325" y="2363788"/>
          <p14:tracePt t="80898" x="6892925" y="2390775"/>
          <p14:tracePt t="80905" x="6883400" y="2398713"/>
          <p14:tracePt t="80914" x="6875463" y="2433638"/>
          <p14:tracePt t="80922" x="6865938" y="2451100"/>
          <p14:tracePt t="80930" x="6850063" y="2495550"/>
          <p14:tracePt t="80939" x="6840538" y="2530475"/>
          <p14:tracePt t="80946" x="6840538" y="2555875"/>
          <p14:tracePt t="80955" x="6832600" y="2582863"/>
          <p14:tracePt t="80962" x="6832600" y="2617788"/>
          <p14:tracePt t="80972" x="6832600" y="2652713"/>
          <p14:tracePt t="80978" x="6832600" y="2695575"/>
          <p14:tracePt t="80987" x="6832600" y="2730500"/>
          <p14:tracePt t="80994" x="6832600" y="2757488"/>
          <p14:tracePt t="81002" x="6832600" y="2774950"/>
          <p14:tracePt t="81010" x="6832600" y="2817813"/>
          <p14:tracePt t="81018" x="6832600" y="2835275"/>
          <p14:tracePt t="81040" x="6850063" y="2887663"/>
          <p14:tracePt t="81042" x="6850063" y="2914650"/>
          <p14:tracePt t="81050" x="6850063" y="2932113"/>
          <p14:tracePt t="81058" x="6858000" y="2967038"/>
          <p14:tracePt t="81066" x="6865938" y="2992438"/>
          <p14:tracePt t="81074" x="6865938" y="3001963"/>
          <p14:tracePt t="81082" x="6900863" y="3044825"/>
          <p14:tracePt t="81090" x="6900863" y="3054350"/>
          <p14:tracePt t="81098" x="6910388" y="3089275"/>
          <p14:tracePt t="81106" x="6918325" y="3106738"/>
          <p14:tracePt t="81114" x="6935788" y="3141663"/>
          <p14:tracePt t="81122" x="6945313" y="3149600"/>
          <p14:tracePt t="81130" x="6962775" y="3176588"/>
          <p14:tracePt t="81139" x="6980238" y="3211513"/>
          <p14:tracePt t="81146" x="6988175" y="3219450"/>
          <p14:tracePt t="81155" x="7005638" y="3236913"/>
          <p14:tracePt t="81162" x="7023100" y="3271838"/>
          <p14:tracePt t="81178" x="7032625" y="3298825"/>
          <p14:tracePt t="81189" x="7040563" y="3316288"/>
          <p14:tracePt t="81194" x="7050088" y="3324225"/>
          <p14:tracePt t="81203" x="7067550" y="3341688"/>
          <p14:tracePt t="81210" x="7075488" y="3351213"/>
          <p14:tracePt t="81218" x="7075488" y="3359150"/>
          <p14:tracePt t="81234" x="7085013" y="3368675"/>
          <p14:tracePt t="81266" x="7092950" y="3368675"/>
          <p14:tracePt t="81274" x="7119938" y="3368675"/>
          <p14:tracePt t="81282" x="7154863" y="3368675"/>
          <p14:tracePt t="81290" x="7172325" y="3368675"/>
          <p14:tracePt t="81298" x="7215188" y="3341688"/>
          <p14:tracePt t="81306" x="7250113" y="3316288"/>
          <p14:tracePt t="81314" x="7285038" y="3289300"/>
          <p14:tracePt t="81322" x="7302500" y="3254375"/>
          <p14:tracePt t="81330" x="7337425" y="3228975"/>
          <p14:tracePt t="81339" x="7337425" y="3201988"/>
          <p14:tracePt t="81346" x="7354888" y="3159125"/>
          <p14:tracePt t="81355" x="7381875" y="3124200"/>
          <p14:tracePt t="81362" x="7389813" y="3062288"/>
          <p14:tracePt t="81372" x="7389813" y="2992438"/>
          <p14:tracePt t="81378" x="7389813" y="2949575"/>
          <p14:tracePt t="81389" x="7389813" y="2887663"/>
          <p14:tracePt t="81394" x="7389813" y="2835275"/>
          <p14:tracePt t="81403" x="7389813" y="2774950"/>
          <p14:tracePt t="81410" x="7389813" y="2722563"/>
          <p14:tracePt t="81418" x="7389813" y="2670175"/>
          <p14:tracePt t="81426" x="7389813" y="2625725"/>
          <p14:tracePt t="81434" x="7372350" y="2590800"/>
          <p14:tracePt t="81442" x="7364413" y="2555875"/>
          <p14:tracePt t="81450" x="7354888" y="2538413"/>
          <p14:tracePt t="81458" x="7312025" y="2495550"/>
          <p14:tracePt t="81466" x="7302500" y="2486025"/>
          <p14:tracePt t="81474" x="7285038" y="2468563"/>
          <p14:tracePt t="81490" x="7267575" y="2468563"/>
          <p14:tracePt t="81498" x="7259638" y="2468563"/>
          <p14:tracePt t="81506" x="7215188" y="2468563"/>
          <p14:tracePt t="81514" x="7180263" y="2468563"/>
          <p14:tracePt t="81522" x="7154863" y="2468563"/>
          <p14:tracePt t="81530" x="7127875" y="2468563"/>
          <p14:tracePt t="81539" x="7092950" y="2486025"/>
          <p14:tracePt t="81546" x="7050088" y="2520950"/>
          <p14:tracePt t="81555" x="7005638" y="2565400"/>
          <p14:tracePt t="81562" x="6970713" y="2600325"/>
          <p14:tracePt t="81572" x="6935788" y="2643188"/>
          <p14:tracePt t="81578" x="6927850" y="2670175"/>
          <p14:tracePt t="81589" x="6892925" y="2747963"/>
          <p14:tracePt t="81594" x="6892925" y="2817813"/>
          <p14:tracePt t="81603" x="6892925" y="2879725"/>
          <p14:tracePt t="81610" x="6892925" y="2974975"/>
          <p14:tracePt t="81618" x="6892925" y="3079750"/>
          <p14:tracePt t="81626" x="6892925" y="3149600"/>
          <p14:tracePt t="81634" x="6918325" y="3254375"/>
          <p14:tracePt t="81642" x="6945313" y="3324225"/>
          <p14:tracePt t="81650" x="6962775" y="3411538"/>
          <p14:tracePt t="81658" x="7005638" y="3489325"/>
          <p14:tracePt t="81666" x="7023100" y="3541713"/>
          <p14:tracePt t="81674" x="7050088" y="3611563"/>
          <p14:tracePt t="81682" x="7067550" y="3646488"/>
          <p14:tracePt t="81690" x="7075488" y="3690938"/>
          <p14:tracePt t="81698" x="7085013" y="3698875"/>
          <p14:tracePt t="81706" x="7110413" y="3733800"/>
          <p14:tracePt t="81722" x="7119938" y="3751263"/>
          <p14:tracePt t="81739" x="7127875" y="3760788"/>
          <p14:tracePt t="81818" x="7154863" y="3760788"/>
          <p14:tracePt t="81826" x="7180263" y="3760788"/>
          <p14:tracePt t="81835" x="7242175" y="3760788"/>
          <p14:tracePt t="81842" x="7267575" y="3760788"/>
          <p14:tracePt t="81850" x="7302500" y="3751263"/>
          <p14:tracePt t="81858" x="7302500" y="3733800"/>
          <p14:tracePt t="81898" x="7312025" y="3725863"/>
          <p14:tracePt t="109843" x="7312025" y="3733800"/>
          <p14:tracePt t="109852" x="7312025" y="3778250"/>
          <p14:tracePt t="109858" x="7277100" y="3838575"/>
          <p14:tracePt t="109866" x="7259638" y="3917950"/>
          <p14:tracePt t="109874" x="7197725" y="3995738"/>
          <p14:tracePt t="109881" x="7154863" y="4040188"/>
          <p14:tracePt t="109890" x="7145338" y="4092575"/>
          <p14:tracePt t="109898" x="7137400" y="4110038"/>
          <p14:tracePt t="109986" x="7127875" y="4127500"/>
          <p14:tracePt t="109994" x="7110413" y="4127500"/>
          <p14:tracePt t="110122" x="7102475" y="4117975"/>
          <p14:tracePt t="110131" x="7102475" y="4100513"/>
          <p14:tracePt t="110138" x="7127875" y="4057650"/>
          <p14:tracePt t="110148" x="7162800" y="4022725"/>
          <p14:tracePt t="110154" x="7180263" y="3987800"/>
          <p14:tracePt t="110165" x="7197725" y="3952875"/>
          <p14:tracePt t="110170" x="7215188" y="3900488"/>
          <p14:tracePt t="110178" x="7224713" y="3865563"/>
          <p14:tracePt t="110186" x="7224713" y="3838575"/>
          <p14:tracePt t="110194" x="7224713" y="3795713"/>
          <p14:tracePt t="110202" x="7224713" y="3751263"/>
          <p14:tracePt t="110210" x="7224713" y="3708400"/>
          <p14:tracePt t="110218" x="7224713" y="3663950"/>
          <p14:tracePt t="110226" x="7215188" y="3638550"/>
          <p14:tracePt t="110234" x="7189788" y="3621088"/>
          <p14:tracePt t="110243" x="7172325" y="3594100"/>
          <p14:tracePt t="110250" x="7145338" y="3576638"/>
          <p14:tracePt t="110266" x="7127875" y="3576638"/>
          <p14:tracePt t="110274" x="7110413" y="3576638"/>
          <p14:tracePt t="110282" x="7102475" y="3576638"/>
          <p14:tracePt t="110290" x="7067550" y="3576638"/>
          <p14:tracePt t="110299" x="7040563" y="3611563"/>
          <p14:tracePt t="110306" x="7040563" y="3690938"/>
          <p14:tracePt t="110315" x="7023100" y="3760788"/>
          <p14:tracePt t="110322" x="7023100" y="3865563"/>
          <p14:tracePt t="110331" x="7023100" y="3952875"/>
          <p14:tracePt t="110338" x="7032625" y="4040188"/>
          <p14:tracePt t="110348" x="7075488" y="4110038"/>
          <p14:tracePt t="110354" x="7127875" y="4197350"/>
          <p14:tracePt t="110364" x="7172325" y="4267200"/>
          <p14:tracePt t="110370" x="7224713" y="4319588"/>
          <p14:tracePt t="110378" x="7285038" y="4344988"/>
          <p14:tracePt t="110386" x="7346950" y="4354513"/>
          <p14:tracePt t="110395" x="7434263" y="4354513"/>
          <p14:tracePt t="110402" x="7504113" y="4354513"/>
          <p14:tracePt t="110410" x="7564438" y="4319588"/>
          <p14:tracePt t="110418" x="7643813" y="4240213"/>
          <p14:tracePt t="110426" x="7686675" y="4162425"/>
          <p14:tracePt t="110434" x="7721600" y="4065588"/>
          <p14:tracePt t="110442" x="7731125" y="4013200"/>
          <p14:tracePt t="110450" x="7739063" y="3908425"/>
          <p14:tracePt t="110459" x="7739063" y="3838575"/>
          <p14:tracePt t="110466" x="7739063" y="3760788"/>
          <p14:tracePt t="110474" x="7739063" y="3725863"/>
          <p14:tracePt t="110482" x="7739063" y="3673475"/>
          <p14:tracePt t="110490" x="7704138" y="3621088"/>
          <p14:tracePt t="110499" x="7678738" y="3603625"/>
          <p14:tracePt t="110506" x="7634288" y="3586163"/>
          <p14:tracePt t="110515" x="7591425" y="3576638"/>
          <p14:tracePt t="110522" x="7529513" y="3576638"/>
          <p14:tracePt t="110531" x="7442200" y="3576638"/>
          <p14:tracePt t="110538" x="7372350" y="3576638"/>
          <p14:tracePt t="110548" x="7277100" y="3576638"/>
          <p14:tracePt t="110554" x="7197725" y="3611563"/>
          <p14:tracePt t="110564" x="7110413" y="3656013"/>
          <p14:tracePt t="110570" x="7015163" y="3716338"/>
          <p14:tracePt t="110578" x="6953250" y="3760788"/>
          <p14:tracePt t="110586" x="6892925" y="3821113"/>
          <p14:tracePt t="110594" x="6850063" y="3873500"/>
          <p14:tracePt t="110602" x="6832600" y="3917950"/>
          <p14:tracePt t="110610" x="6832600" y="3925888"/>
          <p14:tracePt t="110618" x="6823075" y="3960813"/>
          <p14:tracePt t="110626" x="6805613" y="3978275"/>
          <p14:tracePt t="110634" x="6805613" y="4005263"/>
          <p14:tracePt t="110642" x="6805613" y="4013200"/>
          <p14:tracePt t="110650" x="6805613" y="4022725"/>
          <p14:tracePt t="110658" x="6805613" y="4057650"/>
          <p14:tracePt t="110666" x="6805613" y="4083050"/>
          <p14:tracePt t="110674" x="6805613" y="4110038"/>
          <p14:tracePt t="110682" x="6805613" y="4127500"/>
          <p14:tracePt t="111058" x="6797675" y="4135438"/>
          <p14:tracePt t="111066" x="6692900" y="4135438"/>
          <p14:tracePt t="111074" x="6535738" y="4110038"/>
          <p14:tracePt t="111082" x="6386513" y="4057650"/>
          <p14:tracePt t="111090" x="6238875" y="4022725"/>
          <p14:tracePt t="111097" x="6142038" y="4013200"/>
          <p14:tracePt t="111106" x="6089650" y="4013200"/>
          <p14:tracePt t="111611" x="6116638" y="4013200"/>
          <p14:tracePt t="111618" x="6151563" y="4013200"/>
          <p14:tracePt t="111627" x="6221413" y="3987800"/>
          <p14:tracePt t="111634" x="6281738" y="3952875"/>
          <p14:tracePt t="111642" x="6334125" y="3943350"/>
          <p14:tracePt t="111650" x="6378575" y="3935413"/>
          <p14:tracePt t="111658" x="6421438" y="3900488"/>
          <p14:tracePt t="111666" x="6465888" y="3883025"/>
          <p14:tracePt t="111674" x="6518275" y="3848100"/>
          <p14:tracePt t="111682" x="6561138" y="3821113"/>
          <p14:tracePt t="111690" x="6605588" y="3795713"/>
          <p14:tracePt t="111698" x="6640513" y="3768725"/>
          <p14:tracePt t="111706" x="6683375" y="3751263"/>
          <p14:tracePt t="111715" x="6700838" y="3725863"/>
          <p14:tracePt t="111722" x="6727825" y="3725863"/>
          <p14:tracePt t="111731" x="6735763" y="3716338"/>
          <p14:tracePt t="111786" x="6745288" y="3716338"/>
          <p14:tracePt t="111794" x="6770688" y="3690938"/>
          <p14:tracePt t="111802" x="6788150" y="3681413"/>
          <p14:tracePt t="111810" x="6805613" y="3681413"/>
          <p14:tracePt t="111818" x="6815138" y="3673475"/>
          <p14:tracePt t="111826" x="6832600" y="3663950"/>
          <p14:tracePt t="111842" x="6850063" y="3646488"/>
          <p14:tracePt t="111850" x="6858000" y="3638550"/>
          <p14:tracePt t="134019" x="6850063" y="3638550"/>
          <p14:tracePt t="134027" x="6788150" y="3603625"/>
          <p14:tracePt t="134035" x="6718300" y="3576638"/>
          <p14:tracePt t="134044" x="6657975" y="3551238"/>
          <p14:tracePt t="134050" x="6588125" y="3516313"/>
          <p14:tracePt t="134059" x="6543675" y="3506788"/>
          <p14:tracePt t="134066" x="6500813" y="3506788"/>
          <p14:tracePt t="134076" x="6483350" y="3498850"/>
          <p14:tracePt t="134082" x="6473825" y="3498850"/>
          <p14:tracePt t="134210" x="6438900" y="3471863"/>
          <p14:tracePt t="134218" x="6396038" y="3463925"/>
          <p14:tracePt t="134226" x="6361113" y="3454400"/>
          <p14:tracePt t="134234" x="6281738" y="3411538"/>
          <p14:tracePt t="134242" x="6186488" y="3386138"/>
          <p14:tracePt t="134250" x="6081713" y="3333750"/>
          <p14:tracePt t="134259" x="5915025" y="3281363"/>
          <p14:tracePt t="134266" x="5732463" y="3194050"/>
          <p14:tracePt t="134276" x="5497513" y="3097213"/>
          <p14:tracePt t="134282" x="5260975" y="3009900"/>
          <p14:tracePt t="134292" x="5008563" y="2897188"/>
          <p14:tracePt t="134298" x="4772025" y="2792413"/>
          <p14:tracePt t="134309" x="4529138" y="2687638"/>
          <p14:tracePt t="134314" x="4275138" y="2582863"/>
          <p14:tracePt t="134322" x="4040188" y="2486025"/>
          <p14:tracePt t="134330" x="3830638" y="2408238"/>
          <p14:tracePt t="134339" x="3663950" y="2355850"/>
          <p14:tracePt t="134346" x="3489325" y="2311400"/>
          <p14:tracePt t="134354" x="3316288" y="2278063"/>
          <p14:tracePt t="134362" x="3141663" y="2278063"/>
          <p14:tracePt t="134370" x="2984500" y="2278063"/>
          <p14:tracePt t="134378" x="2862263" y="2293938"/>
          <p14:tracePt t="134386" x="2730500" y="2381250"/>
          <p14:tracePt t="134394" x="2617788" y="2451100"/>
          <p14:tracePt t="134402" x="2468563" y="2573338"/>
          <p14:tracePt t="134410" x="2311400" y="2705100"/>
          <p14:tracePt t="134418" x="2173288" y="2835275"/>
          <p14:tracePt t="134426" x="2068513" y="2967038"/>
          <p14:tracePt t="134434" x="1954213" y="3106738"/>
          <p14:tracePt t="134442" x="1866900" y="3263900"/>
          <p14:tracePt t="134450" x="1814513" y="3386138"/>
          <p14:tracePt t="134459" x="1762125" y="3489325"/>
          <p14:tracePt t="134466" x="1762125" y="3603625"/>
          <p14:tracePt t="134475" x="1744663" y="3690938"/>
          <p14:tracePt t="134482" x="1744663" y="3751263"/>
          <p14:tracePt t="134493" x="1762125" y="3821113"/>
          <p14:tracePt t="134498" x="1797050" y="3883025"/>
          <p14:tracePt t="134509" x="1841500" y="3935413"/>
          <p14:tracePt t="134514" x="1876425" y="3960813"/>
          <p14:tracePt t="134523" x="1919288" y="3978275"/>
          <p14:tracePt t="134530" x="1971675" y="3995738"/>
          <p14:tracePt t="134538" x="2024063" y="3995738"/>
          <p14:tracePt t="134546" x="2076450" y="3995738"/>
          <p14:tracePt t="134555" x="2103438" y="3995738"/>
          <p14:tracePt t="134562" x="2146300" y="3987800"/>
          <p14:tracePt t="134570" x="2163763" y="3952875"/>
          <p14:tracePt t="134578" x="2181225" y="3900488"/>
          <p14:tracePt t="134586" x="2181225" y="3838575"/>
          <p14:tracePt t="134594" x="2181225" y="3751263"/>
          <p14:tracePt t="134602" x="2181225" y="3646488"/>
          <p14:tracePt t="134610" x="2128838" y="3559175"/>
          <p14:tracePt t="134618" x="2041525" y="3454400"/>
          <p14:tracePt t="134626" x="1963738" y="3368675"/>
          <p14:tracePt t="134634" x="1866900" y="3289300"/>
          <p14:tracePt t="134642" x="1779588" y="3246438"/>
          <p14:tracePt t="134650" x="1684338" y="3236913"/>
          <p14:tracePt t="134659" x="1587500" y="3228975"/>
          <p14:tracePt t="134666" x="1482725" y="3228975"/>
          <p14:tracePt t="134676" x="1377950" y="3228975"/>
          <p14:tracePt t="134682" x="1265238" y="3306763"/>
          <p14:tracePt t="134693" x="1160463" y="3403600"/>
          <p14:tracePt t="134698" x="1047750" y="3533775"/>
          <p14:tracePt t="134709" x="933450" y="3673475"/>
          <p14:tracePt t="134714" x="811213" y="3830638"/>
          <p14:tracePt t="134722" x="688975" y="3995738"/>
          <p14:tracePt t="134730" x="566738" y="4152900"/>
          <p14:tracePt t="134738" x="471488" y="4310063"/>
          <p14:tracePt t="134746" x="349250" y="4476750"/>
          <p14:tracePt t="134754" x="261938" y="4606925"/>
          <p14:tracePt t="134762" x="174625" y="4737100"/>
          <p14:tracePt t="134770" x="157163" y="4799013"/>
          <p14:tracePt t="134778" x="130175" y="4886325"/>
          <p14:tracePt t="134786" x="130175" y="4929188"/>
          <p14:tracePt t="134794" x="130175" y="4938713"/>
          <p14:tracePt t="134802" x="139700" y="4964113"/>
          <p14:tracePt t="134810" x="174625" y="4964113"/>
          <p14:tracePt t="134818" x="234950" y="4938713"/>
          <p14:tracePt t="134826" x="322263" y="4868863"/>
          <p14:tracePt t="134834" x="419100" y="4806950"/>
          <p14:tracePt t="134842" x="531813" y="4711700"/>
          <p14:tracePt t="134850" x="636588" y="4606925"/>
          <p14:tracePt t="134859" x="723900" y="4502150"/>
          <p14:tracePt t="134866" x="758825" y="4414838"/>
          <p14:tracePt t="134876" x="793750" y="4327525"/>
          <p14:tracePt t="134882" x="803275" y="4232275"/>
          <p14:tracePt t="134892" x="811213" y="4144963"/>
          <p14:tracePt t="134898" x="811213" y="4083050"/>
          <p14:tracePt t="134910" x="811213" y="4057650"/>
          <p14:tracePt t="134914" x="768350" y="3995738"/>
          <p14:tracePt t="134922" x="723900" y="3987800"/>
          <p14:tracePt t="134930" x="671513" y="3970338"/>
          <p14:tracePt t="134938" x="601663" y="3970338"/>
          <p14:tracePt t="134946" x="549275" y="3970338"/>
          <p14:tracePt t="134954" x="471488" y="4013200"/>
          <p14:tracePt t="134962" x="392113" y="4092575"/>
          <p14:tracePt t="134970" x="322263" y="4187825"/>
          <p14:tracePt t="134978" x="244475" y="4284663"/>
          <p14:tracePt t="134986" x="174625" y="4406900"/>
          <p14:tracePt t="134994" x="122238" y="4529138"/>
          <p14:tracePt t="135002" x="104775" y="4649788"/>
          <p14:tracePt t="135010" x="69850" y="4746625"/>
          <p14:tracePt t="135018" x="69850" y="4833938"/>
          <p14:tracePt t="135026" x="69850" y="4886325"/>
          <p14:tracePt t="135043" x="69850" y="4964113"/>
          <p14:tracePt t="135050" x="69850" y="4999038"/>
          <p14:tracePt t="135059" x="112713" y="4999038"/>
          <p14:tracePt t="135066" x="147638" y="4999038"/>
          <p14:tracePt t="135076" x="227013" y="4973638"/>
          <p14:tracePt t="135082" x="304800" y="4903788"/>
          <p14:tracePt t="135093" x="392113" y="4841875"/>
          <p14:tracePt t="135098" x="488950" y="4737100"/>
          <p14:tracePt t="135109" x="576263" y="4632325"/>
          <p14:tracePt t="135114" x="654050" y="4537075"/>
          <p14:tracePt t="135122" x="723900" y="4414838"/>
          <p14:tracePt t="135130" x="758825" y="4302125"/>
          <p14:tracePt t="135138" x="803275" y="4214813"/>
          <p14:tracePt t="135146" x="846138" y="4110038"/>
          <p14:tracePt t="135155" x="873125" y="4040188"/>
          <p14:tracePt t="135162" x="873125" y="3995738"/>
          <p14:tracePt t="135170" x="890588" y="3970338"/>
          <p14:tracePt t="135202" x="890588" y="3952875"/>
          <p14:tracePt t="135210" x="863600" y="3960813"/>
          <p14:tracePt t="135218" x="811213" y="4013200"/>
          <p14:tracePt t="135226" x="768350" y="4092575"/>
          <p14:tracePt t="135234" x="715963" y="4197350"/>
          <p14:tracePt t="135243" x="681038" y="4284663"/>
          <p14:tracePt t="135250" x="654050" y="4371975"/>
          <p14:tracePt t="135259" x="654050" y="4476750"/>
          <p14:tracePt t="135266" x="646113" y="4564063"/>
          <p14:tracePt t="135275" x="646113" y="4632325"/>
          <p14:tracePt t="135282" x="646113" y="4694238"/>
          <p14:tracePt t="135293" x="671513" y="4754563"/>
          <p14:tracePt t="135298" x="715963" y="4799013"/>
          <p14:tracePt t="135309" x="768350" y="4806950"/>
          <p14:tracePt t="135314" x="838200" y="4833938"/>
          <p14:tracePt t="135322" x="925513" y="4833938"/>
          <p14:tracePt t="135330" x="1012825" y="4833938"/>
          <p14:tracePt t="135338" x="1100138" y="4824413"/>
          <p14:tracePt t="135346" x="1160463" y="4772025"/>
          <p14:tracePt t="135354" x="1247775" y="4684713"/>
          <p14:tracePt t="135362" x="1325563" y="4589463"/>
          <p14:tracePt t="135370" x="1377950" y="4494213"/>
          <p14:tracePt t="135378" x="1404938" y="4432300"/>
          <p14:tracePt t="135531" x="1447800" y="4414838"/>
          <p14:tracePt t="135539" x="1535113" y="4379913"/>
          <p14:tracePt t="135547" x="1639888" y="4344988"/>
          <p14:tracePt t="135555" x="1754188" y="4327525"/>
          <p14:tracePt t="135562" x="1841500" y="4327525"/>
          <p14:tracePt t="135570" x="1893888" y="4327525"/>
          <p14:tracePt t="135578" x="1919288" y="4327525"/>
          <p14:tracePt t="135586" x="1928813" y="4327525"/>
          <p14:tracePt t="135626" x="1824038" y="4327525"/>
          <p14:tracePt t="135634" x="1657350" y="4327525"/>
          <p14:tracePt t="135642" x="1500188" y="4327525"/>
          <p14:tracePt t="135650" x="1370013" y="4362450"/>
          <p14:tracePt t="135659" x="1265238" y="4397375"/>
          <p14:tracePt t="135666" x="1177925" y="4432300"/>
          <p14:tracePt t="135676" x="1135063" y="4459288"/>
          <p14:tracePt t="135682" x="1135063" y="4494213"/>
          <p14:tracePt t="135692" x="1135063" y="4519613"/>
          <p14:tracePt t="135698" x="1135063" y="4564063"/>
          <p14:tracePt t="135709" x="1160463" y="4589463"/>
          <p14:tracePt t="135714" x="1282700" y="4632325"/>
          <p14:tracePt t="135725" x="1404938" y="4676775"/>
          <p14:tracePt t="135730" x="1535113" y="4719638"/>
          <p14:tracePt t="135739" x="1657350" y="4746625"/>
          <p14:tracePt t="135746" x="1727200" y="4746625"/>
          <p14:tracePt t="135754" x="1797050" y="4754563"/>
          <p14:tracePt t="135762" x="1841500" y="4754563"/>
          <p14:tracePt t="135770" x="1849438" y="4754563"/>
          <p14:tracePt t="135778" x="1876425" y="4754563"/>
          <p14:tracePt t="135786" x="1884363" y="4737100"/>
          <p14:tracePt t="135794" x="1884363" y="4711700"/>
          <p14:tracePt t="135802" x="1884363" y="4632325"/>
          <p14:tracePt t="135810" x="1884363" y="4589463"/>
          <p14:tracePt t="135818" x="1884363" y="4519613"/>
          <p14:tracePt t="135826" x="1866900" y="4449763"/>
          <p14:tracePt t="135834" x="1858963" y="4379913"/>
          <p14:tracePt t="135843" x="1806575" y="4302125"/>
          <p14:tracePt t="135850" x="1762125" y="4240213"/>
          <p14:tracePt t="135859" x="1701800" y="4197350"/>
          <p14:tracePt t="135866" x="1649413" y="4162425"/>
          <p14:tracePt t="135876" x="1587500" y="4152900"/>
          <p14:tracePt t="135882" x="1500188" y="4152900"/>
          <p14:tracePt t="135892" x="1430338" y="4152900"/>
          <p14:tracePt t="135898" x="1352550" y="4152900"/>
          <p14:tracePt t="135907" x="1290638" y="4187825"/>
          <p14:tracePt t="135913" x="1220788" y="4267200"/>
          <p14:tracePt t="135921" x="1168400" y="4362450"/>
          <p14:tracePt t="135930" x="1135063" y="4484688"/>
          <p14:tracePt t="135937" x="1108075" y="4606925"/>
          <p14:tracePt t="135945" x="1090613" y="4719638"/>
          <p14:tracePt t="135953" x="1090613" y="4833938"/>
          <p14:tracePt t="135961" x="1090613" y="4911725"/>
          <p14:tracePt t="135969" x="1090613" y="4981575"/>
          <p14:tracePt t="135977" x="1135063" y="5043488"/>
          <p14:tracePt t="135985" x="1177925" y="5068888"/>
          <p14:tracePt t="135993" x="1230313" y="5086350"/>
          <p14:tracePt t="136001" x="1308100" y="5086350"/>
          <p14:tracePt t="136009" x="1370013" y="5060950"/>
          <p14:tracePt t="136017" x="1465263" y="4991100"/>
          <p14:tracePt t="136025" x="1552575" y="4911725"/>
          <p14:tracePt t="136034" x="1674813" y="4806950"/>
          <p14:tracePt t="136041" x="1797050" y="4667250"/>
          <p14:tracePt t="136059" x="1946275" y="4424363"/>
          <p14:tracePt t="136066" x="2006600" y="4292600"/>
          <p14:tracePt t="136075" x="2033588" y="4170363"/>
          <p14:tracePt t="136082" x="2033588" y="4083050"/>
          <p14:tracePt t="136092" x="2033588" y="3987800"/>
          <p14:tracePt t="136098" x="2006600" y="3908425"/>
          <p14:tracePt t="136108" x="1954213" y="3848100"/>
          <p14:tracePt t="136114" x="1876425" y="3778250"/>
          <p14:tracePt t="136122" x="1789113" y="3733800"/>
          <p14:tracePt t="136130" x="1701800" y="3725863"/>
          <p14:tracePt t="136138" x="1587500" y="3725863"/>
          <p14:tracePt t="136146" x="1500188" y="3725863"/>
          <p14:tracePt t="136154" x="1395413" y="3725863"/>
          <p14:tracePt t="136162" x="1308100" y="3778250"/>
          <p14:tracePt t="136170" x="1212850" y="3873500"/>
          <p14:tracePt t="136178" x="1150938" y="3970338"/>
          <p14:tracePt t="136186" x="1108075" y="4092575"/>
          <p14:tracePt t="136194" x="1082675" y="4214813"/>
          <p14:tracePt t="136201" x="1065213" y="4344988"/>
          <p14:tracePt t="136210" x="1065213" y="4406900"/>
          <p14:tracePt t="136218" x="1065213" y="4502150"/>
          <p14:tracePt t="136226" x="1108075" y="4579938"/>
          <p14:tracePt t="136234" x="1143000" y="4632325"/>
          <p14:tracePt t="136242" x="1195388" y="4694238"/>
          <p14:tracePt t="136250" x="1265238" y="4719638"/>
          <p14:tracePt t="136258" x="1325563" y="4719638"/>
          <p14:tracePt t="136266" x="1395413" y="4719638"/>
          <p14:tracePt t="136275" x="1482725" y="4719638"/>
          <p14:tracePt t="136282" x="1544638" y="4694238"/>
          <p14:tracePt t="136291" x="1622425" y="4624388"/>
          <p14:tracePt t="136298" x="1666875" y="4554538"/>
          <p14:tracePt t="136308" x="1684338" y="4476750"/>
          <p14:tracePt t="136314" x="1684338" y="4414838"/>
          <p14:tracePt t="136324" x="1709738" y="4344988"/>
          <p14:tracePt t="136330" x="1709738" y="4284663"/>
          <p14:tracePt t="136338" x="1692275" y="4214813"/>
          <p14:tracePt t="136346" x="1657350" y="4152900"/>
          <p14:tracePt t="136354" x="1604963" y="4100513"/>
          <p14:tracePt t="136362" x="1544638" y="4057650"/>
          <p14:tracePt t="136370" x="1465263" y="4013200"/>
          <p14:tracePt t="136378" x="1387475" y="3995738"/>
          <p14:tracePt t="136386" x="1290638" y="3987800"/>
          <p14:tracePt t="136394" x="1203325" y="3987800"/>
          <p14:tracePt t="136402" x="1108075" y="3987800"/>
          <p14:tracePt t="136410" x="1003300" y="4040188"/>
          <p14:tracePt t="136418" x="933450" y="4110038"/>
          <p14:tracePt t="136426" x="863600" y="4197350"/>
          <p14:tracePt t="136434" x="811213" y="4310063"/>
          <p14:tracePt t="136442" x="768350" y="4406900"/>
          <p14:tracePt t="136450" x="758825" y="4502150"/>
          <p14:tracePt t="136458" x="733425" y="4579938"/>
          <p14:tracePt t="136466" x="733425" y="4667250"/>
          <p14:tracePt t="136475" x="733425" y="4737100"/>
          <p14:tracePt t="136482" x="758825" y="4789488"/>
          <p14:tracePt t="136491" x="803275" y="4833938"/>
          <p14:tracePt t="136498" x="846138" y="4868863"/>
          <p14:tracePt t="136509" x="925513" y="4876800"/>
          <p14:tracePt t="136514" x="985838" y="4886325"/>
          <p14:tracePt t="136522" x="1055688" y="4886325"/>
          <p14:tracePt t="136530" x="1117600" y="4868863"/>
          <p14:tracePt t="136538" x="1203325" y="4816475"/>
          <p14:tracePt t="136546" x="1273175" y="4754563"/>
          <p14:tracePt t="136554" x="1308100" y="4684713"/>
          <p14:tracePt t="136562" x="1335088" y="4624388"/>
          <p14:tracePt t="136570" x="1352550" y="4564063"/>
          <p14:tracePt t="136578" x="1352550" y="4511675"/>
          <p14:tracePt t="136586" x="1352550" y="4459288"/>
          <p14:tracePt t="136594" x="1335088" y="4389438"/>
          <p14:tracePt t="136602" x="1300163" y="4362450"/>
          <p14:tracePt t="136610" x="1220788" y="4302125"/>
          <p14:tracePt t="136618" x="1160463" y="4275138"/>
          <p14:tracePt t="136626" x="1090613" y="4240213"/>
          <p14:tracePt t="136634" x="1047750" y="4232275"/>
          <p14:tracePt t="136642" x="977900" y="4232275"/>
          <p14:tracePt t="136650" x="890588" y="4232275"/>
          <p14:tracePt t="136659" x="785813" y="4240213"/>
          <p14:tracePt t="136666" x="715963" y="4302125"/>
          <p14:tracePt t="136675" x="636588" y="4354513"/>
          <p14:tracePt t="136681" x="584200" y="4432300"/>
          <p14:tracePt t="136691" x="549275" y="4494213"/>
          <p14:tracePt t="136698" x="541338" y="4579938"/>
          <p14:tracePt t="136709" x="514350" y="4676775"/>
          <p14:tracePt t="136714" x="514350" y="4737100"/>
          <p14:tracePt t="136724" x="514350" y="4799013"/>
          <p14:tracePt t="136730" x="514350" y="4851400"/>
          <p14:tracePt t="136738" x="549275" y="4911725"/>
          <p14:tracePt t="136746" x="584200" y="4921250"/>
          <p14:tracePt t="136754" x="628650" y="4938713"/>
          <p14:tracePt t="136762" x="671513" y="4938713"/>
          <p14:tracePt t="136770" x="723900" y="4929188"/>
          <p14:tracePt t="136778" x="803275" y="4868863"/>
          <p14:tracePt t="136786" x="873125" y="4816475"/>
          <p14:tracePt t="136794" x="925513" y="4754563"/>
          <p14:tracePt t="136802" x="968375" y="4676775"/>
          <p14:tracePt t="136810" x="977900" y="4597400"/>
          <p14:tracePt t="136817" x="1012825" y="4519613"/>
          <p14:tracePt t="136826" x="1012825" y="4459288"/>
          <p14:tracePt t="136834" x="1012825" y="4389438"/>
          <p14:tracePt t="136842" x="1012825" y="4327525"/>
          <p14:tracePt t="136850" x="1012825" y="4284663"/>
          <p14:tracePt t="136858" x="985838" y="4232275"/>
          <p14:tracePt t="136866" x="977900" y="4197350"/>
          <p14:tracePt t="136875" x="933450" y="4162425"/>
          <p14:tracePt t="136882" x="898525" y="4152900"/>
          <p14:tracePt t="136891" x="846138" y="4152900"/>
          <p14:tracePt t="136898" x="803275" y="4152900"/>
          <p14:tracePt t="136909" x="768350" y="4152900"/>
          <p14:tracePt t="136913" x="723900" y="4152900"/>
          <p14:tracePt t="136925" x="688975" y="4187825"/>
          <p14:tracePt t="136930" x="671513" y="4240213"/>
          <p14:tracePt t="136938" x="671513" y="4302125"/>
          <p14:tracePt t="136946" x="671513" y="4362450"/>
          <p14:tracePt t="136955" x="671513" y="4441825"/>
          <p14:tracePt t="136962" x="671513" y="4502150"/>
          <p14:tracePt t="136970" x="671513" y="4564063"/>
          <p14:tracePt t="136978" x="706438" y="4589463"/>
          <p14:tracePt t="136986" x="741363" y="4624388"/>
          <p14:tracePt t="136994" x="793750" y="4632325"/>
          <p14:tracePt t="137002" x="855663" y="4632325"/>
          <p14:tracePt t="137010" x="933450" y="4632325"/>
          <p14:tracePt t="137018" x="1003300" y="4632325"/>
          <p14:tracePt t="137026" x="1065213" y="4624388"/>
          <p14:tracePt t="137034" x="1100138" y="4589463"/>
          <p14:tracePt t="137041" x="1143000" y="4546600"/>
          <p14:tracePt t="137050" x="1143000" y="4502150"/>
          <p14:tracePt t="137058" x="1177925" y="4459288"/>
          <p14:tracePt t="137066" x="1177925" y="4414838"/>
          <p14:tracePt t="137075" x="1168400" y="4371975"/>
          <p14:tracePt t="137082" x="1168400" y="4337050"/>
          <p14:tracePt t="137092" x="1168400" y="4327525"/>
          <p14:tracePt t="137098" x="1150938" y="4284663"/>
          <p14:tracePt t="137108" x="1135063" y="4275138"/>
          <p14:tracePt t="137124" x="1125538" y="4257675"/>
          <p14:tracePt t="137162" x="1117600" y="4257675"/>
          <p14:tracePt t="137178" x="1108075" y="4257675"/>
          <p14:tracePt t="137811" x="1073150" y="4257675"/>
          <p14:tracePt t="137818" x="1003300" y="4257675"/>
          <p14:tracePt t="137828" x="950913" y="4257675"/>
          <p14:tracePt t="137834" x="908050" y="4257675"/>
          <p14:tracePt t="137843" x="890588" y="4257675"/>
          <p14:tracePt t="137850" x="855663" y="4257675"/>
          <p14:tracePt t="137861" x="828675" y="4257675"/>
          <p14:tracePt t="137866" x="803275" y="4257675"/>
          <p14:tracePt t="137877" x="758825" y="4267200"/>
          <p14:tracePt t="137882" x="715963" y="4310063"/>
          <p14:tracePt t="137892" x="681038" y="4371975"/>
          <p14:tracePt t="137898" x="654050" y="4441825"/>
          <p14:tracePt t="137909" x="628650" y="4502150"/>
          <p14:tracePt t="137914" x="611188" y="4579938"/>
          <p14:tracePt t="137925" x="611188" y="4632325"/>
          <p14:tracePt t="137930" x="611188" y="4694238"/>
          <p14:tracePt t="137938" x="611188" y="4746625"/>
          <p14:tracePt t="137946" x="611188" y="4781550"/>
          <p14:tracePt t="137955" x="636588" y="4806950"/>
          <p14:tracePt t="137962" x="681038" y="4824413"/>
          <p14:tracePt t="137970" x="758825" y="4833938"/>
          <p14:tracePt t="137978" x="873125" y="4833938"/>
          <p14:tracePt t="137986" x="1020763" y="4824413"/>
          <p14:tracePt t="137994" x="1177925" y="4772025"/>
          <p14:tracePt t="138002" x="1352550" y="4694238"/>
          <p14:tracePt t="138010" x="1570038" y="4597400"/>
          <p14:tracePt t="138018" x="1789113" y="4476750"/>
          <p14:tracePt t="138026" x="2016125" y="4344988"/>
          <p14:tracePt t="138034" x="2208213" y="4232275"/>
          <p14:tracePt t="138042" x="2416175" y="4117975"/>
          <p14:tracePt t="138060" x="2747963" y="3900488"/>
          <p14:tracePt t="138066" x="2879725" y="3795713"/>
          <p14:tracePt t="138075" x="3009900" y="3716338"/>
          <p14:tracePt t="138082" x="3106738" y="3646488"/>
          <p14:tracePt t="138091" x="3194050" y="3603625"/>
          <p14:tracePt t="138098" x="3236913" y="3576638"/>
          <p14:tracePt t="138110" x="3281363" y="3559175"/>
          <p14:tracePt t="138114" x="3289300" y="3559175"/>
          <p14:tracePt t="138124" x="3316288" y="3559175"/>
          <p14:tracePt t="138130" x="3341688" y="3559175"/>
          <p14:tracePt t="138138" x="3403600" y="3603625"/>
          <p14:tracePt t="138147" x="3463925" y="3673475"/>
          <p14:tracePt t="138154" x="3516313" y="3751263"/>
          <p14:tracePt t="138162" x="3586163" y="3838575"/>
          <p14:tracePt t="138170" x="3646488" y="3935413"/>
          <p14:tracePt t="138178" x="3708400" y="4013200"/>
          <p14:tracePt t="138186" x="3760788" y="4100513"/>
          <p14:tracePt t="138194" x="3803650" y="4179888"/>
          <p14:tracePt t="138202" x="3838575" y="4267200"/>
          <p14:tracePt t="138210" x="3848100" y="4310063"/>
          <p14:tracePt t="138218" x="3856038" y="4354513"/>
          <p14:tracePt t="138227" x="3856038" y="4397375"/>
          <p14:tracePt t="138234" x="3865563" y="4414838"/>
          <p14:tracePt t="138331" x="3865563" y="4432300"/>
          <p14:tracePt t="138338" x="3830638" y="4432300"/>
          <p14:tracePt t="138346" x="3795713" y="4432300"/>
          <p14:tracePt t="138355" x="3733800" y="4432300"/>
          <p14:tracePt t="138362" x="3656013" y="4432300"/>
          <p14:tracePt t="138371" x="3559175" y="4432300"/>
          <p14:tracePt t="138378" x="3463925" y="4432300"/>
          <p14:tracePt t="138386" x="3394075" y="4432300"/>
          <p14:tracePt t="138394" x="3271838" y="4459288"/>
          <p14:tracePt t="138402" x="3176588" y="4484688"/>
          <p14:tracePt t="138410" x="3089275" y="4519613"/>
          <p14:tracePt t="138418" x="3027363" y="4564063"/>
          <p14:tracePt t="138426" x="3009900" y="4572000"/>
          <p14:tracePt t="138434" x="2992438" y="4589463"/>
          <p14:tracePt t="138442" x="2992438" y="4614863"/>
          <p14:tracePt t="138450" x="2992438" y="4632325"/>
          <p14:tracePt t="138458" x="2992438" y="4667250"/>
          <p14:tracePt t="138466" x="2992438" y="4694238"/>
          <p14:tracePt t="138475" x="2992438" y="4737100"/>
          <p14:tracePt t="138482" x="3009900" y="4754563"/>
          <p14:tracePt t="138493" x="3036888" y="4789488"/>
          <p14:tracePt t="138498" x="3054350" y="4799013"/>
          <p14:tracePt t="138508" x="3079750" y="4806950"/>
          <p14:tracePt t="138514" x="3097213" y="4806950"/>
          <p14:tracePt t="138525" x="3124200" y="4833938"/>
          <p14:tracePt t="138530" x="3141663" y="4833938"/>
          <p14:tracePt t="138538" x="3167063" y="4833938"/>
          <p14:tracePt t="138546" x="3184525" y="4833938"/>
          <p14:tracePt t="138555" x="3194050" y="4833938"/>
          <p14:tracePt t="138562" x="3201988" y="4833938"/>
          <p14:tracePt t="138571" x="3228975" y="4833938"/>
          <p14:tracePt t="196019" x="3201988" y="4781550"/>
          <p14:tracePt t="196026" x="3009900" y="4694238"/>
          <p14:tracePt t="196044" x="2520950" y="4502150"/>
          <p14:tracePt t="196050" x="2286000" y="4406900"/>
          <p14:tracePt t="196061" x="2033588" y="4319588"/>
          <p14:tracePt t="196066" x="1806575" y="4284663"/>
          <p14:tracePt t="196077" x="1639888" y="4257675"/>
          <p14:tracePt t="196082" x="1587500" y="4257675"/>
          <p14:tracePt t="196091" x="1570038" y="4257675"/>
          <p14:tracePt t="196138" x="1570038" y="4362450"/>
          <p14:tracePt t="196146" x="1570038" y="4519613"/>
          <p14:tracePt t="196154" x="1570038" y="4667250"/>
          <p14:tracePt t="196162" x="1570038" y="4806950"/>
          <p14:tracePt t="196170" x="1579563" y="4956175"/>
          <p14:tracePt t="196178" x="1614488" y="5068888"/>
          <p14:tracePt t="196186" x="1631950" y="5200650"/>
          <p14:tracePt t="196195" x="1684338" y="5313363"/>
          <p14:tracePt t="196202" x="1719263" y="5410200"/>
          <p14:tracePt t="196210" x="1771650" y="5487988"/>
          <p14:tracePt t="196218" x="1814513" y="5532438"/>
          <p14:tracePt t="196227" x="1841500" y="5549900"/>
          <p14:tracePt t="196234" x="1858963" y="5549900"/>
          <p14:tracePt t="196244" x="1876425" y="5549900"/>
          <p14:tracePt t="196250" x="1919288" y="5549900"/>
          <p14:tracePt t="196260" x="1971675" y="5522913"/>
          <p14:tracePt t="196266" x="2016125" y="5427663"/>
          <p14:tracePt t="196277" x="2068513" y="5348288"/>
          <p14:tracePt t="196282" x="2111375" y="5235575"/>
          <p14:tracePt t="196291" x="2146300" y="5130800"/>
          <p14:tracePt t="196298" x="2163763" y="5043488"/>
          <p14:tracePt t="196307" x="2181225" y="4956175"/>
          <p14:tracePt t="196314" x="2181225" y="4894263"/>
          <p14:tracePt t="196322" x="2198688" y="4851400"/>
          <p14:tracePt t="196330" x="2198688" y="4824413"/>
          <p14:tracePt t="196346" x="2198688" y="4816475"/>
          <p14:tracePt t="196370" x="2198688" y="4806950"/>
          <p14:tracePt t="196378" x="2155825" y="4806950"/>
          <p14:tracePt t="196386" x="2093913" y="4806950"/>
          <p14:tracePt t="196394" x="2033588" y="4806950"/>
          <p14:tracePt t="196403" x="1963738" y="4851400"/>
          <p14:tracePt t="196410" x="1893888" y="4911725"/>
          <p14:tracePt t="196418" x="1831975" y="4964113"/>
          <p14:tracePt t="196427" x="1789113" y="5008563"/>
          <p14:tracePt t="196434" x="1744663" y="5026025"/>
          <p14:tracePt t="196443" x="1719263" y="5068888"/>
          <p14:tracePt t="196450" x="1701800" y="5095875"/>
          <p14:tracePt t="196460" x="1692275" y="5103813"/>
          <p14:tracePt t="196506" x="1709738" y="5103813"/>
          <p14:tracePt t="196514" x="1754188" y="5103813"/>
          <p14:tracePt t="196522" x="1771650" y="5103813"/>
          <p14:tracePt t="196530" x="1831975" y="5078413"/>
          <p14:tracePt t="196538" x="1849438" y="5033963"/>
          <p14:tracePt t="196546" x="1884363" y="4956175"/>
          <p14:tracePt t="196554" x="1884363" y="4894263"/>
          <p14:tracePt t="196562" x="1884363" y="4841875"/>
          <p14:tracePt t="196570" x="1884363" y="4772025"/>
          <p14:tracePt t="196578" x="1884363" y="4711700"/>
          <p14:tracePt t="196586" x="1858963" y="4649788"/>
          <p14:tracePt t="196594" x="1806575" y="4564063"/>
          <p14:tracePt t="196602" x="1744663" y="4537075"/>
          <p14:tracePt t="196610" x="1657350" y="4502150"/>
          <p14:tracePt t="196618" x="1587500" y="4476750"/>
          <p14:tracePt t="196627" x="1500188" y="4459288"/>
          <p14:tracePt t="196634" x="1439863" y="4459288"/>
          <p14:tracePt t="196644" x="1377950" y="4459288"/>
          <p14:tracePt t="196650" x="1325563" y="4459288"/>
          <p14:tracePt t="196660" x="1265238" y="4476750"/>
          <p14:tracePt t="196666" x="1220788" y="4519613"/>
          <p14:tracePt t="196677" x="1195388" y="4564063"/>
          <p14:tracePt t="196682" x="1150938" y="4624388"/>
          <p14:tracePt t="196694" x="1108075" y="4694238"/>
          <p14:tracePt t="196698" x="1065213" y="4764088"/>
          <p14:tracePt t="196707" x="1038225" y="4833938"/>
          <p14:tracePt t="196714" x="1003300" y="4894263"/>
          <p14:tracePt t="196722" x="1003300" y="4956175"/>
          <p14:tracePt t="196730" x="1003300" y="4999038"/>
          <p14:tracePt t="196738" x="1003300" y="5016500"/>
          <p14:tracePt t="196746" x="1003300" y="5043488"/>
          <p14:tracePt t="196754" x="1012825" y="5060950"/>
          <p14:tracePt t="196763" x="1055688" y="5060950"/>
          <p14:tracePt t="196770" x="1100138" y="5060950"/>
          <p14:tracePt t="196778" x="1160463" y="5060950"/>
          <p14:tracePt t="196786" x="1230313" y="5033963"/>
          <p14:tracePt t="196794" x="1308100" y="4991100"/>
          <p14:tracePt t="196802" x="1352550" y="4946650"/>
          <p14:tracePt t="196810" x="1395413" y="4929188"/>
          <p14:tracePt t="196818" x="1404938" y="4868863"/>
          <p14:tracePt t="196827" x="1404938" y="4816475"/>
          <p14:tracePt t="196834" x="1404938" y="4772025"/>
          <p14:tracePt t="196843" x="1404938" y="4719638"/>
          <p14:tracePt t="196850" x="1387475" y="4667250"/>
          <p14:tracePt t="196860" x="1352550" y="4624388"/>
          <p14:tracePt t="196866" x="1300163" y="4597400"/>
          <p14:tracePt t="196878" x="1220788" y="4564063"/>
          <p14:tracePt t="196882" x="1168400" y="4554538"/>
          <p14:tracePt t="196891" x="1125538" y="4554538"/>
          <p14:tracePt t="196898" x="1073150" y="4554538"/>
          <p14:tracePt t="196906" x="1020763" y="4554538"/>
          <p14:tracePt t="196914" x="950913" y="4564063"/>
          <p14:tracePt t="196923" x="908050" y="4589463"/>
          <p14:tracePt t="196930" x="863600" y="4632325"/>
          <p14:tracePt t="196938" x="820738" y="4676775"/>
          <p14:tracePt t="196946" x="785813" y="4737100"/>
          <p14:tracePt t="196954" x="776288" y="4789488"/>
          <p14:tracePt t="196962" x="768350" y="4833938"/>
          <p14:tracePt t="196970" x="768350" y="4851400"/>
          <p14:tracePt t="196979" x="768350" y="4886325"/>
          <p14:tracePt t="196994" x="768350" y="4894263"/>
          <p14:tracePt t="197010" x="785813" y="4911725"/>
          <p14:tracePt t="197018" x="803275" y="4911725"/>
          <p14:tracePt t="197027" x="838200" y="4911725"/>
          <p14:tracePt t="197045" x="915988" y="4886325"/>
          <p14:tracePt t="197050" x="925513" y="4851400"/>
          <p14:tracePt t="197060" x="933450" y="4816475"/>
          <p14:tracePt t="197066" x="942975" y="4799013"/>
          <p14:tracePt t="197078" x="942975" y="4772025"/>
          <p14:tracePt t="197082" x="942975" y="4729163"/>
          <p14:tracePt t="197090" x="942975" y="4711700"/>
          <p14:tracePt t="197098" x="942975" y="4684713"/>
          <p14:tracePt t="197106" x="942975" y="4676775"/>
          <p14:tracePt t="197114" x="942975" y="4649788"/>
          <p14:tracePt t="197122" x="908050" y="4641850"/>
          <p14:tracePt t="197130" x="890588" y="4641850"/>
          <p14:tracePt t="197138" x="846138" y="4641850"/>
          <p14:tracePt t="197146" x="803275" y="4641850"/>
          <p14:tracePt t="197154" x="776288" y="4641850"/>
          <p14:tracePt t="197162" x="733425" y="4649788"/>
          <p14:tracePt t="197170" x="681038" y="4702175"/>
          <p14:tracePt t="197178" x="654050" y="4754563"/>
          <p14:tracePt t="197186" x="646113" y="4799013"/>
          <p14:tracePt t="197195" x="628650" y="4851400"/>
          <p14:tracePt t="197202" x="628650" y="4929188"/>
          <p14:tracePt t="197210" x="628650" y="4973638"/>
          <p14:tracePt t="197218" x="628650" y="5016500"/>
          <p14:tracePt t="197227" x="628650" y="5060950"/>
          <p14:tracePt t="197234" x="654050" y="5095875"/>
          <p14:tracePt t="197244" x="698500" y="5113338"/>
          <p14:tracePt t="197250" x="741363" y="5113338"/>
          <p14:tracePt t="197260" x="793750" y="5113338"/>
          <p14:tracePt t="197266" x="846138" y="5113338"/>
          <p14:tracePt t="197277" x="898525" y="5113338"/>
          <p14:tracePt t="197282" x="942975" y="5113338"/>
          <p14:tracePt t="197290" x="985838" y="5078413"/>
          <p14:tracePt t="197298" x="1020763" y="5060950"/>
          <p14:tracePt t="197306" x="1030288" y="5033963"/>
          <p14:tracePt t="197314" x="1030288" y="5016500"/>
          <p14:tracePt t="197322" x="1030288" y="4991100"/>
          <p14:tracePt t="197330" x="1030288" y="4956175"/>
          <p14:tracePt t="197338" x="1030288" y="4946650"/>
          <p14:tracePt t="197346" x="1030288" y="4929188"/>
          <p14:tracePt t="197354" x="1030288" y="4903788"/>
          <p14:tracePt t="197362" x="1030288" y="4886325"/>
          <p14:tracePt t="197370" x="1003300" y="4868863"/>
          <p14:tracePt t="197378" x="985838" y="4859338"/>
          <p14:tracePt t="197386" x="942975" y="4859338"/>
          <p14:tracePt t="197394" x="908050" y="4859338"/>
          <p14:tracePt t="197402" x="873125" y="4859338"/>
          <p14:tracePt t="197410" x="828675" y="4859338"/>
          <p14:tracePt t="197418" x="785813" y="4876800"/>
          <p14:tracePt t="197427" x="758825" y="4911725"/>
          <p14:tracePt t="197434" x="715963" y="4956175"/>
          <p14:tracePt t="197444" x="698500" y="4999038"/>
          <p14:tracePt t="197450" x="681038" y="5051425"/>
          <p14:tracePt t="197460" x="671513" y="5113338"/>
          <p14:tracePt t="197467" x="671513" y="5156200"/>
          <p14:tracePt t="197477" x="671513" y="5218113"/>
          <p14:tracePt t="197483" x="671513" y="5260975"/>
          <p14:tracePt t="197491" x="671513" y="5278438"/>
          <p14:tracePt t="197498" x="671513" y="5313363"/>
          <p14:tracePt t="197507" x="681038" y="5330825"/>
          <p14:tracePt t="197513" x="698500" y="5348288"/>
          <p14:tracePt t="197522" x="723900" y="5348288"/>
          <p14:tracePt t="197530" x="768350" y="5348288"/>
          <p14:tracePt t="197538" x="811213" y="5322888"/>
          <p14:tracePt t="197546" x="846138" y="5295900"/>
          <p14:tracePt t="197554" x="898525" y="5253038"/>
          <p14:tracePt t="197562" x="960438" y="5218113"/>
          <p14:tracePt t="197570" x="1003300" y="5208588"/>
          <p14:tracePt t="197578" x="1020763" y="5173663"/>
          <p14:tracePt t="197586" x="1055688" y="5130800"/>
          <p14:tracePt t="197594" x="1065213" y="5086350"/>
          <p14:tracePt t="197602" x="1065213" y="5043488"/>
          <p14:tracePt t="197609" x="1073150" y="4991100"/>
          <p14:tracePt t="197618" x="1073150" y="4956175"/>
          <p14:tracePt t="197626" x="1073150" y="4929188"/>
          <p14:tracePt t="197634" x="1065213" y="4886325"/>
          <p14:tracePt t="197643" x="1038225" y="4859338"/>
          <p14:tracePt t="197650" x="1003300" y="4824413"/>
          <p14:tracePt t="197659" x="995363" y="4816475"/>
          <p14:tracePt t="197666" x="950913" y="4806950"/>
          <p14:tracePt t="197676" x="933450" y="4806950"/>
          <p14:tracePt t="197682" x="898525" y="4806950"/>
          <p14:tracePt t="197690" x="846138" y="4806950"/>
          <p14:tracePt t="197698" x="803275" y="4806950"/>
          <p14:tracePt t="197707" x="776288" y="4806950"/>
          <p14:tracePt t="197714" x="715963" y="4833938"/>
          <p14:tracePt t="197722" x="688975" y="4851400"/>
          <p14:tracePt t="197730" x="646113" y="4894263"/>
          <p14:tracePt t="197738" x="628650" y="4929188"/>
          <p14:tracePt t="197746" x="611188" y="4964113"/>
          <p14:tracePt t="197754" x="611188" y="5008563"/>
          <p14:tracePt t="197762" x="611188" y="5051425"/>
          <p14:tracePt t="197770" x="611188" y="5068888"/>
          <p14:tracePt t="197778" x="611188" y="5103813"/>
          <p14:tracePt t="197786" x="611188" y="5130800"/>
          <p14:tracePt t="197794" x="636588" y="5156200"/>
          <p14:tracePt t="197802" x="681038" y="5173663"/>
          <p14:tracePt t="197809" x="741363" y="5173663"/>
          <p14:tracePt t="197818" x="793750" y="5173663"/>
          <p14:tracePt t="197827" x="846138" y="5173663"/>
          <p14:tracePt t="197834" x="898525" y="5173663"/>
          <p14:tracePt t="197843" x="925513" y="5173663"/>
          <p14:tracePt t="197850" x="968375" y="5173663"/>
          <p14:tracePt t="197859" x="1012825" y="5165725"/>
          <p14:tracePt t="197866" x="1030288" y="5156200"/>
          <p14:tracePt t="197877" x="1065213" y="5130800"/>
          <p14:tracePt t="197882" x="1090613" y="5113338"/>
          <p14:tracePt t="197890" x="1100138" y="5103813"/>
          <p14:tracePt t="197898" x="1108075" y="5086350"/>
          <p14:tracePt t="197907" x="1117600" y="5060950"/>
          <p14:tracePt t="197914" x="1117600" y="5033963"/>
          <p14:tracePt t="197923" x="1117600" y="4991100"/>
          <p14:tracePt t="197930" x="1117600" y="4946650"/>
          <p14:tracePt t="197938" x="1117600" y="4903788"/>
          <p14:tracePt t="197946" x="1117600" y="4868863"/>
          <p14:tracePt t="197954" x="1117600" y="4824413"/>
          <p14:tracePt t="197963" x="1108075" y="4799013"/>
          <p14:tracePt t="197970" x="1090613" y="4772025"/>
          <p14:tracePt t="197979" x="1073150" y="4719638"/>
          <p14:tracePt t="197986" x="1065213" y="4711700"/>
          <p14:tracePt t="197995" x="1038225" y="4694238"/>
          <p14:tracePt t="198002" x="995363" y="4667250"/>
          <p14:tracePt t="198010" x="960438" y="4667250"/>
          <p14:tracePt t="198018" x="933450" y="4649788"/>
          <p14:tracePt t="198027" x="890588" y="4649788"/>
          <p14:tracePt t="198034" x="846138" y="4649788"/>
          <p14:tracePt t="198044" x="820738" y="4649788"/>
          <p14:tracePt t="198050" x="776288" y="4659313"/>
          <p14:tracePt t="198060" x="733425" y="4694238"/>
          <p14:tracePt t="198066" x="698500" y="4737100"/>
          <p14:tracePt t="198077" x="671513" y="4789488"/>
          <p14:tracePt t="198082" x="671513" y="4841875"/>
          <p14:tracePt t="198090" x="654050" y="4921250"/>
          <p14:tracePt t="198098" x="654050" y="4999038"/>
          <p14:tracePt t="198107" x="654050" y="5051425"/>
          <p14:tracePt t="198114" x="681038" y="5113338"/>
          <p14:tracePt t="198122" x="706438" y="5148263"/>
          <p14:tracePt t="198130" x="741363" y="5183188"/>
          <p14:tracePt t="198138" x="793750" y="5191125"/>
          <p14:tracePt t="198146" x="846138" y="5191125"/>
          <p14:tracePt t="198154" x="898525" y="5191125"/>
          <p14:tracePt t="198162" x="968375" y="5191125"/>
          <p14:tracePt t="198170" x="1020763" y="5191125"/>
          <p14:tracePt t="198178" x="1073150" y="5173663"/>
          <p14:tracePt t="198186" x="1135063" y="5121275"/>
          <p14:tracePt t="198195" x="1160463" y="5068888"/>
          <p14:tracePt t="198202" x="1185863" y="5026025"/>
          <p14:tracePt t="198211" x="1195388" y="4991100"/>
          <p14:tracePt t="198218" x="1195388" y="4938713"/>
          <p14:tracePt t="198227" x="1195388" y="4894263"/>
          <p14:tracePt t="198234" x="1195388" y="4859338"/>
          <p14:tracePt t="198243" x="1195388" y="4816475"/>
          <p14:tracePt t="198250" x="1195388" y="4799013"/>
          <p14:tracePt t="198260" x="1195388" y="4764088"/>
          <p14:tracePt t="198266" x="1160463" y="4729163"/>
          <p14:tracePt t="198276" x="1135063" y="4711700"/>
          <p14:tracePt t="198282" x="1108075" y="4676775"/>
          <p14:tracePt t="198291" x="1065213" y="4667250"/>
          <p14:tracePt t="198298" x="1038225" y="4667250"/>
          <p14:tracePt t="198306" x="995363" y="4667250"/>
          <p14:tracePt t="198314" x="950913" y="4667250"/>
          <p14:tracePt t="198323" x="908050" y="4667250"/>
          <p14:tracePt t="198330" x="873125" y="4676775"/>
          <p14:tracePt t="198338" x="828675" y="4737100"/>
          <p14:tracePt t="198347" x="811213" y="4789488"/>
          <p14:tracePt t="198354" x="811213" y="4851400"/>
          <p14:tracePt t="198362" x="785813" y="4938713"/>
          <p14:tracePt t="198370" x="785813" y="4999038"/>
          <p14:tracePt t="198378" x="785813" y="5060950"/>
          <p14:tracePt t="198386" x="785813" y="5103813"/>
          <p14:tracePt t="198394" x="803275" y="5156200"/>
          <p14:tracePt t="198402" x="811213" y="5183188"/>
          <p14:tracePt t="198410" x="846138" y="5226050"/>
          <p14:tracePt t="198418" x="890588" y="5260975"/>
          <p14:tracePt t="198427" x="915988" y="5270500"/>
          <p14:tracePt t="198434" x="960438" y="5278438"/>
          <p14:tracePt t="198443" x="1003300" y="5278438"/>
          <p14:tracePt t="198450" x="1047750" y="5278438"/>
          <p14:tracePt t="198460" x="1073150" y="5260975"/>
          <p14:tracePt t="198466" x="1117600" y="5243513"/>
          <p14:tracePt t="198476" x="1160463" y="5200650"/>
          <p14:tracePt t="198482" x="1185863" y="5165725"/>
          <p14:tracePt t="198493" x="1195388" y="5148263"/>
          <p14:tracePt t="198498" x="1195388" y="5103813"/>
          <p14:tracePt t="198506" x="1195388" y="5060950"/>
          <p14:tracePt t="198514" x="1195388" y="4999038"/>
          <p14:tracePt t="198522" x="1195388" y="4956175"/>
          <p14:tracePt t="198530" x="1195388" y="4929188"/>
          <p14:tracePt t="198538" x="1177925" y="4868863"/>
          <p14:tracePt t="198546" x="1150938" y="4841875"/>
          <p14:tracePt t="198554" x="1090613" y="4799013"/>
          <p14:tracePt t="198562" x="1038225" y="4764088"/>
          <p14:tracePt t="198570" x="985838" y="4754563"/>
          <p14:tracePt t="198578" x="933450" y="4729163"/>
          <p14:tracePt t="198586" x="873125" y="4729163"/>
          <p14:tracePt t="198595" x="828675" y="4729163"/>
          <p14:tracePt t="198602" x="803275" y="4729163"/>
          <p14:tracePt t="198610" x="776288" y="4737100"/>
          <p14:tracePt t="198618" x="733425" y="4789488"/>
          <p14:tracePt t="198627" x="733425" y="4833938"/>
          <p14:tracePt t="198634" x="733425" y="4886325"/>
          <p14:tracePt t="198643" x="733425" y="4938713"/>
          <p14:tracePt t="198650" x="733425" y="5008563"/>
          <p14:tracePt t="198659" x="733425" y="5051425"/>
          <p14:tracePt t="198666" x="758825" y="5086350"/>
          <p14:tracePt t="198677" x="785813" y="5113338"/>
          <p14:tracePt t="198682" x="838200" y="5138738"/>
          <p14:tracePt t="198693" x="890588" y="5148263"/>
          <p14:tracePt t="198698" x="925513" y="5156200"/>
          <p14:tracePt t="198707" x="968375" y="5173663"/>
          <p14:tracePt t="198714" x="985838" y="5173663"/>
          <p14:tracePt t="198722" x="1012825" y="5173663"/>
          <p14:tracePt t="198738" x="1020763" y="5173663"/>
          <p14:tracePt t="198762" x="1055688" y="5156200"/>
          <p14:tracePt t="198778" x="1073150" y="5148263"/>
          <p14:tracePt t="232339" x="1117600" y="5103813"/>
          <p14:tracePt t="232347" x="1135063" y="5043488"/>
          <p14:tracePt t="232355" x="1177925" y="4991100"/>
          <p14:tracePt t="232362" x="1195388" y="4929188"/>
          <p14:tracePt t="232370" x="1238250" y="4841875"/>
          <p14:tracePt t="232378" x="1247775" y="4754563"/>
          <p14:tracePt t="232386" x="1273175" y="4649788"/>
          <p14:tracePt t="232394" x="1282700" y="4511675"/>
          <p14:tracePt t="232403" x="1282700" y="4389438"/>
          <p14:tracePt t="232410" x="1282700" y="4275138"/>
          <p14:tracePt t="232418" x="1282700" y="4170363"/>
          <p14:tracePt t="232426" x="1238250" y="4110038"/>
          <p14:tracePt t="232435" x="1195388" y="4065588"/>
          <p14:tracePt t="232442" x="1135063" y="4040188"/>
          <p14:tracePt t="232452" x="1073150" y="4022725"/>
          <p14:tracePt t="232459" x="995363" y="4022725"/>
          <p14:tracePt t="232469" x="890588" y="4022725"/>
          <p14:tracePt t="232475" x="803275" y="4040188"/>
          <p14:tracePt t="232485" x="723900" y="4065588"/>
          <p14:tracePt t="232491" x="654050" y="4100513"/>
          <p14:tracePt t="232499" x="601663" y="4135438"/>
          <p14:tracePt t="232507" x="566738" y="4144963"/>
          <p14:tracePt t="232514" x="558800" y="4152900"/>
          <p14:tracePt t="232522" x="558800" y="4179888"/>
          <p14:tracePt t="232531" x="549275" y="4197350"/>
          <p14:tracePt t="232538" x="549275" y="4232275"/>
          <p14:tracePt t="232547" x="549275" y="4267200"/>
          <p14:tracePt t="232554" x="584200" y="4302125"/>
          <p14:tracePt t="232563" x="611188" y="4302125"/>
          <p14:tracePt t="232570" x="636588" y="4310063"/>
          <p14:tracePt t="232578" x="698500" y="4319588"/>
          <p14:tracePt t="232586" x="750888" y="4319588"/>
          <p14:tracePt t="232595" x="785813" y="4319588"/>
          <p14:tracePt t="232602" x="828675" y="4319588"/>
          <p14:tracePt t="232610" x="855663" y="4319588"/>
          <p14:tracePt t="232618" x="915988" y="4302125"/>
          <p14:tracePt t="232626" x="960438" y="4257675"/>
          <p14:tracePt t="232635" x="977900" y="4232275"/>
          <p14:tracePt t="232642" x="1003300" y="4170363"/>
          <p14:tracePt t="232651" x="1020763" y="4117975"/>
          <p14:tracePt t="232658" x="1020763" y="4065588"/>
          <p14:tracePt t="232669" x="1020763" y="4013200"/>
          <p14:tracePt t="232674" x="1020763" y="3970338"/>
          <p14:tracePt t="232685" x="1020763" y="3943350"/>
          <p14:tracePt t="232690" x="1003300" y="3890963"/>
          <p14:tracePt t="232698" x="995363" y="3883025"/>
          <p14:tracePt t="232706" x="960438" y="3856038"/>
          <p14:tracePt t="232714" x="933450" y="3856038"/>
          <p14:tracePt t="232722" x="898525" y="3856038"/>
          <p14:tracePt t="232731" x="855663" y="3856038"/>
          <p14:tracePt t="232738" x="828675" y="3856038"/>
          <p14:tracePt t="232746" x="785813" y="3908425"/>
          <p14:tracePt t="232754" x="758825" y="3995738"/>
          <p14:tracePt t="232762" x="733425" y="4083050"/>
          <p14:tracePt t="232770" x="715963" y="4179888"/>
          <p14:tracePt t="232778" x="681038" y="4275138"/>
          <p14:tracePt t="232786" x="671513" y="4371975"/>
          <p14:tracePt t="232794" x="671513" y="4476750"/>
          <p14:tracePt t="232802" x="671513" y="4546600"/>
          <p14:tracePt t="232810" x="671513" y="4614863"/>
          <p14:tracePt t="232818" x="671513" y="4659313"/>
          <p14:tracePt t="232826" x="671513" y="4676775"/>
          <p14:tracePt t="232842" x="698500" y="4676775"/>
          <p14:tracePt t="232851" x="723900" y="4676775"/>
          <p14:tracePt t="232858" x="758825" y="4676775"/>
          <p14:tracePt t="232869" x="803275" y="4641850"/>
          <p14:tracePt t="232874" x="846138" y="4606925"/>
          <p14:tracePt t="232885" x="873125" y="4579938"/>
          <p14:tracePt t="232890" x="898525" y="4537075"/>
          <p14:tracePt t="232899" x="898525" y="4511675"/>
          <p14:tracePt t="232906" x="898525" y="4502150"/>
          <p14:tracePt t="232915" x="898525" y="4494213"/>
          <p14:tracePt t="232931" x="898525" y="4459288"/>
          <p14:tracePt t="232938" x="873125" y="4459288"/>
          <p14:tracePt t="232947" x="803275" y="4459288"/>
          <p14:tracePt t="232954" x="733425" y="4459288"/>
          <p14:tracePt t="232962" x="654050" y="4519613"/>
          <p14:tracePt t="232970" x="566738" y="4606925"/>
          <p14:tracePt t="232978" x="514350" y="4676775"/>
          <p14:tracePt t="232986" x="479425" y="4781550"/>
          <p14:tracePt t="232994" x="454025" y="4868863"/>
          <p14:tracePt t="233003" x="427038" y="4938713"/>
          <p14:tracePt t="233010" x="427038" y="5008563"/>
          <p14:tracePt t="233018" x="427038" y="5060950"/>
          <p14:tracePt t="233026" x="427038" y="5095875"/>
          <p14:tracePt t="233034" x="436563" y="5113338"/>
          <p14:tracePt t="233042" x="506413" y="5130800"/>
          <p14:tracePt t="233051" x="619125" y="5113338"/>
          <p14:tracePt t="233058" x="723900" y="5078413"/>
          <p14:tracePt t="233068" x="803275" y="5043488"/>
          <p14:tracePt t="233074" x="915988" y="4973638"/>
          <p14:tracePt t="233085" x="985838" y="4894263"/>
          <p14:tracePt t="233090" x="1065213" y="4816475"/>
          <p14:tracePt t="233101" x="1108075" y="4737100"/>
          <p14:tracePt t="233106" x="1117600" y="4676775"/>
          <p14:tracePt t="233115" x="1117600" y="4606925"/>
          <p14:tracePt t="233122" x="1090613" y="4554538"/>
          <p14:tracePt t="233130" x="1065213" y="4511675"/>
          <p14:tracePt t="233139" x="1020763" y="4494213"/>
          <p14:tracePt t="233146" x="960438" y="4476750"/>
          <p14:tracePt t="233154" x="898525" y="4476750"/>
          <p14:tracePt t="233162" x="811213" y="4476750"/>
          <p14:tracePt t="233170" x="741363" y="4476750"/>
          <p14:tracePt t="233178" x="671513" y="4519613"/>
          <p14:tracePt t="233186" x="601663" y="4572000"/>
          <p14:tracePt t="233194" x="558800" y="4632325"/>
          <p14:tracePt t="233203" x="549275" y="4711700"/>
          <p14:tracePt t="233210" x="541338" y="4781550"/>
          <p14:tracePt t="233218" x="541338" y="4841875"/>
          <p14:tracePt t="233227" x="541338" y="4894263"/>
          <p14:tracePt t="233235" x="566738" y="4956175"/>
          <p14:tracePt t="233242" x="628650" y="4973638"/>
          <p14:tracePt t="233252" x="681038" y="5008563"/>
          <p14:tracePt t="233259" x="768350" y="5008563"/>
          <p14:tracePt t="233269" x="855663" y="5008563"/>
          <p14:tracePt t="233275" x="933450" y="5008563"/>
          <p14:tracePt t="233285" x="1003300" y="4981575"/>
          <p14:tracePt t="233290" x="1065213" y="4929188"/>
          <p14:tracePt t="233299" x="1108075" y="4868863"/>
          <p14:tracePt t="233306" x="1135063" y="4824413"/>
          <p14:tracePt t="233315" x="1135063" y="4764088"/>
          <p14:tracePt t="233322" x="1135063" y="4711700"/>
          <p14:tracePt t="233331" x="1135063" y="4667250"/>
          <p14:tracePt t="233338" x="1090613" y="4606925"/>
          <p14:tracePt t="233346" x="1073150" y="4589463"/>
          <p14:tracePt t="233354" x="1030288" y="4554538"/>
          <p14:tracePt t="233362" x="950913" y="4554538"/>
          <p14:tracePt t="233370" x="873125" y="4554538"/>
          <p14:tracePt t="233378" x="803275" y="4572000"/>
          <p14:tracePt t="233386" x="723900" y="4624388"/>
          <p14:tracePt t="233395" x="671513" y="4694238"/>
          <p14:tracePt t="233402" x="611188" y="4781550"/>
          <p14:tracePt t="233410" x="593725" y="4868863"/>
          <p14:tracePt t="233418" x="593725" y="4956175"/>
          <p14:tracePt t="233426" x="593725" y="5051425"/>
          <p14:tracePt t="233434" x="593725" y="5113338"/>
          <p14:tracePt t="233443" x="619125" y="5183188"/>
          <p14:tracePt t="233451" x="681038" y="5235575"/>
          <p14:tracePt t="233458" x="785813" y="5243513"/>
          <p14:tracePt t="233469" x="890588" y="5270500"/>
          <p14:tracePt t="233475" x="977900" y="5270500"/>
          <p14:tracePt t="233485" x="1108075" y="5253038"/>
          <p14:tracePt t="233491" x="1185863" y="5191125"/>
          <p14:tracePt t="233498" x="1265238" y="5113338"/>
          <p14:tracePt t="233507" x="1325563" y="5043488"/>
          <p14:tracePt t="233515" x="1395413" y="4973638"/>
          <p14:tracePt t="233522" x="1404938" y="4911725"/>
          <p14:tracePt t="233530" x="1404938" y="4851400"/>
          <p14:tracePt t="233538" x="1404938" y="4799013"/>
          <p14:tracePt t="233546" x="1404938" y="4764088"/>
          <p14:tracePt t="233554" x="1387475" y="4711700"/>
          <p14:tracePt t="233562" x="1370013" y="4694238"/>
          <p14:tracePt t="233570" x="1335088" y="4676775"/>
          <p14:tracePt t="233578" x="1290638" y="4676775"/>
          <p14:tracePt t="233586" x="1265238" y="4676775"/>
          <p14:tracePt t="233594" x="1238250" y="4676775"/>
          <p14:tracePt t="233602" x="1203325" y="4694238"/>
          <p14:tracePt t="233610" x="1203325" y="4737100"/>
          <p14:tracePt t="233618" x="1203325" y="4824413"/>
          <p14:tracePt t="233626" x="1203325" y="4894263"/>
          <p14:tracePt t="233634" x="1220788" y="4981575"/>
          <p14:tracePt t="233642" x="1282700" y="5060950"/>
          <p14:tracePt t="233651" x="1352550" y="5138738"/>
          <p14:tracePt t="233658" x="1457325" y="5191125"/>
          <p14:tracePt t="233668" x="1579563" y="5243513"/>
          <p14:tracePt t="233674" x="1684338" y="5260975"/>
          <p14:tracePt t="233685" x="1814513" y="5270500"/>
          <p14:tracePt t="233690" x="1963738" y="5270500"/>
          <p14:tracePt t="233701" x="2103438" y="5270500"/>
          <p14:tracePt t="233706" x="2268538" y="5218113"/>
          <p14:tracePt t="233715" x="2416175" y="5191125"/>
          <p14:tracePt t="233722" x="2573338" y="5113338"/>
          <p14:tracePt t="233731" x="2722563" y="5043488"/>
          <p14:tracePt t="233738" x="2852738" y="4991100"/>
          <p14:tracePt t="233746" x="2949575" y="4946650"/>
          <p14:tracePt t="233754" x="2984500" y="4911725"/>
          <p14:tracePt t="233763" x="3027363" y="4868863"/>
          <p14:tracePt t="233786" x="3027363" y="4851400"/>
          <p14:tracePt t="233795" x="3027363" y="4841875"/>
          <p14:tracePt t="233818" x="3009900" y="4841875"/>
          <p14:tracePt t="233858" x="3036888" y="4841875"/>
          <p14:tracePt t="233867" x="3124200" y="4841875"/>
          <p14:tracePt t="233874" x="3211513" y="4841875"/>
          <p14:tracePt t="233884" x="3359150" y="4841875"/>
          <p14:tracePt t="233890" x="3506788" y="4868863"/>
          <p14:tracePt t="233901" x="3673475" y="4886325"/>
          <p14:tracePt t="233906" x="3838575" y="4911725"/>
          <p14:tracePt t="233915" x="3987800" y="4911725"/>
          <p14:tracePt t="233922" x="4117975" y="4911725"/>
          <p14:tracePt t="233931" x="4240213" y="4911725"/>
          <p14:tracePt t="233938" x="4337050" y="4911725"/>
          <p14:tracePt t="233946" x="4414838" y="4894263"/>
          <p14:tracePt t="233954" x="4432300" y="4886325"/>
          <p14:tracePt t="233962" x="4459288" y="4868863"/>
          <p14:tracePt t="233970" x="4467225" y="4859338"/>
          <p14:tracePt t="234259" x="4449763" y="4859338"/>
          <p14:tracePt t="234268" x="4432300" y="4868863"/>
          <p14:tracePt t="234274" x="4424363" y="4911725"/>
          <p14:tracePt t="234284" x="4424363" y="4956175"/>
          <p14:tracePt t="234290" x="4449763" y="4981575"/>
          <p14:tracePt t="234301" x="4476750" y="5016500"/>
          <p14:tracePt t="234306" x="4546600" y="5051425"/>
          <p14:tracePt t="234314" x="4649788" y="5068888"/>
          <p14:tracePt t="234322" x="4799013" y="5103813"/>
          <p14:tracePt t="234331" x="4999038" y="5113338"/>
          <p14:tracePt t="234338" x="5208588" y="5113338"/>
          <p14:tracePt t="234346" x="5453063" y="5113338"/>
          <p14:tracePt t="234354" x="5689600" y="5103813"/>
          <p14:tracePt t="234362" x="5889625" y="5078413"/>
          <p14:tracePt t="234370" x="6134100" y="5033963"/>
          <p14:tracePt t="234378" x="6343650" y="4999038"/>
          <p14:tracePt t="234386" x="6518275" y="4981575"/>
          <p14:tracePt t="234394" x="6675438" y="4946650"/>
          <p14:tracePt t="234403" x="6788150" y="4911725"/>
          <p14:tracePt t="234410" x="6892925" y="4886325"/>
          <p14:tracePt t="234419" x="6962775" y="4851400"/>
          <p14:tracePt t="234426" x="6997700" y="4824413"/>
          <p14:tracePt t="234434" x="7032625" y="4806950"/>
          <p14:tracePt t="234451" x="7032625" y="4799013"/>
          <p14:tracePt t="234468" x="7023100" y="4781550"/>
          <p14:tracePt t="234474" x="7005638" y="4772025"/>
          <p14:tracePt t="234485" x="6970713" y="4772025"/>
          <p14:tracePt t="234491" x="6927850" y="4772025"/>
          <p14:tracePt t="234502" x="6875463" y="4772025"/>
          <p14:tracePt t="234506" x="6805613" y="4772025"/>
          <p14:tracePt t="234518" x="6710363" y="4772025"/>
          <p14:tracePt t="234522" x="6623050" y="4781550"/>
          <p14:tracePt t="234530" x="6561138" y="4806950"/>
          <p14:tracePt t="234538" x="6500813" y="4851400"/>
          <p14:tracePt t="234546" x="6456363" y="4911725"/>
          <p14:tracePt t="234554" x="6438900" y="4956175"/>
          <p14:tracePt t="234562" x="6438900" y="5008563"/>
          <p14:tracePt t="234570" x="6438900" y="5060950"/>
          <p14:tracePt t="234578" x="6438900" y="5103813"/>
          <p14:tracePt t="234586" x="6438900" y="5148263"/>
          <p14:tracePt t="234594" x="6456363" y="5191125"/>
          <p14:tracePt t="234602" x="6508750" y="5226050"/>
          <p14:tracePt t="234610" x="6588125" y="5243513"/>
          <p14:tracePt t="234619" x="6683375" y="5270500"/>
          <p14:tracePt t="234626" x="6788150" y="5270500"/>
          <p14:tracePt t="234635" x="6892925" y="5270500"/>
          <p14:tracePt t="234642" x="6988175" y="5270500"/>
          <p14:tracePt t="234650" x="7067550" y="5253038"/>
          <p14:tracePt t="234658" x="7154863" y="5208588"/>
          <p14:tracePt t="234668" x="7224713" y="5156200"/>
          <p14:tracePt t="234674" x="7285038" y="5113338"/>
          <p14:tracePt t="234685" x="7312025" y="5078413"/>
          <p14:tracePt t="234690" x="7337425" y="5043488"/>
          <p14:tracePt t="234701" x="7346950" y="5026025"/>
          <p14:tracePt t="234706" x="7346950" y="5016500"/>
          <p14:tracePt t="234718" x="7346950" y="4999038"/>
          <p14:tracePt t="234978" x="7346950" y="5008563"/>
          <p14:tracePt t="234986" x="7329488" y="5008563"/>
          <p14:tracePt t="234994" x="7319963" y="5008563"/>
          <p14:tracePt t="235018" x="7312025" y="5008563"/>
          <p14:tracePt t="235275" x="7285038" y="5008563"/>
          <p14:tracePt t="235394" x="7277100" y="5008563"/>
          <p14:tracePt t="288163" x="7259638" y="5008563"/>
          <p14:tracePt t="288171" x="7215188" y="5008563"/>
          <p14:tracePt t="288179" x="7154863" y="5008563"/>
          <p14:tracePt t="288188" x="7092950" y="4991100"/>
          <p14:tracePt t="288195" x="7015163" y="4973638"/>
          <p14:tracePt t="288205" x="6927850" y="4938713"/>
          <p14:tracePt t="288210" x="6840538" y="4911725"/>
          <p14:tracePt t="288220" x="6735763" y="4868863"/>
          <p14:tracePt t="288227" x="6623050" y="4841875"/>
          <p14:tracePt t="288235" x="6526213" y="4816475"/>
          <p14:tracePt t="288242" x="6438900" y="4799013"/>
          <p14:tracePt t="288250" x="6386513" y="4772025"/>
          <p14:tracePt t="288258" x="6343650" y="4764088"/>
          <p14:tracePt t="288267" x="6308725" y="4764088"/>
          <p14:tracePt t="288427" x="6229350" y="4764088"/>
          <p14:tracePt t="288434" x="6064250" y="4764088"/>
          <p14:tracePt t="288442" x="5872163" y="4729163"/>
          <p14:tracePt t="288450" x="5575300" y="4737100"/>
          <p14:tracePt t="288458" x="5305425" y="4781550"/>
          <p14:tracePt t="288466" x="5033963" y="4806950"/>
          <p14:tracePt t="288474" x="4772025" y="4886325"/>
          <p14:tracePt t="288483" x="4554538" y="4956175"/>
          <p14:tracePt t="288490" x="4337050" y="5016500"/>
          <p14:tracePt t="288498" x="4214813" y="5103813"/>
          <p14:tracePt t="288506" x="4030663" y="5183188"/>
          <p14:tracePt t="288515" x="3873500" y="5270500"/>
          <p14:tracePt t="288522" x="3768725" y="5375275"/>
          <p14:tracePt t="288530" x="3663950" y="5540375"/>
          <p14:tracePt t="288539" x="3568700" y="5697538"/>
          <p14:tracePt t="288547" x="3506788" y="5872163"/>
          <p14:tracePt t="288554" x="3463925" y="6089650"/>
          <p14:tracePt t="288562" x="3463925" y="6264275"/>
          <p14:tracePt t="288571" x="3471863" y="6421438"/>
          <p14:tracePt t="288578" x="3516313" y="6570663"/>
          <p14:tracePt t="288588" x="3576638" y="6700838"/>
          <p14:tracePt t="288594" x="3638550" y="6832600"/>
          <p14:tracePt t="288682" x="4275138" y="6727825"/>
          <p14:tracePt t="288690" x="4302125" y="6630988"/>
          <p14:tracePt t="288698" x="4337050" y="6543675"/>
          <p14:tracePt t="288706" x="4344988" y="6456363"/>
          <p14:tracePt t="288714" x="4344988" y="6369050"/>
          <p14:tracePt t="288723" x="4344988" y="6299200"/>
          <p14:tracePt t="288730" x="4344988" y="6238875"/>
          <p14:tracePt t="288738" x="4310063" y="6159500"/>
          <p14:tracePt t="288746" x="4257675" y="6089650"/>
          <p14:tracePt t="288754" x="4205288" y="6046788"/>
          <p14:tracePt t="288762" x="4127500" y="6019800"/>
          <p14:tracePt t="288770" x="4040188" y="5984875"/>
          <p14:tracePt t="288778" x="3952875" y="5959475"/>
          <p14:tracePt t="288788" x="3873500" y="5959475"/>
          <p14:tracePt t="288794" x="3821113" y="5959475"/>
          <p14:tracePt t="288804" x="3751263" y="5967413"/>
          <p14:tracePt t="288810" x="3690938" y="6002338"/>
          <p14:tracePt t="288821" x="3638550" y="6054725"/>
          <p14:tracePt t="288827" x="3576638" y="6107113"/>
          <p14:tracePt t="288835" x="3551238" y="6186488"/>
          <p14:tracePt t="288842" x="3516313" y="6264275"/>
          <p14:tracePt t="288851" x="3506788" y="6316663"/>
          <p14:tracePt t="288858" x="3489325" y="6369050"/>
          <p14:tracePt t="288866" x="3489325" y="6421438"/>
          <p14:tracePt t="288874" x="3506788" y="6483350"/>
          <p14:tracePt t="288883" x="3533775" y="6500813"/>
          <p14:tracePt t="288890" x="3576638" y="6535738"/>
          <p14:tracePt t="288898" x="3663950" y="6543675"/>
          <p14:tracePt t="288906" x="3751263" y="6553200"/>
          <p14:tracePt t="288915" x="3848100" y="6553200"/>
          <p14:tracePt t="288922" x="3952875" y="6553200"/>
          <p14:tracePt t="288930" x="4040188" y="6553200"/>
          <p14:tracePt t="288939" x="4127500" y="6508750"/>
          <p14:tracePt t="288946" x="4214813" y="6456363"/>
          <p14:tracePt t="288954" x="4292600" y="6386513"/>
          <p14:tracePt t="288962" x="4337050" y="6326188"/>
          <p14:tracePt t="288971" x="4362450" y="6256338"/>
          <p14:tracePt t="288978" x="4389438" y="6194425"/>
          <p14:tracePt t="288987" x="4389438" y="6124575"/>
          <p14:tracePt t="288994" x="4389438" y="6072188"/>
          <p14:tracePt t="289004" x="4362450" y="5994400"/>
          <p14:tracePt t="289010" x="4310063" y="5942013"/>
          <p14:tracePt t="289021" x="4249738" y="5872163"/>
          <p14:tracePt t="289027" x="4162425" y="5854700"/>
          <p14:tracePt t="289038" x="4083050" y="5819775"/>
          <p14:tracePt t="289042" x="3995738" y="5802313"/>
          <p14:tracePt t="289050" x="3865563" y="5802313"/>
          <p14:tracePt t="289058" x="3743325" y="5802313"/>
          <p14:tracePt t="289066" x="3663950" y="5802313"/>
          <p14:tracePt t="289074" x="3568700" y="5837238"/>
          <p14:tracePt t="289082" x="3516313" y="5880100"/>
          <p14:tracePt t="289090" x="3463925" y="5942013"/>
          <p14:tracePt t="289098" x="3436938" y="6002338"/>
          <p14:tracePt t="289106" x="3403600" y="6072188"/>
          <p14:tracePt t="289115" x="3394075" y="6142038"/>
          <p14:tracePt t="289122" x="3394075" y="6203950"/>
          <p14:tracePt t="289130" x="3394075" y="6264275"/>
          <p14:tracePt t="289138" x="3394075" y="6316663"/>
          <p14:tracePt t="289146" x="3421063" y="6361113"/>
          <p14:tracePt t="289155" x="3463925" y="6378575"/>
          <p14:tracePt t="289162" x="3533775" y="6396038"/>
          <p14:tracePt t="289170" x="3594100" y="6413500"/>
          <p14:tracePt t="289178" x="3673475" y="6413500"/>
          <p14:tracePt t="289188" x="3725863" y="6413500"/>
          <p14:tracePt t="289194" x="3768725" y="6413500"/>
          <p14:tracePt t="289204" x="3821113" y="6386513"/>
          <p14:tracePt t="289210" x="3865563" y="6343650"/>
          <p14:tracePt t="289221" x="3900488" y="6308725"/>
          <p14:tracePt t="289227" x="3908425" y="6256338"/>
          <p14:tracePt t="289235" x="3925888" y="6203950"/>
          <p14:tracePt t="289242" x="3925888" y="6151563"/>
          <p14:tracePt t="289250" x="3925888" y="6081713"/>
          <p14:tracePt t="289258" x="3925888" y="6037263"/>
          <p14:tracePt t="289266" x="3917950" y="5984875"/>
          <p14:tracePt t="289274" x="3883025" y="5949950"/>
          <p14:tracePt t="289282" x="3838575" y="5915025"/>
          <p14:tracePt t="289290" x="3778250" y="5897563"/>
          <p14:tracePt t="289298" x="3708400" y="5862638"/>
          <p14:tracePt t="289306" x="3621088" y="5854700"/>
          <p14:tracePt t="289314" x="3551238" y="5854700"/>
          <p14:tracePt t="289322" x="3471863" y="5854700"/>
          <p14:tracePt t="289330" x="3394075" y="5854700"/>
          <p14:tracePt t="289338" x="3333750" y="5854700"/>
          <p14:tracePt t="289346" x="3263900" y="5897563"/>
          <p14:tracePt t="289355" x="3211513" y="5942013"/>
          <p14:tracePt t="289362" x="3167063" y="5984875"/>
          <p14:tracePt t="289370" x="3124200" y="6054725"/>
          <p14:tracePt t="289378" x="3097213" y="6116638"/>
          <p14:tracePt t="289387" x="3097213" y="6186488"/>
          <p14:tracePt t="289394" x="3079750" y="6246813"/>
          <p14:tracePt t="289404" x="3079750" y="6308725"/>
          <p14:tracePt t="289410" x="3079750" y="6361113"/>
          <p14:tracePt t="289421" x="3097213" y="6369050"/>
          <p14:tracePt t="289426" x="3124200" y="6421438"/>
          <p14:tracePt t="289437" x="3159125" y="6456363"/>
          <p14:tracePt t="289442" x="3194050" y="6491288"/>
          <p14:tracePt t="289458" x="3201988" y="6491288"/>
          <p14:tracePt t="289467" x="3246438" y="6500813"/>
          <p14:tracePt t="289474" x="3254375" y="6500813"/>
          <p14:tracePt t="289482" x="3281363" y="6500813"/>
          <p14:tracePt t="289490" x="3298825" y="6500813"/>
          <p14:tracePt t="289498" x="3316288" y="6500813"/>
          <p14:tracePt t="289506" x="3333750" y="6500813"/>
          <p14:tracePt t="289514" x="3341688" y="6483350"/>
          <p14:tracePt t="289522" x="3359150" y="6473825"/>
          <p14:tracePt t="289530" x="3359150" y="6465888"/>
          <p14:tracePt t="289539" x="3368675" y="6456363"/>
          <p14:tracePt t="289546" x="3376613" y="6438900"/>
          <p14:tracePt t="289675" x="3376613" y="6456363"/>
          <p14:tracePt t="289690" x="3376613" y="6483350"/>
          <p14:tracePt t="289698" x="3386138" y="6500813"/>
          <p14:tracePt t="289706" x="3411538" y="6526213"/>
          <p14:tracePt t="289715" x="3421063" y="6535738"/>
          <p14:tracePt t="289722" x="3446463" y="6553200"/>
          <p14:tracePt t="289730" x="3463925" y="6588125"/>
          <p14:tracePt t="289738" x="3489325" y="6613525"/>
          <p14:tracePt t="289746" x="3516313" y="6630988"/>
          <p14:tracePt t="289754" x="3533775" y="6640513"/>
          <p14:tracePt t="289762" x="3551238" y="6657975"/>
          <p14:tracePt t="289770" x="3576638" y="6665913"/>
          <p14:tracePt t="289778" x="3594100" y="6683375"/>
          <p14:tracePt t="289787" x="3621088" y="6700838"/>
          <p14:tracePt t="289794" x="3629025" y="6710363"/>
          <p14:tracePt t="289804" x="3638550" y="6710363"/>
          <p14:tracePt t="289810" x="3663950" y="6718300"/>
          <p14:tracePt t="289820" x="3673475" y="6718300"/>
          <p14:tracePt t="289835" x="3690938" y="6727825"/>
          <p14:tracePt t="289938" x="3708400" y="6745288"/>
          <p14:tracePt t="289946" x="3716338" y="6745288"/>
          <p14:tracePt t="289963" x="3725863" y="6735763"/>
          <p14:tracePt t="289970" x="3733800" y="6735763"/>
          <p14:tracePt t="289978" x="3751263" y="6727825"/>
          <p14:tracePt t="289987" x="3768725" y="6727825"/>
          <p14:tracePt t="289994" x="3778250" y="6727825"/>
          <p14:tracePt t="290004" x="3795713" y="6727825"/>
          <p14:tracePt t="290020" x="3803650" y="6727825"/>
          <p14:tracePt t="290038" x="3838575" y="6718300"/>
          <p14:tracePt t="290074" x="3848100" y="6718300"/>
          <p14:tracePt t="290083" x="3856038" y="6718300"/>
          <p14:tracePt t="290187" x="3865563" y="6700838"/>
          <p14:tracePt t="290194" x="3883025" y="6683375"/>
          <p14:tracePt t="290203" x="3890963" y="6675438"/>
          <p14:tracePt t="290210" x="3900488" y="6657975"/>
          <p14:tracePt t="290221" x="3900488" y="6648450"/>
          <p14:tracePt t="290363" x="3908425" y="6640513"/>
          <p14:tracePt t="290378" x="3935413" y="6640513"/>
          <p14:tracePt t="290394" x="3952875" y="6640513"/>
          <p14:tracePt t="290410" x="3970338" y="6657975"/>
          <p14:tracePt t="290508" x="3995738" y="6630988"/>
          <p14:tracePt t="290515" x="4013200" y="6613525"/>
          <p14:tracePt t="290523" x="4022725" y="6588125"/>
          <p14:tracePt t="290530" x="4030663" y="6561138"/>
          <p14:tracePt t="290539" x="4040188" y="6526213"/>
          <p14:tracePt t="290547" x="4057650" y="6518275"/>
          <p14:tracePt t="290556" x="4065588" y="6500813"/>
          <p14:tracePt t="290562" x="4065588" y="6483350"/>
          <p14:tracePt t="290572" x="4075113" y="6465888"/>
          <p14:tracePt t="290594" x="4083050" y="6456363"/>
          <p14:tracePt t="290651" x="4110038" y="6465888"/>
          <p14:tracePt t="290658" x="4110038" y="6483350"/>
          <p14:tracePt t="290666" x="4110038" y="6526213"/>
          <p14:tracePt t="290674" x="4117975" y="6543675"/>
          <p14:tracePt t="290683" x="4117975" y="6570663"/>
          <p14:tracePt t="290690" x="4117975" y="6588125"/>
          <p14:tracePt t="290698" x="4117975" y="6623050"/>
          <p14:tracePt t="290706" x="4127500" y="6640513"/>
          <p14:tracePt t="290778" x="4144963" y="6657975"/>
          <p14:tracePt t="290810" x="4152900" y="6657975"/>
          <p14:tracePt t="290819" x="4170363" y="6648450"/>
          <p14:tracePt t="290826" x="4170363" y="6640513"/>
          <p14:tracePt t="290836" x="4170363" y="6613525"/>
          <p14:tracePt t="290842" x="4170363" y="6588125"/>
          <p14:tracePt t="290850" x="4187825" y="6553200"/>
          <p14:tracePt t="290858" x="4187825" y="6543675"/>
          <p14:tracePt t="290866" x="4187825" y="6526213"/>
          <p14:tracePt t="290874" x="4187825" y="6518275"/>
          <p14:tracePt t="290882" x="4187825" y="6508750"/>
          <p14:tracePt t="290963" x="4205288" y="6526213"/>
          <p14:tracePt t="290971" x="4240213" y="6543675"/>
          <p14:tracePt t="290978" x="4257675" y="6553200"/>
          <p14:tracePt t="290991" x="4292600" y="6588125"/>
          <p14:tracePt t="290994" x="4327525" y="6596063"/>
          <p14:tracePt t="291006" x="4344988" y="6613525"/>
          <p14:tracePt t="291010" x="4371975" y="6613525"/>
          <p14:tracePt t="291022" x="4379913" y="6613525"/>
          <p14:tracePt t="291027" x="4389438" y="6613525"/>
          <p14:tracePt t="291052" x="4406900" y="6613525"/>
          <p14:tracePt t="291090" x="4424363" y="6605588"/>
          <p14:tracePt t="291098" x="4432300" y="6596063"/>
          <p14:tracePt t="291106" x="4432300" y="6588125"/>
          <p14:tracePt t="291114" x="4432300" y="6561138"/>
          <p14:tracePt t="291122" x="4432300" y="6543675"/>
          <p14:tracePt t="291130" x="4432300" y="6526213"/>
          <p14:tracePt t="291146" x="4432300" y="6518275"/>
          <p14:tracePt t="291227" x="4449763" y="6508750"/>
          <p14:tracePt t="291242" x="4459288" y="6508750"/>
          <p14:tracePt t="291251" x="4467225" y="6526213"/>
          <p14:tracePt t="291275" x="4476750" y="6535738"/>
          <p14:tracePt t="291315" x="4494213" y="6535738"/>
          <p14:tracePt t="291330" x="4511675" y="6535738"/>
          <p14:tracePt t="291347" x="4546600" y="6526213"/>
          <p14:tracePt t="291354" x="4554538" y="6508750"/>
          <p14:tracePt t="291362" x="4554538" y="6483350"/>
          <p14:tracePt t="291370" x="4554538" y="6465888"/>
          <p14:tracePt t="291378" x="4554538" y="6456363"/>
          <p14:tracePt t="291387" x="4564063" y="6421438"/>
          <p14:tracePt t="291403" x="4564063" y="6413500"/>
          <p14:tracePt t="291420" x="4564063" y="6396038"/>
          <p14:tracePt t="291442" x="4579938" y="6386513"/>
          <p14:tracePt t="291453" x="4589463" y="6386513"/>
          <p14:tracePt t="291458" x="4606925" y="6386513"/>
          <p14:tracePt t="291467" x="4649788" y="6386513"/>
          <p14:tracePt t="291474" x="4694238" y="6386513"/>
          <p14:tracePt t="291482" x="4729163" y="6396038"/>
          <p14:tracePt t="291491" x="4764088" y="6413500"/>
          <p14:tracePt t="291498" x="4781550" y="6421438"/>
          <p14:tracePt t="291506" x="4816475" y="6438900"/>
          <p14:tracePt t="291515" x="4841875" y="6448425"/>
          <p14:tracePt t="291522" x="4868863" y="6448425"/>
          <p14:tracePt t="291530" x="4894263" y="6465888"/>
          <p14:tracePt t="291539" x="4929188" y="6465888"/>
          <p14:tracePt t="291546" x="4938713" y="6465888"/>
          <p14:tracePt t="291554" x="4973638" y="6465888"/>
          <p14:tracePt t="291562" x="4991100" y="6465888"/>
          <p14:tracePt t="291570" x="5026025" y="6465888"/>
          <p14:tracePt t="291578" x="5043488" y="6438900"/>
          <p14:tracePt t="291587" x="5086350" y="6396038"/>
          <p14:tracePt t="291594" x="5113338" y="6369050"/>
          <p14:tracePt t="291604" x="5121275" y="6326188"/>
          <p14:tracePt t="291610" x="5156200" y="6291263"/>
          <p14:tracePt t="291620" x="5165725" y="6246813"/>
          <p14:tracePt t="291626" x="5173663" y="6194425"/>
          <p14:tracePt t="291636" x="5173663" y="6169025"/>
          <p14:tracePt t="291643" x="5200650" y="6124575"/>
          <p14:tracePt t="291650" x="5200650" y="6107113"/>
          <p14:tracePt t="291658" x="5208588" y="6081713"/>
          <p14:tracePt t="291674" x="5208588" y="6072188"/>
          <p14:tracePt t="291723" x="5218113" y="6064250"/>
          <p14:tracePt t="291738" x="5253038" y="6064250"/>
          <p14:tracePt t="291746" x="5260975" y="6064250"/>
          <p14:tracePt t="291755" x="5287963" y="6072188"/>
          <p14:tracePt t="291762" x="5287963" y="6089650"/>
          <p14:tracePt t="291770" x="5305425" y="6107113"/>
          <p14:tracePt t="291787" x="5305425" y="6142038"/>
          <p14:tracePt t="291794" x="5305425" y="6151563"/>
          <p14:tracePt t="291804" x="5305425" y="6159500"/>
          <p14:tracePt t="291810" x="5305425" y="6194425"/>
          <p14:tracePt t="291820" x="5305425" y="6221413"/>
          <p14:tracePt t="291826" x="5278438" y="6246813"/>
          <p14:tracePt t="291836" x="5218113" y="6273800"/>
          <p14:tracePt t="291842" x="5138738" y="6291263"/>
          <p14:tracePt t="291850" x="5086350" y="6316663"/>
          <p14:tracePt t="291858" x="5008563" y="6326188"/>
          <p14:tracePt t="291867" x="4929188" y="6361113"/>
          <p14:tracePt t="291874" x="4859338" y="6378575"/>
          <p14:tracePt t="291882" x="4754563" y="6413500"/>
          <p14:tracePt t="291890" x="4659313" y="6438900"/>
          <p14:tracePt t="291898" x="4572000" y="6456363"/>
          <p14:tracePt t="291906" x="4494213" y="6483350"/>
          <p14:tracePt t="291914" x="4397375" y="6500813"/>
          <p14:tracePt t="291922" x="4319588" y="6535738"/>
          <p14:tracePt t="291930" x="4257675" y="6543675"/>
          <p14:tracePt t="291938" x="4205288" y="6578600"/>
          <p14:tracePt t="291946" x="4135438" y="6588125"/>
          <p14:tracePt t="291955" x="4092575" y="6596063"/>
          <p14:tracePt t="291962" x="4040188" y="6613525"/>
          <p14:tracePt t="291971" x="4013200" y="6613525"/>
          <p14:tracePt t="291978" x="3987800" y="6613525"/>
          <p14:tracePt t="291987" x="3943350" y="6630988"/>
          <p14:tracePt t="291994" x="3925888" y="6630988"/>
          <p14:tracePt t="292004" x="3873500" y="6630988"/>
          <p14:tracePt t="292010" x="3830638" y="6640513"/>
          <p14:tracePt t="292020" x="3778250" y="6657975"/>
          <p14:tracePt t="292026" x="3725863" y="6657975"/>
          <p14:tracePt t="292037" x="3663950" y="6665913"/>
          <p14:tracePt t="292054" x="3559175" y="6683375"/>
          <p14:tracePt t="292058" x="3489325" y="6700838"/>
          <p14:tracePt t="292067" x="3436938" y="6700838"/>
          <p14:tracePt t="292074" x="3386138" y="6710363"/>
          <p14:tracePt t="292083" x="3341688" y="6710363"/>
          <p14:tracePt t="292090" x="3333750" y="6710363"/>
          <p14:tracePt t="292098" x="3289300" y="6710363"/>
          <p14:tracePt t="292106" x="3254375" y="6718300"/>
          <p14:tracePt t="292114" x="3219450" y="6727825"/>
          <p14:tracePt t="292122" x="3211513" y="6745288"/>
          <p14:tracePt t="292188" x="3201988" y="6745288"/>
          <p14:tracePt t="292203" x="3184525" y="6745288"/>
          <p14:tracePt t="292210" x="3176588" y="6745288"/>
          <p14:tracePt t="292220" x="3159125" y="6735763"/>
          <p14:tracePt t="292238" x="3124200" y="6700838"/>
          <p14:tracePt t="292243" x="3114675" y="6683375"/>
          <p14:tracePt t="292252" x="3114675" y="6675438"/>
          <p14:tracePt t="292259" x="3097213" y="6640513"/>
          <p14:tracePt t="292267" x="3089275" y="6613525"/>
          <p14:tracePt t="292274" x="3079750" y="6605588"/>
          <p14:tracePt t="292314" x="3071813" y="6588125"/>
          <p14:tracePt t="292395" x="3079750" y="6596063"/>
          <p14:tracePt t="292402" x="3097213" y="6613525"/>
          <p14:tracePt t="292410" x="3114675" y="6630988"/>
          <p14:tracePt t="292419" x="3124200" y="6640513"/>
          <p14:tracePt t="292426" x="3141663" y="6657975"/>
          <p14:tracePt t="292436" x="3149600" y="6665913"/>
          <p14:tracePt t="292442" x="3194050" y="6683375"/>
          <p14:tracePt t="292451" x="3201988" y="6700838"/>
          <p14:tracePt t="292459" x="3236913" y="6700838"/>
          <p14:tracePt t="292467" x="3254375" y="6700838"/>
          <p14:tracePt t="292475" x="3289300" y="6700838"/>
          <p14:tracePt t="292483" x="3298825" y="6700838"/>
          <p14:tracePt t="292491" x="3333750" y="6692900"/>
          <p14:tracePt t="292500" x="3359150" y="6683375"/>
          <p14:tracePt t="292507" x="3386138" y="6657975"/>
          <p14:tracePt t="292514" x="3411538" y="6640513"/>
          <p14:tracePt t="292522" x="3429000" y="6613525"/>
          <p14:tracePt t="292530" x="3446463" y="6605588"/>
          <p14:tracePt t="292538" x="3463925" y="6588125"/>
          <p14:tracePt t="292562" x="3463925" y="6570663"/>
          <p14:tracePt t="292667" x="3471863" y="6561138"/>
          <p14:tracePt t="292690" x="3498850" y="6561138"/>
          <p14:tracePt t="292698" x="3516313" y="6578600"/>
          <p14:tracePt t="292706" x="3533775" y="6588125"/>
          <p14:tracePt t="292715" x="3541713" y="6596063"/>
          <p14:tracePt t="292722" x="3551238" y="6613525"/>
          <p14:tracePt t="292730" x="3576638" y="6630988"/>
          <p14:tracePt t="292754" x="3586163" y="6630988"/>
          <p14:tracePt t="292762" x="3603625" y="6630988"/>
          <p14:tracePt t="292770" x="3621088" y="6630988"/>
          <p14:tracePt t="292778" x="3629025" y="6640513"/>
          <p14:tracePt t="292794" x="3646488" y="6640513"/>
          <p14:tracePt t="292803" x="3681413" y="6640513"/>
          <p14:tracePt t="292810" x="3725863" y="6613525"/>
          <p14:tracePt t="292819" x="3733800" y="6605588"/>
          <p14:tracePt t="292826" x="3778250" y="6570663"/>
          <p14:tracePt t="292837" x="3821113" y="6553200"/>
          <p14:tracePt t="292842" x="3848100" y="6508750"/>
          <p14:tracePt t="292855" x="3865563" y="6473825"/>
          <p14:tracePt t="292858" x="3900488" y="6438900"/>
          <p14:tracePt t="292867" x="3908425" y="6421438"/>
          <p14:tracePt t="292874" x="3925888" y="6396038"/>
          <p14:tracePt t="292883" x="3935413" y="6396038"/>
          <p14:tracePt t="292890" x="3952875" y="6386513"/>
          <p14:tracePt t="292898" x="3952875" y="6369050"/>
          <p14:tracePt t="292906" x="3952875" y="6351588"/>
          <p14:tracePt t="292915" x="3970338" y="6343650"/>
          <p14:tracePt t="292938" x="3987800" y="6343650"/>
          <p14:tracePt t="292946" x="4013200" y="6343650"/>
          <p14:tracePt t="292954" x="4040188" y="6343650"/>
          <p14:tracePt t="292962" x="4065588" y="6343650"/>
          <p14:tracePt t="292970" x="4110038" y="6343650"/>
          <p14:tracePt t="292978" x="4127500" y="6361113"/>
          <p14:tracePt t="292986" x="4187825" y="6378575"/>
          <p14:tracePt t="292994" x="4214813" y="6378575"/>
          <p14:tracePt t="293003" x="4249738" y="6403975"/>
          <p14:tracePt t="293010" x="4275138" y="6413500"/>
          <p14:tracePt t="293020" x="4284663" y="6421438"/>
          <p14:tracePt t="293037" x="4292600" y="6421438"/>
          <p14:tracePt t="293090" x="4302125" y="6396038"/>
          <p14:tracePt t="293098" x="4319588" y="6369050"/>
          <p14:tracePt t="293106" x="4327525" y="6351588"/>
          <p14:tracePt t="293115" x="4327525" y="6326188"/>
          <p14:tracePt t="293122" x="4337050" y="6299200"/>
          <p14:tracePt t="293131" x="4337050" y="6291263"/>
          <p14:tracePt t="293138" x="4344988" y="6281738"/>
          <p14:tracePt t="293146" x="4344988" y="6264275"/>
          <p14:tracePt t="293194" x="4362450" y="6256338"/>
          <p14:tracePt t="293202" x="4371975" y="6256338"/>
          <p14:tracePt t="293210" x="4379913" y="6256338"/>
          <p14:tracePt t="293219" x="4389438" y="6256338"/>
          <p14:tracePt t="293227" x="4424363" y="6273800"/>
          <p14:tracePt t="293236" x="4432300" y="6281738"/>
          <p14:tracePt t="293242" x="4459288" y="6308725"/>
          <p14:tracePt t="293254" x="4476750" y="6316663"/>
          <p14:tracePt t="293258" x="4502150" y="6316663"/>
          <p14:tracePt t="293267" x="4537075" y="6326188"/>
          <p14:tracePt t="293274" x="4554538" y="6326188"/>
          <p14:tracePt t="293282" x="4589463" y="6326188"/>
          <p14:tracePt t="293290" x="4606925" y="6326188"/>
          <p14:tracePt t="293298" x="4632325" y="6326188"/>
          <p14:tracePt t="293306" x="4649788" y="6326188"/>
          <p14:tracePt t="293314" x="4684713" y="6308725"/>
          <p14:tracePt t="293322" x="4711700" y="6291263"/>
          <p14:tracePt t="293331" x="4719638" y="6281738"/>
          <p14:tracePt t="293338" x="4729163" y="6256338"/>
          <p14:tracePt t="293346" x="4737100" y="6211888"/>
          <p14:tracePt t="293355" x="4764088" y="6176963"/>
          <p14:tracePt t="293362" x="4764088" y="6159500"/>
          <p14:tracePt t="293370" x="4772025" y="6134100"/>
          <p14:tracePt t="293427" x="4781550" y="6124575"/>
          <p14:tracePt t="293443" x="4816475" y="6124575"/>
          <p14:tracePt t="293452" x="4824413" y="6142038"/>
          <p14:tracePt t="293458" x="4859338" y="6151563"/>
          <p14:tracePt t="293467" x="4894263" y="6159500"/>
          <p14:tracePt t="293474" x="4929188" y="6159500"/>
          <p14:tracePt t="293482" x="4973638" y="6159500"/>
          <p14:tracePt t="293490" x="4991100" y="6159500"/>
          <p14:tracePt t="293498" x="5026025" y="6159500"/>
          <p14:tracePt t="293506" x="5086350" y="6134100"/>
          <p14:tracePt t="293514" x="5165725" y="6089650"/>
          <p14:tracePt t="293522" x="5208588" y="6064250"/>
          <p14:tracePt t="293530" x="5253038" y="6002338"/>
          <p14:tracePt t="293538" x="5305425" y="5949950"/>
          <p14:tracePt t="293546" x="5330825" y="5915025"/>
          <p14:tracePt t="293554" x="5365750" y="5862638"/>
          <p14:tracePt t="293562" x="5375275" y="5845175"/>
          <p14:tracePt t="293571" x="5375275" y="5819775"/>
          <p14:tracePt t="293635" x="5383213" y="5854700"/>
          <p14:tracePt t="293642" x="5383213" y="5889625"/>
          <p14:tracePt t="293653" x="5410200" y="5959475"/>
          <p14:tracePt t="293658" x="5453063" y="6011863"/>
          <p14:tracePt t="293667" x="5470525" y="6054725"/>
          <p14:tracePt t="293674" x="5497513" y="6089650"/>
          <p14:tracePt t="293682" x="5522913" y="6134100"/>
          <p14:tracePt t="293691" x="5549900" y="6151563"/>
          <p14:tracePt t="293698" x="5549900" y="6159500"/>
          <p14:tracePt t="293706" x="5557838" y="6194425"/>
          <p14:tracePt t="293715" x="5567363" y="6203950"/>
          <p14:tracePt t="293730" x="5584825" y="6221413"/>
          <p14:tracePt t="293786" x="5584825" y="6238875"/>
          <p14:tracePt t="293794" x="5567363" y="6273800"/>
          <p14:tracePt t="293802" x="5540375" y="6281738"/>
          <p14:tracePt t="293810" x="5497513" y="6316663"/>
          <p14:tracePt t="293819" x="5480050" y="6334125"/>
          <p14:tracePt t="293826" x="5445125" y="6369050"/>
          <p14:tracePt t="293836" x="5410200" y="6396038"/>
          <p14:tracePt t="293842" x="5392738" y="6403975"/>
          <p14:tracePt t="293852" x="5383213" y="6421438"/>
          <p14:tracePt t="293858" x="5357813" y="6438900"/>
          <p14:tracePt t="293875" x="5348288" y="6448425"/>
          <p14:tracePt t="293914" x="5313363" y="6438900"/>
          <p14:tracePt t="293922" x="5313363" y="6430963"/>
          <p14:tracePt t="293930" x="5305425" y="6421438"/>
          <p14:tracePt t="294131" x="5295900" y="6413500"/>
          <p14:tracePt t="294138" x="5278438" y="6413500"/>
          <p14:tracePt t="294147" x="5235575" y="6413500"/>
          <p14:tracePt t="294154" x="5165725" y="6413500"/>
          <p14:tracePt t="294163" x="5086350" y="6413500"/>
          <p14:tracePt t="294170" x="5016500" y="6413500"/>
          <p14:tracePt t="294178" x="4946650" y="6413500"/>
          <p14:tracePt t="294186" x="4876800" y="6413500"/>
          <p14:tracePt t="294194" x="4816475" y="6413500"/>
          <p14:tracePt t="294202" x="4746625" y="6413500"/>
          <p14:tracePt t="294210" x="4694238" y="6396038"/>
          <p14:tracePt t="294219" x="4614863" y="6386513"/>
          <p14:tracePt t="294226" x="4564063" y="6369050"/>
          <p14:tracePt t="294236" x="4537075" y="6369050"/>
          <p14:tracePt t="294242" x="4529138" y="6369050"/>
          <p14:tracePt t="294267" x="4511675" y="6351588"/>
          <p14:tracePt t="294275" x="4494213" y="6343650"/>
          <p14:tracePt t="294290" x="4484688" y="6299200"/>
          <p14:tracePt t="294298" x="4484688" y="6264275"/>
          <p14:tracePt t="294306" x="4484688" y="6246813"/>
          <p14:tracePt t="294314" x="4494213" y="6203950"/>
          <p14:tracePt t="294322" x="4511675" y="6159500"/>
          <p14:tracePt t="294330" x="4546600" y="6124575"/>
          <p14:tracePt t="294338" x="4579938" y="6072188"/>
          <p14:tracePt t="294346" x="4624388" y="6029325"/>
          <p14:tracePt t="294354" x="4649788" y="5976938"/>
          <p14:tracePt t="294362" x="4711700" y="5915025"/>
          <p14:tracePt t="294371" x="4754563" y="5872163"/>
          <p14:tracePt t="294378" x="4806950" y="5845175"/>
          <p14:tracePt t="294386" x="4894263" y="5802313"/>
          <p14:tracePt t="294394" x="4946650" y="5767388"/>
          <p14:tracePt t="294403" x="5026025" y="5757863"/>
          <p14:tracePt t="294410" x="5103813" y="5740400"/>
          <p14:tracePt t="294420" x="5191125" y="5732463"/>
          <p14:tracePt t="294426" x="5278438" y="5732463"/>
          <p14:tracePt t="294436" x="5375275" y="5732463"/>
          <p14:tracePt t="294442" x="5470525" y="5732463"/>
          <p14:tracePt t="294453" x="5549900" y="5732463"/>
          <p14:tracePt t="294458" x="5637213" y="5732463"/>
          <p14:tracePt t="294466" x="5715000" y="5757863"/>
          <p14:tracePt t="294474" x="5757863" y="5767388"/>
          <p14:tracePt t="294482" x="5810250" y="5784850"/>
          <p14:tracePt t="294490" x="5845175" y="5784850"/>
          <p14:tracePt t="294498" x="5854700" y="5792788"/>
          <p14:tracePt t="298186" x="5872163" y="5810250"/>
          <p14:tracePt t="298194" x="5959475" y="5854700"/>
          <p14:tracePt t="298202" x="6029325" y="5897563"/>
          <p14:tracePt t="298210" x="6134100" y="5959475"/>
          <p14:tracePt t="298219" x="6246813" y="6011863"/>
          <p14:tracePt t="298226" x="6299200" y="6029325"/>
          <p14:tracePt t="298267" x="6264275" y="6046788"/>
          <p14:tracePt t="298274" x="6169025" y="6064250"/>
          <p14:tracePt t="298284" x="6064250" y="6089650"/>
          <p14:tracePt t="298290" x="5959475" y="6099175"/>
          <p14:tracePt t="298298" x="5862638" y="6107113"/>
          <p14:tracePt t="298306" x="5749925" y="6116638"/>
          <p14:tracePt t="298315" x="5645150" y="6142038"/>
          <p14:tracePt t="298322" x="5540375" y="6151563"/>
          <p14:tracePt t="298330" x="5470525" y="6176963"/>
          <p14:tracePt t="298338" x="5400675" y="6194425"/>
          <p14:tracePt t="298346" x="5357813" y="6194425"/>
          <p14:tracePt t="298354" x="5313363" y="6203950"/>
          <p14:tracePt t="298362" x="5295900" y="6203950"/>
          <p14:tracePt t="298370" x="5270500" y="6203950"/>
          <p14:tracePt t="298394" x="5260975" y="6203950"/>
          <p14:tracePt t="298418" x="5235575" y="6203950"/>
          <p14:tracePt t="298427" x="5191125" y="6221413"/>
          <p14:tracePt t="298436" x="5130800" y="6229350"/>
          <p14:tracePt t="298442" x="5016500" y="6273800"/>
          <p14:tracePt t="298452" x="4929188" y="6281738"/>
          <p14:tracePt t="298458" x="4833938" y="6308725"/>
          <p14:tracePt t="298468" x="4746625" y="6316663"/>
          <p14:tracePt t="298474" x="4641850" y="6326188"/>
          <p14:tracePt t="298485" x="4537075" y="6334125"/>
          <p14:tracePt t="298490" x="4424363" y="6361113"/>
          <p14:tracePt t="298499" x="4310063" y="6369050"/>
          <p14:tracePt t="298506" x="4214813" y="6369050"/>
          <p14:tracePt t="298514" x="4117975" y="6369050"/>
          <p14:tracePt t="298522" x="4013200" y="6369050"/>
          <p14:tracePt t="298530" x="3943350" y="6369050"/>
          <p14:tracePt t="298538" x="3873500" y="6369050"/>
          <p14:tracePt t="298546" x="3821113" y="6369050"/>
          <p14:tracePt t="298554" x="3795713" y="6369050"/>
          <p14:tracePt t="298570" x="3786188" y="6369050"/>
          <p14:tracePt t="298683" x="3743325" y="6369050"/>
          <p14:tracePt t="298690" x="3725863" y="6369050"/>
          <p14:tracePt t="298699" x="3708400" y="6378575"/>
          <p14:tracePt t="298707" x="3681413" y="6378575"/>
          <p14:tracePt t="298715" x="3663950" y="6378575"/>
          <p14:tracePt t="298723" x="3638550" y="6378575"/>
          <p14:tracePt t="298730" x="3611563" y="6378575"/>
          <p14:tracePt t="298738" x="3603625" y="6396038"/>
          <p14:tracePt t="298746" x="3568700" y="6396038"/>
          <p14:tracePt t="298754" x="3559175" y="6403975"/>
          <p14:tracePt t="298762" x="3551238" y="6413500"/>
          <p14:tracePt t="298883" x="3576638" y="6413500"/>
          <p14:tracePt t="298890" x="3586163" y="6413500"/>
          <p14:tracePt t="298899" x="3629025" y="6413500"/>
          <p14:tracePt t="298906" x="3638550" y="6413500"/>
          <p14:tracePt t="298915" x="3673475" y="6413500"/>
          <p14:tracePt t="298922" x="3681413" y="6413500"/>
          <p14:tracePt t="298930" x="3690938" y="6413500"/>
          <p14:tracePt t="298946" x="3716338" y="6413500"/>
          <p14:tracePt t="298987" x="3725863" y="6413500"/>
          <p14:tracePt t="299002" x="3733800" y="6413500"/>
          <p14:tracePt t="299019" x="3751263" y="6413500"/>
          <p14:tracePt t="299026" x="3778250" y="6413500"/>
          <p14:tracePt t="299034" x="3795713" y="6396038"/>
          <p14:tracePt t="299051" x="3803650" y="6386513"/>
          <p14:tracePt t="299058" x="3803650" y="6378575"/>
          <p14:tracePt t="299068" x="3813175" y="6369050"/>
          <p14:tracePt t="299130" x="3821113" y="6351588"/>
          <p14:tracePt t="299138" x="3838575" y="6351588"/>
          <p14:tracePt t="299146" x="3848100" y="6351588"/>
          <p14:tracePt t="299154" x="3883025" y="6351588"/>
          <p14:tracePt t="299163" x="3900488" y="6369050"/>
          <p14:tracePt t="299170" x="3925888" y="6396038"/>
          <p14:tracePt t="299178" x="3943350" y="6421438"/>
          <p14:tracePt t="299186" x="3952875" y="6456363"/>
          <p14:tracePt t="299195" x="3970338" y="6483350"/>
          <p14:tracePt t="299203" x="3995738" y="6508750"/>
          <p14:tracePt t="299210" x="4013200" y="6535738"/>
          <p14:tracePt t="299218" x="4022725" y="6543675"/>
          <p14:tracePt t="299226" x="4030663" y="6553200"/>
          <p14:tracePt t="299235" x="4040188" y="6578600"/>
          <p14:tracePt t="299252" x="4057650" y="6578600"/>
          <p14:tracePt t="299258" x="4065588" y="6578600"/>
          <p14:tracePt t="299268" x="4075113" y="6578600"/>
          <p14:tracePt t="299274" x="4100513" y="6578600"/>
          <p14:tracePt t="299285" x="4117975" y="6570663"/>
          <p14:tracePt t="299291" x="4144963" y="6553200"/>
          <p14:tracePt t="299302" x="4162425" y="6526213"/>
          <p14:tracePt t="299306" x="4170363" y="6508750"/>
          <p14:tracePt t="299315" x="4197350" y="6465888"/>
          <p14:tracePt t="299322" x="4214813" y="6430963"/>
          <p14:tracePt t="299330" x="4240213" y="6386513"/>
          <p14:tracePt t="299338" x="4240213" y="6351588"/>
          <p14:tracePt t="299346" x="4249738" y="6326188"/>
          <p14:tracePt t="299354" x="4275138" y="6264275"/>
          <p14:tracePt t="299362" x="4275138" y="6246813"/>
          <p14:tracePt t="299370" x="4275138" y="6203950"/>
          <p14:tracePt t="299378" x="4284663" y="6176963"/>
          <p14:tracePt t="299386" x="4284663" y="6134100"/>
          <p14:tracePt t="299394" x="4284663" y="6124575"/>
          <p14:tracePt t="299402" x="4292600" y="6107113"/>
          <p14:tracePt t="299562" x="4302125" y="6134100"/>
          <p14:tracePt t="299570" x="4302125" y="6151563"/>
          <p14:tracePt t="299578" x="4302125" y="6194425"/>
          <p14:tracePt t="299586" x="4319588" y="6229350"/>
          <p14:tracePt t="299594" x="4327525" y="6264275"/>
          <p14:tracePt t="299603" x="4337050" y="6308725"/>
          <p14:tracePt t="299610" x="4337050" y="6316663"/>
          <p14:tracePt t="299618" x="4337050" y="6351588"/>
          <p14:tracePt t="299627" x="4337050" y="6378575"/>
          <p14:tracePt t="299635" x="4337050" y="6413500"/>
          <p14:tracePt t="299642" x="4337050" y="6421438"/>
          <p14:tracePt t="299652" x="4344988" y="6456363"/>
          <p14:tracePt t="299658" x="4344988" y="6465888"/>
          <p14:tracePt t="299668" x="4362450" y="6491288"/>
          <p14:tracePt t="299722" x="4371975" y="6500813"/>
          <p14:tracePt t="299779" x="4389438" y="6500813"/>
          <p14:tracePt t="299787" x="4414838" y="6473825"/>
          <p14:tracePt t="299795" x="4432300" y="6456363"/>
          <p14:tracePt t="299802" x="4449763" y="6421438"/>
          <p14:tracePt t="299810" x="4459288" y="6396038"/>
          <p14:tracePt t="299820" x="4476750" y="6343650"/>
          <p14:tracePt t="299827" x="4502150" y="6299200"/>
          <p14:tracePt t="299838" x="4511675" y="6256338"/>
          <p14:tracePt t="299842" x="4511675" y="6221413"/>
          <p14:tracePt t="299853" x="4519613" y="6176963"/>
          <p14:tracePt t="299858" x="4519613" y="6134100"/>
          <p14:tracePt t="299869" x="4546600" y="6089650"/>
          <p14:tracePt t="299874" x="4546600" y="6037263"/>
          <p14:tracePt t="299885" x="4564063" y="5984875"/>
          <p14:tracePt t="299891" x="4564063" y="5942013"/>
          <p14:tracePt t="299898" x="4579938" y="5907088"/>
          <p14:tracePt t="299906" x="4597400" y="5862638"/>
          <p14:tracePt t="299914" x="4606925" y="5819775"/>
          <p14:tracePt t="299922" x="4632325" y="5802313"/>
          <p14:tracePt t="299930" x="4632325" y="5775325"/>
          <p14:tracePt t="299938" x="4649788" y="5740400"/>
          <p14:tracePt t="299946" x="4667250" y="5732463"/>
          <p14:tracePt t="299954" x="4676775" y="5722938"/>
          <p14:tracePt t="299970" x="4684713" y="5715000"/>
          <p14:tracePt t="300026" x="4711700" y="5715000"/>
          <p14:tracePt t="300034" x="4719638" y="5715000"/>
          <p14:tracePt t="300042" x="4737100" y="5722938"/>
          <p14:tracePt t="300050" x="4764088" y="5784850"/>
          <p14:tracePt t="300068" x="4772025" y="5872163"/>
          <p14:tracePt t="300075" x="4781550" y="5924550"/>
          <p14:tracePt t="300085" x="4781550" y="5976938"/>
          <p14:tracePt t="300090" x="4781550" y="6029325"/>
          <p14:tracePt t="300101" x="4781550" y="6089650"/>
          <p14:tracePt t="300106" x="4781550" y="6134100"/>
          <p14:tracePt t="300116" x="4781550" y="6186488"/>
          <p14:tracePt t="300122" x="4781550" y="6229350"/>
          <p14:tracePt t="300130" x="4781550" y="6273800"/>
          <p14:tracePt t="300138" x="4781550" y="6308725"/>
          <p14:tracePt t="300146" x="4781550" y="6326188"/>
          <p14:tracePt t="300154" x="4781550" y="6361113"/>
          <p14:tracePt t="300162" x="4781550" y="6369050"/>
          <p14:tracePt t="300170" x="4781550" y="6378575"/>
          <p14:tracePt t="300178" x="4781550" y="6403975"/>
          <p14:tracePt t="300186" x="4781550" y="6413500"/>
          <p14:tracePt t="300194" x="4781550" y="6421438"/>
          <p14:tracePt t="300210" x="4799013" y="6438900"/>
          <p14:tracePt t="300283" x="4799013" y="6430963"/>
          <p14:tracePt t="300290" x="4799013" y="6413500"/>
          <p14:tracePt t="300302" x="4799013" y="6378575"/>
          <p14:tracePt t="300307" x="4799013" y="6343650"/>
          <p14:tracePt t="300317" x="4799013" y="6299200"/>
          <p14:tracePt t="300323" x="4824413" y="6246813"/>
          <p14:tracePt t="300331" x="4824413" y="6203950"/>
          <p14:tracePt t="300338" x="4851400" y="6151563"/>
          <p14:tracePt t="300348" x="4868863" y="6089650"/>
          <p14:tracePt t="300354" x="4894263" y="6037263"/>
          <p14:tracePt t="300363" x="4938713" y="5976938"/>
          <p14:tracePt t="300370" x="4956175" y="5915025"/>
          <p14:tracePt t="300377" x="4999038" y="5862638"/>
          <p14:tracePt t="300386" x="5033963" y="5810250"/>
          <p14:tracePt t="300394" x="5068888" y="5767388"/>
          <p14:tracePt t="300401" x="5103813" y="5732463"/>
          <p14:tracePt t="300409" x="5121275" y="5715000"/>
          <p14:tracePt t="300418" x="5148263" y="5680075"/>
          <p14:tracePt t="300434" x="5156200" y="5672138"/>
          <p14:tracePt t="300442" x="5165725" y="5654675"/>
          <p14:tracePt t="300482" x="5173663" y="5645150"/>
          <p14:tracePt t="300490" x="5191125" y="5645150"/>
          <p14:tracePt t="300501" x="5208588" y="5645150"/>
          <p14:tracePt t="300507" x="5243513" y="5645150"/>
          <p14:tracePt t="300515" x="5260975" y="5654675"/>
          <p14:tracePt t="300522" x="5305425" y="5697538"/>
          <p14:tracePt t="300531" x="5340350" y="5749925"/>
          <p14:tracePt t="300538" x="5375275" y="5802313"/>
          <p14:tracePt t="300546" x="5383213" y="5854700"/>
          <p14:tracePt t="300554" x="5392738" y="5889625"/>
          <p14:tracePt t="300563" x="5427663" y="5967413"/>
          <p14:tracePt t="300570" x="5435600" y="6019800"/>
          <p14:tracePt t="300579" x="5453063" y="6064250"/>
          <p14:tracePt t="300586" x="5453063" y="6107113"/>
          <p14:tracePt t="300595" x="5453063" y="6142038"/>
          <p14:tracePt t="300602" x="5470525" y="6186488"/>
          <p14:tracePt t="300610" x="5480050" y="6221413"/>
          <p14:tracePt t="300619" x="5497513" y="6246813"/>
          <p14:tracePt t="300627" x="5497513" y="6264275"/>
          <p14:tracePt t="300634" x="5497513" y="6273800"/>
          <p14:tracePt t="300642" x="5505450" y="6308725"/>
          <p14:tracePt t="300739" x="5505450" y="6264275"/>
          <p14:tracePt t="300747" x="5505450" y="6211888"/>
          <p14:tracePt t="300755" x="5505450" y="6159500"/>
          <p14:tracePt t="300762" x="5505450" y="6089650"/>
          <p14:tracePt t="300771" x="5505450" y="6037263"/>
          <p14:tracePt t="300779" x="5540375" y="5984875"/>
          <p14:tracePt t="300786" x="5557838" y="5915025"/>
          <p14:tracePt t="300794" x="5592763" y="5854700"/>
          <p14:tracePt t="300802" x="5627688" y="5784850"/>
          <p14:tracePt t="300811" x="5654675" y="5740400"/>
          <p14:tracePt t="300819" x="5689600" y="5697538"/>
          <p14:tracePt t="300827" x="5715000" y="5680075"/>
          <p14:tracePt t="300834" x="5722938" y="5672138"/>
          <p14:tracePt t="300842" x="5740400" y="5645150"/>
          <p14:tracePt t="300890" x="5767388" y="5645150"/>
          <p14:tracePt t="300900" x="5802313" y="5672138"/>
          <p14:tracePt t="300906" x="5810250" y="5707063"/>
          <p14:tracePt t="300915" x="5810250" y="5722938"/>
          <p14:tracePt t="300922" x="5827713" y="5767388"/>
          <p14:tracePt t="300931" x="5854700" y="5802313"/>
          <p14:tracePt t="300938" x="5862638" y="5837238"/>
          <p14:tracePt t="300946" x="5872163" y="5872163"/>
          <p14:tracePt t="300954" x="5872163" y="5889625"/>
          <p14:tracePt t="300962" x="5889625" y="5932488"/>
          <p14:tracePt t="300970" x="5897563" y="5942013"/>
          <p14:tracePt t="300978" x="5907088" y="5959475"/>
          <p14:tracePt t="300986" x="5915025" y="5967413"/>
          <p14:tracePt t="300994" x="5915025" y="5976938"/>
          <p14:tracePt t="301027" x="5932488" y="6002338"/>
          <p14:tracePt t="301139" x="5932488" y="5994400"/>
          <p14:tracePt t="301162" x="5932488" y="5984875"/>
          <p14:tracePt t="301171" x="5907088" y="5949950"/>
          <p14:tracePt t="301178" x="5889625" y="5932488"/>
          <p14:tracePt t="301186" x="5880100" y="5915025"/>
          <p14:tracePt t="301194" x="5845175" y="5907088"/>
          <p14:tracePt t="301202" x="5792788" y="5897563"/>
          <p14:tracePt t="304099" x="5775325" y="5872163"/>
          <p14:tracePt t="304106" x="5740400" y="5827713"/>
          <p14:tracePt t="304118" x="5697538" y="5775325"/>
          <p14:tracePt t="304123" x="5672138" y="5722938"/>
          <p14:tracePt t="304132" x="5662613" y="5672138"/>
          <p14:tracePt t="304139" x="5645150" y="5645150"/>
          <p14:tracePt t="304147" x="5627688" y="5637213"/>
          <p14:tracePt t="304346" x="5645150" y="5627688"/>
          <p14:tracePt t="304354" x="5757863" y="5672138"/>
          <p14:tracePt t="304362" x="5872163" y="5722938"/>
          <p14:tracePt t="304370" x="5959475" y="5757863"/>
          <p14:tracePt t="304378" x="5984875" y="5784850"/>
          <p14:tracePt t="304394" x="5959475" y="5827713"/>
          <p14:tracePt t="304402" x="5872163" y="5845175"/>
          <p14:tracePt t="304410" x="5757863" y="5897563"/>
          <p14:tracePt t="304418" x="5602288" y="5959475"/>
          <p14:tracePt t="304426" x="5435600" y="6011863"/>
          <p14:tracePt t="304435" x="5253038" y="6064250"/>
          <p14:tracePt t="304442" x="5051425" y="6116638"/>
          <p14:tracePt t="304451" x="4886325" y="6176963"/>
          <p14:tracePt t="304458" x="4772025" y="6221413"/>
          <p14:tracePt t="304466" x="4659313" y="6273800"/>
          <p14:tracePt t="304474" x="4572000" y="6308725"/>
          <p14:tracePt t="304483" x="4494213" y="6334125"/>
          <p14:tracePt t="304490" x="4441825" y="6378575"/>
          <p14:tracePt t="304500" x="4432300" y="6396038"/>
          <p14:tracePt t="304506" x="4406900" y="6413500"/>
          <p14:tracePt t="304517" x="4389438" y="6438900"/>
          <p14:tracePt t="304522" x="4362450" y="6465888"/>
          <p14:tracePt t="304531" x="4362450" y="6483350"/>
          <p14:tracePt t="304538" x="4362450" y="6508750"/>
          <p14:tracePt t="304546" x="4362450" y="6543675"/>
          <p14:tracePt t="304554" x="4362450" y="6588125"/>
          <p14:tracePt t="304562" x="4362450" y="6630988"/>
          <p14:tracePt t="304570" x="4362450" y="6675438"/>
          <p14:tracePt t="304578" x="4362450" y="6727825"/>
          <p14:tracePt t="304586" x="4362450" y="6762750"/>
          <p14:tracePt t="304594" x="4362450" y="6805613"/>
          <p14:tracePt t="304916" x="3481388" y="6832600"/>
          <p14:tracePt t="304922" x="3481388" y="6815138"/>
          <p14:tracePt t="304930" x="3481388" y="6805613"/>
          <p14:tracePt t="304938" x="3481388" y="6788150"/>
          <p14:tracePt t="304947" x="3481388" y="6780213"/>
          <p14:tracePt t="304954" x="3481388" y="6762750"/>
          <p14:tracePt t="304962" x="3481388" y="6745288"/>
          <p14:tracePt t="304970" x="3481388" y="6735763"/>
          <p14:tracePt t="304978" x="3481388" y="6727825"/>
          <p14:tracePt t="305090" x="3471863" y="6718300"/>
          <p14:tracePt t="305099" x="3463925" y="6700838"/>
          <p14:tracePt t="305122" x="3446463" y="6692900"/>
          <p14:tracePt t="305275" x="3454400" y="6692900"/>
          <p14:tracePt t="305283" x="3463925" y="6683375"/>
          <p14:tracePt t="305290" x="3498850" y="6683375"/>
          <p14:tracePt t="305299" x="3516313" y="6683375"/>
          <p14:tracePt t="305306" x="3551238" y="6683375"/>
          <p14:tracePt t="305316" x="3559175" y="6675438"/>
          <p14:tracePt t="305322" x="3576638" y="6675438"/>
          <p14:tracePt t="305334" x="3586163" y="6675438"/>
          <p14:tracePt t="305346" x="3603625" y="6675438"/>
          <p14:tracePt t="305354" x="3621088" y="6675438"/>
          <p14:tracePt t="305363" x="3629025" y="6675438"/>
          <p14:tracePt t="305371" x="3638550" y="6675438"/>
          <p14:tracePt t="305386" x="3673475" y="6675438"/>
          <p14:tracePt t="305402" x="3690938" y="6675438"/>
          <p14:tracePt t="305410" x="3725863" y="6675438"/>
          <p14:tracePt t="305418" x="3733800" y="6675438"/>
          <p14:tracePt t="305426" x="3768725" y="6675438"/>
          <p14:tracePt t="305434" x="3795713" y="6675438"/>
          <p14:tracePt t="305442" x="3803650" y="6675438"/>
          <p14:tracePt t="305450" x="3838575" y="6657975"/>
          <p14:tracePt t="305458" x="3848100" y="6657975"/>
          <p14:tracePt t="305474" x="3883025" y="6657975"/>
          <p14:tracePt t="305483" x="3890963" y="6657975"/>
          <p14:tracePt t="305490" x="3908425" y="6657975"/>
          <p14:tracePt t="305500" x="3925888" y="6648450"/>
          <p14:tracePt t="305506" x="3943350" y="6640513"/>
          <p14:tracePt t="305517" x="3970338" y="6640513"/>
          <p14:tracePt t="305522" x="3987800" y="6640513"/>
          <p14:tracePt t="305533" x="4013200" y="6640513"/>
          <p14:tracePt t="305538" x="4022725" y="6640513"/>
          <p14:tracePt t="305547" x="4057650" y="6640513"/>
          <p14:tracePt t="305555" x="4065588" y="6640513"/>
          <p14:tracePt t="305563" x="4075113" y="6640513"/>
          <p14:tracePt t="305570" x="4110038" y="6640513"/>
          <p14:tracePt t="305578" x="4117975" y="6640513"/>
          <p14:tracePt t="305586" x="4127500" y="6640513"/>
          <p14:tracePt t="305594" x="4152900" y="6640513"/>
          <p14:tracePt t="305603" x="4162425" y="6640513"/>
          <p14:tracePt t="305610" x="4187825" y="6640513"/>
          <p14:tracePt t="305618" x="4205288" y="6630988"/>
          <p14:tracePt t="305626" x="4214813" y="6630988"/>
          <p14:tracePt t="305634" x="4232275" y="6630988"/>
          <p14:tracePt t="305642" x="4257675" y="6630988"/>
          <p14:tracePt t="305650" x="4284663" y="6630988"/>
          <p14:tracePt t="305658" x="4292600" y="6630988"/>
          <p14:tracePt t="305666" x="4337050" y="6630988"/>
          <p14:tracePt t="305674" x="4371975" y="6630988"/>
          <p14:tracePt t="305683" x="4379913" y="6630988"/>
          <p14:tracePt t="305690" x="4389438" y="6630988"/>
          <p14:tracePt t="305700" x="4432300" y="6630988"/>
          <p14:tracePt t="305706" x="4449763" y="6613525"/>
          <p14:tracePt t="305716" x="4476750" y="6613525"/>
          <p14:tracePt t="305722" x="4502150" y="6613525"/>
          <p14:tracePt t="305733" x="4511675" y="6613525"/>
          <p14:tracePt t="305738" x="4537075" y="6613525"/>
          <p14:tracePt t="305746" x="4546600" y="6613525"/>
          <p14:tracePt t="305754" x="4589463" y="6605588"/>
          <p14:tracePt t="305770" x="4624388" y="6605588"/>
          <p14:tracePt t="305778" x="4667250" y="6605588"/>
          <p14:tracePt t="305787" x="4694238" y="6605588"/>
          <p14:tracePt t="305794" x="4729163" y="6605588"/>
          <p14:tracePt t="305802" x="4772025" y="6605588"/>
          <p14:tracePt t="305810" x="4816475" y="6605588"/>
          <p14:tracePt t="305819" x="4841875" y="6605588"/>
          <p14:tracePt t="305827" x="4894263" y="6605588"/>
          <p14:tracePt t="305834" x="4938713" y="6605588"/>
          <p14:tracePt t="305842" x="4973638" y="6605588"/>
          <p14:tracePt t="305850" x="4999038" y="6605588"/>
          <p14:tracePt t="305858" x="5043488" y="6596063"/>
          <p14:tracePt t="305867" x="5086350" y="6588125"/>
          <p14:tracePt t="305874" x="5113338" y="6588125"/>
          <p14:tracePt t="305883" x="5156200" y="6588125"/>
          <p14:tracePt t="305890" x="5191125" y="6588125"/>
          <p14:tracePt t="305900" x="5208588" y="6588125"/>
          <p14:tracePt t="305906" x="5253038" y="6588125"/>
          <p14:tracePt t="305917" x="5278438" y="6588125"/>
          <p14:tracePt t="305922" x="5295900" y="6588125"/>
          <p14:tracePt t="306163" x="5218113" y="6588125"/>
          <p14:tracePt t="306170" x="5095875" y="6596063"/>
          <p14:tracePt t="306179" x="4956175" y="6613525"/>
          <p14:tracePt t="306186" x="4737100" y="6640513"/>
          <p14:tracePt t="306194" x="4529138" y="6665913"/>
          <p14:tracePt t="306202" x="4310063" y="6700838"/>
          <p14:tracePt t="306210" x="4040188" y="6718300"/>
          <p14:tracePt t="306218" x="3733800" y="6745288"/>
          <p14:tracePt t="306227" x="3429000" y="6753225"/>
          <p14:tracePt t="306234" x="3114675" y="6753225"/>
          <p14:tracePt t="306243" x="2782888" y="6770688"/>
          <p14:tracePt t="306250" x="2478088" y="6770688"/>
          <p14:tracePt t="306258" x="2225675" y="6797675"/>
          <p14:tracePt t="306266" x="1963738" y="6788150"/>
          <p14:tracePt t="306274" x="1744663" y="6788150"/>
          <p14:tracePt t="306284" x="1552575" y="6788150"/>
          <p14:tracePt t="306290" x="1412875" y="6788150"/>
          <p14:tracePt t="306300" x="1282700" y="6788150"/>
          <p14:tracePt t="306306" x="1203325" y="6788150"/>
          <p14:tracePt t="306317" x="1150938" y="6788150"/>
          <p14:tracePt t="306323" x="1125538" y="6788150"/>
          <p14:tracePt t="306333" x="1117600" y="6788150"/>
          <p14:tracePt t="306403" x="1150938" y="6780213"/>
          <p14:tracePt t="306410" x="1238250" y="6780213"/>
          <p14:tracePt t="306418" x="1352550" y="6780213"/>
          <p14:tracePt t="306427" x="1500188" y="6780213"/>
          <p14:tracePt t="306434" x="1684338" y="6762750"/>
          <p14:tracePt t="306442" x="1884363" y="6735763"/>
          <p14:tracePt t="306450" x="2111375" y="6735763"/>
          <p14:tracePt t="306458" x="2338388" y="6692900"/>
          <p14:tracePt t="306466" x="2555875" y="6692900"/>
          <p14:tracePt t="306474" x="2774950" y="6683375"/>
          <p14:tracePt t="306483" x="2992438" y="6683375"/>
          <p14:tracePt t="306490" x="3194050" y="6675438"/>
          <p14:tracePt t="306499" x="3368675" y="6657975"/>
          <p14:tracePt t="306506" x="3533775" y="6657975"/>
          <p14:tracePt t="306517" x="3663950" y="6640513"/>
          <p14:tracePt t="306522" x="3778250" y="6630988"/>
          <p14:tracePt t="306533" x="3900488" y="6613525"/>
          <p14:tracePt t="306538" x="3995738" y="6613525"/>
          <p14:tracePt t="306547" x="4110038" y="6613525"/>
          <p14:tracePt t="306554" x="4214813" y="6613525"/>
          <p14:tracePt t="306562" x="4327525" y="6613525"/>
          <p14:tracePt t="306570" x="4449763" y="6613525"/>
          <p14:tracePt t="306578" x="4564063" y="6605588"/>
          <p14:tracePt t="306586" x="4676775" y="6588125"/>
          <p14:tracePt t="306594" x="4781550" y="6570663"/>
          <p14:tracePt t="306602" x="4894263" y="6561138"/>
          <p14:tracePt t="306611" x="4929188" y="6553200"/>
          <p14:tracePt t="306618" x="5016500" y="6526213"/>
          <p14:tracePt t="306626" x="5078413" y="6518275"/>
          <p14:tracePt t="306635" x="5121275" y="6518275"/>
          <p14:tracePt t="306642" x="5156200" y="6508750"/>
          <p14:tracePt t="306651" x="5200650" y="6500813"/>
          <p14:tracePt t="306667" x="5208588" y="6500813"/>
          <p14:tracePt t="306690" x="5218113" y="6500813"/>
          <p14:tracePt t="306699" x="5243513" y="6500813"/>
          <p14:tracePt t="306706" x="5253038" y="6500813"/>
          <p14:tracePt t="306717" x="5260975" y="6500813"/>
          <p14:tracePt t="306723" x="5305425" y="6500813"/>
          <p14:tracePt t="306733" x="5365750" y="6500813"/>
          <p14:tracePt t="306738" x="5427663" y="6500813"/>
          <p14:tracePt t="306747" x="5497513" y="6500813"/>
          <p14:tracePt t="306755" x="5567363" y="6500813"/>
          <p14:tracePt t="306762" x="5637213" y="6500813"/>
          <p14:tracePt t="306770" x="5697538" y="6500813"/>
          <p14:tracePt t="306778" x="5757863" y="6500813"/>
          <p14:tracePt t="306786" x="5819775" y="6473825"/>
          <p14:tracePt t="306794" x="5872163" y="6465888"/>
          <p14:tracePt t="306802" x="5915025" y="6456363"/>
          <p14:tracePt t="306810" x="5932488" y="6438900"/>
          <p14:tracePt t="306818" x="5949950" y="6438900"/>
          <p14:tracePt t="306834" x="5976938" y="6421438"/>
          <p14:tracePt t="306947" x="5967413" y="6413500"/>
          <p14:tracePt t="306954" x="5907088" y="6413500"/>
          <p14:tracePt t="306963" x="5889625" y="6421438"/>
        </p14:tracePtLst>
      </p14:laserTraceLst>
    </p:ext>
  </p:extLs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>
            <a:extLst>
              <a:ext uri="{FF2B5EF4-FFF2-40B4-BE49-F238E27FC236}">
                <a16:creationId xmlns:a16="http://schemas.microsoft.com/office/drawing/2014/main" id="{73D37764-2103-F109-61CF-C1FCC9A3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060575"/>
            <a:ext cx="6315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 b="1">
                <a:solidFill>
                  <a:srgbClr val="FF0066"/>
                </a:solidFill>
                <a:latin typeface="Verdana" panose="020B0604030504040204" pitchFamily="34" charset="0"/>
              </a:rPr>
              <a:t>Ποια είναι τα σημαντικότερα αίτια σφαλμάτων;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2"/>
    </mc:Choice>
    <mc:Fallback xmlns="">
      <p:transition spd="slow" advTm="11732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C2E381D9-E880-3E4C-108F-80FB94639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2400"/>
            <a:ext cx="706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Σχετιζόμενα με τον αναλυτή</a:t>
            </a:r>
            <a:endParaRPr lang="en-US" altLang="el-GR" sz="2800" b="1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προ αναλυτικά)</a:t>
            </a:r>
          </a:p>
        </p:txBody>
      </p:sp>
      <p:sp>
        <p:nvSpPr>
          <p:cNvPr id="74755" name="Text Box 4">
            <a:extLst>
              <a:ext uri="{FF2B5EF4-FFF2-40B4-BE49-F238E27FC236}">
                <a16:creationId xmlns:a16="http://schemas.microsoft.com/office/drawing/2014/main" id="{9D142BA7-0BC7-A9FC-56A5-904A7586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1235075"/>
            <a:ext cx="3735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Υδραυλικό σύστημα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απόφραξη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φαινόμενο </a:t>
            </a:r>
            <a:r>
              <a:rPr lang="en-US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carry over</a:t>
            </a:r>
            <a:endParaRPr lang="el-GR" altLang="el-GR" sz="2000" b="1" dirty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4D961C40-A295-FFFC-6E63-11DB3E05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5195888"/>
            <a:ext cx="395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Σταθερότητα πηγής </a:t>
            </a:r>
            <a:r>
              <a:rPr lang="en-US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LASER</a:t>
            </a:r>
            <a:endParaRPr lang="el-GR" altLang="el-GR" sz="2000" b="1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74757" name="Text Box 4">
            <a:extLst>
              <a:ext uri="{FF2B5EF4-FFF2-40B4-BE49-F238E27FC236}">
                <a16:creationId xmlns:a16="http://schemas.microsoft.com/office/drawing/2014/main" id="{6B38002C-05BD-584A-86D5-D6D3EBAB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95650"/>
            <a:ext cx="555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Ευθυγράμμιση ροής με ακτίνα </a:t>
            </a:r>
            <a:r>
              <a:rPr lang="en-US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LASER</a:t>
            </a:r>
            <a:r>
              <a:rPr lang="el-GR" altLang="el-GR" sz="2000" b="1">
                <a:solidFill>
                  <a:srgbClr val="1F497D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74758" name="Εικόνα 1">
            <a:extLst>
              <a:ext uri="{FF2B5EF4-FFF2-40B4-BE49-F238E27FC236}">
                <a16:creationId xmlns:a16="http://schemas.microsoft.com/office/drawing/2014/main" id="{E4FBA5E1-A36E-9FE9-4229-F6DCEA0C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039813"/>
            <a:ext cx="342741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842005C6-F5C6-40BB-D5F4-3A63021E7EC6}"/>
              </a:ext>
            </a:extLst>
          </p:cNvPr>
          <p:cNvSpPr/>
          <p:nvPr/>
        </p:nvSpPr>
        <p:spPr>
          <a:xfrm>
            <a:off x="5648325" y="1304925"/>
            <a:ext cx="377825" cy="400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pic>
        <p:nvPicPr>
          <p:cNvPr id="74761" name="Εικόνα 13" descr="Εικόνα που περιέχει χορτάρι&#10;&#10;Περιγραφή που δημιουργήθηκε αυτόματα">
            <a:extLst>
              <a:ext uri="{FF2B5EF4-FFF2-40B4-BE49-F238E27FC236}">
                <a16:creationId xmlns:a16="http://schemas.microsoft.com/office/drawing/2014/main" id="{DD90E115-5EEF-3FB1-115C-E132BC7B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262313"/>
            <a:ext cx="22145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Εικόνα 18" descr="Εικόνα που περιέχει δέντρ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4E1CC4D5-FA68-7A09-4568-242D5225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324225"/>
            <a:ext cx="35337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15A905-408F-7366-FF14-749D4C490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24" y="2349138"/>
            <a:ext cx="2214562" cy="21970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5"/>
    </mc:Choice>
    <mc:Fallback xmlns="">
      <p:transition spd="slow" advTm="219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7" grpId="0"/>
      <p:bldP spid="7" grpId="0" animBg="1"/>
    </p:bldLst>
  </p:timing>
  <p:extLst>
    <p:ext uri="{3A86A75C-4F4B-4683-9AE1-C65F6400EC91}">
      <p14:laserTraceLst xmlns:p14="http://schemas.microsoft.com/office/powerpoint/2010/main">
        <p14:tracePtLst>
          <p14:tracePt t="50698" x="5907088" y="6456363"/>
          <p14:tracePt t="50706" x="6081713" y="6421438"/>
          <p14:tracePt t="50716" x="6326188" y="6386513"/>
          <p14:tracePt t="50722" x="6596063" y="6343650"/>
          <p14:tracePt t="50730" x="6892925" y="6308725"/>
          <p14:tracePt t="50737" x="7162800" y="6299200"/>
          <p14:tracePt t="50746" x="7416800" y="6299200"/>
          <p14:tracePt t="50753" x="7573963" y="6299200"/>
          <p14:tracePt t="50761" x="7731125" y="6291263"/>
          <p14:tracePt t="50770" x="7870825" y="6256338"/>
          <p14:tracePt t="50777" x="7983538" y="6221413"/>
          <p14:tracePt t="50785" x="8078788" y="6169025"/>
          <p14:tracePt t="50794" x="8175625" y="6124575"/>
          <p14:tracePt t="50802" x="8262938" y="6072188"/>
          <p14:tracePt t="50810" x="8358188" y="6019800"/>
          <p14:tracePt t="50817" x="8437563" y="5959475"/>
          <p14:tracePt t="50825" x="8532813" y="5897563"/>
          <p14:tracePt t="50834" x="8594725" y="5845175"/>
          <p14:tracePt t="50841" x="8647113" y="5784850"/>
          <p14:tracePt t="50851" x="8664575" y="5757863"/>
          <p14:tracePt t="50858" x="8689975" y="5722938"/>
          <p14:tracePt t="50873" x="8682038" y="5697538"/>
          <p14:tracePt t="50884" x="8637588" y="5689600"/>
          <p14:tracePt t="50889" x="8577263" y="5680075"/>
          <p14:tracePt t="50898" x="8480425" y="5680075"/>
          <p14:tracePt t="50906" x="8350250" y="5680075"/>
          <p14:tracePt t="50914" x="8158163" y="5680075"/>
          <p14:tracePt t="50922" x="7958138" y="5680075"/>
          <p14:tracePt t="50930" x="7678738" y="5680075"/>
          <p14:tracePt t="50938" x="7364413" y="5680075"/>
          <p14:tracePt t="50946" x="7050088" y="5680075"/>
          <p14:tracePt t="50953" x="6753225" y="5707063"/>
          <p14:tracePt t="50961" x="6456363" y="5757863"/>
          <p14:tracePt t="50969" x="6186488" y="5792788"/>
          <p14:tracePt t="50977" x="5880100" y="5827713"/>
          <p14:tracePt t="50986" x="5532438" y="5889625"/>
          <p14:tracePt t="50993" x="5148263" y="5959475"/>
          <p14:tracePt t="51016" x="4249738" y="6176963"/>
          <p14:tracePt t="51019" x="3778250" y="6308725"/>
          <p14:tracePt t="51025" x="3351213" y="6396038"/>
          <p14:tracePt t="51034" x="2992438" y="6500813"/>
          <p14:tracePt t="51041" x="2617788" y="6613525"/>
          <p14:tracePt t="51051" x="2311400" y="6700838"/>
          <p14:tracePt t="51057" x="2068513" y="6762750"/>
          <p14:tracePt t="51068" x="1849438" y="6832600"/>
          <p14:tracePt t="51145" x="1047750" y="6735763"/>
          <p14:tracePt t="51153" x="890588" y="6605588"/>
          <p14:tracePt t="51162" x="688975" y="6413500"/>
          <p14:tracePt t="51169" x="461963" y="6169025"/>
          <p14:tracePt t="51177" x="244475" y="5907088"/>
          <p14:tracePt t="51186" x="42863" y="5627688"/>
          <p14:tracePt t="51601" x="112713" y="3551238"/>
          <p14:tracePt t="51609" x="217488" y="3333750"/>
          <p14:tracePt t="51617" x="314325" y="3211513"/>
          <p14:tracePt t="51625" x="419100" y="3062288"/>
          <p14:tracePt t="51634" x="566738" y="2922588"/>
          <p14:tracePt t="51641" x="671513" y="2809875"/>
          <p14:tracePt t="51650" x="838200" y="2705100"/>
          <p14:tracePt t="51657" x="1020763" y="2600325"/>
          <p14:tracePt t="51668" x="1220788" y="2530475"/>
          <p14:tracePt t="51674" x="1395413" y="2460625"/>
          <p14:tracePt t="51683" x="1631950" y="2373313"/>
          <p14:tracePt t="51690" x="1849438" y="2320925"/>
          <p14:tracePt t="51700" x="2093913" y="2278063"/>
          <p14:tracePt t="51705" x="2320925" y="2243138"/>
          <p14:tracePt t="51714" x="2547938" y="2208213"/>
          <p14:tracePt t="51722" x="2774950" y="2198688"/>
          <p14:tracePt t="51730" x="2984500" y="2163763"/>
          <p14:tracePt t="51738" x="3184525" y="2155825"/>
          <p14:tracePt t="51745" x="3324225" y="2146300"/>
          <p14:tracePt t="51753" x="3471863" y="2146300"/>
          <p14:tracePt t="51761" x="3629025" y="2146300"/>
          <p14:tracePt t="51770" x="3795713" y="2146300"/>
          <p14:tracePt t="51777" x="3995738" y="2146300"/>
          <p14:tracePt t="51786" x="4240213" y="2111375"/>
          <p14:tracePt t="51793" x="4494213" y="2076450"/>
          <p14:tracePt t="51801" x="4737100" y="2058988"/>
          <p14:tracePt t="51809" x="4999038" y="2006600"/>
          <p14:tracePt t="51818" x="5278438" y="1928813"/>
          <p14:tracePt t="51825" x="5480050" y="1858963"/>
          <p14:tracePt t="51834" x="5672138" y="1771650"/>
          <p14:tracePt t="51841" x="5854700" y="1666875"/>
          <p14:tracePt t="51850" x="5942013" y="1544638"/>
          <p14:tracePt t="51857" x="6029325" y="1447800"/>
          <p14:tracePt t="51868" x="6081713" y="1335088"/>
          <p14:tracePt t="51873" x="6107113" y="1220788"/>
          <p14:tracePt t="51884" x="6124575" y="1108075"/>
          <p14:tracePt t="51890" x="6124575" y="1003300"/>
          <p14:tracePt t="51900" x="6124575" y="890588"/>
          <p14:tracePt t="51905" x="6107113" y="785813"/>
          <p14:tracePt t="51914" x="6081713" y="671513"/>
          <p14:tracePt t="51922" x="6046788" y="584200"/>
          <p14:tracePt t="51930" x="6011863" y="523875"/>
          <p14:tracePt t="51938" x="5994400" y="461963"/>
          <p14:tracePt t="51945" x="5967413" y="409575"/>
          <p14:tracePt t="51953" x="5967413" y="401638"/>
          <p14:tracePt t="51961" x="5959475" y="392113"/>
          <p14:tracePt t="51969" x="5959475" y="374650"/>
          <p14:tracePt t="52025" x="5959475" y="384175"/>
          <p14:tracePt t="52033" x="5959475" y="436563"/>
          <p14:tracePt t="52042" x="5932488" y="488950"/>
          <p14:tracePt t="52050" x="5907088" y="566738"/>
          <p14:tracePt t="52057" x="5880100" y="619125"/>
          <p14:tracePt t="52067" x="5827713" y="688975"/>
          <p14:tracePt t="52073" x="5775325" y="785813"/>
          <p14:tracePt t="52084" x="5715000" y="873125"/>
          <p14:tracePt t="52090" x="5645150" y="985838"/>
          <p14:tracePt t="52100" x="5575300" y="1090613"/>
          <p14:tracePt t="52106" x="5497513" y="1177925"/>
          <p14:tracePt t="52114" x="5410200" y="1300163"/>
          <p14:tracePt t="52122" x="5348288" y="1395413"/>
          <p14:tracePt t="52130" x="5305425" y="1474788"/>
          <p14:tracePt t="52138" x="5278438" y="1517650"/>
          <p14:tracePt t="52145" x="5278438" y="1562100"/>
          <p14:tracePt t="52153" x="5278438" y="1579563"/>
          <p14:tracePt t="52161" x="5270500" y="1622425"/>
          <p14:tracePt t="52169" x="5260975" y="1639888"/>
          <p14:tracePt t="52177" x="5260975" y="1657350"/>
          <p14:tracePt t="52186" x="5260975" y="1666875"/>
          <p14:tracePt t="52193" x="5260975" y="1684338"/>
          <p14:tracePt t="52201" x="5260975" y="1709738"/>
          <p14:tracePt t="52210" x="5260975" y="1736725"/>
          <p14:tracePt t="52217" x="5260975" y="1771650"/>
          <p14:tracePt t="52226" x="5278438" y="1779588"/>
          <p14:tracePt t="52273" x="5295900" y="1789113"/>
          <p14:tracePt t="52283" x="5340350" y="1762125"/>
          <p14:tracePt t="52289" x="5383213" y="1684338"/>
          <p14:tracePt t="52298" x="5418138" y="1622425"/>
          <p14:tracePt t="52306" x="5462588" y="1535113"/>
          <p14:tracePt t="52314" x="5480050" y="1447800"/>
          <p14:tracePt t="52322" x="5505450" y="1360488"/>
          <p14:tracePt t="52330" x="5514975" y="1282700"/>
          <p14:tracePt t="52338" x="5522913" y="1230313"/>
          <p14:tracePt t="52346" x="5522913" y="1177925"/>
          <p14:tracePt t="52353" x="5522913" y="1117600"/>
          <p14:tracePt t="52361" x="5522913" y="1108075"/>
          <p14:tracePt t="52369" x="5497513" y="1065213"/>
          <p14:tracePt t="52377" x="5487988" y="1065213"/>
          <p14:tracePt t="52385" x="5480050" y="1065213"/>
          <p14:tracePt t="52394" x="5453063" y="1055688"/>
          <p14:tracePt t="52401" x="5427663" y="1055688"/>
          <p14:tracePt t="52410" x="5400675" y="1055688"/>
          <p14:tracePt t="52418" x="5357813" y="1082675"/>
          <p14:tracePt t="52426" x="5313363" y="1160463"/>
          <p14:tracePt t="52433" x="5295900" y="1212850"/>
          <p14:tracePt t="52442" x="5260975" y="1317625"/>
          <p14:tracePt t="52450" x="5226050" y="1430338"/>
          <p14:tracePt t="52457" x="5191125" y="1517650"/>
          <p14:tracePt t="52467" x="5183188" y="1622425"/>
          <p14:tracePt t="52474" x="5173663" y="1736725"/>
          <p14:tracePt t="52483" x="5173663" y="1824038"/>
          <p14:tracePt t="52489" x="5173663" y="1901825"/>
          <p14:tracePt t="52501" x="5173663" y="1989138"/>
          <p14:tracePt t="52506" x="5173663" y="2016125"/>
          <p14:tracePt t="52514" x="5173663" y="2076450"/>
          <p14:tracePt t="52522" x="5191125" y="2103438"/>
          <p14:tracePt t="52529" x="5208588" y="2128838"/>
          <p14:tracePt t="52546" x="5218113" y="2128838"/>
          <p14:tracePt t="52554" x="5243513" y="2128838"/>
          <p14:tracePt t="52561" x="5260975" y="2128838"/>
          <p14:tracePt t="52569" x="5305425" y="2093913"/>
          <p14:tracePt t="52577" x="5330825" y="2016125"/>
          <p14:tracePt t="52586" x="5365750" y="1946275"/>
          <p14:tracePt t="52593" x="5383213" y="1876425"/>
          <p14:tracePt t="52601" x="5392738" y="1771650"/>
          <p14:tracePt t="52609" x="5418138" y="1674813"/>
          <p14:tracePt t="52618" x="5427663" y="1587500"/>
          <p14:tracePt t="52626" x="5427663" y="1492250"/>
          <p14:tracePt t="52633" x="5427663" y="1395413"/>
          <p14:tracePt t="52642" x="5427663" y="1308100"/>
          <p14:tracePt t="52650" x="5427663" y="1230313"/>
          <p14:tracePt t="52657" x="5427663" y="1177925"/>
          <p14:tracePt t="52667" x="5427663" y="1143000"/>
          <p14:tracePt t="52674" x="5427663" y="1117600"/>
          <p14:tracePt t="52683" x="5427663" y="1108075"/>
          <p14:tracePt t="52721" x="5427663" y="1117600"/>
          <p14:tracePt t="52730" x="5427663" y="1168400"/>
          <p14:tracePt t="52738" x="5427663" y="1230313"/>
          <p14:tracePt t="52746" x="5427663" y="1308100"/>
          <p14:tracePt t="52753" x="5427663" y="1404938"/>
          <p14:tracePt t="52761" x="5427663" y="1509713"/>
          <p14:tracePt t="52770" x="5427663" y="1604963"/>
          <p14:tracePt t="52777" x="5427663" y="1692275"/>
          <p14:tracePt t="52786" x="5427663" y="1779588"/>
          <p14:tracePt t="52794" x="5435600" y="1841500"/>
          <p14:tracePt t="52801" x="5453063" y="1901825"/>
          <p14:tracePt t="52810" x="5480050" y="1954213"/>
          <p14:tracePt t="52818" x="5497513" y="1971675"/>
          <p14:tracePt t="52841" x="5514975" y="1971675"/>
          <p14:tracePt t="52850" x="5522913" y="1971675"/>
          <p14:tracePt t="52857" x="5549900" y="1971675"/>
          <p14:tracePt t="52867" x="5592763" y="1946275"/>
          <p14:tracePt t="52873" x="5592763" y="1884363"/>
          <p14:tracePt t="52884" x="5610225" y="1814513"/>
          <p14:tracePt t="52889" x="5645150" y="1719263"/>
          <p14:tracePt t="52900" x="5654675" y="1622425"/>
          <p14:tracePt t="52906" x="5672138" y="1544638"/>
          <p14:tracePt t="52914" x="5689600" y="1457325"/>
          <p14:tracePt t="52922" x="5689600" y="1370013"/>
          <p14:tracePt t="52930" x="5689600" y="1282700"/>
          <p14:tracePt t="52938" x="5689600" y="1230313"/>
          <p14:tracePt t="52946" x="5689600" y="1185863"/>
          <p14:tracePt t="52954" x="5689600" y="1143000"/>
          <p14:tracePt t="52962" x="5689600" y="1117600"/>
          <p14:tracePt t="52986" x="5672138" y="1108075"/>
          <p14:tracePt t="53009" x="5645150" y="1108075"/>
          <p14:tracePt t="53018" x="5619750" y="1135063"/>
          <p14:tracePt t="53025" x="5610225" y="1220788"/>
          <p14:tracePt t="53034" x="5610225" y="1300163"/>
          <p14:tracePt t="53041" x="5584825" y="1395413"/>
          <p14:tracePt t="53050" x="5584825" y="1509713"/>
          <p14:tracePt t="53057" x="5584825" y="1604963"/>
          <p14:tracePt t="53067" x="5584825" y="1684338"/>
          <p14:tracePt t="53073" x="5584825" y="1771650"/>
          <p14:tracePt t="53083" x="5584825" y="1831975"/>
          <p14:tracePt t="53089" x="5592763" y="1884363"/>
          <p14:tracePt t="53100" x="5602288" y="1911350"/>
          <p14:tracePt t="53106" x="5637213" y="1954213"/>
          <p14:tracePt t="53138" x="5654675" y="1954213"/>
          <p14:tracePt t="53146" x="5689600" y="1954213"/>
          <p14:tracePt t="53153" x="5732463" y="1919288"/>
          <p14:tracePt t="53161" x="5757863" y="1876425"/>
          <p14:tracePt t="53169" x="5767388" y="1814513"/>
          <p14:tracePt t="53177" x="5775325" y="1719263"/>
          <p14:tracePt t="53186" x="5810250" y="1631950"/>
          <p14:tracePt t="53194" x="5819775" y="1552575"/>
          <p14:tracePt t="53201" x="5819775" y="1457325"/>
          <p14:tracePt t="53210" x="5819775" y="1370013"/>
          <p14:tracePt t="53218" x="5819775" y="1290638"/>
          <p14:tracePt t="53226" x="5819775" y="1230313"/>
          <p14:tracePt t="53233" x="5819775" y="1177925"/>
          <p14:tracePt t="53242" x="5819775" y="1135063"/>
          <p14:tracePt t="53250" x="5819775" y="1108075"/>
          <p14:tracePt t="53257" x="5819775" y="1100138"/>
          <p14:tracePt t="53306" x="5802313" y="1117600"/>
          <p14:tracePt t="53316" x="5802313" y="1185863"/>
          <p14:tracePt t="53322" x="5784850" y="1255713"/>
          <p14:tracePt t="53329" x="5784850" y="1360488"/>
          <p14:tracePt t="53338" x="5784850" y="1447800"/>
          <p14:tracePt t="53346" x="5784850" y="1535113"/>
          <p14:tracePt t="53354" x="5784850" y="1639888"/>
          <p14:tracePt t="53361" x="5784850" y="1709738"/>
          <p14:tracePt t="53370" x="5784850" y="1789113"/>
          <p14:tracePt t="53377" x="5784850" y="1831975"/>
          <p14:tracePt t="53385" x="5784850" y="1876425"/>
          <p14:tracePt t="53394" x="5784850" y="1884363"/>
          <p14:tracePt t="53402" x="5784850" y="1901825"/>
          <p14:tracePt t="53450" x="5802313" y="1893888"/>
          <p14:tracePt t="53457" x="5802313" y="1831975"/>
          <p14:tracePt t="53467" x="5810250" y="1771650"/>
          <p14:tracePt t="53473" x="5819775" y="1709738"/>
          <p14:tracePt t="53483" x="5819775" y="1631950"/>
          <p14:tracePt t="53489" x="5819775" y="1552575"/>
          <p14:tracePt t="53500" x="5819775" y="1482725"/>
          <p14:tracePt t="53506" x="5819775" y="1395413"/>
          <p14:tracePt t="53514" x="5819775" y="1325563"/>
          <p14:tracePt t="53522" x="5819775" y="1273175"/>
          <p14:tracePt t="53529" x="5819775" y="1230313"/>
          <p14:tracePt t="53538" x="5802313" y="1195388"/>
          <p14:tracePt t="53546" x="5802313" y="1185863"/>
          <p14:tracePt t="53586" x="5784850" y="1185863"/>
          <p14:tracePt t="53594" x="5775325" y="1247775"/>
          <p14:tracePt t="53602" x="5749925" y="1300163"/>
          <p14:tracePt t="53609" x="5732463" y="1377950"/>
          <p14:tracePt t="53617" x="5732463" y="1404938"/>
          <p14:tracePt t="53625" x="5732463" y="1509713"/>
          <p14:tracePt t="53635" x="5715000" y="1579563"/>
          <p14:tracePt t="53642" x="5715000" y="1657350"/>
          <p14:tracePt t="53650" x="5697538" y="1744663"/>
          <p14:tracePt t="53657" x="5697538" y="1797050"/>
          <p14:tracePt t="53666" x="5697538" y="1831975"/>
          <p14:tracePt t="53673" x="5697538" y="1858963"/>
          <p14:tracePt t="53683" x="5715000" y="1876425"/>
          <p14:tracePt t="53700" x="5715000" y="1884363"/>
          <p14:tracePt t="53706" x="5722938" y="1901825"/>
          <p14:tracePt t="53737" x="5757863" y="1884363"/>
          <p14:tracePt t="53745" x="5767388" y="1841500"/>
          <p14:tracePt t="53754" x="5802313" y="1789113"/>
          <p14:tracePt t="53761" x="5802313" y="1744663"/>
          <p14:tracePt t="53769" x="5810250" y="1674813"/>
          <p14:tracePt t="53777" x="5810250" y="1622425"/>
          <p14:tracePt t="53786" x="5819775" y="1552575"/>
          <p14:tracePt t="53794" x="5819775" y="1500188"/>
          <p14:tracePt t="53802" x="5819775" y="1447800"/>
          <p14:tracePt t="53809" x="5819775" y="1395413"/>
          <p14:tracePt t="53817" x="5819775" y="1360488"/>
          <p14:tracePt t="53825" x="5819775" y="1325563"/>
          <p14:tracePt t="53833" x="5819775" y="1290638"/>
          <p14:tracePt t="53841" x="5802313" y="1273175"/>
          <p14:tracePt t="53850" x="5792788" y="1265238"/>
          <p14:tracePt t="53905" x="5775325" y="1300163"/>
          <p14:tracePt t="53914" x="5740400" y="1387475"/>
          <p14:tracePt t="53922" x="5740400" y="1474788"/>
          <p14:tracePt t="53930" x="5732463" y="1562100"/>
          <p14:tracePt t="53938" x="5715000" y="1666875"/>
          <p14:tracePt t="53946" x="5715000" y="1754188"/>
          <p14:tracePt t="53954" x="5715000" y="1841500"/>
          <p14:tracePt t="53961" x="5715000" y="1911350"/>
          <p14:tracePt t="53969" x="5715000" y="1971675"/>
          <p14:tracePt t="53977" x="5715000" y="2041525"/>
          <p14:tracePt t="53985" x="5715000" y="2051050"/>
          <p14:tracePt t="53993" x="5722938" y="2058988"/>
          <p14:tracePt t="54026" x="5757863" y="2058988"/>
          <p14:tracePt t="54034" x="5775325" y="2058988"/>
          <p14:tracePt t="54042" x="5802313" y="2016125"/>
          <p14:tracePt t="54050" x="5810250" y="1946275"/>
          <p14:tracePt t="54058" x="5810250" y="1841500"/>
          <p14:tracePt t="54066" x="5810250" y="1744663"/>
          <p14:tracePt t="54073" x="5819775" y="1657350"/>
          <p14:tracePt t="54083" x="5819775" y="1552575"/>
          <p14:tracePt t="54089" x="5819775" y="1457325"/>
          <p14:tracePt t="54101" x="5819775" y="1360488"/>
          <p14:tracePt t="54106" x="5819775" y="1282700"/>
          <p14:tracePt t="54114" x="5792788" y="1185863"/>
          <p14:tracePt t="54121" x="5784850" y="1117600"/>
          <p14:tracePt t="54130" x="5749925" y="1065213"/>
          <p14:tracePt t="54138" x="5732463" y="1012825"/>
          <p14:tracePt t="54154" x="5715000" y="1003300"/>
          <p14:tracePt t="54193" x="5697538" y="1012825"/>
          <p14:tracePt t="54202" x="5672138" y="1047750"/>
          <p14:tracePt t="54209" x="5645150" y="1135063"/>
          <p14:tracePt t="54218" x="5645150" y="1230313"/>
          <p14:tracePt t="54226" x="5645150" y="1317625"/>
          <p14:tracePt t="54233" x="5645150" y="1422400"/>
          <p14:tracePt t="54242" x="5645150" y="1517650"/>
          <p14:tracePt t="54250" x="5645150" y="1604963"/>
          <p14:tracePt t="54257" x="5645150" y="1666875"/>
          <p14:tracePt t="54266" x="5645150" y="1727200"/>
          <p14:tracePt t="54273" x="5654675" y="1744663"/>
          <p14:tracePt t="54283" x="5654675" y="1771650"/>
          <p14:tracePt t="54316" x="5672138" y="1779588"/>
          <p14:tracePt t="54321" x="5680075" y="1789113"/>
          <p14:tracePt t="54330" x="5697538" y="1789113"/>
          <p14:tracePt t="54337" x="5722938" y="1771650"/>
          <p14:tracePt t="54346" x="5757863" y="1684338"/>
          <p14:tracePt t="54354" x="5757863" y="1631950"/>
          <p14:tracePt t="54361" x="5767388" y="1597025"/>
          <p14:tracePt t="54369" x="5767388" y="1509713"/>
          <p14:tracePt t="54377" x="5767388" y="1439863"/>
          <p14:tracePt t="54386" x="5767388" y="1360488"/>
          <p14:tracePt t="54393" x="5767388" y="1290638"/>
          <p14:tracePt t="54401" x="5767388" y="1220788"/>
          <p14:tracePt t="54410" x="5767388" y="1160463"/>
          <p14:tracePt t="54418" x="5749925" y="1100138"/>
          <p14:tracePt t="54426" x="5740400" y="1065213"/>
          <p14:tracePt t="54433" x="5732463" y="1020763"/>
          <p14:tracePt t="54498" x="5732463" y="1030288"/>
          <p14:tracePt t="54505" x="5715000" y="1082675"/>
          <p14:tracePt t="54516" x="5715000" y="1160463"/>
          <p14:tracePt t="54521" x="5715000" y="1230313"/>
          <p14:tracePt t="54530" x="5715000" y="1308100"/>
          <p14:tracePt t="54538" x="5715000" y="1377950"/>
          <p14:tracePt t="54546" x="5715000" y="1447800"/>
          <p14:tracePt t="54554" x="5707063" y="1535113"/>
          <p14:tracePt t="54561" x="5697538" y="1614488"/>
          <p14:tracePt t="54570" x="5697538" y="1666875"/>
          <p14:tracePt t="54578" x="5697538" y="1727200"/>
          <p14:tracePt t="54585" x="5697538" y="1779588"/>
          <p14:tracePt t="54594" x="5715000" y="1824038"/>
          <p14:tracePt t="54602" x="5715000" y="1841500"/>
          <p14:tracePt t="54609" x="5715000" y="1876425"/>
          <p14:tracePt t="54618" x="5715000" y="1884363"/>
          <p14:tracePt t="54626" x="5715000" y="1901825"/>
          <p14:tracePt t="54633" x="5722938" y="1911350"/>
          <p14:tracePt t="54730" x="5722938" y="1884363"/>
          <p14:tracePt t="54737" x="5722938" y="1849438"/>
          <p14:tracePt t="54746" x="5722938" y="1814513"/>
          <p14:tracePt t="54754" x="5722938" y="1789113"/>
          <p14:tracePt t="54762" x="5722938" y="1744663"/>
          <p14:tracePt t="54769" x="5722938" y="1719263"/>
          <p14:tracePt t="54777" x="5722938" y="1666875"/>
          <p14:tracePt t="54786" x="5722938" y="1631950"/>
          <p14:tracePt t="54793" x="5722938" y="1579563"/>
          <p14:tracePt t="54801" x="5722938" y="1544638"/>
          <p14:tracePt t="54809" x="5740400" y="1500188"/>
          <p14:tracePt t="54818" x="5740400" y="1457325"/>
          <p14:tracePt t="54825" x="5740400" y="1422400"/>
          <p14:tracePt t="54834" x="5740400" y="1377950"/>
          <p14:tracePt t="54841" x="5740400" y="1335088"/>
          <p14:tracePt t="54849" x="5740400" y="1290638"/>
          <p14:tracePt t="54857" x="5740400" y="1247775"/>
          <p14:tracePt t="54866" x="5740400" y="1220788"/>
          <p14:tracePt t="54873" x="5740400" y="1185863"/>
          <p14:tracePt t="54883" x="5740400" y="1160463"/>
          <p14:tracePt t="54889" x="5740400" y="1143000"/>
          <p14:tracePt t="54899" x="5740400" y="1108075"/>
          <p14:tracePt t="54905" x="5740400" y="1090613"/>
          <p14:tracePt t="54916" x="5740400" y="1073150"/>
          <p14:tracePt t="54921" x="5740400" y="1065213"/>
          <p14:tracePt t="54930" x="5740400" y="1055688"/>
          <p14:tracePt t="54938" x="5740400" y="1030288"/>
          <p14:tracePt t="54953" x="5740400" y="1020763"/>
          <p14:tracePt t="54969" x="5740400" y="1012825"/>
          <p14:tracePt t="54986" x="5740400" y="1003300"/>
          <p14:tracePt t="55026" x="5740400" y="977900"/>
          <p14:tracePt t="55154" x="5740400" y="985838"/>
          <p14:tracePt t="55162" x="5740400" y="1012825"/>
          <p14:tracePt t="55169" x="5740400" y="1038225"/>
          <p14:tracePt t="55177" x="5740400" y="1073150"/>
          <p14:tracePt t="55186" x="5740400" y="1090613"/>
          <p14:tracePt t="55194" x="5740400" y="1125538"/>
          <p14:tracePt t="55201" x="5740400" y="1143000"/>
          <p14:tracePt t="55210" x="5740400" y="1177925"/>
          <p14:tracePt t="55218" x="5740400" y="1185863"/>
          <p14:tracePt t="55226" x="5740400" y="1220788"/>
          <p14:tracePt t="55233" x="5740400" y="1247775"/>
          <p14:tracePt t="55241" x="5740400" y="1255713"/>
          <p14:tracePt t="55249" x="5740400" y="1290638"/>
          <p14:tracePt t="55258" x="5740400" y="1300163"/>
          <p14:tracePt t="55266" x="5740400" y="1308100"/>
          <p14:tracePt t="55274" x="5740400" y="1343025"/>
          <p14:tracePt t="55283" x="5740400" y="1352550"/>
          <p14:tracePt t="55289" x="5757863" y="1387475"/>
          <p14:tracePt t="55300" x="5757863" y="1395413"/>
          <p14:tracePt t="55306" x="5757863" y="1422400"/>
          <p14:tracePt t="55316" x="5757863" y="1447800"/>
          <p14:tracePt t="55321" x="5757863" y="1465263"/>
          <p14:tracePt t="55330" x="5757863" y="1474788"/>
          <p14:tracePt t="55338" x="5757863" y="1492250"/>
          <p14:tracePt t="55346" x="5757863" y="1517650"/>
          <p14:tracePt t="55354" x="5757863" y="1552575"/>
          <p14:tracePt t="55362" x="5767388" y="1570038"/>
          <p14:tracePt t="55370" x="5767388" y="1579563"/>
          <p14:tracePt t="55378" x="5767388" y="1614488"/>
          <p14:tracePt t="55386" x="5767388" y="1639888"/>
          <p14:tracePt t="55394" x="5775325" y="1657350"/>
          <p14:tracePt t="55401" x="5775325" y="1684338"/>
          <p14:tracePt t="55409" x="5775325" y="1709738"/>
          <p14:tracePt t="55418" x="5775325" y="1736725"/>
          <p14:tracePt t="55425" x="5775325" y="1744663"/>
          <p14:tracePt t="55433" x="5784850" y="1779588"/>
          <p14:tracePt t="55441" x="5802313" y="1789113"/>
          <p14:tracePt t="55450" x="5802313" y="1797050"/>
          <p14:tracePt t="55457" x="5802313" y="1831975"/>
          <p14:tracePt t="55466" x="5810250" y="1841500"/>
          <p14:tracePt t="55473" x="5810250" y="1858963"/>
          <p14:tracePt t="55489" x="5810250" y="1884363"/>
          <p14:tracePt t="55500" x="5810250" y="1901825"/>
          <p14:tracePt t="55505" x="5810250" y="1911350"/>
          <p14:tracePt t="55516" x="5819775" y="1946275"/>
          <p14:tracePt t="55522" x="5819775" y="1963738"/>
          <p14:tracePt t="55530" x="5819775" y="1998663"/>
          <p14:tracePt t="55538" x="5819775" y="2016125"/>
          <p14:tracePt t="55547" x="5819775" y="2051050"/>
          <p14:tracePt t="55554" x="5819775" y="2076450"/>
          <p14:tracePt t="55561" x="5819775" y="2103438"/>
          <p14:tracePt t="55569" x="5819775" y="2128838"/>
          <p14:tracePt t="55577" x="5819775" y="2173288"/>
          <p14:tracePt t="55586" x="5819775" y="2208213"/>
          <p14:tracePt t="55594" x="5819775" y="2233613"/>
          <p14:tracePt t="55601" x="5819775" y="2278063"/>
          <p14:tracePt t="55609" x="5819775" y="2311400"/>
          <p14:tracePt t="55618" x="5819775" y="2346325"/>
          <p14:tracePt t="55626" x="5819775" y="2381250"/>
          <p14:tracePt t="55634" x="5819775" y="2398713"/>
          <p14:tracePt t="55649" x="5819775" y="2443163"/>
          <p14:tracePt t="55657" x="5819775" y="2495550"/>
          <p14:tracePt t="55666" x="5819775" y="2555875"/>
          <p14:tracePt t="55673" x="5819775" y="2600325"/>
          <p14:tracePt t="55682" x="5819775" y="2652713"/>
          <p14:tracePt t="55689" x="5819775" y="2713038"/>
          <p14:tracePt t="55699" x="5819775" y="2774950"/>
          <p14:tracePt t="55706" x="5819775" y="2835275"/>
          <p14:tracePt t="55717" x="5819775" y="2887663"/>
          <p14:tracePt t="55722" x="5819775" y="2967038"/>
          <p14:tracePt t="55730" x="5819775" y="3036888"/>
          <p14:tracePt t="55738" x="5819775" y="3097213"/>
          <p14:tracePt t="55746" x="5819775" y="3149600"/>
          <p14:tracePt t="55754" x="5819775" y="3219450"/>
          <p14:tracePt t="55761" x="5819775" y="3298825"/>
          <p14:tracePt t="55769" x="5819775" y="3341688"/>
          <p14:tracePt t="55777" x="5819775" y="3368675"/>
          <p14:tracePt t="55786" x="5819775" y="3411538"/>
          <p14:tracePt t="55793" x="5819775" y="3446463"/>
          <p14:tracePt t="55802" x="5819775" y="3481388"/>
          <p14:tracePt t="55809" x="5819775" y="3489325"/>
          <p14:tracePt t="55817" x="5819775" y="3516313"/>
          <p14:tracePt t="55826" x="5819775" y="3524250"/>
          <p14:tracePt t="55866" x="5819775" y="3533775"/>
          <p14:tracePt t="55874" x="5792788" y="3533775"/>
          <p14:tracePt t="55882" x="5784850" y="3533775"/>
          <p14:tracePt t="55889" x="5740400" y="3516313"/>
          <p14:tracePt t="55900" x="5732463" y="3471863"/>
          <p14:tracePt t="55906" x="5715000" y="3421063"/>
          <p14:tracePt t="55916" x="5715000" y="3376613"/>
          <p14:tracePt t="55921" x="5697538" y="3316288"/>
          <p14:tracePt t="55930" x="5697538" y="3246438"/>
          <p14:tracePt t="55937" x="5697538" y="3167063"/>
          <p14:tracePt t="55946" x="5697538" y="3124200"/>
          <p14:tracePt t="55954" x="5697538" y="3036888"/>
          <p14:tracePt t="55962" x="5697538" y="2974975"/>
          <p14:tracePt t="55970" x="5697538" y="2887663"/>
          <p14:tracePt t="55977" x="5697538" y="2809875"/>
          <p14:tracePt t="55985" x="5697538" y="2722563"/>
          <p14:tracePt t="55994" x="5697538" y="2660650"/>
          <p14:tracePt t="56001" x="5697538" y="2582863"/>
          <p14:tracePt t="56009" x="5697538" y="2503488"/>
          <p14:tracePt t="56017" x="5697538" y="2443163"/>
          <p14:tracePt t="56025" x="5697538" y="2363788"/>
          <p14:tracePt t="56034" x="5697538" y="2293938"/>
          <p14:tracePt t="56042" x="5697538" y="2233613"/>
          <p14:tracePt t="56049" x="5697538" y="2181225"/>
          <p14:tracePt t="56057" x="5697538" y="2120900"/>
          <p14:tracePt t="56066" x="5697538" y="2093913"/>
          <p14:tracePt t="56074" x="5697538" y="2051050"/>
          <p14:tracePt t="56083" x="5697538" y="2006600"/>
          <p14:tracePt t="56089" x="5697538" y="1989138"/>
          <p14:tracePt t="56100" x="5697538" y="1981200"/>
          <p14:tracePt t="56106" x="5697538" y="1963738"/>
          <p14:tracePt t="56116" x="5697538" y="1946275"/>
          <p14:tracePt t="56121" x="5697538" y="1936750"/>
          <p14:tracePt t="56130" x="5697538" y="1901825"/>
          <p14:tracePt t="56137" x="5697538" y="1884363"/>
          <p14:tracePt t="56154" x="5697538" y="1876425"/>
          <p14:tracePt t="56170" x="5697538" y="1841500"/>
          <p14:tracePt t="56177" x="5697538" y="1814513"/>
          <p14:tracePt t="56186" x="5697538" y="1789113"/>
          <p14:tracePt t="56194" x="5697538" y="1771650"/>
          <p14:tracePt t="56201" x="5697538" y="1762125"/>
          <p14:tracePt t="56209" x="5697538" y="1727200"/>
          <p14:tracePt t="56218" x="5697538" y="1719263"/>
          <p14:tracePt t="56226" x="5697538" y="1709738"/>
          <p14:tracePt t="56233" x="5697538" y="1684338"/>
          <p14:tracePt t="56241" x="5715000" y="1666875"/>
          <p14:tracePt t="56257" x="5715000" y="1631950"/>
          <p14:tracePt t="56267" x="5715000" y="1622425"/>
          <p14:tracePt t="56585" x="5775325" y="1622425"/>
          <p14:tracePt t="56593" x="5802313" y="1649413"/>
          <p14:tracePt t="56602" x="5845175" y="1684338"/>
          <p14:tracePt t="56609" x="5907088" y="1727200"/>
          <p14:tracePt t="56618" x="5976938" y="1771650"/>
          <p14:tracePt t="56625" x="6037263" y="1797050"/>
          <p14:tracePt t="56634" x="6081713" y="1841500"/>
          <p14:tracePt t="56641" x="6134100" y="1884363"/>
          <p14:tracePt t="56650" x="6194425" y="1911350"/>
          <p14:tracePt t="56657" x="6238875" y="1919288"/>
          <p14:tracePt t="56666" x="6256338" y="1946275"/>
          <p14:tracePt t="56674" x="6299200" y="1963738"/>
          <p14:tracePt t="56689" x="6326188" y="1971675"/>
          <p14:tracePt t="56970" x="6316663" y="1989138"/>
          <p14:tracePt t="56977" x="6308725" y="1998663"/>
          <p14:tracePt t="56988" x="6299200" y="1998663"/>
          <p14:tracePt t="57002" x="6281738" y="1998663"/>
          <p14:tracePt t="57009" x="6273800" y="1998663"/>
          <p14:tracePt t="57026" x="6256338" y="1998663"/>
          <p14:tracePt t="57034" x="6238875" y="1998663"/>
          <p14:tracePt t="57057" x="6229350" y="1998663"/>
          <p14:tracePt t="57066" x="6176963" y="1998663"/>
          <p14:tracePt t="57097" x="6142038" y="1998663"/>
          <p14:tracePt t="57115" x="6124575" y="2006600"/>
          <p14:tracePt t="57122" x="6107113" y="2016125"/>
          <p14:tracePt t="57153" x="6089650" y="2033588"/>
          <p14:tracePt t="57162" x="6064250" y="2051050"/>
          <p14:tracePt t="57170" x="6054725" y="2076450"/>
          <p14:tracePt t="57177" x="6046788" y="2085975"/>
          <p14:tracePt t="57186" x="6019800" y="2120900"/>
          <p14:tracePt t="57194" x="6011863" y="2128838"/>
          <p14:tracePt t="57201" x="6002338" y="2146300"/>
          <p14:tracePt t="57210" x="5994400" y="2173288"/>
          <p14:tracePt t="57242" x="5967413" y="2190750"/>
          <p14:tracePt t="57266" x="5967413" y="2208213"/>
          <p14:tracePt t="57274" x="5959475" y="2216150"/>
          <p14:tracePt t="57297" x="5949950" y="2225675"/>
          <p14:tracePt t="57305" x="5932488" y="2233613"/>
          <p14:tracePt t="57315" x="5932488" y="2260600"/>
          <p14:tracePt t="57321" x="5915025" y="2278063"/>
          <p14:tracePt t="57332" x="5889625" y="2320925"/>
          <p14:tracePt t="57338" x="5862638" y="2390775"/>
          <p14:tracePt t="57346" x="5837238" y="2443163"/>
          <p14:tracePt t="57354" x="5792788" y="2530475"/>
          <p14:tracePt t="57361" x="5749925" y="2617788"/>
          <p14:tracePt t="57370" x="5715000" y="2695575"/>
          <p14:tracePt t="57377" x="5672138" y="2782888"/>
          <p14:tracePt t="57385" x="5619750" y="2827338"/>
          <p14:tracePt t="57393" x="5584825" y="2870200"/>
          <p14:tracePt t="57401" x="5575300" y="2879725"/>
          <p14:tracePt t="57409" x="5567363" y="2887663"/>
          <p14:tracePt t="77730" x="5410200" y="2887663"/>
          <p14:tracePt t="77738" x="5253038" y="2852738"/>
          <p14:tracePt t="77747" x="5148263" y="2809875"/>
          <p14:tracePt t="77754" x="5033963" y="2774950"/>
          <p14:tracePt t="77761" x="4886325" y="2730500"/>
          <p14:tracePt t="77770" x="4799013" y="2705100"/>
          <p14:tracePt t="77778" x="4702175" y="2678113"/>
          <p14:tracePt t="77786" x="4667250" y="2678113"/>
          <p14:tracePt t="77794" x="4659313" y="2678113"/>
          <p14:tracePt t="77801" x="4649788" y="2670175"/>
          <p14:tracePt t="77890" x="4649788" y="2660650"/>
          <p14:tracePt t="77897" x="4614863" y="2635250"/>
          <p14:tracePt t="77905" x="4519613" y="2600325"/>
          <p14:tracePt t="77913" x="4441825" y="2582863"/>
          <p14:tracePt t="77921" x="4362450" y="2573338"/>
          <p14:tracePt t="77929" x="4302125" y="2547938"/>
          <p14:tracePt t="77938" x="4170363" y="2530475"/>
          <p14:tracePt t="77946" x="4040188" y="2513013"/>
          <p14:tracePt t="77954" x="3900488" y="2513013"/>
          <p14:tracePt t="77962" x="3795713" y="2513013"/>
          <p14:tracePt t="77969" x="3733800" y="2513013"/>
          <p14:tracePt t="77977" x="3690938" y="2513013"/>
          <p14:tracePt t="77986" x="3663950" y="2513013"/>
          <p14:tracePt t="77994" x="3611563" y="2530475"/>
          <p14:tracePt t="78001" x="3506788" y="2600325"/>
          <p14:tracePt t="78011" x="3429000" y="2670175"/>
          <p14:tracePt t="78017" x="3351213" y="2792413"/>
          <p14:tracePt t="78027" x="3298825" y="2887663"/>
          <p14:tracePt t="78033" x="3228975" y="3036888"/>
          <p14:tracePt t="78044" x="3184525" y="3106738"/>
          <p14:tracePt t="78051" x="3184525" y="3219450"/>
          <p14:tracePt t="78058" x="3236913" y="3324225"/>
          <p14:tracePt t="78068" x="3289300" y="3403600"/>
          <p14:tracePt t="78074" x="3324225" y="3436938"/>
          <p14:tracePt t="78082" x="3324225" y="3471863"/>
          <p14:tracePt t="78089" x="3376613" y="3463925"/>
          <p14:tracePt t="78098" x="3463925" y="3421063"/>
          <p14:tracePt t="78106" x="3576638" y="3341688"/>
          <p14:tracePt t="78113" x="3673475" y="3236913"/>
          <p14:tracePt t="78121" x="3778250" y="3062288"/>
          <p14:tracePt t="78130" x="3890963" y="2879725"/>
          <p14:tracePt t="78137" x="3978275" y="2687638"/>
          <p14:tracePt t="78146" x="4057650" y="2468563"/>
          <p14:tracePt t="78154" x="4117975" y="2311400"/>
          <p14:tracePt t="78162" x="4187825" y="2190750"/>
          <p14:tracePt t="78169" x="4275138" y="2006600"/>
          <p14:tracePt t="78177" x="4337050" y="1841500"/>
          <p14:tracePt t="78185" x="4389438" y="1719263"/>
          <p14:tracePt t="78193" x="4414838" y="1614488"/>
          <p14:tracePt t="78201" x="4449763" y="1535113"/>
          <p14:tracePt t="78210" x="4459288" y="1457325"/>
          <p14:tracePt t="78217" x="4459288" y="1395413"/>
          <p14:tracePt t="78227" x="4459288" y="1360488"/>
          <p14:tracePt t="78234" x="4467225" y="1335088"/>
          <p14:tracePt t="78298" x="4511675" y="1343025"/>
          <p14:tracePt t="78306" x="4554538" y="1377950"/>
          <p14:tracePt t="78321" x="4632325" y="1404938"/>
          <p14:tracePt t="78330" x="4667250" y="1430338"/>
          <p14:tracePt t="78337" x="4719638" y="1447800"/>
          <p14:tracePt t="78347" x="4764088" y="1447800"/>
          <p14:tracePt t="78354" x="4806950" y="1474788"/>
          <p14:tracePt t="78450" x="4816475" y="1482725"/>
          <p14:tracePt t="78458" x="4841875" y="1527175"/>
          <p14:tracePt t="78465" x="4886325" y="1639888"/>
          <p14:tracePt t="78474" x="4929188" y="1727200"/>
          <p14:tracePt t="78482" x="4991100" y="1797050"/>
          <p14:tracePt t="78490" x="5033963" y="1901825"/>
          <p14:tracePt t="78498" x="5103813" y="2006600"/>
          <p14:tracePt t="78506" x="5148263" y="2103438"/>
          <p14:tracePt t="78513" x="5165725" y="2190750"/>
          <p14:tracePt t="78522" x="5208588" y="2293938"/>
          <p14:tracePt t="78529" x="5278438" y="2398713"/>
          <p14:tracePt t="78537" x="5340350" y="2538413"/>
          <p14:tracePt t="78546" x="5383213" y="2687638"/>
          <p14:tracePt t="78554" x="5418138" y="2782888"/>
          <p14:tracePt t="78562" x="5453063" y="2879725"/>
          <p14:tracePt t="78569" x="5505450" y="2992438"/>
          <p14:tracePt t="78577" x="5610225" y="3097213"/>
          <p14:tracePt t="78586" x="5672138" y="3141663"/>
          <p14:tracePt t="78594" x="5775325" y="3219450"/>
          <p14:tracePt t="78601" x="5915025" y="3316288"/>
          <p14:tracePt t="78610" x="6037263" y="3429000"/>
          <p14:tracePt t="78617" x="6089650" y="3489325"/>
          <p14:tracePt t="78627" x="6176963" y="3541713"/>
          <p14:tracePt t="78633" x="6238875" y="3559175"/>
          <p14:tracePt t="78644" x="6264275" y="3576638"/>
          <p14:tracePt t="78666" x="6291263" y="3559175"/>
          <p14:tracePt t="78674" x="6326188" y="3533775"/>
          <p14:tracePt t="78682" x="6334125" y="3516313"/>
          <p14:tracePt t="78690" x="6343650" y="3506788"/>
          <p14:tracePt t="78706" x="6351588" y="3498850"/>
          <p14:tracePt t="78713" x="6369050" y="3471863"/>
          <p14:tracePt t="78721" x="6369050" y="3463925"/>
          <p14:tracePt t="79755" x="6369050" y="3454400"/>
          <p14:tracePt t="79762" x="6351588" y="3446463"/>
          <p14:tracePt t="79770" x="6326188" y="3446463"/>
          <p14:tracePt t="79801" x="6299200" y="3446463"/>
          <p14:tracePt t="79810" x="6273800" y="3446463"/>
          <p14:tracePt t="79817" x="6238875" y="3446463"/>
          <p14:tracePt t="79834" x="6229350" y="3471863"/>
          <p14:tracePt t="79844" x="6221413" y="3481388"/>
          <p14:tracePt t="79865" x="6211888" y="3489325"/>
          <p14:tracePt t="79881" x="6186488" y="3498850"/>
          <p14:tracePt t="80018" x="6176963" y="3498850"/>
          <p14:tracePt t="80026" x="6169025" y="3498850"/>
          <p14:tracePt t="85027" x="6142038" y="3524250"/>
          <p14:tracePt t="85034" x="6054725" y="3586163"/>
          <p14:tracePt t="85043" x="5915025" y="3663950"/>
          <p14:tracePt t="85050" x="5740400" y="3760788"/>
          <p14:tracePt t="85060" x="5532438" y="3883025"/>
          <p14:tracePt t="85065" x="5357813" y="4022725"/>
          <p14:tracePt t="85075" x="5183188" y="4187825"/>
          <p14:tracePt t="85082" x="5078413" y="4302125"/>
          <p14:tracePt t="85093" x="4929188" y="4484688"/>
          <p14:tracePt t="85098" x="4824413" y="4676775"/>
          <p14:tracePt t="85106" x="4711700" y="4894263"/>
          <p14:tracePt t="85114" x="4641850" y="5086350"/>
          <p14:tracePt t="85122" x="4529138" y="5287963"/>
          <p14:tracePt t="85130" x="4432300" y="5487988"/>
          <p14:tracePt t="85138" x="4319588" y="5707063"/>
          <p14:tracePt t="85146" x="4187825" y="5889625"/>
          <p14:tracePt t="85154" x="4075113" y="6046788"/>
          <p14:tracePt t="85161" x="3943350" y="6203950"/>
          <p14:tracePt t="85169" x="3786188" y="6378575"/>
          <p14:tracePt t="85178" x="3656013" y="6500813"/>
          <p14:tracePt t="85186" x="3506788" y="6630988"/>
          <p14:tracePt t="85195" x="3394075" y="6718300"/>
          <p14:tracePt t="85201" x="3306763" y="6797675"/>
          <p14:tracePt t="85210" x="3246438" y="6832600"/>
          <p14:tracePt t="85217" x="3219450" y="6850063"/>
          <p14:tracePt t="85275" x="3211513" y="6788150"/>
          <p14:tracePt t="85281" x="3254375" y="6727825"/>
          <p14:tracePt t="85292" x="3324225" y="6675438"/>
          <p14:tracePt t="85298" x="3411538" y="6613525"/>
          <p14:tracePt t="85309" x="3498850" y="6553200"/>
          <p14:tracePt t="85314" x="3586163" y="6473825"/>
          <p14:tracePt t="85322" x="3673475" y="6396038"/>
          <p14:tracePt t="85330" x="3768725" y="6308725"/>
          <p14:tracePt t="85338" x="3848100" y="6246813"/>
          <p14:tracePt t="85346" x="3935413" y="6176963"/>
          <p14:tracePt t="85354" x="4013200" y="6089650"/>
          <p14:tracePt t="85361" x="4065588" y="6002338"/>
          <p14:tracePt t="85369" x="4110038" y="5907088"/>
          <p14:tracePt t="85378" x="4144963" y="5854700"/>
          <p14:tracePt t="85386" x="4170363" y="5775325"/>
          <p14:tracePt t="85394" x="4232275" y="5697538"/>
          <p14:tracePt t="85401" x="4275138" y="5627688"/>
          <p14:tracePt t="85409" x="4292600" y="5557838"/>
          <p14:tracePt t="85417" x="4344988" y="5480050"/>
          <p14:tracePt t="85425" x="4362450" y="5435600"/>
          <p14:tracePt t="85433" x="4362450" y="5392738"/>
          <p14:tracePt t="85442" x="4379913" y="5340350"/>
          <p14:tracePt t="85449" x="4406900" y="5305425"/>
          <p14:tracePt t="85459" x="4432300" y="5253038"/>
          <p14:tracePt t="85466" x="4459288" y="5200650"/>
          <p14:tracePt t="85476" x="4467225" y="5156200"/>
          <p14:tracePt t="85482" x="4502150" y="5103813"/>
          <p14:tracePt t="85492" x="4519613" y="5068888"/>
          <p14:tracePt t="85498" x="4554538" y="5016500"/>
          <p14:tracePt t="85508" x="4579938" y="4981575"/>
          <p14:tracePt t="85513" x="4606925" y="4938713"/>
          <p14:tracePt t="85522" x="4632325" y="4894263"/>
          <p14:tracePt t="85530" x="4667250" y="4841875"/>
          <p14:tracePt t="85538" x="4676775" y="4806950"/>
          <p14:tracePt t="85546" x="4719638" y="4764088"/>
          <p14:tracePt t="85553" x="4754563" y="4711700"/>
          <p14:tracePt t="85561" x="4781550" y="4667250"/>
          <p14:tracePt t="85569" x="4799013" y="4649788"/>
          <p14:tracePt t="85577" x="4841875" y="4606925"/>
          <p14:tracePt t="85586" x="4851400" y="4597400"/>
          <p14:tracePt t="85594" x="4894263" y="4564063"/>
          <p14:tracePt t="85609" x="4929188" y="4537075"/>
          <p14:tracePt t="85617" x="4929188" y="4519613"/>
          <p14:tracePt t="85625" x="4938713" y="4511675"/>
          <p14:tracePt t="85633" x="4946650" y="4502150"/>
          <p14:tracePt t="85658" x="4973638" y="4494213"/>
          <p14:tracePt t="85675" x="4999038" y="4459288"/>
          <p14:tracePt t="85681" x="5033963" y="4449763"/>
          <p14:tracePt t="85692" x="5086350" y="4449763"/>
          <p14:tracePt t="85698" x="5113338" y="4424363"/>
          <p14:tracePt t="85709" x="5156200" y="4406900"/>
          <p14:tracePt t="85714" x="5165725" y="4389438"/>
          <p14:tracePt t="85722" x="5208588" y="4379913"/>
          <p14:tracePt t="85729" x="5243513" y="4371975"/>
          <p14:tracePt t="85738" x="5278438" y="4362450"/>
          <p14:tracePt t="85746" x="5295900" y="4344988"/>
          <p14:tracePt t="85962" x="5305425" y="4344988"/>
          <p14:tracePt t="86010" x="5322888" y="4354513"/>
          <p14:tracePt t="86017" x="5322888" y="4371975"/>
          <p14:tracePt t="86026" x="5305425" y="4397375"/>
          <p14:tracePt t="86033" x="5260975" y="4414838"/>
          <p14:tracePt t="86043" x="5253038" y="4414838"/>
          <p14:tracePt t="86050" x="5218113" y="4449763"/>
          <p14:tracePt t="86059" x="5191125" y="4449763"/>
          <p14:tracePt t="86066" x="5183188" y="4459288"/>
          <p14:tracePt t="86082" x="5165725" y="4476750"/>
          <p14:tracePt t="86098" x="5138738" y="4484688"/>
          <p14:tracePt t="86106" x="5130800" y="4502150"/>
          <p14:tracePt t="86122" x="5121275" y="4519613"/>
          <p14:tracePt t="86130" x="5121275" y="4529138"/>
          <p14:tracePt t="86138" x="5103813" y="4537075"/>
          <p14:tracePt t="86146" x="5086350" y="4564063"/>
          <p14:tracePt t="86154" x="5078413" y="4572000"/>
          <p14:tracePt t="86161" x="5060950" y="4579938"/>
          <p14:tracePt t="86178" x="5033963" y="4614863"/>
          <p14:tracePt t="86185" x="5016500" y="4624388"/>
          <p14:tracePt t="86201" x="4991100" y="4632325"/>
          <p14:tracePt t="86210" x="4973638" y="4649788"/>
          <p14:tracePt t="86217" x="4964113" y="4659313"/>
          <p14:tracePt t="86225" x="4946650" y="4676775"/>
          <p14:tracePt t="86233" x="4921250" y="4702175"/>
          <p14:tracePt t="86242" x="4903788" y="4719638"/>
          <p14:tracePt t="86249" x="4868863" y="4746625"/>
          <p14:tracePt t="86260" x="4859338" y="4764088"/>
          <p14:tracePt t="86265" x="4824413" y="4789488"/>
          <p14:tracePt t="86275" x="4799013" y="4799013"/>
          <p14:tracePt t="86282" x="4772025" y="4824413"/>
          <p14:tracePt t="86292" x="4746625" y="4841875"/>
          <p14:tracePt t="86298" x="4737100" y="4851400"/>
          <p14:tracePt t="86306" x="4711700" y="4868863"/>
          <p14:tracePt t="86314" x="4694238" y="4876800"/>
          <p14:tracePt t="86330" x="4684713" y="4886325"/>
          <p14:tracePt t="86338" x="4667250" y="4911725"/>
          <p14:tracePt t="86346" x="4659313" y="4921250"/>
          <p14:tracePt t="86378" x="4641850" y="4938713"/>
          <p14:tracePt t="86385" x="4624388" y="4956175"/>
          <p14:tracePt t="86394" x="4606925" y="4973638"/>
          <p14:tracePt t="86410" x="4597400" y="4999038"/>
          <p14:tracePt t="86417" x="4579938" y="5008563"/>
          <p14:tracePt t="86425" x="4572000" y="5016500"/>
          <p14:tracePt t="86450" x="4554538" y="5043488"/>
          <p14:tracePt t="86459" x="4529138" y="5068888"/>
          <p14:tracePt t="86476" x="4529138" y="5095875"/>
          <p14:tracePt t="86481" x="4511675" y="5130800"/>
          <p14:tracePt t="86498" x="4484688" y="5138738"/>
          <p14:tracePt t="86509" x="4467225" y="5156200"/>
          <p14:tracePt t="86513" x="4432300" y="5191125"/>
          <p14:tracePt t="86522" x="4432300" y="5218113"/>
          <p14:tracePt t="86530" x="4424363" y="5235575"/>
          <p14:tracePt t="86538" x="4389438" y="5278438"/>
          <p14:tracePt t="86546" x="4379913" y="5287963"/>
          <p14:tracePt t="86554" x="4354513" y="5330825"/>
          <p14:tracePt t="86561" x="4344988" y="5348288"/>
          <p14:tracePt t="86570" x="4319588" y="5365750"/>
          <p14:tracePt t="86577" x="4302125" y="5400675"/>
          <p14:tracePt t="86586" x="4275138" y="5445125"/>
          <p14:tracePt t="86593" x="4257675" y="5462588"/>
          <p14:tracePt t="86601" x="4222750" y="5497513"/>
          <p14:tracePt t="86610" x="4214813" y="5522913"/>
          <p14:tracePt t="86618" x="4205288" y="5540375"/>
          <p14:tracePt t="86626" x="4179888" y="5567363"/>
          <p14:tracePt t="86634" x="4170363" y="5584825"/>
          <p14:tracePt t="86643" x="4162425" y="5592763"/>
          <p14:tracePt t="86649" x="4144963" y="5619750"/>
          <p14:tracePt t="86665" x="4135438" y="5637213"/>
          <p14:tracePt t="86675" x="4135438" y="5654675"/>
          <p14:tracePt t="86681" x="4135438" y="5662613"/>
          <p14:tracePt t="86697" x="4117975" y="5680075"/>
          <p14:tracePt t="86778" x="4152900" y="5680075"/>
          <p14:tracePt t="86785" x="4232275" y="5645150"/>
          <p14:tracePt t="86793" x="4240213" y="5637213"/>
          <p14:tracePt t="86802" x="4257675" y="5584825"/>
          <p14:tracePt t="86810" x="4284663" y="5540375"/>
          <p14:tracePt t="86817" x="4362450" y="5480050"/>
          <p14:tracePt t="86825" x="4424363" y="5435600"/>
          <p14:tracePt t="86833" x="4467225" y="5383213"/>
          <p14:tracePt t="86842" x="4494213" y="5348288"/>
          <p14:tracePt t="86849" x="4519613" y="5305425"/>
          <p14:tracePt t="86858" x="4564063" y="5260975"/>
          <p14:tracePt t="86865" x="4579938" y="5253038"/>
          <p14:tracePt t="86875" x="4589463" y="5191125"/>
          <p14:tracePt t="86881" x="4597400" y="5156200"/>
          <p14:tracePt t="86891" x="4606925" y="5113338"/>
          <p14:tracePt t="86897" x="4624388" y="5086350"/>
          <p14:tracePt t="86909" x="4649788" y="5068888"/>
          <p14:tracePt t="86914" x="4667250" y="5033963"/>
          <p14:tracePt t="86922" x="4667250" y="4999038"/>
          <p14:tracePt t="86929" x="4684713" y="4946650"/>
          <p14:tracePt t="86938" x="4684713" y="4903788"/>
          <p14:tracePt t="86945" x="4719638" y="4868863"/>
          <p14:tracePt t="86954" x="4764088" y="4824413"/>
          <p14:tracePt t="86961" x="4781550" y="4781550"/>
          <p14:tracePt t="86970" x="4806950" y="4754563"/>
          <p14:tracePt t="86977" x="4851400" y="4737100"/>
          <p14:tracePt t="86992" x="4868863" y="4711700"/>
          <p14:tracePt t="86994" x="4886325" y="4694238"/>
          <p14:tracePt t="87001" x="4903788" y="4684713"/>
          <p14:tracePt t="87154" x="4903788" y="4694238"/>
          <p14:tracePt t="87161" x="4868863" y="4754563"/>
          <p14:tracePt t="87170" x="4816475" y="4806950"/>
          <p14:tracePt t="87178" x="4746625" y="4868863"/>
          <p14:tracePt t="87185" x="4667250" y="4921250"/>
          <p14:tracePt t="87194" x="4606925" y="4973638"/>
          <p14:tracePt t="87202" x="4537075" y="5051425"/>
          <p14:tracePt t="87210" x="4494213" y="5113338"/>
          <p14:tracePt t="87218" x="4476750" y="5156200"/>
          <p14:tracePt t="87226" x="4432300" y="5200650"/>
          <p14:tracePt t="87233" x="4406900" y="5260975"/>
          <p14:tracePt t="87242" x="4379913" y="5287963"/>
          <p14:tracePt t="87249" x="4362450" y="5348288"/>
          <p14:tracePt t="87259" x="4337050" y="5392738"/>
          <p14:tracePt t="87265" x="4319588" y="5435600"/>
          <p14:tracePt t="87275" x="4310063" y="5453063"/>
          <p14:tracePt t="87281" x="4302125" y="5497513"/>
          <p14:tracePt t="87291" x="4267200" y="5540375"/>
          <p14:tracePt t="87298" x="4249738" y="5584825"/>
          <p14:tracePt t="87306" x="4214813" y="5627688"/>
          <p14:tracePt t="87313" x="4170363" y="5672138"/>
          <p14:tracePt t="87322" x="4144963" y="5707063"/>
          <p14:tracePt t="87329" x="4117975" y="5740400"/>
          <p14:tracePt t="87337" x="4057650" y="5767388"/>
          <p14:tracePt t="87345" x="4005263" y="5792788"/>
          <p14:tracePt t="87354" x="3995738" y="5810250"/>
          <p14:tracePt t="87361" x="3987800" y="5810250"/>
          <p14:tracePt t="87370" x="3952875" y="5810250"/>
          <p14:tracePt t="87377" x="3943350" y="5827713"/>
          <p14:tracePt t="87442" x="3978275" y="5802313"/>
          <p14:tracePt t="87450" x="4057650" y="5740400"/>
          <p14:tracePt t="87459" x="4127500" y="5697538"/>
          <p14:tracePt t="87466" x="4197350" y="5654675"/>
          <p14:tracePt t="87475" x="4257675" y="5602288"/>
          <p14:tracePt t="87481" x="4337050" y="5540375"/>
          <p14:tracePt t="87491" x="4414838" y="5470525"/>
          <p14:tracePt t="87497" x="4502150" y="5392738"/>
          <p14:tracePt t="87506" x="4589463" y="5322888"/>
          <p14:tracePt t="87513" x="4649788" y="5253038"/>
          <p14:tracePt t="87522" x="4719638" y="5165725"/>
          <p14:tracePt t="87530" x="4737100" y="5086350"/>
          <p14:tracePt t="87538" x="4799013" y="5016500"/>
          <p14:tracePt t="87546" x="4824413" y="4956175"/>
          <p14:tracePt t="87554" x="4841875" y="4894263"/>
          <p14:tracePt t="87561" x="4886325" y="4841875"/>
          <p14:tracePt t="87569" x="4894263" y="4806950"/>
          <p14:tracePt t="87586" x="4903788" y="4772025"/>
          <p14:tracePt t="87593" x="4903788" y="4737100"/>
          <p14:tracePt t="87601" x="4903788" y="4719638"/>
          <p14:tracePt t="87610" x="4903788" y="4711700"/>
          <p14:tracePt t="87617" x="4911725" y="4676775"/>
          <p14:tracePt t="87625" x="4929188" y="4667250"/>
          <p14:tracePt t="87682" x="4929188" y="4649788"/>
          <p14:tracePt t="87697" x="4921250" y="4641850"/>
          <p14:tracePt t="87708" x="4876800" y="4641850"/>
          <p14:tracePt t="87713" x="4789488" y="4641850"/>
          <p14:tracePt t="87722" x="4737100" y="4649788"/>
          <p14:tracePt t="87730" x="4702175" y="4694238"/>
          <p14:tracePt t="87738" x="4694238" y="4694238"/>
          <p14:tracePt t="127628" x="4667250" y="4694238"/>
          <p14:tracePt t="127634" x="4449763" y="4597400"/>
          <p14:tracePt t="127642" x="4100513" y="4449763"/>
          <p14:tracePt t="127650" x="3751263" y="4257675"/>
          <p14:tracePt t="127657" x="3386138" y="4057650"/>
          <p14:tracePt t="127665" x="2967038" y="3856038"/>
          <p14:tracePt t="127674" x="2503488" y="3681413"/>
          <p14:tracePt t="127682" x="2041525" y="3533775"/>
          <p14:tracePt t="127690" x="1597025" y="3368675"/>
          <p14:tracePt t="127699" x="1160463" y="3254375"/>
          <p14:tracePt t="127706" x="776288" y="3184525"/>
          <p14:tracePt t="127715" x="409575" y="3141663"/>
          <p14:tracePt t="127722" x="69850" y="3079750"/>
          <p14:tracePt t="128148" x="112713" y="6116638"/>
          <p14:tracePt t="128154" x="182563" y="6089650"/>
          <p14:tracePt t="128162" x="234950" y="6081713"/>
          <p14:tracePt t="128169" x="287338" y="6064250"/>
          <p14:tracePt t="128178" x="331788" y="6037263"/>
          <p14:tracePt t="128186" x="357188" y="6029325"/>
          <p14:tracePt t="128241" x="366713" y="6019800"/>
          <p14:tracePt t="128274" x="366713" y="5976938"/>
          <p14:tracePt t="128282" x="366713" y="5932488"/>
          <p14:tracePt t="128297" x="349250" y="5907088"/>
          <p14:tracePt t="129041" x="322263" y="5897563"/>
          <p14:tracePt t="129049" x="200025" y="5862638"/>
          <p14:tracePt t="129064" x="34925" y="5845175"/>
          <p14:tracePt t="129249" x="261938" y="4502150"/>
          <p14:tracePt t="129257" x="479425" y="4292600"/>
          <p14:tracePt t="129266" x="723900" y="4117975"/>
          <p14:tracePt t="129273" x="890588" y="3952875"/>
          <p14:tracePt t="129282" x="1143000" y="3803650"/>
          <p14:tracePt t="129289" x="1325563" y="3629025"/>
          <p14:tracePt t="129298" x="1447800" y="3463925"/>
          <p14:tracePt t="129305" x="1597025" y="3289300"/>
          <p14:tracePt t="129315" x="1684338" y="3149600"/>
          <p14:tracePt t="129322" x="1744663" y="3009900"/>
          <p14:tracePt t="129332" x="1797050" y="2905125"/>
          <p14:tracePt t="129338" x="1814513" y="2800350"/>
          <p14:tracePt t="129348" x="1789113" y="2678113"/>
          <p14:tracePt t="129354" x="1779588" y="2643188"/>
          <p14:tracePt t="129364" x="1719263" y="2547938"/>
          <p14:tracePt t="129369" x="1684338" y="2468563"/>
          <p14:tracePt t="129378" x="1614488" y="2408238"/>
          <p14:tracePt t="129386" x="1544638" y="2363788"/>
          <p14:tracePt t="129394" x="1500188" y="2320925"/>
          <p14:tracePt t="129401" x="1412875" y="2278063"/>
          <p14:tracePt t="129410" x="1282700" y="2251075"/>
          <p14:tracePt t="129418" x="1203325" y="2243138"/>
          <p14:tracePt t="129426" x="1160463" y="2251075"/>
          <p14:tracePt t="129434" x="1082675" y="2278063"/>
          <p14:tracePt t="129442" x="995363" y="2338388"/>
          <p14:tracePt t="129450" x="933450" y="2381250"/>
          <p14:tracePt t="129459" x="898525" y="2408238"/>
          <p14:tracePt t="129482" x="890588" y="2425700"/>
          <p14:tracePt t="129498" x="890588" y="2433638"/>
          <p14:tracePt t="129505" x="890588" y="2451100"/>
          <p14:tracePt t="129514" x="898525" y="2486025"/>
          <p14:tracePt t="129521" x="925513" y="2513013"/>
          <p14:tracePt t="129531" x="1003300" y="2513013"/>
          <p14:tracePt t="129537" x="1020763" y="2486025"/>
          <p14:tracePt t="129548" x="1065213" y="2468563"/>
          <p14:tracePt t="129554" x="1282700" y="2425700"/>
          <p14:tracePt t="129562" x="1377950" y="2355850"/>
          <p14:tracePt t="129570" x="1465263" y="2311400"/>
          <p14:tracePt t="129578" x="1527175" y="2251075"/>
          <p14:tracePt t="129586" x="1579563" y="2163763"/>
          <p14:tracePt t="129594" x="1614488" y="2155825"/>
          <p14:tracePt t="129610" x="1657350" y="2111375"/>
          <p14:tracePt t="129618" x="1684338" y="2093913"/>
          <p14:tracePt t="129626" x="1709738" y="2093913"/>
          <p14:tracePt t="129633" x="1701800" y="2076450"/>
          <p14:tracePt t="129642" x="1684338" y="2058988"/>
          <p14:tracePt t="129650" x="1639888" y="2006600"/>
          <p14:tracePt t="129658" x="1570038" y="1989138"/>
          <p14:tracePt t="129666" x="1527175" y="1981200"/>
          <p14:tracePt t="129673" x="1352550" y="2006600"/>
          <p14:tracePt t="129681" x="1168400" y="2051050"/>
          <p14:tracePt t="129689" x="1030288" y="2128838"/>
          <p14:tracePt t="129698" x="977900" y="2190750"/>
          <p14:tracePt t="129706" x="898525" y="2268538"/>
          <p14:tracePt t="129714" x="846138" y="2346325"/>
          <p14:tracePt t="129721" x="811213" y="2433638"/>
          <p14:tracePt t="129731" x="776288" y="2538413"/>
          <p14:tracePt t="129737" x="785813" y="2608263"/>
          <p14:tracePt t="129748" x="793750" y="2670175"/>
          <p14:tracePt t="129753" x="838200" y="2774950"/>
          <p14:tracePt t="129762" x="881063" y="2827338"/>
          <p14:tracePt t="129770" x="1012825" y="2844800"/>
          <p14:tracePt t="129778" x="1108075" y="2887663"/>
          <p14:tracePt t="129786" x="1117600" y="2887663"/>
          <p14:tracePt t="129794" x="1238250" y="2905125"/>
          <p14:tracePt t="129801" x="1282700" y="2905125"/>
          <p14:tracePt t="129810" x="1457325" y="2922588"/>
          <p14:tracePt t="129818" x="1614488" y="2905125"/>
          <p14:tracePt t="129826" x="1684338" y="2862263"/>
          <p14:tracePt t="129833" x="1841500" y="2809875"/>
          <p14:tracePt t="129841" x="1963738" y="2792413"/>
          <p14:tracePt t="129850" x="2058988" y="2730500"/>
          <p14:tracePt t="129858" x="2155825" y="2687638"/>
          <p14:tracePt t="129866" x="2225675" y="2670175"/>
          <p14:tracePt t="129873" x="2278063" y="2625725"/>
          <p14:tracePt t="129881" x="2311400" y="2582863"/>
          <p14:tracePt t="129890" x="2338388" y="2547938"/>
          <p14:tracePt t="129897" x="2373313" y="2503488"/>
          <p14:tracePt t="129906" x="2373313" y="2486025"/>
          <p14:tracePt t="129914" x="2381250" y="2443163"/>
          <p14:tracePt t="129921" x="2381250" y="2425700"/>
          <p14:tracePt t="129931" x="2381250" y="2373313"/>
          <p14:tracePt t="129937" x="2373313" y="2328863"/>
          <p14:tracePt t="129948" x="2303463" y="2311400"/>
          <p14:tracePt t="129954" x="2286000" y="2286000"/>
          <p14:tracePt t="129962" x="2243138" y="2243138"/>
          <p14:tracePt t="129978" x="2198688" y="2243138"/>
          <p14:tracePt t="129998" x="2093913" y="2208213"/>
          <p14:tracePt t="130010" x="2076450" y="2208213"/>
          <p14:tracePt t="130017" x="2041525" y="2208213"/>
          <p14:tracePt t="130026" x="1989138" y="2208213"/>
          <p14:tracePt t="130033" x="1981200" y="2216150"/>
          <p14:tracePt t="130042" x="1919288" y="2233613"/>
          <p14:tracePt t="130066" x="1919288" y="2260600"/>
          <p14:tracePt t="130074" x="1919288" y="2268538"/>
          <p14:tracePt t="130082" x="1919288" y="2293938"/>
          <p14:tracePt t="130090" x="1901825" y="2381250"/>
          <p14:tracePt t="130098" x="1858963" y="2425700"/>
          <p14:tracePt t="130105" x="1831975" y="2486025"/>
          <p14:tracePt t="130114" x="1824038" y="2513013"/>
          <p14:tracePt t="130121" x="1806575" y="2538413"/>
          <p14:tracePt t="130131" x="1806575" y="2565400"/>
          <p14:tracePt t="130138" x="1789113" y="2573338"/>
          <p14:tracePt t="130178" x="1789113" y="2582863"/>
          <p14:tracePt t="130210" x="1797050" y="2600325"/>
          <p14:tracePt t="130226" x="1814513" y="2590800"/>
          <p14:tracePt t="130242" x="1806575" y="2582863"/>
          <p14:tracePt t="130249" x="1744663" y="2582863"/>
          <p14:tracePt t="130257" x="1692275" y="2582863"/>
          <p14:tracePt t="130266" x="1649413" y="2582863"/>
          <p14:tracePt t="130273" x="1604963" y="2608263"/>
          <p14:tracePt t="130282" x="1587500" y="2625725"/>
          <p14:tracePt t="130291" x="1562100" y="2660650"/>
          <p14:tracePt t="130298" x="1552575" y="2670175"/>
          <p14:tracePt t="130314" x="1552575" y="2705100"/>
          <p14:tracePt t="130322" x="1544638" y="2730500"/>
          <p14:tracePt t="130331" x="1544638" y="2757488"/>
          <p14:tracePt t="130338" x="1544638" y="2800350"/>
          <p14:tracePt t="130347" x="1544638" y="2835275"/>
          <p14:tracePt t="130363" x="1614488" y="2887663"/>
          <p14:tracePt t="130369" x="1666875" y="2932113"/>
          <p14:tracePt t="130377" x="1762125" y="2967038"/>
          <p14:tracePt t="130385" x="1858963" y="2992438"/>
          <p14:tracePt t="130394" x="1989138" y="3036888"/>
          <p14:tracePt t="130402" x="2120900" y="3044825"/>
          <p14:tracePt t="130410" x="2268538" y="3062288"/>
          <p14:tracePt t="130418" x="2416175" y="3062288"/>
          <p14:tracePt t="130426" x="2538413" y="3062288"/>
          <p14:tracePt t="130433" x="2705100" y="3062288"/>
          <p14:tracePt t="130441" x="2844800" y="3062288"/>
          <p14:tracePt t="130449" x="2984500" y="3062288"/>
          <p14:tracePt t="130457" x="3114675" y="3062288"/>
          <p14:tracePt t="130466" x="3236913" y="3062288"/>
          <p14:tracePt t="130473" x="3359150" y="3062288"/>
          <p14:tracePt t="130481" x="3446463" y="3062288"/>
          <p14:tracePt t="130490" x="3533775" y="3036888"/>
          <p14:tracePt t="130498" x="3621088" y="3019425"/>
          <p14:tracePt t="130505" x="3681413" y="2984500"/>
          <p14:tracePt t="130514" x="3760788" y="2967038"/>
          <p14:tracePt t="130521" x="3821113" y="2932113"/>
          <p14:tracePt t="130530" x="3890963" y="2922588"/>
          <p14:tracePt t="130537" x="3943350" y="2905125"/>
          <p14:tracePt t="130547" x="3987800" y="2897188"/>
          <p14:tracePt t="130554" x="4022725" y="2879725"/>
          <p14:tracePt t="130564" x="4040188" y="2879725"/>
          <p14:tracePt t="130569" x="4065588" y="2862263"/>
          <p14:tracePt t="130586" x="4083050" y="2844800"/>
          <p14:tracePt t="130593" x="4117975" y="2817813"/>
          <p14:tracePt t="130601" x="4117975" y="2809875"/>
          <p14:tracePt t="130609" x="4127500" y="2757488"/>
          <p14:tracePt t="130618" x="4144963" y="2747963"/>
          <p14:tracePt t="130625" x="4144963" y="2713038"/>
          <p14:tracePt t="130633" x="4144963" y="2670175"/>
          <p14:tracePt t="130641" x="4144963" y="2635250"/>
          <p14:tracePt t="130649" x="4162425" y="2600325"/>
          <p14:tracePt t="130657" x="4162425" y="2582863"/>
          <p14:tracePt t="130665" x="4162425" y="2555875"/>
          <p14:tracePt t="130673" x="4162425" y="2530475"/>
          <p14:tracePt t="130681" x="4162425" y="2503488"/>
          <p14:tracePt t="130689" x="4162425" y="2495550"/>
          <p14:tracePt t="130705" x="4144963" y="2460625"/>
          <p14:tracePt t="130713" x="4135438" y="2443163"/>
          <p14:tracePt t="130721" x="4100513" y="2408238"/>
          <p14:tracePt t="130730" x="4075113" y="2363788"/>
          <p14:tracePt t="130737" x="4030663" y="2328863"/>
          <p14:tracePt t="130747" x="4005263" y="2311400"/>
          <p14:tracePt t="130753" x="3952875" y="2268538"/>
          <p14:tracePt t="130763" x="3925888" y="2243138"/>
          <p14:tracePt t="130769" x="3873500" y="2198688"/>
          <p14:tracePt t="130778" x="3821113" y="2155825"/>
          <p14:tracePt t="130785" x="3778250" y="2138363"/>
          <p14:tracePt t="130793" x="3733800" y="2103438"/>
          <p14:tracePt t="130802" x="3681413" y="2076450"/>
          <p14:tracePt t="130810" x="3638550" y="2051050"/>
          <p14:tracePt t="130818" x="3576638" y="2033588"/>
          <p14:tracePt t="130826" x="3524250" y="2006600"/>
          <p14:tracePt t="130834" x="3489325" y="1981200"/>
          <p14:tracePt t="130841" x="3436938" y="1971675"/>
          <p14:tracePt t="130849" x="3376613" y="1928813"/>
          <p14:tracePt t="130857" x="3333750" y="1919288"/>
          <p14:tracePt t="130865" x="3263900" y="1893888"/>
          <p14:tracePt t="130874" x="3211513" y="1884363"/>
          <p14:tracePt t="130881" x="3141663" y="1876425"/>
          <p14:tracePt t="130889" x="3079750" y="1876425"/>
          <p14:tracePt t="130898" x="3027363" y="1858963"/>
          <p14:tracePt t="130906" x="2949575" y="1858963"/>
          <p14:tracePt t="130913" x="2905125" y="1841500"/>
          <p14:tracePt t="130921" x="2852738" y="1841500"/>
          <p14:tracePt t="130930" x="2782888" y="1831975"/>
          <p14:tracePt t="130937" x="2740025" y="1831975"/>
          <p14:tracePt t="130947" x="2695575" y="1814513"/>
          <p14:tracePt t="130953" x="2635250" y="1806575"/>
          <p14:tracePt t="130963" x="2600325" y="1806575"/>
          <p14:tracePt t="130969" x="2565400" y="1806575"/>
          <p14:tracePt t="130977" x="2478088" y="1789113"/>
          <p14:tracePt t="130985" x="2425700" y="1771650"/>
          <p14:tracePt t="130994" x="2346325" y="1771650"/>
          <p14:tracePt t="131002" x="2293938" y="1771650"/>
          <p14:tracePt t="131009" x="2216150" y="1771650"/>
          <p14:tracePt t="131017" x="2155825" y="1771650"/>
          <p14:tracePt t="131025" x="2093913" y="1771650"/>
          <p14:tracePt t="131034" x="2033588" y="1771650"/>
          <p14:tracePt t="131041" x="1963738" y="1771650"/>
          <p14:tracePt t="131049" x="1911350" y="1771650"/>
          <p14:tracePt t="131057" x="1824038" y="1771650"/>
          <p14:tracePt t="131066" x="1744663" y="1771650"/>
          <p14:tracePt t="131074" x="1727200" y="1771650"/>
          <p14:tracePt t="131082" x="1657350" y="1779588"/>
          <p14:tracePt t="131089" x="1587500" y="1789113"/>
          <p14:tracePt t="131098" x="1544638" y="1789113"/>
          <p14:tracePt t="131105" x="1482725" y="1789113"/>
          <p14:tracePt t="131113" x="1422400" y="1789113"/>
          <p14:tracePt t="131121" x="1343025" y="1789113"/>
          <p14:tracePt t="131131" x="1282700" y="1789113"/>
          <p14:tracePt t="131137" x="1220788" y="1789113"/>
          <p14:tracePt t="131147" x="1195388" y="1789113"/>
          <p14:tracePt t="131153" x="1150938" y="1789113"/>
          <p14:tracePt t="131169" x="1108075" y="1789113"/>
          <p14:tracePt t="131177" x="1073150" y="1797050"/>
          <p14:tracePt t="131185" x="1047750" y="1814513"/>
          <p14:tracePt t="131194" x="1003300" y="1831975"/>
          <p14:tracePt t="131201" x="985838" y="1858963"/>
          <p14:tracePt t="131209" x="942975" y="1866900"/>
          <p14:tracePt t="131217" x="898525" y="1901825"/>
          <p14:tracePt t="131226" x="873125" y="1911350"/>
          <p14:tracePt t="131233" x="855663" y="1919288"/>
          <p14:tracePt t="131241" x="828675" y="1946275"/>
          <p14:tracePt t="131250" x="811213" y="1954213"/>
          <p14:tracePt t="131258" x="785813" y="1963738"/>
          <p14:tracePt t="131266" x="758825" y="1989138"/>
          <p14:tracePt t="131274" x="758825" y="1998663"/>
          <p14:tracePt t="131282" x="715963" y="2033588"/>
          <p14:tracePt t="131290" x="698500" y="2058988"/>
          <p14:tracePt t="131298" x="681038" y="2093913"/>
          <p14:tracePt t="131306" x="671513" y="2120900"/>
          <p14:tracePt t="131314" x="654050" y="2146300"/>
          <p14:tracePt t="131321" x="628650" y="2181225"/>
          <p14:tracePt t="131337" x="611188" y="2225675"/>
          <p14:tracePt t="131347" x="601663" y="2233613"/>
          <p14:tracePt t="131353" x="601663" y="2268538"/>
          <p14:tracePt t="131364" x="601663" y="2293938"/>
          <p14:tracePt t="131370" x="601663" y="2320925"/>
          <p14:tracePt t="131378" x="611188" y="2355850"/>
          <p14:tracePt t="131386" x="619125" y="2381250"/>
          <p14:tracePt t="131394" x="628650" y="2398713"/>
          <p14:tracePt t="131402" x="654050" y="2433638"/>
          <p14:tracePt t="131410" x="681038" y="2478088"/>
          <p14:tracePt t="131418" x="681038" y="2495550"/>
          <p14:tracePt t="131426" x="741363" y="2538413"/>
          <p14:tracePt t="131434" x="750888" y="2565400"/>
          <p14:tracePt t="131441" x="803275" y="2582863"/>
          <p14:tracePt t="131450" x="846138" y="2617788"/>
          <p14:tracePt t="131458" x="898525" y="2652713"/>
          <p14:tracePt t="131466" x="942975" y="2670175"/>
          <p14:tracePt t="131473" x="985838" y="2705100"/>
          <p14:tracePt t="131482" x="1047750" y="2730500"/>
          <p14:tracePt t="131489" x="1090613" y="2757488"/>
          <p14:tracePt t="131498" x="1143000" y="2774950"/>
          <p14:tracePt t="131506" x="1238250" y="2782888"/>
          <p14:tracePt t="131514" x="1325563" y="2782888"/>
          <p14:tracePt t="131521" x="1395413" y="2817813"/>
          <p14:tracePt t="131531" x="1482725" y="2827338"/>
          <p14:tracePt t="131537" x="1597025" y="2835275"/>
          <p14:tracePt t="131547" x="1744663" y="2844800"/>
          <p14:tracePt t="131554" x="1884363" y="2844800"/>
          <p14:tracePt t="131564" x="2033588" y="2844800"/>
          <p14:tracePt t="131569" x="2163763" y="2844800"/>
          <p14:tracePt t="131578" x="2311400" y="2870200"/>
          <p14:tracePt t="131586" x="2425700" y="2879725"/>
          <p14:tracePt t="131594" x="2530475" y="2887663"/>
          <p14:tracePt t="131602" x="2590800" y="2887663"/>
          <p14:tracePt t="131610" x="2713038" y="2887663"/>
          <p14:tracePt t="131618" x="2817813" y="2922588"/>
          <p14:tracePt t="131626" x="2905125" y="2922588"/>
          <p14:tracePt t="131634" x="2974975" y="2922588"/>
          <p14:tracePt t="131642" x="3036888" y="2905125"/>
          <p14:tracePt t="131650" x="3141663" y="2905125"/>
          <p14:tracePt t="131657" x="3159125" y="2905125"/>
          <p14:tracePt t="131666" x="3246438" y="2905125"/>
          <p14:tracePt t="131674" x="3281363" y="2905125"/>
          <p14:tracePt t="131682" x="3333750" y="2905125"/>
          <p14:tracePt t="131689" x="3411538" y="2905125"/>
          <p14:tracePt t="131697" x="3463925" y="2887663"/>
          <p14:tracePt t="131706" x="3516313" y="2852738"/>
          <p14:tracePt t="131714" x="3576638" y="2844800"/>
          <p14:tracePt t="131721" x="3638550" y="2809875"/>
          <p14:tracePt t="131730" x="3690938" y="2800350"/>
          <p14:tracePt t="131737" x="3760788" y="2765425"/>
          <p14:tracePt t="131747" x="3778250" y="2757488"/>
          <p14:tracePt t="131753" x="3865563" y="2730500"/>
          <p14:tracePt t="131764" x="3908425" y="2705100"/>
          <p14:tracePt t="131770" x="3943350" y="2705100"/>
          <p14:tracePt t="131778" x="3995738" y="2705100"/>
          <p14:tracePt t="131786" x="4040188" y="2678113"/>
          <p14:tracePt t="131794" x="4065588" y="2678113"/>
          <p14:tracePt t="131801" x="4110038" y="2660650"/>
          <p14:tracePt t="131810" x="4144963" y="2643188"/>
          <p14:tracePt t="131826" x="4162425" y="2625725"/>
          <p14:tracePt t="131842" x="4170363" y="2625725"/>
          <p14:tracePt t="131857" x="4205288" y="2625725"/>
          <p14:tracePt t="131866" x="4214813" y="2625725"/>
          <p14:tracePt t="131873" x="4232275" y="2625725"/>
          <p14:tracePt t="131889" x="4275138" y="2625725"/>
          <p14:tracePt t="131898" x="4327525" y="2625725"/>
          <p14:tracePt t="131905" x="4389438" y="2625725"/>
          <p14:tracePt t="131914" x="4459288" y="2625725"/>
          <p14:tracePt t="131921" x="4564063" y="2625725"/>
          <p14:tracePt t="131931" x="4624388" y="2625725"/>
          <p14:tracePt t="131937" x="4694238" y="2625725"/>
          <p14:tracePt t="131947" x="4754563" y="2625725"/>
          <p14:tracePt t="131953" x="4772025" y="2625725"/>
          <p14:tracePt t="131964" x="4886325" y="2590800"/>
          <p14:tracePt t="131969" x="4956175" y="2573338"/>
          <p14:tracePt t="131978" x="5043488" y="2547938"/>
          <p14:tracePt t="131986" x="5156200" y="2530475"/>
          <p14:tracePt t="131994" x="5208588" y="2486025"/>
          <p14:tracePt t="132002" x="5218113" y="2443163"/>
          <p14:tracePt t="132010" x="5322888" y="2408238"/>
          <p14:tracePt t="132018" x="5418138" y="2363788"/>
          <p14:tracePt t="132026" x="5505450" y="2311400"/>
          <p14:tracePt t="132033" x="5584825" y="2225675"/>
          <p14:tracePt t="132048" x="5637213" y="2146300"/>
          <p14:tracePt t="132050" x="5689600" y="2058988"/>
          <p14:tracePt t="132058" x="5722938" y="2006600"/>
          <p14:tracePt t="132066" x="5740400" y="1928813"/>
          <p14:tracePt t="132073" x="5767388" y="1841500"/>
          <p14:tracePt t="132082" x="5767388" y="1727200"/>
          <p14:tracePt t="132090" x="5749925" y="1674813"/>
          <p14:tracePt t="132098" x="5749925" y="1597025"/>
          <p14:tracePt t="132106" x="5749925" y="1527175"/>
          <p14:tracePt t="132115" x="5732463" y="1492250"/>
          <p14:tracePt t="132121" x="5697538" y="1447800"/>
          <p14:tracePt t="132131" x="5697538" y="1439863"/>
          <p14:tracePt t="132137" x="5697538" y="1412875"/>
          <p14:tracePt t="132228" x="5697538" y="1439863"/>
          <p14:tracePt t="132234" x="5697538" y="1447800"/>
          <p14:tracePt t="132242" x="5697538" y="1474788"/>
          <p14:tracePt t="132250" x="5697538" y="1509713"/>
          <p14:tracePt t="132258" x="5740400" y="1517650"/>
          <p14:tracePt t="132267" x="5757863" y="1527175"/>
          <p14:tracePt t="132282" x="5819775" y="1527175"/>
          <p14:tracePt t="132290" x="5854700" y="1492250"/>
          <p14:tracePt t="132297" x="5907088" y="1447800"/>
          <p14:tracePt t="132306" x="5932488" y="1439863"/>
          <p14:tracePt t="132313" x="5959475" y="1395413"/>
          <p14:tracePt t="132321" x="5976938" y="1377950"/>
          <p14:tracePt t="132330" x="5984875" y="1317625"/>
          <p14:tracePt t="132337" x="5984875" y="1273175"/>
          <p14:tracePt t="132348" x="5984875" y="1238250"/>
          <p14:tracePt t="132353" x="5984875" y="1220788"/>
          <p14:tracePt t="132364" x="5984875" y="1203325"/>
          <p14:tracePt t="132369" x="5984875" y="1195388"/>
          <p14:tracePt t="132380" x="5967413" y="1177925"/>
          <p14:tracePt t="132386" x="5959475" y="1177925"/>
          <p14:tracePt t="132401" x="5915025" y="1177925"/>
          <p14:tracePt t="132410" x="5907088" y="1177925"/>
          <p14:tracePt t="132426" x="5880100" y="1177925"/>
          <p14:tracePt t="132433" x="5837238" y="1212850"/>
          <p14:tracePt t="132442" x="5827713" y="1255713"/>
          <p14:tracePt t="132449" x="5862638" y="1300163"/>
          <p14:tracePt t="132457" x="5862638" y="1352550"/>
          <p14:tracePt t="132466" x="5872163" y="1422400"/>
          <p14:tracePt t="132474" x="5872163" y="1465263"/>
          <p14:tracePt t="132482" x="5872163" y="1517650"/>
          <p14:tracePt t="132490" x="5872163" y="1562100"/>
          <p14:tracePt t="132498" x="5872163" y="1604963"/>
          <p14:tracePt t="132506" x="5872163" y="1622425"/>
          <p14:tracePt t="132562" x="5889625" y="1622425"/>
          <p14:tracePt t="132569" x="5889625" y="1579563"/>
          <p14:tracePt t="132580" x="5907088" y="1535113"/>
          <p14:tracePt t="132586" x="5907088" y="1465263"/>
          <p14:tracePt t="132594" x="5907088" y="1412875"/>
          <p14:tracePt t="132602" x="5907088" y="1377950"/>
          <p14:tracePt t="132610" x="5907088" y="1335088"/>
          <p14:tracePt t="132618" x="5907088" y="1282700"/>
          <p14:tracePt t="132626" x="5889625" y="1273175"/>
          <p14:tracePt t="132634" x="5872163" y="1265238"/>
          <p14:tracePt t="132642" x="5862638" y="1247775"/>
          <p14:tracePt t="132650" x="5845175" y="1238250"/>
          <p14:tracePt t="132658" x="5837238" y="1230313"/>
          <p14:tracePt t="132674" x="5802313" y="1230313"/>
          <p14:tracePt t="132682" x="5757863" y="1230313"/>
          <p14:tracePt t="132689" x="5732463" y="1230313"/>
          <p14:tracePt t="132697" x="5689600" y="1265238"/>
          <p14:tracePt t="132705" x="5662613" y="1308100"/>
          <p14:tracePt t="132714" x="5645150" y="1352550"/>
          <p14:tracePt t="132721" x="5627688" y="1404938"/>
          <p14:tracePt t="132730" x="5627688" y="1447800"/>
          <p14:tracePt t="132737" x="5619750" y="1509713"/>
          <p14:tracePt t="132762" x="5619750" y="1517650"/>
          <p14:tracePt t="132794" x="5619750" y="1509713"/>
          <p14:tracePt t="132802" x="5619750" y="1457325"/>
          <p14:tracePt t="132810" x="5637213" y="1412875"/>
          <p14:tracePt t="132818" x="5645150" y="1377950"/>
          <p14:tracePt t="132826" x="5654675" y="1325563"/>
          <p14:tracePt t="132833" x="5654675" y="1282700"/>
          <p14:tracePt t="132841" x="5654675" y="1238250"/>
          <p14:tracePt t="132849" x="5654675" y="1195388"/>
          <p14:tracePt t="132858" x="5645150" y="1160463"/>
          <p14:tracePt t="132866" x="5627688" y="1135063"/>
          <p14:tracePt t="132873" x="5619750" y="1117600"/>
          <p14:tracePt t="132882" x="5619750" y="1108075"/>
          <p14:tracePt t="132890" x="5602288" y="1073150"/>
          <p14:tracePt t="132897" x="5584825" y="1065213"/>
          <p14:tracePt t="132954" x="5584825" y="1073150"/>
          <p14:tracePt t="132963" x="5602288" y="1135063"/>
          <p14:tracePt t="132969" x="5645150" y="1177925"/>
          <p14:tracePt t="132979" x="5645150" y="1230313"/>
          <p14:tracePt t="132986" x="5654675" y="1300163"/>
          <p14:tracePt t="132997" x="5654675" y="1352550"/>
          <p14:tracePt t="133002" x="5654675" y="1404938"/>
          <p14:tracePt t="133010" x="5689600" y="1482725"/>
          <p14:tracePt t="133018" x="5697538" y="1509713"/>
          <p14:tracePt t="133026" x="5715000" y="1527175"/>
          <p14:tracePt t="133034" x="5715000" y="1535113"/>
          <p14:tracePt t="133066" x="5740400" y="1500188"/>
          <p14:tracePt t="133073" x="5740400" y="1457325"/>
          <p14:tracePt t="133082" x="5740400" y="1395413"/>
          <p14:tracePt t="133090" x="5757863" y="1335088"/>
          <p14:tracePt t="133097" x="5767388" y="1273175"/>
          <p14:tracePt t="133106" x="5767388" y="1203325"/>
          <p14:tracePt t="133114" x="5767388" y="1143000"/>
          <p14:tracePt t="133123" x="5767388" y="1108075"/>
          <p14:tracePt t="133130" x="5767388" y="1065213"/>
          <p14:tracePt t="133137" x="5767388" y="1020763"/>
          <p14:tracePt t="133147" x="5767388" y="1003300"/>
          <p14:tracePt t="133153" x="5749925" y="960438"/>
          <p14:tracePt t="133169" x="5749925" y="942975"/>
          <p14:tracePt t="133178" x="5740400" y="933450"/>
          <p14:tracePt t="133233" x="5740400" y="968375"/>
          <p14:tracePt t="133241" x="5740400" y="1047750"/>
          <p14:tracePt t="133249" x="5740400" y="1117600"/>
          <p14:tracePt t="133257" x="5740400" y="1177925"/>
          <p14:tracePt t="133265" x="5740400" y="1247775"/>
          <p14:tracePt t="133274" x="5740400" y="1300163"/>
          <p14:tracePt t="133282" x="5740400" y="1352550"/>
          <p14:tracePt t="133289" x="5757863" y="1387475"/>
          <p14:tracePt t="133371" x="5757863" y="1335088"/>
          <p14:tracePt t="133379" x="5749925" y="1282700"/>
          <p14:tracePt t="133386" x="5740400" y="1230313"/>
          <p14:tracePt t="133395" x="5740400" y="1185863"/>
          <p14:tracePt t="133402" x="5740400" y="1160463"/>
          <p14:tracePt t="133410" x="5732463" y="1117600"/>
          <p14:tracePt t="133419" x="5732463" y="1108075"/>
          <p14:tracePt t="133427" x="5732463" y="1073150"/>
          <p14:tracePt t="133506" x="5732463" y="1117600"/>
          <p14:tracePt t="133513" x="5697538" y="1177925"/>
          <p14:tracePt t="133521" x="5697538" y="1230313"/>
          <p14:tracePt t="133530" x="5697538" y="1290638"/>
          <p14:tracePt t="133537" x="5689600" y="1343025"/>
          <p14:tracePt t="133546" x="5689600" y="1360488"/>
          <p14:tracePt t="133554" x="5689600" y="1395413"/>
          <p14:tracePt t="133564" x="5689600" y="1404938"/>
          <p14:tracePt t="133594" x="5689600" y="1422400"/>
          <p14:tracePt t="133618" x="5689600" y="1412875"/>
          <p14:tracePt t="133627" x="5689600" y="1395413"/>
          <p14:tracePt t="133633" x="5689600" y="1335088"/>
          <p14:tracePt t="133642" x="5689600" y="1308100"/>
          <p14:tracePt t="133650" x="5672138" y="1282700"/>
          <p14:tracePt t="133658" x="5672138" y="1247775"/>
          <p14:tracePt t="133674" x="5672138" y="1238250"/>
          <p14:tracePt t="133730" x="5672138" y="1247775"/>
          <p14:tracePt t="133737" x="5662613" y="1300163"/>
          <p14:tracePt t="133747" x="5662613" y="1352550"/>
          <p14:tracePt t="133753" x="5662613" y="1430338"/>
          <p14:tracePt t="133763" x="5645150" y="1492250"/>
          <p14:tracePt t="133770" x="5627688" y="1562100"/>
          <p14:tracePt t="133780" x="5627688" y="1622425"/>
          <p14:tracePt t="133785" x="5627688" y="1684338"/>
          <p14:tracePt t="133794" x="5619750" y="1727200"/>
          <p14:tracePt t="133802" x="5619750" y="1771650"/>
          <p14:tracePt t="133810" x="5619750" y="1824038"/>
          <p14:tracePt t="133826" x="5619750" y="1831975"/>
          <p14:tracePt t="133833" x="5619750" y="1858963"/>
          <p14:tracePt t="133842" x="5610225" y="1866900"/>
          <p14:tracePt t="133882" x="5602288" y="1884363"/>
          <p14:tracePt t="133889" x="5575300" y="1901825"/>
          <p14:tracePt t="133906" x="5567363" y="1919288"/>
          <p14:tracePt t="133930" x="5532438" y="1954213"/>
          <p14:tracePt t="133937" x="5522913" y="1963738"/>
          <p14:tracePt t="133946" x="5522913" y="2006600"/>
          <p14:tracePt t="133963" x="5522913" y="2016125"/>
          <p14:tracePt t="133969" x="5514975" y="2041525"/>
          <p14:tracePt t="133980" x="5514975" y="2051050"/>
          <p14:tracePt t="134098" x="5514975" y="2058988"/>
          <p14:tracePt t="134642" x="5453063" y="2076450"/>
          <p14:tracePt t="134649" x="5400675" y="2076450"/>
          <p14:tracePt t="134657" x="5305425" y="2103438"/>
          <p14:tracePt t="134665" x="5208588" y="2120900"/>
          <p14:tracePt t="134674" x="5130800" y="2163763"/>
          <p14:tracePt t="134682" x="5043488" y="2173288"/>
          <p14:tracePt t="134689" x="4921250" y="2181225"/>
          <p14:tracePt t="134698" x="4816475" y="2225675"/>
          <p14:tracePt t="134705" x="4799013" y="2225675"/>
          <p14:tracePt t="134714" x="4694238" y="2251075"/>
          <p14:tracePt t="134721" x="4641850" y="2251075"/>
          <p14:tracePt t="134730" x="4579938" y="2251075"/>
          <p14:tracePt t="134738" x="4494213" y="2251075"/>
          <p14:tracePt t="134747" x="4449763" y="2251075"/>
          <p14:tracePt t="134754" x="4441825" y="2243138"/>
          <p14:tracePt t="134763" x="4424363" y="2243138"/>
          <p14:tracePt t="134770" x="4362450" y="2243138"/>
          <p14:tracePt t="134781" x="4344988" y="2243138"/>
          <p14:tracePt t="134794" x="4337050" y="2243138"/>
          <p14:tracePt t="134810" x="4292600" y="2243138"/>
          <p14:tracePt t="134818" x="4275138" y="2243138"/>
          <p14:tracePt t="134826" x="4249738" y="2251075"/>
          <p14:tracePt t="134834" x="4222750" y="2251075"/>
          <p14:tracePt t="134842" x="4205288" y="2268538"/>
          <p14:tracePt t="134857" x="4162425" y="2278063"/>
          <p14:tracePt t="134866" x="4144963" y="2293938"/>
          <p14:tracePt t="134906" x="4127500" y="2293938"/>
          <p14:tracePt t="134914" x="4117975" y="2303463"/>
          <p14:tracePt t="134921" x="4092575" y="2320925"/>
          <p14:tracePt t="134930" x="4092575" y="2338388"/>
          <p14:tracePt t="134938" x="4083050" y="2346325"/>
          <p14:tracePt t="134946" x="4083050" y="2381250"/>
          <p14:tracePt t="134953" x="4083050" y="2398713"/>
          <p14:tracePt t="134963" x="4083050" y="2433638"/>
          <p14:tracePt t="134969" x="4083050" y="2451100"/>
          <p14:tracePt t="134980" x="4110038" y="2495550"/>
          <p14:tracePt t="134986" x="4117975" y="2513013"/>
          <p14:tracePt t="135002" x="4144963" y="2520950"/>
          <p14:tracePt t="135010" x="4152900" y="2520950"/>
          <p14:tracePt t="135042" x="4205288" y="2520950"/>
          <p14:tracePt t="135050" x="4257675" y="2520950"/>
          <p14:tracePt t="135057" x="4319588" y="2520950"/>
          <p14:tracePt t="135066" x="4379913" y="2520950"/>
          <p14:tracePt t="135074" x="4494213" y="2520950"/>
          <p14:tracePt t="135081" x="4606925" y="2503488"/>
          <p14:tracePt t="135089" x="4729163" y="2486025"/>
          <p14:tracePt t="135098" x="4851400" y="2443163"/>
          <p14:tracePt t="135106" x="4929188" y="2425700"/>
          <p14:tracePt t="135113" x="4946650" y="2425700"/>
          <p14:tracePt t="135121" x="5043488" y="2398713"/>
          <p14:tracePt t="135130" x="5156200" y="2363788"/>
          <p14:tracePt t="135138" x="5218113" y="2355850"/>
          <p14:tracePt t="135153" x="5243513" y="2355850"/>
          <p14:tracePt t="135163" x="5253038" y="2338388"/>
          <p14:tracePt t="135169" x="5278438" y="2311400"/>
          <p14:tracePt t="140762" x="5208588" y="2268538"/>
          <p14:tracePt t="140770" x="5130800" y="2251075"/>
          <p14:tracePt t="140779" x="5033963" y="2225675"/>
          <p14:tracePt t="140786" x="4964113" y="2198688"/>
          <p14:tracePt t="140795" x="4799013" y="2198688"/>
          <p14:tracePt t="140802" x="4641850" y="2198688"/>
          <p14:tracePt t="140812" x="4476750" y="2198688"/>
          <p14:tracePt t="140817" x="4337050" y="2198688"/>
          <p14:tracePt t="140828" x="4257675" y="2190750"/>
          <p14:tracePt t="140833" x="4144963" y="2155825"/>
          <p14:tracePt t="140842" x="4057650" y="2103438"/>
          <p14:tracePt t="140850" x="4030663" y="2103438"/>
          <p14:tracePt t="140858" x="3995738" y="2093913"/>
          <p14:tracePt t="141058" x="3943350" y="2093913"/>
          <p14:tracePt t="141066" x="3865563" y="2058988"/>
          <p14:tracePt t="141074" x="3795713" y="2051050"/>
          <p14:tracePt t="141082" x="3743325" y="2033588"/>
          <p14:tracePt t="141090" x="3690938" y="2006600"/>
          <p14:tracePt t="141098" x="3638550" y="2006600"/>
          <p14:tracePt t="141106" x="3603625" y="2006600"/>
          <p14:tracePt t="141114" x="3533775" y="2051050"/>
          <p14:tracePt t="141122" x="3489325" y="2163763"/>
          <p14:tracePt t="141130" x="3463925" y="2278063"/>
          <p14:tracePt t="141138" x="3446463" y="2390775"/>
          <p14:tracePt t="141147" x="3446463" y="2495550"/>
          <p14:tracePt t="141153" x="3446463" y="2608263"/>
          <p14:tracePt t="141162" x="3454400" y="2695575"/>
          <p14:tracePt t="141170" x="3471863" y="2774950"/>
          <p14:tracePt t="141178" x="3498850" y="2844800"/>
          <p14:tracePt t="141186" x="3516313" y="2879725"/>
          <p14:tracePt t="141195" x="3516313" y="2914650"/>
          <p14:tracePt t="141201" x="3516313" y="2922588"/>
          <p14:tracePt t="141242" x="3541713" y="2922588"/>
          <p14:tracePt t="141250" x="3594100" y="2887663"/>
          <p14:tracePt t="141258" x="3663950" y="2817813"/>
          <p14:tracePt t="141266" x="3751263" y="2757488"/>
          <p14:tracePt t="141274" x="3821113" y="2705100"/>
          <p14:tracePt t="141281" x="3890963" y="2635250"/>
          <p14:tracePt t="141289" x="3952875" y="2582863"/>
          <p14:tracePt t="141298" x="4022725" y="2530475"/>
          <p14:tracePt t="141306" x="4065588" y="2468563"/>
          <p14:tracePt t="141313" x="4075113" y="2451100"/>
          <p14:tracePt t="141322" x="4083050" y="2425700"/>
          <p14:tracePt t="141338" x="4110038" y="2416175"/>
          <p14:tracePt t="141345" x="4127500" y="2416175"/>
          <p14:tracePt t="141354" x="4187825" y="2416175"/>
          <p14:tracePt t="141362" x="4284663" y="2416175"/>
          <p14:tracePt t="141370" x="4406900" y="2416175"/>
          <p14:tracePt t="141378" x="4519613" y="2416175"/>
          <p14:tracePt t="141386" x="4711700" y="2451100"/>
          <p14:tracePt t="141396" x="4841875" y="2443163"/>
          <p14:tracePt t="141401" x="4999038" y="2425700"/>
          <p14:tracePt t="141412" x="5156200" y="2408238"/>
          <p14:tracePt t="141417" x="5287963" y="2363788"/>
          <p14:tracePt t="141428" x="5383213" y="2311400"/>
          <p14:tracePt t="141434" x="5480050" y="2243138"/>
          <p14:tracePt t="141442" x="5584825" y="2155825"/>
          <p14:tracePt t="141450" x="5645150" y="2093913"/>
          <p14:tracePt t="141458" x="5697538" y="2024063"/>
          <p14:tracePt t="141466" x="5715000" y="1946275"/>
          <p14:tracePt t="141474" x="5722938" y="1876425"/>
          <p14:tracePt t="141482" x="5740400" y="1789113"/>
          <p14:tracePt t="141489" x="5740400" y="1719263"/>
          <p14:tracePt t="141497" x="5740400" y="1657350"/>
          <p14:tracePt t="141506" x="5715000" y="1587500"/>
          <p14:tracePt t="141514" x="5689600" y="1535113"/>
          <p14:tracePt t="141521" x="5662613" y="1509713"/>
          <p14:tracePt t="141530" x="5627688" y="1482725"/>
          <p14:tracePt t="141537" x="5619750" y="1482725"/>
          <p14:tracePt t="141546" x="5602288" y="1482725"/>
          <p14:tracePt t="141553" x="5584825" y="1482725"/>
          <p14:tracePt t="141562" x="5567363" y="1482725"/>
          <p14:tracePt t="141570" x="5522913" y="1509713"/>
          <p14:tracePt t="141578" x="5514975" y="1579563"/>
          <p14:tracePt t="141585" x="5514975" y="1666875"/>
          <p14:tracePt t="141594" x="5514975" y="1744663"/>
          <p14:tracePt t="141601" x="5514975" y="1831975"/>
          <p14:tracePt t="141611" x="5514975" y="1911350"/>
          <p14:tracePt t="141617" x="5514975" y="1971675"/>
          <p14:tracePt t="141628" x="5540375" y="2033588"/>
          <p14:tracePt t="141634" x="5557838" y="2076450"/>
          <p14:tracePt t="141642" x="5602288" y="2120900"/>
          <p14:tracePt t="141650" x="5627688" y="2128838"/>
          <p14:tracePt t="141658" x="5645150" y="2138363"/>
          <p14:tracePt t="141666" x="5689600" y="2138363"/>
          <p14:tracePt t="141674" x="5732463" y="2138363"/>
          <p14:tracePt t="141682" x="5757863" y="2138363"/>
          <p14:tracePt t="141690" x="5775325" y="2093913"/>
          <p14:tracePt t="141698" x="5810250" y="2024063"/>
          <p14:tracePt t="141706" x="5819775" y="1946275"/>
          <p14:tracePt t="141713" x="5827713" y="1876425"/>
          <p14:tracePt t="141722" x="5827713" y="1789113"/>
          <p14:tracePt t="141730" x="5827713" y="1719263"/>
          <p14:tracePt t="141737" x="5827713" y="1657350"/>
          <p14:tracePt t="141745" x="5792788" y="1597025"/>
          <p14:tracePt t="141754" x="5749925" y="1552575"/>
          <p14:tracePt t="141762" x="5697538" y="1509713"/>
          <p14:tracePt t="141770" x="5654675" y="1500188"/>
          <p14:tracePt t="141779" x="5619750" y="1492250"/>
          <p14:tracePt t="141786" x="5584825" y="1492250"/>
          <p14:tracePt t="141795" x="5567363" y="1492250"/>
          <p14:tracePt t="141801" x="5514975" y="1492250"/>
          <p14:tracePt t="141812" x="5480050" y="1562100"/>
          <p14:tracePt t="141818" x="5453063" y="1657350"/>
          <p14:tracePt t="141828" x="5445125" y="1744663"/>
          <p14:tracePt t="141833" x="5445125" y="1841500"/>
          <p14:tracePt t="141842" x="5427663" y="1954213"/>
          <p14:tracePt t="141850" x="5427663" y="2041525"/>
          <p14:tracePt t="141858" x="5427663" y="2120900"/>
          <p14:tracePt t="141866" x="5427663" y="2173288"/>
          <p14:tracePt t="141874" x="5470525" y="2208213"/>
          <p14:tracePt t="141882" x="5505450" y="2251075"/>
          <p14:tracePt t="141890" x="5540375" y="2251075"/>
          <p14:tracePt t="141898" x="5567363" y="2251075"/>
          <p14:tracePt t="141906" x="5602288" y="2251075"/>
          <p14:tracePt t="141913" x="5637213" y="2251075"/>
          <p14:tracePt t="141922" x="5680075" y="2243138"/>
          <p14:tracePt t="141930" x="5722938" y="2181225"/>
          <p14:tracePt t="141937" x="5757863" y="2120900"/>
          <p14:tracePt t="141946" x="5757863" y="2058988"/>
          <p14:tracePt t="141953" x="5757863" y="2006600"/>
          <p14:tracePt t="141961" x="5757863" y="1963738"/>
          <p14:tracePt t="141970" x="5749925" y="1893888"/>
          <p14:tracePt t="141978" x="5732463" y="1876425"/>
          <p14:tracePt t="141986" x="5697538" y="1831975"/>
          <p14:tracePt t="141994" x="5662613" y="1806575"/>
          <p14:tracePt t="142001" x="5645150" y="1806575"/>
          <p14:tracePt t="142011" x="5602288" y="1789113"/>
          <p14:tracePt t="142017" x="5567363" y="1789113"/>
          <p14:tracePt t="142028" x="5532438" y="1789113"/>
          <p14:tracePt t="142033" x="5453063" y="1814513"/>
          <p14:tracePt t="142042" x="5410200" y="1876425"/>
          <p14:tracePt t="142050" x="5392738" y="1954213"/>
          <p14:tracePt t="142058" x="5357813" y="2033588"/>
          <p14:tracePt t="142066" x="5348288" y="2120900"/>
          <p14:tracePt t="142074" x="5340350" y="2208213"/>
          <p14:tracePt t="142082" x="5340350" y="2278063"/>
          <p14:tracePt t="142090" x="5340350" y="2346325"/>
          <p14:tracePt t="142098" x="5340350" y="2398713"/>
          <p14:tracePt t="142112" x="5340350" y="2433638"/>
          <p14:tracePt t="142114" x="5340350" y="2451100"/>
          <p14:tracePt t="142130" x="5348288" y="2486025"/>
          <p14:tracePt t="142146" x="5365750" y="2486025"/>
          <p14:tracePt t="144707" x="5348288" y="2486025"/>
          <p14:tracePt t="144714" x="5322888" y="2486025"/>
          <p14:tracePt t="144722" x="5295900" y="2486025"/>
          <p14:tracePt t="144787" x="5253038" y="2486025"/>
          <p14:tracePt t="144795" x="5051425" y="2486025"/>
          <p14:tracePt t="144802" x="4754563" y="2573338"/>
          <p14:tracePt t="144812" x="4476750" y="2670175"/>
          <p14:tracePt t="144818" x="4205288" y="2792413"/>
          <p14:tracePt t="144829" x="3917950" y="2870200"/>
          <p14:tracePt t="144834" x="3725863" y="2922588"/>
          <p14:tracePt t="144846" x="3611563" y="2957513"/>
          <p14:tracePt t="144850" x="3524250" y="2992438"/>
          <p14:tracePt t="144859" x="3463925" y="3009900"/>
          <p14:tracePt t="144867" x="3446463" y="3009900"/>
          <p14:tracePt t="144874" x="3436938" y="3019425"/>
          <p14:tracePt t="144930" x="3429000" y="3036888"/>
          <p14:tracePt t="144937" x="3403600" y="3054350"/>
          <p14:tracePt t="144946" x="3376613" y="3097213"/>
          <p14:tracePt t="144954" x="3341688" y="3124200"/>
          <p14:tracePt t="144962" x="3298825" y="3149600"/>
          <p14:tracePt t="144970" x="3219450" y="3176588"/>
          <p14:tracePt t="144978" x="3124200" y="3211513"/>
          <p14:tracePt t="144995" x="2852738" y="3271838"/>
          <p14:tracePt t="145002" x="2695575" y="3324225"/>
          <p14:tracePt t="145011" x="2530475" y="3368675"/>
          <p14:tracePt t="145017" x="2355850" y="3403600"/>
          <p14:tracePt t="145027" x="2243138" y="3436938"/>
          <p14:tracePt t="145033" x="2120900" y="3481388"/>
          <p14:tracePt t="145045" x="2041525" y="3489325"/>
          <p14:tracePt t="145050" x="2024063" y="3498850"/>
          <p14:tracePt t="145058" x="1998663" y="3524250"/>
          <p14:tracePt t="145161" x="1989138" y="3516313"/>
          <p14:tracePt t="145169" x="1963738" y="3506788"/>
          <p14:tracePt t="145177" x="1919288" y="3471863"/>
          <p14:tracePt t="145185" x="1876425" y="3454400"/>
          <p14:tracePt t="145194" x="1858963" y="3446463"/>
          <p14:tracePt t="145201" x="1824038" y="3421063"/>
          <p14:tracePt t="145210" x="1814513" y="3411538"/>
          <p14:tracePt t="145578" x="1779588" y="3411538"/>
          <p14:tracePt t="145585" x="1762125" y="3411538"/>
          <p14:tracePt t="145666" x="1806575" y="3411538"/>
          <p14:tracePt t="145673" x="1876425" y="3411538"/>
          <p14:tracePt t="145682" x="1936750" y="3411538"/>
          <p14:tracePt t="145689" x="1989138" y="3429000"/>
          <p14:tracePt t="145698" x="2051050" y="3429000"/>
          <p14:tracePt t="145705" x="2111375" y="3429000"/>
          <p14:tracePt t="145713" x="2190750" y="3429000"/>
          <p14:tracePt t="145721" x="2268538" y="3429000"/>
          <p14:tracePt t="145730" x="2338388" y="3411538"/>
          <p14:tracePt t="145737" x="2425700" y="3386138"/>
          <p14:tracePt t="145746" x="2538413" y="3359150"/>
          <p14:tracePt t="145754" x="2600325" y="3333750"/>
          <p14:tracePt t="145762" x="2687638" y="3298825"/>
          <p14:tracePt t="145769" x="2765425" y="3271838"/>
          <p14:tracePt t="145778" x="2809875" y="3246438"/>
          <p14:tracePt t="145786" x="2862263" y="3228975"/>
          <p14:tracePt t="145793" x="2897188" y="3194050"/>
          <p14:tracePt t="145801" x="2932113" y="3184525"/>
          <p14:tracePt t="145810" x="2940050" y="3167063"/>
          <p14:tracePt t="151034" x="2922588" y="3167063"/>
          <p14:tracePt t="151042" x="2905125" y="3149600"/>
          <p14:tracePt t="151290" x="2852738" y="3194050"/>
          <p14:tracePt t="151297" x="2792413" y="3306763"/>
          <p14:tracePt t="151306" x="2774950" y="3411538"/>
          <p14:tracePt t="151314" x="2722563" y="3568700"/>
          <p14:tracePt t="151321" x="2660650" y="3716338"/>
          <p14:tracePt t="151329" x="2608263" y="3848100"/>
          <p14:tracePt t="151337" x="2530475" y="4040188"/>
          <p14:tracePt t="151346" x="2478088" y="4187825"/>
          <p14:tracePt t="151353" x="2443163" y="4406900"/>
          <p14:tracePt t="151361" x="2373313" y="4579938"/>
          <p14:tracePt t="151370" x="2346325" y="4737100"/>
          <p14:tracePt t="151377" x="2311400" y="4851400"/>
          <p14:tracePt t="151386" x="2311400" y="4964113"/>
          <p14:tracePt t="151394" x="2311400" y="5068888"/>
          <p14:tracePt t="151402" x="2311400" y="5156200"/>
          <p14:tracePt t="151410" x="2328863" y="5218113"/>
          <p14:tracePt t="151417" x="2363788" y="5278438"/>
          <p14:tracePt t="151427" x="2398713" y="5305425"/>
          <p14:tracePt t="151434" x="2425700" y="5322888"/>
          <p14:tracePt t="151442" x="2486025" y="5348288"/>
          <p14:tracePt t="151449" x="2513013" y="5348288"/>
          <p14:tracePt t="151458" x="2573338" y="5348288"/>
          <p14:tracePt t="151465" x="2600325" y="5348288"/>
          <p14:tracePt t="151475" x="2660650" y="5348288"/>
          <p14:tracePt t="151481" x="2705100" y="5305425"/>
          <p14:tracePt t="151492" x="2747963" y="5253038"/>
          <p14:tracePt t="151497" x="2765425" y="5208588"/>
          <p14:tracePt t="151506" x="2800350" y="5148263"/>
          <p14:tracePt t="151514" x="2817813" y="5086350"/>
          <p14:tracePt t="151522" x="2835275" y="5016500"/>
          <p14:tracePt t="151529" x="2835275" y="4956175"/>
          <p14:tracePt t="151537" x="2835275" y="4903788"/>
          <p14:tracePt t="151546" x="2835275" y="4841875"/>
          <p14:tracePt t="151553" x="2817813" y="4772025"/>
          <p14:tracePt t="151561" x="2792413" y="4719638"/>
          <p14:tracePt t="151569" x="2730500" y="4667250"/>
          <p14:tracePt t="151577" x="2678113" y="4606925"/>
          <p14:tracePt t="151586" x="2617788" y="4537075"/>
          <p14:tracePt t="151593" x="2547938" y="4476750"/>
          <p14:tracePt t="151602" x="2478088" y="4432300"/>
          <p14:tracePt t="151610" x="2398713" y="4389438"/>
          <p14:tracePt t="151617" x="2346325" y="4379913"/>
          <p14:tracePt t="151626" x="2260600" y="4344988"/>
          <p14:tracePt t="151633" x="2198688" y="4337050"/>
          <p14:tracePt t="151641" x="2128838" y="4327525"/>
          <p14:tracePt t="151649" x="2068513" y="4319588"/>
          <p14:tracePt t="151658" x="2024063" y="4319588"/>
          <p14:tracePt t="151665" x="1963738" y="4292600"/>
          <p14:tracePt t="151675" x="1936750" y="4292600"/>
          <p14:tracePt t="151681" x="1911350" y="4292600"/>
          <p14:tracePt t="151706" x="1901825" y="4302125"/>
          <p14:tracePt t="151713" x="1901825" y="4319588"/>
          <p14:tracePt t="151722" x="1901825" y="4354513"/>
          <p14:tracePt t="151730" x="1901825" y="4397375"/>
          <p14:tracePt t="151737" x="1901825" y="4414838"/>
          <p14:tracePt t="151746" x="1901825" y="4459288"/>
          <p14:tracePt t="151753" x="1936750" y="4502150"/>
          <p14:tracePt t="151762" x="1971675" y="4529138"/>
          <p14:tracePt t="151770" x="2024063" y="4564063"/>
          <p14:tracePt t="151778" x="2076450" y="4572000"/>
          <p14:tracePt t="151785" x="2111375" y="4579938"/>
          <p14:tracePt t="151794" x="2155825" y="4579938"/>
          <p14:tracePt t="151801" x="2198688" y="4579938"/>
          <p14:tracePt t="151810" x="2225675" y="4579938"/>
          <p14:tracePt t="151818" x="2243138" y="4579938"/>
          <p14:tracePt t="151825" x="2278063" y="4564063"/>
          <p14:tracePt t="151833" x="2286000" y="4546600"/>
          <p14:tracePt t="151842" x="2286000" y="4519613"/>
          <p14:tracePt t="151849" x="2286000" y="4494213"/>
          <p14:tracePt t="151859" x="2286000" y="4449763"/>
          <p14:tracePt t="151865" x="2286000" y="4389438"/>
          <p14:tracePt t="151875" x="2286000" y="4337050"/>
          <p14:tracePt t="151882" x="2286000" y="4284663"/>
          <p14:tracePt t="151891" x="2286000" y="4240213"/>
          <p14:tracePt t="151897" x="2286000" y="4205288"/>
          <p14:tracePt t="151906" x="2286000" y="4170363"/>
          <p14:tracePt t="151914" x="2260600" y="4144963"/>
          <p14:tracePt t="151922" x="2243138" y="4110038"/>
          <p14:tracePt t="151938" x="2208213" y="4100513"/>
          <p14:tracePt t="151946" x="2181225" y="4100513"/>
          <p14:tracePt t="151953" x="2128838" y="4100513"/>
          <p14:tracePt t="151961" x="2093913" y="4100513"/>
          <p14:tracePt t="151969" x="2051050" y="4100513"/>
          <p14:tracePt t="151977" x="2024063" y="4135438"/>
          <p14:tracePt t="151993" x="1981200" y="4214813"/>
          <p14:tracePt t="151994" x="1981200" y="4240213"/>
          <p14:tracePt t="152001" x="1981200" y="4319588"/>
          <p14:tracePt t="152010" x="1981200" y="4397375"/>
          <p14:tracePt t="152017" x="1981200" y="4476750"/>
          <p14:tracePt t="152026" x="1989138" y="4537075"/>
          <p14:tracePt t="152034" x="2033588" y="4624388"/>
          <p14:tracePt t="152042" x="2076450" y="4667250"/>
          <p14:tracePt t="152050" x="2155825" y="4737100"/>
          <p14:tracePt t="152058" x="2225675" y="4754563"/>
          <p14:tracePt t="152065" x="2286000" y="4789488"/>
          <p14:tracePt t="152075" x="2363788" y="4806950"/>
          <p14:tracePt t="152081" x="2443163" y="4833938"/>
          <p14:tracePt t="152091" x="2530475" y="4833938"/>
          <p14:tracePt t="152097" x="2582863" y="4833938"/>
          <p14:tracePt t="152106" x="2635250" y="4833938"/>
          <p14:tracePt t="152113" x="2687638" y="4816475"/>
          <p14:tracePt t="152122" x="2747963" y="4781550"/>
          <p14:tracePt t="152129" x="2792413" y="4764088"/>
          <p14:tracePt t="152137" x="2809875" y="4719638"/>
          <p14:tracePt t="152146" x="2817813" y="4684713"/>
          <p14:tracePt t="152153" x="2835275" y="4649788"/>
          <p14:tracePt t="152162" x="2835275" y="4606925"/>
          <p14:tracePt t="152170" x="2835275" y="4564063"/>
          <p14:tracePt t="152177" x="2835275" y="4546600"/>
          <p14:tracePt t="152185" x="2835275" y="4494213"/>
          <p14:tracePt t="152193" x="2835275" y="4459288"/>
          <p14:tracePt t="152201" x="2827338" y="4414838"/>
          <p14:tracePt t="152210" x="2809875" y="4379913"/>
          <p14:tracePt t="152217" x="2774950" y="4344988"/>
          <p14:tracePt t="152225" x="2740025" y="4327525"/>
          <p14:tracePt t="152233" x="2687638" y="4319588"/>
          <p14:tracePt t="152242" x="2635250" y="4319588"/>
          <p14:tracePt t="152249" x="2590800" y="4292600"/>
          <p14:tracePt t="152259" x="2530475" y="4292600"/>
          <p14:tracePt t="152265" x="2468563" y="4292600"/>
          <p14:tracePt t="152275" x="2425700" y="4310063"/>
          <p14:tracePt t="152281" x="2390775" y="4354513"/>
          <p14:tracePt t="152292" x="2355850" y="4397375"/>
          <p14:tracePt t="152297" x="2346325" y="4459288"/>
          <p14:tracePt t="152306" x="2338388" y="4519613"/>
          <p14:tracePt t="152314" x="2338388" y="4589463"/>
          <p14:tracePt t="152322" x="2338388" y="4667250"/>
          <p14:tracePt t="152330" x="2363788" y="4737100"/>
          <p14:tracePt t="152338" x="2408238" y="4789488"/>
          <p14:tracePt t="152345" x="2451100" y="4833938"/>
          <p14:tracePt t="152353" x="2495550" y="4851400"/>
          <p14:tracePt t="152361" x="2573338" y="4886325"/>
          <p14:tracePt t="152369" x="2625725" y="4894263"/>
          <p14:tracePt t="152377" x="2643188" y="4894263"/>
          <p14:tracePt t="152386" x="2660650" y="4894263"/>
          <p14:tracePt t="152393" x="2687638" y="4851400"/>
          <p14:tracePt t="152402" x="2705100" y="4824413"/>
          <p14:tracePt t="152410" x="2713038" y="4772025"/>
          <p14:tracePt t="152417" x="2722563" y="4719638"/>
          <p14:tracePt t="152426" x="2757488" y="4632325"/>
          <p14:tracePt t="152433" x="2757488" y="4564063"/>
          <p14:tracePt t="152442" x="2757488" y="4502150"/>
          <p14:tracePt t="152449" x="2757488" y="4432300"/>
          <p14:tracePt t="152458" x="2740025" y="4371975"/>
          <p14:tracePt t="152465" x="2722563" y="4302125"/>
          <p14:tracePt t="152476" x="2678113" y="4249738"/>
          <p14:tracePt t="152481" x="2635250" y="4187825"/>
          <p14:tracePt t="152492" x="2590800" y="4152900"/>
          <p14:tracePt t="152497" x="2520950" y="4117975"/>
          <p14:tracePt t="152506" x="2460625" y="4100513"/>
          <p14:tracePt t="152514" x="2398713" y="4100513"/>
          <p14:tracePt t="152522" x="2328863" y="4100513"/>
          <p14:tracePt t="152530" x="2260600" y="4100513"/>
          <p14:tracePt t="152538" x="2208213" y="4100513"/>
          <p14:tracePt t="152545" x="2155825" y="4135438"/>
          <p14:tracePt t="152553" x="2120900" y="4187825"/>
          <p14:tracePt t="152561" x="2093913" y="4257675"/>
          <p14:tracePt t="152569" x="2093913" y="4327525"/>
          <p14:tracePt t="152577" x="2093913" y="4397375"/>
          <p14:tracePt t="152586" x="2093913" y="4459288"/>
          <p14:tracePt t="152593" x="2146300" y="4537075"/>
          <p14:tracePt t="152601" x="2181225" y="4606925"/>
          <p14:tracePt t="152610" x="2233613" y="4659313"/>
          <p14:tracePt t="152617" x="2286000" y="4694238"/>
          <p14:tracePt t="152626" x="2355850" y="4719638"/>
          <p14:tracePt t="152634" x="2416175" y="4746625"/>
          <p14:tracePt t="152641" x="2486025" y="4746625"/>
          <p14:tracePt t="152649" x="2538413" y="4746625"/>
          <p14:tracePt t="152658" x="2590800" y="4746625"/>
          <p14:tracePt t="152665" x="2635250" y="4746625"/>
          <p14:tracePt t="152675" x="2678113" y="4694238"/>
          <p14:tracePt t="152681" x="2713038" y="4649788"/>
          <p14:tracePt t="152692" x="2722563" y="4597400"/>
          <p14:tracePt t="152697" x="2722563" y="4537075"/>
          <p14:tracePt t="152709" x="2747963" y="4467225"/>
          <p14:tracePt t="152713" x="2747963" y="4414838"/>
          <p14:tracePt t="152722" x="2747963" y="4344988"/>
          <p14:tracePt t="152729" x="2747963" y="4302125"/>
          <p14:tracePt t="152738" x="2730500" y="4249738"/>
          <p14:tracePt t="152746" x="2695575" y="4197350"/>
          <p14:tracePt t="152753" x="2660650" y="4162425"/>
          <p14:tracePt t="152761" x="2635250" y="4127500"/>
          <p14:tracePt t="152770" x="2590800" y="4117975"/>
          <p14:tracePt t="152777" x="2547938" y="4110038"/>
          <p14:tracePt t="152786" x="2486025" y="4110038"/>
          <p14:tracePt t="152794" x="2425700" y="4110038"/>
          <p14:tracePt t="152801" x="2373313" y="4110038"/>
          <p14:tracePt t="152810" x="2293938" y="4144963"/>
          <p14:tracePt t="152817" x="2251075" y="4222750"/>
          <p14:tracePt t="152826" x="2208213" y="4310063"/>
          <p14:tracePt t="152834" x="2181225" y="4397375"/>
          <p14:tracePt t="152842" x="2181225" y="4494213"/>
          <p14:tracePt t="152849" x="2181225" y="4572000"/>
          <p14:tracePt t="152858" x="2181225" y="4659313"/>
          <p14:tracePt t="152865" x="2181225" y="4737100"/>
          <p14:tracePt t="152875" x="2225675" y="4789488"/>
          <p14:tracePt t="152881" x="2278063" y="4833938"/>
          <p14:tracePt t="152892" x="2311400" y="4841875"/>
          <p14:tracePt t="152898" x="2363788" y="4841875"/>
          <p14:tracePt t="152908" x="2416175" y="4841875"/>
          <p14:tracePt t="152913" x="2468563" y="4841875"/>
          <p14:tracePt t="152922" x="2530475" y="4806950"/>
          <p14:tracePt t="152930" x="2582863" y="4754563"/>
          <p14:tracePt t="152937" x="2635250" y="4684713"/>
          <p14:tracePt t="152946" x="2670175" y="4624388"/>
          <p14:tracePt t="152954" x="2713038" y="4546600"/>
          <p14:tracePt t="152961" x="2730500" y="4494213"/>
          <p14:tracePt t="152969" x="2757488" y="4432300"/>
          <p14:tracePt t="152977" x="2757488" y="4379913"/>
          <p14:tracePt t="152986" x="2757488" y="4344988"/>
          <p14:tracePt t="152993" x="2757488" y="4302125"/>
          <p14:tracePt t="153001" x="2757488" y="4284663"/>
          <p14:tracePt t="153009" x="2747963" y="4249738"/>
          <p14:tracePt t="153017" x="2740025" y="4240213"/>
          <p14:tracePt t="153026" x="2730500" y="4214813"/>
          <p14:tracePt t="153034" x="2722563" y="4205288"/>
          <p14:tracePt t="153049" x="2695575" y="4205288"/>
          <p14:tracePt t="153059" x="2678113" y="4205288"/>
          <p14:tracePt t="153065" x="2635250" y="4205288"/>
          <p14:tracePt t="153075" x="2590800" y="4205288"/>
          <p14:tracePt t="153081" x="2565400" y="4205288"/>
          <p14:tracePt t="153092" x="2520950" y="4214813"/>
          <p14:tracePt t="153098" x="2503488" y="4232275"/>
          <p14:tracePt t="153106" x="2468563" y="4275138"/>
          <p14:tracePt t="153114" x="2443163" y="4327525"/>
          <p14:tracePt t="153121" x="2443163" y="4389438"/>
          <p14:tracePt t="153130" x="2443163" y="4414838"/>
          <p14:tracePt t="153138" x="2443163" y="4476750"/>
          <p14:tracePt t="153146" x="2443163" y="4529138"/>
          <p14:tracePt t="153153" x="2443163" y="4579938"/>
          <p14:tracePt t="153162" x="2451100" y="4624388"/>
          <p14:tracePt t="153169" x="2495550" y="4676775"/>
          <p14:tracePt t="153177" x="2503488" y="4694238"/>
          <p14:tracePt t="153185" x="2547938" y="4737100"/>
          <p14:tracePt t="153194" x="2582863" y="4746625"/>
          <p14:tracePt t="153201" x="2590800" y="4754563"/>
          <p14:tracePt t="153210" x="2600325" y="4754563"/>
          <p14:tracePt t="153217" x="2625725" y="4781550"/>
          <p14:tracePt t="153233" x="2660650" y="4789488"/>
          <p14:tracePt t="153242" x="2705100" y="4789488"/>
          <p14:tracePt t="153258" x="2757488" y="4764088"/>
          <p14:tracePt t="153265" x="2774950" y="4729163"/>
          <p14:tracePt t="153275" x="2792413" y="4719638"/>
          <p14:tracePt t="153281" x="2809875" y="4694238"/>
          <p14:tracePt t="153292" x="2809875" y="4684713"/>
          <p14:tracePt t="153298" x="2809875" y="4676775"/>
          <p14:tracePt t="153309" x="2817813" y="4667250"/>
          <p14:tracePt t="154099" x="2765425" y="4649788"/>
          <p14:tracePt t="154109" x="2652713" y="4676775"/>
          <p14:tracePt t="154113" x="2565400" y="4694238"/>
          <p14:tracePt t="154122" x="2513013" y="4694238"/>
          <p14:tracePt t="154129" x="2468563" y="4702175"/>
          <p14:tracePt t="154138" x="2460625" y="4702175"/>
          <p14:tracePt t="154177" x="2443163" y="4702175"/>
          <p14:tracePt t="154185" x="2425700" y="4702175"/>
          <p14:tracePt t="154193" x="2416175" y="4702175"/>
          <p14:tracePt t="154201" x="2381250" y="4694238"/>
          <p14:tracePt t="154210" x="2355850" y="4667250"/>
          <p14:tracePt t="154217" x="2338388" y="4641850"/>
          <p14:tracePt t="154226" x="2311400" y="4597400"/>
          <p14:tracePt t="154233" x="2303463" y="4564063"/>
          <p14:tracePt t="154241" x="2268538" y="4537075"/>
          <p14:tracePt t="154249" x="2260600" y="4502150"/>
          <p14:tracePt t="154258" x="2243138" y="4449763"/>
          <p14:tracePt t="154265" x="2243138" y="4414838"/>
          <p14:tracePt t="154274" x="2216150" y="4344988"/>
          <p14:tracePt t="154281" x="2208213" y="4302125"/>
          <p14:tracePt t="154292" x="2198688" y="4275138"/>
          <p14:tracePt t="154298" x="2173288" y="4205288"/>
          <p14:tracePt t="154306" x="2173288" y="4170363"/>
          <p14:tracePt t="154314" x="2155825" y="4127500"/>
          <p14:tracePt t="154322" x="2138363" y="4083050"/>
          <p14:tracePt t="154330" x="2138363" y="4065588"/>
          <p14:tracePt t="154338" x="2128838" y="4022725"/>
          <p14:tracePt t="154345" x="2120900" y="3978275"/>
          <p14:tracePt t="154354" x="2093913" y="3943350"/>
          <p14:tracePt t="154362" x="2085975" y="3908425"/>
          <p14:tracePt t="154370" x="2085975" y="3890963"/>
          <p14:tracePt t="154377" x="2068513" y="3848100"/>
          <p14:tracePt t="154385" x="2068513" y="3803650"/>
          <p14:tracePt t="154393" x="2041525" y="3768725"/>
          <p14:tracePt t="154402" x="2033588" y="3733800"/>
          <p14:tracePt t="154410" x="2033588" y="3690938"/>
          <p14:tracePt t="154417" x="2024063" y="3673475"/>
          <p14:tracePt t="154425" x="2006600" y="3629025"/>
          <p14:tracePt t="154434" x="2006600" y="3594100"/>
          <p14:tracePt t="154443" x="2006600" y="3559175"/>
          <p14:tracePt t="154449" x="2006600" y="3516313"/>
          <p14:tracePt t="154457" x="2006600" y="3489325"/>
          <p14:tracePt t="154465" x="2006600" y="3454400"/>
          <p14:tracePt t="154475" x="2006600" y="3411538"/>
          <p14:tracePt t="154481" x="2006600" y="3376613"/>
          <p14:tracePt t="154491" x="2006600" y="3359150"/>
          <p14:tracePt t="154497" x="2006600" y="3298825"/>
          <p14:tracePt t="154508" x="1989138" y="3271838"/>
          <p14:tracePt t="154513" x="1989138" y="3236913"/>
          <p14:tracePt t="154522" x="1989138" y="3201988"/>
          <p14:tracePt t="154529" x="1981200" y="3159125"/>
          <p14:tracePt t="154537" x="1981200" y="3124200"/>
          <p14:tracePt t="154545" x="1963738" y="3097213"/>
          <p14:tracePt t="154554" x="1963738" y="3071813"/>
          <p14:tracePt t="154562" x="1954213" y="3054350"/>
          <p14:tracePt t="154570" x="1936750" y="3019425"/>
          <p14:tracePt t="154586" x="1936750" y="2992438"/>
          <p14:tracePt t="154593" x="1919288" y="2984500"/>
          <p14:tracePt t="154618" x="1919288" y="2974975"/>
          <p14:tracePt t="154634" x="1919288" y="2967038"/>
          <p14:tracePt t="154649" x="1911350" y="2949575"/>
          <p14:tracePt t="154659" x="1911350" y="2940050"/>
          <p14:tracePt t="154682" x="1911350" y="2932113"/>
          <p14:tracePt t="154691" x="1911350" y="2922588"/>
          <p14:tracePt t="154714" x="1911350" y="2905125"/>
          <p14:tracePt t="154722" x="1901825" y="2879725"/>
          <p14:tracePt t="154746" x="1901825" y="2862263"/>
          <p14:tracePt t="154754" x="1901825" y="2852738"/>
          <p14:tracePt t="154770" x="1901825" y="2835275"/>
          <p14:tracePt t="154794" x="1893888" y="2817813"/>
          <p14:tracePt t="154818" x="1876425" y="2809875"/>
          <p14:tracePt t="154850" x="1876425" y="2800350"/>
          <p14:tracePt t="154857" x="1876425" y="2774950"/>
          <p14:tracePt t="154866" x="1876425" y="2765425"/>
          <p14:tracePt t="154882" x="1876425" y="2757488"/>
          <p14:tracePt t="154897" x="1876425" y="2747963"/>
          <p14:tracePt t="154913" x="1876425" y="2722563"/>
          <p14:tracePt t="154978" x="1876425" y="2713038"/>
          <p14:tracePt t="155170" x="1876425" y="2730500"/>
          <p14:tracePt t="155178" x="1876425" y="2747963"/>
          <p14:tracePt t="155186" x="1876425" y="2757488"/>
          <p14:tracePt t="155195" x="1876425" y="2774950"/>
          <p14:tracePt t="155202" x="1876425" y="2782888"/>
          <p14:tracePt t="155210" x="1876425" y="2800350"/>
          <p14:tracePt t="155218" x="1876425" y="2827338"/>
          <p14:tracePt t="155234" x="1876425" y="2835275"/>
          <p14:tracePt t="155250" x="1884363" y="2870200"/>
          <p14:tracePt t="155266" x="1884363" y="2879725"/>
          <p14:tracePt t="155281" x="1893888" y="2905125"/>
          <p14:tracePt t="155307" x="1893888" y="2914650"/>
          <p14:tracePt t="155314" x="1893888" y="2922588"/>
          <p14:tracePt t="155322" x="1893888" y="2932113"/>
          <p14:tracePt t="155338" x="1893888" y="2949575"/>
          <p14:tracePt t="155346" x="1893888" y="2967038"/>
          <p14:tracePt t="155354" x="1893888" y="2974975"/>
          <p14:tracePt t="155362" x="1893888" y="2992438"/>
          <p14:tracePt t="155369" x="1893888" y="3001963"/>
          <p14:tracePt t="155378" x="1893888" y="3019425"/>
          <p14:tracePt t="155386" x="1901825" y="3036888"/>
          <p14:tracePt t="155410" x="1901825" y="3044825"/>
          <p14:tracePt t="155434" x="1901825" y="3054350"/>
          <p14:tracePt t="155458" x="1901825" y="3079750"/>
          <p14:tracePt t="155465" x="1901825" y="3089275"/>
          <p14:tracePt t="155482" x="1901825" y="3097213"/>
          <p14:tracePt t="155491" x="1901825" y="3106738"/>
          <p14:tracePt t="155498" x="1919288" y="3141663"/>
          <p14:tracePt t="155514" x="1928813" y="3149600"/>
          <p14:tracePt t="155530" x="1936750" y="3176588"/>
          <p14:tracePt t="155538" x="1936750" y="3184525"/>
          <p14:tracePt t="155570" x="1936750" y="3194050"/>
          <p14:tracePt t="155578" x="1936750" y="3211513"/>
          <p14:tracePt t="155602" x="1936750" y="3219450"/>
          <p14:tracePt t="155634" x="1936750" y="3254375"/>
          <p14:tracePt t="155641" x="1936750" y="3263900"/>
          <p14:tracePt t="155650" x="1936750" y="3271838"/>
          <p14:tracePt t="155666" x="1936750" y="3298825"/>
          <p14:tracePt t="155674" x="1936750" y="3306763"/>
          <p14:tracePt t="155707" x="1936750" y="3324225"/>
          <p14:tracePt t="155722" x="1936750" y="3351213"/>
          <p14:tracePt t="155729" x="1936750" y="3368675"/>
          <p14:tracePt t="155738" x="1936750" y="3386138"/>
          <p14:tracePt t="155754" x="1936750" y="3411538"/>
          <p14:tracePt t="155762" x="1936750" y="3429000"/>
          <p14:tracePt t="155770" x="1936750" y="3436938"/>
          <p14:tracePt t="155778" x="1936750" y="3454400"/>
          <p14:tracePt t="155786" x="1936750" y="3481388"/>
          <p14:tracePt t="155794" x="1936750" y="3489325"/>
          <p14:tracePt t="155801" x="1936750" y="3524250"/>
          <p14:tracePt t="155818" x="1936750" y="3541713"/>
          <p14:tracePt t="155826" x="1936750" y="3568700"/>
          <p14:tracePt t="155842" x="1936750" y="3586163"/>
          <p14:tracePt t="155850" x="1936750" y="3603625"/>
          <p14:tracePt t="155858" x="1936750" y="3621088"/>
          <p14:tracePt t="155866" x="1936750" y="3629025"/>
          <p14:tracePt t="155875" x="1936750" y="3646488"/>
          <p14:tracePt t="155881" x="1936750" y="3656013"/>
          <p14:tracePt t="155891" x="1936750" y="3690938"/>
          <p14:tracePt t="155897" x="1936750" y="3708400"/>
          <p14:tracePt t="155908" x="1936750" y="3743325"/>
          <p14:tracePt t="155914" x="1936750" y="3751263"/>
          <p14:tracePt t="155922" x="1936750" y="3786188"/>
          <p14:tracePt t="155930" x="1936750" y="3795713"/>
          <p14:tracePt t="155938" x="1936750" y="3821113"/>
          <p14:tracePt t="155946" x="1936750" y="3838575"/>
          <p14:tracePt t="155954" x="1936750" y="3873500"/>
          <p14:tracePt t="155962" x="1936750" y="3890963"/>
          <p14:tracePt t="155970" x="1936750" y="3917950"/>
          <p14:tracePt t="155978" x="1936750" y="3925888"/>
          <p14:tracePt t="155986" x="1936750" y="3960813"/>
          <p14:tracePt t="155994" x="1936750" y="3978275"/>
          <p14:tracePt t="156009" x="1936750" y="4005263"/>
          <p14:tracePt t="156011" x="1936750" y="4022725"/>
          <p14:tracePt t="156018" x="1936750" y="4057650"/>
          <p14:tracePt t="156026" x="1936750" y="4065588"/>
          <p14:tracePt t="156033" x="1936750" y="4092575"/>
          <p14:tracePt t="156042" x="1936750" y="4110038"/>
          <p14:tracePt t="156049" x="1936750" y="4135438"/>
          <p14:tracePt t="156059" x="1936750" y="4144963"/>
          <p14:tracePt t="156066" x="1936750" y="4179888"/>
          <p14:tracePt t="156075" x="1936750" y="4187825"/>
          <p14:tracePt t="156082" x="1936750" y="4197350"/>
          <p14:tracePt t="156091" x="1936750" y="4222750"/>
          <p14:tracePt t="156098" x="1936750" y="4232275"/>
          <p14:tracePt t="156109" x="1936750" y="4240213"/>
          <p14:tracePt t="156114" x="1936750" y="4257675"/>
          <p14:tracePt t="156122" x="1936750" y="4275138"/>
          <p14:tracePt t="156130" x="1936750" y="4284663"/>
          <p14:tracePt t="156138" x="1936750" y="4302125"/>
          <p14:tracePt t="156146" x="1936750" y="4310063"/>
          <p14:tracePt t="156154" x="1936750" y="4327525"/>
          <p14:tracePt t="156162" x="1936750" y="4344988"/>
          <p14:tracePt t="156169" x="1936750" y="4354513"/>
          <p14:tracePt t="156298" x="1936750" y="4337050"/>
          <p14:tracePt t="156315" x="1936750" y="4284663"/>
          <p14:tracePt t="156324" x="1936750" y="4249738"/>
          <p14:tracePt t="156329" x="1936750" y="4240213"/>
          <p14:tracePt t="156337" x="1936750" y="4214813"/>
          <p14:tracePt t="156346" x="1936750" y="4187825"/>
          <p14:tracePt t="156354" x="1936750" y="4162425"/>
          <p14:tracePt t="156362" x="1936750" y="4144963"/>
          <p14:tracePt t="156370" x="1936750" y="4117975"/>
          <p14:tracePt t="156377" x="1936750" y="4083050"/>
          <p14:tracePt t="156385" x="1946275" y="4065588"/>
          <p14:tracePt t="156401" x="1946275" y="4030663"/>
          <p14:tracePt t="156409" x="1946275" y="4022725"/>
          <p14:tracePt t="156417" x="1946275" y="4013200"/>
          <p14:tracePt t="156425" x="1946275" y="3995738"/>
          <p14:tracePt t="156433" x="1946275" y="3978275"/>
          <p14:tracePt t="156441" x="1946275" y="3970338"/>
          <p14:tracePt t="156449" x="1946275" y="3952875"/>
          <p14:tracePt t="156465" x="1946275" y="3908425"/>
          <p14:tracePt t="156474" x="1946275" y="3900488"/>
          <p14:tracePt t="156481" x="1946275" y="3890963"/>
          <p14:tracePt t="156491" x="1946275" y="3865563"/>
          <p14:tracePt t="156497" x="1946275" y="3848100"/>
          <p14:tracePt t="156508" x="1946275" y="3813175"/>
          <p14:tracePt t="156513" x="1946275" y="3803650"/>
          <p14:tracePt t="156522" x="1963738" y="3778250"/>
          <p14:tracePt t="156529" x="1963738" y="3760788"/>
          <p14:tracePt t="156538" x="1963738" y="3733800"/>
          <p14:tracePt t="156546" x="1963738" y="3725863"/>
          <p14:tracePt t="156553" x="1963738" y="3690938"/>
          <p14:tracePt t="156562" x="1963738" y="3673475"/>
          <p14:tracePt t="156569" x="1963738" y="3638550"/>
          <p14:tracePt t="156578" x="1963738" y="3629025"/>
          <p14:tracePt t="156585" x="1963738" y="3621088"/>
          <p14:tracePt t="156593" x="1963738" y="3586163"/>
          <p14:tracePt t="156601" x="1963738" y="3576638"/>
          <p14:tracePt t="156609" x="1963738" y="3541713"/>
          <p14:tracePt t="156618" x="1963738" y="3533775"/>
          <p14:tracePt t="156625" x="1963738" y="3516313"/>
          <p14:tracePt t="156633" x="1963738" y="3506788"/>
          <p14:tracePt t="156641" x="1963738" y="3489325"/>
          <p14:tracePt t="156650" x="1963738" y="3471863"/>
          <p14:tracePt t="156658" x="1963738" y="3463925"/>
          <p14:tracePt t="156666" x="1963738" y="3454400"/>
          <p14:tracePt t="156674" x="1963738" y="3429000"/>
          <p14:tracePt t="156681" x="1963738" y="3421063"/>
          <p14:tracePt t="156691" x="1963738" y="3411538"/>
          <p14:tracePt t="156698" x="1963738" y="3403600"/>
          <p14:tracePt t="156708" x="1963738" y="3368675"/>
          <p14:tracePt t="156713" x="1963738" y="3359150"/>
          <p14:tracePt t="156730" x="1963738" y="3341688"/>
          <p14:tracePt t="156738" x="1963738" y="3324225"/>
          <p14:tracePt t="156754" x="1963738" y="3316288"/>
          <p14:tracePt t="156762" x="1963738" y="3298825"/>
          <p14:tracePt t="156769" x="1963738" y="3289300"/>
          <p14:tracePt t="156778" x="1963738" y="3271838"/>
          <p14:tracePt t="156786" x="1963738" y="3246438"/>
          <p14:tracePt t="156794" x="1963738" y="3236913"/>
          <p14:tracePt t="156801" x="1963738" y="3211513"/>
          <p14:tracePt t="156810" x="1963738" y="3201988"/>
          <p14:tracePt t="156818" x="1963738" y="3194050"/>
          <p14:tracePt t="156826" x="1954213" y="3184525"/>
          <p14:tracePt t="156834" x="1954213" y="3159125"/>
          <p14:tracePt t="156841" x="1954213" y="3149600"/>
          <p14:tracePt t="156849" x="1936750" y="3124200"/>
          <p14:tracePt t="156866" x="1936750" y="3106738"/>
          <p14:tracePt t="156874" x="1936750" y="3097213"/>
          <p14:tracePt t="156881" x="1919288" y="3079750"/>
          <p14:tracePt t="156891" x="1919288" y="3071813"/>
          <p14:tracePt t="156898" x="1911350" y="3054350"/>
          <p14:tracePt t="156908" x="1911350" y="3036888"/>
          <p14:tracePt t="156913" x="1911350" y="3027363"/>
          <p14:tracePt t="156930" x="1911350" y="3019425"/>
          <p14:tracePt t="156938" x="1901825" y="3009900"/>
          <p14:tracePt t="156946" x="1901825" y="2992438"/>
          <p14:tracePt t="156962" x="1893888" y="2984500"/>
          <p14:tracePt t="156970" x="1876425" y="2974975"/>
          <p14:tracePt t="156986" x="1876425" y="2967038"/>
          <p14:tracePt t="156993" x="1876425" y="2940050"/>
          <p14:tracePt t="157001" x="1866900" y="2932113"/>
          <p14:tracePt t="157010" x="1858963" y="2922588"/>
          <p14:tracePt t="157026" x="1858963" y="2905125"/>
          <p14:tracePt t="157033" x="1849438" y="2897188"/>
          <p14:tracePt t="157050" x="1849438" y="2887663"/>
          <p14:tracePt t="157058" x="1824038" y="2862263"/>
          <p14:tracePt t="157074" x="1814513" y="2852738"/>
          <p14:tracePt t="157081" x="1814513" y="2835275"/>
          <p14:tracePt t="157091" x="1806575" y="2817813"/>
          <p14:tracePt t="157097" x="1806575" y="2809875"/>
          <p14:tracePt t="157108" x="1806575" y="2800350"/>
          <p14:tracePt t="157114" x="1789113" y="2774950"/>
          <p14:tracePt t="157130" x="1789113" y="2765425"/>
          <p14:tracePt t="157146" x="1789113" y="2757488"/>
          <p14:tracePt t="157162" x="1779588" y="2730500"/>
          <p14:tracePt t="157186" x="1771650" y="2722563"/>
          <p14:tracePt t="157570" x="1771650" y="2730500"/>
          <p14:tracePt t="157594" x="1771650" y="2747963"/>
          <p14:tracePt t="157658" x="1771650" y="2757488"/>
          <p14:tracePt t="157666" x="1771650" y="2774950"/>
          <p14:tracePt t="157674" x="1771650" y="2782888"/>
          <p14:tracePt t="157697" x="1771650" y="2800350"/>
          <p14:tracePt t="157738" x="1771650" y="2817813"/>
          <p14:tracePt t="157754" x="1771650" y="2827338"/>
          <p14:tracePt t="157794" x="1771650" y="2835275"/>
          <p14:tracePt t="157801" x="1771650" y="2862263"/>
          <p14:tracePt t="157810" x="1771650" y="2870200"/>
          <p14:tracePt t="157826" x="1771650" y="2879725"/>
          <p14:tracePt t="157834" x="1771650" y="2887663"/>
          <p14:tracePt t="157850" x="1789113" y="2914650"/>
          <p14:tracePt t="157858" x="1789113" y="2922588"/>
          <p14:tracePt t="157874" x="1789113" y="2949575"/>
          <p14:tracePt t="157881" x="1797050" y="2957513"/>
          <p14:tracePt t="157891" x="1797050" y="2967038"/>
          <p14:tracePt t="157914" x="1797050" y="2974975"/>
          <p14:tracePt t="157946" x="1814513" y="3001963"/>
          <p14:tracePt t="158026" x="1814513" y="3019425"/>
          <p14:tracePt t="158042" x="1814513" y="3044825"/>
          <p14:tracePt t="158058" x="1831975" y="3054350"/>
          <p14:tracePt t="158090" x="1831975" y="3079750"/>
          <p14:tracePt t="158098" x="1831975" y="3089275"/>
          <p14:tracePt t="158114" x="1831975" y="3097213"/>
          <p14:tracePt t="158124" x="1831975" y="3106738"/>
          <p14:tracePt t="158130" x="1831975" y="3132138"/>
          <p14:tracePt t="158146" x="1831975" y="3141663"/>
          <p14:tracePt t="158154" x="1831975" y="3149600"/>
          <p14:tracePt t="158170" x="1831975" y="3167063"/>
          <p14:tracePt t="158178" x="1831975" y="3184525"/>
          <p14:tracePt t="158194" x="1831975" y="3194050"/>
          <p14:tracePt t="158202" x="1831975" y="3211513"/>
          <p14:tracePt t="158210" x="1831975" y="3219450"/>
          <p14:tracePt t="158226" x="1831975" y="3236913"/>
          <p14:tracePt t="158234" x="1831975" y="3254375"/>
          <p14:tracePt t="158242" x="1831975" y="3263900"/>
          <p14:tracePt t="158250" x="1831975" y="3271838"/>
          <p14:tracePt t="158266" x="1831975" y="3298825"/>
          <p14:tracePt t="158281" x="1831975" y="3306763"/>
          <p14:tracePt t="158298" x="1831975" y="3316288"/>
          <p14:tracePt t="158308" x="1831975" y="3324225"/>
          <p14:tracePt t="158324" x="1831975" y="3351213"/>
          <p14:tracePt t="158338" x="1831975" y="3359150"/>
          <p14:tracePt t="158354" x="1831975" y="3368675"/>
          <p14:tracePt t="158370" x="1831975" y="3386138"/>
          <p14:tracePt t="158378" x="1831975" y="3403600"/>
          <p14:tracePt t="158394" x="1831975" y="3429000"/>
          <p14:tracePt t="158401" x="1831975" y="3436938"/>
          <p14:tracePt t="158410" x="1831975" y="3454400"/>
          <p14:tracePt t="158418" x="1831975" y="3471863"/>
          <p14:tracePt t="158426" x="1831975" y="3481388"/>
          <p14:tracePt t="158442" x="1831975" y="3516313"/>
          <p14:tracePt t="158449" x="1831975" y="3524250"/>
          <p14:tracePt t="158457" x="1831975" y="3533775"/>
          <p14:tracePt t="158466" x="1831975" y="3568700"/>
          <p14:tracePt t="158474" x="1831975" y="3586163"/>
          <p14:tracePt t="158481" x="1831975" y="3621088"/>
          <p14:tracePt t="158491" x="1831975" y="3629025"/>
          <p14:tracePt t="158498" x="1831975" y="3656013"/>
          <p14:tracePt t="158507" x="1831975" y="3673475"/>
          <p14:tracePt t="158514" x="1831975" y="3698875"/>
          <p14:tracePt t="158524" x="1831975" y="3708400"/>
          <p14:tracePt t="158530" x="1831975" y="3743325"/>
          <p14:tracePt t="158538" x="1831975" y="3751263"/>
          <p14:tracePt t="158546" x="1831975" y="3760788"/>
          <p14:tracePt t="158554" x="1831975" y="3795713"/>
          <p14:tracePt t="158562" x="1831975" y="3803650"/>
          <p14:tracePt t="158570" x="1831975" y="3821113"/>
          <p14:tracePt t="158578" x="1831975" y="3838575"/>
          <p14:tracePt t="158586" x="1831975" y="3865563"/>
          <p14:tracePt t="158593" x="1831975" y="3873500"/>
          <p14:tracePt t="158602" x="1831975" y="3908425"/>
          <p14:tracePt t="158610" x="1831975" y="3917950"/>
          <p14:tracePt t="158618" x="1831975" y="3925888"/>
          <p14:tracePt t="158626" x="1831975" y="3952875"/>
          <p14:tracePt t="158633" x="1831975" y="3960813"/>
          <p14:tracePt t="158642" x="1831975" y="3970338"/>
          <p14:tracePt t="158650" x="1831975" y="4005263"/>
          <p14:tracePt t="158658" x="1831975" y="4013200"/>
          <p14:tracePt t="158666" x="1831975" y="4022725"/>
          <p14:tracePt t="158674" x="1831975" y="4057650"/>
          <p14:tracePt t="158682" x="1831975" y="4065588"/>
          <p14:tracePt t="158690" x="1831975" y="4092575"/>
          <p14:tracePt t="158698" x="1831975" y="4110038"/>
          <p14:tracePt t="158707" x="1831975" y="4135438"/>
          <p14:tracePt t="158714" x="1831975" y="4152900"/>
          <p14:tracePt t="158724" x="1831975" y="4179888"/>
          <p14:tracePt t="158730" x="1831975" y="4187825"/>
          <p14:tracePt t="158740" x="1831975" y="4197350"/>
          <p14:tracePt t="158754" x="1831975" y="4222750"/>
          <p14:tracePt t="158761" x="1831975" y="4232275"/>
          <p14:tracePt t="158858" x="1841500" y="4240213"/>
          <p14:tracePt t="158866" x="1841500" y="4214813"/>
          <p14:tracePt t="158876" x="1849438" y="4187825"/>
          <p14:tracePt t="158882" x="1849438" y="4144963"/>
          <p14:tracePt t="158892" x="1849438" y="4100513"/>
          <p14:tracePt t="158898" x="1849438" y="4057650"/>
          <p14:tracePt t="158908" x="1849438" y="4013200"/>
          <p14:tracePt t="158914" x="1849438" y="3952875"/>
          <p14:tracePt t="158924" x="1849438" y="3908425"/>
          <p14:tracePt t="158930" x="1849438" y="3856038"/>
          <p14:tracePt t="158940" x="1849438" y="3813175"/>
          <p14:tracePt t="158946" x="1849438" y="3751263"/>
          <p14:tracePt t="158954" x="1824038" y="3690938"/>
          <p14:tracePt t="158962" x="1814513" y="3638550"/>
          <p14:tracePt t="158970" x="1814513" y="3586163"/>
          <p14:tracePt t="158978" x="1814513" y="3533775"/>
          <p14:tracePt t="158986" x="1814513" y="3489325"/>
          <p14:tracePt t="159006" x="1814513" y="3421063"/>
          <p14:tracePt t="159010" x="1814513" y="3376613"/>
          <p14:tracePt t="159017" x="1814513" y="3359150"/>
          <p14:tracePt t="159026" x="1814513" y="3341688"/>
          <p14:tracePt t="159034" x="1814513" y="3316288"/>
          <p14:tracePt t="159042" x="1814513" y="3298825"/>
          <p14:tracePt t="159050" x="1814513" y="3271838"/>
          <p14:tracePt t="159058" x="1814513" y="3254375"/>
          <p14:tracePt t="159073" x="1814513" y="3236913"/>
          <p14:tracePt t="159081" x="1814513" y="3211513"/>
          <p14:tracePt t="159090" x="1814513" y="3201988"/>
          <p14:tracePt t="159107" x="1814513" y="3184525"/>
          <p14:tracePt t="159113" x="1814513" y="3149600"/>
          <p14:tracePt t="159124" x="1814513" y="3141663"/>
          <p14:tracePt t="159141" x="1814513" y="3097213"/>
          <p14:tracePt t="159146" x="1814513" y="3071813"/>
          <p14:tracePt t="159154" x="1814513" y="3054350"/>
          <p14:tracePt t="159162" x="1814513" y="3019425"/>
          <p14:tracePt t="159170" x="1814513" y="2984500"/>
          <p14:tracePt t="159178" x="1814513" y="2967038"/>
          <p14:tracePt t="159185" x="1814513" y="2940050"/>
          <p14:tracePt t="159194" x="1814513" y="2922588"/>
          <p14:tracePt t="159202" x="1806575" y="2887663"/>
          <p14:tracePt t="159210" x="1806575" y="2879725"/>
          <p14:tracePt t="159218" x="1806575" y="2852738"/>
          <p14:tracePt t="159226" x="1806575" y="2817813"/>
          <p14:tracePt t="159234" x="1806575" y="2809875"/>
          <p14:tracePt t="159242" x="1806575" y="2800350"/>
          <p14:tracePt t="159250" x="1806575" y="2765425"/>
          <p14:tracePt t="159490" x="1806575" y="2782888"/>
          <p14:tracePt t="159497" x="1806575" y="2817813"/>
          <p14:tracePt t="159507" x="1806575" y="2862263"/>
          <p14:tracePt t="159514" x="1814513" y="2914650"/>
          <p14:tracePt t="159525" x="1814513" y="2932113"/>
          <p14:tracePt t="159530" x="1814513" y="2967038"/>
          <p14:tracePt t="159540" x="1831975" y="3001963"/>
          <p14:tracePt t="159545" x="1841500" y="3036888"/>
          <p14:tracePt t="159554" x="1841500" y="3054350"/>
          <p14:tracePt t="159562" x="1841500" y="3079750"/>
          <p14:tracePt t="159570" x="1841500" y="3097213"/>
          <p14:tracePt t="159578" x="1841500" y="3106738"/>
          <p14:tracePt t="159586" x="1841500" y="3141663"/>
          <p14:tracePt t="159594" x="1841500" y="3149600"/>
          <p14:tracePt t="159602" x="1841500" y="3184525"/>
          <p14:tracePt t="159617" x="1841500" y="3211513"/>
          <p14:tracePt t="159626" x="1841500" y="3219450"/>
          <p14:tracePt t="159634" x="1841500" y="3254375"/>
          <p14:tracePt t="159642" x="1841500" y="3271838"/>
          <p14:tracePt t="159650" x="1841500" y="3306763"/>
          <p14:tracePt t="159658" x="1841500" y="3316288"/>
          <p14:tracePt t="159666" x="1841500" y="3351213"/>
          <p14:tracePt t="159673" x="1841500" y="3359150"/>
          <p14:tracePt t="159681" x="1841500" y="3386138"/>
          <p14:tracePt t="159690" x="1841500" y="3411538"/>
          <p14:tracePt t="159697" x="1841500" y="3429000"/>
          <p14:tracePt t="159708" x="1841500" y="3454400"/>
          <p14:tracePt t="159714" x="1841500" y="3481388"/>
          <p14:tracePt t="159724" x="1841500" y="3489325"/>
          <p14:tracePt t="159729" x="1824038" y="3516313"/>
          <p14:tracePt t="159740" x="1824038" y="3524250"/>
          <p14:tracePt t="159745" x="1824038" y="3533775"/>
          <p14:tracePt t="159754" x="1824038" y="3559175"/>
          <p14:tracePt t="159762" x="1824038" y="3576638"/>
          <p14:tracePt t="159770" x="1824038" y="3586163"/>
          <p14:tracePt t="159778" x="1824038" y="3603625"/>
          <p14:tracePt t="159786" x="1824038" y="3629025"/>
          <p14:tracePt t="159794" x="1824038" y="3646488"/>
          <p14:tracePt t="159802" x="1824038" y="3673475"/>
          <p14:tracePt t="159809" x="1824038" y="3690938"/>
          <p14:tracePt t="159818" x="1831975" y="3708400"/>
          <p14:tracePt t="159826" x="1831975" y="3743325"/>
          <p14:tracePt t="159834" x="1831975" y="3751263"/>
          <p14:tracePt t="159842" x="1831975" y="3786188"/>
          <p14:tracePt t="159850" x="1831975" y="3803650"/>
          <p14:tracePt t="159858" x="1831975" y="3821113"/>
          <p14:tracePt t="159866" x="1831975" y="3848100"/>
          <p14:tracePt t="159874" x="1831975" y="3873500"/>
          <p14:tracePt t="159881" x="1831975" y="3908425"/>
          <p14:tracePt t="159890" x="1831975" y="3917950"/>
          <p14:tracePt t="159898" x="1831975" y="3960813"/>
          <p14:tracePt t="159907" x="1831975" y="3970338"/>
          <p14:tracePt t="159914" x="1831975" y="4005263"/>
          <p14:tracePt t="159924" x="1831975" y="4013200"/>
          <p14:tracePt t="159930" x="1831975" y="4040188"/>
          <p14:tracePt t="159940" x="1831975" y="4065588"/>
          <p14:tracePt t="159946" x="1831975" y="4092575"/>
          <p14:tracePt t="159954" x="1831975" y="4110038"/>
          <p14:tracePt t="159962" x="1831975" y="4144963"/>
          <p14:tracePt t="159970" x="1831975" y="4170363"/>
          <p14:tracePt t="159977" x="1841500" y="4187825"/>
          <p14:tracePt t="159993" x="1841500" y="4197350"/>
          <p14:tracePt t="160002" x="1841500" y="4222750"/>
          <p14:tracePt t="160010" x="1841500" y="4232275"/>
          <p14:tracePt t="160026" x="1849438" y="4257675"/>
          <p14:tracePt t="160139" x="1849438" y="4249738"/>
          <p14:tracePt t="160146" x="1849438" y="4214813"/>
          <p14:tracePt t="160159" x="1849438" y="4162425"/>
          <p14:tracePt t="160163" x="1849438" y="4110038"/>
          <p14:tracePt t="160170" x="1849438" y="4057650"/>
          <p14:tracePt t="160178" x="1849438" y="3995738"/>
          <p14:tracePt t="160186" x="1849438" y="3943350"/>
          <p14:tracePt t="160194" x="1849438" y="3890963"/>
          <p14:tracePt t="160201" x="1849438" y="3848100"/>
          <p14:tracePt t="160209" x="1849438" y="3795713"/>
          <p14:tracePt t="160218" x="1849438" y="3733800"/>
          <p14:tracePt t="160226" x="1849438" y="3681413"/>
          <p14:tracePt t="160234" x="1849438" y="3638550"/>
          <p14:tracePt t="160242" x="1849438" y="3586163"/>
          <p14:tracePt t="160250" x="1849438" y="3541713"/>
          <p14:tracePt t="160258" x="1849438" y="3506788"/>
          <p14:tracePt t="160266" x="1849438" y="3463925"/>
          <p14:tracePt t="160273" x="1849438" y="3411538"/>
          <p14:tracePt t="160282" x="1849438" y="3376613"/>
          <p14:tracePt t="160290" x="1849438" y="3368675"/>
          <p14:tracePt t="160298" x="1849438" y="3341688"/>
          <p14:tracePt t="160307" x="1849438" y="3316288"/>
          <p14:tracePt t="160314" x="1849438" y="3281363"/>
          <p14:tracePt t="160324" x="1849438" y="3246438"/>
          <p14:tracePt t="160330" x="1849438" y="3211513"/>
          <p14:tracePt t="160340" x="1849438" y="3184525"/>
          <p14:tracePt t="160346" x="1849438" y="3149600"/>
          <p14:tracePt t="160354" x="1849438" y="3114675"/>
          <p14:tracePt t="160362" x="1849438" y="3097213"/>
          <p14:tracePt t="160370" x="1849438" y="3071813"/>
          <p14:tracePt t="160378" x="1849438" y="3036888"/>
          <p14:tracePt t="160386" x="1849438" y="3019425"/>
          <p14:tracePt t="160394" x="1849438" y="2984500"/>
          <p14:tracePt t="160401" x="1849438" y="2974975"/>
          <p14:tracePt t="160410" x="1876425" y="2949575"/>
          <p14:tracePt t="160418" x="1876425" y="2940050"/>
          <p14:tracePt t="160426" x="1876425" y="2932113"/>
          <p14:tracePt t="160434" x="1876425" y="2922588"/>
          <p14:tracePt t="160442" x="1876425" y="2905125"/>
          <p14:tracePt t="160450" x="1884363" y="2887663"/>
          <p14:tracePt t="160458" x="1884363" y="2879725"/>
          <p14:tracePt t="160474" x="1884363" y="2862263"/>
          <p14:tracePt t="160514" x="1884363" y="2852738"/>
          <p14:tracePt t="160602" x="1893888" y="2862263"/>
          <p14:tracePt t="160610" x="1893888" y="2879725"/>
          <p14:tracePt t="160618" x="1893888" y="2922588"/>
          <p14:tracePt t="160626" x="1901825" y="2957513"/>
          <p14:tracePt t="160634" x="1901825" y="2992438"/>
          <p14:tracePt t="160642" x="1901825" y="3044825"/>
          <p14:tracePt t="160650" x="1928813" y="3089275"/>
          <p14:tracePt t="160658" x="1928813" y="3132138"/>
          <p14:tracePt t="160666" x="1928813" y="3167063"/>
          <p14:tracePt t="160674" x="1936750" y="3211513"/>
          <p14:tracePt t="160681" x="1946275" y="3263900"/>
          <p14:tracePt t="160690" x="1946275" y="3298825"/>
          <p14:tracePt t="160698" x="1946275" y="3324225"/>
          <p14:tracePt t="160707" x="1946275" y="3368675"/>
          <p14:tracePt t="160714" x="1963738" y="3411538"/>
          <p14:tracePt t="160724" x="1981200" y="3454400"/>
          <p14:tracePt t="160729" x="1981200" y="3489325"/>
          <p14:tracePt t="160741" x="1981200" y="3524250"/>
          <p14:tracePt t="160746" x="1981200" y="3541713"/>
          <p14:tracePt t="160754" x="1989138" y="3576638"/>
          <p14:tracePt t="160761" x="2006600" y="3621088"/>
          <p14:tracePt t="160770" x="2006600" y="3646488"/>
          <p14:tracePt t="160777" x="2006600" y="3690938"/>
          <p14:tracePt t="160786" x="2006600" y="3708400"/>
          <p14:tracePt t="160794" x="2006600" y="3751263"/>
          <p14:tracePt t="160802" x="2006600" y="3795713"/>
          <p14:tracePt t="160810" x="2006600" y="3821113"/>
          <p14:tracePt t="160817" x="2006600" y="3865563"/>
          <p14:tracePt t="160826" x="2006600" y="3890963"/>
          <p14:tracePt t="160834" x="2006600" y="3925888"/>
          <p14:tracePt t="160842" x="2006600" y="3960813"/>
          <p14:tracePt t="160850" x="1989138" y="4005263"/>
          <p14:tracePt t="160857" x="1989138" y="4022725"/>
          <p14:tracePt t="160866" x="1989138" y="4040188"/>
          <p14:tracePt t="160874" x="1989138" y="4065588"/>
          <p14:tracePt t="160881" x="1989138" y="4092575"/>
          <p14:tracePt t="160890" x="1989138" y="4110038"/>
          <p14:tracePt t="160898" x="1989138" y="4135438"/>
          <p14:tracePt t="160907" x="1981200" y="4170363"/>
          <p14:tracePt t="160913" x="1981200" y="4179888"/>
          <p14:tracePt t="160923" x="1981200" y="4187825"/>
          <p14:tracePt t="160929" x="1963738" y="4197350"/>
          <p14:tracePt t="160940" x="1963738" y="4222750"/>
          <p14:tracePt t="160956" x="1963738" y="4232275"/>
          <p14:tracePt t="161106" x="1954213" y="4214813"/>
          <p14:tracePt t="161114" x="1954213" y="4197350"/>
          <p14:tracePt t="161123" x="1954213" y="4187825"/>
          <p14:tracePt t="161139" x="1954213" y="4170363"/>
          <p14:tracePt t="161154" x="1954213" y="4162425"/>
          <p14:tracePt t="161170" x="1954213" y="4144963"/>
          <p14:tracePt t="161178" x="1954213" y="4127500"/>
          <p14:tracePt t="161194" x="1954213" y="4110038"/>
          <p14:tracePt t="161202" x="1954213" y="4083050"/>
          <p14:tracePt t="161210" x="1954213" y="4065588"/>
          <p14:tracePt t="161226" x="1954213" y="4057650"/>
          <p14:tracePt t="161234" x="1954213" y="4030663"/>
          <p14:tracePt t="161315" x="1954213" y="4022725"/>
          <p14:tracePt t="179315" x="1901825" y="3970338"/>
          <p14:tracePt t="179322" x="1684338" y="3943350"/>
          <p14:tracePt t="179330" x="1465263" y="3908425"/>
          <p14:tracePt t="179338" x="1255713" y="3900488"/>
          <p14:tracePt t="179346" x="1047750" y="3883025"/>
          <p14:tracePt t="179354" x="846138" y="3908425"/>
          <p14:tracePt t="179361" x="611188" y="3917950"/>
          <p14:tracePt t="179370" x="427038" y="3935413"/>
          <p14:tracePt t="179378" x="209550" y="3960813"/>
          <p14:tracePt t="179578" x="244475" y="4711700"/>
          <p14:tracePt t="179586" x="349250" y="4564063"/>
          <p14:tracePt t="179594" x="454025" y="4389438"/>
          <p14:tracePt t="179602" x="506413" y="4187825"/>
          <p14:tracePt t="179610" x="541338" y="3952875"/>
          <p14:tracePt t="179620" x="584200" y="3751263"/>
          <p14:tracePt t="179626" x="619125" y="3551238"/>
          <p14:tracePt t="179636" x="628650" y="3333750"/>
          <p14:tracePt t="179642" x="611188" y="3167063"/>
          <p14:tracePt t="179652" x="593725" y="3071813"/>
          <p14:tracePt t="179657" x="549275" y="2984500"/>
          <p14:tracePt t="179668" x="471488" y="2932113"/>
          <p14:tracePt t="179674" x="409575" y="2897188"/>
          <p14:tracePt t="179682" x="331788" y="2852738"/>
          <p14:tracePt t="179690" x="209550" y="2809875"/>
          <p14:tracePt t="179698" x="112713" y="2765425"/>
          <p14:tracePt t="179706" x="17463" y="2730500"/>
          <p14:tracePt t="179906" x="304800" y="4484688"/>
          <p14:tracePt t="179914" x="506413" y="4476750"/>
          <p14:tracePt t="179922" x="723900" y="4406900"/>
          <p14:tracePt t="179930" x="925513" y="4337050"/>
          <p14:tracePt t="179938" x="1135063" y="4275138"/>
          <p14:tracePt t="179946" x="1290638" y="4205288"/>
          <p14:tracePt t="179954" x="1412875" y="4117975"/>
          <p14:tracePt t="179962" x="1492250" y="4065588"/>
          <p14:tracePt t="179970" x="1544638" y="4013200"/>
          <p14:tracePt t="179978" x="1570038" y="3970338"/>
          <p14:tracePt t="179985" x="1579563" y="3943350"/>
          <p14:tracePt t="180010" x="1570038" y="3908425"/>
          <p14:tracePt t="180019" x="1552575" y="3900488"/>
          <p14:tracePt t="180026" x="1509713" y="3900488"/>
          <p14:tracePt t="180035" x="1457325" y="3900488"/>
          <p14:tracePt t="180041" x="1370013" y="3900488"/>
          <p14:tracePt t="180052" x="1282700" y="3925888"/>
          <p14:tracePt t="180058" x="1203325" y="3978275"/>
          <p14:tracePt t="180069" x="1108075" y="4065588"/>
          <p14:tracePt t="180074" x="1047750" y="4152900"/>
          <p14:tracePt t="180082" x="985838" y="4257675"/>
          <p14:tracePt t="180090" x="915988" y="4362450"/>
          <p14:tracePt t="180098" x="863600" y="4484688"/>
          <p14:tracePt t="180106" x="820738" y="4614863"/>
          <p14:tracePt t="180113" x="785813" y="4737100"/>
          <p14:tracePt t="180122" x="768350" y="4851400"/>
          <p14:tracePt t="180129" x="758825" y="4973638"/>
          <p14:tracePt t="180138" x="758825" y="5086350"/>
          <p14:tracePt t="180146" x="758825" y="5191125"/>
          <p14:tracePt t="180154" x="758825" y="5305425"/>
          <p14:tracePt t="180162" x="803275" y="5392738"/>
          <p14:tracePt t="180170" x="855663" y="5487988"/>
          <p14:tracePt t="180177" x="925513" y="5567363"/>
          <p14:tracePt t="180186" x="1012825" y="5619750"/>
          <p14:tracePt t="180194" x="1073150" y="5662613"/>
          <p14:tracePt t="180202" x="1177925" y="5672138"/>
          <p14:tracePt t="180210" x="1273175" y="5680075"/>
          <p14:tracePt t="180219" x="1335088" y="5680075"/>
          <p14:tracePt t="180226" x="1422400" y="5680075"/>
          <p14:tracePt t="180235" x="1482725" y="5680075"/>
          <p14:tracePt t="180241" x="1527175" y="5654675"/>
          <p14:tracePt t="180252" x="1570038" y="5602288"/>
          <p14:tracePt t="180258" x="1579563" y="5549900"/>
          <p14:tracePt t="180269" x="1579563" y="5497513"/>
          <p14:tracePt t="180274" x="1597025" y="5453063"/>
          <p14:tracePt t="180282" x="1597025" y="5418138"/>
          <p14:tracePt t="180290" x="1587500" y="5375275"/>
          <p14:tracePt t="180298" x="1570038" y="5348288"/>
          <p14:tracePt t="180306" x="1552575" y="5322888"/>
          <p14:tracePt t="180313" x="1544638" y="5305425"/>
          <p14:tracePt t="180321" x="1527175" y="5295900"/>
          <p14:tracePt t="180338" x="1509713" y="5295900"/>
          <p14:tracePt t="180346" x="1482725" y="5295900"/>
          <p14:tracePt t="180354" x="1474788" y="5295900"/>
          <p14:tracePt t="180361" x="1457325" y="5295900"/>
          <p14:tracePt t="180370" x="1430338" y="5313363"/>
          <p14:tracePt t="180377" x="1422400" y="5365750"/>
          <p14:tracePt t="180386" x="1422400" y="5400675"/>
          <p14:tracePt t="180394" x="1422400" y="5445125"/>
          <p14:tracePt t="180402" x="1422400" y="5480050"/>
          <p14:tracePt t="180410" x="1422400" y="5497513"/>
          <p14:tracePt t="180426" x="1457325" y="5532438"/>
          <p14:tracePt t="180436" x="1492250" y="5540375"/>
          <p14:tracePt t="180442" x="1570038" y="5540375"/>
          <p14:tracePt t="180452" x="1639888" y="5540375"/>
          <p14:tracePt t="180458" x="1709738" y="5540375"/>
          <p14:tracePt t="180469" x="1797050" y="5505450"/>
          <p14:tracePt t="180475" x="1876425" y="5462588"/>
          <p14:tracePt t="180482" x="1936750" y="5410200"/>
          <p14:tracePt t="180490" x="1971675" y="5365750"/>
          <p14:tracePt t="180498" x="1989138" y="5322888"/>
          <p14:tracePt t="180506" x="2006600" y="5278438"/>
          <p14:tracePt t="180514" x="2006600" y="5253038"/>
          <p14:tracePt t="180530" x="2006600" y="5218113"/>
          <p14:tracePt t="180538" x="2006600" y="5208588"/>
          <p14:tracePt t="180546" x="1963738" y="5173663"/>
          <p14:tracePt t="180554" x="1946275" y="5156200"/>
          <p14:tracePt t="180562" x="1911350" y="5148263"/>
          <p14:tracePt t="180570" x="1866900" y="5148263"/>
          <p14:tracePt t="180577" x="1824038" y="5130800"/>
          <p14:tracePt t="180586" x="1779588" y="5130800"/>
          <p14:tracePt t="180593" x="1727200" y="5113338"/>
          <p14:tracePt t="180602" x="1701800" y="5103813"/>
          <p14:tracePt t="180610" x="1674813" y="5086350"/>
          <p14:tracePt t="180619" x="1649413" y="5078413"/>
          <p14:tracePt t="183690" x="1674813" y="5113338"/>
          <p14:tracePt t="183698" x="1762125" y="5226050"/>
          <p14:tracePt t="183707" x="1831975" y="5287963"/>
          <p14:tracePt t="183714" x="1893888" y="5330825"/>
          <p14:tracePt t="183722" x="1971675" y="5375275"/>
          <p14:tracePt t="183730" x="2058988" y="5410200"/>
          <p14:tracePt t="183738" x="2111375" y="5453063"/>
          <p14:tracePt t="183746" x="2190750" y="5487988"/>
          <p14:tracePt t="183754" x="2268538" y="5522913"/>
          <p14:tracePt t="183762" x="2328863" y="5540375"/>
          <p14:tracePt t="183770" x="2408238" y="5549900"/>
          <p14:tracePt t="183778" x="2486025" y="5567363"/>
          <p14:tracePt t="183786" x="2538413" y="5567363"/>
          <p14:tracePt t="183794" x="2590800" y="5567363"/>
          <p14:tracePt t="183802" x="2635250" y="5567363"/>
          <p14:tracePt t="183810" x="2678113" y="5567363"/>
          <p14:tracePt t="183818" x="2713038" y="5567363"/>
          <p14:tracePt t="183826" x="2730500" y="5567363"/>
          <p14:tracePt t="183835" x="2765425" y="5557838"/>
          <p14:tracePt t="183842" x="2792413" y="5549900"/>
          <p14:tracePt t="183852" x="2817813" y="5522913"/>
          <p14:tracePt t="183858" x="2852738" y="5514975"/>
          <p14:tracePt t="183868" x="2879725" y="5505450"/>
          <p14:tracePt t="183874" x="2897188" y="5480050"/>
          <p14:tracePt t="183885" x="2932113" y="5462588"/>
          <p14:tracePt t="183890" x="2967038" y="5427663"/>
          <p14:tracePt t="183899" x="2984500" y="5418138"/>
          <p14:tracePt t="183906" x="2992438" y="5392738"/>
          <p14:tracePt t="183914" x="3019425" y="5375275"/>
          <p14:tracePt t="183922" x="3027363" y="5365750"/>
          <p14:tracePt t="183930" x="3054350" y="5330825"/>
          <p14:tracePt t="183946" x="3054350" y="5322888"/>
          <p14:tracePt t="183954" x="3062288" y="5305425"/>
          <p14:tracePt t="183962" x="3071813" y="5295900"/>
          <p14:tracePt t="183978" x="3071813" y="5287963"/>
          <p14:tracePt t="184002" x="3071813" y="5278438"/>
          <p14:tracePt t="184009" x="3071813" y="5260975"/>
          <p14:tracePt t="184018" x="3071813" y="5235575"/>
          <p14:tracePt t="184026" x="3071813" y="5218113"/>
          <p14:tracePt t="184034" x="3071813" y="5200650"/>
          <p14:tracePt t="184042" x="3071813" y="5165725"/>
          <p14:tracePt t="184051" x="3054350" y="5156200"/>
          <p14:tracePt t="184058" x="3036888" y="5113338"/>
          <p14:tracePt t="184068" x="3027363" y="5086350"/>
          <p14:tracePt t="184074" x="2992438" y="5043488"/>
          <p14:tracePt t="184084" x="2957513" y="5016500"/>
          <p14:tracePt t="184090" x="2940050" y="4981575"/>
          <p14:tracePt t="184098" x="2905125" y="4938713"/>
          <p14:tracePt t="184106" x="2897188" y="4903788"/>
          <p14:tracePt t="187371" x="2852738" y="4894263"/>
          <p14:tracePt t="187377" x="2705100" y="4894263"/>
          <p14:tracePt t="187386" x="2530475" y="4859338"/>
          <p14:tracePt t="187394" x="2311400" y="4816475"/>
          <p14:tracePt t="187402" x="2181225" y="4772025"/>
          <p14:tracePt t="187410" x="2041525" y="4754563"/>
          <p14:tracePt t="187417" x="1936750" y="4729163"/>
          <p14:tracePt t="187426" x="1858963" y="4729163"/>
          <p14:tracePt t="187433" x="1814513" y="4729163"/>
          <p14:tracePt t="187442" x="1806575" y="4729163"/>
          <p14:tracePt t="187506" x="1789113" y="4729163"/>
          <p14:tracePt t="187514" x="1893888" y="4781550"/>
          <p14:tracePt t="187522" x="2016125" y="4833938"/>
          <p14:tracePt t="187530" x="2163763" y="4921250"/>
          <p14:tracePt t="187538" x="2338388" y="5026025"/>
          <p14:tracePt t="187546" x="2530475" y="5173663"/>
          <p14:tracePt t="187554" x="2747963" y="5322888"/>
          <p14:tracePt t="187562" x="2974975" y="5505450"/>
          <p14:tracePt t="187570" x="3201988" y="5680075"/>
          <p14:tracePt t="187578" x="3463925" y="5845175"/>
          <p14:tracePt t="187586" x="3690938" y="5984875"/>
          <p14:tracePt t="187594" x="3952875" y="6116638"/>
          <p14:tracePt t="187602" x="4187825" y="6221413"/>
          <p14:tracePt t="187610" x="4379913" y="6273800"/>
          <p14:tracePt t="187618" x="4519613" y="6308725"/>
          <p14:tracePt t="187625" x="4649788" y="6308725"/>
          <p14:tracePt t="187633" x="4772025" y="6308725"/>
          <p14:tracePt t="187641" x="4859338" y="6308725"/>
          <p14:tracePt t="187650" x="4929188" y="6246813"/>
          <p14:tracePt t="187658" x="4981575" y="6194425"/>
          <p14:tracePt t="187667" x="4999038" y="6089650"/>
          <p14:tracePt t="187674" x="5026025" y="6037263"/>
          <p14:tracePt t="187684" x="5033963" y="5959475"/>
          <p14:tracePt t="187690" x="5033963" y="5889625"/>
          <p14:tracePt t="187701" x="5016500" y="5827713"/>
          <p14:tracePt t="187705" x="5008563" y="5775325"/>
          <p14:tracePt t="187714" x="4991100" y="5732463"/>
          <p14:tracePt t="187721" x="4973638" y="5689600"/>
          <p14:tracePt t="187730" x="4964113" y="5645150"/>
          <p14:tracePt t="187738" x="4964113" y="5610225"/>
          <p14:tracePt t="187746" x="4964113" y="5602288"/>
          <p14:tracePt t="187754" x="4964113" y="5557838"/>
          <p14:tracePt t="187762" x="4964113" y="5540375"/>
          <p14:tracePt t="187770" x="4973638" y="5480050"/>
          <p14:tracePt t="187778" x="4991100" y="5462588"/>
          <p14:tracePt t="187786" x="5016500" y="5435600"/>
          <p14:tracePt t="187794" x="5026025" y="5427663"/>
          <p14:tracePt t="187802" x="5033963" y="5418138"/>
          <p14:tracePt t="187866" x="4956175" y="5418138"/>
          <p14:tracePt t="187874" x="4859338" y="5418138"/>
          <p14:tracePt t="187883" x="4746625" y="5418138"/>
          <p14:tracePt t="187889" x="4641850" y="5418138"/>
          <p14:tracePt t="187900" x="4537075" y="5418138"/>
          <p14:tracePt t="187905" x="4441825" y="5418138"/>
          <p14:tracePt t="187917" x="4354513" y="5365750"/>
          <p14:tracePt t="187922" x="4275138" y="5322888"/>
          <p14:tracePt t="187931" x="4205288" y="5243513"/>
          <p14:tracePt t="187938" x="4135438" y="5165725"/>
          <p14:tracePt t="187946" x="4075113" y="5043488"/>
          <p14:tracePt t="187954" x="4013200" y="4911725"/>
          <p14:tracePt t="187962" x="3995738" y="4772025"/>
          <p14:tracePt t="187970" x="3987800" y="4632325"/>
          <p14:tracePt t="187978" x="3987800" y="4449763"/>
          <p14:tracePt t="187986" x="3987800" y="4327525"/>
          <p14:tracePt t="188001" x="4030663" y="4170363"/>
          <p14:tracePt t="188003" x="4110038" y="4013200"/>
          <p14:tracePt t="188010" x="4197350" y="3865563"/>
          <p14:tracePt t="188018" x="4302125" y="3716338"/>
          <p14:tracePt t="188026" x="4406900" y="3551238"/>
          <p14:tracePt t="188034" x="4511675" y="3403600"/>
          <p14:tracePt t="188042" x="4641850" y="3271838"/>
          <p14:tracePt t="188051" x="4754563" y="3141663"/>
          <p14:tracePt t="188058" x="4851400" y="3019425"/>
          <p14:tracePt t="188066" x="4946650" y="2897188"/>
          <p14:tracePt t="188074" x="5016500" y="2800350"/>
          <p14:tracePt t="188083" x="5060950" y="2713038"/>
          <p14:tracePt t="188090" x="5078413" y="2660650"/>
          <p14:tracePt t="188100" x="5103813" y="2635250"/>
          <p14:tracePt t="188106" x="5103813" y="2617788"/>
          <p14:tracePt t="188114" x="5103813" y="2600325"/>
          <p14:tracePt t="188130" x="5095875" y="2590800"/>
          <p14:tracePt t="188138" x="5086350" y="2590800"/>
          <p14:tracePt t="188146" x="5060950" y="2590800"/>
          <p14:tracePt t="188154" x="5043488" y="2590800"/>
          <p14:tracePt t="188162" x="5008563" y="2600325"/>
          <p14:tracePt t="188170" x="4991100" y="2625725"/>
          <p14:tracePt t="188178" x="4964113" y="2660650"/>
          <p14:tracePt t="188186" x="4929188" y="2713038"/>
          <p14:tracePt t="188194" x="4921250" y="2747963"/>
          <p14:tracePt t="188202" x="4903788" y="2782888"/>
          <p14:tracePt t="188210" x="4868863" y="2844800"/>
          <p14:tracePt t="188218" x="4841875" y="2879725"/>
          <p14:tracePt t="188226" x="4816475" y="2887663"/>
          <p14:tracePt t="188233" x="4772025" y="2932113"/>
          <p14:tracePt t="188241" x="4746625" y="2949575"/>
          <p14:tracePt t="188250" x="4702175" y="2974975"/>
          <p14:tracePt t="188258" x="4659313" y="2992438"/>
          <p14:tracePt t="188267" x="4614863" y="3001963"/>
          <p14:tracePt t="188274" x="4597400" y="3001963"/>
          <p14:tracePt t="188283" x="4564063" y="3001963"/>
          <p14:tracePt t="188290" x="4554538" y="3001963"/>
          <p14:tracePt t="188306" x="4519613" y="2984500"/>
          <p14:tracePt t="188316" x="4494213" y="2967038"/>
          <p14:tracePt t="188322" x="4484688" y="2940050"/>
          <p14:tracePt t="188331" x="4467225" y="2905125"/>
          <p14:tracePt t="188338" x="4432300" y="2852738"/>
          <p14:tracePt t="188346" x="4432300" y="2809875"/>
          <p14:tracePt t="188354" x="4406900" y="2765425"/>
          <p14:tracePt t="188362" x="4389438" y="2730500"/>
          <p14:tracePt t="188370" x="4379913" y="2705100"/>
          <p14:tracePt t="188378" x="4379913" y="2687638"/>
          <p14:tracePt t="188386" x="4379913" y="2660650"/>
          <p14:tracePt t="188394" x="4362450" y="2635250"/>
          <p14:tracePt t="188410" x="4354513" y="2590800"/>
          <p14:tracePt t="188426" x="4354513" y="2582863"/>
          <p14:tracePt t="188458" x="4337050" y="2547938"/>
          <p14:tracePt t="188474" x="4337050" y="2530475"/>
          <p14:tracePt t="188483" x="4319588" y="2495550"/>
          <p14:tracePt t="188490" x="4319588" y="2451100"/>
          <p14:tracePt t="188500" x="4310063" y="2416175"/>
          <p14:tracePt t="188506" x="4310063" y="2381250"/>
          <p14:tracePt t="188517" x="4302125" y="2320925"/>
          <p14:tracePt t="188522" x="4302125" y="2278063"/>
          <p14:tracePt t="188530" x="4302125" y="2268538"/>
          <p14:tracePt t="188538" x="4302125" y="2251075"/>
          <p14:tracePt t="188547" x="4327525" y="2251075"/>
          <p14:tracePt t="188554" x="4337050" y="2278063"/>
          <p14:tracePt t="188562" x="4337050" y="2293938"/>
          <p14:tracePt t="188570" x="4337050" y="2320925"/>
          <p14:tracePt t="188578" x="4337050" y="2338388"/>
          <p14:tracePt t="188586" x="4337050" y="2346325"/>
          <p14:tracePt t="188594" x="4337050" y="2363788"/>
          <p14:tracePt t="188699" x="4337050" y="2390775"/>
          <p14:tracePt t="188706" x="4337050" y="2398713"/>
          <p14:tracePt t="188718" x="4337050" y="2425700"/>
          <p14:tracePt t="188722" x="4310063" y="2451100"/>
          <p14:tracePt t="188731" x="4292600" y="2486025"/>
          <p14:tracePt t="188738" x="4267200" y="2513013"/>
          <p14:tracePt t="188746" x="4232275" y="2555875"/>
          <p14:tracePt t="188754" x="4205288" y="2582863"/>
          <p14:tracePt t="188762" x="4144963" y="2652713"/>
          <p14:tracePt t="188770" x="4075113" y="2730500"/>
          <p14:tracePt t="188778" x="3995738" y="2817813"/>
          <p14:tracePt t="188786" x="3917950" y="2922588"/>
          <p14:tracePt t="188794" x="3838575" y="3044825"/>
          <p14:tracePt t="188802" x="3751263" y="3141663"/>
          <p14:tracePt t="188809" x="3681413" y="3254375"/>
          <p14:tracePt t="188818" x="3611563" y="3341688"/>
          <p14:tracePt t="188826" x="3533775" y="3429000"/>
          <p14:tracePt t="188834" x="3446463" y="3524250"/>
          <p14:tracePt t="188842" x="3376613" y="3611563"/>
          <p14:tracePt t="188849" x="3289300" y="3690938"/>
          <p14:tracePt t="188858" x="3211513" y="3743325"/>
          <p14:tracePt t="188867" x="3141663" y="3795713"/>
          <p14:tracePt t="188874" x="3079750" y="3830638"/>
          <p14:tracePt t="188883" x="3027363" y="3873500"/>
          <p14:tracePt t="188890" x="3009900" y="3883025"/>
          <p14:tracePt t="188900" x="2984500" y="3917950"/>
          <p14:tracePt t="188906" x="2967038" y="3925888"/>
          <p14:tracePt t="188914" x="2949575" y="3935413"/>
          <p14:tracePt t="188922" x="2940050" y="3952875"/>
          <p14:tracePt t="188930" x="2914650" y="3970338"/>
          <p14:tracePt t="188946" x="2897188" y="3978275"/>
          <p14:tracePt t="188954" x="2870200" y="3995738"/>
          <p14:tracePt t="188962" x="2835275" y="4013200"/>
          <p14:tracePt t="188970" x="2792413" y="4022725"/>
          <p14:tracePt t="188978" x="2747963" y="4040188"/>
          <p14:tracePt t="188986" x="2730500" y="4048125"/>
          <p14:tracePt t="188999" x="2678113" y="4048125"/>
          <p14:tracePt t="189003" x="2635250" y="4065588"/>
          <p14:tracePt t="189009" x="2590800" y="4083050"/>
          <p14:tracePt t="189018" x="2565400" y="4083050"/>
          <p14:tracePt t="189026" x="2530475" y="4083050"/>
          <p14:tracePt t="189034" x="2513013" y="4083050"/>
          <p14:tracePt t="189041" x="2478088" y="4092575"/>
          <p14:tracePt t="189058" x="2433638" y="4100513"/>
          <p14:tracePt t="189066" x="2390775" y="4127500"/>
          <p14:tracePt t="189074" x="2346325" y="4135438"/>
          <p14:tracePt t="189083" x="2311400" y="4152900"/>
          <p14:tracePt t="189090" x="2260600" y="4187825"/>
          <p14:tracePt t="189099" x="2198688" y="4222750"/>
          <p14:tracePt t="189106" x="2155825" y="4257675"/>
          <p14:tracePt t="189116" x="2111375" y="4284663"/>
          <p14:tracePt t="189121" x="2085975" y="4302125"/>
          <p14:tracePt t="189130" x="2041525" y="4319588"/>
          <p14:tracePt t="189138" x="2033588" y="4319588"/>
        </p14:tracePtLst>
      </p14:laserTraceLst>
    </p:ext>
  </p:extLs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>
            <a:extLst>
              <a:ext uri="{FF2B5EF4-FFF2-40B4-BE49-F238E27FC236}">
                <a16:creationId xmlns:a16="http://schemas.microsoft.com/office/drawing/2014/main" id="{A154F849-2D6C-6826-0DBC-8E52449A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1752600" cy="16764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75779" name="Oval 3">
            <a:extLst>
              <a:ext uri="{FF2B5EF4-FFF2-40B4-BE49-F238E27FC236}">
                <a16:creationId xmlns:a16="http://schemas.microsoft.com/office/drawing/2014/main" id="{9B69F32E-D334-77E9-2C00-A79CBE9C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447800" cy="1295400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75780" name="Line 4">
            <a:extLst>
              <a:ext uri="{FF2B5EF4-FFF2-40B4-BE49-F238E27FC236}">
                <a16:creationId xmlns:a16="http://schemas.microsoft.com/office/drawing/2014/main" id="{A6506687-6982-75D4-F471-7477678CF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06680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8FC9B593-F220-1A28-01E1-900D1E6A5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2514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B72AFDD3-B24A-F5CE-4846-A9B25AF30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3" name="Line 7">
            <a:extLst>
              <a:ext uri="{FF2B5EF4-FFF2-40B4-BE49-F238E27FC236}">
                <a16:creationId xmlns:a16="http://schemas.microsoft.com/office/drawing/2014/main" id="{B4744EB2-E593-60BB-5621-C4CA93942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4" name="Line 8">
            <a:extLst>
              <a:ext uri="{FF2B5EF4-FFF2-40B4-BE49-F238E27FC236}">
                <a16:creationId xmlns:a16="http://schemas.microsoft.com/office/drawing/2014/main" id="{CEC7AA98-84B8-CB42-91E0-673D80181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5" name="Line 9">
            <a:extLst>
              <a:ext uri="{FF2B5EF4-FFF2-40B4-BE49-F238E27FC236}">
                <a16:creationId xmlns:a16="http://schemas.microsoft.com/office/drawing/2014/main" id="{2A73833C-285E-2485-9AA6-452FA7D5B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4384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5A23675D-8207-1D20-7CA3-432ECE29B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2590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BEDDFC88-19E4-B12E-0DC5-DE820F47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2743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7927200F-AAA6-BD3D-2622-8AF60FE64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590800"/>
            <a:ext cx="3009900" cy="0"/>
          </a:xfrm>
          <a:prstGeom prst="line">
            <a:avLst/>
          </a:prstGeom>
          <a:noFill/>
          <a:ln w="57150">
            <a:solidFill>
              <a:srgbClr val="12F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05C4F6CA-8AE5-BE02-5B19-DE35C7AC8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948113"/>
            <a:ext cx="2971800" cy="76200"/>
          </a:xfrm>
          <a:prstGeom prst="line">
            <a:avLst/>
          </a:prstGeom>
          <a:noFill/>
          <a:ln w="57150">
            <a:solidFill>
              <a:srgbClr val="12F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90" name="Οβάλ 1">
            <a:extLst>
              <a:ext uri="{FF2B5EF4-FFF2-40B4-BE49-F238E27FC236}">
                <a16:creationId xmlns:a16="http://schemas.microsoft.com/office/drawing/2014/main" id="{2BC1DCFC-DD83-1D87-B4EC-3A29E347E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833688"/>
            <a:ext cx="863600" cy="885825"/>
          </a:xfrm>
          <a:prstGeom prst="ellipse">
            <a:avLst/>
          </a:prstGeom>
          <a:solidFill>
            <a:srgbClr val="12FA3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E7521ED-912F-5729-7165-A0A37F97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2046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FFFFFF"/>
                </a:solidFill>
              </a:rPr>
              <a:t>Φωτοανιχνευτής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CF14049F-7C57-1B7F-A1A7-6B39998C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6250"/>
            <a:ext cx="370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rgbClr val="FFFFFF"/>
                </a:solidFill>
              </a:rPr>
              <a:t>Σωστή ευθυγράμμιση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1"/>
    </mc:Choice>
    <mc:Fallback xmlns="">
      <p:transition spd="slow" advTm="11401"/>
    </mc:Fallback>
  </mc:AlternateContent>
  <p:extLst>
    <p:ext uri="{3A86A75C-4F4B-4683-9AE1-C65F6400EC91}">
      <p14:laserTraceLst xmlns:p14="http://schemas.microsoft.com/office/powerpoint/2010/main">
        <p14:tracePtLst>
          <p14:tracePt t="2810" x="1806575" y="4362450"/>
          <p14:tracePt t="2817" x="1474788" y="4459288"/>
          <p14:tracePt t="2825" x="1090613" y="4564063"/>
          <p14:tracePt t="2833" x="723900" y="4667250"/>
          <p14:tracePt t="2841" x="374650" y="4754563"/>
          <p14:tracePt t="3042" x="192088" y="4162425"/>
          <p14:tracePt t="3049" x="304800" y="3978275"/>
          <p14:tracePt t="3057" x="401638" y="3733800"/>
          <p14:tracePt t="3065" x="488950" y="3516313"/>
          <p14:tracePt t="3072" x="584200" y="3316288"/>
          <p14:tracePt t="3080" x="681038" y="3097213"/>
          <p14:tracePt t="3088" x="811213" y="2879725"/>
          <p14:tracePt t="3096" x="942975" y="2643188"/>
          <p14:tracePt t="3104" x="1117600" y="2443163"/>
          <p14:tracePt t="3113" x="1308100" y="2225675"/>
          <p14:tracePt t="3120" x="1492250" y="2024063"/>
          <p14:tracePt t="3129" x="1684338" y="1876425"/>
          <p14:tracePt t="3136" x="1884363" y="1719263"/>
          <p14:tracePt t="3146" x="2033588" y="1614488"/>
          <p14:tracePt t="3152" x="2198688" y="1492250"/>
          <p14:tracePt t="3160" x="2320925" y="1422400"/>
          <p14:tracePt t="3168" x="2468563" y="1370013"/>
          <p14:tracePt t="3176" x="2547938" y="1325563"/>
          <p14:tracePt t="3184" x="2687638" y="1317625"/>
          <p14:tracePt t="3192" x="2757488" y="1317625"/>
          <p14:tracePt t="3200" x="2852738" y="1335088"/>
          <p14:tracePt t="3208" x="2949575" y="1387475"/>
          <p14:tracePt t="3216" x="3062288" y="1430338"/>
          <p14:tracePt t="3224" x="3167063" y="1509713"/>
          <p14:tracePt t="3232" x="3298825" y="1570038"/>
          <p14:tracePt t="3240" x="3421063" y="1639888"/>
          <p14:tracePt t="3248" x="3533775" y="1701800"/>
          <p14:tracePt t="3256" x="3638550" y="1779588"/>
          <p14:tracePt t="3264" x="3716338" y="1831975"/>
          <p14:tracePt t="3272" x="3795713" y="1876425"/>
          <p14:tracePt t="3280" x="3848100" y="1911350"/>
          <p14:tracePt t="3288" x="3900488" y="1954213"/>
          <p14:tracePt t="3312" x="3935413" y="1971675"/>
          <p14:tracePt t="3320" x="3970338" y="1989138"/>
          <p14:tracePt t="3329" x="3987800" y="2006600"/>
          <p14:tracePt t="3336" x="4013200" y="2033588"/>
          <p14:tracePt t="3346" x="4030663" y="2051050"/>
          <p14:tracePt t="3353" x="4057650" y="2085975"/>
          <p14:tracePt t="3360" x="4065588" y="2103438"/>
          <p14:tracePt t="3368" x="4075113" y="2146300"/>
          <p14:tracePt t="3376" x="4075113" y="2181225"/>
          <p14:tracePt t="3384" x="4075113" y="2251075"/>
          <p14:tracePt t="3392" x="4075113" y="2293938"/>
          <p14:tracePt t="3400" x="4075113" y="2346325"/>
          <p14:tracePt t="3408" x="4075113" y="2425700"/>
          <p14:tracePt t="3417" x="4057650" y="2478088"/>
          <p14:tracePt t="3424" x="4048125" y="2520950"/>
          <p14:tracePt t="3432" x="4048125" y="2555875"/>
          <p14:tracePt t="3445" x="4040188" y="2600325"/>
          <p14:tracePt t="3448" x="4040188" y="2608263"/>
          <p14:tracePt t="3528" x="4040188" y="2600325"/>
          <p14:tracePt t="3536" x="4030663" y="2573338"/>
          <p14:tracePt t="3545" x="4005263" y="2547938"/>
          <p14:tracePt t="3552" x="3987800" y="2530475"/>
          <p14:tracePt t="3560" x="3970338" y="2503488"/>
          <p14:tracePt t="3568" x="3943350" y="2468563"/>
          <p14:tracePt t="3576" x="3925888" y="2460625"/>
          <p14:tracePt t="3584" x="3900488" y="2425700"/>
          <p14:tracePt t="3592" x="3873500" y="2416175"/>
          <p14:tracePt t="3600" x="3830638" y="2381250"/>
          <p14:tracePt t="3608" x="3821113" y="2381250"/>
          <p14:tracePt t="3616" x="3778250" y="2381250"/>
          <p14:tracePt t="3624" x="3733800" y="2381250"/>
          <p14:tracePt t="3632" x="3663950" y="2381250"/>
          <p14:tracePt t="3640" x="3621088" y="2381250"/>
          <p14:tracePt t="3648" x="3576638" y="2381250"/>
          <p14:tracePt t="3656" x="3551238" y="2381250"/>
          <p14:tracePt t="3664" x="3524250" y="2381250"/>
          <p14:tracePt t="3672" x="3463925" y="2408238"/>
          <p14:tracePt t="3681" x="3421063" y="2443163"/>
          <p14:tracePt t="3689" x="3386138" y="2468563"/>
          <p14:tracePt t="3697" x="3333750" y="2513013"/>
          <p14:tracePt t="3705" x="3271838" y="2538413"/>
          <p14:tracePt t="3714" x="3246438" y="2565400"/>
          <p14:tracePt t="3721" x="3201988" y="2600325"/>
          <p14:tracePt t="3730" x="3167063" y="2625725"/>
          <p14:tracePt t="3737" x="3124200" y="2660650"/>
          <p14:tracePt t="3747" x="3071813" y="2705100"/>
          <p14:tracePt t="3753" x="3044825" y="2730500"/>
          <p14:tracePt t="3765" x="3009900" y="2757488"/>
          <p14:tracePt t="3769" x="2984500" y="2782888"/>
          <p14:tracePt t="3777" x="2922588" y="2835275"/>
          <p14:tracePt t="3785" x="2879725" y="2879725"/>
          <p14:tracePt t="3793" x="2852738" y="2922588"/>
          <p14:tracePt t="3801" x="2817813" y="2957513"/>
          <p14:tracePt t="3809" x="2782888" y="3001963"/>
          <p14:tracePt t="3817" x="2765425" y="3054350"/>
          <p14:tracePt t="3825" x="2740025" y="3106738"/>
          <p14:tracePt t="3833" x="2730500" y="3176588"/>
          <p14:tracePt t="3841" x="2730500" y="3236913"/>
          <p14:tracePt t="3849" x="2730500" y="3316288"/>
          <p14:tracePt t="3857" x="2730500" y="3403600"/>
          <p14:tracePt t="3865" x="2730500" y="3481388"/>
          <p14:tracePt t="3873" x="2730500" y="3568700"/>
          <p14:tracePt t="3881" x="2747963" y="3646488"/>
          <p14:tracePt t="3889" x="2774950" y="3716338"/>
          <p14:tracePt t="3897" x="2817813" y="3795713"/>
          <p14:tracePt t="3905" x="2862263" y="3865563"/>
          <p14:tracePt t="3913" x="2922588" y="3935413"/>
          <p14:tracePt t="3921" x="2967038" y="3995738"/>
          <p14:tracePt t="3930" x="3027363" y="4048125"/>
          <p14:tracePt t="3937" x="3071813" y="4083050"/>
          <p14:tracePt t="3947" x="3141663" y="4100513"/>
          <p14:tracePt t="3953" x="3194050" y="4100513"/>
          <p14:tracePt t="3963" x="3254375" y="4110038"/>
          <p14:tracePt t="3969" x="3316288" y="4127500"/>
          <p14:tracePt t="3978" x="3359150" y="4127500"/>
          <p14:tracePt t="3985" x="3411538" y="4127500"/>
          <p14:tracePt t="3993" x="3454400" y="4100513"/>
          <p14:tracePt t="4002" x="3516313" y="4030663"/>
          <p14:tracePt t="4010" x="3559175" y="3978275"/>
          <p14:tracePt t="4017" x="3586163" y="3908425"/>
          <p14:tracePt t="4025" x="3621088" y="3838575"/>
          <p14:tracePt t="4033" x="3638550" y="3760788"/>
          <p14:tracePt t="4041" x="3638550" y="3673475"/>
          <p14:tracePt t="4049" x="3646488" y="3576638"/>
          <p14:tracePt t="4057" x="3646488" y="3471863"/>
          <p14:tracePt t="4065" x="3646488" y="3386138"/>
          <p14:tracePt t="4073" x="3646488" y="3298825"/>
          <p14:tracePt t="4080" x="3611563" y="3211513"/>
          <p14:tracePt t="4089" x="3568700" y="3124200"/>
          <p14:tracePt t="4097" x="3524250" y="3062288"/>
          <p14:tracePt t="4105" x="3481388" y="2992438"/>
          <p14:tracePt t="4113" x="3429000" y="2940050"/>
          <p14:tracePt t="4121" x="3359150" y="2897188"/>
          <p14:tracePt t="4131" x="3316288" y="2862263"/>
          <p14:tracePt t="4137" x="3246438" y="2844800"/>
          <p14:tracePt t="4147" x="3201988" y="2817813"/>
          <p14:tracePt t="4153" x="3132138" y="2800350"/>
          <p14:tracePt t="4163" x="3054350" y="2800350"/>
          <p14:tracePt t="4169" x="2967038" y="2800350"/>
          <p14:tracePt t="4178" x="2914650" y="2800350"/>
          <p14:tracePt t="4185" x="2862263" y="2800350"/>
          <p14:tracePt t="4193" x="2827338" y="2817813"/>
          <p14:tracePt t="4201" x="2782888" y="2827338"/>
          <p14:tracePt t="4209" x="2747963" y="2844800"/>
          <p14:tracePt t="4217" x="2730500" y="2870200"/>
          <p14:tracePt t="4225" x="2687638" y="2905125"/>
          <p14:tracePt t="4233" x="2643188" y="2932113"/>
          <p14:tracePt t="4241" x="2617788" y="2957513"/>
          <p14:tracePt t="4249" x="2565400" y="2992438"/>
          <p14:tracePt t="4257" x="2520950" y="3036888"/>
          <p14:tracePt t="4265" x="2503488" y="3054350"/>
          <p14:tracePt t="4273" x="2443163" y="3106738"/>
          <p14:tracePt t="4280" x="2398713" y="3149600"/>
          <p14:tracePt t="4289" x="2338388" y="3194050"/>
          <p14:tracePt t="4297" x="2268538" y="3228975"/>
          <p14:tracePt t="4305" x="2208213" y="3271838"/>
          <p14:tracePt t="4314" x="2155825" y="3316288"/>
          <p14:tracePt t="4321" x="2111375" y="3341688"/>
          <p14:tracePt t="4331" x="2051050" y="3368675"/>
          <p14:tracePt t="4337" x="1998663" y="3394075"/>
          <p14:tracePt t="4347" x="1946275" y="3411538"/>
          <p14:tracePt t="4353" x="1893888" y="3429000"/>
          <p14:tracePt t="4364" x="1849438" y="3429000"/>
          <p14:tracePt t="4369" x="1806575" y="3429000"/>
          <p14:tracePt t="4378" x="1744663" y="3429000"/>
          <p14:tracePt t="4385" x="1701800" y="3429000"/>
          <p14:tracePt t="4393" x="1649413" y="3429000"/>
          <p14:tracePt t="4401" x="1597025" y="3403600"/>
          <p14:tracePt t="4409" x="1517650" y="3368675"/>
          <p14:tracePt t="4417" x="1457325" y="3341688"/>
          <p14:tracePt t="4425" x="1387475" y="3298825"/>
          <p14:tracePt t="4433" x="1308100" y="3254375"/>
          <p14:tracePt t="4448" x="1282700" y="3246438"/>
          <p14:tracePt t="4450" x="1220788" y="3228975"/>
          <p14:tracePt t="4457" x="1160463" y="3194050"/>
          <p14:tracePt t="4465" x="1108075" y="3184525"/>
          <p14:tracePt t="4473" x="1047750" y="3167063"/>
          <p14:tracePt t="4481" x="995363" y="3149600"/>
          <p14:tracePt t="4489" x="933450" y="3141663"/>
          <p14:tracePt t="4497" x="890588" y="3141663"/>
          <p14:tracePt t="4505" x="828675" y="3141663"/>
          <p14:tracePt t="4514" x="758825" y="3141663"/>
          <p14:tracePt t="4521" x="671513" y="3149600"/>
          <p14:tracePt t="4531" x="601663" y="3176588"/>
          <p14:tracePt t="4537" x="549275" y="3211513"/>
          <p14:tracePt t="4546" x="506413" y="3228975"/>
          <p14:tracePt t="4553" x="461963" y="3254375"/>
          <p14:tracePt t="4564" x="454025" y="3263900"/>
          <p14:tracePt t="4617" x="436563" y="3254375"/>
          <p14:tracePt t="4625" x="436563" y="3236913"/>
          <p14:tracePt t="4633" x="454025" y="3184525"/>
          <p14:tracePt t="4641" x="461963" y="3159125"/>
          <p14:tracePt t="4649" x="479425" y="3124200"/>
          <p14:tracePt t="4657" x="479425" y="3097213"/>
          <p14:tracePt t="4665" x="488950" y="3071813"/>
          <p14:tracePt t="4673" x="488950" y="3036888"/>
          <p14:tracePt t="4681" x="506413" y="3019425"/>
          <p14:tracePt t="4689" x="523875" y="2992438"/>
          <p14:tracePt t="4729" x="531813" y="2984500"/>
          <p14:tracePt t="4761" x="566738" y="2984500"/>
          <p14:tracePt t="4769" x="576263" y="2984500"/>
          <p14:tracePt t="4778" x="611188" y="2984500"/>
          <p14:tracePt t="4785" x="636588" y="2992438"/>
          <p14:tracePt t="4793" x="681038" y="3019425"/>
          <p14:tracePt t="4801" x="698500" y="3036888"/>
          <p14:tracePt t="4810" x="723900" y="3062288"/>
          <p14:tracePt t="4817" x="758825" y="3097213"/>
          <p14:tracePt t="4825" x="793750" y="3124200"/>
          <p14:tracePt t="4833" x="803275" y="3141663"/>
          <p14:tracePt t="4841" x="838200" y="3176588"/>
          <p14:tracePt t="4850" x="855663" y="3219450"/>
          <p14:tracePt t="4857" x="873125" y="3263900"/>
          <p14:tracePt t="4866" x="890588" y="3306763"/>
          <p14:tracePt t="4873" x="898525" y="3351213"/>
          <p14:tracePt t="4881" x="915988" y="3368675"/>
          <p14:tracePt t="4890" x="925513" y="3429000"/>
          <p14:tracePt t="4896" x="942975" y="3471863"/>
          <p14:tracePt t="4905" x="960438" y="3524250"/>
          <p14:tracePt t="4914" x="968375" y="3568700"/>
          <p14:tracePt t="4921" x="1003300" y="3646488"/>
          <p14:tracePt t="4930" x="1003300" y="3673475"/>
          <p14:tracePt t="4937" x="1020763" y="3743325"/>
          <p14:tracePt t="4946" x="1030288" y="3786188"/>
          <p14:tracePt t="4953" x="1065213" y="3821113"/>
          <p14:tracePt t="4964" x="1073150" y="3865563"/>
          <p14:tracePt t="4969" x="1100138" y="3917950"/>
          <p14:tracePt t="4980" x="1117600" y="3935413"/>
          <p14:tracePt t="4985" x="1135063" y="3960813"/>
          <p14:tracePt t="4993" x="1150938" y="3978275"/>
          <p14:tracePt t="5001" x="1185863" y="4013200"/>
          <p14:tracePt t="5010" x="1203325" y="4022725"/>
          <p14:tracePt t="5017" x="1230313" y="4040188"/>
          <p14:tracePt t="5025" x="1273175" y="4048125"/>
          <p14:tracePt t="5033" x="1308100" y="4065588"/>
          <p14:tracePt t="5041" x="1335088" y="4065588"/>
          <p14:tracePt t="5049" x="1404938" y="4065588"/>
          <p14:tracePt t="5057" x="1447800" y="4083050"/>
          <p14:tracePt t="5065" x="1509713" y="4083050"/>
          <p14:tracePt t="5073" x="1570038" y="4083050"/>
          <p14:tracePt t="5081" x="1657350" y="4083050"/>
          <p14:tracePt t="5091" x="1727200" y="4083050"/>
          <p14:tracePt t="5098" x="1831975" y="4083050"/>
          <p14:tracePt t="5106" x="1893888" y="4083050"/>
          <p14:tracePt t="5114" x="1971675" y="4083050"/>
          <p14:tracePt t="5121" x="2051050" y="4083050"/>
          <p14:tracePt t="5131" x="2138363" y="4083050"/>
          <p14:tracePt t="5136" x="2190750" y="4083050"/>
          <p14:tracePt t="5145" x="2268538" y="4075113"/>
          <p14:tracePt t="5152" x="2320925" y="4065588"/>
          <p14:tracePt t="5163" x="2373313" y="4057650"/>
          <p14:tracePt t="5169" x="2425700" y="4040188"/>
          <p14:tracePt t="5177" x="2468563" y="4022725"/>
          <p14:tracePt t="5185" x="2513013" y="4013200"/>
          <p14:tracePt t="5193" x="2538413" y="3987800"/>
          <p14:tracePt t="5201" x="2582863" y="3978275"/>
          <p14:tracePt t="5209" x="2600325" y="3952875"/>
          <p14:tracePt t="5217" x="2635250" y="3925888"/>
          <p14:tracePt t="5225" x="2670175" y="3890963"/>
          <p14:tracePt t="5233" x="2713038" y="3848100"/>
          <p14:tracePt t="5241" x="2765425" y="3795713"/>
          <p14:tracePt t="5249" x="2809875" y="3733800"/>
          <p14:tracePt t="5257" x="2862263" y="3663950"/>
          <p14:tracePt t="5265" x="2905125" y="3603625"/>
          <p14:tracePt t="5272" x="2984500" y="3533775"/>
          <p14:tracePt t="5281" x="3036888" y="3471863"/>
          <p14:tracePt t="5289" x="3071813" y="3411538"/>
          <p14:tracePt t="5297" x="3106738" y="3368675"/>
          <p14:tracePt t="5305" x="3159125" y="3289300"/>
          <p14:tracePt t="5313" x="3194050" y="3236913"/>
          <p14:tracePt t="5321" x="3194050" y="3211513"/>
          <p14:tracePt t="5330" x="3194050" y="3184525"/>
          <p14:tracePt t="5337" x="3194050" y="3159125"/>
          <p14:tracePt t="5346" x="3194050" y="3124200"/>
          <p14:tracePt t="5353" x="3184525" y="3097213"/>
          <p14:tracePt t="5363" x="3176588" y="3079750"/>
          <p14:tracePt t="5369" x="3141663" y="3062288"/>
          <p14:tracePt t="5377" x="3114675" y="3036888"/>
          <p14:tracePt t="5385" x="3054350" y="3019425"/>
          <p14:tracePt t="5393" x="3009900" y="3009900"/>
          <p14:tracePt t="5401" x="2967038" y="2984500"/>
          <p14:tracePt t="5409" x="2914650" y="2974975"/>
          <p14:tracePt t="5417" x="2852738" y="2967038"/>
          <p14:tracePt t="5425" x="2809875" y="2967038"/>
          <p14:tracePt t="5434" x="2747963" y="2967038"/>
          <p14:tracePt t="5441" x="2687638" y="2967038"/>
          <p14:tracePt t="5449" x="2643188" y="2967038"/>
          <p14:tracePt t="5457" x="2590800" y="2967038"/>
          <p14:tracePt t="5465" x="2530475" y="2967038"/>
          <p14:tracePt t="5473" x="2468563" y="2967038"/>
          <p14:tracePt t="5481" x="2416175" y="2967038"/>
          <p14:tracePt t="5489" x="2346325" y="2992438"/>
          <p14:tracePt t="5496" x="2303463" y="3001963"/>
          <p14:tracePt t="5505" x="2260600" y="3036888"/>
          <p14:tracePt t="5513" x="2208213" y="3062288"/>
          <p14:tracePt t="5521" x="2173288" y="3097213"/>
          <p14:tracePt t="5529" x="2128838" y="3141663"/>
          <p14:tracePt t="5537" x="2111375" y="3211513"/>
          <p14:tracePt t="5546" x="2085975" y="3254375"/>
          <p14:tracePt t="5553" x="2085975" y="3316288"/>
          <p14:tracePt t="5563" x="2085975" y="3386138"/>
          <p14:tracePt t="5569" x="2085975" y="3454400"/>
          <p14:tracePt t="5579" x="2085975" y="3533775"/>
          <p14:tracePt t="5585" x="2120900" y="3611563"/>
          <p14:tracePt t="5593" x="2155825" y="3708400"/>
          <p14:tracePt t="5601" x="2181225" y="3760788"/>
          <p14:tracePt t="5610" x="2233613" y="3848100"/>
          <p14:tracePt t="5617" x="2278063" y="3917950"/>
          <p14:tracePt t="5625" x="2320925" y="3970338"/>
          <p14:tracePt t="5633" x="2373313" y="4048125"/>
          <p14:tracePt t="5641" x="2416175" y="4092575"/>
          <p14:tracePt t="5649" x="2468563" y="4135438"/>
          <p14:tracePt t="5657" x="2513013" y="4179888"/>
          <p14:tracePt t="5665" x="2555875" y="4197350"/>
          <p14:tracePt t="5680" x="2643188" y="4232275"/>
          <p14:tracePt t="5689" x="2687638" y="4232275"/>
          <p14:tracePt t="5697" x="2730500" y="4232275"/>
          <p14:tracePt t="5705" x="2765425" y="4232275"/>
          <p14:tracePt t="5714" x="2817813" y="4232275"/>
          <p14:tracePt t="5721" x="2905125" y="4214813"/>
          <p14:tracePt t="5731" x="2974975" y="4170363"/>
          <p14:tracePt t="5737" x="3071813" y="4117975"/>
          <p14:tracePt t="5746" x="3184525" y="4057650"/>
          <p14:tracePt t="5753" x="3281363" y="3995738"/>
          <p14:tracePt t="5763" x="3386138" y="3935413"/>
          <p14:tracePt t="5769" x="3498850" y="3856038"/>
          <p14:tracePt t="5777" x="3594100" y="3795713"/>
          <p14:tracePt t="5785" x="3681413" y="3725863"/>
          <p14:tracePt t="5793" x="3733800" y="3681413"/>
          <p14:tracePt t="5801" x="3803650" y="3629025"/>
          <p14:tracePt t="5809" x="3865563" y="3576638"/>
          <p14:tracePt t="5817" x="3900488" y="3533775"/>
          <p14:tracePt t="5825" x="3925888" y="3489325"/>
          <p14:tracePt t="5833" x="3952875" y="3454400"/>
          <p14:tracePt t="5841" x="3970338" y="3411538"/>
          <p14:tracePt t="5849" x="3978275" y="3368675"/>
          <p14:tracePt t="5857" x="3978275" y="3316288"/>
          <p14:tracePt t="5865" x="3978275" y="3271838"/>
          <p14:tracePt t="5873" x="3978275" y="3211513"/>
          <p14:tracePt t="5881" x="3978275" y="3184525"/>
          <p14:tracePt t="5889" x="3978275" y="3124200"/>
          <p14:tracePt t="5897" x="3952875" y="3054350"/>
          <p14:tracePt t="5905" x="3925888" y="2992438"/>
          <p14:tracePt t="5913" x="3883025" y="2932113"/>
          <p14:tracePt t="5921" x="3865563" y="2879725"/>
          <p14:tracePt t="5930" x="3795713" y="2817813"/>
          <p14:tracePt t="5937" x="3743325" y="2792413"/>
          <p14:tracePt t="5946" x="3681413" y="2757488"/>
          <p14:tracePt t="5953" x="3611563" y="2730500"/>
          <p14:tracePt t="5963" x="3516313" y="2713038"/>
          <p14:tracePt t="5969" x="3429000" y="2713038"/>
          <p14:tracePt t="5977" x="3333750" y="2713038"/>
          <p14:tracePt t="5985" x="3211513" y="2713038"/>
          <p14:tracePt t="5993" x="3089275" y="2713038"/>
          <p14:tracePt t="6001" x="2984500" y="2757488"/>
          <p14:tracePt t="6009" x="2862263" y="2827338"/>
          <p14:tracePt t="6017" x="2747963" y="2887663"/>
          <p14:tracePt t="6025" x="2678113" y="2949575"/>
          <p14:tracePt t="6033" x="2565400" y="3036888"/>
          <p14:tracePt t="6041" x="2503488" y="3097213"/>
          <p14:tracePt t="6049" x="2460625" y="3149600"/>
          <p14:tracePt t="6057" x="2425700" y="3211513"/>
          <p14:tracePt t="6065" x="2416175" y="3263900"/>
          <p14:tracePt t="6073" x="2416175" y="3316288"/>
          <p14:tracePt t="6081" x="2416175" y="3359150"/>
          <p14:tracePt t="6089" x="2416175" y="3386138"/>
          <p14:tracePt t="6097" x="2425700" y="3403600"/>
          <p14:tracePt t="6105" x="2443163" y="3411538"/>
          <p14:tracePt t="6113" x="2468563" y="3411538"/>
          <p14:tracePt t="6121" x="2513013" y="3411538"/>
          <p14:tracePt t="6130" x="2538413" y="3411538"/>
          <p14:tracePt t="6137" x="2590800" y="3403600"/>
          <p14:tracePt t="6146" x="2600325" y="3368675"/>
          <p14:tracePt t="6153" x="2617788" y="3316288"/>
          <p14:tracePt t="6163" x="2635250" y="3246438"/>
          <p14:tracePt t="6169" x="2635250" y="3159125"/>
          <p14:tracePt t="6179" x="2635250" y="3079750"/>
          <p14:tracePt t="6185" x="2635250" y="3019425"/>
          <p14:tracePt t="6193" x="2635250" y="2932113"/>
          <p14:tracePt t="6201" x="2573338" y="2844800"/>
          <p14:tracePt t="6209" x="2520950" y="2757488"/>
          <p14:tracePt t="6217" x="2460625" y="2643188"/>
          <p14:tracePt t="6225" x="2390775" y="2582863"/>
          <p14:tracePt t="6232" x="2338388" y="2503488"/>
          <p14:tracePt t="6240" x="2293938" y="2425700"/>
          <p14:tracePt t="6248" x="2216150" y="2373313"/>
          <p14:tracePt t="6256" x="2155825" y="2320925"/>
          <p14:tracePt t="6264" x="2093913" y="2293938"/>
          <p14:tracePt t="6272" x="2033588" y="2268538"/>
          <p14:tracePt t="6280" x="1963738" y="2268538"/>
          <p14:tracePt t="6288" x="1893888" y="2268538"/>
          <p14:tracePt t="6296" x="1814513" y="2268538"/>
          <p14:tracePt t="6304" x="1727200" y="2293938"/>
          <p14:tracePt t="6312" x="1631950" y="2346325"/>
          <p14:tracePt t="6320" x="1570038" y="2408238"/>
          <p14:tracePt t="6329" x="1517650" y="2495550"/>
          <p14:tracePt t="6336" x="1465263" y="2617788"/>
          <p14:tracePt t="6345" x="1430338" y="2730500"/>
          <p14:tracePt t="6352" x="1412875" y="2844800"/>
          <p14:tracePt t="6362" x="1412875" y="2974975"/>
          <p14:tracePt t="6368" x="1412875" y="3106738"/>
          <p14:tracePt t="6376" x="1412875" y="3254375"/>
          <p14:tracePt t="6384" x="1457325" y="3359150"/>
          <p14:tracePt t="6392" x="1527175" y="3481388"/>
          <p14:tracePt t="6400" x="1579563" y="3568700"/>
          <p14:tracePt t="6408" x="1657350" y="3663950"/>
          <p14:tracePt t="6417" x="1719263" y="3743325"/>
          <p14:tracePt t="6428" x="1789113" y="3803650"/>
          <p14:tracePt t="6432" x="1841500" y="3848100"/>
          <p14:tracePt t="6440" x="1928813" y="3883025"/>
          <p14:tracePt t="6448" x="1989138" y="3917950"/>
          <p14:tracePt t="6456" x="2093913" y="3925888"/>
          <p14:tracePt t="6464" x="2163763" y="3935413"/>
          <p14:tracePt t="6472" x="2268538" y="3935413"/>
          <p14:tracePt t="6480" x="2328863" y="3935413"/>
          <p14:tracePt t="6489" x="2443163" y="3925888"/>
          <p14:tracePt t="6496" x="2530475" y="3883025"/>
          <p14:tracePt t="6504" x="2625725" y="3813175"/>
          <p14:tracePt t="6512" x="2747963" y="3733800"/>
          <p14:tracePt t="6520" x="2844800" y="3673475"/>
          <p14:tracePt t="6529" x="2922588" y="3603625"/>
          <p14:tracePt t="6536" x="2984500" y="3533775"/>
          <p14:tracePt t="6545" x="3054350" y="3463925"/>
          <p14:tracePt t="6552" x="3097213" y="3403600"/>
          <p14:tracePt t="6563" x="3106738" y="3341688"/>
          <p14:tracePt t="6568" x="3124200" y="3298825"/>
          <p14:tracePt t="6577" x="3124200" y="3254375"/>
          <p14:tracePt t="6585" x="3124200" y="3236913"/>
          <p14:tracePt t="6593" x="3124200" y="3211513"/>
          <p14:tracePt t="6601" x="3114675" y="3201988"/>
          <p14:tracePt t="6609" x="3071813" y="3194050"/>
          <p14:tracePt t="6617" x="3001963" y="3194050"/>
          <p14:tracePt t="6625" x="2940050" y="3228975"/>
          <p14:tracePt t="6633" x="2897188" y="3263900"/>
          <p14:tracePt t="6641" x="2835275" y="3324225"/>
          <p14:tracePt t="6649" x="2792413" y="3403600"/>
          <p14:tracePt t="6657" x="2792413" y="3481388"/>
          <p14:tracePt t="6665" x="2782888" y="3576638"/>
          <p14:tracePt t="6673" x="2782888" y="3646488"/>
          <p14:tracePt t="6681" x="2809875" y="3716338"/>
          <p14:tracePt t="6689" x="2835275" y="3786188"/>
          <p14:tracePt t="6697" x="2862263" y="3821113"/>
          <p14:tracePt t="6705" x="2897188" y="3865563"/>
          <p14:tracePt t="6713" x="2932113" y="3883025"/>
          <p14:tracePt t="6721" x="2984500" y="3917950"/>
          <p14:tracePt t="6730" x="3019425" y="3925888"/>
          <p14:tracePt t="6737" x="3062288" y="3925888"/>
          <p14:tracePt t="6746" x="3071813" y="3925888"/>
          <p14:tracePt t="6763" x="3097213" y="3925888"/>
          <p14:tracePt t="6769" x="3114675" y="3925888"/>
          <p14:tracePt t="6779" x="3141663" y="3908425"/>
          <p14:tracePt t="6785" x="3149600" y="3900488"/>
          <p14:tracePt t="6793" x="3159125" y="3890963"/>
          <p14:tracePt t="6801" x="3167063" y="3883025"/>
          <p14:tracePt t="6809" x="3184525" y="3865563"/>
          <p14:tracePt t="7041" x="3184525" y="3856038"/>
          <p14:tracePt t="7049" x="3184525" y="3838575"/>
          <p14:tracePt t="7057" x="3184525" y="3760788"/>
          <p14:tracePt t="7065" x="3184525" y="3690938"/>
          <p14:tracePt t="7073" x="3184525" y="3621088"/>
          <p14:tracePt t="7081" x="3184525" y="3551238"/>
          <p14:tracePt t="7089" x="3184525" y="3471863"/>
          <p14:tracePt t="7586" x="3228975" y="3463925"/>
          <p14:tracePt t="7594" x="3341688" y="3489325"/>
          <p14:tracePt t="7601" x="3429000" y="3541713"/>
          <p14:tracePt t="7610" x="3489325" y="3576638"/>
          <p14:tracePt t="7617" x="3533775" y="3586163"/>
          <p14:tracePt t="7625" x="3594100" y="3621088"/>
          <p14:tracePt t="7633" x="3638550" y="3656013"/>
          <p14:tracePt t="7641" x="3690938" y="3690938"/>
          <p14:tracePt t="7649" x="3733800" y="3708400"/>
          <p14:tracePt t="7657" x="3795713" y="3716338"/>
          <p14:tracePt t="7665" x="3848100" y="3716338"/>
          <p14:tracePt t="7673" x="3900488" y="3743325"/>
          <p14:tracePt t="7681" x="3943350" y="3743325"/>
          <p14:tracePt t="7689" x="4013200" y="3743325"/>
          <p14:tracePt t="7697" x="4075113" y="3725863"/>
          <p14:tracePt t="7705" x="4162425" y="3673475"/>
          <p14:tracePt t="7714" x="4232275" y="3603625"/>
          <p14:tracePt t="7721" x="4302125" y="3533775"/>
          <p14:tracePt t="7730" x="4379913" y="3454400"/>
          <p14:tracePt t="7737" x="4449763" y="3376613"/>
          <p14:tracePt t="7746" x="4511675" y="3316288"/>
          <p14:tracePt t="7753" x="4564063" y="3271838"/>
          <p14:tracePt t="7764" x="4632325" y="3211513"/>
          <p14:tracePt t="7769" x="4676775" y="3184525"/>
          <p14:tracePt t="7779" x="4711700" y="3167063"/>
          <p14:tracePt t="7785" x="4737100" y="3141663"/>
          <p14:tracePt t="7793" x="4754563" y="3141663"/>
          <p14:tracePt t="7801" x="4772025" y="3124200"/>
          <p14:tracePt t="7809" x="4781550" y="3124200"/>
          <p14:tracePt t="7817" x="4806950" y="3114675"/>
          <p14:tracePt t="7825" x="4816475" y="3114675"/>
          <p14:tracePt t="7833" x="4824413" y="3114675"/>
          <p14:tracePt t="7841" x="4859338" y="3114675"/>
          <p14:tracePt t="7849" x="4894263" y="3124200"/>
          <p14:tracePt t="7857" x="4946650" y="3141663"/>
          <p14:tracePt t="7865" x="4981575" y="3149600"/>
          <p14:tracePt t="7873" x="5026025" y="3176588"/>
          <p14:tracePt t="7881" x="5103813" y="3211513"/>
          <p14:tracePt t="7889" x="5200650" y="3263900"/>
          <p14:tracePt t="7898" x="5278438" y="3306763"/>
          <p14:tracePt t="7905" x="5322888" y="3341688"/>
          <p14:tracePt t="7913" x="5383213" y="3386138"/>
          <p14:tracePt t="7921" x="5453063" y="3411538"/>
          <p14:tracePt t="7929" x="5505450" y="3436938"/>
          <p14:tracePt t="7937" x="5584825" y="3454400"/>
          <p14:tracePt t="7953" x="5645150" y="3481388"/>
          <p14:tracePt t="7963" x="5740400" y="3481388"/>
          <p14:tracePt t="7969" x="5854700" y="3481388"/>
          <p14:tracePt t="7980" x="5949950" y="3481388"/>
          <p14:tracePt t="7985" x="6072188" y="3481388"/>
          <p14:tracePt t="7993" x="6194425" y="3481388"/>
          <p14:tracePt t="8001" x="6326188" y="3454400"/>
          <p14:tracePt t="8010" x="6351588" y="3446463"/>
          <p14:tracePt t="8017" x="6456363" y="3421063"/>
          <p14:tracePt t="8025" x="6543675" y="3386138"/>
          <p14:tracePt t="8033" x="6648450" y="3359150"/>
          <p14:tracePt t="8041" x="6700838" y="3316288"/>
          <p14:tracePt t="8049" x="6805613" y="3289300"/>
          <p14:tracePt t="8057" x="6892925" y="3246438"/>
          <p14:tracePt t="8065" x="6962775" y="3201988"/>
          <p14:tracePt t="8073" x="7023100" y="3184525"/>
          <p14:tracePt t="8081" x="7075488" y="3149600"/>
          <p14:tracePt t="8089" x="7110413" y="3124200"/>
          <p14:tracePt t="8097" x="7162800" y="3124200"/>
          <p14:tracePt t="8105" x="7172325" y="3114675"/>
          <p14:tracePt t="8153" x="7197725" y="3114675"/>
          <p14:tracePt t="8162" x="7250113" y="3097213"/>
          <p14:tracePt t="8169" x="7267575" y="3097213"/>
          <p14:tracePt t="8179" x="7302500" y="3079750"/>
          <p14:tracePt t="8185" x="7337425" y="3071813"/>
          <p14:tracePt t="8233" x="7346950" y="3089275"/>
          <p14:tracePt t="8241" x="7372350" y="3106738"/>
          <p14:tracePt t="8249" x="7389813" y="3141663"/>
          <p14:tracePt t="8257" x="7416800" y="3167063"/>
          <p14:tracePt t="8273" x="7416800" y="3219450"/>
          <p14:tracePt t="8281" x="7442200" y="3263900"/>
          <p14:tracePt t="8289" x="7469188" y="3281363"/>
          <p14:tracePt t="8297" x="7477125" y="3281363"/>
          <p14:tracePt t="8313" x="7486650" y="3298825"/>
          <p14:tracePt t="8321" x="7504113" y="3306763"/>
          <p14:tracePt t="8337" x="7546975" y="3306763"/>
          <p14:tracePt t="8347" x="7573963" y="3246438"/>
          <p14:tracePt t="8353" x="7573963" y="3211513"/>
          <p14:tracePt t="8363" x="7599363" y="3184525"/>
          <p14:tracePt t="8369" x="7599363" y="3141663"/>
          <p14:tracePt t="8380" x="7599363" y="3097213"/>
          <p14:tracePt t="8385" x="7599363" y="3079750"/>
          <p14:tracePt t="8401" x="7599363" y="3071813"/>
          <p14:tracePt t="8449" x="7573963" y="3071813"/>
          <p14:tracePt t="8457" x="7521575" y="3106738"/>
          <p14:tracePt t="8465" x="7494588" y="3132138"/>
          <p14:tracePt t="8473" x="7459663" y="3184525"/>
          <p14:tracePt t="8481" x="7442200" y="3254375"/>
          <p14:tracePt t="8489" x="7434263" y="3306763"/>
          <p14:tracePt t="8497" x="7434263" y="3351213"/>
          <p14:tracePt t="8505" x="7434263" y="3386138"/>
          <p14:tracePt t="8513" x="7434263" y="3403600"/>
          <p14:tracePt t="8521" x="7434263" y="3429000"/>
          <p14:tracePt t="8529" x="7459663" y="3446463"/>
          <p14:tracePt t="8537" x="7486650" y="3471863"/>
          <p14:tracePt t="8546" x="7512050" y="3471863"/>
          <p14:tracePt t="8553" x="7529513" y="3471863"/>
          <p14:tracePt t="8585" x="7564438" y="3454400"/>
          <p14:tracePt t="8594" x="7599363" y="3403600"/>
          <p14:tracePt t="8617" x="7599363" y="3376613"/>
          <p14:tracePt t="8626" x="7599363" y="3341688"/>
          <p14:tracePt t="8633" x="7573963" y="3289300"/>
          <p14:tracePt t="8649" x="7573963" y="3254375"/>
          <p14:tracePt t="8658" x="7573963" y="3246438"/>
          <p14:tracePt t="8681" x="7573963" y="3236913"/>
          <p14:tracePt t="8697" x="7529513" y="3236913"/>
          <p14:tracePt t="8705" x="7459663" y="3306763"/>
          <p14:tracePt t="8713" x="7407275" y="3368675"/>
          <p14:tracePt t="8721" x="7354888" y="3471863"/>
          <p14:tracePt t="8730" x="7319963" y="3524250"/>
          <p14:tracePt t="8737" x="7285038" y="3603625"/>
          <p14:tracePt t="8746" x="7259638" y="3690938"/>
          <p14:tracePt t="8753" x="7224713" y="3760788"/>
          <p14:tracePt t="8763" x="7215188" y="3821113"/>
          <p14:tracePt t="8769" x="7215188" y="3873500"/>
          <p14:tracePt t="8780" x="7215188" y="3908425"/>
          <p14:tracePt t="8785" x="7215188" y="3925888"/>
          <p14:tracePt t="8850" x="7197725" y="3935413"/>
          <p14:tracePt t="8873" x="7180263" y="3935413"/>
          <p14:tracePt t="8881" x="7154863" y="3935413"/>
          <p14:tracePt t="8977" x="7154863" y="3925888"/>
          <p14:tracePt t="8985" x="7154863" y="3908425"/>
          <p14:tracePt t="8995" x="7154863" y="3890963"/>
          <p14:tracePt t="9001" x="7180263" y="3848100"/>
          <p14:tracePt t="9010" x="7242175" y="3838575"/>
          <p14:tracePt t="9017" x="7294563" y="3803650"/>
          <p14:tracePt t="9025" x="7389813" y="3760788"/>
          <p14:tracePt t="9033" x="7442200" y="3716338"/>
          <p14:tracePt t="9041" x="7521575" y="3663950"/>
          <p14:tracePt t="9049" x="7573963" y="3621088"/>
          <p14:tracePt t="9057" x="7616825" y="3559175"/>
          <p14:tracePt t="9065" x="7678738" y="3489325"/>
          <p14:tracePt t="9073" x="7686675" y="3421063"/>
          <p14:tracePt t="9081" x="7731125" y="3359150"/>
          <p14:tracePt t="9089" x="7766050" y="3281363"/>
          <p14:tracePt t="9097" x="7773988" y="3194050"/>
          <p14:tracePt t="9105" x="7783513" y="3106738"/>
          <p14:tracePt t="9113" x="7791450" y="3054350"/>
          <p14:tracePt t="9121" x="7791450" y="2992438"/>
          <p14:tracePt t="9129" x="7791450" y="2974975"/>
          <p14:tracePt t="9137" x="7791450" y="2932113"/>
          <p14:tracePt t="9146" x="7791450" y="2922588"/>
          <p14:tracePt t="9153" x="7791450" y="2887663"/>
          <p14:tracePt t="9163" x="7766050" y="2879725"/>
          <p14:tracePt t="9169" x="7748588" y="2862263"/>
          <p14:tracePt t="9179" x="7696200" y="2852738"/>
          <p14:tracePt t="9185" x="7651750" y="2852738"/>
          <p14:tracePt t="9196" x="7591425" y="2852738"/>
          <p14:tracePt t="9201" x="7546975" y="2852738"/>
          <p14:tracePt t="9212" x="7521575" y="2887663"/>
          <p14:tracePt t="9217" x="7477125" y="2949575"/>
          <p14:tracePt t="9225" x="7459663" y="3001963"/>
          <p14:tracePt t="9233" x="7442200" y="3079750"/>
          <p14:tracePt t="9241" x="7434263" y="3149600"/>
          <p14:tracePt t="9249" x="7416800" y="3219450"/>
          <p14:tracePt t="9257" x="7416800" y="3298825"/>
          <p14:tracePt t="9265" x="7442200" y="3359150"/>
          <p14:tracePt t="9273" x="7459663" y="3429000"/>
          <p14:tracePt t="9281" x="7504113" y="3489325"/>
          <p14:tracePt t="9289" x="7529513" y="3533775"/>
          <p14:tracePt t="9297" x="7564438" y="3541713"/>
          <p14:tracePt t="9305" x="7608888" y="3576638"/>
          <p14:tracePt t="9313" x="7651750" y="3576638"/>
          <p14:tracePt t="9321" x="7721600" y="3576638"/>
          <p14:tracePt t="9330" x="7766050" y="3576638"/>
          <p14:tracePt t="9337" x="7826375" y="3551238"/>
          <p14:tracePt t="9346" x="7870825" y="3506788"/>
          <p14:tracePt t="9353" x="7905750" y="3429000"/>
          <p14:tracePt t="9363" x="7948613" y="3368675"/>
          <p14:tracePt t="9369" x="7983538" y="3271838"/>
          <p14:tracePt t="9379" x="7983538" y="3194050"/>
          <p14:tracePt t="9385" x="7983538" y="3124200"/>
          <p14:tracePt t="9394" x="7983538" y="3054350"/>
          <p14:tracePt t="9401" x="7966075" y="2984500"/>
          <p14:tracePt t="9409" x="7931150" y="2949575"/>
          <p14:tracePt t="9417" x="7913688" y="2905125"/>
          <p14:tracePt t="9425" x="7896225" y="2897188"/>
          <p14:tracePt t="9433" x="7870825" y="2862263"/>
          <p14:tracePt t="9446" x="7835900" y="2862263"/>
          <p14:tracePt t="9449" x="7756525" y="2862263"/>
          <p14:tracePt t="9457" x="7713663" y="2862263"/>
          <p14:tracePt t="9465" x="7678738" y="2879725"/>
          <p14:tracePt t="9473" x="7626350" y="2932113"/>
          <p14:tracePt t="9481" x="7591425" y="3001963"/>
          <p14:tracePt t="9489" x="7573963" y="3079750"/>
          <p14:tracePt t="9497" x="7546975" y="3167063"/>
          <p14:tracePt t="9505" x="7539038" y="3254375"/>
          <p14:tracePt t="9514" x="7539038" y="3316288"/>
          <p14:tracePt t="9521" x="7539038" y="3411538"/>
          <p14:tracePt t="9530" x="7539038" y="3436938"/>
          <p14:tracePt t="9537" x="7556500" y="3489325"/>
          <p14:tracePt t="9546" x="7591425" y="3533775"/>
          <p14:tracePt t="9553" x="7616825" y="3541713"/>
          <p14:tracePt t="9563" x="7678738" y="3559175"/>
          <p14:tracePt t="9569" x="7748588" y="3576638"/>
          <p14:tracePt t="9579" x="7783513" y="3576638"/>
          <p14:tracePt t="9585" x="7835900" y="3576638"/>
          <p14:tracePt t="9596" x="7878763" y="3516313"/>
          <p14:tracePt t="9601" x="7905750" y="3463925"/>
          <p14:tracePt t="9610" x="7923213" y="3386138"/>
          <p14:tracePt t="9617" x="7923213" y="3324225"/>
          <p14:tracePt t="9625" x="7923213" y="3246438"/>
          <p14:tracePt t="9633" x="7923213" y="3201988"/>
          <p14:tracePt t="9641" x="7913688" y="3149600"/>
          <p14:tracePt t="9649" x="7870825" y="3079750"/>
          <p14:tracePt t="9657" x="7835900" y="3062288"/>
          <p14:tracePt t="9665" x="7800975" y="3027363"/>
          <p14:tracePt t="9673" x="7739063" y="3019425"/>
          <p14:tracePt t="9681" x="7704138" y="3009900"/>
          <p14:tracePt t="9689" x="7634288" y="3009900"/>
          <p14:tracePt t="9697" x="7581900" y="3009900"/>
          <p14:tracePt t="9705" x="7521575" y="3019425"/>
          <p14:tracePt t="9713" x="7477125" y="3097213"/>
          <p14:tracePt t="9721" x="7459663" y="3184525"/>
          <p14:tracePt t="9729" x="7442200" y="3271838"/>
          <p14:tracePt t="9737" x="7442200" y="3368675"/>
          <p14:tracePt t="9745" x="7442200" y="3454400"/>
          <p14:tracePt t="9753" x="7486650" y="3559175"/>
          <p14:tracePt t="9763" x="7521575" y="3621088"/>
          <p14:tracePt t="9769" x="7573963" y="3690938"/>
          <p14:tracePt t="9779" x="7643813" y="3716338"/>
          <p14:tracePt t="9785" x="7696200" y="3743325"/>
          <p14:tracePt t="9796" x="7773988" y="3743325"/>
          <p14:tracePt t="9801" x="7818438" y="3743325"/>
          <p14:tracePt t="9810" x="7896225" y="3725863"/>
          <p14:tracePt t="9817" x="7948613" y="3673475"/>
          <p14:tracePt t="9825" x="7983538" y="3594100"/>
          <p14:tracePt t="9833" x="8001000" y="3516313"/>
          <p14:tracePt t="9842" x="8026400" y="3411538"/>
          <p14:tracePt t="9850" x="8035925" y="3333750"/>
          <p14:tracePt t="9858" x="8035925" y="3246438"/>
          <p14:tracePt t="9865" x="8035925" y="3159125"/>
          <p14:tracePt t="9873" x="8008938" y="3079750"/>
          <p14:tracePt t="9882" x="7958138" y="3027363"/>
          <p14:tracePt t="9890" x="7896225" y="2974975"/>
          <p14:tracePt t="9897" x="7853363" y="2949575"/>
          <p14:tracePt t="9905" x="7783513" y="2932113"/>
          <p14:tracePt t="9914" x="7713663" y="2922588"/>
          <p14:tracePt t="9921" x="7669213" y="2922588"/>
          <p14:tracePt t="9929" x="7581900" y="2932113"/>
          <p14:tracePt t="9937" x="7539038" y="3001963"/>
          <p14:tracePt t="9946" x="7521575" y="3079750"/>
          <p14:tracePt t="9953" x="7494588" y="3167063"/>
          <p14:tracePt t="9962" x="7486650" y="3271838"/>
          <p14:tracePt t="9969" x="7486650" y="3368675"/>
          <p14:tracePt t="9979" x="7486650" y="3454400"/>
          <p14:tracePt t="9985" x="7504113" y="3541713"/>
          <p14:tracePt t="9996" x="7521575" y="3611563"/>
          <p14:tracePt t="10001" x="7591425" y="3663950"/>
          <p14:tracePt t="10012" x="7616825" y="3698875"/>
          <p14:tracePt t="10017" x="7678738" y="3698875"/>
          <p14:tracePt t="10025" x="7766050" y="3698875"/>
          <p14:tracePt t="10033" x="7826375" y="3690938"/>
          <p14:tracePt t="10042" x="7896225" y="3646488"/>
          <p14:tracePt t="10049" x="7940675" y="3576638"/>
          <p14:tracePt t="10058" x="7983538" y="3471863"/>
          <p14:tracePt t="10065" x="7983538" y="3368675"/>
          <p14:tracePt t="10073" x="8001000" y="3271838"/>
          <p14:tracePt t="10081" x="8001000" y="3184525"/>
          <p14:tracePt t="10089" x="8001000" y="3079750"/>
          <p14:tracePt t="10097" x="7966075" y="3019425"/>
          <p14:tracePt t="10105" x="7923213" y="2949575"/>
          <p14:tracePt t="10113" x="7878763" y="2905125"/>
          <p14:tracePt t="10121" x="7843838" y="2879725"/>
          <p14:tracePt t="10129" x="7800975" y="2879725"/>
          <p14:tracePt t="10137" x="7721600" y="2879725"/>
          <p14:tracePt t="10146" x="7669213" y="2879725"/>
          <p14:tracePt t="10153" x="7591425" y="2914650"/>
          <p14:tracePt t="10163" x="7539038" y="2992438"/>
          <p14:tracePt t="10169" x="7521575" y="3079750"/>
          <p14:tracePt t="10179" x="7486650" y="3167063"/>
          <p14:tracePt t="10185" x="7486650" y="3271838"/>
          <p14:tracePt t="10195" x="7486650" y="3368675"/>
          <p14:tracePt t="10201" x="7486650" y="3481388"/>
          <p14:tracePt t="10209" x="7512050" y="3568700"/>
          <p14:tracePt t="10217" x="7521575" y="3621088"/>
          <p14:tracePt t="10225" x="7573963" y="3690938"/>
          <p14:tracePt t="10233" x="7643813" y="3708400"/>
          <p14:tracePt t="10242" x="7704138" y="3716338"/>
          <p14:tracePt t="10249" x="7773988" y="3716338"/>
          <p14:tracePt t="10257" x="7835900" y="3716338"/>
          <p14:tracePt t="10265" x="7878763" y="3716338"/>
          <p14:tracePt t="10273" x="7940675" y="3663950"/>
          <p14:tracePt t="10281" x="7958138" y="3594100"/>
          <p14:tracePt t="10289" x="7958138" y="3516313"/>
          <p14:tracePt t="10297" x="7958138" y="3498850"/>
          <p14:tracePt t="10305" x="7958138" y="3446463"/>
          <p14:tracePt t="10312" x="7958138" y="3403600"/>
          <p14:tracePt t="10321" x="7913688" y="3359150"/>
          <p14:tracePt t="10329" x="7835900" y="3289300"/>
          <p14:tracePt t="10337" x="7756525" y="3254375"/>
          <p14:tracePt t="10346" x="7704138" y="3246438"/>
          <p14:tracePt t="10353" x="7696200" y="3236913"/>
          <p14:tracePt t="10363" x="7661275" y="3228975"/>
          <p14:tracePt t="10369" x="7616825" y="3228975"/>
          <p14:tracePt t="10379" x="7546975" y="3228975"/>
          <p14:tracePt t="10386" x="7486650" y="3228975"/>
          <p14:tracePt t="10395" x="7477125" y="3271838"/>
          <p14:tracePt t="10401" x="7434263" y="3359150"/>
          <p14:tracePt t="10413" x="7416800" y="3403600"/>
          <p14:tracePt t="10417" x="7407275" y="3471863"/>
          <p14:tracePt t="10426" x="7407275" y="3524250"/>
          <p14:tracePt t="10446" x="7407275" y="3603625"/>
          <p14:tracePt t="10449" x="7407275" y="3621088"/>
          <p14:tracePt t="10458" x="7407275" y="3646488"/>
          <p14:tracePt t="10481" x="7407275" y="3656013"/>
          <p14:tracePt t="10521" x="7407275" y="3690938"/>
          <p14:tracePt t="10529" x="7389813" y="3698875"/>
          <p14:tracePt t="10537" x="7364413" y="3708400"/>
          <p14:tracePt t="10545" x="7329488" y="3716338"/>
          <p14:tracePt t="10553" x="7277100" y="3760788"/>
          <p14:tracePt t="10563" x="7232650" y="3795713"/>
          <p14:tracePt t="10569" x="7189788" y="3821113"/>
          <p14:tracePt t="10579" x="7110413" y="3865563"/>
          <p14:tracePt t="10585" x="7058025" y="3883025"/>
          <p14:tracePt t="10595" x="6997700" y="3925888"/>
          <p14:tracePt t="10601" x="6927850" y="3960813"/>
          <p14:tracePt t="10613" x="6875463" y="3970338"/>
          <p14:tracePt t="10617" x="6823075" y="3978275"/>
          <p14:tracePt t="10626" x="6805613" y="3978275"/>
          <p14:tracePt t="10633" x="6762750" y="3978275"/>
          <p14:tracePt t="10641" x="6718300" y="3995738"/>
          <p14:tracePt t="10649" x="6675438" y="4013200"/>
          <p14:tracePt t="10657" x="6613525" y="4022725"/>
          <p14:tracePt t="10665" x="6526213" y="4048125"/>
          <p14:tracePt t="10673" x="6438900" y="4092575"/>
          <p14:tracePt t="10681" x="6326188" y="4135438"/>
          <p14:tracePt t="10689" x="6211888" y="4197350"/>
          <p14:tracePt t="10697" x="6089650" y="4267200"/>
          <p14:tracePt t="10705" x="5967413" y="4354513"/>
          <p14:tracePt t="10714" x="5872163" y="4432300"/>
          <p14:tracePt t="10721" x="5784850" y="4519613"/>
          <p14:tracePt t="10730" x="5732463" y="4624388"/>
          <p14:tracePt t="10737" x="5672138" y="4754563"/>
          <p14:tracePt t="10745" x="5627688" y="4886325"/>
          <p14:tracePt t="10753" x="5610225" y="5016500"/>
          <p14:tracePt t="10762" x="5575300" y="5183188"/>
          <p14:tracePt t="10769" x="5567363" y="5330825"/>
          <p14:tracePt t="10779" x="5532438" y="5410200"/>
          <p14:tracePt t="10785" x="5522913" y="5435600"/>
        </p14:tracePtLst>
      </p14:laserTraceLst>
    </p:ext>
  </p:extLs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>
            <a:extLst>
              <a:ext uri="{FF2B5EF4-FFF2-40B4-BE49-F238E27FC236}">
                <a16:creationId xmlns:a16="http://schemas.microsoft.com/office/drawing/2014/main" id="{C79AD7D0-CFAA-2E96-F88D-A41B44DD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1738313"/>
            <a:ext cx="1752600" cy="16764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76803" name="Oval 3">
            <a:extLst>
              <a:ext uri="{FF2B5EF4-FFF2-40B4-BE49-F238E27FC236}">
                <a16:creationId xmlns:a16="http://schemas.microsoft.com/office/drawing/2014/main" id="{6682B198-2D29-63DF-E745-F7B3F71B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814513"/>
            <a:ext cx="1447800" cy="1295400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7A075D6-8A32-98F1-F1D5-A909E341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06680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3089355B-9D8F-E26C-BFEE-DD3F9CA2D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2514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A163E99A-D1A2-BEFB-E168-497D3502B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A6E3FB81-F393-E7D8-C9A9-C0D415500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8" name="Line 8">
            <a:extLst>
              <a:ext uri="{FF2B5EF4-FFF2-40B4-BE49-F238E27FC236}">
                <a16:creationId xmlns:a16="http://schemas.microsoft.com/office/drawing/2014/main" id="{1F19BC3C-3803-A50C-EDD4-2E6090F2B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9" name="Line 9">
            <a:extLst>
              <a:ext uri="{FF2B5EF4-FFF2-40B4-BE49-F238E27FC236}">
                <a16:creationId xmlns:a16="http://schemas.microsoft.com/office/drawing/2014/main" id="{3AEFB9E6-1A4C-7AE9-1D45-D6B91BE6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4384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28844150-6F71-C4F3-CEE3-7337F3042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2590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11" name="Line 11">
            <a:extLst>
              <a:ext uri="{FF2B5EF4-FFF2-40B4-BE49-F238E27FC236}">
                <a16:creationId xmlns:a16="http://schemas.microsoft.com/office/drawing/2014/main" id="{6D727BA0-8F78-57AE-A323-6CCF94E35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2743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12" name="Line 12">
            <a:extLst>
              <a:ext uri="{FF2B5EF4-FFF2-40B4-BE49-F238E27FC236}">
                <a16:creationId xmlns:a16="http://schemas.microsoft.com/office/drawing/2014/main" id="{85C017BE-F7FD-7F4F-C2F6-97EB0AD6C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7163" y="2765425"/>
            <a:ext cx="3009900" cy="0"/>
          </a:xfrm>
          <a:prstGeom prst="line">
            <a:avLst/>
          </a:prstGeom>
          <a:noFill/>
          <a:ln w="57150">
            <a:solidFill>
              <a:srgbClr val="12F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BCF86116-1030-A6EB-AB32-DED043D44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2688" y="3109913"/>
            <a:ext cx="3009900" cy="22225"/>
          </a:xfrm>
          <a:prstGeom prst="line">
            <a:avLst/>
          </a:prstGeom>
          <a:noFill/>
          <a:ln w="57150">
            <a:solidFill>
              <a:srgbClr val="12F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14" name="Οβάλ 1">
            <a:extLst>
              <a:ext uri="{FF2B5EF4-FFF2-40B4-BE49-F238E27FC236}">
                <a16:creationId xmlns:a16="http://schemas.microsoft.com/office/drawing/2014/main" id="{6973AC70-B2C3-29F2-852E-81DD47E5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2322513"/>
            <a:ext cx="863600" cy="884237"/>
          </a:xfrm>
          <a:prstGeom prst="ellipse">
            <a:avLst/>
          </a:prstGeom>
          <a:solidFill>
            <a:srgbClr val="12FA3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42430C97-0F6A-D9EB-8E3A-F54B1504C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2046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FFFFFF"/>
                </a:solidFill>
              </a:rPr>
              <a:t>Φωτοανιχνευτής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22EC6A3-AC72-CBFA-1A3C-DC325EFE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260350"/>
            <a:ext cx="4811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rgbClr val="FFFFFF"/>
                </a:solidFill>
              </a:rPr>
              <a:t>Προβληματική ευθυγράμμιση</a:t>
            </a:r>
            <a:endParaRPr lang="en-US" altLang="el-GR" sz="2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rgbClr val="FFFFFF"/>
                </a:solidFill>
              </a:rPr>
              <a:t>Στροβιλώδης ροή </a:t>
            </a:r>
          </a:p>
        </p:txBody>
      </p:sp>
      <p:sp useBgFill="1">
        <p:nvSpPr>
          <p:cNvPr id="76817" name="Ορθογώνιο 4">
            <a:extLst>
              <a:ext uri="{FF2B5EF4-FFF2-40B4-BE49-F238E27FC236}">
                <a16:creationId xmlns:a16="http://schemas.microsoft.com/office/drawing/2014/main" id="{AC564154-6B6F-BDC6-3826-21EAF523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1676400"/>
            <a:ext cx="1752600" cy="10668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C54BFD1-00CD-B521-81E2-CB1B0AB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589588"/>
            <a:ext cx="331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FFFFFF"/>
                </a:solidFill>
              </a:rPr>
              <a:t>Ποικιλία έντασης σημάτων!!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FFFFFF"/>
                </a:solidFill>
              </a:rPr>
              <a:t>Αύξηση του </a:t>
            </a:r>
            <a:r>
              <a:rPr lang="en-US" altLang="el-GR" sz="2000">
                <a:solidFill>
                  <a:srgbClr val="FFFFFF"/>
                </a:solidFill>
              </a:rPr>
              <a:t>CV!</a:t>
            </a:r>
            <a:endParaRPr lang="el-GR" altLang="el-GR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7"/>
    </mc:Choice>
    <mc:Fallback xmlns="">
      <p:transition spd="slow" advTm="42777"/>
    </mc:Fallback>
  </mc:AlternateContent>
  <p:extLst>
    <p:ext uri="{3A86A75C-4F4B-4683-9AE1-C65F6400EC91}">
      <p14:laserTraceLst xmlns:p14="http://schemas.microsoft.com/office/powerpoint/2010/main">
        <p14:tracePtLst>
          <p14:tracePt t="1319" x="5392738" y="5427663"/>
          <p14:tracePt t="1328" x="5183188" y="5410200"/>
          <p14:tracePt t="1335" x="4921250" y="5348288"/>
          <p14:tracePt t="1344" x="4641850" y="5295900"/>
          <p14:tracePt t="1351" x="4354513" y="5253038"/>
          <p14:tracePt t="1362" x="4083050" y="5208588"/>
          <p14:tracePt t="1366" x="3778250" y="5165725"/>
          <p14:tracePt t="1374" x="3516313" y="5130800"/>
          <p14:tracePt t="1382" x="3341688" y="5103813"/>
          <p14:tracePt t="1391" x="3254375" y="5086350"/>
          <p14:tracePt t="1398" x="3176588" y="5043488"/>
          <p14:tracePt t="1406" x="3167063" y="5043488"/>
          <p14:tracePt t="1454" x="3159125" y="5043488"/>
          <p14:tracePt t="1462" x="3114675" y="5026025"/>
          <p14:tracePt t="1470" x="3009900" y="4981575"/>
          <p14:tracePt t="1478" x="2905125" y="4946650"/>
          <p14:tracePt t="1486" x="2782888" y="4938713"/>
          <p14:tracePt t="1494" x="2643188" y="4929188"/>
          <p14:tracePt t="1502" x="2513013" y="4929188"/>
          <p14:tracePt t="1511" x="2390775" y="4929188"/>
          <p14:tracePt t="1518" x="2293938" y="4929188"/>
          <p14:tracePt t="1527" x="2243138" y="4929188"/>
          <p14:tracePt t="1534" x="2208213" y="4938713"/>
          <p14:tracePt t="1566" x="2208213" y="4956175"/>
          <p14:tracePt t="1574" x="2268538" y="5043488"/>
          <p14:tracePt t="1582" x="2398713" y="5130800"/>
          <p14:tracePt t="1591" x="2573338" y="5173663"/>
          <p14:tracePt t="1599" x="2809875" y="5218113"/>
          <p14:tracePt t="1606" x="3097213" y="5208588"/>
          <p14:tracePt t="1615" x="3411538" y="5156200"/>
          <p14:tracePt t="1622" x="3733800" y="5060950"/>
          <p14:tracePt t="1630" x="4065588" y="4938713"/>
          <p14:tracePt t="1638" x="4389438" y="4781550"/>
          <p14:tracePt t="1646" x="4667250" y="4624388"/>
          <p14:tracePt t="1654" x="4894263" y="4449763"/>
          <p14:tracePt t="1662" x="4999038" y="4292600"/>
          <p14:tracePt t="1670" x="5148263" y="4065588"/>
          <p14:tracePt t="1679" x="5278438" y="3838575"/>
          <p14:tracePt t="1686" x="5340350" y="3586163"/>
          <p14:tracePt t="1694" x="5418138" y="3341688"/>
          <p14:tracePt t="1702" x="5435600" y="3097213"/>
          <p14:tracePt t="1711" x="5453063" y="2879725"/>
          <p14:tracePt t="1718" x="5480050" y="2705100"/>
          <p14:tracePt t="1728" x="5497513" y="2573338"/>
          <p14:tracePt t="1734" x="5497513" y="2416175"/>
          <p14:tracePt t="1744" x="5453063" y="2328863"/>
          <p14:tracePt t="1751" x="5427663" y="2251075"/>
          <p14:tracePt t="1761" x="5410200" y="2225675"/>
          <p14:tracePt t="1766" x="5365750" y="2190750"/>
          <p14:tracePt t="1775" x="5313363" y="2146300"/>
          <p14:tracePt t="1783" x="5260975" y="2146300"/>
          <p14:tracePt t="1791" x="5208588" y="2146300"/>
          <p14:tracePt t="1799" x="5165725" y="2163763"/>
          <p14:tracePt t="1807" x="5103813" y="2181225"/>
          <p14:tracePt t="1815" x="5043488" y="2233613"/>
          <p14:tracePt t="1823" x="4973638" y="2320925"/>
          <p14:tracePt t="1830" x="4903788" y="2443163"/>
          <p14:tracePt t="1838" x="4824413" y="2530475"/>
          <p14:tracePt t="1846" x="4754563" y="2652713"/>
          <p14:tracePt t="1855" x="4684713" y="2782888"/>
          <p14:tracePt t="1862" x="4579938" y="2922588"/>
          <p14:tracePt t="1870" x="4519613" y="3019425"/>
          <p14:tracePt t="1879" x="4476750" y="3141663"/>
          <p14:tracePt t="1886" x="4424363" y="3254375"/>
          <p14:tracePt t="1895" x="4389438" y="3351213"/>
          <p14:tracePt t="1902" x="4379913" y="3411538"/>
          <p14:tracePt t="1911" x="4379913" y="3471863"/>
          <p14:tracePt t="1918" x="4362450" y="3524250"/>
          <p14:tracePt t="1927" x="4362450" y="3533775"/>
          <p14:tracePt t="1934" x="4362450" y="3568700"/>
          <p14:tracePt t="1959" x="4362450" y="3576638"/>
          <p14:tracePt t="1982" x="4362450" y="3586163"/>
          <p14:tracePt t="2014" x="4362450" y="3611563"/>
          <p14:tracePt t="2023" x="4362450" y="3621088"/>
          <p14:tracePt t="2030" x="4362450" y="3629025"/>
          <p14:tracePt t="2046" x="4362450" y="3646488"/>
          <p14:tracePt t="2055" x="4319588" y="3673475"/>
          <p14:tracePt t="2062" x="4292600" y="3690938"/>
          <p14:tracePt t="2070" x="4232275" y="3690938"/>
          <p14:tracePt t="2078" x="4179888" y="3690938"/>
          <p14:tracePt t="2086" x="4170363" y="3690938"/>
          <p14:tracePt t="2094" x="4127500" y="3690938"/>
          <p14:tracePt t="2102" x="4057650" y="3690938"/>
          <p14:tracePt t="2111" x="4005263" y="3690938"/>
          <p14:tracePt t="2118" x="3995738" y="3690938"/>
          <p14:tracePt t="2127" x="3943350" y="3681413"/>
          <p14:tracePt t="2134" x="3883025" y="3663950"/>
          <p14:tracePt t="2144" x="3838575" y="3638550"/>
          <p14:tracePt t="2150" x="3813175" y="3621088"/>
          <p14:tracePt t="2161" x="3751263" y="3576638"/>
          <p14:tracePt t="2166" x="3733800" y="3551238"/>
          <p14:tracePt t="2175" x="3681413" y="3498850"/>
          <p14:tracePt t="2183" x="3646488" y="3463925"/>
          <p14:tracePt t="2191" x="3594100" y="3403600"/>
          <p14:tracePt t="2199" x="3551238" y="3333750"/>
          <p14:tracePt t="2206" x="3506788" y="3281363"/>
          <p14:tracePt t="2214" x="3463925" y="3201988"/>
          <p14:tracePt t="2223" x="3403600" y="3124200"/>
          <p14:tracePt t="2230" x="3359150" y="3062288"/>
          <p14:tracePt t="2238" x="3316288" y="2984500"/>
          <p14:tracePt t="2246" x="3271838" y="2905125"/>
          <p14:tracePt t="2254" x="3228975" y="2817813"/>
          <p14:tracePt t="2262" x="3184525" y="2747963"/>
          <p14:tracePt t="2271" x="3167063" y="2670175"/>
          <p14:tracePt t="2279" x="3132138" y="2600325"/>
          <p14:tracePt t="2286" x="3114675" y="2530475"/>
          <p14:tracePt t="2295" x="3089275" y="2468563"/>
          <p14:tracePt t="2302" x="3071813" y="2425700"/>
          <p14:tracePt t="2311" x="3054350" y="2381250"/>
          <p14:tracePt t="2318" x="3044825" y="2328863"/>
          <p14:tracePt t="2327" x="3044825" y="2320925"/>
          <p14:tracePt t="2334" x="3027363" y="2293938"/>
          <p14:tracePt t="2344" x="3009900" y="2278063"/>
          <p14:tracePt t="2439" x="3001963" y="2268538"/>
          <p14:tracePt t="2479" x="2967038" y="2251075"/>
          <p14:tracePt t="2496" x="2957513" y="2251075"/>
          <p14:tracePt t="2526" x="2922588" y="2251075"/>
          <p14:tracePt t="2534" x="2905125" y="2251075"/>
          <p14:tracePt t="2544" x="2879725" y="2268538"/>
          <p14:tracePt t="2550" x="2852738" y="2320925"/>
          <p14:tracePt t="2560" x="2835275" y="2381250"/>
          <p14:tracePt t="2567" x="2835275" y="2443163"/>
          <p14:tracePt t="2575" x="2827338" y="2495550"/>
          <p14:tracePt t="2583" x="2827338" y="2573338"/>
          <p14:tracePt t="2591" x="2827338" y="2643188"/>
          <p14:tracePt t="2599" x="2827338" y="2695575"/>
          <p14:tracePt t="2607" x="2835275" y="2740025"/>
          <p14:tracePt t="2615" x="2862263" y="2774950"/>
          <p14:tracePt t="2623" x="2887663" y="2800350"/>
          <p14:tracePt t="2630" x="2922588" y="2844800"/>
          <p14:tracePt t="2646" x="2949575" y="2870200"/>
          <p14:tracePt t="2654" x="2967038" y="2879725"/>
          <p14:tracePt t="2703" x="2974975" y="2879725"/>
          <p14:tracePt t="2710" x="3019425" y="2879725"/>
          <p14:tracePt t="2718" x="3036888" y="2852738"/>
          <p14:tracePt t="2727" x="3079750" y="2800350"/>
          <p14:tracePt t="2734" x="3106738" y="2747963"/>
          <p14:tracePt t="2744" x="3141663" y="2687638"/>
          <p14:tracePt t="2751" x="3159125" y="2635250"/>
          <p14:tracePt t="2760" x="3167063" y="2590800"/>
          <p14:tracePt t="2767" x="3194050" y="2547938"/>
          <p14:tracePt t="2777" x="3201988" y="2503488"/>
          <p14:tracePt t="2782" x="3201988" y="2468563"/>
          <p14:tracePt t="2790" x="3201988" y="2443163"/>
          <p14:tracePt t="2799" x="3201988" y="2425700"/>
          <p14:tracePt t="2807" x="3201988" y="2381250"/>
          <p14:tracePt t="2814" x="3201988" y="2373313"/>
          <p14:tracePt t="2830" x="3201988" y="2363788"/>
          <p14:tracePt t="2839" x="3201988" y="2338388"/>
          <p14:tracePt t="2879" x="3201988" y="2328863"/>
          <p14:tracePt t="2911" x="3176588" y="2338388"/>
          <p14:tracePt t="2918" x="3132138" y="2381250"/>
          <p14:tracePt t="2927" x="3124200" y="2443163"/>
          <p14:tracePt t="2934" x="3114675" y="2513013"/>
          <p14:tracePt t="2944" x="3097213" y="2600325"/>
          <p14:tracePt t="2951" x="3079750" y="2687638"/>
          <p14:tracePt t="2961" x="3071813" y="2792413"/>
          <p14:tracePt t="2967" x="3071813" y="2879725"/>
          <p14:tracePt t="2977" x="3079750" y="2974975"/>
          <p14:tracePt t="2982" x="3124200" y="3079750"/>
          <p14:tracePt t="2995" x="3159125" y="3141663"/>
          <p14:tracePt t="2999" x="3201988" y="3211513"/>
          <p14:tracePt t="3007" x="3236913" y="3236913"/>
          <p14:tracePt t="3015" x="3289300" y="3271838"/>
          <p14:tracePt t="3022" x="3341688" y="3281363"/>
          <p14:tracePt t="3031" x="3421063" y="3281363"/>
          <p14:tracePt t="3039" x="3498850" y="3281363"/>
          <p14:tracePt t="3046" x="3576638" y="3254375"/>
          <p14:tracePt t="3054" x="3638550" y="3194050"/>
          <p14:tracePt t="3062" x="3690938" y="3114675"/>
          <p14:tracePt t="3070" x="3760788" y="3019425"/>
          <p14:tracePt t="3078" x="3803650" y="2940050"/>
          <p14:tracePt t="3086" x="3813175" y="2835275"/>
          <p14:tracePt t="3094" x="3838575" y="2747963"/>
          <p14:tracePt t="3101" x="3848100" y="2643188"/>
          <p14:tracePt t="3110" x="3848100" y="2547938"/>
          <p14:tracePt t="3117" x="3848100" y="2468563"/>
          <p14:tracePt t="3126" x="3838575" y="2398713"/>
          <p14:tracePt t="3134" x="3821113" y="2328863"/>
          <p14:tracePt t="3143" x="3778250" y="2278063"/>
          <p14:tracePt t="3150" x="3743325" y="2243138"/>
          <p14:tracePt t="3159" x="3698875" y="2225675"/>
          <p14:tracePt t="3166" x="3681413" y="2208213"/>
          <p14:tracePt t="3176" x="3656013" y="2208213"/>
          <p14:tracePt t="3182" x="3621088" y="2208213"/>
          <p14:tracePt t="3190" x="3603625" y="2208213"/>
          <p14:tracePt t="3198" x="3559175" y="2216150"/>
          <p14:tracePt t="3206" x="3489325" y="2268538"/>
          <p14:tracePt t="3214" x="3436938" y="2346325"/>
          <p14:tracePt t="3222" x="3386138" y="2433638"/>
          <p14:tracePt t="3230" x="3376613" y="2486025"/>
          <p14:tracePt t="3238" x="3333750" y="2582863"/>
          <p14:tracePt t="3246" x="3316288" y="2670175"/>
          <p14:tracePt t="3254" x="3298825" y="2757488"/>
          <p14:tracePt t="3262" x="3298825" y="2835275"/>
          <p14:tracePt t="3270" x="3298825" y="2914650"/>
          <p14:tracePt t="3278" x="3298825" y="2967038"/>
          <p14:tracePt t="3286" x="3298825" y="3009900"/>
          <p14:tracePt t="3294" x="3316288" y="3044825"/>
          <p14:tracePt t="3302" x="3341688" y="3079750"/>
          <p14:tracePt t="3310" x="3359150" y="3097213"/>
          <p14:tracePt t="3358" x="3359150" y="3106738"/>
          <p14:tracePt t="3486" x="3368675" y="3079750"/>
          <p14:tracePt t="3494" x="3368675" y="3071813"/>
          <p14:tracePt t="3502" x="3368675" y="3036888"/>
          <p14:tracePt t="3509" x="3368675" y="3027363"/>
          <p14:tracePt t="3517" x="3376613" y="3019425"/>
          <p14:tracePt t="3558" x="3376613" y="2992438"/>
          <p14:tracePt t="3582" x="3376613" y="2984500"/>
          <p14:tracePt t="3590" x="3376613" y="2967038"/>
          <p14:tracePt t="3639" x="3376613" y="2940050"/>
          <p14:tracePt t="3654" x="3359150" y="2905125"/>
          <p14:tracePt t="3662" x="3271838" y="2887663"/>
          <p14:tracePt t="3670" x="3184525" y="2862263"/>
          <p14:tracePt t="3678" x="3097213" y="2852738"/>
          <p14:tracePt t="3686" x="2984500" y="2852738"/>
          <p14:tracePt t="3694" x="2897188" y="2852738"/>
          <p14:tracePt t="3702" x="2817813" y="2852738"/>
          <p14:tracePt t="3710" x="2765425" y="2879725"/>
          <p14:tracePt t="3718" x="2722563" y="2922588"/>
          <p14:tracePt t="3727" x="2722563" y="2932113"/>
          <p14:tracePt t="3734" x="2687638" y="2992438"/>
          <p14:tracePt t="3744" x="2687638" y="3036888"/>
          <p14:tracePt t="3750" x="2687638" y="3054350"/>
          <p14:tracePt t="3760" x="2705100" y="3089275"/>
          <p14:tracePt t="3766" x="2722563" y="3106738"/>
          <p14:tracePt t="3777" x="2747963" y="3124200"/>
          <p14:tracePt t="3782" x="2809875" y="3124200"/>
          <p14:tracePt t="3790" x="2879725" y="3124200"/>
          <p14:tracePt t="3798" x="2922588" y="3124200"/>
          <p14:tracePt t="3806" x="2984500" y="3114675"/>
          <p14:tracePt t="3814" x="3054350" y="3071813"/>
          <p14:tracePt t="3822" x="3106738" y="3027363"/>
          <p14:tracePt t="3830" x="3141663" y="3009900"/>
          <p14:tracePt t="3838" x="3159125" y="2984500"/>
          <p14:tracePt t="3846" x="3167063" y="2967038"/>
          <p14:tracePt t="3854" x="3184525" y="2949575"/>
          <p14:tracePt t="3935" x="3167063" y="2974975"/>
          <p14:tracePt t="3943" x="3114675" y="3044825"/>
          <p14:tracePt t="3950" x="3054350" y="3097213"/>
          <p14:tracePt t="3960" x="3009900" y="3167063"/>
          <p14:tracePt t="3966" x="2949575" y="3254375"/>
          <p14:tracePt t="3977" x="2897188" y="3306763"/>
          <p14:tracePt t="3982" x="2835275" y="3386138"/>
          <p14:tracePt t="3993" x="2782888" y="3471863"/>
          <p14:tracePt t="3998" x="2740025" y="3524250"/>
          <p14:tracePt t="4007" x="2722563" y="3568700"/>
          <p14:tracePt t="4014" x="2695575" y="3603625"/>
          <p14:tracePt t="4022" x="2687638" y="3621088"/>
          <p14:tracePt t="4030" x="2687638" y="3629025"/>
          <p14:tracePt t="4046" x="2678113" y="3656013"/>
          <p14:tracePt t="4102" x="2652713" y="3656013"/>
          <p14:tracePt t="4111" x="2600325" y="3656013"/>
          <p14:tracePt t="4118" x="2547938" y="3629025"/>
          <p14:tracePt t="4127" x="2468563" y="3586163"/>
          <p14:tracePt t="4134" x="2398713" y="3533775"/>
          <p14:tracePt t="4143" x="2328863" y="3471863"/>
          <p14:tracePt t="4150" x="2243138" y="3421063"/>
          <p14:tracePt t="4160" x="2181225" y="3386138"/>
          <p14:tracePt t="4166" x="2111375" y="3341688"/>
          <p14:tracePt t="4177" x="2076450" y="3316288"/>
          <p14:tracePt t="4182" x="2006600" y="3281363"/>
          <p14:tracePt t="4191" x="1963738" y="3236913"/>
          <p14:tracePt t="4199" x="1911350" y="3236913"/>
          <p14:tracePt t="4206" x="1849438" y="3236913"/>
          <p14:tracePt t="4215" x="1779588" y="3236913"/>
          <p14:tracePt t="4223" x="1744663" y="3236913"/>
          <p14:tracePt t="4230" x="1727200" y="3236913"/>
          <p14:tracePt t="4238" x="1692275" y="3236913"/>
          <p14:tracePt t="4246" x="1674813" y="3236913"/>
          <p14:tracePt t="4255" x="1649413" y="3254375"/>
          <p14:tracePt t="4262" x="1639888" y="3263900"/>
          <p14:tracePt t="4286" x="1597025" y="3281363"/>
          <p14:tracePt t="4295" x="1587500" y="3298825"/>
          <p14:tracePt t="4303" x="1587500" y="3306763"/>
          <p14:tracePt t="4311" x="1562100" y="3324225"/>
          <p14:tracePt t="4319" x="1527175" y="3359150"/>
          <p14:tracePt t="4326" x="1517650" y="3394075"/>
          <p14:tracePt t="4334" x="1482725" y="3411538"/>
          <p14:tracePt t="4344" x="1465263" y="3446463"/>
          <p14:tracePt t="4350" x="1465263" y="3481388"/>
          <p14:tracePt t="4360" x="1430338" y="3524250"/>
          <p14:tracePt t="4366" x="1412875" y="3559175"/>
          <p14:tracePt t="4377" x="1412875" y="3586163"/>
          <p14:tracePt t="4382" x="1412875" y="3646488"/>
          <p14:tracePt t="4391" x="1387475" y="3690938"/>
          <p14:tracePt t="4398" x="1370013" y="3743325"/>
          <p14:tracePt t="4407" x="1370013" y="3760788"/>
          <p14:tracePt t="4415" x="1370013" y="3803650"/>
          <p14:tracePt t="4422" x="1370013" y="3865563"/>
          <p14:tracePt t="4431" x="1352550" y="3890963"/>
          <p14:tracePt t="4438" x="1352550" y="3917950"/>
          <p14:tracePt t="4446" x="1343025" y="3925888"/>
          <p14:tracePt t="4454" x="1335088" y="3935413"/>
          <p14:tracePt t="4526" x="1335088" y="3908425"/>
          <p14:tracePt t="4534" x="1335088" y="3856038"/>
          <p14:tracePt t="4543" x="1352550" y="3838575"/>
          <p14:tracePt t="4550" x="1352550" y="3795713"/>
          <p14:tracePt t="4560" x="1360488" y="3760788"/>
          <p14:tracePt t="4566" x="1377950" y="3725863"/>
          <p14:tracePt t="4577" x="1377950" y="3690938"/>
          <p14:tracePt t="4582" x="1404938" y="3673475"/>
          <p14:tracePt t="4591" x="1404938" y="3638550"/>
          <p14:tracePt t="4599" x="1412875" y="3594100"/>
          <p14:tracePt t="4606" x="1439863" y="3551238"/>
          <p14:tracePt t="4614" x="1457325" y="3506788"/>
          <p14:tracePt t="4623" x="1500188" y="3446463"/>
          <p14:tracePt t="4630" x="1509713" y="3403600"/>
          <p14:tracePt t="4638" x="1527175" y="3333750"/>
          <p14:tracePt t="4646" x="1544638" y="3271838"/>
          <p14:tracePt t="4655" x="1544638" y="3201988"/>
          <p14:tracePt t="4662" x="1552575" y="3141663"/>
          <p14:tracePt t="4670" x="1552575" y="3079750"/>
          <p14:tracePt t="4678" x="1552575" y="3027363"/>
          <p14:tracePt t="4686" x="1552575" y="2967038"/>
          <p14:tracePt t="4694" x="1552575" y="2905125"/>
          <p14:tracePt t="4702" x="1570038" y="2862263"/>
          <p14:tracePt t="4710" x="1570038" y="2817813"/>
          <p14:tracePt t="4718" x="1570038" y="2765425"/>
          <p14:tracePt t="4727" x="1570038" y="2722563"/>
          <p14:tracePt t="4735" x="1570038" y="2678113"/>
          <p14:tracePt t="4744" x="1570038" y="2643188"/>
          <p14:tracePt t="4750" x="1570038" y="2617788"/>
          <p14:tracePt t="4760" x="1570038" y="2590800"/>
          <p14:tracePt t="4766" x="1552575" y="2555875"/>
          <p14:tracePt t="4777" x="1552575" y="2547938"/>
          <p14:tracePt t="4838" x="1552575" y="2608263"/>
          <p14:tracePt t="4846" x="1570038" y="2705100"/>
          <p14:tracePt t="4855" x="1597025" y="2782888"/>
          <p14:tracePt t="4862" x="1622425" y="2879725"/>
          <p14:tracePt t="4870" x="1666875" y="2949575"/>
          <p14:tracePt t="4878" x="1762125" y="3044825"/>
          <p14:tracePt t="4887" x="1849438" y="3089275"/>
          <p14:tracePt t="4895" x="1884363" y="3106738"/>
          <p14:tracePt t="4903" x="1963738" y="3167063"/>
          <p14:tracePt t="4911" x="1989138" y="3211513"/>
          <p14:tracePt t="4919" x="2068513" y="3219450"/>
          <p14:tracePt t="4927" x="2146300" y="3219450"/>
          <p14:tracePt t="4934" x="2225675" y="3194050"/>
          <p14:tracePt t="4943" x="2286000" y="3167063"/>
          <p14:tracePt t="4951" x="2355850" y="3141663"/>
          <p14:tracePt t="4960" x="2398713" y="3079750"/>
          <p14:tracePt t="4967" x="2443163" y="3036888"/>
          <p14:tracePt t="4977" x="2486025" y="2984500"/>
          <p14:tracePt t="4994" x="2503488" y="2852738"/>
          <p14:tracePt t="4998" x="2530475" y="2792413"/>
          <p14:tracePt t="5007" x="2530475" y="2713038"/>
          <p14:tracePt t="5015" x="2530475" y="2643188"/>
          <p14:tracePt t="5022" x="2520950" y="2582863"/>
          <p14:tracePt t="5030" x="2503488" y="2503488"/>
          <p14:tracePt t="5038" x="2468563" y="2451100"/>
          <p14:tracePt t="5046" x="2443163" y="2408238"/>
          <p14:tracePt t="5054" x="2416175" y="2363788"/>
          <p14:tracePt t="5062" x="2381250" y="2355850"/>
          <p14:tracePt t="5070" x="2328863" y="2328863"/>
          <p14:tracePt t="5078" x="2293938" y="2328863"/>
          <p14:tracePt t="5086" x="2243138" y="2328863"/>
          <p14:tracePt t="5095" x="2198688" y="2328863"/>
          <p14:tracePt t="5103" x="2128838" y="2338388"/>
          <p14:tracePt t="5111" x="2076450" y="2381250"/>
          <p14:tracePt t="5118" x="2024063" y="2433638"/>
          <p14:tracePt t="5127" x="1981200" y="2513013"/>
          <p14:tracePt t="5135" x="1936750" y="2582863"/>
          <p14:tracePt t="5144" x="1911350" y="2670175"/>
          <p14:tracePt t="5150" x="1901825" y="2757488"/>
          <p14:tracePt t="5160" x="1876425" y="2835275"/>
          <p14:tracePt t="5166" x="1876425" y="2914650"/>
          <p14:tracePt t="5176" x="1876425" y="2967038"/>
          <p14:tracePt t="5182" x="1893888" y="3036888"/>
          <p14:tracePt t="5191" x="1901825" y="3054350"/>
          <p14:tracePt t="5199" x="1936750" y="3097213"/>
          <p14:tracePt t="5207" x="1981200" y="3124200"/>
          <p14:tracePt t="5214" x="2006600" y="3141663"/>
          <p14:tracePt t="5222" x="2058988" y="3141663"/>
          <p14:tracePt t="5231" x="2111375" y="3141663"/>
          <p14:tracePt t="5239" x="2146300" y="3141663"/>
          <p14:tracePt t="5247" x="2163763" y="3141663"/>
          <p14:tracePt t="5254" x="2233613" y="3097213"/>
          <p14:tracePt t="5262" x="2278063" y="3054350"/>
          <p14:tracePt t="5270" x="2320925" y="2984500"/>
          <p14:tracePt t="5278" x="2338388" y="2922588"/>
          <p14:tracePt t="5286" x="2373313" y="2844800"/>
          <p14:tracePt t="5295" x="2398713" y="2765425"/>
          <p14:tracePt t="5302" x="2398713" y="2713038"/>
          <p14:tracePt t="5311" x="2398713" y="2660650"/>
          <p14:tracePt t="5319" x="2398713" y="2600325"/>
          <p14:tracePt t="5327" x="2398713" y="2547938"/>
          <p14:tracePt t="5334" x="2373313" y="2486025"/>
          <p14:tracePt t="5343" x="2338388" y="2460625"/>
          <p14:tracePt t="5350" x="2303463" y="2443163"/>
          <p14:tracePt t="5360" x="2251075" y="2425700"/>
          <p14:tracePt t="5366" x="2163763" y="2416175"/>
          <p14:tracePt t="5377" x="2128838" y="2416175"/>
          <p14:tracePt t="5383" x="2041525" y="2416175"/>
          <p14:tracePt t="5394" x="1946275" y="2451100"/>
          <p14:tracePt t="5398" x="1858963" y="2495550"/>
          <p14:tracePt t="5407" x="1771650" y="2555875"/>
          <p14:tracePt t="5415" x="1719263" y="2582863"/>
          <p14:tracePt t="5423" x="1674813" y="2625725"/>
          <p14:tracePt t="5431" x="1614488" y="2687638"/>
          <p14:tracePt t="5439" x="1570038" y="2740025"/>
          <p14:tracePt t="5446" x="1552575" y="2774950"/>
          <p14:tracePt t="5454" x="1527175" y="2827338"/>
          <p14:tracePt t="5462" x="1517650" y="2862263"/>
          <p14:tracePt t="5470" x="1517650" y="2914650"/>
          <p14:tracePt t="5478" x="1527175" y="2949575"/>
          <p14:tracePt t="5486" x="1552575" y="3001963"/>
          <p14:tracePt t="5494" x="1597025" y="3044825"/>
          <p14:tracePt t="5502" x="1639888" y="3054350"/>
          <p14:tracePt t="5510" x="1709738" y="3062288"/>
          <p14:tracePt t="5518" x="1762125" y="3089275"/>
          <p14:tracePt t="5527" x="1831975" y="3089275"/>
          <p14:tracePt t="5534" x="1919288" y="3089275"/>
          <p14:tracePt t="5543" x="1989138" y="3089275"/>
          <p14:tracePt t="5551" x="2033588" y="3079750"/>
          <p14:tracePt t="5560" x="2103438" y="3062288"/>
          <p14:tracePt t="5566" x="2138363" y="3027363"/>
          <p14:tracePt t="5576" x="2155825" y="3009900"/>
          <p14:tracePt t="5582" x="2198688" y="2974975"/>
          <p14:tracePt t="5591" x="2243138" y="2949575"/>
          <p14:tracePt t="5599" x="2278063" y="2932113"/>
          <p14:tracePt t="5607" x="2293938" y="2922588"/>
          <p14:tracePt t="5615" x="2311400" y="2922588"/>
          <p14:tracePt t="5704" x="2320925" y="2922588"/>
          <p14:tracePt t="5711" x="2320925" y="2932113"/>
          <p14:tracePt t="5718" x="2328863" y="2974975"/>
          <p14:tracePt t="5730" x="2363788" y="3036888"/>
          <p14:tracePt t="5735" x="2381250" y="3062288"/>
          <p14:tracePt t="5747" x="2425700" y="3124200"/>
          <p14:tracePt t="5750" x="2443163" y="3141663"/>
          <p14:tracePt t="5761" x="2468563" y="3184525"/>
          <p14:tracePt t="5766" x="2503488" y="3219450"/>
          <p14:tracePt t="5791" x="2530475" y="3228975"/>
          <p14:tracePt t="5871" x="2538413" y="3228975"/>
          <p14:tracePt t="5878" x="2582863" y="3228975"/>
          <p14:tracePt t="5886" x="2660650" y="3228975"/>
          <p14:tracePt t="5895" x="2722563" y="3184525"/>
          <p14:tracePt t="5903" x="2817813" y="3149600"/>
          <p14:tracePt t="5911" x="2852738" y="3141663"/>
          <p14:tracePt t="5918" x="2940050" y="3097213"/>
          <p14:tracePt t="5926" x="3027363" y="3071813"/>
          <p14:tracePt t="5934" x="3114675" y="3027363"/>
          <p14:tracePt t="5943" x="3201988" y="3009900"/>
          <p14:tracePt t="5950" x="3289300" y="2984500"/>
          <p14:tracePt t="5959" x="3368675" y="2974975"/>
          <p14:tracePt t="5967" x="3429000" y="2967038"/>
          <p14:tracePt t="5976" x="3471863" y="2967038"/>
          <p14:tracePt t="5982" x="3516313" y="2967038"/>
          <p14:tracePt t="5994" x="3576638" y="2967038"/>
          <p14:tracePt t="5998" x="3603625" y="2967038"/>
          <p14:tracePt t="6007" x="3638550" y="2967038"/>
          <p14:tracePt t="6015" x="3690938" y="2974975"/>
          <p14:tracePt t="6023" x="3768725" y="3001963"/>
          <p14:tracePt t="6031" x="3838575" y="3036888"/>
          <p14:tracePt t="6039" x="3900488" y="3044825"/>
          <p14:tracePt t="6046" x="3978275" y="3054350"/>
          <p14:tracePt t="6054" x="4065588" y="3062288"/>
          <p14:tracePt t="6062" x="4152900" y="3062288"/>
          <p14:tracePt t="6070" x="4232275" y="3106738"/>
          <p14:tracePt t="6078" x="4302125" y="3132138"/>
          <p14:tracePt t="6086" x="4344988" y="3149600"/>
          <p14:tracePt t="6095" x="4414838" y="3167063"/>
          <p14:tracePt t="6103" x="4424363" y="3167063"/>
          <p14:tracePt t="6494" x="4502150" y="3167063"/>
          <p14:tracePt t="6502" x="4546600" y="3167063"/>
          <p14:tracePt t="6510" x="4684713" y="3211513"/>
          <p14:tracePt t="6518" x="4772025" y="3254375"/>
          <p14:tracePt t="6526" x="4841875" y="3271838"/>
          <p14:tracePt t="6534" x="4886325" y="3281363"/>
          <p14:tracePt t="6542" x="4894263" y="3316288"/>
          <p14:tracePt t="6549" x="4903788" y="3341688"/>
          <p14:tracePt t="6558" x="4938713" y="3359150"/>
          <p14:tracePt t="6565" x="4956175" y="3359150"/>
          <p14:tracePt t="6575" x="5033963" y="3368675"/>
          <p14:tracePt t="6581" x="5165725" y="3394075"/>
          <p14:tracePt t="6592" x="5218113" y="3386138"/>
          <p14:tracePt t="6598" x="5330825" y="3394075"/>
          <p14:tracePt t="6606" x="5383213" y="3394075"/>
          <p14:tracePt t="6614" x="5522913" y="3386138"/>
          <p14:tracePt t="6622" x="5645150" y="3394075"/>
          <p14:tracePt t="6630" x="5740400" y="3394075"/>
          <p14:tracePt t="6638" x="5810250" y="3394075"/>
          <p14:tracePt t="6646" x="5819775" y="3368675"/>
          <p14:tracePt t="6654" x="5862638" y="3368675"/>
          <p14:tracePt t="6662" x="5889625" y="3386138"/>
          <p14:tracePt t="6670" x="5942013" y="3368675"/>
          <p14:tracePt t="6678" x="5984875" y="3316288"/>
          <p14:tracePt t="6686" x="6029325" y="3289300"/>
          <p14:tracePt t="6694" x="6037263" y="3289300"/>
          <p14:tracePt t="6702" x="6107113" y="3281363"/>
          <p14:tracePt t="6710" x="6151563" y="3246438"/>
          <p14:tracePt t="6718" x="6211888" y="3228975"/>
          <p14:tracePt t="6726" x="6246813" y="3228975"/>
          <p14:tracePt t="6734" x="6343650" y="3194050"/>
          <p14:tracePt t="6742" x="6438900" y="3149600"/>
          <p14:tracePt t="6750" x="6483350" y="3124200"/>
          <p14:tracePt t="6759" x="6518275" y="3071813"/>
          <p14:tracePt t="6766" x="6543675" y="3062288"/>
          <p14:tracePt t="6776" x="6570663" y="3027363"/>
          <p14:tracePt t="6782" x="6648450" y="3019425"/>
          <p14:tracePt t="6792" x="6735763" y="2984500"/>
          <p14:tracePt t="6798" x="6780213" y="2984500"/>
          <p14:tracePt t="6806" x="6805613" y="2974975"/>
          <p14:tracePt t="6814" x="6850063" y="2932113"/>
          <p14:tracePt t="6822" x="6858000" y="2922588"/>
          <p14:tracePt t="6830" x="6910388" y="2897188"/>
          <p14:tracePt t="6839" x="6953250" y="2897188"/>
          <p14:tracePt t="6846" x="6988175" y="2897188"/>
          <p14:tracePt t="6854" x="6997700" y="2897188"/>
          <p14:tracePt t="6870" x="7050088" y="2897188"/>
          <p14:tracePt t="6878" x="7092950" y="2897188"/>
          <p14:tracePt t="6886" x="7137400" y="2879725"/>
          <p14:tracePt t="6894" x="7172325" y="2862263"/>
          <p14:tracePt t="6903" x="7207250" y="2862263"/>
          <p14:tracePt t="6910" x="7224713" y="2862263"/>
          <p14:tracePt t="6918" x="7267575" y="2862263"/>
          <p14:tracePt t="6966" x="7337425" y="2862263"/>
          <p14:tracePt t="6975" x="7399338" y="2879725"/>
          <p14:tracePt t="6982" x="7442200" y="2905125"/>
          <p14:tracePt t="6992" x="7504113" y="2932113"/>
          <p14:tracePt t="6998" x="7546975" y="2949575"/>
          <p14:tracePt t="7006" x="7608888" y="2922588"/>
          <p14:tracePt t="7014" x="7651750" y="2905125"/>
          <p14:tracePt t="7023" x="7661275" y="2879725"/>
          <p14:tracePt t="7030" x="7678738" y="2879725"/>
          <p14:tracePt t="7038" x="7661275" y="2852738"/>
          <p14:tracePt t="7046" x="7661275" y="2844800"/>
          <p14:tracePt t="7054" x="7661275" y="2817813"/>
          <p14:tracePt t="7062" x="7678738" y="2809875"/>
          <p14:tracePt t="7223" x="7731125" y="2809875"/>
          <p14:tracePt t="7230" x="7773988" y="2809875"/>
          <p14:tracePt t="7399" x="7783513" y="2817813"/>
          <p14:tracePt t="7408" x="7756525" y="2844800"/>
          <p14:tracePt t="7415" x="7713663" y="2879725"/>
          <p14:tracePt t="7423" x="7661275" y="2922588"/>
          <p14:tracePt t="7431" x="7634288" y="2967038"/>
          <p14:tracePt t="7438" x="7608888" y="3019425"/>
          <p14:tracePt t="7446" x="7591425" y="3089275"/>
          <p14:tracePt t="7455" x="7591425" y="3149600"/>
          <p14:tracePt t="7462" x="7591425" y="3184525"/>
          <p14:tracePt t="7470" x="7591425" y="3194050"/>
          <p14:tracePt t="7494" x="7616825" y="3219450"/>
          <p14:tracePt t="7503" x="7661275" y="3219450"/>
          <p14:tracePt t="7510" x="7704138" y="3194050"/>
          <p14:tracePt t="7519" x="7773988" y="3141663"/>
          <p14:tracePt t="7527" x="7783513" y="3097213"/>
          <p14:tracePt t="7535" x="7853363" y="3027363"/>
          <p14:tracePt t="7543" x="7843838" y="3019425"/>
          <p14:tracePt t="7550" x="7843838" y="3009900"/>
          <p14:tracePt t="7559" x="7896225" y="2967038"/>
          <p14:tracePt t="7566" x="7913688" y="2922588"/>
          <p14:tracePt t="7576" x="7923213" y="2887663"/>
          <p14:tracePt t="7607" x="7923213" y="2879725"/>
          <p14:tracePt t="7919" x="7940675" y="2862263"/>
          <p14:tracePt t="7926" x="7931150" y="2870200"/>
          <p14:tracePt t="7934" x="7931150" y="2862263"/>
          <p14:tracePt t="7966" x="7913688" y="2870200"/>
          <p14:tracePt t="7976" x="7870825" y="2879725"/>
          <p14:tracePt t="7982" x="7826375" y="2905125"/>
          <p14:tracePt t="7994" x="7800975" y="2922588"/>
          <p14:tracePt t="7998" x="7783513" y="2932113"/>
          <p14:tracePt t="8030" x="7766050" y="2932113"/>
          <p14:tracePt t="8039" x="7748588" y="2932113"/>
          <p14:tracePt t="8047" x="7713663" y="2932113"/>
          <p14:tracePt t="8054" x="7704138" y="2932113"/>
          <p14:tracePt t="8062" x="7696200" y="2922588"/>
          <p14:tracePt t="8071" x="7696200" y="2887663"/>
          <p14:tracePt t="8078" x="7696200" y="2852738"/>
          <p14:tracePt t="8086" x="7696200" y="2817813"/>
          <p14:tracePt t="8095" x="7696200" y="2792413"/>
          <p14:tracePt t="8102" x="7696200" y="2757488"/>
          <p14:tracePt t="8111" x="7696200" y="2713038"/>
          <p14:tracePt t="8119" x="7669213" y="2678113"/>
          <p14:tracePt t="8126" x="7634288" y="2635250"/>
          <p14:tracePt t="8134" x="7608888" y="2582863"/>
          <p14:tracePt t="8143" x="7564438" y="2513013"/>
          <p14:tracePt t="8150" x="7486650" y="2451100"/>
          <p14:tracePt t="8159" x="7416800" y="2381250"/>
          <p14:tracePt t="8166" x="7319963" y="2328863"/>
          <p14:tracePt t="8177" x="7259638" y="2286000"/>
          <p14:tracePt t="8182" x="7145338" y="2243138"/>
          <p14:tracePt t="8193" x="7058025" y="2198688"/>
          <p14:tracePt t="8198" x="6980238" y="2190750"/>
          <p14:tracePt t="8207" x="6850063" y="2163763"/>
          <p14:tracePt t="8215" x="6735763" y="2155825"/>
          <p14:tracePt t="8223" x="6613525" y="2146300"/>
          <p14:tracePt t="8231" x="6491288" y="2146300"/>
          <p14:tracePt t="8238" x="6343650" y="2146300"/>
          <p14:tracePt t="8247" x="6211888" y="2146300"/>
          <p14:tracePt t="8254" x="6064250" y="2146300"/>
          <p14:tracePt t="8262" x="5932488" y="2146300"/>
          <p14:tracePt t="8271" x="5819775" y="2146300"/>
          <p14:tracePt t="8278" x="5697538" y="2146300"/>
          <p14:tracePt t="8287" x="5575300" y="2163763"/>
          <p14:tracePt t="8294" x="5470525" y="2181225"/>
          <p14:tracePt t="8302" x="5348288" y="2216150"/>
          <p14:tracePt t="8310" x="5253038" y="2233613"/>
          <p14:tracePt t="8318" x="5191125" y="2293938"/>
          <p14:tracePt t="8327" x="5078413" y="2338388"/>
          <p14:tracePt t="8335" x="4956175" y="2390775"/>
          <p14:tracePt t="8342" x="4816475" y="2468563"/>
          <p14:tracePt t="8351" x="4667250" y="2538413"/>
          <p14:tracePt t="8359" x="4529138" y="2608263"/>
          <p14:tracePt t="8366" x="4362450" y="2660650"/>
          <p14:tracePt t="8376" x="4214813" y="2730500"/>
          <p14:tracePt t="8382" x="4092575" y="2774950"/>
          <p14:tracePt t="8393" x="3952875" y="2817813"/>
          <p14:tracePt t="8399" x="3856038" y="2835275"/>
          <p14:tracePt t="8409" x="3778250" y="2870200"/>
          <p14:tracePt t="8415" x="3708400" y="2870200"/>
          <p14:tracePt t="8423" x="3663950" y="2879725"/>
          <p14:tracePt t="8430" x="3638550" y="2887663"/>
          <p14:tracePt t="8441" x="3621088" y="2887663"/>
          <p14:tracePt t="8543" x="3681413" y="2905125"/>
          <p14:tracePt t="8550" x="3778250" y="2905125"/>
          <p14:tracePt t="8560" x="3900488" y="2932113"/>
          <p14:tracePt t="8566" x="4040188" y="2949575"/>
          <p14:tracePt t="8578" x="4187825" y="2949575"/>
          <p14:tracePt t="8583" x="4371975" y="2949575"/>
          <p14:tracePt t="8594" x="4554538" y="2949575"/>
          <p14:tracePt t="8599" x="4729163" y="2949575"/>
          <p14:tracePt t="8607" x="4981575" y="2949575"/>
          <p14:tracePt t="8615" x="5165725" y="2949575"/>
          <p14:tracePt t="8623" x="5340350" y="2949575"/>
          <p14:tracePt t="8631" x="5557838" y="2949575"/>
          <p14:tracePt t="8639" x="5775325" y="2949575"/>
          <p14:tracePt t="8647" x="5984875" y="2949575"/>
          <p14:tracePt t="8655" x="6211888" y="2949575"/>
          <p14:tracePt t="8662" x="6430963" y="2949575"/>
          <p14:tracePt t="8671" x="6630988" y="2949575"/>
          <p14:tracePt t="8678" x="6780213" y="2949575"/>
          <p14:tracePt t="8686" x="6935788" y="2949575"/>
          <p14:tracePt t="8695" x="7067550" y="2949575"/>
          <p14:tracePt t="8702" x="7197725" y="2949575"/>
          <p14:tracePt t="8710" x="7302500" y="2949575"/>
          <p14:tracePt t="8719" x="7416800" y="2949575"/>
          <p14:tracePt t="8726" x="7504113" y="2949575"/>
          <p14:tracePt t="8734" x="7599363" y="2949575"/>
          <p14:tracePt t="8742" x="7661275" y="2957513"/>
          <p14:tracePt t="8751" x="7721600" y="2957513"/>
          <p14:tracePt t="8760" x="7791450" y="2957513"/>
          <p14:tracePt t="8766" x="7870825" y="2957513"/>
          <p14:tracePt t="8776" x="7940675" y="2957513"/>
          <p14:tracePt t="8782" x="8008938" y="2957513"/>
          <p14:tracePt t="8793" x="8088313" y="2957513"/>
          <p14:tracePt t="8798" x="8158163" y="2957513"/>
          <p14:tracePt t="8809" x="8218488" y="2957513"/>
          <p14:tracePt t="8814" x="8297863" y="2957513"/>
          <p14:tracePt t="8823" x="8358188" y="2957513"/>
          <p14:tracePt t="8830" x="8428038" y="2957513"/>
          <p14:tracePt t="8839" x="8489950" y="2957513"/>
          <p14:tracePt t="8847" x="8577263" y="2957513"/>
          <p14:tracePt t="8855" x="8655050" y="2957513"/>
          <p14:tracePt t="8862" x="8707438" y="2957513"/>
          <p14:tracePt t="8871" x="8786813" y="2957513"/>
          <p14:tracePt t="8878" x="8856663" y="2957513"/>
          <p14:tracePt t="8886" x="8916988" y="2957513"/>
          <p14:tracePt t="8895" x="8961438" y="2957513"/>
          <p14:tracePt t="8902" x="8986838" y="2957513"/>
          <p14:tracePt t="8911" x="9004300" y="2957513"/>
          <p14:tracePt t="9047" x="9013825" y="2949575"/>
          <p14:tracePt t="9055" x="9013825" y="2940050"/>
          <p14:tracePt t="9063" x="9013825" y="2932113"/>
          <p14:tracePt t="9071" x="9013825" y="2905125"/>
          <p14:tracePt t="9078" x="8978900" y="2879725"/>
          <p14:tracePt t="9086" x="8969375" y="2879725"/>
          <p14:tracePt t="9094" x="8943975" y="2862263"/>
          <p14:tracePt t="9102" x="8916988" y="2844800"/>
          <p14:tracePt t="9118" x="8882063" y="2817813"/>
          <p14:tracePt t="9126" x="8874125" y="2817813"/>
          <p14:tracePt t="9134" x="8847138" y="2817813"/>
          <p14:tracePt t="9151" x="8812213" y="2817813"/>
          <p14:tracePt t="9160" x="8794750" y="2817813"/>
          <p14:tracePt t="9166" x="8786813" y="2817813"/>
          <p14:tracePt t="9175" x="8751888" y="2817813"/>
          <p14:tracePt t="9182" x="8742363" y="2817813"/>
          <p14:tracePt t="9192" x="8707438" y="2817813"/>
          <p14:tracePt t="9198" x="8682038" y="2817813"/>
          <p14:tracePt t="9209" x="8655050" y="2817813"/>
          <p14:tracePt t="9214" x="8594725" y="2817813"/>
          <p14:tracePt t="9222" x="8577263" y="2817813"/>
          <p14:tracePt t="9230" x="8532813" y="2809875"/>
          <p14:tracePt t="9239" x="8507413" y="2809875"/>
          <p14:tracePt t="9247" x="8489950" y="2809875"/>
          <p14:tracePt t="9254" x="8462963" y="2809875"/>
          <p14:tracePt t="9263" x="8455025" y="2809875"/>
          <p14:tracePt t="9271" x="8437563" y="2809875"/>
          <p14:tracePt t="9278" x="8420100" y="2809875"/>
          <p14:tracePt t="9286" x="8410575" y="2809875"/>
          <p14:tracePt t="9342" x="8402638" y="2809875"/>
          <p14:tracePt t="9374" x="8375650" y="2809875"/>
          <p14:tracePt t="9382" x="8358188" y="2809875"/>
          <p14:tracePt t="9392" x="8350250" y="2809875"/>
          <p14:tracePt t="9398" x="8323263" y="2809875"/>
          <p14:tracePt t="9423" x="8288338" y="2800350"/>
          <p14:tracePt t="9439" x="8270875" y="2800350"/>
          <p14:tracePt t="9447" x="8235950" y="2792413"/>
          <p14:tracePt t="9454" x="8201025" y="2792413"/>
          <p14:tracePt t="9463" x="8183563" y="2792413"/>
          <p14:tracePt t="9471" x="8148638" y="2765425"/>
          <p14:tracePt t="9478" x="8105775" y="2765425"/>
          <p14:tracePt t="9486" x="8070850" y="2765425"/>
          <p14:tracePt t="9494" x="8053388" y="2757488"/>
          <p14:tracePt t="9502" x="8043863" y="2757488"/>
          <p14:tracePt t="9510" x="8026400" y="2757488"/>
          <p14:tracePt t="9519" x="8018463" y="2757488"/>
          <p14:tracePt t="9542" x="8001000" y="2757488"/>
          <p14:tracePt t="9551" x="7983538" y="2757488"/>
          <p14:tracePt t="9559" x="7975600" y="2757488"/>
          <p14:tracePt t="9576" x="7966075" y="2757488"/>
          <p14:tracePt t="9582" x="7940675" y="2757488"/>
          <p14:tracePt t="9593" x="7931150" y="2757488"/>
          <p14:tracePt t="9630" x="7923213" y="2757488"/>
          <p14:tracePt t="9647" x="7913688" y="2757488"/>
          <p14:tracePt t="9662" x="7878763" y="2757488"/>
          <p14:tracePt t="9670" x="7870825" y="2757488"/>
          <p14:tracePt t="9678" x="7853363" y="2757488"/>
          <p14:tracePt t="9686" x="7826375" y="2757488"/>
          <p14:tracePt t="9695" x="7808913" y="2757488"/>
          <p14:tracePt t="9702" x="7800975" y="2757488"/>
          <p14:tracePt t="9711" x="7766050" y="2757488"/>
          <p14:tracePt t="9718" x="7756525" y="2757488"/>
          <p14:tracePt t="9727" x="7721600" y="2757488"/>
          <p14:tracePt t="9734" x="7704138" y="2757488"/>
          <p14:tracePt t="9742" x="7678738" y="2757488"/>
          <p14:tracePt t="9750" x="7661275" y="2757488"/>
          <p14:tracePt t="9759" x="7634288" y="2757488"/>
          <p14:tracePt t="9766" x="7608888" y="2757488"/>
          <p14:tracePt t="9776" x="7591425" y="2757488"/>
          <p14:tracePt t="9782" x="7546975" y="2774950"/>
          <p14:tracePt t="9799" x="7529513" y="2774950"/>
          <p14:tracePt t="9809" x="7494588" y="2782888"/>
          <p14:tracePt t="9815" x="7486650" y="2782888"/>
          <p14:tracePt t="9823" x="7477125" y="2792413"/>
          <p14:tracePt t="9831" x="7451725" y="2792413"/>
          <p14:tracePt t="9838" x="7442200" y="2800350"/>
          <p14:tracePt t="9846" x="7434263" y="2817813"/>
          <p14:tracePt t="9870" x="7434263" y="2827338"/>
          <p14:tracePt t="9886" x="7434263" y="2835275"/>
          <p14:tracePt t="9895" x="7434263" y="2862263"/>
          <p14:tracePt t="9902" x="7434263" y="2870200"/>
          <p14:tracePt t="9911" x="7434263" y="2879725"/>
          <p14:tracePt t="9918" x="7434263" y="2887663"/>
          <p14:tracePt t="9927" x="7434263" y="2922588"/>
          <p14:tracePt t="9935" x="7442200" y="2922588"/>
          <p14:tracePt t="9943" x="7477125" y="2932113"/>
          <p14:tracePt t="9950" x="7521575" y="2949575"/>
          <p14:tracePt t="9960" x="7564438" y="2957513"/>
          <p14:tracePt t="9966" x="7608888" y="2957513"/>
          <p14:tracePt t="9977" x="7651750" y="2957513"/>
          <p14:tracePt t="9982" x="7696200" y="2957513"/>
          <p14:tracePt t="9993" x="7748588" y="2957513"/>
          <p14:tracePt t="9998" x="7818438" y="2957513"/>
          <p14:tracePt t="10009" x="7870825" y="2957513"/>
          <p14:tracePt t="10014" x="7913688" y="2957513"/>
          <p14:tracePt t="10023" x="7923213" y="2957513"/>
          <p14:tracePt t="10030" x="7966075" y="2957513"/>
          <p14:tracePt t="10038" x="7983538" y="2957513"/>
          <p14:tracePt t="10047" x="8001000" y="2949575"/>
          <p14:tracePt t="10055" x="8026400" y="2932113"/>
          <p14:tracePt t="10062" x="8035925" y="2922588"/>
          <p14:tracePt t="10070" x="8043863" y="2905125"/>
          <p14:tracePt t="10078" x="8043863" y="2879725"/>
          <p14:tracePt t="10086" x="8043863" y="2862263"/>
          <p14:tracePt t="10095" x="8043863" y="2835275"/>
          <p14:tracePt t="10102" x="8043863" y="2809875"/>
          <p14:tracePt t="10110" x="8043863" y="2800350"/>
          <p14:tracePt t="10119" x="8026400" y="2757488"/>
          <p14:tracePt t="10127" x="8018463" y="2747963"/>
          <p14:tracePt t="10134" x="8001000" y="2747963"/>
          <p14:tracePt t="10142" x="7975600" y="2730500"/>
          <p14:tracePt t="10150" x="7966075" y="2730500"/>
          <p14:tracePt t="10159" x="7923213" y="2730500"/>
          <p14:tracePt t="10167" x="7878763" y="2730500"/>
          <p14:tracePt t="10175" x="7853363" y="2730500"/>
          <p14:tracePt t="10182" x="7800975" y="2757488"/>
          <p14:tracePt t="10192" x="7766050" y="2792413"/>
          <p14:tracePt t="10198" x="7756525" y="2835275"/>
          <p14:tracePt t="10209" x="7748588" y="2879725"/>
          <p14:tracePt t="10214" x="7748588" y="2932113"/>
          <p14:tracePt t="10223" x="7748588" y="2974975"/>
          <p14:tracePt t="10231" x="7748588" y="3019425"/>
          <p14:tracePt t="10239" x="7748588" y="3044825"/>
          <p14:tracePt t="10247" x="7766050" y="3062288"/>
          <p14:tracePt t="10255" x="7791450" y="3089275"/>
          <p14:tracePt t="10263" x="7835900" y="3097213"/>
          <p14:tracePt t="10270" x="7896225" y="3106738"/>
          <p14:tracePt t="10278" x="7948613" y="3106738"/>
          <p14:tracePt t="10286" x="8001000" y="3097213"/>
          <p14:tracePt t="10294" x="8053388" y="3071813"/>
          <p14:tracePt t="10302" x="8113713" y="3027363"/>
          <p14:tracePt t="10310" x="8158163" y="2984500"/>
          <p14:tracePt t="10318" x="8175625" y="2967038"/>
          <p14:tracePt t="10327" x="8218488" y="2905125"/>
          <p14:tracePt t="10334" x="8218488" y="2862263"/>
          <p14:tracePt t="10342" x="8218488" y="2817813"/>
          <p14:tracePt t="10350" x="8201025" y="2774950"/>
          <p14:tracePt t="10359" x="8183563" y="2722563"/>
          <p14:tracePt t="10366" x="8140700" y="2678113"/>
          <p14:tracePt t="10375" x="8096250" y="2625725"/>
          <p14:tracePt t="10382" x="8043863" y="2590800"/>
          <p14:tracePt t="10392" x="7983538" y="2582863"/>
          <p14:tracePt t="10398" x="7913688" y="2547938"/>
          <p14:tracePt t="10408" x="7835900" y="2547938"/>
          <p14:tracePt t="10415" x="7748588" y="2547938"/>
          <p14:tracePt t="10423" x="7661275" y="2547938"/>
          <p14:tracePt t="10431" x="7581900" y="2555875"/>
          <p14:tracePt t="10439" x="7494588" y="2608263"/>
          <p14:tracePt t="10447" x="7451725" y="2660650"/>
          <p14:tracePt t="10454" x="7416800" y="2730500"/>
          <p14:tracePt t="10462" x="7407275" y="2800350"/>
          <p14:tracePt t="10470" x="7407275" y="2870200"/>
          <p14:tracePt t="10478" x="7407275" y="2949575"/>
          <p14:tracePt t="10487" x="7407275" y="3019425"/>
          <p14:tracePt t="10495" x="7416800" y="3079750"/>
          <p14:tracePt t="10502" x="7469188" y="3132138"/>
          <p14:tracePt t="10511" x="7521575" y="3176588"/>
          <p14:tracePt t="10518" x="7591425" y="3211513"/>
          <p14:tracePt t="10527" x="7661275" y="3219450"/>
          <p14:tracePt t="10534" x="7731125" y="3219450"/>
          <p14:tracePt t="10542" x="7808913" y="3201988"/>
          <p14:tracePt t="10550" x="7870825" y="3184525"/>
          <p14:tracePt t="10558" x="7948613" y="3124200"/>
          <p14:tracePt t="10566" x="8001000" y="3079750"/>
          <p14:tracePt t="10575" x="8070850" y="3019425"/>
          <p14:tracePt t="10582" x="8070850" y="2984500"/>
          <p14:tracePt t="10592" x="8088313" y="2940050"/>
          <p14:tracePt t="10598" x="8088313" y="2905125"/>
          <p14:tracePt t="10609" x="8070850" y="2862263"/>
          <p14:tracePt t="10614" x="8043863" y="2835275"/>
          <p14:tracePt t="10623" x="8018463" y="2800350"/>
          <p14:tracePt t="10631" x="8008938" y="2774950"/>
          <p14:tracePt t="10640" x="7966075" y="2747963"/>
          <p14:tracePt t="10647" x="7913688" y="2730500"/>
          <p14:tracePt t="10655" x="7835900" y="2730500"/>
          <p14:tracePt t="10663" x="7756525" y="2730500"/>
          <p14:tracePt t="10670" x="7696200" y="2730500"/>
          <p14:tracePt t="10678" x="7608888" y="2747963"/>
          <p14:tracePt t="10686" x="7546975" y="2782888"/>
          <p14:tracePt t="10694" x="7486650" y="2835275"/>
          <p14:tracePt t="10702" x="7459663" y="2879725"/>
          <p14:tracePt t="10710" x="7442200" y="2949575"/>
          <p14:tracePt t="10719" x="7434263" y="2992438"/>
          <p14:tracePt t="10727" x="7434263" y="3036888"/>
          <p14:tracePt t="10735" x="7434263" y="3079750"/>
          <p14:tracePt t="10743" x="7442200" y="3106738"/>
          <p14:tracePt t="10751" x="7486650" y="3149600"/>
          <p14:tracePt t="10759" x="7546975" y="3167063"/>
          <p14:tracePt t="10767" x="7608888" y="3176588"/>
          <p14:tracePt t="10775" x="7696200" y="3176588"/>
          <p14:tracePt t="10782" x="7773988" y="3176588"/>
          <p14:tracePt t="10792" x="7870825" y="3167063"/>
          <p14:tracePt t="10798" x="7923213" y="3114675"/>
          <p14:tracePt t="10809" x="7983538" y="3062288"/>
          <p14:tracePt t="10814" x="8043863" y="2992438"/>
          <p14:tracePt t="10825" x="8096250" y="2932113"/>
          <p14:tracePt t="10830" x="8113713" y="2887663"/>
          <p14:tracePt t="10839" x="8113713" y="2852738"/>
          <p14:tracePt t="10847" x="8113713" y="2835275"/>
          <p14:tracePt t="10855" x="8113713" y="2809875"/>
          <p14:tracePt t="10863" x="8113713" y="2800350"/>
          <p14:tracePt t="10870" x="8096250" y="2774950"/>
          <p14:tracePt t="10878" x="8070850" y="2757488"/>
          <p14:tracePt t="10886" x="8026400" y="2757488"/>
          <p14:tracePt t="10895" x="7966075" y="2757488"/>
          <p14:tracePt t="10903" x="7913688" y="2757488"/>
          <p14:tracePt t="10910" x="7835900" y="2782888"/>
          <p14:tracePt t="10918" x="7766050" y="2835275"/>
          <p14:tracePt t="10926" x="7713663" y="2887663"/>
          <p14:tracePt t="10935" x="7669213" y="2957513"/>
          <p14:tracePt t="10943" x="7651750" y="3009900"/>
          <p14:tracePt t="10951" x="7651750" y="3054350"/>
          <p14:tracePt t="10959" x="7626350" y="3106738"/>
          <p14:tracePt t="10966" x="7626350" y="3132138"/>
          <p14:tracePt t="10976" x="7626350" y="3149600"/>
          <p14:tracePt t="10982" x="7634288" y="3176588"/>
          <p14:tracePt t="11014" x="7643813" y="3176588"/>
          <p14:tracePt t="11087" x="7651750" y="3184525"/>
          <p14:tracePt t="11094" x="7651750" y="3211513"/>
          <p14:tracePt t="11102" x="7651750" y="3236913"/>
          <p14:tracePt t="11110" x="7651750" y="3254375"/>
          <p14:tracePt t="11118" x="7651750" y="3263900"/>
          <p14:tracePt t="11126" x="7651750" y="3271838"/>
          <p14:tracePt t="12199" x="7564438" y="3271838"/>
          <p14:tracePt t="12207" x="7434263" y="3254375"/>
          <p14:tracePt t="12214" x="7302500" y="3236913"/>
          <p14:tracePt t="12225" x="7154863" y="3201988"/>
          <p14:tracePt t="12230" x="7040563" y="3194050"/>
          <p14:tracePt t="12239" x="6892925" y="3149600"/>
          <p14:tracePt t="12247" x="6762750" y="3114675"/>
          <p14:tracePt t="12255" x="6623050" y="3071813"/>
          <p14:tracePt t="12263" x="6438900" y="2984500"/>
          <p14:tracePt t="12271" x="6273800" y="2949575"/>
          <p14:tracePt t="12279" x="6064250" y="2905125"/>
          <p14:tracePt t="12286" x="5880100" y="2852738"/>
          <p14:tracePt t="12294" x="5707063" y="2809875"/>
          <p14:tracePt t="12302" x="5522913" y="2792413"/>
          <p14:tracePt t="12310" x="5305425" y="2757488"/>
          <p14:tracePt t="12319" x="5138738" y="2730500"/>
          <p14:tracePt t="12327" x="4956175" y="2713038"/>
          <p14:tracePt t="12334" x="4754563" y="2678113"/>
          <p14:tracePt t="12343" x="4606925" y="2678113"/>
          <p14:tracePt t="12350" x="4432300" y="2643188"/>
          <p14:tracePt t="12359" x="4257675" y="2643188"/>
          <p14:tracePt t="12366" x="4048125" y="2643188"/>
          <p14:tracePt t="12374" x="3883025" y="2643188"/>
          <p14:tracePt t="12382" x="3698875" y="2643188"/>
          <p14:tracePt t="12392" x="3551238" y="2660650"/>
          <p14:tracePt t="12398" x="3436938" y="2670175"/>
          <p14:tracePt t="12408" x="3351213" y="2687638"/>
          <p14:tracePt t="12415" x="3289300" y="2705100"/>
          <p14:tracePt t="12424" x="3254375" y="2713038"/>
          <p14:tracePt t="12430" x="3246438" y="2713038"/>
          <p14:tracePt t="12438" x="3219450" y="2730500"/>
          <p14:tracePt t="12478" x="3211513" y="2722563"/>
          <p14:tracePt t="12486" x="3184525" y="2687638"/>
          <p14:tracePt t="12495" x="3176588" y="2643188"/>
          <p14:tracePt t="12502" x="3167063" y="2600325"/>
          <p14:tracePt t="12510" x="3159125" y="2547938"/>
          <p14:tracePt t="12519" x="3132138" y="2495550"/>
          <p14:tracePt t="12527" x="3124200" y="2451100"/>
          <p14:tracePt t="12534" x="3124200" y="2398713"/>
          <p14:tracePt t="12543" x="3124200" y="2338388"/>
          <p14:tracePt t="12550" x="3124200" y="2311400"/>
          <p14:tracePt t="12559" x="3124200" y="2268538"/>
          <p14:tracePt t="12566" x="3124200" y="2233613"/>
          <p14:tracePt t="12574" x="3124200" y="2225675"/>
          <p14:tracePt t="12582" x="3124200" y="2208213"/>
          <p14:tracePt t="12592" x="3124200" y="2198688"/>
          <p14:tracePt t="12615" x="3124200" y="2181225"/>
          <p14:tracePt t="12626" x="3097213" y="2155825"/>
          <p14:tracePt t="12639" x="3079750" y="2155825"/>
          <p14:tracePt t="12647" x="3054350" y="2146300"/>
          <p14:tracePt t="12655" x="3027363" y="2138363"/>
          <p14:tracePt t="12663" x="3001963" y="2138363"/>
          <p14:tracePt t="12671" x="2967038" y="2138363"/>
          <p14:tracePt t="12678" x="2914650" y="2138363"/>
          <p14:tracePt t="12686" x="2862263" y="2138363"/>
          <p14:tracePt t="12695" x="2782888" y="2138363"/>
          <p14:tracePt t="12702" x="2652713" y="2173288"/>
          <p14:tracePt t="12710" x="2530475" y="2225675"/>
          <p14:tracePt t="12719" x="2381250" y="2293938"/>
          <p14:tracePt t="12727" x="2286000" y="2355850"/>
          <p14:tracePt t="12734" x="2173288" y="2408238"/>
          <p14:tracePt t="12743" x="2051050" y="2451100"/>
          <p14:tracePt t="12751" x="1981200" y="2486025"/>
          <p14:tracePt t="12758" x="1911350" y="2520950"/>
          <p14:tracePt t="12766" x="1866900" y="2538413"/>
          <p14:tracePt t="12839" x="1876425" y="2538413"/>
          <p14:tracePt t="12846" x="1884363" y="2538413"/>
          <p14:tracePt t="12855" x="1893888" y="2555875"/>
          <p14:tracePt t="12862" x="1928813" y="2555875"/>
          <p14:tracePt t="12871" x="1946275" y="2555875"/>
          <p14:tracePt t="12879" x="1981200" y="2555875"/>
          <p14:tracePt t="12886" x="2024063" y="2555875"/>
          <p14:tracePt t="12894" x="2093913" y="2555875"/>
          <p14:tracePt t="12902" x="2155825" y="2555875"/>
          <p14:tracePt t="12911" x="2225675" y="2555875"/>
          <p14:tracePt t="12918" x="2278063" y="2555875"/>
          <p14:tracePt t="12926" x="2338388" y="2555875"/>
          <p14:tracePt t="12934" x="2398713" y="2555875"/>
          <p14:tracePt t="12942" x="2443163" y="2555875"/>
          <p14:tracePt t="12950" x="2468563" y="2555875"/>
          <p14:tracePt t="12959" x="2486025" y="2555875"/>
          <p14:tracePt t="12990" x="2495550" y="2555875"/>
          <p14:tracePt t="13046" x="2513013" y="2555875"/>
          <p14:tracePt t="13055" x="2547938" y="2555875"/>
          <p14:tracePt t="13063" x="2582863" y="2555875"/>
          <p14:tracePt t="13071" x="2635250" y="2565400"/>
          <p14:tracePt t="13079" x="2678113" y="2573338"/>
          <p14:tracePt t="13086" x="2730500" y="2600325"/>
          <p14:tracePt t="13094" x="2792413" y="2608263"/>
          <p14:tracePt t="13103" x="2835275" y="2617788"/>
          <p14:tracePt t="13110" x="2897188" y="2617788"/>
          <p14:tracePt t="13118" x="2949575" y="2617788"/>
          <p14:tracePt t="13126" x="2984500" y="2625725"/>
          <p14:tracePt t="13135" x="3036888" y="2652713"/>
          <p14:tracePt t="13151" x="3071813" y="2652713"/>
          <p14:tracePt t="13167" x="3079750" y="2652713"/>
          <p14:tracePt t="13263" x="3097213" y="2652713"/>
          <p14:tracePt t="13271" x="3167063" y="2652713"/>
          <p14:tracePt t="13279" x="3228975" y="2652713"/>
          <p14:tracePt t="13286" x="3289300" y="2652713"/>
          <p14:tracePt t="13295" x="3376613" y="2652713"/>
          <p14:tracePt t="13303" x="3411538" y="2652713"/>
          <p14:tracePt t="13311" x="3489325" y="2652713"/>
          <p14:tracePt t="13319" x="3533775" y="2660650"/>
          <p14:tracePt t="13327" x="3586163" y="2670175"/>
          <p14:tracePt t="13334" x="3638550" y="2670175"/>
          <p14:tracePt t="13343" x="3681413" y="2687638"/>
          <p14:tracePt t="13350" x="3733800" y="2713038"/>
          <p14:tracePt t="13358" x="3795713" y="2730500"/>
          <p14:tracePt t="13367" x="3838575" y="2740025"/>
          <p14:tracePt t="13375" x="3908425" y="2782888"/>
          <p14:tracePt t="13383" x="3952875" y="2792413"/>
          <p14:tracePt t="13391" x="4022725" y="2827338"/>
          <p14:tracePt t="13399" x="4100513" y="2835275"/>
          <p14:tracePt t="13408" x="4162425" y="2844800"/>
          <p14:tracePt t="13415" x="4232275" y="2879725"/>
          <p14:tracePt t="13425" x="4327525" y="2879725"/>
          <p14:tracePt t="13431" x="4389438" y="2905125"/>
          <p14:tracePt t="13443" x="4476750" y="2922588"/>
          <p14:tracePt t="13447" x="4564063" y="2932113"/>
          <p14:tracePt t="13455" x="4649788" y="2949575"/>
          <p14:tracePt t="13462" x="4764088" y="2957513"/>
          <p14:tracePt t="13471" x="4859338" y="2974975"/>
          <p14:tracePt t="13478" x="4938713" y="2974975"/>
          <p14:tracePt t="13486" x="5033963" y="2974975"/>
          <p14:tracePt t="13495" x="5113338" y="2974975"/>
          <p14:tracePt t="13503" x="5208588" y="2992438"/>
          <p14:tracePt t="13510" x="5287963" y="2992438"/>
          <p14:tracePt t="13519" x="5383213" y="2992438"/>
          <p14:tracePt t="13526" x="5462588" y="2992438"/>
          <p14:tracePt t="13535" x="5549900" y="2992438"/>
          <p14:tracePt t="13543" x="5645150" y="2992438"/>
          <p14:tracePt t="13550" x="5740400" y="2992438"/>
          <p14:tracePt t="13558" x="5845175" y="2992438"/>
          <p14:tracePt t="13566" x="5932488" y="2984500"/>
          <p14:tracePt t="13574" x="6029325" y="2974975"/>
          <p14:tracePt t="13582" x="6124575" y="2967038"/>
          <p14:tracePt t="13592" x="6221413" y="2949575"/>
          <p14:tracePt t="13598" x="6308725" y="2932113"/>
          <p14:tracePt t="13608" x="6396038" y="2922588"/>
          <p14:tracePt t="13615" x="6500813" y="2905125"/>
          <p14:tracePt t="13625" x="6596063" y="2897188"/>
          <p14:tracePt t="13630" x="6718300" y="2879725"/>
          <p14:tracePt t="13641" x="6823075" y="2862263"/>
          <p14:tracePt t="13647" x="6953250" y="2852738"/>
          <p14:tracePt t="13655" x="7092950" y="2817813"/>
          <p14:tracePt t="13662" x="7224713" y="2809875"/>
          <p14:tracePt t="13671" x="7372350" y="2792413"/>
          <p14:tracePt t="13679" x="7512050" y="2765425"/>
          <p14:tracePt t="13686" x="7661275" y="2757488"/>
          <p14:tracePt t="13695" x="7791450" y="2747963"/>
          <p14:tracePt t="13702" x="7923213" y="2730500"/>
          <p14:tracePt t="13711" x="8043863" y="2713038"/>
          <p14:tracePt t="13719" x="8166100" y="2713038"/>
          <p14:tracePt t="13727" x="8253413" y="2705100"/>
          <p14:tracePt t="13734" x="8358188" y="2705100"/>
          <p14:tracePt t="13743" x="8437563" y="2705100"/>
          <p14:tracePt t="13751" x="8515350" y="2705100"/>
          <p14:tracePt t="13758" x="8577263" y="2705100"/>
          <p14:tracePt t="13766" x="8637588" y="2687638"/>
          <p14:tracePt t="13775" x="8655050" y="2687638"/>
          <p14:tracePt t="13782" x="8689975" y="2687638"/>
          <p14:tracePt t="13807" x="8699500" y="2687638"/>
          <p14:tracePt t="15152" x="8672513" y="2687638"/>
          <p14:tracePt t="15159" x="8524875" y="2687638"/>
          <p14:tracePt t="15166" x="8350250" y="2687638"/>
          <p14:tracePt t="15175" x="8175625" y="2687638"/>
          <p14:tracePt t="15182" x="7975600" y="2687638"/>
          <p14:tracePt t="15191" x="7826375" y="2705100"/>
          <p14:tracePt t="15198" x="7678738" y="2713038"/>
          <p14:tracePt t="15208" x="7591425" y="2730500"/>
          <p14:tracePt t="15214" x="7477125" y="2740025"/>
          <p14:tracePt t="15225" x="7354888" y="2740025"/>
          <p14:tracePt t="15230" x="7197725" y="2757488"/>
          <p14:tracePt t="15240" x="7050088" y="2774950"/>
          <p14:tracePt t="15247" x="6883400" y="2782888"/>
          <p14:tracePt t="15258" x="6710363" y="2782888"/>
          <p14:tracePt t="15263" x="6456363" y="2792413"/>
          <p14:tracePt t="15271" x="6273800" y="2792413"/>
          <p14:tracePt t="15279" x="6064250" y="2817813"/>
          <p14:tracePt t="15286" x="5862638" y="2844800"/>
          <p14:tracePt t="15295" x="5672138" y="2879725"/>
          <p14:tracePt t="15302" x="5514975" y="2905125"/>
          <p14:tracePt t="15310" x="5340350" y="2932113"/>
          <p14:tracePt t="15319" x="5183188" y="2957513"/>
          <p14:tracePt t="15327" x="5043488" y="2974975"/>
          <p14:tracePt t="15335" x="4911725" y="2992438"/>
          <p14:tracePt t="15343" x="4772025" y="3009900"/>
          <p14:tracePt t="15351" x="4649788" y="3036888"/>
          <p14:tracePt t="15359" x="4529138" y="3044825"/>
          <p14:tracePt t="15366" x="4406900" y="3062288"/>
          <p14:tracePt t="15374" x="4292600" y="3089275"/>
          <p14:tracePt t="15382" x="4170363" y="3097213"/>
          <p14:tracePt t="15391" x="4057650" y="3106738"/>
          <p14:tracePt t="15398" x="3970338" y="3106738"/>
          <p14:tracePt t="15407" x="3873500" y="3106738"/>
          <p14:tracePt t="15414" x="3778250" y="3106738"/>
          <p14:tracePt t="15424" x="3690938" y="3106738"/>
          <p14:tracePt t="15430" x="3611563" y="3106738"/>
          <p14:tracePt t="15441" x="3551238" y="3106738"/>
          <p14:tracePt t="15446" x="3471863" y="3106738"/>
          <p14:tracePt t="15455" x="3403600" y="3097213"/>
          <p14:tracePt t="15462" x="3333750" y="3062288"/>
          <p14:tracePt t="15471" x="3263900" y="3027363"/>
          <p14:tracePt t="15479" x="3211513" y="3019425"/>
          <p14:tracePt t="15486" x="3167063" y="3019425"/>
          <p14:tracePt t="15494" x="3124200" y="3009900"/>
          <p14:tracePt t="15502" x="3071813" y="2984500"/>
          <p14:tracePt t="15510" x="3054350" y="2974975"/>
          <p14:tracePt t="15518" x="3027363" y="2967038"/>
          <p14:tracePt t="15526" x="3009900" y="2967038"/>
          <p14:tracePt t="15535" x="2984500" y="2949575"/>
          <p14:tracePt t="15542" x="2967038" y="2949575"/>
          <p14:tracePt t="15551" x="2940050" y="2932113"/>
          <p14:tracePt t="15559" x="2922588" y="2922588"/>
          <p14:tracePt t="15566" x="2914650" y="2922588"/>
          <p14:tracePt t="15582" x="2897188" y="2905125"/>
          <p14:tracePt t="15591" x="2879725" y="2897188"/>
          <p14:tracePt t="15598" x="2862263" y="2897188"/>
          <p14:tracePt t="15608" x="2835275" y="2879725"/>
          <p14:tracePt t="15614" x="2817813" y="2862263"/>
          <p14:tracePt t="15630" x="2792413" y="2852738"/>
          <p14:tracePt t="15646" x="2782888" y="2844800"/>
          <p14:tracePt t="15799" x="2765425" y="2844800"/>
          <p14:tracePt t="15808" x="2740025" y="2844800"/>
          <p14:tracePt t="15814" x="2705100" y="2844800"/>
          <p14:tracePt t="15824" x="2678113" y="2844800"/>
          <p14:tracePt t="15830" x="2635250" y="2844800"/>
          <p14:tracePt t="15842" x="2600325" y="2844800"/>
          <p14:tracePt t="15846" x="2565400" y="2844800"/>
          <p14:tracePt t="15855" x="2530475" y="2844800"/>
          <p14:tracePt t="15862" x="2478088" y="2817813"/>
          <p14:tracePt t="15871" x="2433638" y="2809875"/>
          <p14:tracePt t="15879" x="2373313" y="2800350"/>
          <p14:tracePt t="15887" x="2311400" y="2765425"/>
          <p14:tracePt t="15895" x="2260600" y="2757488"/>
          <p14:tracePt t="15903" x="2216150" y="2747963"/>
          <p14:tracePt t="15910" x="2163763" y="2713038"/>
          <p14:tracePt t="15918" x="2138363" y="2713038"/>
          <p14:tracePt t="15926" x="2128838" y="2705100"/>
          <p14:tracePt t="16224" x="2146300" y="2705100"/>
          <p14:tracePt t="16230" x="2208213" y="2705100"/>
          <p14:tracePt t="16242" x="2278063" y="2705100"/>
          <p14:tracePt t="16246" x="2355850" y="2705100"/>
          <p14:tracePt t="16258" x="2416175" y="2705100"/>
          <p14:tracePt t="16262" x="2495550" y="2705100"/>
          <p14:tracePt t="16271" x="2582863" y="2705100"/>
          <p14:tracePt t="16279" x="2687638" y="2713038"/>
          <p14:tracePt t="16287" x="2792413" y="2713038"/>
          <p14:tracePt t="16294" x="2887663" y="2730500"/>
          <p14:tracePt t="16302" x="2974975" y="2730500"/>
          <p14:tracePt t="16310" x="3071813" y="2730500"/>
          <p14:tracePt t="16318" x="3159125" y="2740025"/>
          <p14:tracePt t="16326" x="3246438" y="2757488"/>
          <p14:tracePt t="16334" x="3333750" y="2782888"/>
          <p14:tracePt t="16342" x="3421063" y="2782888"/>
          <p14:tracePt t="16350" x="3516313" y="2800350"/>
          <p14:tracePt t="16358" x="3621088" y="2817813"/>
          <p14:tracePt t="16366" x="3681413" y="2827338"/>
          <p14:tracePt t="16375" x="3768725" y="2835275"/>
          <p14:tracePt t="16383" x="3883025" y="2844800"/>
          <p14:tracePt t="16390" x="3995738" y="2870200"/>
          <p14:tracePt t="16398" x="4100513" y="2879725"/>
          <p14:tracePt t="16407" x="4197350" y="2887663"/>
          <p14:tracePt t="16414" x="4284663" y="2905125"/>
          <p14:tracePt t="16424" x="4371975" y="2922588"/>
          <p14:tracePt t="16430" x="4432300" y="2932113"/>
          <p14:tracePt t="16441" x="4502150" y="2949575"/>
          <p14:tracePt t="16447" x="4579938" y="2949575"/>
          <p14:tracePt t="16455" x="4641850" y="2949575"/>
          <p14:tracePt t="16462" x="4711700" y="2949575"/>
          <p14:tracePt t="16471" x="4772025" y="2949575"/>
          <p14:tracePt t="16479" x="4868863" y="2949575"/>
          <p14:tracePt t="16487" x="4973638" y="2949575"/>
          <p14:tracePt t="16495" x="5060950" y="2949575"/>
          <p14:tracePt t="16502" x="5165725" y="2949575"/>
          <p14:tracePt t="16510" x="5260975" y="2949575"/>
          <p14:tracePt t="16518" x="5365750" y="2949575"/>
          <p14:tracePt t="16526" x="5462588" y="2949575"/>
          <p14:tracePt t="16534" x="5584825" y="2949575"/>
          <p14:tracePt t="16542" x="5689600" y="2949575"/>
          <p14:tracePt t="16550" x="5784850" y="2949575"/>
          <p14:tracePt t="16559" x="5897563" y="2932113"/>
          <p14:tracePt t="16566" x="5984875" y="2922588"/>
          <p14:tracePt t="16575" x="6064250" y="2905125"/>
          <p14:tracePt t="16583" x="6124575" y="2897188"/>
          <p14:tracePt t="16591" x="6194425" y="2897188"/>
          <p14:tracePt t="16599" x="6246813" y="2879725"/>
          <p14:tracePt t="16608" x="6281738" y="2879725"/>
          <p14:tracePt t="16614" x="6299200" y="2879725"/>
          <p14:tracePt t="16625" x="6308725" y="2879725"/>
          <p14:tracePt t="16631" x="6334125" y="2879725"/>
          <p14:tracePt t="16825" x="6343650" y="2879725"/>
          <p14:tracePt t="16830" x="6343650" y="2922588"/>
          <p14:tracePt t="16841" x="6343650" y="2932113"/>
          <p14:tracePt t="16846" x="6326188" y="2967038"/>
          <p14:tracePt t="16857" x="6316663" y="2974975"/>
          <p14:tracePt t="16895" x="6308725" y="2974975"/>
          <p14:tracePt t="17239" x="6229350" y="2974975"/>
          <p14:tracePt t="17246" x="6107113" y="2974975"/>
          <p14:tracePt t="17256" x="5949950" y="2974975"/>
          <p14:tracePt t="17263" x="5792788" y="2974975"/>
          <p14:tracePt t="17271" x="5627688" y="2974975"/>
          <p14:tracePt t="17278" x="5453063" y="2974975"/>
          <p14:tracePt t="17287" x="5270500" y="2974975"/>
          <p14:tracePt t="17294" x="5078413" y="2974975"/>
          <p14:tracePt t="17303" x="4911725" y="3001963"/>
          <p14:tracePt t="17310" x="4772025" y="3009900"/>
          <p14:tracePt t="17319" x="4667250" y="3036888"/>
          <p14:tracePt t="17326" x="4537075" y="3054350"/>
          <p14:tracePt t="17335" x="4449763" y="3062288"/>
          <p14:tracePt t="17342" x="4424363" y="3062288"/>
          <p14:tracePt t="17350" x="4354513" y="3079750"/>
          <p14:tracePt t="17358" x="4319588" y="3097213"/>
          <p14:tracePt t="17366" x="4275138" y="3106738"/>
          <p14:tracePt t="17375" x="4232275" y="3124200"/>
          <p14:tracePt t="17382" x="4187825" y="3141663"/>
          <p14:tracePt t="17391" x="4162425" y="3149600"/>
          <p14:tracePt t="17407" x="4144963" y="3149600"/>
          <p14:tracePt t="17430" x="4135438" y="3167063"/>
          <p14:tracePt t="18176" x="4127500" y="3167063"/>
          <p14:tracePt t="18191" x="4117975" y="3211513"/>
          <p14:tracePt t="18198" x="4117975" y="3263900"/>
          <p14:tracePt t="18206" x="4170363" y="3324225"/>
          <p14:tracePt t="18215" x="4275138" y="3394075"/>
          <p14:tracePt t="18224" x="4371975" y="3436938"/>
          <p14:tracePt t="18230" x="4502150" y="3489325"/>
          <p14:tracePt t="18240" x="4667250" y="3533775"/>
          <p14:tracePt t="18247" x="4841875" y="3576638"/>
          <p14:tracePt t="18257" x="5043488" y="3603625"/>
          <p14:tracePt t="18262" x="5260975" y="3629025"/>
          <p14:tracePt t="18273" x="5480050" y="3656013"/>
          <p14:tracePt t="18278" x="5697538" y="3663950"/>
          <p14:tracePt t="18287" x="5907088" y="3663950"/>
          <p14:tracePt t="18295" x="6107113" y="3673475"/>
          <p14:tracePt t="18302" x="6308725" y="3673475"/>
          <p14:tracePt t="18311" x="6508750" y="3673475"/>
          <p14:tracePt t="18318" x="6692900" y="3638550"/>
          <p14:tracePt t="18326" x="6858000" y="3621088"/>
          <p14:tracePt t="18335" x="7005638" y="3603625"/>
          <p14:tracePt t="18342" x="7137400" y="3586163"/>
          <p14:tracePt t="18350" x="7285038" y="3559175"/>
          <p14:tracePt t="18358" x="7399338" y="3516313"/>
          <p14:tracePt t="18366" x="7512050" y="3471863"/>
          <p14:tracePt t="18375" x="7616825" y="3421063"/>
          <p14:tracePt t="18383" x="7696200" y="3403600"/>
          <p14:tracePt t="18391" x="7773988" y="3359150"/>
          <p14:tracePt t="18399" x="7861300" y="3316288"/>
          <p14:tracePt t="18407" x="7905750" y="3289300"/>
          <p14:tracePt t="18415" x="7966075" y="3246438"/>
          <p14:tracePt t="18424" x="8008938" y="3201988"/>
          <p14:tracePt t="18431" x="8043863" y="3184525"/>
          <p14:tracePt t="18443" x="8053388" y="3159125"/>
          <p14:tracePt t="18447" x="8053388" y="3141663"/>
          <p14:tracePt t="18457" x="8070850" y="3106738"/>
          <p14:tracePt t="18462" x="8070850" y="3097213"/>
          <p14:tracePt t="18471" x="8070850" y="3079750"/>
          <p14:tracePt t="18479" x="8070850" y="3071813"/>
          <p14:tracePt t="18487" x="8070850" y="3036888"/>
          <p14:tracePt t="18494" x="8061325" y="3027363"/>
          <p14:tracePt t="18503" x="8061325" y="3019425"/>
          <p14:tracePt t="18511" x="8061325" y="2992438"/>
          <p14:tracePt t="18518" x="8061325" y="2984500"/>
          <p14:tracePt t="18527" x="8043863" y="2967038"/>
          <p14:tracePt t="18542" x="8026400" y="2949575"/>
          <p14:tracePt t="18551" x="8026400" y="2940050"/>
          <p14:tracePt t="18558" x="8018463" y="2932113"/>
          <p14:tracePt t="18566" x="8008938" y="2922588"/>
          <p14:tracePt t="18582" x="7983538" y="2887663"/>
          <p14:tracePt t="18591" x="7975600" y="2879725"/>
          <p14:tracePt t="18598" x="7966075" y="2852738"/>
          <p14:tracePt t="18607" x="7958138" y="2817813"/>
          <p14:tracePt t="18624" x="7931150" y="2800350"/>
          <p14:tracePt t="18641" x="7931150" y="2774950"/>
          <p14:tracePt t="18646" x="7923213" y="2765425"/>
          <p14:tracePt t="18784" x="7913688" y="2757488"/>
          <p14:tracePt t="18798" x="7896225" y="2747963"/>
          <p14:tracePt t="18806" x="7878763" y="2730500"/>
          <p14:tracePt t="18814" x="7870825" y="2713038"/>
          <p14:tracePt t="18823" x="7853363" y="2705100"/>
          <p14:tracePt t="18830" x="7835900" y="2678113"/>
          <p14:tracePt t="18840" x="7826375" y="2670175"/>
          <p14:tracePt t="18846" x="7808913" y="2660650"/>
          <p14:tracePt t="18857" x="7800975" y="2643188"/>
          <p14:tracePt t="18862" x="7783513" y="2635250"/>
          <p14:tracePt t="18874" x="7766050" y="2635250"/>
          <p14:tracePt t="18878" x="7748588" y="2635250"/>
          <p14:tracePt t="18887" x="7721600" y="2635250"/>
          <p14:tracePt t="18894" x="7713663" y="2635250"/>
          <p14:tracePt t="18903" x="7696200" y="2635250"/>
          <p14:tracePt t="18918" x="7661275" y="2635250"/>
          <p14:tracePt t="18926" x="7651750" y="2635250"/>
          <p14:tracePt t="18934" x="7626350" y="2643188"/>
          <p14:tracePt t="18942" x="7608888" y="2660650"/>
          <p14:tracePt t="18950" x="7581900" y="2687638"/>
          <p14:tracePt t="18959" x="7573963" y="2695575"/>
          <p14:tracePt t="18966" x="7546975" y="2713038"/>
          <p14:tracePt t="18975" x="7529513" y="2740025"/>
          <p14:tracePt t="18991" x="7486650" y="2774950"/>
          <p14:tracePt t="19006" x="7486650" y="2782888"/>
          <p14:tracePt t="19015" x="7477125" y="2800350"/>
          <p14:tracePt t="19024" x="7477125" y="2817813"/>
          <p14:tracePt t="19030" x="7477125" y="2827338"/>
          <p14:tracePt t="19040" x="7477125" y="2862263"/>
          <p14:tracePt t="19046" x="7477125" y="2879725"/>
          <p14:tracePt t="19058" x="7477125" y="2914650"/>
          <p14:tracePt t="19062" x="7477125" y="2949575"/>
          <p14:tracePt t="19074" x="7477125" y="2974975"/>
          <p14:tracePt t="19078" x="7477125" y="3019425"/>
          <p14:tracePt t="19087" x="7477125" y="3044825"/>
          <p14:tracePt t="19094" x="7486650" y="3089275"/>
          <p14:tracePt t="19103" x="7504113" y="3132138"/>
          <p14:tracePt t="19111" x="7512050" y="3149600"/>
          <p14:tracePt t="19118" x="7521575" y="3194050"/>
          <p14:tracePt t="19126" x="7529513" y="3219450"/>
          <p14:tracePt t="19135" x="7564438" y="3254375"/>
          <p14:tracePt t="19142" x="7564438" y="3263900"/>
          <p14:tracePt t="19151" x="7599363" y="3281363"/>
          <p14:tracePt t="19158" x="7608888" y="3306763"/>
          <p14:tracePt t="19166" x="7634288" y="3324225"/>
          <p14:tracePt t="19174" x="7651750" y="3341688"/>
          <p14:tracePt t="19182" x="7678738" y="3359150"/>
          <p14:tracePt t="19191" x="7696200" y="3368675"/>
          <p14:tracePt t="19199" x="7721600" y="3386138"/>
          <p14:tracePt t="19207" x="7748588" y="3386138"/>
          <p14:tracePt t="19214" x="7773988" y="3394075"/>
          <p14:tracePt t="19223" x="7826375" y="3394075"/>
          <p14:tracePt t="19230" x="7861300" y="3394075"/>
          <p14:tracePt t="19240" x="7913688" y="3394075"/>
          <p14:tracePt t="19246" x="7948613" y="3394075"/>
          <p14:tracePt t="19257" x="7993063" y="3394075"/>
          <p14:tracePt t="19262" x="8026400" y="3394075"/>
          <p14:tracePt t="19274" x="8078788" y="3394075"/>
          <p14:tracePt t="19279" x="8096250" y="3394075"/>
          <p14:tracePt t="19287" x="8131175" y="3394075"/>
          <p14:tracePt t="19303" x="8166100" y="3394075"/>
          <p14:tracePt t="19311" x="8218488" y="3386138"/>
          <p14:tracePt t="19318" x="8245475" y="3368675"/>
          <p14:tracePt t="19326" x="8262938" y="3341688"/>
          <p14:tracePt t="19334" x="8297863" y="3316288"/>
          <p14:tracePt t="19342" x="8315325" y="3289300"/>
          <p14:tracePt t="19350" x="8332788" y="3271838"/>
          <p14:tracePt t="19358" x="8340725" y="3236913"/>
          <p14:tracePt t="19366" x="8340725" y="3201988"/>
          <p14:tracePt t="19375" x="8340725" y="3159125"/>
          <p14:tracePt t="19382" x="8340725" y="3124200"/>
          <p14:tracePt t="19391" x="8340725" y="3097213"/>
          <p14:tracePt t="19399" x="8340725" y="3054350"/>
          <p14:tracePt t="19406" x="8340725" y="2992438"/>
          <p14:tracePt t="19414" x="8340725" y="2940050"/>
          <p14:tracePt t="19423" x="8332788" y="2905125"/>
          <p14:tracePt t="19431" x="8305800" y="2844800"/>
          <p14:tracePt t="19440" x="8288338" y="2809875"/>
          <p14:tracePt t="19446" x="8262938" y="2765425"/>
          <p14:tracePt t="19457" x="8235950" y="2722563"/>
          <p14:tracePt t="19462" x="8201025" y="2678113"/>
          <p14:tracePt t="19473" x="8183563" y="2643188"/>
          <p14:tracePt t="19478" x="8158163" y="2625725"/>
          <p14:tracePt t="19487" x="8140700" y="2600325"/>
          <p14:tracePt t="19495" x="8105775" y="2582863"/>
          <p14:tracePt t="19503" x="8088313" y="2573338"/>
          <p14:tracePt t="19510" x="8061325" y="2547938"/>
          <p14:tracePt t="19519" x="8026400" y="2538413"/>
          <p14:tracePt t="19526" x="8001000" y="2538413"/>
          <p14:tracePt t="19535" x="7975600" y="2530475"/>
          <p14:tracePt t="19542" x="7966075" y="2530475"/>
          <p14:tracePt t="19551" x="7940675" y="2530475"/>
          <p14:tracePt t="19558" x="7923213" y="2530475"/>
          <p14:tracePt t="19566" x="7888288" y="2530475"/>
          <p14:tracePt t="19575" x="7835900" y="2530475"/>
          <p14:tracePt t="19582" x="7808913" y="2530475"/>
          <p14:tracePt t="19590" x="7800975" y="2530475"/>
          <p14:tracePt t="19598" x="7748588" y="2538413"/>
          <p14:tracePt t="19607" x="7713663" y="2573338"/>
          <p14:tracePt t="19614" x="7678738" y="2608263"/>
          <p14:tracePt t="19623" x="7651750" y="2652713"/>
          <p14:tracePt t="19630" x="7651750" y="2705100"/>
          <p14:tracePt t="19639" x="7626350" y="2747963"/>
          <p14:tracePt t="19646" x="7608888" y="2800350"/>
          <p14:tracePt t="19656" x="7608888" y="2862263"/>
          <p14:tracePt t="19662" x="7608888" y="2914650"/>
          <p14:tracePt t="19673" x="7608888" y="2967038"/>
          <p14:tracePt t="19679" x="7608888" y="3001963"/>
          <p14:tracePt t="19687" x="7634288" y="3044825"/>
          <p14:tracePt t="19695" x="7661275" y="3106738"/>
          <p14:tracePt t="19703" x="7686675" y="3141663"/>
          <p14:tracePt t="19711" x="7721600" y="3176588"/>
          <p14:tracePt t="19719" x="7748588" y="3211513"/>
          <p14:tracePt t="19726" x="7783513" y="3228975"/>
          <p14:tracePt t="19735" x="7826375" y="3254375"/>
          <p14:tracePt t="19742" x="7853363" y="3263900"/>
          <p14:tracePt t="19750" x="7878763" y="3271838"/>
          <p14:tracePt t="19759" x="7923213" y="3281363"/>
          <p14:tracePt t="19766" x="7948613" y="3281363"/>
          <p14:tracePt t="19775" x="7993063" y="3281363"/>
          <p14:tracePt t="19782" x="8043863" y="3281363"/>
          <p14:tracePt t="19791" x="8078788" y="3281363"/>
          <p14:tracePt t="19799" x="8096250" y="3281363"/>
          <p14:tracePt t="19807" x="8166100" y="3254375"/>
          <p14:tracePt t="19814" x="8210550" y="3236913"/>
          <p14:tracePt t="19824" x="8270875" y="3194050"/>
          <p14:tracePt t="19830" x="8332788" y="3149600"/>
          <p14:tracePt t="19839" x="8350250" y="3124200"/>
          <p14:tracePt t="19846" x="8385175" y="3079750"/>
          <p14:tracePt t="19857" x="8393113" y="3027363"/>
          <p14:tracePt t="19862" x="8420100" y="2974975"/>
          <p14:tracePt t="19873" x="8428038" y="2932113"/>
          <p14:tracePt t="19878" x="8428038" y="2879725"/>
          <p14:tracePt t="19887" x="8428038" y="2817813"/>
          <p14:tracePt t="19895" x="8428038" y="2774950"/>
          <p14:tracePt t="19903" x="8428038" y="2747963"/>
          <p14:tracePt t="19911" x="8420100" y="2687638"/>
          <p14:tracePt t="19919" x="8402638" y="2643188"/>
          <p14:tracePt t="19926" x="8367713" y="2590800"/>
          <p14:tracePt t="19935" x="8350250" y="2555875"/>
          <p14:tracePt t="19942" x="8323263" y="2513013"/>
          <p14:tracePt t="19951" x="8288338" y="2486025"/>
          <p14:tracePt t="19959" x="8245475" y="2443163"/>
          <p14:tracePt t="19966" x="8201025" y="2408238"/>
          <p14:tracePt t="19975" x="8175625" y="2373313"/>
          <p14:tracePt t="19982" x="8131175" y="2355850"/>
          <p14:tracePt t="19991" x="8070850" y="2328863"/>
          <p14:tracePt t="19998" x="8043863" y="2320925"/>
          <p14:tracePt t="20006" x="7983538" y="2320925"/>
          <p14:tracePt t="20014" x="7940675" y="2311400"/>
          <p14:tracePt t="20023" x="7878763" y="2311400"/>
          <p14:tracePt t="20031" x="7808913" y="2311400"/>
          <p14:tracePt t="20040" x="7748588" y="2311400"/>
          <p14:tracePt t="20046" x="7661275" y="2311400"/>
          <p14:tracePt t="20057" x="7608888" y="2311400"/>
          <p14:tracePt t="20062" x="7539038" y="2311400"/>
          <p14:tracePt t="20073" x="7477125" y="2338388"/>
          <p14:tracePt t="20079" x="7407275" y="2363788"/>
          <p14:tracePt t="20087" x="7364413" y="2398713"/>
          <p14:tracePt t="20094" x="7312025" y="2433638"/>
          <p14:tracePt t="20103" x="7277100" y="2468563"/>
          <p14:tracePt t="20111" x="7242175" y="2530475"/>
          <p14:tracePt t="20119" x="7215188" y="2600325"/>
          <p14:tracePt t="20126" x="7189788" y="2687638"/>
          <p14:tracePt t="20134" x="7172325" y="2782888"/>
          <p14:tracePt t="20142" x="7154863" y="2879725"/>
          <p14:tracePt t="20151" x="7145338" y="2992438"/>
          <p14:tracePt t="20158" x="7137400" y="3089275"/>
          <p14:tracePt t="20167" x="7137400" y="3184525"/>
          <p14:tracePt t="20175" x="7137400" y="3263900"/>
          <p14:tracePt t="20182" x="7137400" y="3351213"/>
          <p14:tracePt t="20190" x="7137400" y="3411538"/>
          <p14:tracePt t="20198" x="7137400" y="3471863"/>
          <p14:tracePt t="20207" x="7172325" y="3524250"/>
          <p14:tracePt t="20214" x="7215188" y="3568700"/>
          <p14:tracePt t="20223" x="7224713" y="3603625"/>
          <p14:tracePt t="20230" x="7267575" y="3656013"/>
          <p14:tracePt t="20239" x="7294563" y="3690938"/>
          <p14:tracePt t="20246" x="7337425" y="3698875"/>
          <p14:tracePt t="20257" x="7372350" y="3708400"/>
          <p14:tracePt t="20263" x="7424738" y="3708400"/>
          <p14:tracePt t="20274" x="7459663" y="3716338"/>
          <p14:tracePt t="20278" x="7529513" y="3716338"/>
          <p14:tracePt t="20290" x="7599363" y="3716338"/>
          <p14:tracePt t="20294" x="7661275" y="3716338"/>
          <p14:tracePt t="20303" x="7731125" y="3716338"/>
          <p14:tracePt t="20311" x="7826375" y="3716338"/>
          <p14:tracePt t="20319" x="7896225" y="3690938"/>
          <p14:tracePt t="20326" x="7983538" y="3673475"/>
          <p14:tracePt t="20335" x="8043863" y="3629025"/>
          <p14:tracePt t="20342" x="8123238" y="3594100"/>
          <p14:tracePt t="20350" x="8175625" y="3551238"/>
          <p14:tracePt t="20358" x="8228013" y="3506788"/>
          <p14:tracePt t="20366" x="8270875" y="3463925"/>
          <p14:tracePt t="20375" x="8297863" y="3421063"/>
          <p14:tracePt t="20382" x="8315325" y="3376613"/>
          <p14:tracePt t="20391" x="8332788" y="3341688"/>
          <p14:tracePt t="20398" x="8340725" y="3289300"/>
          <p14:tracePt t="20406" x="8340725" y="3254375"/>
          <p14:tracePt t="20414" x="8340725" y="3236913"/>
          <p14:tracePt t="20424" x="8340725" y="3194050"/>
          <p14:tracePt t="20430" x="8340725" y="3159125"/>
          <p14:tracePt t="20440" x="8315325" y="3114675"/>
          <p14:tracePt t="20447" x="8315325" y="3079750"/>
          <p14:tracePt t="20456" x="8288338" y="3027363"/>
          <p14:tracePt t="20462" x="8280400" y="2992438"/>
          <p14:tracePt t="20473" x="8262938" y="2967038"/>
          <p14:tracePt t="20478" x="8235950" y="2922588"/>
          <p14:tracePt t="20487" x="8228013" y="2887663"/>
          <p14:tracePt t="20494" x="8193088" y="2835275"/>
          <p14:tracePt t="20504" x="8175625" y="2809875"/>
          <p14:tracePt t="20510" x="8140700" y="2774950"/>
          <p14:tracePt t="20518" x="8131175" y="2757488"/>
          <p14:tracePt t="20527" x="8113713" y="2747963"/>
          <p14:tracePt t="20535" x="8088313" y="2713038"/>
          <p14:tracePt t="20542" x="8053388" y="2678113"/>
          <p14:tracePt t="20550" x="8026400" y="2660650"/>
          <p14:tracePt t="20559" x="8008938" y="2643188"/>
          <p14:tracePt t="20566" x="8001000" y="2643188"/>
          <p14:tracePt t="20575" x="7983538" y="2643188"/>
          <p14:tracePt t="20591" x="7975600" y="2643188"/>
          <p14:tracePt t="20598" x="7958138" y="2635250"/>
          <p14:tracePt t="20607" x="7931150" y="2635250"/>
          <p14:tracePt t="20624" x="7923213" y="2635250"/>
          <p14:tracePt t="20630" x="7913688" y="2635250"/>
          <p14:tracePt t="20639" x="7888288" y="2635250"/>
          <p14:tracePt t="20646" x="7878763" y="2635250"/>
          <p14:tracePt t="20671" x="7870825" y="2635250"/>
          <p14:tracePt t="20678" x="7853363" y="2635250"/>
          <p14:tracePt t="21327" x="7843838" y="2635250"/>
          <p14:tracePt t="21336" x="7808913" y="2635250"/>
          <p14:tracePt t="21344" x="7783513" y="2635250"/>
          <p14:tracePt t="21350" x="7756525" y="2635250"/>
          <p14:tracePt t="21359" x="7713663" y="2660650"/>
          <p14:tracePt t="21367" x="7678738" y="2695575"/>
          <p14:tracePt t="21376" x="7661275" y="2730500"/>
          <p14:tracePt t="21382" x="7634288" y="2782888"/>
          <p14:tracePt t="21391" x="7626350" y="2844800"/>
          <p14:tracePt t="21399" x="7608888" y="2905125"/>
          <p14:tracePt t="21406" x="7591425" y="2949575"/>
          <p14:tracePt t="21414" x="7591425" y="3001963"/>
          <p14:tracePt t="21423" x="7591425" y="3054350"/>
          <p14:tracePt t="21430" x="7591425" y="3106738"/>
          <p14:tracePt t="21439" x="7591425" y="3149600"/>
          <p14:tracePt t="21446" x="7608888" y="3211513"/>
          <p14:tracePt t="21457" x="7616825" y="3236913"/>
          <p14:tracePt t="21462" x="7643813" y="3281363"/>
          <p14:tracePt t="21473" x="7661275" y="3316288"/>
          <p14:tracePt t="21478" x="7696200" y="3368675"/>
          <p14:tracePt t="21487" x="7731125" y="3394075"/>
          <p14:tracePt t="21495" x="7766050" y="3429000"/>
          <p14:tracePt t="21503" x="7808913" y="3446463"/>
          <p14:tracePt t="21511" x="7835900" y="3454400"/>
          <p14:tracePt t="21519" x="7896225" y="3481388"/>
          <p14:tracePt t="21527" x="7940675" y="3481388"/>
          <p14:tracePt t="21535" x="7983538" y="3481388"/>
          <p14:tracePt t="21543" x="8043863" y="3481388"/>
          <p14:tracePt t="21551" x="8096250" y="3481388"/>
          <p14:tracePt t="21558" x="8166100" y="3471863"/>
          <p14:tracePt t="21566" x="8253413" y="3446463"/>
          <p14:tracePt t="21574" x="8315325" y="3386138"/>
          <p14:tracePt t="21583" x="8375650" y="3359150"/>
          <p14:tracePt t="21590" x="8428038" y="3316288"/>
          <p14:tracePt t="21598" x="8437563" y="3298825"/>
          <p14:tracePt t="21606" x="8445500" y="3271838"/>
          <p14:tracePt t="21614" x="8445500" y="3236913"/>
          <p14:tracePt t="21623" x="8445500" y="3194050"/>
          <p14:tracePt t="21630" x="8445500" y="3159125"/>
          <p14:tracePt t="21640" x="8445500" y="3141663"/>
          <p14:tracePt t="21647" x="8445500" y="3079750"/>
          <p14:tracePt t="21656" x="8437563" y="3027363"/>
          <p14:tracePt t="21662" x="8402638" y="2984500"/>
          <p14:tracePt t="21673" x="8358188" y="2940050"/>
          <p14:tracePt t="21678" x="8323263" y="2897188"/>
          <p14:tracePt t="21687" x="8280400" y="2852738"/>
          <p14:tracePt t="21695" x="8235950" y="2809875"/>
          <p14:tracePt t="21703" x="8193088" y="2765425"/>
          <p14:tracePt t="21711" x="8158163" y="2747963"/>
          <p14:tracePt t="21719" x="8131175" y="2713038"/>
          <p14:tracePt t="21726" x="8096250" y="2705100"/>
          <p14:tracePt t="21735" x="8070850" y="2687638"/>
          <p14:tracePt t="21742" x="8043863" y="2678113"/>
          <p14:tracePt t="21750" x="8001000" y="2660650"/>
          <p14:tracePt t="21758" x="7983538" y="2660650"/>
          <p14:tracePt t="21766" x="7975600" y="2660650"/>
          <p14:tracePt t="21775" x="7940675" y="2660650"/>
          <p14:tracePt t="21783" x="7931150" y="2660650"/>
          <p14:tracePt t="21790" x="7923213" y="2660650"/>
          <p14:tracePt t="21799" x="7878763" y="2670175"/>
          <p14:tracePt t="21807" x="7870825" y="2687638"/>
          <p14:tracePt t="21814" x="7843838" y="2705100"/>
          <p14:tracePt t="21823" x="7808913" y="2740025"/>
          <p14:tracePt t="21830" x="7791450" y="2757488"/>
          <p14:tracePt t="21839" x="7766050" y="2792413"/>
          <p14:tracePt t="21846" x="7756525" y="2835275"/>
          <p14:tracePt t="21856" x="7756525" y="2870200"/>
          <p14:tracePt t="21862" x="7756525" y="2914650"/>
          <p14:tracePt t="21873" x="7756525" y="2949575"/>
          <p14:tracePt t="21879" x="7756525" y="2992438"/>
          <p14:tracePt t="21889" x="7756525" y="3044825"/>
          <p14:tracePt t="21895" x="7756525" y="3079750"/>
          <p14:tracePt t="21903" x="7756525" y="3106738"/>
          <p14:tracePt t="21911" x="7773988" y="3167063"/>
          <p14:tracePt t="21918" x="7783513" y="3194050"/>
          <p14:tracePt t="21927" x="7818438" y="3236913"/>
          <p14:tracePt t="21935" x="7853363" y="3271838"/>
          <p14:tracePt t="21943" x="7870825" y="3316288"/>
          <p14:tracePt t="21950" x="7905750" y="3341688"/>
          <p14:tracePt t="21958" x="7940675" y="3359150"/>
          <p14:tracePt t="21966" x="7993063" y="3386138"/>
          <p14:tracePt t="21975" x="8035925" y="3394075"/>
          <p14:tracePt t="21982" x="8096250" y="3429000"/>
          <p14:tracePt t="21990" x="8158163" y="3429000"/>
          <p14:tracePt t="21998" x="8210550" y="3429000"/>
          <p14:tracePt t="22007" x="8253413" y="3429000"/>
          <p14:tracePt t="22014" x="8305800" y="3429000"/>
          <p14:tracePt t="22023" x="8315325" y="3429000"/>
          <p14:tracePt t="22030" x="8375650" y="3411538"/>
          <p14:tracePt t="22046" x="8393113" y="3403600"/>
          <p14:tracePt t="22056" x="8393113" y="3376613"/>
          <p14:tracePt t="22063" x="8420100" y="3359150"/>
          <p14:tracePt t="22073" x="8420100" y="3316288"/>
          <p14:tracePt t="22078" x="8420100" y="3271838"/>
          <p14:tracePt t="22089" x="8420100" y="3211513"/>
          <p14:tracePt t="22095" x="8420100" y="3149600"/>
          <p14:tracePt t="22103" x="8420100" y="3079750"/>
          <p14:tracePt t="22110" x="8420100" y="3019425"/>
          <p14:tracePt t="22119" x="8402638" y="2940050"/>
          <p14:tracePt t="22126" x="8393113" y="2879725"/>
          <p14:tracePt t="22135" x="8350250" y="2809875"/>
          <p14:tracePt t="22142" x="8315325" y="2757488"/>
          <p14:tracePt t="22150" x="8288338" y="2705100"/>
          <p14:tracePt t="22158" x="8235950" y="2643188"/>
          <p14:tracePt t="22167" x="8193088" y="2617788"/>
          <p14:tracePt t="22175" x="8131175" y="2590800"/>
          <p14:tracePt t="22182" x="8070850" y="2573338"/>
          <p14:tracePt t="22190" x="8018463" y="2573338"/>
          <p14:tracePt t="22198" x="7975600" y="2573338"/>
          <p14:tracePt t="22207" x="7913688" y="2573338"/>
          <p14:tracePt t="22214" x="7853363" y="2573338"/>
          <p14:tracePt t="22223" x="7791450" y="2573338"/>
          <p14:tracePt t="22240" x="7651750" y="2617788"/>
          <p14:tracePt t="22246" x="7608888" y="2660650"/>
          <p14:tracePt t="22256" x="7546975" y="2713038"/>
          <p14:tracePt t="22262" x="7494588" y="2774950"/>
          <p14:tracePt t="22273" x="7477125" y="2800350"/>
          <p14:tracePt t="22278" x="7459663" y="2862263"/>
          <p14:tracePt t="22290" x="7442200" y="2887663"/>
          <p14:tracePt t="22294" x="7434263" y="2932113"/>
          <p14:tracePt t="22303" x="7434263" y="2992438"/>
          <p14:tracePt t="22310" x="7434263" y="3044825"/>
          <p14:tracePt t="22319" x="7434263" y="3089275"/>
          <p14:tracePt t="22327" x="7434263" y="3141663"/>
          <p14:tracePt t="22335" x="7434263" y="3184525"/>
          <p14:tracePt t="22342" x="7442200" y="3228975"/>
          <p14:tracePt t="22351" x="7459663" y="3263900"/>
          <p14:tracePt t="22358" x="7477125" y="3306763"/>
          <p14:tracePt t="22366" x="7504113" y="3324225"/>
          <p14:tracePt t="22375" x="7529513" y="3359150"/>
          <p14:tracePt t="22383" x="7564438" y="3368675"/>
          <p14:tracePt t="22390" x="7591425" y="3386138"/>
          <p14:tracePt t="22399" x="7616825" y="3394075"/>
          <p14:tracePt t="22407" x="7661275" y="3394075"/>
          <p14:tracePt t="22415" x="7704138" y="3394075"/>
          <p14:tracePt t="22422" x="7731125" y="3394075"/>
          <p14:tracePt t="22430" x="7773988" y="3394075"/>
          <p14:tracePt t="22439" x="7818438" y="3394075"/>
          <p14:tracePt t="22446" x="7826375" y="3394075"/>
          <p14:tracePt t="22456" x="7878763" y="3368675"/>
          <p14:tracePt t="22462" x="7896225" y="3359150"/>
          <p14:tracePt t="22473" x="7913688" y="3316288"/>
          <p14:tracePt t="22478" x="7923213" y="3298825"/>
          <p14:tracePt t="22489" x="7940675" y="3271838"/>
          <p14:tracePt t="22494" x="7940675" y="3254375"/>
          <p14:tracePt t="22503" x="7940675" y="3236913"/>
          <p14:tracePt t="22511" x="7948613" y="3194050"/>
          <p14:tracePt t="22519" x="7948613" y="3159125"/>
          <p14:tracePt t="22527" x="7948613" y="3149600"/>
          <p14:tracePt t="22535" x="7948613" y="3141663"/>
          <p14:tracePt t="22543" x="7948613" y="3124200"/>
          <p14:tracePt t="22551" x="7948613" y="3106738"/>
          <p14:tracePt t="24015" x="7940675" y="3106738"/>
          <p14:tracePt t="24024" x="7888288" y="3141663"/>
          <p14:tracePt t="24030" x="7808913" y="3167063"/>
          <p14:tracePt t="24039" x="7678738" y="3211513"/>
          <p14:tracePt t="24046" x="7539038" y="3254375"/>
          <p14:tracePt t="24056" x="7372350" y="3271838"/>
          <p14:tracePt t="24062" x="7197725" y="3306763"/>
          <p14:tracePt t="24072" x="6980238" y="3324225"/>
          <p14:tracePt t="24078" x="6788150" y="3359150"/>
          <p14:tracePt t="24089" x="6561138" y="3394075"/>
          <p14:tracePt t="24094" x="6386513" y="3429000"/>
          <p14:tracePt t="24103" x="6176963" y="3446463"/>
          <p14:tracePt t="24111" x="5967413" y="3489325"/>
          <p14:tracePt t="24119" x="5784850" y="3524250"/>
          <p14:tracePt t="24127" x="5619750" y="3533775"/>
          <p14:tracePt t="24135" x="5514975" y="3559175"/>
          <p14:tracePt t="24142" x="5365750" y="3576638"/>
          <p14:tracePt t="24151" x="5253038" y="3586163"/>
          <p14:tracePt t="24158" x="5130800" y="3611563"/>
          <p14:tracePt t="24166" x="4973638" y="3629025"/>
          <p14:tracePt t="24175" x="4859338" y="3656013"/>
          <p14:tracePt t="24183" x="4711700" y="3690938"/>
          <p14:tracePt t="24190" x="4579938" y="3698875"/>
          <p14:tracePt t="24198" x="4467225" y="3716338"/>
          <p14:tracePt t="24207" x="4354513" y="3716338"/>
          <p14:tracePt t="24215" x="4267200" y="3751263"/>
          <p14:tracePt t="24222" x="4170363" y="3760788"/>
          <p14:tracePt t="24230" x="4100513" y="3760788"/>
          <p14:tracePt t="24239" x="4030663" y="3795713"/>
          <p14:tracePt t="24246" x="3987800" y="3795713"/>
          <p14:tracePt t="24255" x="3952875" y="3821113"/>
          <p14:tracePt t="24262" x="3908425" y="3821113"/>
          <p14:tracePt t="24272" x="3883025" y="3821113"/>
          <p14:tracePt t="24278" x="3873500" y="3830638"/>
          <p14:tracePt t="24295" x="3865563" y="3838575"/>
          <p14:tracePt t="24305" x="3838575" y="3865563"/>
          <p14:tracePt t="24310" x="3830638" y="3873500"/>
          <p14:tracePt t="24319" x="3821113" y="3883025"/>
          <p14:tracePt t="24326" x="3813175" y="3908425"/>
          <p14:tracePt t="24335" x="3786188" y="3925888"/>
          <p14:tracePt t="24342" x="3751263" y="3960813"/>
          <p14:tracePt t="24351" x="3733800" y="3995738"/>
          <p14:tracePt t="24359" x="3725863" y="4005263"/>
          <p14:tracePt t="24366" x="3681413" y="4040188"/>
          <p14:tracePt t="24374" x="3663950" y="4048125"/>
          <p14:tracePt t="24383" x="3656013" y="4048125"/>
          <p14:tracePt t="24391" x="3646488" y="4057650"/>
          <p14:tracePt t="24398" x="3638550" y="4065588"/>
          <p14:tracePt t="24414" x="3621088" y="4065588"/>
          <p14:tracePt t="24439" x="3603625" y="4065588"/>
          <p14:tracePt t="24446" x="3576638" y="4065588"/>
          <p14:tracePt t="24456" x="3568700" y="4065588"/>
          <p14:tracePt t="24463" x="3551238" y="4065588"/>
          <p14:tracePt t="24472" x="3516313" y="4065588"/>
          <p14:tracePt t="24478" x="3489325" y="4065588"/>
          <p14:tracePt t="24494" x="3481388" y="4057650"/>
          <p14:tracePt t="24505" x="3471863" y="4057650"/>
          <p14:tracePt t="24551" x="3463925" y="4057650"/>
          <p14:tracePt t="24631" x="3463925" y="4030663"/>
          <p14:tracePt t="24639" x="3463925" y="4013200"/>
          <p14:tracePt t="24646" x="3463925" y="3978275"/>
          <p14:tracePt t="24655" x="3463925" y="3943350"/>
          <p14:tracePt t="24662" x="3463925" y="3900488"/>
          <p14:tracePt t="24672" x="3471863" y="3848100"/>
          <p14:tracePt t="24678" x="3471863" y="3803650"/>
          <p14:tracePt t="24689" x="3471863" y="3733800"/>
          <p14:tracePt t="24695" x="3471863" y="3690938"/>
          <p14:tracePt t="24706" x="3471863" y="3638550"/>
          <p14:tracePt t="24710" x="3471863" y="3586163"/>
          <p14:tracePt t="24718" x="3471863" y="3533775"/>
          <p14:tracePt t="24727" x="3471863" y="3471863"/>
          <p14:tracePt t="24735" x="3471863" y="3411538"/>
          <p14:tracePt t="24743" x="3471863" y="3341688"/>
          <p14:tracePt t="24750" x="3471863" y="3271838"/>
          <p14:tracePt t="24758" x="3471863" y="3194050"/>
          <p14:tracePt t="24766" x="3471863" y="3114675"/>
          <p14:tracePt t="24774" x="3471863" y="3027363"/>
          <p14:tracePt t="24782" x="3463925" y="2940050"/>
          <p14:tracePt t="24790" x="3446463" y="2852738"/>
          <p14:tracePt t="24798" x="3436938" y="2774950"/>
          <p14:tracePt t="24806" x="3429000" y="2687638"/>
          <p14:tracePt t="24815" x="3403600" y="2617788"/>
          <p14:tracePt t="24823" x="3394075" y="2538413"/>
          <p14:tracePt t="24831" x="3376613" y="2468563"/>
          <p14:tracePt t="24839" x="3351213" y="2398713"/>
          <p14:tracePt t="24846" x="3333750" y="2320925"/>
          <p14:tracePt t="24856" x="3316288" y="2268538"/>
          <p14:tracePt t="24862" x="3289300" y="2190750"/>
          <p14:tracePt t="24872" x="3271838" y="2120900"/>
          <p14:tracePt t="24878" x="3263900" y="2058988"/>
          <p14:tracePt t="24888" x="3228975" y="2016125"/>
          <p14:tracePt t="24894" x="3219450" y="1963738"/>
          <p14:tracePt t="24904" x="3184525" y="1901825"/>
          <p14:tracePt t="24910" x="3184525" y="1876425"/>
          <p14:tracePt t="24919" x="3167063" y="1831975"/>
          <p14:tracePt t="24927" x="3167063" y="1789113"/>
          <p14:tracePt t="24935" x="3159125" y="1744663"/>
          <p14:tracePt t="24943" x="3132138" y="1709738"/>
          <p14:tracePt t="24950" x="3124200" y="1666875"/>
          <p14:tracePt t="24958" x="3124200" y="1622425"/>
          <p14:tracePt t="24966" x="3114675" y="1597025"/>
          <p14:tracePt t="24974" x="3097213" y="1552575"/>
          <p14:tracePt t="24989" x="3097213" y="1544638"/>
          <p14:tracePt t="24991" x="3097213" y="1527175"/>
          <p14:tracePt t="24998" x="3097213" y="1500188"/>
          <p14:tracePt t="25007" x="3097213" y="1492250"/>
          <p14:tracePt t="25014" x="3097213" y="1465263"/>
          <p14:tracePt t="25022" x="3079750" y="1447800"/>
          <p14:tracePt t="25047" x="3079750" y="1439863"/>
          <p14:tracePt t="25055" x="3079750" y="1412875"/>
          <p14:tracePt t="25078" x="3079750" y="1404938"/>
          <p14:tracePt t="25089" x="3079750" y="1395413"/>
          <p14:tracePt t="25094" x="3079750" y="1377950"/>
          <p14:tracePt t="25105" x="3079750" y="1370013"/>
          <p14:tracePt t="25110" x="3079750" y="1352550"/>
          <p14:tracePt t="25166" x="3079750" y="1335088"/>
          <p14:tracePt t="25287" x="3097213" y="1325563"/>
          <p14:tracePt t="25318" x="3124200" y="1352550"/>
          <p14:tracePt t="25326" x="3124200" y="1360488"/>
          <p14:tracePt t="25335" x="3124200" y="1395413"/>
          <p14:tracePt t="25343" x="3124200" y="1439863"/>
          <p14:tracePt t="25350" x="3141663" y="1474788"/>
          <p14:tracePt t="25359" x="3141663" y="1509713"/>
          <p14:tracePt t="25367" x="3141663" y="1562100"/>
          <p14:tracePt t="25374" x="3141663" y="1597025"/>
          <p14:tracePt t="25383" x="3141663" y="1639888"/>
          <p14:tracePt t="25390" x="3141663" y="1684338"/>
          <p14:tracePt t="25398" x="3141663" y="1736725"/>
          <p14:tracePt t="25407" x="3141663" y="1789113"/>
          <p14:tracePt t="25414" x="3141663" y="1831975"/>
          <p14:tracePt t="25423" x="3149600" y="1901825"/>
          <p14:tracePt t="25430" x="3149600" y="1946275"/>
          <p14:tracePt t="25438" x="3149600" y="1998663"/>
          <p14:tracePt t="25446" x="3149600" y="2051050"/>
          <p14:tracePt t="25455" x="3149600" y="2103438"/>
          <p14:tracePt t="25462" x="3149600" y="2138363"/>
          <p14:tracePt t="25472" x="3149600" y="2181225"/>
          <p14:tracePt t="25478" x="3149600" y="2225675"/>
          <p14:tracePt t="25489" x="3149600" y="2278063"/>
          <p14:tracePt t="25494" x="3149600" y="2320925"/>
          <p14:tracePt t="25505" x="3149600" y="2346325"/>
          <p14:tracePt t="25510" x="3149600" y="2390775"/>
          <p14:tracePt t="25519" x="3149600" y="2443163"/>
          <p14:tracePt t="25527" x="3149600" y="2486025"/>
          <p14:tracePt t="25535" x="3149600" y="2530475"/>
          <p14:tracePt t="25543" x="3149600" y="2582863"/>
          <p14:tracePt t="25551" x="3149600" y="2643188"/>
          <p14:tracePt t="25559" x="3149600" y="2695575"/>
          <p14:tracePt t="25567" x="3149600" y="2757488"/>
          <p14:tracePt t="25574" x="3149600" y="2800350"/>
          <p14:tracePt t="25583" x="3149600" y="2870200"/>
          <p14:tracePt t="25590" x="3149600" y="2922588"/>
          <p14:tracePt t="25598" x="3149600" y="2992438"/>
          <p14:tracePt t="25606" x="3149600" y="3044825"/>
          <p14:tracePt t="25615" x="3149600" y="3089275"/>
          <p14:tracePt t="25623" x="3159125" y="3141663"/>
          <p14:tracePt t="25630" x="3184525" y="3194050"/>
          <p14:tracePt t="25638" x="3184525" y="3254375"/>
          <p14:tracePt t="25646" x="3194050" y="3306763"/>
          <p14:tracePt t="25655" x="3201988" y="3359150"/>
          <p14:tracePt t="25662" x="3201988" y="3411538"/>
          <p14:tracePt t="25672" x="3211513" y="3454400"/>
          <p14:tracePt t="25678" x="3211513" y="3498850"/>
          <p14:tracePt t="25688" x="3211513" y="3541713"/>
          <p14:tracePt t="25695" x="3236913" y="3603625"/>
          <p14:tracePt t="25704" x="3246438" y="3646488"/>
          <p14:tracePt t="25710" x="3246438" y="3690938"/>
          <p14:tracePt t="25718" x="3254375" y="3743325"/>
          <p14:tracePt t="25726" x="3254375" y="3795713"/>
          <p14:tracePt t="25735" x="3254375" y="3838575"/>
          <p14:tracePt t="25743" x="3271838" y="3890963"/>
          <p14:tracePt t="25751" x="3289300" y="3925888"/>
          <p14:tracePt t="25758" x="3289300" y="3970338"/>
          <p14:tracePt t="25766" x="3298825" y="4022725"/>
          <p14:tracePt t="25774" x="3298825" y="4083050"/>
          <p14:tracePt t="25783" x="3298825" y="4127500"/>
          <p14:tracePt t="25790" x="3316288" y="4179888"/>
          <p14:tracePt t="25798" x="3324225" y="4222750"/>
          <p14:tracePt t="25807" x="3324225" y="4275138"/>
          <p14:tracePt t="25815" x="3341688" y="4327525"/>
          <p14:tracePt t="25823" x="3341688" y="4389438"/>
          <p14:tracePt t="25831" x="3359150" y="4441825"/>
          <p14:tracePt t="25839" x="3368675" y="4494213"/>
          <p14:tracePt t="25847" x="3368675" y="4564063"/>
          <p14:tracePt t="25855" x="3368675" y="4606925"/>
          <p14:tracePt t="25862" x="3368675" y="4667250"/>
          <p14:tracePt t="25872" x="3368675" y="4737100"/>
          <p14:tracePt t="25878" x="3368675" y="4799013"/>
          <p14:tracePt t="25888" x="3368675" y="4876800"/>
          <p14:tracePt t="25894" x="3368675" y="4956175"/>
          <p14:tracePt t="25906" x="3376613" y="5016500"/>
          <p14:tracePt t="25910" x="3403600" y="5095875"/>
          <p14:tracePt t="25919" x="3411538" y="5173663"/>
          <p14:tracePt t="25927" x="3421063" y="5226050"/>
          <p14:tracePt t="25935" x="3429000" y="5278438"/>
          <p14:tracePt t="25943" x="3429000" y="5330825"/>
          <p14:tracePt t="25951" x="3429000" y="5392738"/>
          <p14:tracePt t="25959" x="3429000" y="5435600"/>
          <p14:tracePt t="25966" x="3429000" y="5462588"/>
          <p14:tracePt t="25974" x="3429000" y="5487988"/>
          <p14:tracePt t="25983" x="3429000" y="5497513"/>
          <p14:tracePt t="25990" x="3429000" y="5505450"/>
          <p14:tracePt t="26078" x="3429000" y="5470525"/>
          <p14:tracePt t="26088" x="3429000" y="5392738"/>
          <p14:tracePt t="26094" x="3454400" y="5330825"/>
          <p14:tracePt t="26105" x="3463925" y="5260975"/>
          <p14:tracePt t="26111" x="3471863" y="5191125"/>
          <p14:tracePt t="26119" x="3489325" y="5113338"/>
          <p14:tracePt t="26126" x="3489325" y="5043488"/>
          <p14:tracePt t="26135" x="3506788" y="4956175"/>
          <p14:tracePt t="26143" x="3506788" y="4903788"/>
          <p14:tracePt t="26151" x="3516313" y="4841875"/>
          <p14:tracePt t="26159" x="3533775" y="4772025"/>
          <p14:tracePt t="26166" x="3533775" y="4711700"/>
          <p14:tracePt t="26174" x="3533775" y="4632325"/>
          <p14:tracePt t="26182" x="3533775" y="4564063"/>
          <p14:tracePt t="26190" x="3533775" y="4494213"/>
          <p14:tracePt t="26198" x="3533775" y="4414838"/>
          <p14:tracePt t="26207" x="3533775" y="4344988"/>
          <p14:tracePt t="26214" x="3533775" y="4284663"/>
          <p14:tracePt t="26222" x="3533775" y="4197350"/>
          <p14:tracePt t="26231" x="3533775" y="4117975"/>
          <p14:tracePt t="26239" x="3533775" y="4057650"/>
          <p14:tracePt t="26246" x="3533775" y="3978275"/>
          <p14:tracePt t="26255" x="3533775" y="3908425"/>
          <p14:tracePt t="26262" x="3533775" y="3848100"/>
          <p14:tracePt t="26272" x="3533775" y="3778250"/>
          <p14:tracePt t="26278" x="3533775" y="3716338"/>
          <p14:tracePt t="26288" x="3533775" y="3646488"/>
          <p14:tracePt t="26294" x="3533775" y="3586163"/>
          <p14:tracePt t="26305" x="3533775" y="3516313"/>
          <p14:tracePt t="26310" x="3533775" y="3454400"/>
          <p14:tracePt t="26319" x="3533775" y="3403600"/>
          <p14:tracePt t="26327" x="3533775" y="3333750"/>
          <p14:tracePt t="26335" x="3533775" y="3254375"/>
          <p14:tracePt t="26343" x="3533775" y="3201988"/>
          <p14:tracePt t="26351" x="3533775" y="3141663"/>
          <p14:tracePt t="26358" x="3533775" y="3079750"/>
          <p14:tracePt t="26366" x="3533775" y="3019425"/>
          <p14:tracePt t="26374" x="3533775" y="2967038"/>
          <p14:tracePt t="26383" x="3533775" y="2905125"/>
          <p14:tracePt t="26390" x="3516313" y="2835275"/>
          <p14:tracePt t="26398" x="3516313" y="2774950"/>
          <p14:tracePt t="26406" x="3516313" y="2713038"/>
          <p14:tracePt t="26415" x="3489325" y="2660650"/>
          <p14:tracePt t="26423" x="3489325" y="2590800"/>
          <p14:tracePt t="26430" x="3489325" y="2538413"/>
          <p14:tracePt t="26438" x="3489325" y="2486025"/>
          <p14:tracePt t="26447" x="3463925" y="2425700"/>
          <p14:tracePt t="26455" x="3463925" y="2381250"/>
          <p14:tracePt t="26463" x="3463925" y="2338388"/>
          <p14:tracePt t="26471" x="3446463" y="2286000"/>
          <p14:tracePt t="26478" x="3436938" y="2233613"/>
          <p14:tracePt t="26488" x="3436938" y="2181225"/>
          <p14:tracePt t="26494" x="3429000" y="2146300"/>
          <p14:tracePt t="26504" x="3429000" y="2093913"/>
          <p14:tracePt t="26510" x="3403600" y="2033588"/>
          <p14:tracePt t="26519" x="3403600" y="1989138"/>
          <p14:tracePt t="26526" x="3403600" y="1936750"/>
          <p14:tracePt t="26535" x="3403600" y="1884363"/>
          <p14:tracePt t="26543" x="3394075" y="1841500"/>
          <p14:tracePt t="26551" x="3394075" y="1797050"/>
          <p14:tracePt t="26559" x="3394075" y="1754188"/>
          <p14:tracePt t="26566" x="3386138" y="1709738"/>
          <p14:tracePt t="26574" x="3376613" y="1666875"/>
          <p14:tracePt t="26583" x="3376613" y="1622425"/>
          <p14:tracePt t="26590" x="3376613" y="1570038"/>
          <p14:tracePt t="26598" x="3376613" y="1527175"/>
          <p14:tracePt t="26607" x="3376613" y="1492250"/>
          <p14:tracePt t="26615" x="3376613" y="1447800"/>
          <p14:tracePt t="26623" x="3376613" y="1404938"/>
          <p14:tracePt t="26630" x="3376613" y="1360488"/>
          <p14:tracePt t="26639" x="3376613" y="1325563"/>
          <p14:tracePt t="26647" x="3376613" y="1290638"/>
          <p14:tracePt t="26655" x="3376613" y="1273175"/>
          <p14:tracePt t="26662" x="3376613" y="1238250"/>
          <p14:tracePt t="26672" x="3376613" y="1230313"/>
          <p14:tracePt t="26678" x="3376613" y="1195388"/>
          <p14:tracePt t="26688" x="3376613" y="1185863"/>
          <p14:tracePt t="26694" x="3376613" y="1177925"/>
          <p14:tracePt t="26705" x="3376613" y="1160463"/>
          <p14:tracePt t="26719" x="3376613" y="1150938"/>
          <p14:tracePt t="26727" x="3376613" y="1143000"/>
          <p14:tracePt t="26751" x="3386138" y="1135063"/>
          <p14:tracePt t="26839" x="3403600" y="1135063"/>
          <p14:tracePt t="26846" x="3403600" y="1143000"/>
          <p14:tracePt t="26855" x="3403600" y="1185863"/>
          <p14:tracePt t="26863" x="3403600" y="1247775"/>
          <p14:tracePt t="26872" x="3403600" y="1273175"/>
          <p14:tracePt t="26878" x="3403600" y="1335088"/>
          <p14:tracePt t="26890" x="3403600" y="1360488"/>
          <p14:tracePt t="26895" x="3403600" y="1404938"/>
          <p14:tracePt t="26905" x="3403600" y="1465263"/>
          <p14:tracePt t="26910" x="3403600" y="1509713"/>
          <p14:tracePt t="26919" x="3403600" y="1562100"/>
          <p14:tracePt t="26927" x="3403600" y="1622425"/>
          <p14:tracePt t="26935" x="3403600" y="1684338"/>
          <p14:tracePt t="26943" x="3403600" y="1736725"/>
          <p14:tracePt t="26951" x="3403600" y="1789113"/>
          <p14:tracePt t="26958" x="3394075" y="1841500"/>
          <p14:tracePt t="26966" x="3386138" y="1911350"/>
          <p14:tracePt t="26974" x="3386138" y="1963738"/>
          <p14:tracePt t="26982" x="3376613" y="2016125"/>
          <p14:tracePt t="27003" x="3351213" y="2146300"/>
          <p14:tracePt t="27007" x="3351213" y="2190750"/>
          <p14:tracePt t="27014" x="3341688" y="2233613"/>
          <p14:tracePt t="27023" x="3333750" y="2293938"/>
          <p14:tracePt t="27030" x="3333750" y="2346325"/>
          <p14:tracePt t="27039" x="3316288" y="2398713"/>
          <p14:tracePt t="27047" x="3298825" y="2451100"/>
          <p14:tracePt t="27055" x="3298825" y="2495550"/>
          <p14:tracePt t="27062" x="3298825" y="2555875"/>
          <p14:tracePt t="27071" x="3298825" y="2608263"/>
          <p14:tracePt t="27078" x="3289300" y="2660650"/>
          <p14:tracePt t="27088" x="3289300" y="2730500"/>
          <p14:tracePt t="27094" x="3289300" y="2782888"/>
          <p14:tracePt t="27104" x="3289300" y="2835275"/>
          <p14:tracePt t="27111" x="3271838" y="2914650"/>
          <p14:tracePt t="27119" x="3263900" y="2967038"/>
          <p14:tracePt t="27126" x="3263900" y="3036888"/>
          <p14:tracePt t="27135" x="3263900" y="3089275"/>
          <p14:tracePt t="27143" x="3263900" y="3149600"/>
          <p14:tracePt t="27151" x="3263900" y="3211513"/>
          <p14:tracePt t="27159" x="3263900" y="3263900"/>
          <p14:tracePt t="27166" x="3263900" y="3324225"/>
          <p14:tracePt t="27174" x="3263900" y="3394075"/>
          <p14:tracePt t="27183" x="3263900" y="3454400"/>
          <p14:tracePt t="27190" x="3263900" y="3516313"/>
          <p14:tracePt t="27198" x="3263900" y="3576638"/>
          <p14:tracePt t="27206" x="3263900" y="3629025"/>
          <p14:tracePt t="27215" x="3263900" y="3690938"/>
          <p14:tracePt t="27222" x="3263900" y="3751263"/>
          <p14:tracePt t="27230" x="3263900" y="3803650"/>
          <p14:tracePt t="27239" x="3263900" y="3865563"/>
          <p14:tracePt t="27246" x="3263900" y="3925888"/>
          <p14:tracePt t="27255" x="3263900" y="3978275"/>
          <p14:tracePt t="27263" x="3263900" y="4057650"/>
          <p14:tracePt t="27271" x="3263900" y="4110038"/>
          <p14:tracePt t="27279" x="3263900" y="4179888"/>
          <p14:tracePt t="27288" x="3263900" y="4222750"/>
          <p14:tracePt t="27294" x="3263900" y="4275138"/>
          <p14:tracePt t="27305" x="3263900" y="4344988"/>
          <p14:tracePt t="27310" x="3271838" y="4397375"/>
          <p14:tracePt t="27321" x="3281363" y="4459288"/>
          <p14:tracePt t="27326" x="3289300" y="4519613"/>
          <p14:tracePt t="27335" x="3298825" y="4564063"/>
          <p14:tracePt t="27342" x="3316288" y="4614863"/>
          <p14:tracePt t="27351" x="3316288" y="4667250"/>
          <p14:tracePt t="27359" x="3341688" y="4719638"/>
          <p14:tracePt t="27366" x="3341688" y="4781550"/>
          <p14:tracePt t="27375" x="3368675" y="4841875"/>
          <p14:tracePt t="27383" x="3368675" y="4886325"/>
          <p14:tracePt t="27390" x="3368675" y="4938713"/>
          <p14:tracePt t="27398" x="3376613" y="4999038"/>
          <p14:tracePt t="27406" x="3403600" y="5060950"/>
          <p14:tracePt t="27415" x="3403600" y="5103813"/>
          <p14:tracePt t="27423" x="3403600" y="5156200"/>
          <p14:tracePt t="27430" x="3403600" y="5218113"/>
          <p14:tracePt t="27438" x="3411538" y="5270500"/>
          <p14:tracePt t="27446" x="3411538" y="5322888"/>
          <p14:tracePt t="27455" x="3421063" y="5375275"/>
          <p14:tracePt t="27463" x="3429000" y="5418138"/>
          <p14:tracePt t="27471" x="3429000" y="5480050"/>
          <p14:tracePt t="27478" x="3446463" y="5522913"/>
          <p14:tracePt t="27488" x="3454400" y="5567363"/>
          <p14:tracePt t="27494" x="3463925" y="5619750"/>
          <p14:tracePt t="27505" x="3463925" y="5654675"/>
          <p14:tracePt t="27510" x="3463925" y="5697538"/>
          <p14:tracePt t="27521" x="3471863" y="5722938"/>
          <p14:tracePt t="27526" x="3471863" y="5767388"/>
          <p14:tracePt t="27535" x="3489325" y="5810250"/>
          <p14:tracePt t="27543" x="3489325" y="5837238"/>
          <p14:tracePt t="27551" x="3506788" y="5872163"/>
          <p14:tracePt t="27559" x="3506788" y="5880100"/>
          <p14:tracePt t="27566" x="3506788" y="5889625"/>
          <p14:tracePt t="27575" x="3506788" y="5915025"/>
          <p14:tracePt t="27631" x="3516313" y="5924550"/>
          <p14:tracePt t="27647" x="3516313" y="5889625"/>
          <p14:tracePt t="27654" x="3533775" y="5854700"/>
          <p14:tracePt t="27662" x="3541713" y="5775325"/>
          <p14:tracePt t="27670" x="3541713" y="5722938"/>
          <p14:tracePt t="27678" x="3559175" y="5654675"/>
          <p14:tracePt t="27688" x="3576638" y="5592763"/>
          <p14:tracePt t="27694" x="3586163" y="5514975"/>
          <p14:tracePt t="27705" x="3586163" y="5435600"/>
          <p14:tracePt t="27710" x="3594100" y="5365750"/>
          <p14:tracePt t="27721" x="3629025" y="5305425"/>
          <p14:tracePt t="27727" x="3629025" y="5243513"/>
          <p14:tracePt t="27738" x="3638550" y="5173663"/>
          <p14:tracePt t="27743" x="3638550" y="5113338"/>
          <p14:tracePt t="27751" x="3638550" y="5060950"/>
          <p14:tracePt t="27759" x="3646488" y="4991100"/>
          <p14:tracePt t="27767" x="3646488" y="4938713"/>
          <p14:tracePt t="27774" x="3673475" y="4868863"/>
          <p14:tracePt t="27782" x="3673475" y="4816475"/>
          <p14:tracePt t="27790" x="3673475" y="4754563"/>
          <p14:tracePt t="27798" x="3673475" y="4684713"/>
          <p14:tracePt t="27806" x="3673475" y="4606925"/>
          <p14:tracePt t="27814" x="3673475" y="4546600"/>
          <p14:tracePt t="27823" x="3673475" y="4459288"/>
          <p14:tracePt t="27831" x="3673475" y="4379913"/>
          <p14:tracePt t="27838" x="3673475" y="4292600"/>
          <p14:tracePt t="27846" x="3673475" y="4232275"/>
          <p14:tracePt t="27855" x="3673475" y="4152900"/>
          <p14:tracePt t="27862" x="3673475" y="4075113"/>
          <p14:tracePt t="27871" x="3673475" y="4013200"/>
          <p14:tracePt t="27879" x="3673475" y="3943350"/>
          <p14:tracePt t="27888" x="3673475" y="3865563"/>
          <p14:tracePt t="27894" x="3673475" y="3795713"/>
          <p14:tracePt t="27905" x="3673475" y="3725863"/>
          <p14:tracePt t="27910" x="3673475" y="3646488"/>
          <p14:tracePt t="27921" x="3673475" y="3576638"/>
          <p14:tracePt t="27927" x="3673475" y="3533775"/>
          <p14:tracePt t="27938" x="3673475" y="3454400"/>
          <p14:tracePt t="27942" x="3673475" y="3368675"/>
          <p14:tracePt t="27951" x="3673475" y="3298825"/>
          <p14:tracePt t="27959" x="3673475" y="3228975"/>
          <p14:tracePt t="27967" x="3673475" y="3141663"/>
          <p14:tracePt t="27974" x="3673475" y="3071813"/>
          <p14:tracePt t="27983" x="3673475" y="2992438"/>
          <p14:tracePt t="27990" x="3673475" y="2932113"/>
          <p14:tracePt t="27998" x="3663950" y="2862263"/>
          <p14:tracePt t="28006" x="3656013" y="2800350"/>
          <p14:tracePt t="28015" x="3646488" y="2713038"/>
          <p14:tracePt t="28022" x="3646488" y="2635250"/>
          <p14:tracePt t="28030" x="3621088" y="2573338"/>
          <p14:tracePt t="28039" x="3611563" y="2495550"/>
          <p14:tracePt t="28046" x="3603625" y="2425700"/>
          <p14:tracePt t="28055" x="3594100" y="2363788"/>
          <p14:tracePt t="28062" x="3594100" y="2293938"/>
          <p14:tracePt t="28071" x="3568700" y="2233613"/>
          <p14:tracePt t="28078" x="3559175" y="2163763"/>
          <p14:tracePt t="28088" x="3559175" y="2103438"/>
          <p14:tracePt t="28095" x="3551238" y="2051050"/>
          <p14:tracePt t="28104" x="3533775" y="1981200"/>
          <p14:tracePt t="28111" x="3533775" y="1928813"/>
          <p14:tracePt t="28121" x="3516313" y="1876425"/>
          <p14:tracePt t="28126" x="3516313" y="1814513"/>
          <p14:tracePt t="28135" x="3506788" y="1762125"/>
          <p14:tracePt t="28142" x="3506788" y="1719263"/>
          <p14:tracePt t="28151" x="3489325" y="1674813"/>
          <p14:tracePt t="28159" x="3489325" y="1622425"/>
          <p14:tracePt t="28166" x="3481388" y="1597025"/>
          <p14:tracePt t="28175" x="3463925" y="1552575"/>
          <p14:tracePt t="28183" x="3463925" y="1509713"/>
          <p14:tracePt t="28190" x="3463925" y="1465263"/>
          <p14:tracePt t="28198" x="3446463" y="1447800"/>
          <p14:tracePt t="28206" x="3446463" y="1395413"/>
          <p14:tracePt t="28215" x="3446463" y="1360488"/>
          <p14:tracePt t="28223" x="3446463" y="1325563"/>
          <p14:tracePt t="28239" x="3446463" y="1247775"/>
          <p14:tracePt t="28247" x="3446463" y="1230313"/>
          <p14:tracePt t="28256" x="3446463" y="1220788"/>
          <p14:tracePt t="28263" x="3446463" y="1185863"/>
          <p14:tracePt t="28271" x="3446463" y="1177925"/>
          <p14:tracePt t="28278" x="3446463" y="1143000"/>
          <p14:tracePt t="28295" x="3446463" y="1135063"/>
          <p14:tracePt t="28383" x="3436938" y="1117600"/>
          <p14:tracePt t="28422" x="3436938" y="1143000"/>
          <p14:tracePt t="28431" x="3436938" y="1185863"/>
          <p14:tracePt t="28440" x="3436938" y="1230313"/>
          <p14:tracePt t="28446" x="3436938" y="1273175"/>
          <p14:tracePt t="28455" x="3436938" y="1308100"/>
          <p14:tracePt t="28462" x="3436938" y="1360488"/>
          <p14:tracePt t="28471" x="3436938" y="1395413"/>
          <p14:tracePt t="28478" x="3436938" y="1447800"/>
          <p14:tracePt t="28487" x="3436938" y="1492250"/>
          <p14:tracePt t="28494" x="3436938" y="1527175"/>
          <p14:tracePt t="28504" x="3436938" y="1570038"/>
          <p14:tracePt t="28511" x="3436938" y="1614488"/>
          <p14:tracePt t="28521" x="3436938" y="1666875"/>
          <p14:tracePt t="28526" x="3436938" y="1736725"/>
          <p14:tracePt t="28535" x="3436938" y="1779588"/>
          <p14:tracePt t="28543" x="3429000" y="1831975"/>
          <p14:tracePt t="28551" x="3403600" y="1884363"/>
          <p14:tracePt t="28559" x="3403600" y="1946275"/>
          <p14:tracePt t="28567" x="3403600" y="1989138"/>
          <p14:tracePt t="28575" x="3403600" y="2041525"/>
          <p14:tracePt t="28582" x="3394075" y="2093913"/>
          <p14:tracePt t="28590" x="3394075" y="2138363"/>
          <p14:tracePt t="28598" x="3386138" y="2181225"/>
          <p14:tracePt t="28606" x="3386138" y="2225675"/>
          <p14:tracePt t="28614" x="3386138" y="2278063"/>
          <p14:tracePt t="28623" x="3386138" y="2320925"/>
          <p14:tracePt t="28631" x="3386138" y="2363788"/>
          <p14:tracePt t="28639" x="3386138" y="2425700"/>
          <p14:tracePt t="28646" x="3386138" y="2451100"/>
          <p14:tracePt t="28655" x="3386138" y="2513013"/>
          <p14:tracePt t="28662" x="3386138" y="2555875"/>
          <p14:tracePt t="28671" x="3386138" y="2617788"/>
          <p14:tracePt t="28678" x="3376613" y="2660650"/>
          <p14:tracePt t="28688" x="3376613" y="2713038"/>
          <p14:tracePt t="28695" x="3376613" y="2774950"/>
          <p14:tracePt t="28704" x="3376613" y="2817813"/>
          <p14:tracePt t="28711" x="3376613" y="2870200"/>
          <p14:tracePt t="28721" x="3351213" y="2922588"/>
          <p14:tracePt t="28726" x="3351213" y="2967038"/>
          <p14:tracePt t="28736" x="3351213" y="3019425"/>
          <p14:tracePt t="28743" x="3351213" y="3079750"/>
          <p14:tracePt t="28751" x="3351213" y="3106738"/>
          <p14:tracePt t="28759" x="3351213" y="3167063"/>
          <p14:tracePt t="28767" x="3351213" y="3219450"/>
          <p14:tracePt t="28775" x="3351213" y="3271838"/>
          <p14:tracePt t="28783" x="3351213" y="3324225"/>
          <p14:tracePt t="28790" x="3351213" y="3386138"/>
          <p14:tracePt t="28798" x="3351213" y="3436938"/>
          <p14:tracePt t="28807" x="3351213" y="3489325"/>
          <p14:tracePt t="28815" x="3351213" y="3541713"/>
          <p14:tracePt t="28823" x="3351213" y="3603625"/>
          <p14:tracePt t="28831" x="3351213" y="3656013"/>
          <p14:tracePt t="28838" x="3351213" y="3733800"/>
          <p14:tracePt t="28846" x="3351213" y="3786188"/>
          <p14:tracePt t="28854" x="3351213" y="3838575"/>
          <p14:tracePt t="28861" x="3351213" y="3890963"/>
          <p14:tracePt t="28871" x="3351213" y="3960813"/>
          <p14:tracePt t="28878" x="3351213" y="4013200"/>
          <p14:tracePt t="28888" x="3351213" y="4065588"/>
          <p14:tracePt t="28894" x="3351213" y="4127500"/>
          <p14:tracePt t="28903" x="3351213" y="4170363"/>
          <p14:tracePt t="28910" x="3351213" y="4197350"/>
          <p14:tracePt t="28920" x="3351213" y="4240213"/>
          <p14:tracePt t="28926" x="3351213" y="4275138"/>
          <p14:tracePt t="28934" x="3351213" y="4310063"/>
          <p14:tracePt t="28941" x="3351213" y="4327525"/>
          <p14:tracePt t="28950" x="3351213" y="4344988"/>
          <p14:tracePt t="28958" x="3351213" y="4362450"/>
          <p14:tracePt t="28974" x="3351213" y="4389438"/>
          <p14:tracePt t="29014" x="3351213" y="4397375"/>
          <p14:tracePt t="29046" x="3351213" y="4414838"/>
          <p14:tracePt t="29055" x="3341688" y="4449763"/>
          <p14:tracePt t="29063" x="3341688" y="4459288"/>
          <p14:tracePt t="29071" x="3341688" y="4494213"/>
          <p14:tracePt t="29078" x="3333750" y="4519613"/>
          <p14:tracePt t="29088" x="3333750" y="4537075"/>
          <p14:tracePt t="29094" x="3316288" y="4572000"/>
          <p14:tracePt t="29105" x="3316288" y="4579938"/>
          <p14:tracePt t="29110" x="3316288" y="4614863"/>
          <p14:tracePt t="29121" x="3298825" y="4659313"/>
          <p14:tracePt t="29127" x="3298825" y="4676775"/>
          <p14:tracePt t="29135" x="3289300" y="4711700"/>
          <p14:tracePt t="29142" x="3289300" y="4737100"/>
          <p14:tracePt t="29151" x="3289300" y="4781550"/>
          <p14:tracePt t="29159" x="3289300" y="4824413"/>
          <p14:tracePt t="29167" x="3289300" y="4876800"/>
          <p14:tracePt t="29175" x="3289300" y="4929188"/>
          <p14:tracePt t="29182" x="3289300" y="4981575"/>
          <p14:tracePt t="29190" x="3289300" y="5026025"/>
          <p14:tracePt t="29198" x="3289300" y="5086350"/>
          <p14:tracePt t="29206" x="3289300" y="5130800"/>
          <p14:tracePt t="29215" x="3289300" y="5183188"/>
          <p14:tracePt t="29222" x="3289300" y="5226050"/>
          <p14:tracePt t="29231" x="3289300" y="5270500"/>
          <p14:tracePt t="29239" x="3289300" y="5313363"/>
          <p14:tracePt t="29246" x="3289300" y="5330825"/>
          <p14:tracePt t="29254" x="3289300" y="5365750"/>
          <p14:tracePt t="29263" x="3289300" y="5392738"/>
          <p14:tracePt t="29270" x="3289300" y="5410200"/>
          <p14:tracePt t="29278" x="3289300" y="5435600"/>
          <p14:tracePt t="29287" x="3289300" y="5445125"/>
          <p14:tracePt t="29294" x="3289300" y="5480050"/>
          <p14:tracePt t="29310" x="3289300" y="5487988"/>
          <p14:tracePt t="29321" x="3289300" y="5497513"/>
          <p14:tracePt t="29471" x="3289300" y="5480050"/>
          <p14:tracePt t="29478" x="3289300" y="5435600"/>
          <p14:tracePt t="29487" x="3289300" y="5392738"/>
          <p14:tracePt t="29494" x="3298825" y="5365750"/>
          <p14:tracePt t="29505" x="3316288" y="5322888"/>
          <p14:tracePt t="29510" x="3316288" y="5305425"/>
          <p14:tracePt t="29521" x="3316288" y="5287963"/>
          <p14:tracePt t="29527" x="3316288" y="5278438"/>
          <p14:tracePt t="29543" x="3316288" y="5260975"/>
          <p14:tracePt t="29551" x="3316288" y="5253038"/>
          <p14:tracePt t="29559" x="3324225" y="5235575"/>
          <p14:tracePt t="29567" x="3324225" y="5208588"/>
          <p14:tracePt t="29575" x="3324225" y="5191125"/>
          <p14:tracePt t="29583" x="3324225" y="5148263"/>
          <p14:tracePt t="29590" x="3333750" y="5086350"/>
          <p14:tracePt t="29598" x="3341688" y="5033963"/>
          <p14:tracePt t="29606" x="3368675" y="4938713"/>
          <p14:tracePt t="29614" x="3368675" y="4868863"/>
          <p14:tracePt t="29622" x="3376613" y="4781550"/>
          <p14:tracePt t="29630" x="3403600" y="4684713"/>
          <p14:tracePt t="29639" x="3411538" y="4606925"/>
          <p14:tracePt t="29646" x="3411538" y="4519613"/>
          <p14:tracePt t="29655" x="3411538" y="4432300"/>
          <p14:tracePt t="29663" x="3411538" y="4344988"/>
          <p14:tracePt t="29670" x="3403600" y="4275138"/>
          <p14:tracePt t="29678" x="3411538" y="4197350"/>
          <p14:tracePt t="29688" x="3411538" y="4127500"/>
          <p14:tracePt t="29694" x="3403600" y="4057650"/>
          <p14:tracePt t="29704" x="3394075" y="3970338"/>
          <p14:tracePt t="29710" x="3386138" y="3900488"/>
          <p14:tracePt t="29721" x="3376613" y="3821113"/>
          <p14:tracePt t="29726" x="3351213" y="3751263"/>
          <p14:tracePt t="29738" x="3351213" y="3681413"/>
          <p14:tracePt t="29743" x="3341688" y="3629025"/>
          <p14:tracePt t="29751" x="3333750" y="3576638"/>
          <p14:tracePt t="29759" x="3333750" y="3533775"/>
          <p14:tracePt t="29767" x="3316288" y="3471863"/>
          <p14:tracePt t="29775" x="3316288" y="3454400"/>
          <p14:tracePt t="29783" x="3298825" y="3386138"/>
          <p14:tracePt t="29790" x="3298825" y="3368675"/>
          <p14:tracePt t="29798" x="3298825" y="3324225"/>
          <p14:tracePt t="29807" x="3289300" y="3289300"/>
          <p14:tracePt t="29814" x="3289300" y="3246438"/>
          <p14:tracePt t="29822" x="3271838" y="3194050"/>
          <p14:tracePt t="29830" x="3271838" y="3149600"/>
          <p14:tracePt t="29839" x="3271838" y="3106738"/>
          <p14:tracePt t="29846" x="3263900" y="3054350"/>
          <p14:tracePt t="29854" x="3263900" y="2992438"/>
          <p14:tracePt t="29863" x="3263900" y="2940050"/>
          <p14:tracePt t="29870" x="3263900" y="2905125"/>
          <p14:tracePt t="29878" x="3263900" y="2852738"/>
          <p14:tracePt t="29888" x="3263900" y="2800350"/>
          <p14:tracePt t="29894" x="3263900" y="2747963"/>
          <p14:tracePt t="29904" x="3263900" y="2705100"/>
          <p14:tracePt t="29910" x="3263900" y="2670175"/>
          <p14:tracePt t="29921" x="3263900" y="2625725"/>
          <p14:tracePt t="29927" x="3271838" y="2590800"/>
          <p14:tracePt t="29938" x="3289300" y="2547938"/>
          <p14:tracePt t="29942" x="3316288" y="2503488"/>
          <p14:tracePt t="29950" x="3324225" y="2468563"/>
          <p14:tracePt t="29958" x="3359150" y="2416175"/>
          <p14:tracePt t="29967" x="3368675" y="2381250"/>
          <p14:tracePt t="29975" x="3376613" y="2328863"/>
          <p14:tracePt t="29988" x="3403600" y="2286000"/>
          <p14:tracePt t="29990" x="3411538" y="2233613"/>
          <p14:tracePt t="29998" x="3421063" y="2198688"/>
          <p14:tracePt t="30006" x="3421063" y="2155825"/>
          <p14:tracePt t="30014" x="3421063" y="2120900"/>
          <p14:tracePt t="30022" x="3429000" y="2093913"/>
          <p14:tracePt t="30031" x="3429000" y="2051050"/>
          <p14:tracePt t="30039" x="3429000" y="2016125"/>
          <p14:tracePt t="30046" x="3429000" y="1981200"/>
          <p14:tracePt t="30054" x="3429000" y="1946275"/>
          <p14:tracePt t="30062" x="3429000" y="1901825"/>
          <p14:tracePt t="30071" x="3429000" y="1876425"/>
          <p14:tracePt t="30078" x="3429000" y="1831975"/>
          <p14:tracePt t="30087" x="3429000" y="1789113"/>
          <p14:tracePt t="30094" x="3429000" y="1762125"/>
          <p14:tracePt t="30105" x="3429000" y="1727200"/>
          <p14:tracePt t="30110" x="3429000" y="1719263"/>
          <p14:tracePt t="30120" x="3429000" y="1684338"/>
          <p14:tracePt t="30126" x="3429000" y="1666875"/>
          <p14:tracePt t="30138" x="3429000" y="1657350"/>
          <p14:tracePt t="30150" x="3429000" y="1631950"/>
          <p14:tracePt t="30159" x="3429000" y="1622425"/>
          <p14:tracePt t="30174" x="3429000" y="1597025"/>
          <p14:tracePt t="30199" x="3421063" y="1587500"/>
          <p14:tracePt t="30206" x="3403600" y="1587500"/>
          <p14:tracePt t="30223" x="3376613" y="1570038"/>
          <p14:tracePt t="30230" x="3359150" y="1570038"/>
          <p14:tracePt t="30238" x="3351213" y="1570038"/>
          <p14:tracePt t="30255" x="3341688" y="1570038"/>
          <p14:tracePt t="30262" x="3306763" y="1570038"/>
          <p14:tracePt t="30270" x="3298825" y="1570038"/>
          <p14:tracePt t="30278" x="3271838" y="1570038"/>
          <p14:tracePt t="30294" x="3254375" y="1570038"/>
          <p14:tracePt t="30304" x="3246438" y="1570038"/>
          <p14:tracePt t="30310" x="3219450" y="1570038"/>
          <p14:tracePt t="30320" x="3201988" y="1570038"/>
          <p14:tracePt t="30326" x="3176588" y="1579563"/>
          <p14:tracePt t="30338" x="3167063" y="1597025"/>
          <p14:tracePt t="30343" x="3124200" y="1622425"/>
          <p14:tracePt t="30351" x="3097213" y="1639888"/>
          <p14:tracePt t="30359" x="3071813" y="1649413"/>
          <p14:tracePt t="30366" x="3054350" y="1657350"/>
          <p14:tracePt t="30375" x="3027363" y="1684338"/>
          <p14:tracePt t="30383" x="3001963" y="1701800"/>
          <p14:tracePt t="30390" x="2984500" y="1727200"/>
          <p14:tracePt t="30398" x="2967038" y="1736725"/>
          <p14:tracePt t="30406" x="2949575" y="1754188"/>
          <p14:tracePt t="30415" x="2940050" y="1771650"/>
          <p14:tracePt t="30422" x="2914650" y="1797050"/>
          <p14:tracePt t="30431" x="2905125" y="1831975"/>
          <p14:tracePt t="30439" x="2897188" y="1858963"/>
          <p14:tracePt t="30447" x="2897188" y="1876425"/>
          <p14:tracePt t="30455" x="2879725" y="1884363"/>
          <p14:tracePt t="30462" x="2879725" y="1928813"/>
          <p14:tracePt t="30470" x="2870200" y="1954213"/>
          <p14:tracePt t="30478" x="2852738" y="1971675"/>
          <p14:tracePt t="30487" x="2852738" y="1998663"/>
          <p14:tracePt t="30495" x="2852738" y="2016125"/>
          <p14:tracePt t="30504" x="2835275" y="2051050"/>
          <p14:tracePt t="30510" x="2835275" y="2076450"/>
          <p14:tracePt t="30521" x="2835275" y="2120900"/>
          <p14:tracePt t="30526" x="2835275" y="2128838"/>
          <p14:tracePt t="30538" x="2835275" y="2163763"/>
          <p14:tracePt t="30542" x="2835275" y="2208213"/>
          <p14:tracePt t="30551" x="2835275" y="2216150"/>
          <p14:tracePt t="30559" x="2835275" y="2260600"/>
          <p14:tracePt t="30567" x="2835275" y="2278063"/>
          <p14:tracePt t="30575" x="2835275" y="2320925"/>
          <p14:tracePt t="30583" x="2835275" y="2346325"/>
          <p14:tracePt t="30590" x="2852738" y="2398713"/>
          <p14:tracePt t="30598" x="2862263" y="2433638"/>
          <p14:tracePt t="30606" x="2879725" y="2486025"/>
          <p14:tracePt t="30615" x="2887663" y="2513013"/>
          <p14:tracePt t="30622" x="2905125" y="2555875"/>
          <p14:tracePt t="30630" x="2922588" y="2582863"/>
          <p14:tracePt t="30639" x="2932113" y="2617788"/>
          <p14:tracePt t="30646" x="2967038" y="2670175"/>
          <p14:tracePt t="30655" x="2984500" y="2705100"/>
          <p14:tracePt t="30662" x="3019425" y="2747963"/>
          <p14:tracePt t="30670" x="3036888" y="2800350"/>
          <p14:tracePt t="30678" x="3071813" y="2835275"/>
          <p14:tracePt t="30687" x="3097213" y="2870200"/>
          <p14:tracePt t="30694" x="3141663" y="2922588"/>
          <p14:tracePt t="30704" x="3159125" y="2949575"/>
          <p14:tracePt t="30711" x="3194050" y="2974975"/>
          <p14:tracePt t="30720" x="3236913" y="3019425"/>
          <p14:tracePt t="30726" x="3254375" y="3044825"/>
          <p14:tracePt t="30738" x="3289300" y="3062288"/>
          <p14:tracePt t="30743" x="3333750" y="3097213"/>
          <p14:tracePt t="30751" x="3386138" y="3124200"/>
          <p14:tracePt t="30759" x="3421063" y="3141663"/>
          <p14:tracePt t="30767" x="3471863" y="3167063"/>
          <p14:tracePt t="30775" x="3533775" y="3176588"/>
          <p14:tracePt t="30783" x="3586163" y="3211513"/>
          <p14:tracePt t="30790" x="3638550" y="3211513"/>
          <p14:tracePt t="30798" x="3690938" y="3219450"/>
          <p14:tracePt t="30807" x="3733800" y="3219450"/>
          <p14:tracePt t="30814" x="3778250" y="3219450"/>
          <p14:tracePt t="30822" x="3838575" y="3219450"/>
          <p14:tracePt t="30831" x="3856038" y="3219450"/>
          <p14:tracePt t="30839" x="3890963" y="3219450"/>
          <p14:tracePt t="30846" x="3935413" y="3219450"/>
          <p14:tracePt t="30855" x="3952875" y="3219450"/>
          <p14:tracePt t="30863" x="3987800" y="3201988"/>
          <p14:tracePt t="30870" x="4013200" y="3184525"/>
          <p14:tracePt t="30878" x="4022725" y="3167063"/>
          <p14:tracePt t="30887" x="4057650" y="3141663"/>
          <p14:tracePt t="30894" x="4075113" y="3097213"/>
          <p14:tracePt t="30904" x="4075113" y="3054350"/>
          <p14:tracePt t="30910" x="4083050" y="3009900"/>
          <p14:tracePt t="30921" x="4083050" y="2967038"/>
          <p14:tracePt t="30926" x="4110038" y="2905125"/>
          <p14:tracePt t="30938" x="4110038" y="2852738"/>
          <p14:tracePt t="30942" x="4117975" y="2800350"/>
          <p14:tracePt t="30953" x="4117975" y="2722563"/>
          <p14:tracePt t="30958" x="4117975" y="2670175"/>
          <p14:tracePt t="30967" x="4117975" y="2617788"/>
          <p14:tracePt t="30988" x="4117975" y="2538413"/>
          <p14:tracePt t="30991" x="4117975" y="2530475"/>
          <p14:tracePt t="30998" x="4117975" y="2495550"/>
          <p14:tracePt t="31006" x="4117975" y="2468563"/>
          <p14:tracePt t="31014" x="4117975" y="2451100"/>
          <p14:tracePt t="31022" x="4100513" y="2443163"/>
          <p14:tracePt t="31031" x="4100513" y="2416175"/>
          <p14:tracePt t="31039" x="4100513" y="2398713"/>
          <p14:tracePt t="31046" x="4092575" y="2381250"/>
          <p14:tracePt t="31054" x="4083050" y="2373313"/>
          <p14:tracePt t="31062" x="4057650" y="2355850"/>
          <p14:tracePt t="31087" x="4040188" y="2338388"/>
          <p14:tracePt t="31094" x="4030663" y="2328863"/>
          <p14:tracePt t="31119" x="4005263" y="2311400"/>
          <p14:tracePt t="31239" x="3960813" y="2311400"/>
          <p14:tracePt t="31246" x="3908425" y="2338388"/>
          <p14:tracePt t="31255" x="3838575" y="2381250"/>
          <p14:tracePt t="31263" x="3778250" y="2433638"/>
          <p14:tracePt t="31271" x="3708400" y="2486025"/>
          <p14:tracePt t="31278" x="3638550" y="2573338"/>
          <p14:tracePt t="31287" x="3568700" y="2670175"/>
          <p14:tracePt t="31294" x="3516313" y="2747963"/>
          <p14:tracePt t="31303" x="3463925" y="2827338"/>
          <p14:tracePt t="31310" x="3436938" y="2870200"/>
          <p14:tracePt t="31320" x="3394075" y="2914650"/>
          <p14:tracePt t="31327" x="3376613" y="2949575"/>
          <p14:tracePt t="31337" x="3376613" y="2967038"/>
          <p14:tracePt t="31383" x="3359150" y="2974975"/>
          <p14:tracePt t="31398" x="3341688" y="2967038"/>
          <p14:tracePt t="31407" x="3341688" y="2932113"/>
          <p14:tracePt t="31415" x="3341688" y="2905125"/>
          <p14:tracePt t="31422" x="3341688" y="2879725"/>
          <p14:tracePt t="31430" x="3341688" y="2862263"/>
          <p14:tracePt t="31438" x="3341688" y="2852738"/>
          <p14:tracePt t="31462" x="3341688" y="2835275"/>
          <p14:tracePt t="31510" x="3333750" y="2817813"/>
          <p14:tracePt t="31526" x="3306763" y="2817813"/>
          <p14:tracePt t="31537" x="3298825" y="2817813"/>
          <p14:tracePt t="31542" x="3289300" y="2817813"/>
          <p14:tracePt t="31551" x="3271838" y="2817813"/>
          <p14:tracePt t="31558" x="3254375" y="2827338"/>
          <p14:tracePt t="31567" x="3246438" y="2827338"/>
          <p14:tracePt t="31575" x="3219450" y="2835275"/>
          <p14:tracePt t="31583" x="3201988" y="2835275"/>
          <p14:tracePt t="31591" x="3176588" y="2844800"/>
          <p14:tracePt t="31598" x="3132138" y="2862263"/>
          <p14:tracePt t="31607" x="3124200" y="2870200"/>
          <p14:tracePt t="31615" x="3089275" y="2870200"/>
          <p14:tracePt t="31622" x="3071813" y="2879725"/>
          <p14:tracePt t="31631" x="3036888" y="2887663"/>
          <p14:tracePt t="31639" x="3027363" y="2887663"/>
          <p14:tracePt t="31655" x="3001963" y="2887663"/>
          <p14:tracePt t="31662" x="2984500" y="2905125"/>
          <p14:tracePt t="31671" x="2957513" y="2914650"/>
          <p14:tracePt t="31678" x="2949575" y="2922588"/>
          <p14:tracePt t="31695" x="2922588" y="2932113"/>
          <p14:tracePt t="31711" x="2914650" y="2949575"/>
          <p14:tracePt t="31720" x="2905125" y="2957513"/>
          <p14:tracePt t="31726" x="2879725" y="2974975"/>
          <p14:tracePt t="31742" x="2862263" y="3001963"/>
          <p14:tracePt t="31759" x="2862263" y="3044825"/>
          <p14:tracePt t="31767" x="2852738" y="3054350"/>
          <p14:tracePt t="31774" x="2852738" y="3097213"/>
          <p14:tracePt t="31783" x="2852738" y="3132138"/>
          <p14:tracePt t="31791" x="2835275" y="3149600"/>
          <p14:tracePt t="31798" x="2835275" y="3194050"/>
          <p14:tracePt t="31806" x="2835275" y="3219450"/>
          <p14:tracePt t="31814" x="2835275" y="3263900"/>
          <p14:tracePt t="31822" x="2835275" y="3298825"/>
          <p14:tracePt t="31831" x="2835275" y="3324225"/>
          <p14:tracePt t="31839" x="2835275" y="3368675"/>
          <p14:tracePt t="31846" x="2835275" y="3403600"/>
          <p14:tracePt t="31855" x="2835275" y="3429000"/>
          <p14:tracePt t="31862" x="2852738" y="3481388"/>
          <p14:tracePt t="31871" x="2862263" y="3489325"/>
          <p14:tracePt t="31878" x="2879725" y="3533775"/>
          <p14:tracePt t="31888" x="2887663" y="3568700"/>
          <p14:tracePt t="31894" x="2905125" y="3586163"/>
          <p14:tracePt t="31904" x="2932113" y="3629025"/>
          <p14:tracePt t="31910" x="2940050" y="3656013"/>
          <p14:tracePt t="31920" x="2974975" y="3698875"/>
          <p14:tracePt t="31926" x="2992438" y="3716338"/>
          <p14:tracePt t="31937" x="3019425" y="3760788"/>
          <p14:tracePt t="31942" x="3036888" y="3786188"/>
          <p14:tracePt t="31954" x="3062288" y="3821113"/>
          <p14:tracePt t="31958" x="3097213" y="3848100"/>
          <p14:tracePt t="31967" x="3114675" y="3873500"/>
          <p14:tracePt t="31975" x="3149600" y="3890963"/>
          <p14:tracePt t="31987" x="3167063" y="3917950"/>
          <p14:tracePt t="31990" x="3194050" y="3935413"/>
          <p14:tracePt t="31998" x="3201988" y="3952875"/>
          <p14:tracePt t="32006" x="3228975" y="3960813"/>
          <p14:tracePt t="32014" x="3236913" y="3970338"/>
          <p14:tracePt t="32022" x="3254375" y="3978275"/>
          <p14:tracePt t="32030" x="3289300" y="3995738"/>
          <p14:tracePt t="32039" x="3298825" y="3995738"/>
          <p14:tracePt t="32046" x="3333750" y="3995738"/>
          <p14:tracePt t="32055" x="3359150" y="4013200"/>
          <p14:tracePt t="32062" x="3386138" y="4013200"/>
          <p14:tracePt t="32070" x="3411538" y="4040188"/>
          <p14:tracePt t="32078" x="3446463" y="4040188"/>
          <p14:tracePt t="32088" x="3463925" y="4040188"/>
          <p14:tracePt t="32094" x="3471863" y="4048125"/>
          <p14:tracePt t="32104" x="3506788" y="4048125"/>
          <p14:tracePt t="32110" x="3533775" y="4048125"/>
          <p14:tracePt t="32120" x="3551238" y="4048125"/>
          <p14:tracePt t="32126" x="3576638" y="4048125"/>
          <p14:tracePt t="32137" x="3586163" y="4048125"/>
          <p14:tracePt t="32142" x="3603625" y="4048125"/>
          <p14:tracePt t="32153" x="3629025" y="4048125"/>
          <p14:tracePt t="32158" x="3663950" y="4048125"/>
          <p14:tracePt t="32167" x="3673475" y="4048125"/>
          <p14:tracePt t="32174" x="3708400" y="4048125"/>
          <p14:tracePt t="32184" x="3725863" y="4048125"/>
          <p14:tracePt t="32191" x="3733800" y="4048125"/>
          <p14:tracePt t="32198" x="3768725" y="4048125"/>
          <p14:tracePt t="32206" x="3795713" y="4040188"/>
          <p14:tracePt t="32215" x="3803650" y="4040188"/>
          <p14:tracePt t="32222" x="3838575" y="4013200"/>
          <p14:tracePt t="32231" x="3848100" y="3995738"/>
          <p14:tracePt t="32255" x="3856038" y="3970338"/>
          <p14:tracePt t="32262" x="3890963" y="3943350"/>
          <p14:tracePt t="32271" x="3900488" y="3908425"/>
          <p14:tracePt t="32278" x="3908425" y="3890963"/>
          <p14:tracePt t="32287" x="3935413" y="3848100"/>
          <p14:tracePt t="32294" x="3952875" y="3813175"/>
          <p14:tracePt t="32303" x="3952875" y="3795713"/>
          <p14:tracePt t="32310" x="3970338" y="3751263"/>
          <p14:tracePt t="32320" x="3970338" y="3725863"/>
          <p14:tracePt t="32327" x="3970338" y="3690938"/>
          <p14:tracePt t="32337" x="3970338" y="3646488"/>
          <p14:tracePt t="32343" x="3970338" y="3629025"/>
          <p14:tracePt t="32353" x="3978275" y="3594100"/>
          <p14:tracePt t="32358" x="3978275" y="3576638"/>
          <p14:tracePt t="32367" x="3978275" y="3533775"/>
          <p14:tracePt t="32375" x="3978275" y="3506788"/>
          <p14:tracePt t="32383" x="3978275" y="3463925"/>
          <p14:tracePt t="32391" x="3978275" y="3429000"/>
          <p14:tracePt t="32398" x="3978275" y="3411538"/>
          <p14:tracePt t="32406" x="3978275" y="3376613"/>
          <p14:tracePt t="32415" x="3978275" y="3341688"/>
          <p14:tracePt t="32422" x="3978275" y="3316288"/>
          <p14:tracePt t="32430" x="3978275" y="3281363"/>
          <p14:tracePt t="32438" x="3978275" y="3246438"/>
          <p14:tracePt t="32446" x="3970338" y="3201988"/>
          <p14:tracePt t="32455" x="3970338" y="3184525"/>
          <p14:tracePt t="32462" x="3970338" y="3149600"/>
          <p14:tracePt t="32470" x="3960813" y="3114675"/>
          <p14:tracePt t="32478" x="3925888" y="3079750"/>
          <p14:tracePt t="32487" x="3917950" y="3027363"/>
          <p14:tracePt t="32494" x="3883025" y="2984500"/>
          <p14:tracePt t="32503" x="3838575" y="2940050"/>
          <p14:tracePt t="32510" x="3821113" y="2905125"/>
          <p14:tracePt t="32520" x="3813175" y="2887663"/>
          <p14:tracePt t="32526" x="3778250" y="2852738"/>
          <p14:tracePt t="32537" x="3751263" y="2817813"/>
          <p14:tracePt t="32542" x="3733800" y="2800350"/>
          <p14:tracePt t="32553" x="3725863" y="2792413"/>
          <p14:tracePt t="32558" x="3698875" y="2765425"/>
          <p14:tracePt t="32567" x="3663950" y="2757488"/>
          <p14:tracePt t="32703" x="3638550" y="2757488"/>
          <p14:tracePt t="32710" x="3611563" y="2757488"/>
          <p14:tracePt t="32720" x="3559175" y="2835275"/>
          <p14:tracePt t="32726" x="3516313" y="2914650"/>
          <p14:tracePt t="32737" x="3463925" y="3019425"/>
          <p14:tracePt t="32742" x="3421063" y="3149600"/>
          <p14:tracePt t="32751" x="3359150" y="3263900"/>
          <p14:tracePt t="32758" x="3333750" y="3394075"/>
          <p14:tracePt t="32767" x="3289300" y="3541713"/>
          <p14:tracePt t="32775" x="3246438" y="3690938"/>
          <p14:tracePt t="32783" x="3211513" y="3821113"/>
          <p14:tracePt t="32791" x="3176588" y="3960813"/>
          <p14:tracePt t="32798" x="3167063" y="4057650"/>
          <p14:tracePt t="32806" x="3167063" y="4170363"/>
          <p14:tracePt t="32815" x="3167063" y="4257675"/>
          <p14:tracePt t="32822" x="3167063" y="4354513"/>
          <p14:tracePt t="32831" x="3167063" y="4432300"/>
          <p14:tracePt t="32838" x="3184525" y="4476750"/>
          <p14:tracePt t="32846" x="3201988" y="4519613"/>
          <p14:tracePt t="32855" x="3211513" y="4546600"/>
          <p14:tracePt t="32863" x="3236913" y="4572000"/>
          <p14:tracePt t="32878" x="3246438" y="4572000"/>
          <p14:tracePt t="32887" x="3254375" y="4572000"/>
          <p14:tracePt t="32894" x="3281363" y="4572000"/>
          <p14:tracePt t="32910" x="3289300" y="4572000"/>
          <p14:tracePt t="32920" x="3316288" y="4554538"/>
          <p14:tracePt t="32937" x="3324225" y="4546600"/>
          <p14:tracePt t="32942" x="3324225" y="4519613"/>
          <p14:tracePt t="32951" x="3333750" y="4511675"/>
          <p14:tracePt t="33006" x="3341688" y="4502150"/>
          <p14:tracePt t="33030" x="3333750" y="4476750"/>
          <p14:tracePt t="33038" x="3298825" y="4476750"/>
          <p14:tracePt t="33047" x="3254375" y="4476750"/>
          <p14:tracePt t="33055" x="3219450" y="4476750"/>
          <p14:tracePt t="33062" x="3176588" y="4476750"/>
          <p14:tracePt t="33071" x="3132138" y="4476750"/>
          <p14:tracePt t="33078" x="3089275" y="4476750"/>
          <p14:tracePt t="33087" x="3036888" y="4476750"/>
          <p14:tracePt t="33094" x="3001963" y="4476750"/>
          <p14:tracePt t="33103" x="2957513" y="4484688"/>
          <p14:tracePt t="33110" x="2905125" y="4502150"/>
          <p14:tracePt t="33120" x="2870200" y="4519613"/>
          <p14:tracePt t="33126" x="2835275" y="4529138"/>
          <p14:tracePt t="33137" x="2809875" y="4537075"/>
          <p14:tracePt t="33142" x="2765425" y="4572000"/>
          <p14:tracePt t="33153" x="2730500" y="4579938"/>
          <p14:tracePt t="33158" x="2695575" y="4589463"/>
          <p14:tracePt t="33167" x="2678113" y="4614863"/>
          <p14:tracePt t="33174" x="2635250" y="4632325"/>
          <p14:tracePt t="33183" x="2617788" y="4649788"/>
          <p14:tracePt t="33191" x="2600325" y="4676775"/>
          <p14:tracePt t="33198" x="2573338" y="4702175"/>
          <p14:tracePt t="33206" x="2555875" y="4737100"/>
          <p14:tracePt t="33214" x="2530475" y="4764088"/>
          <p14:tracePt t="33222" x="2513013" y="4799013"/>
          <p14:tracePt t="33231" x="2503488" y="4841875"/>
          <p14:tracePt t="33238" x="2503488" y="4876800"/>
          <p14:tracePt t="33246" x="2503488" y="4911725"/>
          <p14:tracePt t="33255" x="2503488" y="4956175"/>
          <p14:tracePt t="33263" x="2503488" y="4981575"/>
          <p14:tracePt t="33271" x="2503488" y="5016500"/>
          <p14:tracePt t="33278" x="2503488" y="5060950"/>
          <p14:tracePt t="33286" x="2503488" y="5103813"/>
          <p14:tracePt t="33295" x="2503488" y="5130800"/>
          <p14:tracePt t="33304" x="2538413" y="5183188"/>
          <p14:tracePt t="33311" x="2555875" y="5226050"/>
          <p14:tracePt t="33319" x="2582863" y="5260975"/>
          <p14:tracePt t="33326" x="2600325" y="5287963"/>
          <p14:tracePt t="33337" x="2617788" y="5322888"/>
          <p14:tracePt t="33342" x="2643188" y="5357813"/>
          <p14:tracePt t="33354" x="2687638" y="5400675"/>
          <p14:tracePt t="33359" x="2722563" y="5435600"/>
          <p14:tracePt t="33367" x="2774950" y="5462588"/>
          <p14:tracePt t="33374" x="2817813" y="5497513"/>
          <p14:tracePt t="33383" x="2862263" y="5522913"/>
          <p14:tracePt t="33391" x="2922588" y="5567363"/>
          <p14:tracePt t="33399" x="2967038" y="5584825"/>
          <p14:tracePt t="33407" x="3019425" y="5627688"/>
          <p14:tracePt t="33415" x="3071813" y="5662613"/>
          <p14:tracePt t="33423" x="3124200" y="5680075"/>
          <p14:tracePt t="33430" x="3159125" y="5707063"/>
          <p14:tracePt t="33440" x="3228975" y="5722938"/>
          <p14:tracePt t="33448" x="3281363" y="5749925"/>
          <p14:tracePt t="33455" x="3341688" y="5784850"/>
          <p14:tracePt t="33462" x="3403600" y="5784850"/>
          <p14:tracePt t="33470" x="3454400" y="5792788"/>
          <p14:tracePt t="33478" x="3516313" y="5792788"/>
          <p14:tracePt t="33487" x="3576638" y="5810250"/>
          <p14:tracePt t="33495" x="3629025" y="5810250"/>
          <p14:tracePt t="33503" x="3673475" y="5810250"/>
          <p14:tracePt t="33520" x="3716338" y="5810250"/>
          <p14:tracePt t="33526" x="3733800" y="5810250"/>
          <p14:tracePt t="33537" x="3768725" y="5802313"/>
          <p14:tracePt t="33542" x="3803650" y="5767388"/>
          <p14:tracePt t="33553" x="3821113" y="5740400"/>
          <p14:tracePt t="33559" x="3856038" y="5697538"/>
          <p14:tracePt t="33567" x="3890963" y="5672138"/>
          <p14:tracePt t="33574" x="3908425" y="5610225"/>
          <p14:tracePt t="33583" x="3925888" y="5557838"/>
          <p14:tracePt t="33591" x="3952875" y="5505450"/>
          <p14:tracePt t="33598" x="3978275" y="5435600"/>
          <p14:tracePt t="33607" x="4013200" y="5375275"/>
          <p14:tracePt t="33615" x="4022725" y="5295900"/>
          <p14:tracePt t="33622" x="4030663" y="5235575"/>
          <p14:tracePt t="33631" x="4057650" y="5156200"/>
          <p14:tracePt t="33638" x="4057650" y="5086350"/>
          <p14:tracePt t="33646" x="4065588" y="5016500"/>
          <p14:tracePt t="33655" x="4065588" y="4956175"/>
          <p14:tracePt t="33663" x="4065588" y="4903788"/>
          <p14:tracePt t="33671" x="4065588" y="4851400"/>
          <p14:tracePt t="33678" x="4065588" y="4799013"/>
          <p14:tracePt t="33687" x="4065588" y="4737100"/>
          <p14:tracePt t="33695" x="4057650" y="4711700"/>
          <p14:tracePt t="33704" x="4040188" y="4649788"/>
          <p14:tracePt t="33710" x="4005263" y="4597400"/>
          <p14:tracePt t="33720" x="4005263" y="4554538"/>
          <p14:tracePt t="33727" x="3995738" y="4511675"/>
          <p14:tracePt t="33737" x="3960813" y="4476750"/>
          <p14:tracePt t="33742" x="3925888" y="4424363"/>
          <p14:tracePt t="33753" x="3900488" y="4379913"/>
          <p14:tracePt t="33758" x="3865563" y="4344988"/>
          <p14:tracePt t="33767" x="3821113" y="4302125"/>
          <p14:tracePt t="33775" x="3778250" y="4257675"/>
          <p14:tracePt t="33783" x="3743325" y="4232275"/>
          <p14:tracePt t="33790" x="3725863" y="4205288"/>
          <p14:tracePt t="33798" x="3698875" y="4197350"/>
          <p14:tracePt t="33807" x="3663950" y="4187825"/>
          <p14:tracePt t="33815" x="3656013" y="4187825"/>
          <p14:tracePt t="33830" x="3638550" y="4187825"/>
          <p14:tracePt t="33847" x="3621088" y="4170363"/>
          <p14:tracePt t="34064" x="3621088" y="4179888"/>
          <p14:tracePt t="34070" x="3621088" y="4197350"/>
          <p14:tracePt t="34078" x="3621088" y="4232275"/>
          <p14:tracePt t="34087" x="3621088" y="4275138"/>
          <p14:tracePt t="34095" x="3638550" y="4302125"/>
          <p14:tracePt t="34103" x="3681413" y="4319588"/>
          <p14:tracePt t="34110" x="3751263" y="4344988"/>
          <p14:tracePt t="34120" x="3856038" y="4362450"/>
          <p14:tracePt t="34126" x="3943350" y="4362450"/>
          <p14:tracePt t="34136" x="4057650" y="4371975"/>
          <p14:tracePt t="34142" x="4214813" y="4371975"/>
          <p14:tracePt t="34153" x="4344988" y="4371975"/>
          <p14:tracePt t="34158" x="4546600" y="4344988"/>
          <p14:tracePt t="34167" x="4694238" y="4327525"/>
          <p14:tracePt t="34174" x="4886325" y="4292600"/>
          <p14:tracePt t="34183" x="5033963" y="4257675"/>
          <p14:tracePt t="34191" x="5191125" y="4205288"/>
          <p14:tracePt t="34198" x="5305425" y="4152900"/>
          <p14:tracePt t="34206" x="5418138" y="4117975"/>
          <p14:tracePt t="34214" x="5505450" y="4065588"/>
          <p14:tracePt t="34222" x="5567363" y="4022725"/>
          <p14:tracePt t="34231" x="5637213" y="3987800"/>
          <p14:tracePt t="34239" x="5689600" y="3943350"/>
          <p14:tracePt t="34246" x="5722938" y="3908425"/>
          <p14:tracePt t="34269" x="5775325" y="3856038"/>
          <p14:tracePt t="34272" x="5810250" y="3821113"/>
          <p14:tracePt t="34278" x="5819775" y="3803650"/>
          <p14:tracePt t="34287" x="5827713" y="3795713"/>
          <p14:tracePt t="34294" x="5854700" y="3760788"/>
          <p14:tracePt t="34304" x="5862638" y="3733800"/>
          <p14:tracePt t="34310" x="5889625" y="3716338"/>
          <p14:tracePt t="34320" x="5915025" y="3681413"/>
          <p14:tracePt t="34326" x="5984875" y="3663950"/>
          <p14:tracePt t="34336" x="6064250" y="3629025"/>
          <p14:tracePt t="34343" x="6176963" y="3594100"/>
          <p14:tracePt t="34353" x="6308725" y="3559175"/>
          <p14:tracePt t="34358" x="6473825" y="3506788"/>
          <p14:tracePt t="34367" x="6648450" y="3463925"/>
          <p14:tracePt t="34374" x="6892925" y="3411538"/>
          <p14:tracePt t="34383" x="7075488" y="3359150"/>
          <p14:tracePt t="34391" x="7242175" y="3333750"/>
          <p14:tracePt t="34398" x="7399338" y="3316288"/>
          <p14:tracePt t="34406" x="7564438" y="3289300"/>
          <p14:tracePt t="34415" x="7661275" y="3281363"/>
          <p14:tracePt t="34423" x="7748588" y="3254375"/>
          <p14:tracePt t="34430" x="7808913" y="3246438"/>
          <p14:tracePt t="34438" x="7835900" y="3246438"/>
          <p14:tracePt t="34446" x="7861300" y="3246438"/>
          <p14:tracePt t="34567" x="7870825" y="3236913"/>
          <p14:tracePt t="34575" x="7896225" y="3228975"/>
          <p14:tracePt t="34585" x="7905750" y="3211513"/>
          <p14:tracePt t="34591" x="7923213" y="3184525"/>
          <p14:tracePt t="34599" x="7948613" y="3159125"/>
          <p14:tracePt t="34606" x="7983538" y="3124200"/>
          <p14:tracePt t="34614" x="8001000" y="3106738"/>
          <p14:tracePt t="34622" x="8035925" y="3071813"/>
          <p14:tracePt t="34630" x="8043863" y="3062288"/>
          <p14:tracePt t="34638" x="8070850" y="3054350"/>
          <p14:tracePt t="34647" x="8078788" y="3027363"/>
          <p14:tracePt t="34654" x="8088313" y="3019425"/>
          <p14:tracePt t="34678" x="8096250" y="3009900"/>
          <p14:tracePt t="34687" x="8113713" y="2992438"/>
          <p14:tracePt t="34703" x="8113713" y="2984500"/>
          <p14:tracePt t="34710" x="8123238" y="2974975"/>
          <p14:tracePt t="34736" x="8123238" y="2967038"/>
          <p14:tracePt t="34743" x="8123238" y="2949575"/>
          <p14:tracePt t="34753" x="8123238" y="2940050"/>
          <p14:tracePt t="34758" x="8123238" y="2932113"/>
          <p14:tracePt t="34769" x="8123238" y="2922588"/>
          <p14:tracePt t="34791" x="8123238" y="2905125"/>
          <p14:tracePt t="34815" x="8123238" y="2887663"/>
          <p14:tracePt t="34822" x="8123238" y="2879725"/>
          <p14:tracePt t="34847" x="8123238" y="2862263"/>
          <p14:tracePt t="34854" x="8113713" y="2852738"/>
          <p14:tracePt t="34862" x="8088313" y="2844800"/>
          <p14:tracePt t="34871" x="8053388" y="2817813"/>
          <p14:tracePt t="34878" x="8018463" y="2817813"/>
          <p14:tracePt t="34886" x="7975600" y="2817813"/>
          <p14:tracePt t="34895" x="7923213" y="2817813"/>
          <p14:tracePt t="34902" x="7888288" y="2817813"/>
          <p14:tracePt t="34910" x="7835900" y="2817813"/>
          <p14:tracePt t="34926" x="7791450" y="2835275"/>
          <p14:tracePt t="34937" x="7766050" y="2844800"/>
          <p14:tracePt t="34942" x="7721600" y="2879725"/>
          <p14:tracePt t="34952" x="7696200" y="2905125"/>
          <p14:tracePt t="34958" x="7651750" y="2932113"/>
          <p14:tracePt t="34969" x="7608888" y="2967038"/>
          <p14:tracePt t="34985" x="7546975" y="3044825"/>
          <p14:tracePt t="34991" x="7529513" y="3089275"/>
          <p14:tracePt t="34998" x="7521575" y="3149600"/>
          <p14:tracePt t="35006" x="7494588" y="3219450"/>
          <p14:tracePt t="35015" x="7494588" y="3298825"/>
          <p14:tracePt t="35022" x="7494588" y="3386138"/>
          <p14:tracePt t="35030" x="7494588" y="3454400"/>
          <p14:tracePt t="35038" x="7494588" y="3524250"/>
          <p14:tracePt t="35047" x="7504113" y="3586163"/>
          <p14:tracePt t="35055" x="7546975" y="3673475"/>
          <p14:tracePt t="35063" x="7573963" y="3733800"/>
          <p14:tracePt t="35070" x="7634288" y="3786188"/>
          <p14:tracePt t="35079" x="7686675" y="3848100"/>
          <p14:tracePt t="35087" x="7731125" y="3873500"/>
          <p14:tracePt t="35094" x="7791450" y="3908425"/>
          <p14:tracePt t="35102" x="7835900" y="3917950"/>
          <p14:tracePt t="35110" x="7896225" y="3917950"/>
          <p14:tracePt t="35120" x="7940675" y="3917950"/>
          <p14:tracePt t="35126" x="8001000" y="3917950"/>
          <p14:tracePt t="35137" x="8053388" y="3917950"/>
          <p14:tracePt t="35143" x="8123238" y="3917950"/>
          <p14:tracePt t="35153" x="8201025" y="3883025"/>
          <p14:tracePt t="35158" x="8262938" y="3821113"/>
          <p14:tracePt t="35167" x="8332788" y="3760788"/>
          <p14:tracePt t="35174" x="8385175" y="3690938"/>
          <p14:tracePt t="35183" x="8420100" y="3629025"/>
          <p14:tracePt t="35191" x="8437563" y="3559175"/>
          <p14:tracePt t="35198" x="8445500" y="3489325"/>
          <p14:tracePt t="35206" x="8472488" y="3421063"/>
          <p14:tracePt t="35214" x="8472488" y="3376613"/>
          <p14:tracePt t="35222" x="8462963" y="3298825"/>
          <p14:tracePt t="35231" x="8445500" y="3254375"/>
          <p14:tracePt t="35238" x="8402638" y="3194050"/>
          <p14:tracePt t="35246" x="8375650" y="3141663"/>
          <p14:tracePt t="35254" x="8332788" y="3097213"/>
          <p14:tracePt t="35263" x="8288338" y="3062288"/>
          <p14:tracePt t="35270" x="8235950" y="3036888"/>
          <p14:tracePt t="35278" x="8175625" y="3019425"/>
          <p14:tracePt t="35287" x="8096250" y="3019425"/>
          <p14:tracePt t="35295" x="8026400" y="3019425"/>
          <p14:tracePt t="35302" x="7940675" y="3019425"/>
          <p14:tracePt t="35310" x="7870825" y="3019425"/>
          <p14:tracePt t="35320" x="7791450" y="3054350"/>
          <p14:tracePt t="35326" x="7713663" y="3124200"/>
          <p14:tracePt t="35336" x="7696200" y="3211513"/>
          <p14:tracePt t="35342" x="7651750" y="3298825"/>
          <p14:tracePt t="35353" x="7626350" y="3411538"/>
          <p14:tracePt t="35359" x="7626350" y="3524250"/>
          <p14:tracePt t="35367" x="7608888" y="3629025"/>
          <p14:tracePt t="35374" x="7608888" y="3743325"/>
          <p14:tracePt t="35383" x="7634288" y="3821113"/>
          <p14:tracePt t="35391" x="7686675" y="3908425"/>
          <p14:tracePt t="35399" x="7731125" y="3952875"/>
          <p14:tracePt t="35407" x="7808913" y="3978275"/>
          <p14:tracePt t="35415" x="7861300" y="3995738"/>
          <p14:tracePt t="35422" x="7923213" y="3995738"/>
          <p14:tracePt t="35431" x="7993063" y="3995738"/>
          <p14:tracePt t="35438" x="8043863" y="3995738"/>
          <p14:tracePt t="35446" x="8113713" y="3970338"/>
          <p14:tracePt t="35454" x="8140700" y="3900488"/>
          <p14:tracePt t="35462" x="8175625" y="3813175"/>
          <p14:tracePt t="35471" x="8210550" y="3725863"/>
          <p14:tracePt t="35478" x="8228013" y="3621088"/>
          <p14:tracePt t="35487" x="8262938" y="3516313"/>
          <p14:tracePt t="35494" x="8262938" y="3429000"/>
          <p14:tracePt t="35503" x="8262938" y="3359150"/>
          <p14:tracePt t="35510" x="8245475" y="3281363"/>
          <p14:tracePt t="35519" x="8245475" y="3194050"/>
          <p14:tracePt t="35526" x="8201025" y="3124200"/>
          <p14:tracePt t="35536" x="8175625" y="3071813"/>
          <p14:tracePt t="35543" x="8131175" y="3036888"/>
          <p14:tracePt t="35552" x="8053388" y="3027363"/>
          <p14:tracePt t="35558" x="7975600" y="3019425"/>
          <p14:tracePt t="35569" x="7878763" y="3019425"/>
          <p14:tracePt t="35574" x="7791450" y="3036888"/>
          <p14:tracePt t="35584" x="7696200" y="3097213"/>
          <p14:tracePt t="35590" x="7626350" y="3141663"/>
          <p14:tracePt t="35598" x="7573963" y="3219450"/>
          <p14:tracePt t="35607" x="7521575" y="3316288"/>
          <p14:tracePt t="35615" x="7477125" y="3403600"/>
          <p14:tracePt t="35622" x="7451725" y="3489325"/>
          <p14:tracePt t="35631" x="7442200" y="3541713"/>
          <p14:tracePt t="35638" x="7434263" y="3586163"/>
          <p14:tracePt t="35646" x="7434263" y="3629025"/>
          <p14:tracePt t="35654" x="7434263" y="3646488"/>
          <p14:tracePt t="35663" x="7434263" y="3656013"/>
          <p14:tracePt t="35671" x="7434263" y="3663950"/>
          <p14:tracePt t="35711" x="7312025" y="3663950"/>
          <p14:tracePt t="35719" x="7180263" y="3663950"/>
          <p14:tracePt t="35728" x="7092950" y="3663950"/>
          <p14:tracePt t="35736" x="7067550" y="3663950"/>
          <p14:tracePt t="40519" x="7058025" y="3663950"/>
          <p14:tracePt t="40759" x="7023100" y="3673475"/>
          <p14:tracePt t="40767" x="6962775" y="3751263"/>
          <p14:tracePt t="40774" x="6883400" y="3830638"/>
          <p14:tracePt t="40785" x="6805613" y="3917950"/>
          <p14:tracePt t="40791" x="6745288" y="3995738"/>
          <p14:tracePt t="40799" x="6665913" y="4083050"/>
          <p14:tracePt t="40807" x="6605588" y="4152900"/>
          <p14:tracePt t="40815" x="6535738" y="4240213"/>
          <p14:tracePt t="40823" x="6483350" y="4310063"/>
          <p14:tracePt t="40831" x="6430963" y="4397375"/>
          <p14:tracePt t="40839" x="6369050" y="4476750"/>
          <p14:tracePt t="40846" x="6316663" y="4546600"/>
          <p14:tracePt t="40854" x="6273800" y="4614863"/>
          <p14:tracePt t="40862" x="6229350" y="4659313"/>
          <p14:tracePt t="40870" x="6211888" y="4702175"/>
          <p14:tracePt t="40878" x="6176963" y="4746625"/>
          <p14:tracePt t="40886" x="6151563" y="4781550"/>
          <p14:tracePt t="40894" x="6124575" y="4824413"/>
          <p14:tracePt t="40903" x="6099175" y="4851400"/>
          <p14:tracePt t="40910" x="6064250" y="4894263"/>
          <p14:tracePt t="40919" x="6019800" y="4956175"/>
          <p14:tracePt t="40926" x="5994400" y="4981575"/>
          <p14:tracePt t="40934" x="5959475" y="5016500"/>
          <p14:tracePt t="40942" x="5915025" y="5060950"/>
          <p14:tracePt t="40952" x="5889625" y="5086350"/>
          <p14:tracePt t="40958" x="5862638" y="5095875"/>
          <p14:tracePt t="40968" x="5837238" y="5113338"/>
          <p14:tracePt t="40975" x="5827713" y="5130800"/>
          <p14:tracePt t="40985" x="5819775" y="5130800"/>
          <p14:tracePt t="41103" x="5802313" y="5138738"/>
          <p14:tracePt t="41118" x="5775325" y="5173663"/>
          <p14:tracePt t="41126" x="5740400" y="5218113"/>
          <p14:tracePt t="41137" x="5732463" y="5270500"/>
          <p14:tracePt t="41142" x="5689600" y="5348288"/>
          <p14:tracePt t="41151" x="5627688" y="5453063"/>
          <p14:tracePt t="41158" x="5610225" y="5549900"/>
          <p14:tracePt t="41168" x="5567363" y="5672138"/>
          <p14:tracePt t="41174" x="5522913" y="5827713"/>
          <p14:tracePt t="41184" x="5497513" y="5932488"/>
          <p14:tracePt t="41190" x="5453063" y="6054725"/>
          <p14:tracePt t="41201" x="5427663" y="6186488"/>
          <p14:tracePt t="41207" x="5410200" y="6273800"/>
          <p14:tracePt t="41215" x="5400675" y="6361113"/>
          <p14:tracePt t="41223" x="5400675" y="6421438"/>
          <p14:tracePt t="41231" x="5400675" y="6483350"/>
          <p14:tracePt t="41239" x="5400675" y="6526213"/>
          <p14:tracePt t="41246" x="5400675" y="6535738"/>
          <p14:tracePt t="41254" x="5410200" y="6543675"/>
          <p14:tracePt t="41295" x="5418138" y="6543675"/>
          <p14:tracePt t="41302" x="5427663" y="6543675"/>
          <p14:tracePt t="41311" x="5453063" y="6526213"/>
          <p14:tracePt t="41318" x="5470525" y="6483350"/>
          <p14:tracePt t="41326" x="5480050" y="6430963"/>
          <p14:tracePt t="41334" x="5522913" y="6378575"/>
          <p14:tracePt t="41342" x="5557838" y="6326188"/>
          <p14:tracePt t="41351" x="5610225" y="6256338"/>
          <p14:tracePt t="41358" x="5654675" y="6221413"/>
          <p14:tracePt t="41368" x="5732463" y="6176963"/>
          <p14:tracePt t="41374" x="5784850" y="6134100"/>
          <p14:tracePt t="41384" x="5854700" y="6089650"/>
          <p14:tracePt t="41390" x="5897563" y="6072188"/>
          <p14:tracePt t="41401" x="5949950" y="6037263"/>
          <p14:tracePt t="41406" x="5976938" y="6029325"/>
          <p14:tracePt t="41414" x="6002338" y="6019800"/>
          <p14:tracePt t="41422" x="6019800" y="6002338"/>
          <p14:tracePt t="41535" x="6029325" y="5984875"/>
          <p14:tracePt t="41542" x="6029325" y="5976938"/>
          <p14:tracePt t="41550" x="6037263" y="5942013"/>
          <p14:tracePt t="41558" x="6037263" y="5932488"/>
          <p14:tracePt t="41568" x="6037263" y="5889625"/>
          <p14:tracePt t="41574" x="6037263" y="5827713"/>
          <p14:tracePt t="41584" x="6037263" y="5775325"/>
          <p14:tracePt t="41590" x="6046788" y="5715000"/>
          <p14:tracePt t="41602" x="6072188" y="5645150"/>
          <p14:tracePt t="41606" x="6081713" y="5567363"/>
          <p14:tracePt t="41615" x="6081713" y="5497513"/>
          <p14:tracePt t="41623" x="6089650" y="5427663"/>
          <p14:tracePt t="41631" x="6107113" y="5365750"/>
          <p14:tracePt t="41638" x="6107113" y="5322888"/>
          <p14:tracePt t="41647" x="6124575" y="5260975"/>
          <p14:tracePt t="41654" x="6124575" y="5235575"/>
          <p14:tracePt t="41662" x="6134100" y="52085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14D694EC-A182-ADCB-1BD0-34E16F66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b="1">
                <a:solidFill>
                  <a:srgbClr val="FF6600"/>
                </a:solidFill>
                <a:cs typeface="+mn-cs"/>
              </a:rPr>
              <a:t>Αλληλεπίδραση ακτίνας</a:t>
            </a:r>
            <a:r>
              <a:rPr lang="en-US" altLang="el-GR" b="1">
                <a:solidFill>
                  <a:srgbClr val="FF6600"/>
                </a:solidFill>
                <a:cs typeface="+mn-cs"/>
              </a:rPr>
              <a:t> LASER</a:t>
            </a:r>
            <a:r>
              <a:rPr lang="el-GR" altLang="el-GR" b="1">
                <a:solidFill>
                  <a:srgbClr val="FF6600"/>
                </a:solidFill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el-GR" altLang="el-GR" b="1">
                <a:solidFill>
                  <a:srgbClr val="FF6600"/>
                </a:solidFill>
                <a:cs typeface="+mn-cs"/>
              </a:rPr>
              <a:t>με κάθε ένα σωματίδιο ξεχωριστά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19F6387-61E0-9943-CFEF-FE9E9E8A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2819400" cy="1552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 b="1">
                <a:solidFill>
                  <a:srgbClr val="FF6600"/>
                </a:solidFill>
                <a:cs typeface="+mn-cs"/>
              </a:rPr>
              <a:t>Σκεδασμός</a:t>
            </a:r>
            <a:r>
              <a:rPr lang="el-GR" altLang="el-GR" sz="2400" b="1">
                <a:solidFill>
                  <a:srgbClr val="FFFF00"/>
                </a:solidFill>
                <a:cs typeface="+mn-cs"/>
              </a:rPr>
              <a:t> </a:t>
            </a:r>
            <a:endParaRPr lang="en-US" altLang="el-GR" sz="2400" b="1">
              <a:solidFill>
                <a:srgbClr val="FFFF00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l-GR" altLang="el-GR" sz="2400" b="1" u="sng">
                <a:solidFill>
                  <a:srgbClr val="FFFF00"/>
                </a:solidFill>
                <a:cs typeface="+mn-cs"/>
              </a:rPr>
              <a:t>ίδιο</a:t>
            </a:r>
            <a:r>
              <a:rPr lang="el-GR" altLang="el-GR" sz="2400" b="1">
                <a:solidFill>
                  <a:srgbClr val="FFFF00"/>
                </a:solidFill>
                <a:cs typeface="+mn-cs"/>
              </a:rPr>
              <a:t> μήκος κύματος με την πηγή.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C211B5B8-D5FB-5F83-479B-3ACDA0605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71800"/>
            <a:ext cx="3962400" cy="2282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 b="1">
                <a:solidFill>
                  <a:srgbClr val="FF6600"/>
                </a:solidFill>
                <a:cs typeface="+mn-cs"/>
              </a:rPr>
              <a:t>Φθορισμός</a:t>
            </a:r>
            <a:endParaRPr lang="en-US" altLang="el-GR" sz="2400" b="1">
              <a:solidFill>
                <a:srgbClr val="FFFF00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l-GR" altLang="el-GR" sz="2400" b="1">
                <a:solidFill>
                  <a:srgbClr val="FFFF00"/>
                </a:solidFill>
                <a:cs typeface="+mn-cs"/>
              </a:rPr>
              <a:t>αλλαγή μήκους κύματος λόγω ύπαρξης φθοριζουσών ουσιών στα κύτταρα</a:t>
            </a:r>
            <a:r>
              <a:rPr lang="en-US" altLang="el-GR" sz="2400" b="1">
                <a:solidFill>
                  <a:srgbClr val="FFFF00"/>
                </a:solidFill>
                <a:cs typeface="+mn-cs"/>
              </a:rPr>
              <a:t>.</a:t>
            </a:r>
            <a:endParaRPr lang="el-GR" altLang="el-GR" sz="2400" b="1">
              <a:solidFill>
                <a:srgbClr val="FFFF00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4"/>
    </mc:Choice>
    <mc:Fallback xmlns="">
      <p:transition spd="slow" advTm="2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  <p:extLst>
    <p:ext uri="{3A86A75C-4F4B-4683-9AE1-C65F6400EC91}">
      <p14:laserTraceLst xmlns:p14="http://schemas.microsoft.com/office/powerpoint/2010/main">
        <p14:tracePtLst>
          <p14:tracePt t="15789" x="8070850" y="3263900"/>
          <p14:tracePt t="15797" x="8070850" y="3386138"/>
          <p14:tracePt t="15805" x="8113713" y="3481388"/>
          <p14:tracePt t="15813" x="8131175" y="3541713"/>
          <p14:tracePt t="15821" x="8166100" y="3594100"/>
          <p14:tracePt t="15829" x="8201025" y="3638550"/>
          <p14:tracePt t="15837" x="8245475" y="3690938"/>
          <p14:tracePt t="15845" x="8253413" y="3725863"/>
          <p14:tracePt t="15853" x="8280400" y="3743325"/>
          <p14:tracePt t="15860" x="8288338" y="3743325"/>
          <p14:tracePt t="15869" x="8297863" y="3760788"/>
          <p14:tracePt t="15901" x="8323263" y="3760788"/>
          <p14:tracePt t="15909" x="8350250" y="3751263"/>
          <p14:tracePt t="15917" x="8367713" y="3716338"/>
          <p14:tracePt t="15925" x="8385175" y="3646488"/>
          <p14:tracePt t="15933" x="8385175" y="3576638"/>
          <p14:tracePt t="15942" x="8385175" y="3516313"/>
          <p14:tracePt t="15948" x="8385175" y="3436938"/>
          <p14:tracePt t="15958" x="8385175" y="3359150"/>
          <p14:tracePt t="15965" x="8385175" y="3306763"/>
          <p14:tracePt t="15975" x="8385175" y="3263900"/>
          <p14:tracePt t="15980" x="8358188" y="3228975"/>
          <p14:tracePt t="15991" x="8323263" y="3194050"/>
          <p14:tracePt t="15997" x="8305800" y="3176588"/>
          <p14:tracePt t="16005" x="8262938" y="3124200"/>
          <p14:tracePt t="16013" x="8175625" y="3089275"/>
          <p14:tracePt t="16021" x="8105775" y="3079750"/>
          <p14:tracePt t="16029" x="8008938" y="3062288"/>
          <p14:tracePt t="16037" x="7931150" y="3062288"/>
          <p14:tracePt t="16045" x="7835900" y="3062288"/>
          <p14:tracePt t="16053" x="7739063" y="3062288"/>
          <p14:tracePt t="16060" x="7661275" y="3062288"/>
          <p14:tracePt t="16069" x="7581900" y="3089275"/>
          <p14:tracePt t="16077" x="7521575" y="3114675"/>
          <p14:tracePt t="16085" x="7477125" y="3159125"/>
          <p14:tracePt t="16093" x="7434263" y="3194050"/>
          <p14:tracePt t="16101" x="7407275" y="3211513"/>
          <p14:tracePt t="16109" x="7399338" y="3236913"/>
          <p14:tracePt t="16117" x="7399338" y="3246438"/>
          <p14:tracePt t="16125" x="7399338" y="3254375"/>
          <p14:tracePt t="16133" x="7399338" y="3263900"/>
          <p14:tracePt t="16165" x="7399338" y="3289300"/>
          <p14:tracePt t="16175" x="7424738" y="3298825"/>
          <p14:tracePt t="16181" x="7459663" y="3298825"/>
          <p14:tracePt t="16191" x="7504113" y="3298825"/>
          <p14:tracePt t="16197" x="7521575" y="3298825"/>
          <p14:tracePt t="16205" x="7564438" y="3298825"/>
          <p14:tracePt t="16213" x="7608888" y="3281363"/>
          <p14:tracePt t="16221" x="7669213" y="3236913"/>
          <p14:tracePt t="16229" x="7686675" y="3228975"/>
          <p14:tracePt t="16237" x="7713663" y="3211513"/>
          <p14:tracePt t="16245" x="7739063" y="3176588"/>
          <p14:tracePt t="16253" x="7766050" y="3141663"/>
          <p14:tracePt t="16261" x="7783513" y="3124200"/>
          <p14:tracePt t="16268" x="7808913" y="3089275"/>
          <p14:tracePt t="16277" x="7808913" y="3079750"/>
          <p14:tracePt t="16285" x="7818438" y="3054350"/>
          <p14:tracePt t="16293" x="7818438" y="3044825"/>
          <p14:tracePt t="16301" x="7843838" y="3019425"/>
          <p14:tracePt t="16317" x="7853363" y="3009900"/>
          <p14:tracePt t="16341" x="7861300" y="3001963"/>
          <p14:tracePt t="16349" x="7861300" y="2992438"/>
          <p14:tracePt t="16462" x="7870825" y="2974975"/>
        </p14:tracePtLst>
      </p14:laserTraceLst>
    </p:ext>
  </p:extLs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>
            <a:extLst>
              <a:ext uri="{FF2B5EF4-FFF2-40B4-BE49-F238E27FC236}">
                <a16:creationId xmlns:a16="http://schemas.microsoft.com/office/drawing/2014/main" id="{A154F849-2D6C-6826-0DBC-8E52449A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1752600" cy="16764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9" name="Oval 3">
            <a:extLst>
              <a:ext uri="{FF2B5EF4-FFF2-40B4-BE49-F238E27FC236}">
                <a16:creationId xmlns:a16="http://schemas.microsoft.com/office/drawing/2014/main" id="{9B69F32E-D334-77E9-2C00-A79CBE9C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447800" cy="1295400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0" name="Line 4">
            <a:extLst>
              <a:ext uri="{FF2B5EF4-FFF2-40B4-BE49-F238E27FC236}">
                <a16:creationId xmlns:a16="http://schemas.microsoft.com/office/drawing/2014/main" id="{A6506687-6982-75D4-F471-7477678CF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06680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8FC9B593-F220-1A28-01E1-900D1E6A5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2514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B72AFDD3-B24A-F5CE-4846-A9B25AF30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3" name="Line 7">
            <a:extLst>
              <a:ext uri="{FF2B5EF4-FFF2-40B4-BE49-F238E27FC236}">
                <a16:creationId xmlns:a16="http://schemas.microsoft.com/office/drawing/2014/main" id="{B4744EB2-E593-60BB-5621-C4CA93942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4" name="Line 8">
            <a:extLst>
              <a:ext uri="{FF2B5EF4-FFF2-40B4-BE49-F238E27FC236}">
                <a16:creationId xmlns:a16="http://schemas.microsoft.com/office/drawing/2014/main" id="{CEC7AA98-84B8-CB42-91E0-673D80181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5" name="Line 9">
            <a:extLst>
              <a:ext uri="{FF2B5EF4-FFF2-40B4-BE49-F238E27FC236}">
                <a16:creationId xmlns:a16="http://schemas.microsoft.com/office/drawing/2014/main" id="{2A73833C-285E-2485-9AA6-452FA7D5B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4384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5A23675D-8207-1D20-7CA3-432ECE29B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2590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BEDDFC88-19E4-B12E-0DC5-DE820F47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2743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7927200F-AAA6-BD3D-2622-8AF60FE64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590800"/>
            <a:ext cx="3009900" cy="0"/>
          </a:xfrm>
          <a:prstGeom prst="line">
            <a:avLst/>
          </a:prstGeom>
          <a:noFill/>
          <a:ln w="57150">
            <a:solidFill>
              <a:srgbClr val="12F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05C4F6CA-8AE5-BE02-5B19-DE35C7AC8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948113"/>
            <a:ext cx="2971800" cy="76200"/>
          </a:xfrm>
          <a:prstGeom prst="line">
            <a:avLst/>
          </a:prstGeom>
          <a:noFill/>
          <a:ln w="57150">
            <a:solidFill>
              <a:srgbClr val="12F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90" name="Οβάλ 1">
            <a:extLst>
              <a:ext uri="{FF2B5EF4-FFF2-40B4-BE49-F238E27FC236}">
                <a16:creationId xmlns:a16="http://schemas.microsoft.com/office/drawing/2014/main" id="{2BC1DCFC-DD83-1D87-B4EC-3A29E347E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833688"/>
            <a:ext cx="863600" cy="885825"/>
          </a:xfrm>
          <a:prstGeom prst="ellipse">
            <a:avLst/>
          </a:prstGeom>
          <a:solidFill>
            <a:srgbClr val="12FA3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E7521ED-912F-5729-7165-A0A37F97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2046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Φωτοανιχνευτής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CF14049F-7C57-1B7F-A1A7-6B39998C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6250"/>
            <a:ext cx="370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Σωστή ευθυγράμμιση 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2D646431-5C1C-7578-6912-589905C6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228" y="5301208"/>
            <a:ext cx="45014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dirty="0">
                <a:solidFill>
                  <a:srgbClr val="FFFFFF"/>
                </a:solidFill>
              </a:rPr>
              <a:t>Ενίσχυση του σήματος,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ανάλογα με ένταση σήματος </a:t>
            </a:r>
            <a:r>
              <a:rPr kumimoji="0" lang="el-GR" altLang="el-GR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σφαιριδί</a:t>
            </a:r>
            <a:r>
              <a:rPr lang="el-GR" altLang="el-GR" sz="2000" dirty="0">
                <a:solidFill>
                  <a:srgbClr val="FFFFFF"/>
                </a:solidFill>
              </a:rPr>
              <a:t>ων ελέγχου φθορισμού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4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22"/>
    </mc:Choice>
    <mc:Fallback xmlns="">
      <p:transition spd="slow" advTm="57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0" grpId="1" animBg="1"/>
      <p:bldP spid="3" grpId="0"/>
      <p:bldP spid="4" grpId="0"/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12331" x="6019800" y="5156200"/>
          <p14:tracePt t="12338" x="5862638" y="5103813"/>
          <p14:tracePt t="12347" x="5619750" y="5078413"/>
          <p14:tracePt t="12355" x="5365750" y="5033963"/>
          <p14:tracePt t="12362" x="5086350" y="4991100"/>
          <p14:tracePt t="12370" x="4816475" y="4946650"/>
          <p14:tracePt t="12378" x="4529138" y="4911725"/>
          <p14:tracePt t="12386" x="4249738" y="4868863"/>
          <p14:tracePt t="12394" x="4005263" y="4841875"/>
          <p14:tracePt t="12402" x="3873500" y="4816475"/>
          <p14:tracePt t="12410" x="3838575" y="4816475"/>
          <p14:tracePt t="12426" x="3848100" y="4816475"/>
          <p14:tracePt t="12436" x="3970338" y="4868863"/>
          <p14:tracePt t="12442" x="4083050" y="4876800"/>
          <p14:tracePt t="12452" x="4275138" y="4886325"/>
          <p14:tracePt t="12458" x="4519613" y="4886325"/>
          <p14:tracePt t="12466" x="4799013" y="4886325"/>
          <p14:tracePt t="12474" x="5086350" y="4886325"/>
          <p14:tracePt t="12482" x="5392738" y="4886325"/>
          <p14:tracePt t="12490" x="5697538" y="4841875"/>
          <p14:tracePt t="12498" x="5984875" y="4806950"/>
          <p14:tracePt t="12506" x="6238875" y="4729163"/>
          <p14:tracePt t="12514" x="6473825" y="4641850"/>
          <p14:tracePt t="12522" x="6700838" y="4537075"/>
          <p14:tracePt t="12530" x="6910388" y="4424363"/>
          <p14:tracePt t="12538" x="7119938" y="4292600"/>
          <p14:tracePt t="12546" x="7285038" y="4170363"/>
          <p14:tracePt t="12554" x="7459663" y="4030663"/>
          <p14:tracePt t="12562" x="7616825" y="3883025"/>
          <p14:tracePt t="12570" x="7766050" y="3725863"/>
          <p14:tracePt t="12578" x="7905750" y="3576638"/>
          <p14:tracePt t="12586" x="8026400" y="3446463"/>
          <p14:tracePt t="12594" x="8158163" y="3316288"/>
          <p14:tracePt t="12603" x="8270875" y="3194050"/>
          <p14:tracePt t="12610" x="8385175" y="3079750"/>
          <p14:tracePt t="12619" x="8507413" y="2967038"/>
          <p14:tracePt t="12626" x="8602663" y="2879725"/>
          <p14:tracePt t="12636" x="8699500" y="2800350"/>
          <p14:tracePt t="12642" x="8777288" y="2730500"/>
          <p14:tracePt t="12652" x="8839200" y="2643188"/>
          <p14:tracePt t="12658" x="8899525" y="2573338"/>
          <p14:tracePt t="12667" x="8951913" y="2495550"/>
          <p14:tracePt t="12674" x="8986838" y="2425700"/>
          <p14:tracePt t="12682" x="9031288" y="2363788"/>
          <p14:tracePt t="12690" x="9048750" y="2320925"/>
          <p14:tracePt t="12698" x="9083675" y="2268538"/>
          <p14:tracePt t="12706" x="9083675" y="2251075"/>
          <p14:tracePt t="12714" x="9091613" y="2243138"/>
          <p14:tracePt t="12770" x="9056688" y="2243138"/>
          <p14:tracePt t="12778" x="8969375" y="2243138"/>
          <p14:tracePt t="12786" x="8847138" y="2268538"/>
          <p14:tracePt t="12794" x="8751888" y="2303463"/>
          <p14:tracePt t="12802" x="8655050" y="2355850"/>
          <p14:tracePt t="12810" x="8542338" y="2443163"/>
          <p14:tracePt t="12819" x="8455025" y="2495550"/>
          <p14:tracePt t="12826" x="8375650" y="2565400"/>
          <p14:tracePt t="12836" x="8305800" y="2643188"/>
          <p14:tracePt t="12842" x="8235950" y="2713038"/>
          <p14:tracePt t="12852" x="8183563" y="2817813"/>
          <p14:tracePt t="12858" x="8131175" y="2905125"/>
          <p14:tracePt t="12866" x="8070850" y="3001963"/>
          <p14:tracePt t="12874" x="8026400" y="3106738"/>
          <p14:tracePt t="12882" x="8008938" y="3211513"/>
          <p14:tracePt t="12890" x="7983538" y="3298825"/>
          <p14:tracePt t="12898" x="7983538" y="3411538"/>
          <p14:tracePt t="12906" x="7983538" y="3524250"/>
          <p14:tracePt t="12915" x="7983538" y="3629025"/>
          <p14:tracePt t="12922" x="8001000" y="3716338"/>
          <p14:tracePt t="12930" x="8035925" y="3821113"/>
          <p14:tracePt t="12938" x="8070850" y="3873500"/>
          <p14:tracePt t="12946" x="8123238" y="3935413"/>
          <p14:tracePt t="12954" x="8158163" y="3978275"/>
          <p14:tracePt t="12962" x="8218488" y="4013200"/>
          <p14:tracePt t="12970" x="8270875" y="4022725"/>
          <p14:tracePt t="12978" x="8350250" y="4022725"/>
          <p14:tracePt t="12986" x="8420100" y="4022725"/>
          <p14:tracePt t="12994" x="8489950" y="3987800"/>
          <p14:tracePt t="13002" x="8594725" y="3900488"/>
          <p14:tracePt t="13010" x="8647113" y="3848100"/>
          <p14:tracePt t="13019" x="8699500" y="3760788"/>
          <p14:tracePt t="13026" x="8724900" y="3646488"/>
          <p14:tracePt t="13035" x="8769350" y="3541713"/>
          <p14:tracePt t="13042" x="8769350" y="3429000"/>
          <p14:tracePt t="13052" x="8769350" y="3316288"/>
          <p14:tracePt t="13058" x="8769350" y="3201988"/>
          <p14:tracePt t="13067" x="8751888" y="3106738"/>
          <p14:tracePt t="13074" x="8699500" y="2992438"/>
          <p14:tracePt t="13083" x="8620125" y="2897188"/>
          <p14:tracePt t="13090" x="8542338" y="2817813"/>
          <p14:tracePt t="13098" x="8445500" y="2730500"/>
          <p14:tracePt t="13106" x="8323263" y="2678113"/>
          <p14:tracePt t="13114" x="8193088" y="2625725"/>
          <p14:tracePt t="13122" x="8061325" y="2600325"/>
          <p14:tracePt t="13130" x="7931150" y="2590800"/>
          <p14:tracePt t="13138" x="7808913" y="2590800"/>
          <p14:tracePt t="13153" x="7696200" y="2608263"/>
          <p14:tracePt t="13155" x="7608888" y="2660650"/>
          <p14:tracePt t="13162" x="7521575" y="2730500"/>
          <p14:tracePt t="13170" x="7434263" y="2827338"/>
          <p14:tracePt t="13178" x="7372350" y="2949575"/>
          <p14:tracePt t="13186" x="7364413" y="3054350"/>
          <p14:tracePt t="13194" x="7319963" y="3211513"/>
          <p14:tracePt t="13203" x="7319963" y="3359150"/>
          <p14:tracePt t="13210" x="7319963" y="3489325"/>
          <p14:tracePt t="13219" x="7329488" y="3646488"/>
          <p14:tracePt t="13226" x="7346950" y="3751263"/>
          <p14:tracePt t="13235" x="7389813" y="3883025"/>
          <p14:tracePt t="13242" x="7459663" y="3978275"/>
          <p14:tracePt t="13252" x="7521575" y="4083050"/>
          <p14:tracePt t="13258" x="7591425" y="4144963"/>
          <p14:tracePt t="13266" x="7661275" y="4179888"/>
          <p14:tracePt t="13274" x="7748588" y="4197350"/>
          <p14:tracePt t="13282" x="7826375" y="4197350"/>
          <p14:tracePt t="13290" x="7913688" y="4197350"/>
          <p14:tracePt t="13298" x="8001000" y="4187825"/>
          <p14:tracePt t="13306" x="8078788" y="4110038"/>
          <p14:tracePt t="13314" x="8158163" y="4030663"/>
          <p14:tracePt t="13322" x="8228013" y="3908425"/>
          <p14:tracePt t="13330" x="8288338" y="3813175"/>
          <p14:tracePt t="13338" x="8332788" y="3681413"/>
          <p14:tracePt t="13346" x="8375650" y="3551238"/>
          <p14:tracePt t="13354" x="8375650" y="3421063"/>
          <p14:tracePt t="13362" x="8375650" y="3298825"/>
          <p14:tracePt t="13370" x="8375650" y="3184525"/>
          <p14:tracePt t="13378" x="8332788" y="3054350"/>
          <p14:tracePt t="13386" x="8262938" y="2940050"/>
          <p14:tracePt t="13394" x="8201025" y="2817813"/>
          <p14:tracePt t="13403" x="8113713" y="2757488"/>
          <p14:tracePt t="13410" x="8001000" y="2687638"/>
          <p14:tracePt t="13419" x="7888288" y="2643188"/>
          <p14:tracePt t="13426" x="7766050" y="2625725"/>
          <p14:tracePt t="13435" x="7661275" y="2600325"/>
          <p14:tracePt t="13442" x="7564438" y="2600325"/>
          <p14:tracePt t="13452" x="7486650" y="2600325"/>
          <p14:tracePt t="13458" x="7389813" y="2643188"/>
          <p14:tracePt t="13469" x="7312025" y="2713038"/>
          <p14:tracePt t="13474" x="7242175" y="2835275"/>
          <p14:tracePt t="13486" x="7189788" y="2967038"/>
          <p14:tracePt t="13490" x="7154863" y="3124200"/>
          <p14:tracePt t="13498" x="7145338" y="3298825"/>
          <p14:tracePt t="13506" x="7145338" y="3436938"/>
          <p14:tracePt t="13514" x="7145338" y="3586163"/>
          <p14:tracePt t="13522" x="7145338" y="3743325"/>
          <p14:tracePt t="13530" x="7172325" y="3873500"/>
          <p14:tracePt t="13538" x="7242175" y="3978275"/>
          <p14:tracePt t="13546" x="7329488" y="4083050"/>
          <p14:tracePt t="13554" x="7399338" y="4127500"/>
          <p14:tracePt t="13562" x="7486650" y="4144963"/>
          <p14:tracePt t="13570" x="7608888" y="4152900"/>
          <p14:tracePt t="13578" x="7704138" y="4152900"/>
          <p14:tracePt t="13586" x="7826375" y="4152900"/>
          <p14:tracePt t="13594" x="7905750" y="4100513"/>
          <p14:tracePt t="13602" x="8001000" y="3995738"/>
          <p14:tracePt t="13610" x="8088313" y="3865563"/>
          <p14:tracePt t="13619" x="8158163" y="3751263"/>
          <p14:tracePt t="13626" x="8201025" y="3621088"/>
          <p14:tracePt t="13635" x="8210550" y="3471863"/>
          <p14:tracePt t="13642" x="8218488" y="3341688"/>
          <p14:tracePt t="13652" x="8218488" y="3184525"/>
          <p14:tracePt t="13658" x="8183563" y="3071813"/>
          <p14:tracePt t="13669" x="8131175" y="2967038"/>
          <p14:tracePt t="13674" x="8061325" y="2852738"/>
          <p14:tracePt t="13682" x="7975600" y="2730500"/>
          <p14:tracePt t="13690" x="7888288" y="2643188"/>
          <p14:tracePt t="13698" x="7800975" y="2573338"/>
          <p14:tracePt t="13706" x="7696200" y="2503488"/>
          <p14:tracePt t="13714" x="7616825" y="2460625"/>
          <p14:tracePt t="13722" x="7494588" y="2443163"/>
          <p14:tracePt t="13730" x="7389813" y="2443163"/>
          <p14:tracePt t="13738" x="7285038" y="2443163"/>
          <p14:tracePt t="13746" x="7180263" y="2468563"/>
          <p14:tracePt t="13754" x="7067550" y="2565400"/>
          <p14:tracePt t="13762" x="6980238" y="2695575"/>
          <p14:tracePt t="13770" x="6918325" y="2862263"/>
          <p14:tracePt t="13778" x="6875463" y="3036888"/>
          <p14:tracePt t="13786" x="6865938" y="3254375"/>
          <p14:tracePt t="13794" x="6865938" y="3446463"/>
          <p14:tracePt t="13802" x="6892925" y="3646488"/>
          <p14:tracePt t="13810" x="6945313" y="3821113"/>
          <p14:tracePt t="13819" x="7023100" y="3978275"/>
          <p14:tracePt t="13826" x="7119938" y="4187825"/>
          <p14:tracePt t="13836" x="7224713" y="4310063"/>
          <p14:tracePt t="13842" x="7381875" y="4414838"/>
          <p14:tracePt t="13852" x="7512050" y="4476750"/>
          <p14:tracePt t="13858" x="7678738" y="4494213"/>
          <p14:tracePt t="13866" x="7826375" y="4502150"/>
          <p14:tracePt t="13874" x="8008938" y="4502150"/>
          <p14:tracePt t="13882" x="8131175" y="4432300"/>
          <p14:tracePt t="13891" x="8270875" y="4337050"/>
          <p14:tracePt t="13898" x="8375650" y="4232275"/>
          <p14:tracePt t="13906" x="8462963" y="4100513"/>
          <p14:tracePt t="13914" x="8532813" y="3943350"/>
          <p14:tracePt t="13922" x="8577263" y="3795713"/>
          <p14:tracePt t="13930" x="8602663" y="3638550"/>
          <p14:tracePt t="13938" x="8602663" y="3498850"/>
          <p14:tracePt t="13946" x="8602663" y="3341688"/>
          <p14:tracePt t="13954" x="8602663" y="3201988"/>
          <p14:tracePt t="13962" x="8567738" y="3071813"/>
          <p14:tracePt t="13970" x="8497888" y="2940050"/>
          <p14:tracePt t="13978" x="8410575" y="2817813"/>
          <p14:tracePt t="13986" x="8305800" y="2713038"/>
          <p14:tracePt t="13994" x="8193088" y="2635250"/>
          <p14:tracePt t="14002" x="8070850" y="2582863"/>
          <p14:tracePt t="14010" x="7966075" y="2538413"/>
          <p14:tracePt t="14019" x="7826375" y="2530475"/>
          <p14:tracePt t="14026" x="7696200" y="2530475"/>
          <p14:tracePt t="14036" x="7546975" y="2530475"/>
          <p14:tracePt t="14042" x="7416800" y="2600325"/>
          <p14:tracePt t="14052" x="7312025" y="2670175"/>
          <p14:tracePt t="14058" x="7189788" y="2774950"/>
          <p14:tracePt t="14066" x="7102475" y="2887663"/>
          <p14:tracePt t="14074" x="7040563" y="3044825"/>
          <p14:tracePt t="14082" x="6997700" y="3211513"/>
          <p14:tracePt t="14090" x="6980238" y="3368675"/>
          <p14:tracePt t="14098" x="6980238" y="3541713"/>
          <p14:tracePt t="14106" x="7005638" y="3716338"/>
          <p14:tracePt t="14115" x="7075488" y="3883025"/>
          <p14:tracePt t="14122" x="7172325" y="4022725"/>
          <p14:tracePt t="14130" x="7285038" y="4179888"/>
          <p14:tracePt t="14138" x="7416800" y="4310063"/>
          <p14:tracePt t="14153" x="7573963" y="4414838"/>
          <p14:tracePt t="14155" x="7748588" y="4484688"/>
          <p14:tracePt t="14162" x="7940675" y="4537075"/>
          <p14:tracePt t="14170" x="8123238" y="4564063"/>
          <p14:tracePt t="14178" x="8305800" y="4564063"/>
          <p14:tracePt t="14186" x="8480425" y="4546600"/>
          <p14:tracePt t="14194" x="8602663" y="4476750"/>
          <p14:tracePt t="14203" x="8724900" y="4379913"/>
          <p14:tracePt t="14210" x="8794750" y="4275138"/>
          <p14:tracePt t="14219" x="8874125" y="4144963"/>
          <p14:tracePt t="14226" x="8943975" y="3978275"/>
          <p14:tracePt t="14236" x="8961438" y="3848100"/>
          <p14:tracePt t="14242" x="8969375" y="3690938"/>
          <p14:tracePt t="14252" x="8969375" y="3541713"/>
          <p14:tracePt t="14258" x="8969375" y="3386138"/>
          <p14:tracePt t="14269" x="8934450" y="3246438"/>
          <p14:tracePt t="14274" x="8891588" y="3114675"/>
          <p14:tracePt t="14282" x="8839200" y="2984500"/>
          <p14:tracePt t="14290" x="8769350" y="2852738"/>
          <p14:tracePt t="14298" x="8699500" y="2747963"/>
          <p14:tracePt t="14306" x="8620125" y="2643188"/>
          <p14:tracePt t="14314" x="8507413" y="2547938"/>
          <p14:tracePt t="14322" x="8410575" y="2486025"/>
          <p14:tracePt t="14330" x="8305800" y="2425700"/>
          <p14:tracePt t="14338" x="8183563" y="2416175"/>
          <p14:tracePt t="14346" x="8061325" y="2408238"/>
          <p14:tracePt t="14354" x="7958138" y="2408238"/>
          <p14:tracePt t="14362" x="7835900" y="2451100"/>
          <p14:tracePt t="14370" x="7696200" y="2530475"/>
          <p14:tracePt t="14378" x="7546975" y="2643188"/>
          <p14:tracePt t="14386" x="7407275" y="2774950"/>
          <p14:tracePt t="14394" x="7302500" y="2887663"/>
          <p14:tracePt t="14402" x="7197725" y="3044825"/>
          <p14:tracePt t="14410" x="7137400" y="3194050"/>
          <p14:tracePt t="14419" x="7102475" y="3341688"/>
          <p14:tracePt t="14426" x="7092950" y="3489325"/>
          <p14:tracePt t="14435" x="7092950" y="3621088"/>
          <p14:tracePt t="14442" x="7119938" y="3751263"/>
          <p14:tracePt t="14452" x="7180263" y="3873500"/>
          <p14:tracePt t="14458" x="7267575" y="3995738"/>
          <p14:tracePt t="14466" x="7372350" y="4092575"/>
          <p14:tracePt t="14474" x="7512050" y="4179888"/>
          <p14:tracePt t="14482" x="7616825" y="4214813"/>
          <p14:tracePt t="14490" x="7766050" y="4240213"/>
          <p14:tracePt t="14498" x="7896225" y="4240213"/>
          <p14:tracePt t="14506" x="8035925" y="4240213"/>
          <p14:tracePt t="14514" x="8166100" y="4240213"/>
          <p14:tracePt t="14522" x="8270875" y="4170363"/>
          <p14:tracePt t="14530" x="8375650" y="4100513"/>
          <p14:tracePt t="14538" x="8445500" y="3995738"/>
          <p14:tracePt t="14546" x="8507413" y="3848100"/>
          <p14:tracePt t="14554" x="8550275" y="3708400"/>
          <p14:tracePt t="14562" x="8577263" y="3559175"/>
          <p14:tracePt t="14570" x="8594725" y="3403600"/>
          <p14:tracePt t="14578" x="8594725" y="3236913"/>
          <p14:tracePt t="14586" x="8594725" y="3079750"/>
          <p14:tracePt t="14594" x="8577263" y="2905125"/>
          <p14:tracePt t="14602" x="8524875" y="2774950"/>
          <p14:tracePt t="14610" x="8455025" y="2643188"/>
          <p14:tracePt t="14619" x="8393113" y="2530475"/>
          <p14:tracePt t="14626" x="8288338" y="2425700"/>
          <p14:tracePt t="14635" x="8201025" y="2355850"/>
          <p14:tracePt t="14642" x="8096250" y="2293938"/>
          <p14:tracePt t="14652" x="7975600" y="2251075"/>
          <p14:tracePt t="14658" x="7853363" y="2243138"/>
          <p14:tracePt t="14669" x="7748588" y="2243138"/>
          <p14:tracePt t="14674" x="7608888" y="2251075"/>
          <p14:tracePt t="14682" x="7521575" y="2320925"/>
          <p14:tracePt t="14690" x="7434263" y="2408238"/>
          <p14:tracePt t="14699" x="7354888" y="2530475"/>
          <p14:tracePt t="14706" x="7277100" y="2687638"/>
          <p14:tracePt t="14714" x="7242175" y="2827338"/>
          <p14:tracePt t="14722" x="7242175" y="3009900"/>
          <p14:tracePt t="14731" x="7224713" y="3176588"/>
          <p14:tracePt t="14738" x="7224713" y="3341688"/>
          <p14:tracePt t="14746" x="7267575" y="3516313"/>
          <p14:tracePt t="14754" x="7329488" y="3656013"/>
          <p14:tracePt t="14762" x="7399338" y="3795713"/>
          <p14:tracePt t="14771" x="7512050" y="3935413"/>
          <p14:tracePt t="14778" x="7599363" y="4048125"/>
          <p14:tracePt t="14786" x="7704138" y="4135438"/>
          <p14:tracePt t="14794" x="7791450" y="4187825"/>
          <p14:tracePt t="14802" x="7878763" y="4214813"/>
          <p14:tracePt t="14810" x="7993063" y="4214813"/>
          <p14:tracePt t="14819" x="8096250" y="4214813"/>
          <p14:tracePt t="14826" x="8201025" y="4152900"/>
          <p14:tracePt t="14835" x="8288338" y="4065588"/>
          <p14:tracePt t="14842" x="8385175" y="3935413"/>
          <p14:tracePt t="14850" x="8437563" y="3778250"/>
          <p14:tracePt t="14857" x="8489950" y="3629025"/>
          <p14:tracePt t="14868" x="8532813" y="3454400"/>
          <p14:tracePt t="14873" x="8550275" y="3254375"/>
          <p14:tracePt t="14881" x="8550275" y="3079750"/>
          <p14:tracePt t="14889" x="8550275" y="2932113"/>
          <p14:tracePt t="14898" x="8550275" y="2765425"/>
          <p14:tracePt t="14906" x="8497888" y="2635250"/>
          <p14:tracePt t="14913" x="8410575" y="2513013"/>
          <p14:tracePt t="14921" x="8323263" y="2416175"/>
          <p14:tracePt t="14930" x="8218488" y="2328863"/>
          <p14:tracePt t="14937" x="8088313" y="2278063"/>
          <p14:tracePt t="14945" x="7923213" y="2251075"/>
          <p14:tracePt t="14953" x="7756525" y="2251075"/>
          <p14:tracePt t="14961" x="7608888" y="2251075"/>
          <p14:tracePt t="14969" x="7442200" y="2338388"/>
          <p14:tracePt t="14977" x="7346950" y="2408238"/>
          <p14:tracePt t="14985" x="7224713" y="2530475"/>
          <p14:tracePt t="14993" x="7154863" y="2652713"/>
          <p14:tracePt t="15001" x="7102475" y="2792413"/>
          <p14:tracePt t="15009" x="7085013" y="2932113"/>
          <p14:tracePt t="15018" x="7058025" y="3054350"/>
          <p14:tracePt t="15025" x="7058025" y="3184525"/>
          <p14:tracePt t="15033" x="7067550" y="3316288"/>
          <p14:tracePt t="15041" x="7092950" y="3394075"/>
          <p14:tracePt t="15051" x="7162800" y="3481388"/>
          <p14:tracePt t="15058" x="7215188" y="3533775"/>
          <p14:tracePt t="15067" x="7302500" y="3576638"/>
          <p14:tracePt t="15073" x="7381875" y="3611563"/>
          <p14:tracePt t="15082" x="7477125" y="3629025"/>
          <p14:tracePt t="15089" x="7556500" y="3629025"/>
          <p14:tracePt t="15097" x="7616825" y="3646488"/>
          <p14:tracePt t="15106" x="7661275" y="3646488"/>
          <p14:tracePt t="15154" x="7591425" y="3621088"/>
          <p14:tracePt t="15161" x="7529513" y="3603625"/>
          <p14:tracePt t="15169" x="7494588" y="3603625"/>
          <p14:tracePt t="33587" x="7442200" y="3603625"/>
          <p14:tracePt t="33596" x="7319963" y="3603625"/>
          <p14:tracePt t="33602" x="7180263" y="3603625"/>
          <p14:tracePt t="33611" x="7040563" y="3559175"/>
          <p14:tracePt t="33619" x="6918325" y="3533775"/>
          <p14:tracePt t="33627" x="6840538" y="3516313"/>
          <p14:tracePt t="33634" x="6797675" y="3516313"/>
          <p14:tracePt t="33698" x="6823075" y="3516313"/>
          <p14:tracePt t="33706" x="6850063" y="3516313"/>
          <p14:tracePt t="33713" x="6892925" y="3524250"/>
          <p14:tracePt t="33722" x="6910388" y="3541713"/>
          <p14:tracePt t="33731" x="6918325" y="3603625"/>
          <p14:tracePt t="33738" x="6945313" y="3646488"/>
          <p14:tracePt t="33747" x="6953250" y="3690938"/>
          <p14:tracePt t="33754" x="6953250" y="3708400"/>
          <p14:tracePt t="33764" x="6962775" y="3733800"/>
          <p14:tracePt t="33770" x="6980238" y="3743325"/>
          <p14:tracePt t="33780" x="6997700" y="3778250"/>
          <p14:tracePt t="33786" x="7040563" y="3795713"/>
          <p14:tracePt t="33794" x="7050088" y="3795713"/>
          <p14:tracePt t="33802" x="7137400" y="3803650"/>
          <p14:tracePt t="33810" x="7242175" y="3821113"/>
          <p14:tracePt t="33818" x="7346950" y="3821113"/>
          <p14:tracePt t="33826" x="7442200" y="3821113"/>
          <p14:tracePt t="33834" x="7546975" y="3821113"/>
          <p14:tracePt t="33842" x="7616825" y="3821113"/>
          <p14:tracePt t="33850" x="7661275" y="3821113"/>
          <p14:tracePt t="33858" x="7704138" y="3821113"/>
          <p14:tracePt t="33866" x="7766050" y="3821113"/>
          <p14:tracePt t="33874" x="7783513" y="3803650"/>
          <p14:tracePt t="33882" x="7826375" y="3795713"/>
          <p14:tracePt t="33890" x="7870825" y="3778250"/>
          <p14:tracePt t="33898" x="7878763" y="3778250"/>
          <p14:tracePt t="33906" x="7923213" y="3768725"/>
          <p14:tracePt t="33915" x="7940675" y="3768725"/>
          <p14:tracePt t="33922" x="7993063" y="3751263"/>
          <p14:tracePt t="33930" x="8008938" y="3733800"/>
          <p14:tracePt t="33938" x="8053388" y="3725863"/>
          <p14:tracePt t="33947" x="8096250" y="3716338"/>
          <p14:tracePt t="33954" x="8131175" y="3681413"/>
          <p14:tracePt t="33963" x="8175625" y="3673475"/>
          <p14:tracePt t="33970" x="8210550" y="3673475"/>
          <p14:tracePt t="33981" x="8253413" y="3663950"/>
          <p14:tracePt t="33986" x="8288338" y="3629025"/>
          <p14:tracePt t="33997" x="8305800" y="3621088"/>
          <p14:tracePt t="34002" x="8340725" y="3603625"/>
          <p14:tracePt t="34011" x="8375650" y="3576638"/>
          <p14:tracePt t="34018" x="8385175" y="3559175"/>
          <p14:tracePt t="34026" x="8402638" y="3551238"/>
          <p14:tracePt t="34034" x="8437563" y="3516313"/>
          <p14:tracePt t="34042" x="8445500" y="3498850"/>
          <p14:tracePt t="34050" x="8445500" y="3463925"/>
          <p14:tracePt t="34058" x="8472488" y="3421063"/>
          <p14:tracePt t="34066" x="8480425" y="3376613"/>
          <p14:tracePt t="34074" x="8480425" y="3359150"/>
          <p14:tracePt t="34083" x="8480425" y="3316288"/>
          <p14:tracePt t="34090" x="8489950" y="3271838"/>
          <p14:tracePt t="34098" x="8489950" y="3236913"/>
          <p14:tracePt t="34106" x="8489950" y="3201988"/>
          <p14:tracePt t="34114" x="8489950" y="3184525"/>
          <p14:tracePt t="34122" x="8489950" y="3149600"/>
          <p14:tracePt t="34131" x="8489950" y="3141663"/>
          <p14:tracePt t="34138" x="8489950" y="3124200"/>
          <p14:tracePt t="34147" x="8489950" y="3106738"/>
          <p14:tracePt t="34165" x="8489950" y="3079750"/>
          <p14:tracePt t="34170" x="8489950" y="3071813"/>
          <p14:tracePt t="34181" x="8489950" y="3036888"/>
          <p14:tracePt t="34186" x="8480425" y="3027363"/>
          <p14:tracePt t="34194" x="8462963" y="3019425"/>
          <p14:tracePt t="34202" x="8445500" y="2984500"/>
          <p14:tracePt t="34210" x="8445500" y="2974975"/>
          <p14:tracePt t="34218" x="8420100" y="2940050"/>
          <p14:tracePt t="34226" x="8410575" y="2932113"/>
          <p14:tracePt t="34234" x="8402638" y="2905125"/>
          <p14:tracePt t="34242" x="8367713" y="2852738"/>
          <p14:tracePt t="34250" x="8358188" y="2844800"/>
          <p14:tracePt t="34258" x="8350250" y="2817813"/>
          <p14:tracePt t="34266" x="8332788" y="2809875"/>
          <p14:tracePt t="34274" x="8323263" y="2792413"/>
          <p14:tracePt t="34282" x="8315325" y="2774950"/>
          <p14:tracePt t="34290" x="8288338" y="2757488"/>
          <p14:tracePt t="34306" x="8270875" y="2757488"/>
          <p14:tracePt t="34314" x="8262938" y="2747963"/>
          <p14:tracePt t="34322" x="8235950" y="2747963"/>
          <p14:tracePt t="34330" x="8218488" y="2730500"/>
          <p14:tracePt t="34338" x="8201025" y="2730500"/>
          <p14:tracePt t="34347" x="8193088" y="2730500"/>
          <p14:tracePt t="34354" x="8183563" y="2730500"/>
          <p14:tracePt t="34364" x="8158163" y="2730500"/>
          <p14:tracePt t="34386" x="8140700" y="2730500"/>
          <p14:tracePt t="34402" x="8131175" y="2730500"/>
          <p14:tracePt t="34410" x="8105775" y="2730500"/>
          <p14:tracePt t="34418" x="8096250" y="2730500"/>
          <p14:tracePt t="34426" x="8070850" y="2730500"/>
          <p14:tracePt t="34434" x="8043863" y="2730500"/>
          <p14:tracePt t="34443" x="8018463" y="2730500"/>
          <p14:tracePt t="34450" x="7983538" y="2740025"/>
          <p14:tracePt t="34458" x="7958138" y="2757488"/>
          <p14:tracePt t="34466" x="7940675" y="2757488"/>
          <p14:tracePt t="34474" x="7913688" y="2782888"/>
          <p14:tracePt t="34490" x="7878763" y="2782888"/>
          <p14:tracePt t="34498" x="7870825" y="2792413"/>
          <p14:tracePt t="34506" x="7843838" y="2800350"/>
          <p14:tracePt t="34513" x="7835900" y="2817813"/>
          <p14:tracePt t="34522" x="7808913" y="2827338"/>
          <p14:tracePt t="34530" x="7791450" y="2844800"/>
          <p14:tracePt t="34538" x="7783513" y="2844800"/>
          <p14:tracePt t="34547" x="7756525" y="2870200"/>
          <p14:tracePt t="34554" x="7748588" y="2879725"/>
          <p14:tracePt t="34563" x="7721600" y="2905125"/>
          <p14:tracePt t="34570" x="7696200" y="2932113"/>
          <p14:tracePt t="34581" x="7678738" y="2949575"/>
          <p14:tracePt t="34586" x="7661275" y="2967038"/>
          <p14:tracePt t="34594" x="7651750" y="2992438"/>
          <p14:tracePt t="34602" x="7634288" y="3019425"/>
          <p14:tracePt t="34610" x="7616825" y="3062288"/>
          <p14:tracePt t="34618" x="7608888" y="3097213"/>
          <p14:tracePt t="34626" x="7591425" y="3141663"/>
          <p14:tracePt t="34634" x="7581900" y="3184525"/>
          <p14:tracePt t="34642" x="7581900" y="3228975"/>
          <p14:tracePt t="34650" x="7573963" y="3271838"/>
          <p14:tracePt t="34658" x="7573963" y="3316288"/>
          <p14:tracePt t="34666" x="7546975" y="3368675"/>
          <p14:tracePt t="34674" x="7539038" y="3429000"/>
          <p14:tracePt t="34682" x="7539038" y="3481388"/>
          <p14:tracePt t="34690" x="7539038" y="3524250"/>
          <p14:tracePt t="34698" x="7539038" y="3576638"/>
          <p14:tracePt t="34706" x="7539038" y="3621088"/>
          <p14:tracePt t="34714" x="7539038" y="3656013"/>
          <p14:tracePt t="34722" x="7539038" y="3698875"/>
          <p14:tracePt t="34730" x="7539038" y="3743325"/>
          <p14:tracePt t="34738" x="7546975" y="3786188"/>
          <p14:tracePt t="34747" x="7556500" y="3821113"/>
          <p14:tracePt t="34754" x="7573963" y="3873500"/>
          <p14:tracePt t="34763" x="7573963" y="3890963"/>
          <p14:tracePt t="34770" x="7599363" y="3925888"/>
          <p14:tracePt t="34780" x="7608888" y="3952875"/>
          <p14:tracePt t="34786" x="7616825" y="3978275"/>
          <p14:tracePt t="34796" x="7634288" y="4013200"/>
          <p14:tracePt t="34802" x="7651750" y="4048125"/>
          <p14:tracePt t="34811" x="7661275" y="4065588"/>
          <p14:tracePt t="34818" x="7678738" y="4092575"/>
          <p14:tracePt t="34826" x="7696200" y="4127500"/>
          <p14:tracePt t="34834" x="7721600" y="4144963"/>
          <p14:tracePt t="34842" x="7731125" y="4170363"/>
          <p14:tracePt t="34850" x="7748588" y="4187825"/>
          <p14:tracePt t="34858" x="7773988" y="4214813"/>
          <p14:tracePt t="34866" x="7783513" y="4232275"/>
          <p14:tracePt t="34874" x="7791450" y="4240213"/>
          <p14:tracePt t="34882" x="7818438" y="4267200"/>
          <p14:tracePt t="34890" x="7826375" y="4275138"/>
          <p14:tracePt t="34898" x="7835900" y="4302125"/>
          <p14:tracePt t="34906" x="7853363" y="4310063"/>
          <p14:tracePt t="34914" x="7861300" y="4310063"/>
          <p14:tracePt t="34922" x="7870825" y="4310063"/>
          <p14:tracePt t="34930" x="7878763" y="4310063"/>
          <p14:tracePt t="34954" x="7905750" y="4310063"/>
          <p14:tracePt t="34963" x="7923213" y="4310063"/>
          <p14:tracePt t="34970" x="7940675" y="4310063"/>
          <p14:tracePt t="34980" x="7966075" y="4292600"/>
          <p14:tracePt t="34986" x="7993063" y="4284663"/>
          <p14:tracePt t="34997" x="8008938" y="4257675"/>
          <p14:tracePt t="35002" x="8035925" y="4257675"/>
          <p14:tracePt t="35011" x="8053388" y="4232275"/>
          <p14:tracePt t="35018" x="8070850" y="4214813"/>
          <p14:tracePt t="35026" x="8088313" y="4197350"/>
          <p14:tracePt t="35034" x="8113713" y="4170363"/>
          <p14:tracePt t="35042" x="8113713" y="4127500"/>
          <p14:tracePt t="35050" x="8131175" y="4110038"/>
          <p14:tracePt t="35058" x="8158163" y="4083050"/>
          <p14:tracePt t="35066" x="8166100" y="4065588"/>
          <p14:tracePt t="35074" x="8183563" y="4022725"/>
          <p14:tracePt t="35082" x="8210550" y="4013200"/>
          <p14:tracePt t="35090" x="8218488" y="3987800"/>
          <p14:tracePt t="35098" x="8218488" y="3970338"/>
          <p14:tracePt t="35106" x="8218488" y="3943350"/>
          <p14:tracePt t="35114" x="8228013" y="3900488"/>
          <p14:tracePt t="35122" x="8228013" y="3865563"/>
          <p14:tracePt t="35131" x="8228013" y="3848100"/>
          <p14:tracePt t="35138" x="8228013" y="3813175"/>
          <p14:tracePt t="35147" x="8228013" y="3778250"/>
          <p14:tracePt t="35164" x="8228013" y="3708400"/>
          <p14:tracePt t="35170" x="8228013" y="3673475"/>
          <p14:tracePt t="35180" x="8228013" y="3638550"/>
          <p14:tracePt t="35186" x="8228013" y="3594100"/>
          <p14:tracePt t="35194" x="8228013" y="3559175"/>
          <p14:tracePt t="35202" x="8228013" y="3533775"/>
          <p14:tracePt t="35210" x="8228013" y="3498850"/>
          <p14:tracePt t="35218" x="8228013" y="3454400"/>
          <p14:tracePt t="35226" x="8228013" y="3421063"/>
          <p14:tracePt t="35234" x="8228013" y="3386138"/>
          <p14:tracePt t="35242" x="8218488" y="3341688"/>
          <p14:tracePt t="35250" x="8201025" y="3324225"/>
          <p14:tracePt t="35258" x="8193088" y="3289300"/>
          <p14:tracePt t="35266" x="8193088" y="3271838"/>
          <p14:tracePt t="35274" x="8183563" y="3246438"/>
          <p14:tracePt t="35282" x="8175625" y="3211513"/>
          <p14:tracePt t="35291" x="8148638" y="3167063"/>
          <p14:tracePt t="35298" x="8140700" y="3149600"/>
          <p14:tracePt t="35306" x="8131175" y="3106738"/>
          <p14:tracePt t="35313" x="8096250" y="3071813"/>
          <p14:tracePt t="35322" x="8088313" y="3027363"/>
          <p14:tracePt t="35330" x="8070850" y="3009900"/>
          <p14:tracePt t="35338" x="8061325" y="2984500"/>
          <p14:tracePt t="35347" x="8043863" y="2967038"/>
          <p14:tracePt t="35354" x="8026400" y="2949575"/>
          <p14:tracePt t="35363" x="8008938" y="2922588"/>
          <p14:tracePt t="35380" x="7983538" y="2897188"/>
          <p14:tracePt t="35396" x="7966075" y="2879725"/>
          <p14:tracePt t="35402" x="7958138" y="2862263"/>
          <p14:tracePt t="35411" x="7940675" y="2862263"/>
          <p14:tracePt t="35418" x="7923213" y="2852738"/>
          <p14:tracePt t="35426" x="7913688" y="2844800"/>
          <p14:tracePt t="35434" x="7888288" y="2844800"/>
          <p14:tracePt t="35442" x="7878763" y="2844800"/>
          <p14:tracePt t="35450" x="7853363" y="2844800"/>
          <p14:tracePt t="35458" x="7835900" y="2844800"/>
          <p14:tracePt t="35466" x="7808913" y="2844800"/>
          <p14:tracePt t="35474" x="7783513" y="2844800"/>
          <p14:tracePt t="35482" x="7766050" y="2844800"/>
          <p14:tracePt t="35490" x="7748588" y="2817813"/>
          <p14:tracePt t="35499" x="7721600" y="2817813"/>
          <p14:tracePt t="35506" x="7704138" y="2817813"/>
          <p14:tracePt t="35514" x="7669213" y="2817813"/>
          <p14:tracePt t="35522" x="7661275" y="2817813"/>
          <p14:tracePt t="35530" x="7634288" y="2817813"/>
          <p14:tracePt t="35538" x="7616825" y="2817813"/>
          <p14:tracePt t="35547" x="7608888" y="2817813"/>
          <p14:tracePt t="35554" x="7581900" y="2817813"/>
          <p14:tracePt t="35563" x="7564438" y="2817813"/>
          <p14:tracePt t="35570" x="7529513" y="2835275"/>
          <p14:tracePt t="35581" x="7521575" y="2844800"/>
          <p14:tracePt t="35587" x="7494588" y="2879725"/>
          <p14:tracePt t="35597" x="7477125" y="2905125"/>
          <p14:tracePt t="35602" x="7442200" y="2932113"/>
          <p14:tracePt t="35612" x="7434263" y="2949575"/>
          <p14:tracePt t="35618" x="7407275" y="2992438"/>
          <p14:tracePt t="35627" x="7372350" y="3036888"/>
          <p14:tracePt t="35634" x="7364413" y="3079750"/>
          <p14:tracePt t="35642" x="7354888" y="3106738"/>
          <p14:tracePt t="35650" x="7329488" y="3149600"/>
          <p14:tracePt t="35658" x="7329488" y="3211513"/>
          <p14:tracePt t="35666" x="7329488" y="3254375"/>
          <p14:tracePt t="35674" x="7329488" y="3271838"/>
          <p14:tracePt t="35682" x="7329488" y="3324225"/>
          <p14:tracePt t="35690" x="7329488" y="3359150"/>
          <p14:tracePt t="35698" x="7329488" y="3411538"/>
          <p14:tracePt t="35706" x="7329488" y="3446463"/>
          <p14:tracePt t="35713" x="7346950" y="3489325"/>
          <p14:tracePt t="35722" x="7354888" y="3541713"/>
          <p14:tracePt t="35730" x="7389813" y="3611563"/>
          <p14:tracePt t="35738" x="7416800" y="3663950"/>
          <p14:tracePt t="35746" x="7442200" y="3708400"/>
          <p14:tracePt t="35754" x="7469188" y="3751263"/>
          <p14:tracePt t="35763" x="7512050" y="3803650"/>
          <p14:tracePt t="35770" x="7546975" y="3848100"/>
          <p14:tracePt t="35780" x="7573963" y="3890963"/>
          <p14:tracePt t="35786" x="7608888" y="3925888"/>
          <p14:tracePt t="35797" x="7643813" y="3960813"/>
          <p14:tracePt t="35802" x="7661275" y="3970338"/>
          <p14:tracePt t="35810" x="7704138" y="3995738"/>
          <p14:tracePt t="35818" x="7748588" y="3995738"/>
          <p14:tracePt t="35826" x="7783513" y="4013200"/>
          <p14:tracePt t="35834" x="7808913" y="4013200"/>
          <p14:tracePt t="35842" x="7861300" y="4013200"/>
          <p14:tracePt t="35850" x="7878763" y="4013200"/>
          <p14:tracePt t="35858" x="7940675" y="3987800"/>
          <p14:tracePt t="35866" x="7983538" y="3952875"/>
          <p14:tracePt t="35874" x="8043863" y="3908425"/>
          <p14:tracePt t="35882" x="8088313" y="3856038"/>
          <p14:tracePt t="35890" x="8123238" y="3803650"/>
          <p14:tracePt t="35898" x="8166100" y="3751263"/>
          <p14:tracePt t="35906" x="8175625" y="3690938"/>
          <p14:tracePt t="35915" x="8201025" y="3638550"/>
          <p14:tracePt t="35922" x="8201025" y="3576638"/>
          <p14:tracePt t="35929" x="8201025" y="3516313"/>
          <p14:tracePt t="35938" x="8201025" y="3454400"/>
          <p14:tracePt t="35946" x="8201025" y="3376613"/>
          <p14:tracePt t="35954" x="8201025" y="3324225"/>
          <p14:tracePt t="35963" x="8201025" y="3254375"/>
          <p14:tracePt t="35970" x="8183563" y="3201988"/>
          <p14:tracePt t="35980" x="8148638" y="3141663"/>
          <p14:tracePt t="35986" x="8113713" y="3079750"/>
          <p14:tracePt t="35996" x="8088313" y="3036888"/>
          <p14:tracePt t="36002" x="8061325" y="3019425"/>
          <p14:tracePt t="36010" x="8018463" y="2967038"/>
          <p14:tracePt t="36018" x="8001000" y="2949575"/>
          <p14:tracePt t="36026" x="7975600" y="2932113"/>
          <p14:tracePt t="36034" x="7931150" y="2922588"/>
          <p14:tracePt t="36043" x="7913688" y="2922588"/>
          <p14:tracePt t="36050" x="7853363" y="2905125"/>
          <p14:tracePt t="36058" x="7800975" y="2905125"/>
          <p14:tracePt t="36066" x="7748588" y="2905125"/>
          <p14:tracePt t="36074" x="7669213" y="2932113"/>
          <p14:tracePt t="36082" x="7591425" y="2967038"/>
          <p14:tracePt t="36090" x="7539038" y="3001963"/>
          <p14:tracePt t="36098" x="7442200" y="3062288"/>
          <p14:tracePt t="36106" x="7372350" y="3124200"/>
          <p14:tracePt t="36115" x="7312025" y="3176588"/>
          <p14:tracePt t="36122" x="7242175" y="3263900"/>
          <p14:tracePt t="36130" x="7197725" y="3324225"/>
          <p14:tracePt t="36138" x="7154863" y="3403600"/>
          <p14:tracePt t="36147" x="7137400" y="3471863"/>
          <p14:tracePt t="36164" x="7092950" y="3646488"/>
          <p14:tracePt t="36170" x="7092950" y="3733800"/>
          <p14:tracePt t="36180" x="7092950" y="3795713"/>
          <p14:tracePt t="36186" x="7092950" y="3883025"/>
          <p14:tracePt t="36197" x="7137400" y="3960813"/>
          <p14:tracePt t="36202" x="7180263" y="4040188"/>
          <p14:tracePt t="36210" x="7242175" y="4100513"/>
          <p14:tracePt t="36218" x="7302500" y="4179888"/>
          <p14:tracePt t="36227" x="7381875" y="4214813"/>
          <p14:tracePt t="36234" x="7442200" y="4257675"/>
          <p14:tracePt t="36242" x="7512050" y="4284663"/>
          <p14:tracePt t="36250" x="7573963" y="4319588"/>
          <p14:tracePt t="36258" x="7643813" y="4327525"/>
          <p14:tracePt t="36266" x="7704138" y="4344988"/>
          <p14:tracePt t="36274" x="7766050" y="4344988"/>
          <p14:tracePt t="36282" x="7808913" y="4327525"/>
          <p14:tracePt t="36290" x="7861300" y="4284663"/>
          <p14:tracePt t="36298" x="7940675" y="4214813"/>
          <p14:tracePt t="36306" x="7993063" y="4144963"/>
          <p14:tracePt t="36315" x="8053388" y="4030663"/>
          <p14:tracePt t="36322" x="8113713" y="3925888"/>
          <p14:tracePt t="36330" x="8158163" y="3803650"/>
          <p14:tracePt t="36338" x="8201025" y="3673475"/>
          <p14:tracePt t="36346" x="8218488" y="3559175"/>
          <p14:tracePt t="36354" x="8218488" y="3421063"/>
          <p14:tracePt t="36363" x="8218488" y="3298825"/>
          <p14:tracePt t="36370" x="8218488" y="3194050"/>
          <p14:tracePt t="36380" x="8218488" y="3071813"/>
          <p14:tracePt t="36386" x="8201025" y="2967038"/>
          <p14:tracePt t="36396" x="8158163" y="2852738"/>
          <p14:tracePt t="36402" x="8096250" y="2757488"/>
          <p14:tracePt t="36413" x="8026400" y="2678113"/>
          <p14:tracePt t="36418" x="7966075" y="2625725"/>
          <p14:tracePt t="36426" x="7896225" y="2582863"/>
          <p14:tracePt t="36434" x="7835900" y="2547938"/>
          <p14:tracePt t="36442" x="7756525" y="2538413"/>
          <p14:tracePt t="36450" x="7661275" y="2530475"/>
          <p14:tracePt t="36458" x="7564438" y="2530475"/>
          <p14:tracePt t="36466" x="7442200" y="2530475"/>
          <p14:tracePt t="36474" x="7364413" y="2565400"/>
          <p14:tracePt t="36482" x="7277100" y="2617788"/>
          <p14:tracePt t="36490" x="7215188" y="2670175"/>
          <p14:tracePt t="36498" x="7154863" y="2730500"/>
          <p14:tracePt t="36506" x="7102475" y="2835275"/>
          <p14:tracePt t="36514" x="7085013" y="2967038"/>
          <p14:tracePt t="36522" x="7085013" y="3089275"/>
          <p14:tracePt t="36529" x="7085013" y="3219450"/>
          <p14:tracePt t="36538" x="7085013" y="3368675"/>
          <p14:tracePt t="36547" x="7110413" y="3489325"/>
          <p14:tracePt t="36554" x="7162800" y="3621088"/>
          <p14:tracePt t="36563" x="7224713" y="3716338"/>
          <p14:tracePt t="36570" x="7302500" y="3821113"/>
          <p14:tracePt t="36580" x="7381875" y="3890963"/>
          <p14:tracePt t="36586" x="7459663" y="3935413"/>
          <p14:tracePt t="36597" x="7529513" y="3970338"/>
          <p14:tracePt t="36602" x="7591425" y="3970338"/>
          <p14:tracePt t="36611" x="7643813" y="3970338"/>
          <p14:tracePt t="36619" x="7678738" y="3970338"/>
          <p14:tracePt t="36627" x="7721600" y="3970338"/>
          <p14:tracePt t="36634" x="7739063" y="3943350"/>
          <p14:tracePt t="36642" x="7773988" y="3900488"/>
          <p14:tracePt t="36650" x="7783513" y="3848100"/>
          <p14:tracePt t="36658" x="7783513" y="3795713"/>
          <p14:tracePt t="36666" x="7783513" y="3751263"/>
          <p14:tracePt t="36674" x="7783513" y="3708400"/>
          <p14:tracePt t="36682" x="7783513" y="3673475"/>
          <p14:tracePt t="36690" x="7783513" y="3646488"/>
          <p14:tracePt t="36699" x="7783513" y="3621088"/>
          <p14:tracePt t="36706" x="7783513" y="3594100"/>
          <p14:tracePt t="36714" x="7783513" y="3586163"/>
          <p14:tracePt t="36738" x="7783513" y="3576638"/>
          <p14:tracePt t="36802" x="7766050" y="3603625"/>
          <p14:tracePt t="36810" x="7766050" y="3611563"/>
          <p14:tracePt t="36818" x="7756525" y="3656013"/>
          <p14:tracePt t="36826" x="7756525" y="3690938"/>
          <p14:tracePt t="36834" x="7756525" y="3733800"/>
          <p14:tracePt t="36842" x="7756525" y="3760788"/>
          <p14:tracePt t="36850" x="7756525" y="3803650"/>
          <p14:tracePt t="36858" x="7756525" y="3848100"/>
          <p14:tracePt t="36866" x="7748588" y="3908425"/>
          <p14:tracePt t="36874" x="7748588" y="3952875"/>
          <p14:tracePt t="36882" x="7748588" y="4005263"/>
          <p14:tracePt t="36890" x="7748588" y="4057650"/>
          <p14:tracePt t="36898" x="7748588" y="4110038"/>
          <p14:tracePt t="36906" x="7748588" y="4170363"/>
          <p14:tracePt t="36914" x="7748588" y="4222750"/>
          <p14:tracePt t="36922" x="7748588" y="4275138"/>
          <p14:tracePt t="36930" x="7748588" y="4327525"/>
          <p14:tracePt t="36938" x="7748588" y="4389438"/>
          <p14:tracePt t="36947" x="7748588" y="4441825"/>
          <p14:tracePt t="36954" x="7748588" y="4494213"/>
          <p14:tracePt t="36963" x="7748588" y="4546600"/>
          <p14:tracePt t="36970" x="7739063" y="4614863"/>
          <p14:tracePt t="36979" x="7739063" y="4667250"/>
          <p14:tracePt t="36986" x="7739063" y="4719638"/>
          <p14:tracePt t="36996" x="7739063" y="4781550"/>
          <p14:tracePt t="37002" x="7713663" y="4824413"/>
          <p14:tracePt t="37010" x="7713663" y="4868863"/>
          <p14:tracePt t="37018" x="7713663" y="4894263"/>
          <p14:tracePt t="37026" x="7713663" y="4938713"/>
          <p14:tracePt t="37034" x="7713663" y="4964113"/>
          <p14:tracePt t="37042" x="7713663" y="4981575"/>
          <p14:tracePt t="37050" x="7713663" y="4999038"/>
          <p14:tracePt t="37122" x="7704138" y="5008563"/>
          <p14:tracePt t="37154" x="7696200" y="5008563"/>
          <p14:tracePt t="37165" x="7669213" y="5008563"/>
          <p14:tracePt t="37170" x="7661275" y="5016500"/>
          <p14:tracePt t="37180" x="7634288" y="5026025"/>
          <p14:tracePt t="37196" x="7608888" y="5043488"/>
          <p14:tracePt t="37202" x="7591425" y="5051425"/>
          <p14:tracePt t="37210" x="7581900" y="5060950"/>
          <p14:tracePt t="37218" x="7573963" y="5068888"/>
          <p14:tracePt t="37227" x="7546975" y="5086350"/>
          <p14:tracePt t="37234" x="7529513" y="5086350"/>
          <p14:tracePt t="37242" x="7486650" y="5086350"/>
          <p14:tracePt t="37250" x="7442200" y="5086350"/>
          <p14:tracePt t="37258" x="7372350" y="5086350"/>
          <p14:tracePt t="37266" x="7277100" y="5086350"/>
          <p14:tracePt t="37274" x="7197725" y="5086350"/>
          <p14:tracePt t="37282" x="7092950" y="5086350"/>
          <p14:tracePt t="37290" x="6980238" y="5086350"/>
          <p14:tracePt t="37298" x="6840538" y="5086350"/>
          <p14:tracePt t="37306" x="6692900" y="5060950"/>
          <p14:tracePt t="37314" x="6500813" y="5043488"/>
          <p14:tracePt t="37322" x="6299200" y="5033963"/>
          <p14:tracePt t="37330" x="6169025" y="5033963"/>
          <p14:tracePt t="37338" x="6019800" y="5033963"/>
          <p14:tracePt t="37346" x="5907088" y="5033963"/>
          <p14:tracePt t="37354" x="5802313" y="5033963"/>
          <p14:tracePt t="37363" x="5749925" y="5033963"/>
          <p14:tracePt t="37370" x="5732463" y="5033963"/>
          <p14:tracePt t="37380" x="5707063" y="5033963"/>
          <p14:tracePt t="37386" x="5697538" y="5026025"/>
          <p14:tracePt t="37410" x="5672138" y="5026025"/>
          <p14:tracePt t="37418" x="5662613" y="5051425"/>
          <p14:tracePt t="37426" x="5645150" y="5103813"/>
          <p14:tracePt t="37434" x="5627688" y="5156200"/>
          <p14:tracePt t="37442" x="5619750" y="5226050"/>
          <p14:tracePt t="37450" x="5610225" y="5287963"/>
          <p14:tracePt t="37458" x="5610225" y="5348288"/>
          <p14:tracePt t="37466" x="5610225" y="5400675"/>
          <p14:tracePt t="37474" x="5610225" y="5480050"/>
          <p14:tracePt t="37482" x="5610225" y="5522913"/>
          <p14:tracePt t="37490" x="5645150" y="5575300"/>
          <p14:tracePt t="37498" x="5689600" y="5637213"/>
          <p14:tracePt t="37506" x="5715000" y="5680075"/>
          <p14:tracePt t="37514" x="5715000" y="5722938"/>
          <p14:tracePt t="37522" x="5767388" y="5767388"/>
          <p14:tracePt t="37530" x="5767388" y="5784850"/>
          <p14:tracePt t="37538" x="5775325" y="5792788"/>
          <p14:tracePt t="37554" x="5784850" y="5792788"/>
          <p14:tracePt t="37594" x="5802313" y="5792788"/>
          <p14:tracePt t="37602" x="5810250" y="5792788"/>
          <p14:tracePt t="37612" x="5819775" y="5784850"/>
          <p14:tracePt t="37794" x="5827713" y="5784850"/>
          <p14:tracePt t="37802" x="5959475" y="5827713"/>
          <p14:tracePt t="37812" x="6081713" y="5880100"/>
          <p14:tracePt t="37818" x="6203950" y="5932488"/>
          <p14:tracePt t="37826" x="6343650" y="5959475"/>
          <p14:tracePt t="37834" x="6438900" y="5976938"/>
          <p14:tracePt t="37842" x="6518275" y="5984875"/>
          <p14:tracePt t="37850" x="6613525" y="5984875"/>
          <p14:tracePt t="37858" x="6692900" y="5959475"/>
          <p14:tracePt t="37866" x="6788150" y="5897563"/>
          <p14:tracePt t="37874" x="6892925" y="5845175"/>
          <p14:tracePt t="37882" x="7005638" y="5740400"/>
          <p14:tracePt t="37890" x="7092950" y="5654675"/>
          <p14:tracePt t="37898" x="7172325" y="5549900"/>
          <p14:tracePt t="37906" x="7242175" y="5435600"/>
          <p14:tracePt t="37914" x="7267575" y="5330825"/>
          <p14:tracePt t="37922" x="7294563" y="5235575"/>
          <p14:tracePt t="37930" x="7302500" y="5148263"/>
          <p14:tracePt t="37938" x="7302500" y="5060950"/>
          <p14:tracePt t="37946" x="7302500" y="4991100"/>
          <p14:tracePt t="37954" x="7302500" y="4929188"/>
          <p14:tracePt t="37963" x="7302500" y="4851400"/>
          <p14:tracePt t="37970" x="7267575" y="4806950"/>
          <p14:tracePt t="37979" x="7242175" y="4754563"/>
          <p14:tracePt t="37986" x="7215188" y="4711700"/>
          <p14:tracePt t="37996" x="7197725" y="4684713"/>
          <p14:tracePt t="38002" x="7172325" y="4649788"/>
          <p14:tracePt t="38012" x="7172325" y="4632325"/>
          <p14:tracePt t="38018" x="7154863" y="4606925"/>
          <p14:tracePt t="38122" x="7145338" y="4589463"/>
          <p14:tracePt t="38138" x="7145338" y="4579938"/>
          <p14:tracePt t="38202" x="7137400" y="4564063"/>
          <p14:tracePt t="38210" x="7127875" y="4564063"/>
          <p14:tracePt t="50834" x="7067550" y="4554538"/>
          <p14:tracePt t="50842" x="6962775" y="4511675"/>
          <p14:tracePt t="50850" x="6823075" y="4449763"/>
          <p14:tracePt t="50859" x="6630988" y="4362450"/>
          <p14:tracePt t="50866" x="6438900" y="4232275"/>
          <p14:tracePt t="50876" x="6256338" y="4065588"/>
          <p14:tracePt t="50882" x="6089650" y="3890963"/>
          <p14:tracePt t="50890" x="5949950" y="3690938"/>
          <p14:tracePt t="50898" x="5775325" y="3506788"/>
          <p14:tracePt t="50906" x="5567363" y="3341688"/>
          <p14:tracePt t="50914" x="5313363" y="3167063"/>
          <p14:tracePt t="50922" x="4991100" y="2974975"/>
          <p14:tracePt t="50930" x="4649788" y="2809875"/>
          <p14:tracePt t="50938" x="4257675" y="2635250"/>
          <p14:tracePt t="50946" x="3821113" y="2513013"/>
          <p14:tracePt t="50954" x="3376613" y="2373313"/>
          <p14:tracePt t="50962" x="2905125" y="2293938"/>
          <p14:tracePt t="50970" x="2460625" y="2198688"/>
          <p14:tracePt t="50978" x="2033588" y="2155825"/>
          <p14:tracePt t="50986" x="1692275" y="2138363"/>
          <p14:tracePt t="50994" x="1422400" y="2138363"/>
          <p14:tracePt t="51002" x="1220788" y="2138363"/>
          <p14:tracePt t="51010" x="1135063" y="2181225"/>
          <p14:tracePt t="51018" x="1082675" y="2216150"/>
          <p14:tracePt t="51026" x="1047750" y="2260600"/>
          <p14:tracePt t="51034" x="1047750" y="2320925"/>
          <p14:tracePt t="51043" x="1047750" y="2443163"/>
          <p14:tracePt t="51050" x="1090613" y="2600325"/>
          <p14:tracePt t="51060" x="1143000" y="2740025"/>
          <p14:tracePt t="51066" x="1203325" y="2879725"/>
          <p14:tracePt t="51076" x="1282700" y="3019425"/>
          <p14:tracePt t="51082" x="1352550" y="3132138"/>
          <p14:tracePt t="51093" x="1404938" y="3219450"/>
          <p14:tracePt t="51098" x="1492250" y="3316288"/>
          <p14:tracePt t="51106" x="1544638" y="3368675"/>
          <p14:tracePt t="51114" x="1552575" y="3386138"/>
          <p14:tracePt t="51122" x="1570038" y="3386138"/>
          <p14:tracePt t="51130" x="1622425" y="3386138"/>
          <p14:tracePt t="51144" x="1701800" y="3289300"/>
          <p14:tracePt t="51146" x="1771650" y="3159125"/>
          <p14:tracePt t="51154" x="1858963" y="3019425"/>
          <p14:tracePt t="51162" x="1936750" y="2852738"/>
          <p14:tracePt t="51170" x="1989138" y="2660650"/>
          <p14:tracePt t="51178" x="2016125" y="2486025"/>
          <p14:tracePt t="51186" x="2051050" y="2320925"/>
          <p14:tracePt t="51194" x="2068513" y="2155825"/>
          <p14:tracePt t="51202" x="2068513" y="2016125"/>
          <p14:tracePt t="51209" x="2041525" y="1884363"/>
          <p14:tracePt t="51218" x="2024063" y="1797050"/>
          <p14:tracePt t="51226" x="1981200" y="1744663"/>
          <p14:tracePt t="51234" x="1919288" y="1674813"/>
          <p14:tracePt t="51243" x="1893888" y="1666875"/>
          <p14:tracePt t="51250" x="1831975" y="1657350"/>
          <p14:tracePt t="51259" x="1779588" y="1657350"/>
          <p14:tracePt t="51266" x="1719263" y="1692275"/>
          <p14:tracePt t="51276" x="1639888" y="1744663"/>
          <p14:tracePt t="51282" x="1544638" y="1831975"/>
          <p14:tracePt t="51290" x="1430338" y="1963738"/>
          <p14:tracePt t="51298" x="1352550" y="2103438"/>
          <p14:tracePt t="51306" x="1247775" y="2251075"/>
          <p14:tracePt t="51314" x="1168400" y="2398713"/>
          <p14:tracePt t="51322" x="1108075" y="2565400"/>
          <p14:tracePt t="51330" x="1065213" y="2705100"/>
          <p14:tracePt t="51338" x="1038225" y="2835275"/>
          <p14:tracePt t="51346" x="1038225" y="2949575"/>
          <p14:tracePt t="51354" x="1055688" y="3079750"/>
          <p14:tracePt t="51362" x="1090613" y="3167063"/>
          <p14:tracePt t="51370" x="1143000" y="3254375"/>
          <p14:tracePt t="51378" x="1220788" y="3324225"/>
          <p14:tracePt t="51386" x="1282700" y="3368675"/>
          <p14:tracePt t="51394" x="1377950" y="3386138"/>
          <p14:tracePt t="51402" x="1482725" y="3386138"/>
          <p14:tracePt t="51409" x="1587500" y="3386138"/>
          <p14:tracePt t="51418" x="1684338" y="3333750"/>
          <p14:tracePt t="51426" x="1806575" y="3246438"/>
          <p14:tracePt t="51434" x="1936750" y="3124200"/>
          <p14:tracePt t="51442" x="2051050" y="2992438"/>
          <p14:tracePt t="51450" x="2120900" y="2862263"/>
          <p14:tracePt t="51459" x="2208213" y="2722563"/>
          <p14:tracePt t="51466" x="2243138" y="2582863"/>
          <p14:tracePt t="51476" x="2268538" y="2486025"/>
          <p14:tracePt t="51482" x="2278063" y="2373313"/>
          <p14:tracePt t="51493" x="2278063" y="2268538"/>
          <p14:tracePt t="51498" x="2251075" y="2181225"/>
          <p14:tracePt t="51506" x="2198688" y="2111375"/>
          <p14:tracePt t="51514" x="2111375" y="2058988"/>
          <p14:tracePt t="51522" x="2033588" y="2033588"/>
          <p14:tracePt t="51530" x="1963738" y="2033588"/>
          <p14:tracePt t="51538" x="1858963" y="2033588"/>
          <p14:tracePt t="51546" x="1762125" y="2033588"/>
          <p14:tracePt t="51554" x="1657350" y="2120900"/>
          <p14:tracePt t="51562" x="1562100" y="2216150"/>
          <p14:tracePt t="51570" x="1474788" y="2346325"/>
          <p14:tracePt t="51578" x="1395413" y="2495550"/>
          <p14:tracePt t="51587" x="1325563" y="2652713"/>
          <p14:tracePt t="51594" x="1265238" y="2827338"/>
          <p14:tracePt t="51602" x="1247775" y="2992438"/>
          <p14:tracePt t="51610" x="1220788" y="3149600"/>
          <p14:tracePt t="51618" x="1220788" y="3306763"/>
          <p14:tracePt t="51626" x="1220788" y="3411538"/>
          <p14:tracePt t="51634" x="1247775" y="3516313"/>
          <p14:tracePt t="51643" x="1325563" y="3603625"/>
          <p14:tracePt t="51650" x="1404938" y="3646488"/>
          <p14:tracePt t="51659" x="1509713" y="3663950"/>
          <p14:tracePt t="51666" x="1622425" y="3663950"/>
          <p14:tracePt t="51676" x="1754188" y="3663950"/>
          <p14:tracePt t="51682" x="1876425" y="3629025"/>
          <p14:tracePt t="51692" x="2006600" y="3533775"/>
          <p14:tracePt t="51698" x="2138363" y="3411538"/>
          <p14:tracePt t="51706" x="2268538" y="3271838"/>
          <p14:tracePt t="51714" x="2373313" y="3106738"/>
          <p14:tracePt t="51722" x="2451100" y="2949575"/>
          <p14:tracePt t="51730" x="2495550" y="2800350"/>
          <p14:tracePt t="51738" x="2530475" y="2660650"/>
          <p14:tracePt t="51746" x="2530475" y="2530475"/>
          <p14:tracePt t="51754" x="2530475" y="2416175"/>
          <p14:tracePt t="51762" x="2530475" y="2311400"/>
          <p14:tracePt t="51770" x="2503488" y="2225675"/>
          <p14:tracePt t="51778" x="2443163" y="2155825"/>
          <p14:tracePt t="51786" x="2381250" y="2111375"/>
          <p14:tracePt t="51794" x="2311400" y="2093913"/>
          <p14:tracePt t="51802" x="2225675" y="2093913"/>
          <p14:tracePt t="51811" x="2138363" y="2093913"/>
          <p14:tracePt t="51818" x="2033588" y="2093913"/>
          <p14:tracePt t="51826" x="1901825" y="2181225"/>
          <p14:tracePt t="51834" x="1806575" y="2278063"/>
          <p14:tracePt t="51843" x="1684338" y="2433638"/>
          <p14:tracePt t="51850" x="1570038" y="2608263"/>
          <p14:tracePt t="51860" x="1465263" y="2792413"/>
          <p14:tracePt t="51866" x="1377950" y="3009900"/>
          <p14:tracePt t="51876" x="1343025" y="3211513"/>
          <p14:tracePt t="51882" x="1325563" y="3386138"/>
          <p14:tracePt t="51892" x="1308100" y="3541713"/>
          <p14:tracePt t="51898" x="1308100" y="3690938"/>
          <p14:tracePt t="51906" x="1335088" y="3821113"/>
          <p14:tracePt t="51914" x="1377950" y="3883025"/>
          <p14:tracePt t="51922" x="1457325" y="3935413"/>
          <p14:tracePt t="51930" x="1570038" y="3970338"/>
          <p14:tracePt t="51938" x="1666875" y="3970338"/>
          <p14:tracePt t="51946" x="1797050" y="3970338"/>
          <p14:tracePt t="51954" x="1919288" y="3890963"/>
          <p14:tracePt t="51962" x="2058988" y="3768725"/>
          <p14:tracePt t="51970" x="2198688" y="3629025"/>
          <p14:tracePt t="51978" x="2311400" y="3471863"/>
          <p14:tracePt t="51986" x="2416175" y="3298825"/>
          <p14:tracePt t="51994" x="2486025" y="3124200"/>
          <p14:tracePt t="52002" x="2538413" y="2949575"/>
          <p14:tracePt t="52010" x="2547938" y="2800350"/>
          <p14:tracePt t="52018" x="2555875" y="2635250"/>
          <p14:tracePt t="52026" x="2555875" y="2495550"/>
          <p14:tracePt t="52034" x="2555875" y="2381250"/>
          <p14:tracePt t="52042" x="2520950" y="2278063"/>
          <p14:tracePt t="52050" x="2513013" y="2208213"/>
          <p14:tracePt t="52059" x="2443163" y="2146300"/>
          <p14:tracePt t="52066" x="2373313" y="2103438"/>
          <p14:tracePt t="52076" x="2303463" y="2093913"/>
          <p14:tracePt t="52082" x="2225675" y="2076450"/>
          <p14:tracePt t="52093" x="2138363" y="2076450"/>
          <p14:tracePt t="52098" x="2041525" y="2128838"/>
          <p14:tracePt t="52106" x="1954213" y="2225675"/>
          <p14:tracePt t="52114" x="1858963" y="2355850"/>
          <p14:tracePt t="52122" x="1736725" y="2520950"/>
          <p14:tracePt t="52130" x="1639888" y="2695575"/>
          <p14:tracePt t="52138" x="1552575" y="2887663"/>
          <p14:tracePt t="52146" x="1474788" y="3106738"/>
          <p14:tracePt t="52154" x="1422400" y="3316288"/>
          <p14:tracePt t="52175" x="1370013" y="3629025"/>
          <p14:tracePt t="52179" x="1370013" y="3743325"/>
          <p14:tracePt t="52186" x="1395413" y="3821113"/>
          <p14:tracePt t="52194" x="1422400" y="3873500"/>
          <p14:tracePt t="52202" x="1482725" y="3908425"/>
          <p14:tracePt t="52210" x="1535113" y="3908425"/>
          <p14:tracePt t="52218" x="1614488" y="3908425"/>
          <p14:tracePt t="52226" x="1709738" y="3848100"/>
          <p14:tracePt t="52234" x="1797050" y="3751263"/>
          <p14:tracePt t="52243" x="1893888" y="3621088"/>
          <p14:tracePt t="52250" x="1989138" y="3463925"/>
          <p14:tracePt t="52259" x="2093913" y="3289300"/>
          <p14:tracePt t="52266" x="2163763" y="3106738"/>
          <p14:tracePt t="52276" x="2233613" y="2932113"/>
          <p14:tracePt t="52282" x="2268538" y="2757488"/>
          <p14:tracePt t="52292" x="2286000" y="2590800"/>
          <p14:tracePt t="52298" x="2311400" y="2460625"/>
          <p14:tracePt t="52306" x="2311400" y="2328863"/>
          <p14:tracePt t="52314" x="2311400" y="2233613"/>
          <p14:tracePt t="52322" x="2303463" y="2163763"/>
          <p14:tracePt t="52330" x="2260600" y="2120900"/>
          <p14:tracePt t="52338" x="2208213" y="2093913"/>
          <p14:tracePt t="52346" x="2128838" y="2076450"/>
          <p14:tracePt t="52354" x="2041525" y="2076450"/>
          <p14:tracePt t="52362" x="1963738" y="2076450"/>
          <p14:tracePt t="52370" x="1858963" y="2093913"/>
          <p14:tracePt t="52378" x="1762125" y="2190750"/>
          <p14:tracePt t="52386" x="1649413" y="2338388"/>
          <p14:tracePt t="52394" x="1587500" y="2495550"/>
          <p14:tracePt t="52402" x="1482725" y="2730500"/>
          <p14:tracePt t="52410" x="1422400" y="2949575"/>
          <p14:tracePt t="52418" x="1352550" y="3194050"/>
          <p14:tracePt t="52426" x="1335088" y="3394075"/>
          <p14:tracePt t="52434" x="1335088" y="3611563"/>
          <p14:tracePt t="52443" x="1335088" y="3795713"/>
          <p14:tracePt t="52450" x="1404938" y="3935413"/>
          <p14:tracePt t="52459" x="1465263" y="4057650"/>
          <p14:tracePt t="52466" x="1552575" y="4144963"/>
          <p14:tracePt t="52476" x="1657350" y="4187825"/>
          <p14:tracePt t="52482" x="1762125" y="4197350"/>
          <p14:tracePt t="52492" x="1884363" y="4197350"/>
          <p14:tracePt t="52498" x="2006600" y="4117975"/>
          <p14:tracePt t="52506" x="2103438" y="4013200"/>
          <p14:tracePt t="52514" x="2181225" y="3865563"/>
          <p14:tracePt t="52522" x="2251075" y="3690938"/>
          <p14:tracePt t="52530" x="2286000" y="3506788"/>
          <p14:tracePt t="52538" x="2328863" y="3289300"/>
          <p14:tracePt t="52547" x="2338388" y="3079750"/>
          <p14:tracePt t="52554" x="2311400" y="2922588"/>
          <p14:tracePt t="52562" x="2268538" y="2747963"/>
          <p14:tracePt t="52570" x="2208213" y="2582863"/>
          <p14:tracePt t="52578" x="2155825" y="2468563"/>
          <p14:tracePt t="52586" x="2076450" y="2373313"/>
          <p14:tracePt t="52594" x="2041525" y="2320925"/>
          <p14:tracePt t="52602" x="1989138" y="2293938"/>
          <p14:tracePt t="52611" x="1946275" y="2293938"/>
          <p14:tracePt t="52618" x="1893888" y="2293938"/>
          <p14:tracePt t="52626" x="1824038" y="2381250"/>
          <p14:tracePt t="52634" x="1762125" y="2520950"/>
          <p14:tracePt t="52642" x="1701800" y="2670175"/>
          <p14:tracePt t="52650" x="1649413" y="2922588"/>
          <p14:tracePt t="52659" x="1604963" y="3141663"/>
          <p14:tracePt t="52666" x="1587500" y="3359150"/>
          <p14:tracePt t="52675" x="1587500" y="3586163"/>
          <p14:tracePt t="52682" x="1597025" y="3778250"/>
          <p14:tracePt t="52692" x="1639888" y="3935413"/>
          <p14:tracePt t="52698" x="1709738" y="4048125"/>
          <p14:tracePt t="52706" x="1789113" y="4144963"/>
          <p14:tracePt t="52714" x="1858963" y="4179888"/>
          <p14:tracePt t="52722" x="1981200" y="4179888"/>
          <p14:tracePt t="52730" x="2120900" y="4127500"/>
          <p14:tracePt t="52738" x="2243138" y="4040188"/>
          <p14:tracePt t="52746" x="2398713" y="3908425"/>
          <p14:tracePt t="52754" x="2547938" y="3733800"/>
          <p14:tracePt t="52762" x="2670175" y="3559175"/>
          <p14:tracePt t="52770" x="2809875" y="3368675"/>
          <p14:tracePt t="52778" x="2922588" y="3149600"/>
          <p14:tracePt t="52786" x="3036888" y="2949575"/>
          <p14:tracePt t="52794" x="3141663" y="2765425"/>
          <p14:tracePt t="52802" x="3271838" y="2590800"/>
          <p14:tracePt t="52811" x="3429000" y="2425700"/>
          <p14:tracePt t="52818" x="3638550" y="2293938"/>
          <p14:tracePt t="52826" x="3900488" y="2208213"/>
          <p14:tracePt t="52834" x="4214813" y="2138363"/>
          <p14:tracePt t="52842" x="4564063" y="2093913"/>
          <p14:tracePt t="52850" x="4999038" y="2058988"/>
          <p14:tracePt t="52859" x="5453063" y="2051050"/>
          <p14:tracePt t="52866" x="5959475" y="2051050"/>
          <p14:tracePt t="52876" x="6483350" y="2085975"/>
          <p14:tracePt t="52882" x="7067550" y="2251075"/>
          <p14:tracePt t="52892" x="7616825" y="2443163"/>
          <p14:tracePt t="52898" x="8175625" y="2660650"/>
          <p14:tracePt t="52909" x="8769350" y="2870200"/>
          <p14:tracePt t="53218" x="9056688" y="3097213"/>
          <p14:tracePt t="53226" x="9013825" y="3106738"/>
          <p14:tracePt t="53234" x="8978900" y="3106738"/>
          <p14:tracePt t="53243" x="8961438" y="3106738"/>
          <p14:tracePt t="53250" x="8916988" y="3106738"/>
          <p14:tracePt t="53259" x="8891588" y="3124200"/>
          <p14:tracePt t="53266" x="8882063" y="3124200"/>
          <p14:tracePt t="53276" x="8856663" y="3124200"/>
          <p14:tracePt t="53355" x="8839200" y="3124200"/>
          <p14:tracePt t="53362" x="8786813" y="3124200"/>
          <p14:tracePt t="53370" x="8716963" y="3071813"/>
          <p14:tracePt t="53378" x="8682038" y="3019425"/>
          <p14:tracePt t="53386" x="8655050" y="2967038"/>
          <p14:tracePt t="53394" x="8612188" y="2897188"/>
          <p14:tracePt t="53403" x="8550275" y="2844800"/>
          <p14:tracePt t="53410" x="8507413" y="2792413"/>
          <p14:tracePt t="53418" x="8462963" y="2747963"/>
          <p14:tracePt t="53426" x="8393113" y="2705100"/>
          <p14:tracePt t="53434" x="8315325" y="2678113"/>
          <p14:tracePt t="53442" x="8235950" y="2660650"/>
          <p14:tracePt t="53450" x="8158163" y="2643188"/>
          <p14:tracePt t="53459" x="8088313" y="2643188"/>
          <p14:tracePt t="53466" x="8026400" y="2643188"/>
          <p14:tracePt t="53476" x="7975600" y="2643188"/>
          <p14:tracePt t="53482" x="7931150" y="2643188"/>
          <p14:tracePt t="53493" x="7888288" y="2670175"/>
          <p14:tracePt t="53498" x="7843838" y="2695575"/>
          <p14:tracePt t="53509" x="7808913" y="2730500"/>
          <p14:tracePt t="53514" x="7756525" y="2757488"/>
          <p14:tracePt t="53522" x="7704138" y="2817813"/>
          <p14:tracePt t="53530" x="7661275" y="2870200"/>
          <p14:tracePt t="53538" x="7608888" y="2932113"/>
          <p14:tracePt t="53546" x="7564438" y="2992438"/>
          <p14:tracePt t="53554" x="7521575" y="3054350"/>
          <p14:tracePt t="53562" x="7477125" y="3124200"/>
          <p14:tracePt t="53570" x="7442200" y="3184525"/>
          <p14:tracePt t="53578" x="7416800" y="3254375"/>
          <p14:tracePt t="53586" x="7416800" y="3316288"/>
          <p14:tracePt t="53594" x="7407275" y="3394075"/>
          <p14:tracePt t="53602" x="7407275" y="3471863"/>
          <p14:tracePt t="53610" x="7407275" y="3541713"/>
          <p14:tracePt t="53618" x="7416800" y="3629025"/>
          <p14:tracePt t="53626" x="7442200" y="3698875"/>
          <p14:tracePt t="53634" x="7477125" y="3778250"/>
          <p14:tracePt t="53642" x="7512050" y="3838575"/>
          <p14:tracePt t="53650" x="7556500" y="3890963"/>
          <p14:tracePt t="53659" x="7573963" y="3925888"/>
          <p14:tracePt t="53666" x="7616825" y="3970338"/>
          <p14:tracePt t="53675" x="7643813" y="3995738"/>
          <p14:tracePt t="53682" x="7678738" y="4022725"/>
          <p14:tracePt t="53692" x="7704138" y="4022725"/>
          <p14:tracePt t="53698" x="7731125" y="4040188"/>
          <p14:tracePt t="53709" x="7773988" y="4040188"/>
          <p14:tracePt t="53714" x="7826375" y="4040188"/>
          <p14:tracePt t="53722" x="7870825" y="4040188"/>
          <p14:tracePt t="53730" x="7940675" y="4013200"/>
          <p14:tracePt t="53738" x="8001000" y="3952875"/>
          <p14:tracePt t="53746" x="8053388" y="3900488"/>
          <p14:tracePt t="53755" x="8113713" y="3838575"/>
          <p14:tracePt t="53762" x="8158163" y="3760788"/>
          <p14:tracePt t="53770" x="8183563" y="3716338"/>
          <p14:tracePt t="53778" x="8218488" y="3638550"/>
          <p14:tracePt t="53786" x="8228013" y="3559175"/>
          <p14:tracePt t="53794" x="8228013" y="3471863"/>
          <p14:tracePt t="53802" x="8228013" y="3403600"/>
          <p14:tracePt t="53810" x="8228013" y="3316288"/>
          <p14:tracePt t="53818" x="8193088" y="3236913"/>
          <p14:tracePt t="53826" x="8175625" y="3194050"/>
          <p14:tracePt t="53834" x="8140700" y="3141663"/>
          <p14:tracePt t="53843" x="8105775" y="3097213"/>
          <p14:tracePt t="53850" x="8061325" y="3071813"/>
          <p14:tracePt t="53859" x="8026400" y="3062288"/>
          <p14:tracePt t="53866" x="7983538" y="3062288"/>
          <p14:tracePt t="53875" x="7931150" y="3036888"/>
          <p14:tracePt t="53882" x="7888288" y="3036888"/>
          <p14:tracePt t="53892" x="7835900" y="3036888"/>
          <p14:tracePt t="53898" x="7766050" y="3062288"/>
          <p14:tracePt t="53909" x="7713663" y="3124200"/>
          <p14:tracePt t="53915" x="7651750" y="3194050"/>
          <p14:tracePt t="53922" x="7608888" y="3271838"/>
          <p14:tracePt t="53930" x="7546975" y="3386138"/>
          <p14:tracePt t="53938" x="7529513" y="3489325"/>
          <p14:tracePt t="53946" x="7521575" y="3586163"/>
          <p14:tracePt t="53954" x="7521575" y="3690938"/>
          <p14:tracePt t="53962" x="7521575" y="3778250"/>
          <p14:tracePt t="53970" x="7521575" y="3848100"/>
          <p14:tracePt t="53978" x="7546975" y="3917950"/>
          <p14:tracePt t="53986" x="7573963" y="3952875"/>
          <p14:tracePt t="53994" x="7616825" y="3978275"/>
          <p14:tracePt t="54001" x="7704138" y="3978275"/>
          <p14:tracePt t="54009" x="7783513" y="3978275"/>
          <p14:tracePt t="54017" x="7808913" y="3978275"/>
          <p14:tracePt t="54025" x="7905750" y="3970338"/>
          <p14:tracePt t="54033" x="7993063" y="3908425"/>
          <p14:tracePt t="54041" x="8070850" y="3848100"/>
          <p14:tracePt t="54049" x="8123238" y="3795713"/>
          <p14:tracePt t="54058" x="8166100" y="3708400"/>
          <p14:tracePt t="54066" x="8201025" y="3629025"/>
          <p14:tracePt t="54075" x="8210550" y="3541713"/>
          <p14:tracePt t="54081" x="8210550" y="3463925"/>
          <p14:tracePt t="54091" x="8210550" y="3376613"/>
          <p14:tracePt t="54098" x="8210550" y="3316288"/>
          <p14:tracePt t="54105" x="8183563" y="3246438"/>
          <p14:tracePt t="54113" x="8113713" y="3149600"/>
          <p14:tracePt t="54122" x="8061325" y="3079750"/>
          <p14:tracePt t="54129" x="8001000" y="3036888"/>
          <p14:tracePt t="54137" x="7931150" y="3019425"/>
          <p14:tracePt t="54145" x="7870825" y="3019425"/>
          <p14:tracePt t="54159" x="7808913" y="3009900"/>
          <p14:tracePt t="54162" x="7748588" y="3009900"/>
          <p14:tracePt t="54169" x="7651750" y="3036888"/>
          <p14:tracePt t="54177" x="7591425" y="3089275"/>
          <p14:tracePt t="54185" x="7529513" y="3167063"/>
          <p14:tracePt t="54193" x="7494588" y="3271838"/>
          <p14:tracePt t="54201" x="7477125" y="3386138"/>
          <p14:tracePt t="54209" x="7477125" y="3524250"/>
          <p14:tracePt t="54217" x="7477125" y="3629025"/>
          <p14:tracePt t="54225" x="7477125" y="3733800"/>
          <p14:tracePt t="54233" x="7477125" y="3803650"/>
          <p14:tracePt t="54241" x="7521575" y="3865563"/>
          <p14:tracePt t="54249" x="7591425" y="3917950"/>
          <p14:tracePt t="54258" x="7661275" y="3925888"/>
          <p14:tracePt t="54265" x="7748588" y="3925888"/>
          <p14:tracePt t="54274" x="7835900" y="3925888"/>
          <p14:tracePt t="54281" x="7923213" y="3900488"/>
          <p14:tracePt t="54291" x="7993063" y="3848100"/>
          <p14:tracePt t="54297" x="8035925" y="3778250"/>
          <p14:tracePt t="54309" x="8088313" y="3673475"/>
          <p14:tracePt t="54314" x="8123238" y="3576638"/>
          <p14:tracePt t="54321" x="8158163" y="3463925"/>
          <p14:tracePt t="54329" x="8166100" y="3368675"/>
          <p14:tracePt t="54337" x="8166100" y="3271838"/>
          <p14:tracePt t="54345" x="8166100" y="3184525"/>
          <p14:tracePt t="54353" x="8158163" y="3071813"/>
          <p14:tracePt t="54362" x="8113713" y="2992438"/>
          <p14:tracePt t="54369" x="8070850" y="2932113"/>
          <p14:tracePt t="54378" x="8026400" y="2879725"/>
          <p14:tracePt t="54385" x="7983538" y="2852738"/>
          <p14:tracePt t="54394" x="7966075" y="2844800"/>
          <p14:tracePt t="54402" x="7923213" y="2844800"/>
          <p14:tracePt t="54410" x="7913688" y="2844800"/>
          <p14:tracePt t="54418" x="7843838" y="2879725"/>
          <p14:tracePt t="54426" x="7791450" y="2949575"/>
          <p14:tracePt t="54434" x="7766050" y="3044825"/>
          <p14:tracePt t="54442" x="7739063" y="3167063"/>
          <p14:tracePt t="54450" x="7713663" y="3298825"/>
          <p14:tracePt t="54458" x="7704138" y="3411538"/>
          <p14:tracePt t="54466" x="7704138" y="3516313"/>
          <p14:tracePt t="54475" x="7704138" y="3576638"/>
          <p14:tracePt t="54482" x="7704138" y="3621088"/>
          <p14:tracePt t="54492" x="7748588" y="3656013"/>
          <p14:tracePt t="54498" x="7808913" y="3663950"/>
          <p14:tracePt t="54509" x="7878763" y="3663950"/>
          <p14:tracePt t="54514" x="7966075" y="3663950"/>
          <p14:tracePt t="54522" x="8070850" y="3603625"/>
          <p14:tracePt t="54530" x="8131175" y="3551238"/>
          <p14:tracePt t="54538" x="8210550" y="3463925"/>
          <p14:tracePt t="54546" x="8228013" y="3411538"/>
          <p14:tracePt t="54554" x="8262938" y="3324225"/>
          <p14:tracePt t="54562" x="8270875" y="3246438"/>
          <p14:tracePt t="54570" x="8288338" y="3194050"/>
          <p14:tracePt t="54578" x="8288338" y="3141663"/>
          <p14:tracePt t="54587" x="8288338" y="3106738"/>
          <p14:tracePt t="54594" x="8288338" y="3071813"/>
          <p14:tracePt t="54602" x="8280400" y="3054350"/>
          <p14:tracePt t="54610" x="8270875" y="3036888"/>
          <p14:tracePt t="54626" x="8262938" y="3036888"/>
          <p14:tracePt t="54650" x="8245475" y="3036888"/>
          <p14:tracePt t="54659" x="8201025" y="3062288"/>
          <p14:tracePt t="54666" x="8193088" y="3097213"/>
          <p14:tracePt t="54675" x="8175625" y="3141663"/>
          <p14:tracePt t="54682" x="8158163" y="3167063"/>
          <p14:tracePt t="54691" x="8140700" y="3194050"/>
          <p14:tracePt t="54698" x="8140700" y="3219450"/>
          <p14:tracePt t="54709" x="8131175" y="3236913"/>
          <p14:tracePt t="54714" x="8131175" y="3263900"/>
          <p14:tracePt t="54723" x="8131175" y="3271838"/>
          <p14:tracePt t="54730" x="8113713" y="3281363"/>
          <p14:tracePt t="54738" x="8105775" y="3306763"/>
        </p14:tracePtLst>
      </p14:laserTraceLst>
    </p:ext>
  </p:extLs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ADF6C5DC-31DE-A05B-E80C-1863C579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2400"/>
            <a:ext cx="706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3399"/>
                </a:solidFill>
                <a:latin typeface="Verdana" panose="020B0604030504040204" pitchFamily="34" charset="0"/>
              </a:rPr>
              <a:t>Σχετιζόμενα με το δείγμα</a:t>
            </a:r>
          </a:p>
        </p:txBody>
      </p:sp>
      <p:sp>
        <p:nvSpPr>
          <p:cNvPr id="79875" name="Text Box 4">
            <a:extLst>
              <a:ext uri="{FF2B5EF4-FFF2-40B4-BE49-F238E27FC236}">
                <a16:creationId xmlns:a16="http://schemas.microsoft.com/office/drawing/2014/main" id="{5CB6D787-1998-6170-AEF8-243CC9A2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93" y="1542877"/>
            <a:ext cx="373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Ποιότητα αρχικού δείγματος</a:t>
            </a:r>
          </a:p>
        </p:txBody>
      </p:sp>
      <p:sp>
        <p:nvSpPr>
          <p:cNvPr id="8" name="Text Box 89">
            <a:extLst>
              <a:ext uri="{FF2B5EF4-FFF2-40B4-BE49-F238E27FC236}">
                <a16:creationId xmlns:a16="http://schemas.microsoft.com/office/drawing/2014/main" id="{1BAF13CB-FE0B-46E7-B834-901A046D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59" y="1711767"/>
            <a:ext cx="525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Αντιπηκτικό;; Παλαιότητα; Συνθήκες φύλαξης;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75"/>
    </mc:Choice>
    <mc:Fallback xmlns="">
      <p:transition spd="slow" advTm="65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Προβολή εικόνας πλήρους μεγέθους">
            <a:hlinkClick r:id="rId3"/>
            <a:extLst>
              <a:ext uri="{FF2B5EF4-FFF2-40B4-BE49-F238E27FC236}">
                <a16:creationId xmlns:a16="http://schemas.microsoft.com/office/drawing/2014/main" id="{D448A5B3-7E4D-0C34-F85D-1BCA95012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"/>
            <a:ext cx="5086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2453FF0D-FC55-9077-C417-150BF1C6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33797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Τα νεκρά κύτταρα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φθορίζουν!!!!</a:t>
            </a:r>
            <a:r>
              <a:rPr lang="fr-FR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8D08140D-6ED3-DA85-A497-83A2044C8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62400"/>
            <a:ext cx="292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Αυτοφθορισμός</a:t>
            </a: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02749532-AEE5-AD15-4677-833056EF7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24400"/>
            <a:ext cx="0" cy="8382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75ACD624-078D-D9B2-6021-75455B80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145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>
                <a:solidFill>
                  <a:schemeClr val="bg1"/>
                </a:solidFill>
                <a:latin typeface="Verdana" panose="020B0604030504040204" pitchFamily="34" charset="0"/>
              </a:rPr>
              <a:t>artifact</a:t>
            </a:r>
            <a:endParaRPr lang="el-GR" altLang="el-GR" sz="2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8"/>
    </mc:Choice>
    <mc:Fallback xmlns="">
      <p:transition spd="slow" advTm="23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Stock Photograph - sultan fish. fotosearch &#10;- search stock &#10;photos, pictures, &#10;images, and photo &#10;clipart">
            <a:extLst>
              <a:ext uri="{FF2B5EF4-FFF2-40B4-BE49-F238E27FC236}">
                <a16:creationId xmlns:a16="http://schemas.microsoft.com/office/drawing/2014/main" id="{42CB8AC9-BC37-CCC8-2FB9-C824471E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34925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204_freshfish2">
            <a:hlinkClick r:id="rId4"/>
            <a:extLst>
              <a:ext uri="{FF2B5EF4-FFF2-40B4-BE49-F238E27FC236}">
                <a16:creationId xmlns:a16="http://schemas.microsoft.com/office/drawing/2014/main" id="{F704B6B9-5F73-BC1B-7683-D60FABFF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9">
            <a:extLst>
              <a:ext uri="{FF2B5EF4-FFF2-40B4-BE49-F238E27FC236}">
                <a16:creationId xmlns:a16="http://schemas.microsoft.com/office/drawing/2014/main" id="{C0E5E40D-0034-D601-1CF8-E1B3F71EE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60788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18438" name="Picture 6" descr="eclipse19951024_14">
            <a:extLst>
              <a:ext uri="{FF2B5EF4-FFF2-40B4-BE49-F238E27FC236}">
                <a16:creationId xmlns:a16="http://schemas.microsoft.com/office/drawing/2014/main" id="{283FFD76-D3D2-A3DE-CA1D-9190C815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775"/>
            <a:ext cx="48768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Total Solar Eclipse">
            <a:extLst>
              <a:ext uri="{FF2B5EF4-FFF2-40B4-BE49-F238E27FC236}">
                <a16:creationId xmlns:a16="http://schemas.microsoft.com/office/drawing/2014/main" id="{8EE9DAC9-3381-FEEA-2AC4-A10D3F0F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8006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1">
            <a:extLst>
              <a:ext uri="{FF2B5EF4-FFF2-40B4-BE49-F238E27FC236}">
                <a16:creationId xmlns:a16="http://schemas.microsoft.com/office/drawing/2014/main" id="{F137862D-A0D8-8B5A-9DC5-D7D953DC9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324600"/>
            <a:ext cx="111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>
                <a:solidFill>
                  <a:schemeClr val="bg1"/>
                </a:solidFill>
                <a:latin typeface="Verdana" panose="020B0604030504040204" pitchFamily="34" charset="0"/>
              </a:rPr>
              <a:t>www.nasa.gov</a:t>
            </a:r>
            <a:endParaRPr lang="el-GR" altLang="el-GR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1928" name="Text Box 12">
            <a:extLst>
              <a:ext uri="{FF2B5EF4-FFF2-40B4-BE49-F238E27FC236}">
                <a16:creationId xmlns:a16="http://schemas.microsoft.com/office/drawing/2014/main" id="{E3D4E73C-BBC2-7BEA-D957-567055AE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76600"/>
            <a:ext cx="5557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rgbClr val="FF0066"/>
                </a:solidFill>
                <a:latin typeface="Verdana" panose="020B0604030504040204" pitchFamily="34" charset="0"/>
              </a:rPr>
              <a:t>Τα νεκρά κύτταρα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rgbClr val="FF0066"/>
                </a:solidFill>
                <a:latin typeface="Verdana" panose="020B0604030504040204" pitchFamily="34" charset="0"/>
              </a:rPr>
              <a:t> ΔΕΝ σκεδάζουν καλά το φως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6"/>
    </mc:Choice>
    <mc:Fallback xmlns="">
      <p:transition spd="slow" advTm="26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ADF6C5DC-31DE-A05B-E80C-1863C579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2400"/>
            <a:ext cx="706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Σχετιζόμενα με το δείγμα</a:t>
            </a:r>
          </a:p>
        </p:txBody>
      </p:sp>
      <p:sp>
        <p:nvSpPr>
          <p:cNvPr id="79875" name="Text Box 4">
            <a:extLst>
              <a:ext uri="{FF2B5EF4-FFF2-40B4-BE49-F238E27FC236}">
                <a16:creationId xmlns:a16="http://schemas.microsoft.com/office/drawing/2014/main" id="{5CB6D787-1998-6170-AEF8-243CC9A2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93" y="1542877"/>
            <a:ext cx="373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Ποιότητα αρχικού δείγματος</a:t>
            </a:r>
          </a:p>
        </p:txBody>
      </p:sp>
      <p:sp>
        <p:nvSpPr>
          <p:cNvPr id="79877" name="Text Box 4">
            <a:extLst>
              <a:ext uri="{FF2B5EF4-FFF2-40B4-BE49-F238E27FC236}">
                <a16:creationId xmlns:a16="http://schemas.microsoft.com/office/drawing/2014/main" id="{A3606197-6937-2345-A36D-C93D871F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28" y="3079898"/>
            <a:ext cx="3735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Ποιότητα χρώσης </a:t>
            </a:r>
          </a:p>
        </p:txBody>
      </p:sp>
      <p:sp>
        <p:nvSpPr>
          <p:cNvPr id="2" name="Text Box 89">
            <a:extLst>
              <a:ext uri="{FF2B5EF4-FFF2-40B4-BE49-F238E27FC236}">
                <a16:creationId xmlns:a16="http://schemas.microsoft.com/office/drawing/2014/main" id="{37C3F6ED-B161-6A42-E588-66F2CB51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3017590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Ποιους δείκτες;</a:t>
            </a:r>
          </a:p>
        </p:txBody>
      </p:sp>
      <p:sp>
        <p:nvSpPr>
          <p:cNvPr id="3" name="Text Box 89">
            <a:extLst>
              <a:ext uri="{FF2B5EF4-FFF2-40B4-BE49-F238E27FC236}">
                <a16:creationId xmlns:a16="http://schemas.microsoft.com/office/drawing/2014/main" id="{312D77DA-60CF-91A6-BFEB-AA5F157F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906" y="3014812"/>
            <a:ext cx="280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Πόσους δείκτες;</a:t>
            </a:r>
          </a:p>
        </p:txBody>
      </p:sp>
      <p:sp>
        <p:nvSpPr>
          <p:cNvPr id="5" name="Text Box 89">
            <a:extLst>
              <a:ext uri="{FF2B5EF4-FFF2-40B4-BE49-F238E27FC236}">
                <a16:creationId xmlns:a16="http://schemas.microsoft.com/office/drawing/2014/main" id="{A338DA35-0D3B-5476-2059-C73794D1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148" y="3033617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Με τι χρώματα;</a:t>
            </a:r>
          </a:p>
        </p:txBody>
      </p:sp>
      <p:sp>
        <p:nvSpPr>
          <p:cNvPr id="8" name="Text Box 89">
            <a:extLst>
              <a:ext uri="{FF2B5EF4-FFF2-40B4-BE49-F238E27FC236}">
                <a16:creationId xmlns:a16="http://schemas.microsoft.com/office/drawing/2014/main" id="{1BAF13CB-FE0B-46E7-B834-901A046D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59" y="1711767"/>
            <a:ext cx="525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Αντιπηκτικό;; Παλαιότητα; Συνθήκες φύλαξης;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322B0B51-A23B-ED8E-CF1F-AE1B3AAF7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3425387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Ποιους κλώνους;;</a:t>
            </a:r>
          </a:p>
        </p:txBody>
      </p:sp>
      <p:sp>
        <p:nvSpPr>
          <p:cNvPr id="6" name="Text Box 89">
            <a:extLst>
              <a:ext uri="{FF2B5EF4-FFF2-40B4-BE49-F238E27FC236}">
                <a16:creationId xmlns:a16="http://schemas.microsoft.com/office/drawing/2014/main" id="{9B3E2697-3E1A-ABF6-87B3-3E0D7979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3788968"/>
            <a:ext cx="5449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Ποσότητ</a:t>
            </a:r>
            <a:r>
              <a:rPr lang="el-GR" altLang="el-G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α αντιδραστηρίου;; (</a:t>
            </a:r>
            <a:r>
              <a:rPr lang="el-GR" altLang="el-GR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τιτλοποίηση</a:t>
            </a:r>
            <a:r>
              <a:rPr lang="el-GR" altLang="el-G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!!)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44" descr="https://www.fluiditservices.com/wp-content/uploads/2014/05/too-many-options.jpeg">
            <a:extLst>
              <a:ext uri="{FF2B5EF4-FFF2-40B4-BE49-F238E27FC236}">
                <a16:creationId xmlns:a16="http://schemas.microsoft.com/office/drawing/2014/main" id="{9466A0A5-E69C-CE51-F0BA-4C5DD4D1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71" y="3969698"/>
            <a:ext cx="14351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4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95"/>
    </mc:Choice>
    <mc:Fallback xmlns="">
      <p:transition spd="slow" advTm="36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6" grpId="0"/>
    </p:bldLst>
  </p:timing>
  <p:extLst>
    <p:ext uri="{3A86A75C-4F4B-4683-9AE1-C65F6400EC91}">
      <p14:laserTraceLst xmlns:p14="http://schemas.microsoft.com/office/powerpoint/2010/main">
        <p14:tracePtLst>
          <p14:tracePt t="24212" x="8131175" y="3306763"/>
          <p14:tracePt t="24219" x="8228013" y="3306763"/>
          <p14:tracePt t="24227" x="8385175" y="3306763"/>
          <p14:tracePt t="24236" x="8602663" y="3289300"/>
          <p14:tracePt t="24243" x="8829675" y="3246438"/>
          <p14:tracePt t="24252" x="9074150" y="3228975"/>
        </p14:tracePtLst>
      </p14:laserTraceLst>
    </p:ext>
  </p:extLs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Εικόνα 1">
            <a:extLst>
              <a:ext uri="{FF2B5EF4-FFF2-40B4-BE49-F238E27FC236}">
                <a16:creationId xmlns:a16="http://schemas.microsoft.com/office/drawing/2014/main" id="{15763A47-6105-A6DE-176B-0D8AE9CE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81075"/>
            <a:ext cx="7947025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Ορθογώνιο 3">
            <a:extLst>
              <a:ext uri="{FF2B5EF4-FFF2-40B4-BE49-F238E27FC236}">
                <a16:creationId xmlns:a16="http://schemas.microsoft.com/office/drawing/2014/main" id="{2C49024B-3617-E33B-1A0D-555435E4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092825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/>
              <a:t>Maciorowski 2017</a:t>
            </a:r>
            <a:endParaRPr lang="el-GR" altLang="el-GR"/>
          </a:p>
        </p:txBody>
      </p:sp>
      <p:sp>
        <p:nvSpPr>
          <p:cNvPr id="20484" name="Text Box 89">
            <a:extLst>
              <a:ext uri="{FF2B5EF4-FFF2-40B4-BE49-F238E27FC236}">
                <a16:creationId xmlns:a16="http://schemas.microsoft.com/office/drawing/2014/main" id="{AD05E774-9014-6304-2636-A50AF3B1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Η σημασία της </a:t>
            </a:r>
            <a:r>
              <a:rPr lang="el-GR" altLang="el-GR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τιτλοποίησης</a:t>
            </a:r>
            <a:r>
              <a:rPr lang="el-GR" altLang="el-G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των αντισωμάτων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  <p:extLst>
    <p:ext uri="{3A86A75C-4F4B-4683-9AE1-C65F6400EC91}">
      <p14:laserTraceLst xmlns:p14="http://schemas.microsoft.com/office/powerpoint/2010/main">
        <p14:tracePtLst>
          <p14:tracePt t="18508" x="9013825" y="3656013"/>
          <p14:tracePt t="18515" x="8829675" y="3698875"/>
          <p14:tracePt t="18523" x="8532813" y="3743325"/>
          <p14:tracePt t="18531" x="8201025" y="3778250"/>
          <p14:tracePt t="18539" x="7843838" y="3830638"/>
          <p14:tracePt t="18546" x="7477125" y="3883025"/>
          <p14:tracePt t="18554" x="7137400" y="3970338"/>
          <p14:tracePt t="18562" x="6832600" y="4065588"/>
          <p14:tracePt t="18570" x="6588125" y="4179888"/>
          <p14:tracePt t="18578" x="6403975" y="4240213"/>
          <p14:tracePt t="18586" x="6273800" y="4310063"/>
          <p14:tracePt t="18594" x="6186488" y="4362450"/>
          <p14:tracePt t="18603" x="6124575" y="4406900"/>
          <p14:tracePt t="18611" x="6081713" y="4494213"/>
          <p14:tracePt t="18619" x="6054725" y="4632325"/>
          <p14:tracePt t="18626" x="6019800" y="4833938"/>
          <p14:tracePt t="18634" x="6011863" y="5060950"/>
          <p14:tracePt t="18643" x="6011863" y="5278438"/>
          <p14:tracePt t="18650" x="6072188" y="5462588"/>
          <p14:tracePt t="18660" x="6151563" y="5654675"/>
          <p14:tracePt t="18666" x="6256338" y="5810250"/>
          <p14:tracePt t="18677" x="6396038" y="6002338"/>
          <p14:tracePt t="18682" x="6588125" y="6159500"/>
          <p14:tracePt t="18693" x="6815138" y="6361113"/>
          <p14:tracePt t="18699" x="7023100" y="6491288"/>
          <p14:tracePt t="18707" x="7224713" y="6596063"/>
          <p14:tracePt t="18714" x="7416800" y="6710363"/>
          <p14:tracePt t="18723" x="7573963" y="6762750"/>
          <p14:tracePt t="18731" x="7721600" y="6805613"/>
          <p14:tracePt t="18739" x="7835900" y="6815138"/>
          <p14:tracePt t="18746" x="7948613" y="6815138"/>
          <p14:tracePt t="18754" x="8026400" y="6815138"/>
          <p14:tracePt t="18762" x="8053388" y="6788150"/>
          <p14:tracePt t="18771" x="8113713" y="6745288"/>
          <p14:tracePt t="18778" x="8113713" y="6727825"/>
          <p14:tracePt t="18786" x="8113713" y="6683375"/>
          <p14:tracePt t="18794" x="8113713" y="6640513"/>
          <p14:tracePt t="18802" x="8113713" y="6561138"/>
          <p14:tracePt t="18811" x="8053388" y="6438900"/>
          <p14:tracePt t="18818" x="7958138" y="6256338"/>
          <p14:tracePt t="18827" x="7826375" y="6089650"/>
          <p14:tracePt t="18834" x="7678738" y="5907088"/>
          <p14:tracePt t="18843" x="7539038" y="5732463"/>
          <p14:tracePt t="18850" x="7416800" y="5592763"/>
          <p14:tracePt t="18860" x="7302500" y="5435600"/>
          <p14:tracePt t="18866" x="7172325" y="5322888"/>
          <p14:tracePt t="18876" x="7067550" y="5218113"/>
          <p14:tracePt t="18883" x="6970713" y="5113338"/>
          <p14:tracePt t="18893" x="6892925" y="5016500"/>
          <p14:tracePt t="18899" x="6805613" y="4886325"/>
          <p14:tracePt t="18907" x="6718300" y="4772025"/>
          <p14:tracePt t="18915" x="6630988" y="4641850"/>
          <p14:tracePt t="18923" x="6535738" y="4502150"/>
          <p14:tracePt t="18931" x="6438900" y="4379913"/>
          <p14:tracePt t="18939" x="6343650" y="4249738"/>
          <p14:tracePt t="18947" x="6229350" y="4144963"/>
          <p14:tracePt t="18955" x="6142038" y="4065588"/>
          <p14:tracePt t="18962" x="6054725" y="3978275"/>
          <p14:tracePt t="18970" x="5976938" y="3908425"/>
          <p14:tracePt t="18979" x="5889625" y="3848100"/>
          <p14:tracePt t="18986" x="5837238" y="3803650"/>
          <p14:tracePt t="18995" x="5732463" y="3768725"/>
          <p14:tracePt t="19002" x="5584825" y="3716338"/>
          <p14:tracePt t="19011" x="5453063" y="3638550"/>
          <p14:tracePt t="19019" x="5348288" y="3586163"/>
          <p14:tracePt t="19027" x="5148263" y="3498850"/>
          <p14:tracePt t="19034" x="5008563" y="3429000"/>
          <p14:tracePt t="19043" x="4816475" y="3341688"/>
          <p14:tracePt t="19050" x="4606925" y="3236913"/>
          <p14:tracePt t="19059" x="4476750" y="3159125"/>
          <p14:tracePt t="19066" x="4319588" y="3079750"/>
          <p14:tracePt t="19076" x="4170363" y="3019425"/>
          <p14:tracePt t="19083" x="4030663" y="2932113"/>
          <p14:tracePt t="19093" x="3873500" y="2844800"/>
          <p14:tracePt t="19099" x="3733800" y="2757488"/>
          <p14:tracePt t="19107" x="3576638" y="2678113"/>
          <p14:tracePt t="19115" x="3436938" y="2582863"/>
          <p14:tracePt t="19123" x="3263900" y="2486025"/>
          <p14:tracePt t="19131" x="3097213" y="2381250"/>
          <p14:tracePt t="19139" x="2967038" y="2293938"/>
          <p14:tracePt t="19146" x="2809875" y="2208213"/>
          <p14:tracePt t="19155" x="2660650" y="2120900"/>
          <p14:tracePt t="19162" x="2520950" y="2076450"/>
          <p14:tracePt t="19171" x="2381250" y="2033588"/>
          <p14:tracePt t="19178" x="2268538" y="2006600"/>
          <p14:tracePt t="19187" x="2198688" y="1989138"/>
          <p14:tracePt t="19195" x="2155825" y="1989138"/>
          <p14:tracePt t="19204" x="2111375" y="1989138"/>
          <p14:tracePt t="19211" x="2051050" y="1989138"/>
          <p14:tracePt t="19218" x="2024063" y="2006600"/>
          <p14:tracePt t="19226" x="1981200" y="2076450"/>
          <p14:tracePt t="19234" x="1954213" y="2163763"/>
          <p14:tracePt t="19243" x="1919288" y="2233613"/>
          <p14:tracePt t="19250" x="1901825" y="2346325"/>
          <p14:tracePt t="19260" x="1876425" y="2433638"/>
          <p14:tracePt t="19267" x="1866900" y="2530475"/>
          <p14:tracePt t="19276" x="1858963" y="2617788"/>
          <p14:tracePt t="19282" x="1858963" y="2730500"/>
          <p14:tracePt t="19293" x="1858963" y="2835275"/>
          <p14:tracePt t="19298" x="1858963" y="2922588"/>
          <p14:tracePt t="19309" x="1858963" y="3019425"/>
          <p14:tracePt t="19314" x="1901825" y="3089275"/>
          <p14:tracePt t="19323" x="1946275" y="3167063"/>
          <p14:tracePt t="19330" x="2006600" y="3236913"/>
          <p14:tracePt t="19340" x="2068513" y="3306763"/>
          <p14:tracePt t="19347" x="2146300" y="3368675"/>
          <p14:tracePt t="19354" x="2225675" y="3411538"/>
          <p14:tracePt t="19363" x="2278063" y="3429000"/>
          <p14:tracePt t="19371" x="2363788" y="3436938"/>
          <p14:tracePt t="19378" x="2443163" y="3436938"/>
          <p14:tracePt t="19386" x="2513013" y="3436938"/>
          <p14:tracePt t="19395" x="2573338" y="3436938"/>
          <p14:tracePt t="19403" x="2635250" y="3403600"/>
          <p14:tracePt t="19411" x="2687638" y="3359150"/>
          <p14:tracePt t="19418" x="2747963" y="3298825"/>
          <p14:tracePt t="19427" x="2800350" y="3246438"/>
          <p14:tracePt t="19434" x="2835275" y="3194050"/>
          <p14:tracePt t="19443" x="2879725" y="3114675"/>
          <p14:tracePt t="19450" x="2887663" y="3036888"/>
          <p14:tracePt t="19459" x="2922588" y="2974975"/>
          <p14:tracePt t="19466" x="2932113" y="2905125"/>
          <p14:tracePt t="19476" x="2940050" y="2835275"/>
          <p14:tracePt t="19494" x="2967038" y="2774950"/>
          <p14:tracePt t="19498" x="2974975" y="2757488"/>
          <p14:tracePt t="19565" x="2974975" y="2800350"/>
          <p14:tracePt t="19570" x="2974975" y="2879725"/>
          <p14:tracePt t="19579" x="2974975" y="2967038"/>
          <p14:tracePt t="19587" x="2992438" y="3054350"/>
          <p14:tracePt t="19595" x="3027363" y="3167063"/>
          <p14:tracePt t="19603" x="3054350" y="3254375"/>
          <p14:tracePt t="19611" x="3106738" y="3351213"/>
          <p14:tracePt t="19619" x="3141663" y="3436938"/>
          <p14:tracePt t="19628" x="3194050" y="3498850"/>
          <p14:tracePt t="19635" x="3254375" y="3541713"/>
          <p14:tracePt t="19645" x="3316288" y="3576638"/>
          <p14:tracePt t="19651" x="3403600" y="3586163"/>
          <p14:tracePt t="19660" x="3471863" y="3586163"/>
          <p14:tracePt t="19667" x="3551238" y="3586163"/>
          <p14:tracePt t="19676" x="3621088" y="3576638"/>
          <p14:tracePt t="19683" x="3681413" y="3506788"/>
          <p14:tracePt t="19693" x="3751263" y="3446463"/>
          <p14:tracePt t="19698" x="3803650" y="3368675"/>
          <p14:tracePt t="19709" x="3838575" y="3271838"/>
          <p14:tracePt t="19715" x="3848100" y="3194050"/>
          <p14:tracePt t="19723" x="3856038" y="3097213"/>
          <p14:tracePt t="19731" x="3856038" y="3019425"/>
          <p14:tracePt t="19739" x="3856038" y="2932113"/>
          <p14:tracePt t="19747" x="3856038" y="2862263"/>
          <p14:tracePt t="19755" x="3856038" y="2800350"/>
          <p14:tracePt t="19763" x="3838575" y="2747963"/>
          <p14:tracePt t="19770" x="3821113" y="2713038"/>
          <p14:tracePt t="19779" x="3795713" y="2678113"/>
          <p14:tracePt t="19786" x="3768725" y="2660650"/>
          <p14:tracePt t="19795" x="3733800" y="2660650"/>
          <p14:tracePt t="19802" x="3708400" y="2660650"/>
          <p14:tracePt t="19811" x="3690938" y="2660650"/>
          <p14:tracePt t="19819" x="3663950" y="2660650"/>
          <p14:tracePt t="19827" x="3621088" y="2670175"/>
          <p14:tracePt t="19834" x="3603625" y="2713038"/>
          <p14:tracePt t="19843" x="3568700" y="2800350"/>
          <p14:tracePt t="19851" x="3551238" y="2879725"/>
          <p14:tracePt t="19859" x="3516313" y="2957513"/>
          <p14:tracePt t="19867" x="3506788" y="3036888"/>
          <p14:tracePt t="19876" x="3506788" y="3089275"/>
          <p14:tracePt t="19883" x="3506788" y="3149600"/>
          <p14:tracePt t="19893" x="3506788" y="3211513"/>
          <p14:tracePt t="19899" x="3506788" y="3254375"/>
          <p14:tracePt t="19907" x="3533775" y="3271838"/>
          <p14:tracePt t="19915" x="3559175" y="3298825"/>
          <p14:tracePt t="19923" x="3586163" y="3306763"/>
          <p14:tracePt t="19931" x="3629025" y="3306763"/>
          <p14:tracePt t="19939" x="3638550" y="3306763"/>
          <p14:tracePt t="19947" x="3681413" y="3306763"/>
          <p14:tracePt t="19955" x="3716338" y="3306763"/>
          <p14:tracePt t="19964" x="3751263" y="3271838"/>
          <p14:tracePt t="19970" x="3768725" y="3201988"/>
          <p14:tracePt t="19978" x="3778250" y="3149600"/>
          <p14:tracePt t="19986" x="3803650" y="3079750"/>
          <p14:tracePt t="19994" x="3803650" y="3019425"/>
          <p14:tracePt t="20003" x="3803650" y="2932113"/>
          <p14:tracePt t="20010" x="3803650" y="2879725"/>
          <p14:tracePt t="20019" x="3786188" y="2809875"/>
          <p14:tracePt t="20026" x="3768725" y="2757488"/>
          <p14:tracePt t="20034" x="3733800" y="2713038"/>
          <p14:tracePt t="20043" x="3708400" y="2687638"/>
          <p14:tracePt t="20050" x="3690938" y="2660650"/>
          <p14:tracePt t="20059" x="3663950" y="2643188"/>
          <p14:tracePt t="20076" x="3656013" y="2643188"/>
          <p14:tracePt t="20083" x="3638550" y="2643188"/>
          <p14:tracePt t="20093" x="3603625" y="2670175"/>
          <p14:tracePt t="20098" x="3568700" y="2740025"/>
          <p14:tracePt t="20109" x="3568700" y="2817813"/>
          <p14:tracePt t="20115" x="3568700" y="2879725"/>
          <p14:tracePt t="20123" x="3559175" y="2974975"/>
          <p14:tracePt t="20130" x="3551238" y="3036888"/>
          <p14:tracePt t="20139" x="3551238" y="3097213"/>
          <p14:tracePt t="20147" x="3551238" y="3167063"/>
          <p14:tracePt t="20155" x="3551238" y="3219450"/>
          <p14:tracePt t="20163" x="3576638" y="3271838"/>
          <p14:tracePt t="20170" x="3586163" y="3306763"/>
          <p14:tracePt t="20178" x="3594100" y="3316288"/>
          <p14:tracePt t="20186" x="3621088" y="3341688"/>
          <p14:tracePt t="20195" x="3629025" y="3341688"/>
          <p14:tracePt t="20203" x="3638550" y="3341688"/>
          <p14:tracePt t="20211" x="3663950" y="3341688"/>
          <p14:tracePt t="20218" x="3681413" y="3333750"/>
          <p14:tracePt t="20226" x="3725863" y="3289300"/>
          <p14:tracePt t="20234" x="3733800" y="3254375"/>
          <p14:tracePt t="20243" x="3760788" y="3201988"/>
          <p14:tracePt t="20250" x="3778250" y="3149600"/>
          <p14:tracePt t="20259" x="3795713" y="3097213"/>
          <p14:tracePt t="20266" x="3795713" y="3036888"/>
          <p14:tracePt t="20276" x="3803650" y="2984500"/>
          <p14:tracePt t="20282" x="3803650" y="2940050"/>
          <p14:tracePt t="20293" x="3803650" y="2887663"/>
          <p14:tracePt t="20299" x="3803650" y="2852738"/>
          <p14:tracePt t="20307" x="3803650" y="2817813"/>
          <p14:tracePt t="20315" x="3786188" y="2792413"/>
          <p14:tracePt t="20323" x="3778250" y="2765425"/>
          <p14:tracePt t="20339" x="3751263" y="2757488"/>
          <p14:tracePt t="20355" x="3733800" y="2757488"/>
          <p14:tracePt t="20363" x="3725863" y="2757488"/>
          <p14:tracePt t="20371" x="3681413" y="2757488"/>
          <p14:tracePt t="20378" x="3646488" y="2782888"/>
          <p14:tracePt t="20386" x="3611563" y="2827338"/>
          <p14:tracePt t="20395" x="3594100" y="2887663"/>
          <p14:tracePt t="20403" x="3559175" y="2967038"/>
          <p14:tracePt t="20410" x="3551238" y="3019425"/>
          <p14:tracePt t="20418" x="3533775" y="3089275"/>
          <p14:tracePt t="20427" x="3533775" y="3149600"/>
          <p14:tracePt t="20434" x="3533775" y="3194050"/>
          <p14:tracePt t="20443" x="3533775" y="3254375"/>
          <p14:tracePt t="20451" x="3533775" y="3271838"/>
          <p14:tracePt t="20459" x="3533775" y="3316288"/>
          <p14:tracePt t="20466" x="3551238" y="3359150"/>
          <p14:tracePt t="20476" x="3559175" y="3368675"/>
          <p14:tracePt t="20483" x="3586163" y="3394075"/>
          <p14:tracePt t="20493" x="3621088" y="3394075"/>
          <p14:tracePt t="20499" x="3638550" y="3394075"/>
          <p14:tracePt t="20509" x="3673475" y="3394075"/>
          <p14:tracePt t="20515" x="3708400" y="3368675"/>
          <p14:tracePt t="20523" x="3733800" y="3316288"/>
          <p14:tracePt t="20531" x="3760788" y="3236913"/>
          <p14:tracePt t="20539" x="3778250" y="3167063"/>
          <p14:tracePt t="20547" x="3803650" y="3097213"/>
          <p14:tracePt t="20555" x="3813175" y="3019425"/>
          <p14:tracePt t="20563" x="3813175" y="2932113"/>
          <p14:tracePt t="20570" x="3813175" y="2852738"/>
          <p14:tracePt t="20578" x="3813175" y="2765425"/>
          <p14:tracePt t="20586" x="3786188" y="2687638"/>
          <p14:tracePt t="20594" x="3768725" y="2600325"/>
          <p14:tracePt t="20602" x="3743325" y="2538413"/>
          <p14:tracePt t="20611" x="3708400" y="2486025"/>
          <p14:tracePt t="20619" x="3663950" y="2443163"/>
          <p14:tracePt t="20626" x="3646488" y="2408238"/>
          <p14:tracePt t="20634" x="3611563" y="2381250"/>
          <p14:tracePt t="20642" x="3603625" y="2373313"/>
          <p14:tracePt t="20659" x="3576638" y="2373313"/>
          <p14:tracePt t="20667" x="3559175" y="2373313"/>
          <p14:tracePt t="20676" x="3524250" y="2373313"/>
          <p14:tracePt t="20683" x="3489325" y="2398713"/>
          <p14:tracePt t="20693" x="3463925" y="2478088"/>
          <p14:tracePt t="20699" x="3446463" y="2555875"/>
          <p14:tracePt t="20709" x="3429000" y="2643188"/>
          <p14:tracePt t="20715" x="3403600" y="2730500"/>
          <p14:tracePt t="20723" x="3394075" y="2827338"/>
          <p14:tracePt t="20730" x="3394075" y="2887663"/>
          <p14:tracePt t="20738" x="3394075" y="2974975"/>
          <p14:tracePt t="20746" x="3394075" y="3044825"/>
          <p14:tracePt t="20755" x="3394075" y="3097213"/>
          <p14:tracePt t="20763" x="3421063" y="3149600"/>
          <p14:tracePt t="20771" x="3446463" y="3184525"/>
          <p14:tracePt t="20778" x="3463925" y="3211513"/>
          <p14:tracePt t="20786" x="3498850" y="3219450"/>
          <p14:tracePt t="20795" x="3533775" y="3219450"/>
          <p14:tracePt t="20803" x="3576638" y="3219450"/>
          <p14:tracePt t="20811" x="3603625" y="3219450"/>
          <p14:tracePt t="20819" x="3629025" y="3219450"/>
          <p14:tracePt t="20827" x="3673475" y="3194050"/>
          <p14:tracePt t="20834" x="3708400" y="3149600"/>
          <p14:tracePt t="20843" x="3725863" y="3097213"/>
          <p14:tracePt t="20850" x="3760788" y="3027363"/>
          <p14:tracePt t="20859" x="3760788" y="2967038"/>
          <p14:tracePt t="20866" x="3778250" y="2862263"/>
          <p14:tracePt t="20875" x="3778250" y="2800350"/>
          <p14:tracePt t="20882" x="3778250" y="2713038"/>
          <p14:tracePt t="20893" x="3778250" y="2643188"/>
          <p14:tracePt t="20899" x="3778250" y="2573338"/>
          <p14:tracePt t="20909" x="3778250" y="2503488"/>
          <p14:tracePt t="20915" x="3751263" y="2425700"/>
          <p14:tracePt t="20923" x="3733800" y="2381250"/>
          <p14:tracePt t="20931" x="3708400" y="2363788"/>
          <p14:tracePt t="20939" x="3681413" y="2320925"/>
          <p14:tracePt t="20947" x="3663950" y="2311400"/>
          <p14:tracePt t="20962" x="3656013" y="2311400"/>
          <p14:tracePt t="20971" x="3621088" y="2311400"/>
          <p14:tracePt t="20978" x="3603625" y="2311400"/>
          <p14:tracePt t="20986" x="3568700" y="2311400"/>
          <p14:tracePt t="20995" x="3533775" y="2338388"/>
          <p14:tracePt t="21003" x="3506788" y="2425700"/>
          <p14:tracePt t="21010" x="3481388" y="2486025"/>
          <p14:tracePt t="21018" x="3471863" y="2573338"/>
          <p14:tracePt t="21026" x="3463925" y="2660650"/>
          <p14:tracePt t="21034" x="3463925" y="2747963"/>
          <p14:tracePt t="21043" x="3463925" y="2800350"/>
          <p14:tracePt t="21050" x="3463925" y="2870200"/>
          <p14:tracePt t="21059" x="3471863" y="2932113"/>
          <p14:tracePt t="21066" x="3471863" y="2974975"/>
          <p14:tracePt t="21076" x="3506788" y="3044825"/>
          <p14:tracePt t="21082" x="3533775" y="3079750"/>
          <p14:tracePt t="21092" x="3551238" y="3106738"/>
          <p14:tracePt t="21098" x="3586163" y="3141663"/>
          <p14:tracePt t="21109" x="3603625" y="3149600"/>
          <p14:tracePt t="21114" x="3629025" y="3149600"/>
          <p14:tracePt t="21123" x="3638550" y="3167063"/>
          <p14:tracePt t="21130" x="3663950" y="3167063"/>
          <p14:tracePt t="21138" x="3673475" y="3167063"/>
          <p14:tracePt t="21147" x="3681413" y="3167063"/>
          <p14:tracePt t="21155" x="3690938" y="3167063"/>
          <p14:tracePt t="21163" x="3716338" y="3149600"/>
          <p14:tracePt t="21170" x="3733800" y="3124200"/>
          <p14:tracePt t="21178" x="3751263" y="3079750"/>
          <p14:tracePt t="21186" x="3760788" y="3054350"/>
          <p14:tracePt t="21195" x="3778250" y="2992438"/>
          <p14:tracePt t="21203" x="3778250" y="2940050"/>
          <p14:tracePt t="21211" x="3795713" y="2887663"/>
          <p14:tracePt t="21218" x="3803650" y="2835275"/>
          <p14:tracePt t="21227" x="3803650" y="2765425"/>
          <p14:tracePt t="21234" x="3803650" y="2713038"/>
          <p14:tracePt t="21242" x="3803650" y="2660650"/>
          <p14:tracePt t="21250" x="3803650" y="2600325"/>
          <p14:tracePt t="21259" x="3803650" y="2547938"/>
          <p14:tracePt t="21266" x="3803650" y="2538413"/>
          <p14:tracePt t="21282" x="3795713" y="2530475"/>
          <p14:tracePt t="21492" x="3786188" y="2513013"/>
          <p14:tracePt t="21539" x="3768725" y="2513013"/>
          <p14:tracePt t="21554" x="3733800" y="2513013"/>
          <p14:tracePt t="21563" x="3681413" y="2555875"/>
          <p14:tracePt t="21571" x="3656013" y="2582863"/>
          <p14:tracePt t="21578" x="3611563" y="2625725"/>
          <p14:tracePt t="21587" x="3568700" y="2695575"/>
          <p14:tracePt t="21594" x="3551238" y="2747963"/>
          <p14:tracePt t="21603" x="3516313" y="2817813"/>
          <p14:tracePt t="21610" x="3489325" y="2879725"/>
          <p14:tracePt t="21619" x="3481388" y="2949575"/>
          <p14:tracePt t="21626" x="3463925" y="3019425"/>
          <p14:tracePt t="21634" x="3446463" y="3089275"/>
          <p14:tracePt t="21643" x="3446463" y="3149600"/>
          <p14:tracePt t="21651" x="3446463" y="3219450"/>
          <p14:tracePt t="21659" x="3446463" y="3271838"/>
          <p14:tracePt t="21666" x="3454400" y="3324225"/>
          <p14:tracePt t="21676" x="3471863" y="3368675"/>
          <p14:tracePt t="21682" x="3506788" y="3429000"/>
          <p14:tracePt t="21692" x="3533775" y="3454400"/>
          <p14:tracePt t="21699" x="3559175" y="3489325"/>
          <p14:tracePt t="21710" x="3586163" y="3516313"/>
          <p14:tracePt t="21715" x="3621088" y="3524250"/>
          <p14:tracePt t="21724" x="3638550" y="3524250"/>
          <p14:tracePt t="21731" x="3681413" y="3524250"/>
          <p14:tracePt t="21739" x="3716338" y="3524250"/>
          <p14:tracePt t="21747" x="3733800" y="3524250"/>
          <p14:tracePt t="21755" x="3778250" y="3506788"/>
          <p14:tracePt t="21763" x="3803650" y="3471863"/>
          <p14:tracePt t="21772" x="3838575" y="3403600"/>
          <p14:tracePt t="21778" x="3848100" y="3341688"/>
          <p14:tracePt t="21786" x="3856038" y="3271838"/>
          <p14:tracePt t="21794" x="3856038" y="3184525"/>
          <p14:tracePt t="21802" x="3865563" y="3097213"/>
          <p14:tracePt t="21810" x="3865563" y="2992438"/>
          <p14:tracePt t="21818" x="3865563" y="2905125"/>
          <p14:tracePt t="21827" x="3865563" y="2817813"/>
          <p14:tracePt t="21834" x="3838575" y="2747963"/>
          <p14:tracePt t="21843" x="3821113" y="2660650"/>
          <p14:tracePt t="21850" x="3813175" y="2617788"/>
          <p14:tracePt t="21859" x="3778250" y="2555875"/>
          <p14:tracePt t="21866" x="3768725" y="2538413"/>
          <p14:tracePt t="21882" x="3751263" y="2530475"/>
          <p14:tracePt t="21930" x="3725863" y="2513013"/>
          <p14:tracePt t="21939" x="3708400" y="2513013"/>
          <p14:tracePt t="21947" x="3663950" y="2555875"/>
          <p14:tracePt t="21955" x="3656013" y="2617788"/>
          <p14:tracePt t="21963" x="3646488" y="2695575"/>
          <p14:tracePt t="21971" x="3621088" y="2747963"/>
          <p14:tracePt t="21978" x="3611563" y="2782888"/>
          <p14:tracePt t="21987" x="3611563" y="2862263"/>
          <p14:tracePt t="21995" x="3611563" y="2914650"/>
          <p14:tracePt t="22003" x="3611563" y="2974975"/>
          <p14:tracePt t="22010" x="3611563" y="3019425"/>
          <p14:tracePt t="22019" x="3611563" y="3079750"/>
          <p14:tracePt t="22027" x="3611563" y="3097213"/>
          <p14:tracePt t="22034" x="3629025" y="3141663"/>
          <p14:tracePt t="22043" x="3629025" y="3149600"/>
          <p14:tracePt t="22050" x="3646488" y="3176588"/>
          <p14:tracePt t="22066" x="3673475" y="3184525"/>
          <p14:tracePt t="22076" x="3681413" y="3194050"/>
          <p14:tracePt t="22098" x="3690938" y="3194050"/>
          <p14:tracePt t="22108" x="3725863" y="3194050"/>
          <p14:tracePt t="22115" x="3733800" y="3184525"/>
          <p14:tracePt t="22126" x="3733800" y="3141663"/>
          <p14:tracePt t="22131" x="3733800" y="3097213"/>
          <p14:tracePt t="22139" x="3733800" y="3036888"/>
          <p14:tracePt t="22146" x="3733800" y="2974975"/>
          <p14:tracePt t="22155" x="3733800" y="2905125"/>
          <p14:tracePt t="22163" x="3733800" y="2852738"/>
          <p14:tracePt t="22170" x="3725863" y="2800350"/>
          <p14:tracePt t="22178" x="3725863" y="2747963"/>
          <p14:tracePt t="22186" x="3698875" y="2687638"/>
          <p14:tracePt t="22194" x="3663950" y="2635250"/>
          <p14:tracePt t="22202" x="3656013" y="2600325"/>
          <p14:tracePt t="22211" x="3638550" y="2573338"/>
          <p14:tracePt t="22219" x="3611563" y="2538413"/>
          <p14:tracePt t="22226" x="3603625" y="2530475"/>
          <p14:tracePt t="22266" x="3568700" y="2530475"/>
          <p14:tracePt t="22275" x="3551238" y="2530475"/>
          <p14:tracePt t="22282" x="3516313" y="2538413"/>
          <p14:tracePt t="22292" x="3489325" y="2600325"/>
          <p14:tracePt t="22298" x="3481388" y="2643188"/>
          <p14:tracePt t="22309" x="3446463" y="2705100"/>
          <p14:tracePt t="22314" x="3446463" y="2757488"/>
          <p14:tracePt t="22325" x="3446463" y="2835275"/>
          <p14:tracePt t="22331" x="3446463" y="2887663"/>
          <p14:tracePt t="22339" x="3446463" y="2957513"/>
          <p14:tracePt t="22347" x="3446463" y="3001963"/>
          <p14:tracePt t="22355" x="3463925" y="3054350"/>
          <p14:tracePt t="22362" x="3489325" y="3097213"/>
          <p14:tracePt t="22370" x="3516313" y="3132138"/>
          <p14:tracePt t="22378" x="3551238" y="3167063"/>
          <p14:tracePt t="22387" x="3576638" y="3167063"/>
          <p14:tracePt t="22394" x="3621088" y="3176588"/>
          <p14:tracePt t="22403" x="3638550" y="3176588"/>
          <p14:tracePt t="22410" x="3681413" y="3176588"/>
          <p14:tracePt t="22419" x="3708400" y="3176588"/>
          <p14:tracePt t="22426" x="3725863" y="3176588"/>
          <p14:tracePt t="22435" x="3751263" y="3176588"/>
          <p14:tracePt t="22442" x="3778250" y="3141663"/>
          <p14:tracePt t="22450" x="3795713" y="3097213"/>
          <p14:tracePt t="22459" x="3803650" y="3036888"/>
          <p14:tracePt t="22467" x="3803650" y="2984500"/>
          <p14:tracePt t="22475" x="3803650" y="2922588"/>
          <p14:tracePt t="22483" x="3803650" y="2852738"/>
          <p14:tracePt t="22493" x="3803650" y="2792413"/>
          <p14:tracePt t="22499" x="3803650" y="2722563"/>
          <p14:tracePt t="22508" x="3803650" y="2670175"/>
          <p14:tracePt t="22514" x="3778250" y="2635250"/>
          <p14:tracePt t="22523" x="3768725" y="2582863"/>
          <p14:tracePt t="22531" x="3743325" y="2547938"/>
          <p14:tracePt t="22539" x="3725863" y="2530475"/>
          <p14:tracePt t="22546" x="3708400" y="2530475"/>
          <p14:tracePt t="22555" x="3698875" y="2513013"/>
          <p14:tracePt t="22563" x="3690938" y="2513013"/>
          <p14:tracePt t="22570" x="3681413" y="2513013"/>
          <p14:tracePt t="22578" x="3663950" y="2513013"/>
          <p14:tracePt t="22587" x="3656013" y="2513013"/>
          <p14:tracePt t="22594" x="3621088" y="2513013"/>
          <p14:tracePt t="22603" x="3603625" y="2555875"/>
          <p14:tracePt t="22610" x="3603625" y="2608263"/>
          <p14:tracePt t="22619" x="3568700" y="2670175"/>
          <p14:tracePt t="22627" x="3559175" y="2730500"/>
          <p14:tracePt t="22635" x="3551238" y="2782888"/>
          <p14:tracePt t="22643" x="3551238" y="2827338"/>
          <p14:tracePt t="22650" x="3551238" y="2879725"/>
          <p14:tracePt t="22659" x="3551238" y="2914650"/>
          <p14:tracePt t="22666" x="3551238" y="2949575"/>
          <p14:tracePt t="22675" x="3559175" y="2974975"/>
          <p14:tracePt t="22682" x="3576638" y="2992438"/>
          <p14:tracePt t="22692" x="3586163" y="3001963"/>
          <p14:tracePt t="22698" x="3603625" y="3009900"/>
          <p14:tracePt t="22709" x="3621088" y="3009900"/>
          <p14:tracePt t="22715" x="3629025" y="3009900"/>
          <p14:tracePt t="22725" x="3638550" y="3009900"/>
          <p14:tracePt t="22731" x="3673475" y="3009900"/>
          <p14:tracePt t="22740" x="3681413" y="3009900"/>
          <p14:tracePt t="22755" x="3716338" y="3009900"/>
          <p14:tracePt t="22763" x="3725863" y="2974975"/>
          <p14:tracePt t="22771" x="3725863" y="2922588"/>
          <p14:tracePt t="22778" x="3725863" y="2879725"/>
          <p14:tracePt t="22787" x="3725863" y="2817813"/>
          <p14:tracePt t="22795" x="3725863" y="2765425"/>
          <p14:tracePt t="22803" x="3725863" y="2713038"/>
          <p14:tracePt t="22810" x="3725863" y="2670175"/>
          <p14:tracePt t="22819" x="3708400" y="2635250"/>
          <p14:tracePt t="22826" x="3681413" y="2590800"/>
          <p14:tracePt t="22834" x="3663950" y="2582863"/>
          <p14:tracePt t="22851" x="3646488" y="2547938"/>
          <p14:tracePt t="22874" x="3621088" y="2547938"/>
          <p14:tracePt t="22882" x="3611563" y="2547938"/>
          <p14:tracePt t="22892" x="3576638" y="2547938"/>
          <p14:tracePt t="22899" x="3568700" y="2547938"/>
          <p14:tracePt t="22909" x="3533775" y="2582863"/>
          <p14:tracePt t="22914" x="3533775" y="2617788"/>
          <p14:tracePt t="22923" x="3516313" y="2670175"/>
          <p14:tracePt t="22930" x="3506788" y="2730500"/>
          <p14:tracePt t="22939" x="3506788" y="2782888"/>
          <p14:tracePt t="22946" x="3506788" y="2827338"/>
          <p14:tracePt t="22955" x="3506788" y="2870200"/>
          <p14:tracePt t="22963" x="3506788" y="2879725"/>
          <p14:tracePt t="22971" x="3506788" y="2914650"/>
          <p14:tracePt t="22979" x="3506788" y="2932113"/>
          <p14:tracePt t="22987" x="3516313" y="2949575"/>
          <p14:tracePt t="23003" x="3551238" y="2957513"/>
          <p14:tracePt t="23011" x="3576638" y="2957513"/>
          <p14:tracePt t="23019" x="3586163" y="2957513"/>
          <p14:tracePt t="23027" x="3603625" y="2957513"/>
          <p14:tracePt t="23035" x="3621088" y="2957513"/>
          <p14:tracePt t="23043" x="3629025" y="2957513"/>
          <p14:tracePt t="23050" x="3646488" y="2940050"/>
          <p14:tracePt t="23059" x="3646488" y="2922588"/>
          <p14:tracePt t="23066" x="3646488" y="2879725"/>
          <p14:tracePt t="23075" x="3646488" y="2835275"/>
          <p14:tracePt t="23082" x="3646488" y="2774950"/>
          <p14:tracePt t="23092" x="3646488" y="2747963"/>
          <p14:tracePt t="23098" x="3646488" y="2713038"/>
          <p14:tracePt t="23108" x="3646488" y="2670175"/>
          <p14:tracePt t="23114" x="3621088" y="2643188"/>
          <p14:tracePt t="23125" x="3611563" y="2617788"/>
          <p14:tracePt t="23130" x="3594100" y="2590800"/>
          <p14:tracePt t="23147" x="3576638" y="2582863"/>
          <p14:tracePt t="23170" x="3568700" y="2582863"/>
          <p14:tracePt t="23178" x="3559175" y="2582863"/>
          <p14:tracePt t="23194" x="3516313" y="2582863"/>
          <p14:tracePt t="23203" x="3506788" y="2617788"/>
          <p14:tracePt t="23210" x="3489325" y="2660650"/>
          <p14:tracePt t="23219" x="3481388" y="2705100"/>
          <p14:tracePt t="23227" x="3481388" y="2757488"/>
          <p14:tracePt t="23235" x="3463925" y="2800350"/>
          <p14:tracePt t="23243" x="3463925" y="2835275"/>
          <p14:tracePt t="23251" x="3463925" y="2879725"/>
          <p14:tracePt t="23258" x="3471863" y="2922588"/>
          <p14:tracePt t="23267" x="3489325" y="2932113"/>
          <p14:tracePt t="23276" x="3506788" y="2957513"/>
          <p14:tracePt t="23282" x="3533775" y="2974975"/>
          <p14:tracePt t="23291" x="3541713" y="2992438"/>
          <p14:tracePt t="23298" x="3559175" y="2992438"/>
          <p14:tracePt t="23315" x="3576638" y="2992438"/>
          <p14:tracePt t="23325" x="3586163" y="2992438"/>
          <p14:tracePt t="23331" x="3603625" y="2992438"/>
          <p14:tracePt t="23339" x="3629025" y="2984500"/>
          <p14:tracePt t="23347" x="3629025" y="2974975"/>
          <p14:tracePt t="23355" x="3629025" y="2940050"/>
          <p14:tracePt t="23362" x="3629025" y="2905125"/>
          <p14:tracePt t="23371" x="3629025" y="2879725"/>
          <p14:tracePt t="23378" x="3629025" y="2852738"/>
          <p14:tracePt t="23386" x="3629025" y="2835275"/>
          <p14:tracePt t="23395" x="3629025" y="2809875"/>
          <p14:tracePt t="23403" x="3629025" y="2774950"/>
          <p14:tracePt t="23426" x="3629025" y="2757488"/>
          <p14:tracePt t="23434" x="3621088" y="2747963"/>
          <p14:tracePt t="23812" x="3611563" y="2747963"/>
          <p14:tracePt t="23842" x="3603625" y="2722563"/>
          <p14:tracePt t="23851" x="3603625" y="2705100"/>
          <p14:tracePt t="23858" x="3603625" y="2660650"/>
          <p14:tracePt t="23866" x="3603625" y="2617788"/>
          <p14:tracePt t="23875" x="3603625" y="2582863"/>
          <p14:tracePt t="23882" x="3603625" y="2555875"/>
          <p14:tracePt t="23891" x="3576638" y="2513013"/>
          <p14:tracePt t="23898" x="3559175" y="2495550"/>
          <p14:tracePt t="23914" x="3551238" y="2486025"/>
          <p14:tracePt t="23963" x="3533775" y="2513013"/>
          <p14:tracePt t="23971" x="3533775" y="2565400"/>
          <p14:tracePt t="23979" x="3516313" y="2643188"/>
          <p14:tracePt t="23987" x="3516313" y="2695575"/>
          <p14:tracePt t="23995" x="3516313" y="2747963"/>
          <p14:tracePt t="24003" x="3516313" y="2782888"/>
          <p14:tracePt t="24010" x="3516313" y="2827338"/>
          <p14:tracePt t="24019" x="3516313" y="2862263"/>
          <p14:tracePt t="24026" x="3516313" y="2870200"/>
          <p14:tracePt t="24034" x="3516313" y="2879725"/>
          <p14:tracePt t="24043" x="3551238" y="2887663"/>
          <p14:tracePt t="24050" x="3576638" y="2887663"/>
          <p14:tracePt t="24058" x="3603625" y="2887663"/>
          <p14:tracePt t="24066" x="3629025" y="2887663"/>
          <p14:tracePt t="24075" x="3663950" y="2887663"/>
          <p14:tracePt t="24082" x="3681413" y="2887663"/>
          <p14:tracePt t="24091" x="3690938" y="2862263"/>
          <p14:tracePt t="24098" x="3708400" y="2835275"/>
          <p14:tracePt t="24109" x="3708400" y="2809875"/>
          <p14:tracePt t="24114" x="3708400" y="2774950"/>
          <p14:tracePt t="24125" x="3708400" y="2757488"/>
          <p14:tracePt t="24130" x="3708400" y="2713038"/>
          <p14:tracePt t="24139" x="3708400" y="2705100"/>
          <p14:tracePt t="24155" x="3708400" y="2687638"/>
          <p14:tracePt t="24186" x="3698875" y="2678113"/>
          <p14:tracePt t="24194" x="3690938" y="2678113"/>
          <p14:tracePt t="24203" x="3681413" y="2678113"/>
          <p14:tracePt t="24210" x="3656013" y="2678113"/>
          <p14:tracePt t="24218" x="3638550" y="2705100"/>
          <p14:tracePt t="24227" x="3621088" y="2730500"/>
          <p14:tracePt t="24234" x="3611563" y="2757488"/>
          <p14:tracePt t="24243" x="3603625" y="2800350"/>
          <p14:tracePt t="24250" x="3603625" y="2835275"/>
          <p14:tracePt t="24259" x="3603625" y="2870200"/>
          <p14:tracePt t="24266" x="3603625" y="2887663"/>
          <p14:tracePt t="24275" x="3603625" y="2922588"/>
          <p14:tracePt t="24282" x="3603625" y="2932113"/>
          <p14:tracePt t="24291" x="3621088" y="2957513"/>
          <p14:tracePt t="24324" x="3629025" y="2957513"/>
          <p14:tracePt t="24355" x="3638550" y="2932113"/>
          <p14:tracePt t="24363" x="3638550" y="2905125"/>
          <p14:tracePt t="24371" x="3638550" y="2862263"/>
          <p14:tracePt t="24379" x="3638550" y="2817813"/>
          <p14:tracePt t="24386" x="3638550" y="2792413"/>
          <p14:tracePt t="24395" x="3603625" y="2757488"/>
          <p14:tracePt t="24403" x="3594100" y="2747963"/>
          <p14:tracePt t="24410" x="3551238" y="2705100"/>
          <p14:tracePt t="24419" x="3524250" y="2687638"/>
          <p14:tracePt t="24427" x="3506788" y="2678113"/>
          <p14:tracePt t="24443" x="3489325" y="2678113"/>
          <p14:tracePt t="24459" x="3471863" y="2678113"/>
          <p14:tracePt t="24466" x="3463925" y="2678113"/>
          <p14:tracePt t="24474" x="3446463" y="2705100"/>
          <p14:tracePt t="24482" x="3403600" y="2730500"/>
          <p14:tracePt t="24492" x="3403600" y="2757488"/>
          <p14:tracePt t="24498" x="3403600" y="2800350"/>
          <p14:tracePt t="24508" x="3403600" y="2827338"/>
          <p14:tracePt t="24514" x="3403600" y="2870200"/>
          <p14:tracePt t="24525" x="3403600" y="2879725"/>
          <p14:tracePt t="24555" x="3403600" y="2887663"/>
          <p14:tracePt t="24563" x="3411538" y="2905125"/>
          <p14:tracePt t="24579" x="3421063" y="2905125"/>
          <p14:tracePt t="24586" x="3429000" y="2887663"/>
          <p14:tracePt t="24595" x="3429000" y="2852738"/>
          <p14:tracePt t="24603" x="3429000" y="2809875"/>
          <p14:tracePt t="24611" x="3429000" y="2765425"/>
          <p14:tracePt t="24619" x="3429000" y="2722563"/>
          <p14:tracePt t="24626" x="3429000" y="2687638"/>
          <p14:tracePt t="24634" x="3429000" y="2660650"/>
          <p14:tracePt t="24643" x="3429000" y="2617788"/>
          <p14:tracePt t="24650" x="3403600" y="2590800"/>
          <p14:tracePt t="24659" x="3386138" y="2573338"/>
          <p14:tracePt t="24666" x="3376613" y="2555875"/>
          <p14:tracePt t="24698" x="3351213" y="2555875"/>
          <p14:tracePt t="24708" x="3341688" y="2565400"/>
          <p14:tracePt t="24714" x="3341688" y="2600325"/>
          <p14:tracePt t="24725" x="3333750" y="2643188"/>
          <p14:tracePt t="24731" x="3333750" y="2660650"/>
          <p14:tracePt t="24742" x="3333750" y="2670175"/>
          <p14:tracePt t="24746" x="3333750" y="2713038"/>
          <p14:tracePt t="24759" x="3333750" y="2747963"/>
          <p14:tracePt t="24763" x="3333750" y="2774950"/>
          <p14:tracePt t="24771" x="3333750" y="2782888"/>
          <p14:tracePt t="24794" x="3359150" y="2792413"/>
          <p14:tracePt t="24802" x="3368675" y="2792413"/>
          <p14:tracePt t="24811" x="3411538" y="2792413"/>
          <p14:tracePt t="24819" x="3446463" y="2765425"/>
          <p14:tracePt t="24827" x="3463925" y="2747963"/>
          <p14:tracePt t="24834" x="3489325" y="2713038"/>
          <p14:tracePt t="24843" x="3489325" y="2705100"/>
          <p14:tracePt t="24850" x="3489325" y="2670175"/>
          <p14:tracePt t="24858" x="3489325" y="2643188"/>
          <p14:tracePt t="24866" x="3489325" y="2635250"/>
          <p14:tracePt t="24875" x="3489325" y="2617788"/>
          <p14:tracePt t="24898" x="3489325" y="2600325"/>
          <p14:tracePt t="24940" x="3489325" y="2608263"/>
          <p14:tracePt t="24947" x="3489325" y="2643188"/>
          <p14:tracePt t="24956" x="3489325" y="2660650"/>
          <p14:tracePt t="24963" x="3489325" y="2705100"/>
          <p14:tracePt t="24971" x="3489325" y="2747963"/>
          <p14:tracePt t="24979" x="3489325" y="2774950"/>
          <p14:tracePt t="24987" x="3489325" y="2792413"/>
          <p14:tracePt t="24994" x="3506788" y="2827338"/>
          <p14:tracePt t="25003" x="3516313" y="2835275"/>
          <p14:tracePt t="25010" x="3551238" y="2844800"/>
          <p14:tracePt t="25019" x="3559175" y="2844800"/>
          <p14:tracePt t="25026" x="3586163" y="2844800"/>
          <p14:tracePt t="25034" x="3621088" y="2844800"/>
          <p14:tracePt t="25043" x="3638550" y="2844800"/>
          <p14:tracePt t="25050" x="3673475" y="2844800"/>
          <p14:tracePt t="25058" x="3681413" y="2835275"/>
          <p14:tracePt t="25066" x="3681413" y="2809875"/>
          <p14:tracePt t="25075" x="3681413" y="2774950"/>
          <p14:tracePt t="25082" x="3681413" y="2757488"/>
          <p14:tracePt t="25092" x="3681413" y="2747963"/>
          <p14:tracePt t="25108" x="3681413" y="2722563"/>
          <p14:tracePt t="25114" x="3681413" y="2713038"/>
          <p14:tracePt t="25125" x="3663950" y="2705100"/>
          <p14:tracePt t="25155" x="3656013" y="2705100"/>
          <p14:tracePt t="25163" x="3646488" y="2705100"/>
          <p14:tracePt t="25171" x="3621088" y="2705100"/>
          <p14:tracePt t="25178" x="3611563" y="2705100"/>
          <p14:tracePt t="25187" x="3603625" y="2730500"/>
          <p14:tracePt t="25195" x="3603625" y="2757488"/>
          <p14:tracePt t="25203" x="3603625" y="2774950"/>
          <p14:tracePt t="25210" x="3603625" y="2800350"/>
          <p14:tracePt t="25226" x="3603625" y="2817813"/>
          <p14:tracePt t="25236" x="3603625" y="2827338"/>
          <p14:tracePt t="25251" x="3621088" y="2827338"/>
          <p14:tracePt t="25260" x="3638550" y="2817813"/>
          <p14:tracePt t="25267" x="3646488" y="2809875"/>
          <p14:tracePt t="25274" x="3673475" y="2774950"/>
          <p14:tracePt t="25282" x="3681413" y="2757488"/>
          <p14:tracePt t="25292" x="3690938" y="2713038"/>
          <p14:tracePt t="25298" x="3690938" y="2687638"/>
          <p14:tracePt t="25308" x="3690938" y="2660650"/>
          <p14:tracePt t="25314" x="3690938" y="2635250"/>
          <p14:tracePt t="25325" x="3690938" y="2617788"/>
          <p14:tracePt t="25330" x="3690938" y="2600325"/>
          <p14:tracePt t="25355" x="3690938" y="2590800"/>
          <p14:tracePt t="25363" x="3690938" y="2582863"/>
          <p14:tracePt t="25379" x="3681413" y="2582863"/>
          <p14:tracePt t="25386" x="3656013" y="2600325"/>
          <p14:tracePt t="25395" x="3646488" y="2643188"/>
          <p14:tracePt t="25402" x="3638550" y="2687638"/>
          <p14:tracePt t="25410" x="3621088" y="2713038"/>
          <p14:tracePt t="25419" x="3621088" y="2757488"/>
          <p14:tracePt t="25427" x="3621088" y="2782888"/>
          <p14:tracePt t="25435" x="3621088" y="2800350"/>
          <p14:tracePt t="25443" x="3621088" y="2817813"/>
          <p14:tracePt t="25451" x="3621088" y="2835275"/>
          <p14:tracePt t="25459" x="3629025" y="2844800"/>
          <p14:tracePt t="25466" x="3638550" y="2844800"/>
          <p14:tracePt t="25474" x="3663950" y="2844800"/>
          <p14:tracePt t="25482" x="3673475" y="2844800"/>
          <p14:tracePt t="25492" x="3681413" y="2844800"/>
          <p14:tracePt t="25508" x="3725863" y="2835275"/>
          <p14:tracePt t="25514" x="3733800" y="2809875"/>
          <p14:tracePt t="25524" x="3733800" y="2774950"/>
          <p14:tracePt t="25530" x="3733800" y="2757488"/>
          <p14:tracePt t="25542" x="3733800" y="2722563"/>
          <p14:tracePt t="25546" x="3733800" y="2705100"/>
          <p14:tracePt t="25555" x="3733800" y="2678113"/>
          <p14:tracePt t="25562" x="3725863" y="2660650"/>
          <p14:tracePt t="25571" x="3708400" y="2635250"/>
          <p14:tracePt t="25579" x="3698875" y="2625725"/>
          <p14:tracePt t="25586" x="3681413" y="2625725"/>
          <p14:tracePt t="25594" x="3663950" y="2625725"/>
          <p14:tracePt t="25603" x="3656013" y="2625725"/>
          <p14:tracePt t="25610" x="3621088" y="2625725"/>
          <p14:tracePt t="25619" x="3611563" y="2625725"/>
          <p14:tracePt t="25626" x="3576638" y="2625725"/>
          <p14:tracePt t="25635" x="3559175" y="2625725"/>
          <p14:tracePt t="25642" x="3551238" y="2660650"/>
          <p14:tracePt t="25651" x="3551238" y="2705100"/>
          <p14:tracePt t="25659" x="3533775" y="2747963"/>
          <p14:tracePt t="25666" x="3533775" y="2774950"/>
          <p14:tracePt t="25675" x="3533775" y="2817813"/>
          <p14:tracePt t="25682" x="3533775" y="2835275"/>
          <p14:tracePt t="25691" x="3533775" y="2862263"/>
          <p14:tracePt t="25698" x="3533775" y="2870200"/>
          <p14:tracePt t="25708" x="3533775" y="2879725"/>
          <p14:tracePt t="25714" x="3541713" y="2887663"/>
          <p14:tracePt t="25725" x="3551238" y="2887663"/>
          <p14:tracePt t="25747" x="3559175" y="2887663"/>
          <p14:tracePt t="25771" x="3576638" y="2887663"/>
          <p14:tracePt t="25779" x="3586163" y="2887663"/>
          <p14:tracePt t="25787" x="3594100" y="2879725"/>
          <p14:tracePt t="25804" x="3594100" y="2862263"/>
          <p14:tracePt t="25810" x="3594100" y="2852738"/>
          <p14:tracePt t="25818" x="3594100" y="2835275"/>
          <p14:tracePt t="25834" x="3594100" y="2817813"/>
          <p14:tracePt t="26187" x="3603625" y="2835275"/>
          <p14:tracePt t="26195" x="3629025" y="2879725"/>
          <p14:tracePt t="26203" x="3638550" y="2922588"/>
          <p14:tracePt t="26210" x="3646488" y="2974975"/>
          <p14:tracePt t="26219" x="3673475" y="3036888"/>
          <p14:tracePt t="26226" x="3681413" y="3079750"/>
          <p14:tracePt t="26234" x="3690938" y="3106738"/>
          <p14:tracePt t="26243" x="3708400" y="3149600"/>
          <p14:tracePt t="26250" x="3708400" y="3184525"/>
          <p14:tracePt t="26259" x="3716338" y="3211513"/>
          <p14:tracePt t="26274" x="3725863" y="3219450"/>
          <p14:tracePt t="26571" x="3698875" y="3219450"/>
          <p14:tracePt t="26579" x="3603625" y="3263900"/>
          <p14:tracePt t="26587" x="3516313" y="3271838"/>
          <p14:tracePt t="26595" x="3436938" y="3271838"/>
          <p14:tracePt t="26603" x="3386138" y="3271838"/>
          <p14:tracePt t="26611" x="3306763" y="3254375"/>
          <p14:tracePt t="26618" x="3271838" y="3254375"/>
          <p14:tracePt t="26626" x="3201988" y="3246438"/>
          <p14:tracePt t="26635" x="3141663" y="3246438"/>
          <p14:tracePt t="26642" x="3114675" y="3236913"/>
          <p14:tracePt t="26650" x="3071813" y="3236913"/>
          <p14:tracePt t="26659" x="3036888" y="3228975"/>
          <p14:tracePt t="26666" x="3009900" y="3201988"/>
          <p14:tracePt t="26682" x="2967038" y="3194050"/>
          <p14:tracePt t="26691" x="2957513" y="3194050"/>
          <p14:tracePt t="26698" x="2949575" y="3194050"/>
          <p14:tracePt t="26708" x="2922588" y="3194050"/>
          <p14:tracePt t="26714" x="2914650" y="3194050"/>
          <p14:tracePt t="26724" x="2897188" y="3184525"/>
          <p14:tracePt t="26731" x="2862263" y="3184525"/>
          <p14:tracePt t="26741" x="2835275" y="3167063"/>
          <p14:tracePt t="26755" x="2817813" y="3149600"/>
          <p14:tracePt t="26763" x="2809875" y="3141663"/>
          <p14:tracePt t="26771" x="2792413" y="3124200"/>
          <p14:tracePt t="26779" x="2782888" y="3114675"/>
          <p14:tracePt t="26787" x="2747963" y="3079750"/>
          <p14:tracePt t="26795" x="2740025" y="3062288"/>
          <p14:tracePt t="26803" x="2730500" y="3027363"/>
          <p14:tracePt t="26811" x="2722563" y="2992438"/>
          <p14:tracePt t="26818" x="2695575" y="2949575"/>
          <p14:tracePt t="26827" x="2687638" y="2922588"/>
          <p14:tracePt t="26834" x="2687638" y="2905125"/>
          <p14:tracePt t="26843" x="2678113" y="2862263"/>
          <p14:tracePt t="26851" x="2660650" y="2835275"/>
          <p14:tracePt t="26859" x="2652713" y="2800350"/>
          <p14:tracePt t="26866" x="2643188" y="2765425"/>
          <p14:tracePt t="26874" x="2635250" y="2747963"/>
          <p14:tracePt t="26883" x="2635250" y="2705100"/>
          <p14:tracePt t="26891" x="2635250" y="2670175"/>
          <p14:tracePt t="26899" x="2635250" y="2660650"/>
          <p14:tracePt t="26907" x="2635250" y="2635250"/>
          <p14:tracePt t="26914" x="2617788" y="2600325"/>
          <p14:tracePt t="26924" x="2608263" y="2573338"/>
          <p14:tracePt t="26931" x="2608263" y="2555875"/>
          <p14:tracePt t="26940" x="2608263" y="2547938"/>
          <p14:tracePt t="26947" x="2600325" y="2538413"/>
          <p14:tracePt t="26955" x="2573338" y="2513013"/>
          <p14:tracePt t="26979" x="2565400" y="2503488"/>
          <p14:tracePt t="27035" x="2555875" y="2486025"/>
          <p14:tracePt t="27043" x="2555875" y="2468563"/>
          <p14:tracePt t="27051" x="2555875" y="2451100"/>
          <p14:tracePt t="27059" x="2555875" y="2443163"/>
          <p14:tracePt t="27076" x="2555875" y="2416175"/>
          <p14:tracePt t="27083" x="2555875" y="2398713"/>
          <p14:tracePt t="27092" x="2555875" y="2373313"/>
          <p14:tracePt t="27098" x="2530475" y="2355850"/>
          <p14:tracePt t="27108" x="2530475" y="2328863"/>
          <p14:tracePt t="27115" x="2520950" y="2311400"/>
          <p14:tracePt t="27124" x="2513013" y="2278063"/>
          <p14:tracePt t="27130" x="2503488" y="2268538"/>
          <p14:tracePt t="27141" x="2478088" y="2251075"/>
          <p14:tracePt t="27147" x="2468563" y="2233613"/>
          <p14:tracePt t="27155" x="2460625" y="2225675"/>
          <p14:tracePt t="27162" x="2443163" y="2198688"/>
          <p14:tracePt t="27171" x="2425700" y="2181225"/>
          <p14:tracePt t="27179" x="2398713" y="2155825"/>
          <p14:tracePt t="27186" x="2390775" y="2146300"/>
          <p14:tracePt t="27195" x="2373313" y="2120900"/>
          <p14:tracePt t="27203" x="2355850" y="2111375"/>
          <p14:tracePt t="27210" x="2346325" y="2103438"/>
          <p14:tracePt t="27219" x="2338388" y="2093913"/>
          <p14:tracePt t="27227" x="2311400" y="2068513"/>
          <p14:tracePt t="27235" x="2303463" y="2058988"/>
          <p14:tracePt t="27243" x="2293938" y="2051050"/>
          <p14:tracePt t="27252" x="2286000" y="2033588"/>
          <p14:tracePt t="27259" x="2268538" y="2024063"/>
          <p14:tracePt t="27267" x="2260600" y="2024063"/>
          <p14:tracePt t="27347" x="2251075" y="2024063"/>
          <p14:tracePt t="27355" x="2225675" y="2041525"/>
          <p14:tracePt t="27363" x="2225675" y="2076450"/>
          <p14:tracePt t="27371" x="2208213" y="2103438"/>
          <p14:tracePt t="27379" x="2198688" y="2138363"/>
          <p14:tracePt t="27387" x="2181225" y="2173288"/>
          <p14:tracePt t="27394" x="2173288" y="2216150"/>
          <p14:tracePt t="27403" x="2155825" y="2251075"/>
          <p14:tracePt t="27410" x="2155825" y="2278063"/>
          <p14:tracePt t="27418" x="2138363" y="2303463"/>
          <p14:tracePt t="27426" x="2138363" y="2338388"/>
          <p14:tracePt t="27435" x="2138363" y="2346325"/>
          <p14:tracePt t="27442" x="2138363" y="2381250"/>
          <p14:tracePt t="27450" x="2138363" y="2390775"/>
          <p14:tracePt t="27459" x="2138363" y="2398713"/>
          <p14:tracePt t="27466" x="2138363" y="2425700"/>
          <p14:tracePt t="27475" x="2138363" y="2433638"/>
          <p14:tracePt t="27482" x="2138363" y="2443163"/>
          <p14:tracePt t="27491" x="2138363" y="2451100"/>
          <p14:tracePt t="27507" x="2138363" y="2486025"/>
          <p14:tracePt t="27515" x="2138363" y="2495550"/>
          <p14:tracePt t="27531" x="2138363" y="2513013"/>
          <p14:tracePt t="27541" x="2138363" y="2530475"/>
          <p14:tracePt t="27571" x="2138363" y="2538413"/>
          <p14:tracePt t="27594" x="2138363" y="2555875"/>
          <p14:tracePt t="27763" x="2128838" y="2547938"/>
          <p14:tracePt t="27771" x="2111375" y="2530475"/>
          <p14:tracePt t="27778" x="2093913" y="2503488"/>
          <p14:tracePt t="27787" x="2085975" y="2486025"/>
          <p14:tracePt t="27795" x="2076450" y="2451100"/>
          <p14:tracePt t="27802" x="2076450" y="2443163"/>
          <p14:tracePt t="27811" x="2076450" y="2398713"/>
          <p14:tracePt t="27818" x="2076450" y="2373313"/>
          <p14:tracePt t="27827" x="2076450" y="2338388"/>
          <p14:tracePt t="27835" x="2076450" y="2320925"/>
          <p14:tracePt t="27843" x="2076450" y="2311400"/>
          <p14:tracePt t="27851" x="2076450" y="2286000"/>
          <p14:tracePt t="28059" x="2076450" y="2278063"/>
          <p14:tracePt t="28066" x="2076450" y="2268538"/>
          <p14:tracePt t="28075" x="2068513" y="2243138"/>
          <p14:tracePt t="28083" x="2024063" y="2225675"/>
          <p14:tracePt t="28092" x="2006600" y="2208213"/>
          <p14:tracePt t="28099" x="1989138" y="2198688"/>
          <p14:tracePt t="28107" x="1981200" y="2198688"/>
          <p14:tracePt t="28114" x="1963738" y="2190750"/>
          <p14:tracePt t="28124" x="1946275" y="2163763"/>
          <p14:tracePt t="28131" x="1919288" y="2155825"/>
          <p14:tracePt t="28178" x="1919288" y="2146300"/>
          <p14:tracePt t="28187" x="1911350" y="2111375"/>
          <p14:tracePt t="28236" x="1911350" y="2093913"/>
          <p14:tracePt t="28243" x="1911350" y="2068513"/>
          <p14:tracePt t="28267" x="1911350" y="2058988"/>
          <p14:tracePt t="28291" x="1901825" y="2051050"/>
          <p14:tracePt t="28411" x="1901825" y="2103438"/>
          <p14:tracePt t="28418" x="1901825" y="2163763"/>
          <p14:tracePt t="28426" x="1901825" y="2233613"/>
          <p14:tracePt t="28434" x="1901825" y="2311400"/>
          <p14:tracePt t="28442" x="1901825" y="2381250"/>
          <p14:tracePt t="28451" x="1901825" y="2451100"/>
          <p14:tracePt t="28458" x="1901825" y="2538413"/>
          <p14:tracePt t="28466" x="1901825" y="2608263"/>
          <p14:tracePt t="28474" x="1901825" y="2652713"/>
          <p14:tracePt t="28483" x="1901825" y="2705100"/>
          <p14:tracePt t="28491" x="1901825" y="2757488"/>
          <p14:tracePt t="28508" x="1901825" y="2827338"/>
          <p14:tracePt t="28515" x="1901825" y="2862263"/>
          <p14:tracePt t="28524" x="1901825" y="2870200"/>
          <p14:tracePt t="28531" x="1928813" y="2887663"/>
          <p14:tracePt t="28547" x="1928813" y="2914650"/>
          <p14:tracePt t="28558" x="1928813" y="2922588"/>
          <p14:tracePt t="28563" x="1936750" y="2957513"/>
          <p14:tracePt t="28571" x="1936750" y="2974975"/>
          <p14:tracePt t="28579" x="1946275" y="3001963"/>
          <p14:tracePt t="28587" x="1946275" y="3019425"/>
          <p14:tracePt t="28595" x="1963738" y="3036888"/>
          <p14:tracePt t="28603" x="1963738" y="3054350"/>
          <p14:tracePt t="28611" x="1963738" y="3079750"/>
          <p14:tracePt t="28619" x="1963738" y="3089275"/>
          <p14:tracePt t="28626" x="1963738" y="3106738"/>
          <p14:tracePt t="28642" x="1963738" y="3132138"/>
          <p14:tracePt t="28659" x="1963738" y="3149600"/>
          <p14:tracePt t="28683" x="1963738" y="3167063"/>
          <p14:tracePt t="28698" x="1963738" y="3184525"/>
          <p14:tracePt t="28707" x="1963738" y="3194050"/>
          <p14:tracePt t="28724" x="1971675" y="3219450"/>
          <p14:tracePt t="28741" x="1981200" y="3228975"/>
          <p14:tracePt t="28746" x="1981200" y="3236913"/>
          <p14:tracePt t="28762" x="1981200" y="3254375"/>
          <p14:tracePt t="28771" x="1981200" y="3263900"/>
          <p14:tracePt t="28787" x="1981200" y="3271838"/>
          <p14:tracePt t="28794" x="1981200" y="3298825"/>
          <p14:tracePt t="28803" x="1981200" y="3306763"/>
          <p14:tracePt t="28811" x="1989138" y="3316288"/>
          <p14:tracePt t="28818" x="1989138" y="3324225"/>
          <p14:tracePt t="28826" x="2006600" y="3341688"/>
          <p14:tracePt t="28835" x="2006600" y="3351213"/>
          <p14:tracePt t="28842" x="2016125" y="3359150"/>
          <p14:tracePt t="28890" x="2016125" y="3368675"/>
          <p14:tracePt t="29178" x="2016125" y="3386138"/>
          <p14:tracePt t="29235" x="2016125" y="3403600"/>
          <p14:tracePt t="29267" x="2016125" y="3411538"/>
          <p14:tracePt t="29418" x="2016125" y="3376613"/>
          <p14:tracePt t="29426" x="2016125" y="3341688"/>
          <p14:tracePt t="29434" x="2016125" y="3316288"/>
          <p14:tracePt t="29442" x="2006600" y="3254375"/>
          <p14:tracePt t="29451" x="1989138" y="3236913"/>
          <p14:tracePt t="29459" x="1989138" y="3184525"/>
          <p14:tracePt t="29466" x="1981200" y="3141663"/>
          <p14:tracePt t="29474" x="1981200" y="3079750"/>
          <p14:tracePt t="29482" x="1981200" y="3027363"/>
          <p14:tracePt t="29490" x="1981200" y="2967038"/>
          <p14:tracePt t="29499" x="1981200" y="2887663"/>
          <p14:tracePt t="29507" x="1981200" y="2809875"/>
          <p14:tracePt t="29514" x="1981200" y="2757488"/>
          <p14:tracePt t="29524" x="1981200" y="2670175"/>
          <p14:tracePt t="29530" x="1981200" y="2582863"/>
          <p14:tracePt t="29540" x="1981200" y="2486025"/>
          <p14:tracePt t="29547" x="1981200" y="2381250"/>
          <p14:tracePt t="29557" x="1981200" y="2286000"/>
          <p14:tracePt t="29563" x="1981200" y="2208213"/>
          <p14:tracePt t="29571" x="1981200" y="2146300"/>
          <p14:tracePt t="29578" x="1981200" y="2093913"/>
          <p14:tracePt t="29587" x="1963738" y="2051050"/>
          <p14:tracePt t="29594" x="1954213" y="2006600"/>
          <p14:tracePt t="29603" x="1954213" y="1989138"/>
          <p14:tracePt t="29610" x="1954213" y="1981200"/>
          <p14:tracePt t="29827" x="1954213" y="1989138"/>
          <p14:tracePt t="29835" x="1954213" y="2016125"/>
          <p14:tracePt t="29842" x="1954213" y="2058988"/>
          <p14:tracePt t="29850" x="1954213" y="2103438"/>
          <p14:tracePt t="29859" x="1954213" y="2173288"/>
          <p14:tracePt t="29866" x="1954213" y="2225675"/>
          <p14:tracePt t="29874" x="1954213" y="2293938"/>
          <p14:tracePt t="29883" x="1954213" y="2381250"/>
          <p14:tracePt t="29890" x="1954213" y="2433638"/>
          <p14:tracePt t="29899" x="1954213" y="2513013"/>
          <p14:tracePt t="29907" x="1954213" y="2573338"/>
          <p14:tracePt t="29915" x="1954213" y="2652713"/>
          <p14:tracePt t="29924" x="1954213" y="2705100"/>
          <p14:tracePt t="29931" x="1954213" y="2757488"/>
          <p14:tracePt t="29940" x="1954213" y="2817813"/>
          <p14:tracePt t="29947" x="1954213" y="2862263"/>
          <p14:tracePt t="29960" x="1954213" y="2914650"/>
          <p14:tracePt t="29963" x="1954213" y="2949575"/>
          <p14:tracePt t="29971" x="1954213" y="2974975"/>
          <p14:tracePt t="29979" x="1954213" y="3001963"/>
          <p14:tracePt t="29987" x="1954213" y="3044825"/>
          <p14:tracePt t="29995" x="1954213" y="3079750"/>
          <p14:tracePt t="30003" x="1954213" y="3097213"/>
          <p14:tracePt t="30011" x="1954213" y="3132138"/>
          <p14:tracePt t="30018" x="1954213" y="3149600"/>
          <p14:tracePt t="30026" x="1954213" y="3167063"/>
          <p14:tracePt t="30034" x="1954213" y="3194050"/>
          <p14:tracePt t="30042" x="1954213" y="3211513"/>
          <p14:tracePt t="30051" x="1936750" y="3228975"/>
          <p14:tracePt t="30059" x="1919288" y="3263900"/>
          <p14:tracePt t="30075" x="1919288" y="3271838"/>
          <p14:tracePt t="30083" x="1919288" y="3298825"/>
          <p14:tracePt t="30090" x="1919288" y="3306763"/>
          <p14:tracePt t="30098" x="1919288" y="3324225"/>
          <p14:tracePt t="30106" x="1919288" y="3351213"/>
          <p14:tracePt t="30114" x="1911350" y="3368675"/>
          <p14:tracePt t="30131" x="1901825" y="3394075"/>
          <p14:tracePt t="30140" x="1901825" y="3411538"/>
          <p14:tracePt t="30156" x="1901825" y="3429000"/>
          <p14:tracePt t="30162" x="1901825" y="3436938"/>
          <p14:tracePt t="30179" x="1901825" y="3454400"/>
          <p14:tracePt t="30514" x="1901825" y="3471863"/>
          <p14:tracePt t="30523" x="1901825" y="3524250"/>
          <p14:tracePt t="30531" x="1901825" y="3568700"/>
          <p14:tracePt t="30540" x="1901825" y="3621088"/>
          <p14:tracePt t="30546" x="1901825" y="3698875"/>
          <p14:tracePt t="30557" x="1901825" y="3786188"/>
          <p14:tracePt t="30563" x="1901825" y="3883025"/>
          <p14:tracePt t="30574" x="1901825" y="3995738"/>
          <p14:tracePt t="30579" x="1901825" y="4127500"/>
          <p14:tracePt t="30587" x="1901825" y="4240213"/>
          <p14:tracePt t="30595" x="1901825" y="4354513"/>
          <p14:tracePt t="30603" x="1901825" y="4459288"/>
          <p14:tracePt t="30611" x="1901825" y="4564063"/>
          <p14:tracePt t="30618" x="1901825" y="4632325"/>
          <p14:tracePt t="30627" x="1936750" y="4719638"/>
          <p14:tracePt t="30634" x="1963738" y="4799013"/>
          <p14:tracePt t="30642" x="1963738" y="4876800"/>
          <p14:tracePt t="30651" x="1981200" y="4929188"/>
          <p14:tracePt t="30659" x="1981200" y="4956175"/>
          <p14:tracePt t="30666" x="1981200" y="4981575"/>
          <p14:tracePt t="30675" x="1989138" y="5016500"/>
          <p14:tracePt t="30682" x="1989138" y="5043488"/>
          <p14:tracePt t="30691" x="1989138" y="5060950"/>
          <p14:tracePt t="30698" x="1989138" y="5095875"/>
          <p14:tracePt t="30707" x="1989138" y="5113338"/>
          <p14:tracePt t="30714" x="1989138" y="5148263"/>
          <p14:tracePt t="30723" x="1989138" y="5183188"/>
          <p14:tracePt t="30730" x="1989138" y="5226050"/>
          <p14:tracePt t="30740" x="1989138" y="5270500"/>
          <p14:tracePt t="30746" x="1989138" y="5313363"/>
          <p14:tracePt t="30756" x="1989138" y="5348288"/>
          <p14:tracePt t="30762" x="1989138" y="5392738"/>
          <p14:tracePt t="30773" x="1989138" y="5418138"/>
          <p14:tracePt t="30779" x="1989138" y="5445125"/>
          <p14:tracePt t="30787" x="1989138" y="5480050"/>
          <p14:tracePt t="30795" x="1981200" y="5497513"/>
          <p14:tracePt t="30803" x="1981200" y="5532438"/>
          <p14:tracePt t="30811" x="1963738" y="5549900"/>
          <p14:tracePt t="30826" x="1963738" y="5584825"/>
          <p14:tracePt t="30835" x="1963738" y="5592763"/>
          <p14:tracePt t="30843" x="1963738" y="5610225"/>
          <p14:tracePt t="30851" x="1963738" y="5637213"/>
          <p14:tracePt t="30859" x="1963738" y="5654675"/>
          <p14:tracePt t="30867" x="1963738" y="5672138"/>
          <p14:tracePt t="30875" x="1963738" y="5680075"/>
          <p14:tracePt t="30883" x="1963738" y="5697538"/>
          <p14:tracePt t="30955" x="1963738" y="5654675"/>
          <p14:tracePt t="30963" x="1963738" y="5602288"/>
          <p14:tracePt t="30973" x="1963738" y="5549900"/>
          <p14:tracePt t="30979" x="1963738" y="5480050"/>
          <p14:tracePt t="30987" x="1954213" y="5427663"/>
          <p14:tracePt t="30994" x="1919288" y="5375275"/>
          <p14:tracePt t="31003" x="1919288" y="5322888"/>
          <p14:tracePt t="31010" x="1911350" y="5278438"/>
          <p14:tracePt t="31019" x="1901825" y="5235575"/>
          <p14:tracePt t="31026" x="1901825" y="5208588"/>
          <p14:tracePt t="31034" x="1876425" y="5173663"/>
          <p14:tracePt t="31042" x="1876425" y="5165725"/>
          <p14:tracePt t="31051" x="1876425" y="5156200"/>
          <p14:tracePt t="31059" x="1876425" y="5148263"/>
          <p14:tracePt t="31066" x="1876425" y="5121275"/>
          <p14:tracePt t="31075" x="1866900" y="5113338"/>
          <p14:tracePt t="31091" x="1866900" y="5103813"/>
          <p14:tracePt t="31098" x="1866900" y="5086350"/>
          <p14:tracePt t="31107" x="1866900" y="5068888"/>
          <p14:tracePt t="31123" x="1866900" y="5060950"/>
          <p14:tracePt t="31130" x="1866900" y="5043488"/>
          <p14:tracePt t="31146" x="1858963" y="5033963"/>
          <p14:tracePt t="31187" x="1858963" y="5016500"/>
          <p14:tracePt t="31194" x="1858963" y="4999038"/>
          <p14:tracePt t="31211" x="1858963" y="4991100"/>
          <p14:tracePt t="31219" x="1824038" y="4956175"/>
          <p14:tracePt t="31226" x="1824038" y="4946650"/>
          <p14:tracePt t="31235" x="1824038" y="4929188"/>
          <p14:tracePt t="31242" x="1824038" y="4894263"/>
          <p14:tracePt t="31251" x="1824038" y="4886325"/>
          <p14:tracePt t="31259" x="1824038" y="4851400"/>
          <p14:tracePt t="31267" x="1824038" y="4841875"/>
          <p14:tracePt t="31275" x="1824038" y="4824413"/>
          <p14:tracePt t="31283" x="1824038" y="4816475"/>
          <p14:tracePt t="31290" x="1824038" y="4799013"/>
          <p14:tracePt t="31299" x="1824038" y="4781550"/>
          <p14:tracePt t="31307" x="1824038" y="4772025"/>
          <p14:tracePt t="31323" x="1824038" y="4764088"/>
          <p14:tracePt t="31340" x="1824038" y="4737100"/>
          <p14:tracePt t="31372" x="1824038" y="4729163"/>
          <p14:tracePt t="31379" x="1824038" y="4719638"/>
          <p14:tracePt t="31531" x="1831975" y="4711700"/>
          <p14:tracePt t="31546" x="1858963" y="4711700"/>
          <p14:tracePt t="31556" x="1884363" y="4711700"/>
          <p14:tracePt t="31563" x="1919288" y="4711700"/>
          <p14:tracePt t="31574" x="1928813" y="4711700"/>
          <p14:tracePt t="31578" x="1946275" y="4719638"/>
          <p14:tracePt t="31587" x="1981200" y="4737100"/>
          <p14:tracePt t="31603" x="2006600" y="4746625"/>
          <p14:tracePt t="31763" x="1989138" y="4729163"/>
          <p14:tracePt t="31775" x="1963738" y="4719638"/>
          <p14:tracePt t="31779" x="1946275" y="4719638"/>
          <p14:tracePt t="31788" x="1936750" y="4711700"/>
          <p14:tracePt t="31795" x="1919288" y="4711700"/>
          <p14:tracePt t="31805" x="1893888" y="4694238"/>
          <p14:tracePt t="31811" x="1876425" y="4694238"/>
          <p14:tracePt t="31819" x="1858963" y="4684713"/>
          <p14:tracePt t="31827" x="1849438" y="4676775"/>
          <p14:tracePt t="31834" x="1831975" y="4667250"/>
          <p14:tracePt t="31843" x="1824038" y="4667250"/>
          <p14:tracePt t="31851" x="1814513" y="4667250"/>
          <p14:tracePt t="31858" x="1806575" y="4649788"/>
          <p14:tracePt t="32044" x="1841500" y="4659313"/>
          <p14:tracePt t="32050" x="1858963" y="4676775"/>
          <p14:tracePt t="32058" x="1884363" y="4694238"/>
          <p14:tracePt t="32067" x="1893888" y="4702175"/>
          <p14:tracePt t="32075" x="1928813" y="4737100"/>
          <p14:tracePt t="32083" x="1936750" y="4746625"/>
          <p14:tracePt t="32091" x="1946275" y="4754563"/>
          <p14:tracePt t="32099" x="1971675" y="4781550"/>
          <p14:tracePt t="32107" x="1981200" y="4789488"/>
          <p14:tracePt t="32114" x="2006600" y="4806950"/>
          <p14:tracePt t="32131" x="2016125" y="4833938"/>
          <p14:tracePt t="32139" x="2033588" y="4851400"/>
          <p14:tracePt t="32146" x="2051050" y="4868863"/>
          <p14:tracePt t="32156" x="2058988" y="4876800"/>
          <p14:tracePt t="32163" x="2068513" y="4911725"/>
          <p14:tracePt t="32179" x="2093913" y="4929188"/>
          <p14:tracePt t="32187" x="2103438" y="4938713"/>
          <p14:tracePt t="32195" x="2111375" y="4964113"/>
          <p14:tracePt t="32203" x="2120900" y="4973638"/>
          <p14:tracePt t="32210" x="2146300" y="5008563"/>
          <p14:tracePt t="32219" x="2155825" y="5016500"/>
          <p14:tracePt t="32227" x="2163763" y="5026025"/>
          <p14:tracePt t="32234" x="2181225" y="5051425"/>
          <p14:tracePt t="32250" x="2198688" y="5068888"/>
          <p14:tracePt t="32259" x="2225675" y="5095875"/>
          <p14:tracePt t="32266" x="2243138" y="5113338"/>
          <p14:tracePt t="32274" x="2268538" y="5138738"/>
          <p14:tracePt t="32282" x="2311400" y="5173663"/>
          <p14:tracePt t="32291" x="2328863" y="5191125"/>
          <p14:tracePt t="32298" x="2373313" y="5226050"/>
          <p14:tracePt t="32307" x="2408238" y="5243513"/>
          <p14:tracePt t="32314" x="2443163" y="5270500"/>
          <p14:tracePt t="32323" x="2486025" y="5305425"/>
          <p14:tracePt t="32330" x="2530475" y="5322888"/>
          <p14:tracePt t="32339" x="2538413" y="5348288"/>
          <p14:tracePt t="32346" x="2555875" y="5375275"/>
          <p14:tracePt t="32356" x="2582863" y="5392738"/>
          <p14:tracePt t="32362" x="2600325" y="5400675"/>
          <p14:tracePt t="32373" x="2635250" y="5410200"/>
          <p14:tracePt t="32378" x="2670175" y="5435600"/>
          <p14:tracePt t="32387" x="2687638" y="5453063"/>
          <p14:tracePt t="32394" x="2713038" y="5462588"/>
          <p14:tracePt t="32403" x="2747963" y="5480050"/>
          <p14:tracePt t="32411" x="2765425" y="5497513"/>
          <p14:tracePt t="32419" x="2792413" y="5505450"/>
          <p14:tracePt t="32427" x="2809875" y="5522913"/>
          <p14:tracePt t="32434" x="2852738" y="5540375"/>
          <p14:tracePt t="32442" x="2862263" y="5549900"/>
          <p14:tracePt t="32450" x="2879725" y="5567363"/>
          <p14:tracePt t="32458" x="2905125" y="5575300"/>
          <p14:tracePt t="32466" x="2932113" y="5592763"/>
          <p14:tracePt t="32475" x="2940050" y="5610225"/>
          <p14:tracePt t="32483" x="2949575" y="5619750"/>
          <p14:tracePt t="32491" x="2967038" y="5627688"/>
          <p14:tracePt t="32508" x="2984500" y="5654675"/>
          <p14:tracePt t="32523" x="2992438" y="5662613"/>
          <p14:tracePt t="32627" x="2984500" y="5672138"/>
          <p14:tracePt t="32634" x="2922588" y="5672138"/>
          <p14:tracePt t="32643" x="2897188" y="5654675"/>
          <p14:tracePt t="32650" x="2835275" y="5637213"/>
          <p14:tracePt t="32658" x="2792413" y="5627688"/>
          <p14:tracePt t="32666" x="2740025" y="5592763"/>
          <p14:tracePt t="32675" x="2695575" y="5584825"/>
          <p14:tracePt t="32683" x="2643188" y="5567363"/>
          <p14:tracePt t="32690" x="2617788" y="5549900"/>
          <p14:tracePt t="32699" x="2608263" y="5540375"/>
          <p14:tracePt t="32707" x="2590800" y="5522913"/>
          <p14:tracePt t="32723" x="2573338" y="5514975"/>
          <p14:tracePt t="32730" x="2565400" y="5497513"/>
          <p14:tracePt t="32739" x="2555875" y="5480050"/>
          <p14:tracePt t="32746" x="2555875" y="5470525"/>
          <p14:tracePt t="32757" x="2555875" y="5435600"/>
          <p14:tracePt t="32762" x="2547938" y="5418138"/>
          <p14:tracePt t="32773" x="2530475" y="5392738"/>
          <p14:tracePt t="32779" x="2520950" y="5375275"/>
          <p14:tracePt t="32787" x="2520950" y="5365750"/>
          <p14:tracePt t="32795" x="2520950" y="5340350"/>
          <p14:tracePt t="32803" x="2520950" y="5330825"/>
          <p14:tracePt t="32810" x="2520950" y="5305425"/>
          <p14:tracePt t="32819" x="2520950" y="5287963"/>
          <p14:tracePt t="32827" x="2520950" y="5260975"/>
          <p14:tracePt t="32842" x="2520950" y="5235575"/>
          <p14:tracePt t="32851" x="2520950" y="5208588"/>
          <p14:tracePt t="32858" x="2520950" y="5173663"/>
          <p14:tracePt t="32867" x="2520950" y="5148263"/>
          <p14:tracePt t="32875" x="2520950" y="5121275"/>
          <p14:tracePt t="32882" x="2503488" y="5086350"/>
          <p14:tracePt t="32890" x="2468563" y="5060950"/>
          <p14:tracePt t="32898" x="2468563" y="5033963"/>
          <p14:tracePt t="32907" x="2425700" y="4981575"/>
          <p14:tracePt t="32914" x="2398713" y="4956175"/>
          <p14:tracePt t="32923" x="2355850" y="4911725"/>
          <p14:tracePt t="32930" x="2338388" y="4894263"/>
          <p14:tracePt t="32939" x="2311400" y="4859338"/>
          <p14:tracePt t="32947" x="2286000" y="4841875"/>
          <p14:tracePt t="32957" x="2260600" y="4824413"/>
          <p14:tracePt t="32963" x="2251075" y="4799013"/>
          <p14:tracePt t="32973" x="2225675" y="4772025"/>
          <p14:tracePt t="32979" x="2216150" y="4772025"/>
          <p14:tracePt t="32987" x="2208213" y="4764088"/>
          <p14:tracePt t="33003" x="2198688" y="4764088"/>
          <p14:tracePt t="33011" x="2181225" y="4754563"/>
          <p14:tracePt t="33035" x="2181225" y="4737100"/>
          <p14:tracePt t="33043" x="2173288" y="4729163"/>
          <p14:tracePt t="33059" x="2163763" y="4729163"/>
          <p14:tracePt t="33074" x="2138363" y="4719638"/>
          <p14:tracePt t="33083" x="2128838" y="4711700"/>
          <p14:tracePt t="33090" x="2111375" y="4694238"/>
          <p14:tracePt t="33098" x="2076450" y="4676775"/>
          <p14:tracePt t="33107" x="2051050" y="4676775"/>
          <p14:tracePt t="33114" x="2033588" y="4667250"/>
          <p14:tracePt t="33124" x="1989138" y="4641850"/>
          <p14:tracePt t="33146" x="1963738" y="4624388"/>
          <p14:tracePt t="33579" x="1954213" y="4606925"/>
          <p14:tracePt t="33588" x="1954213" y="4597400"/>
          <p14:tracePt t="33595" x="1919288" y="4564063"/>
          <p14:tracePt t="33627" x="1911350" y="4554538"/>
          <p14:tracePt t="33859" x="1876425" y="4564063"/>
          <p14:tracePt t="33867" x="1866900" y="4579938"/>
          <p14:tracePt t="33875" x="1858963" y="4614863"/>
          <p14:tracePt t="33882" x="1849438" y="4667250"/>
          <p14:tracePt t="33891" x="1849438" y="4694238"/>
          <p14:tracePt t="33899" x="1824038" y="4746625"/>
          <p14:tracePt t="33907" x="1824038" y="4764088"/>
          <p14:tracePt t="33914" x="1824038" y="4789488"/>
          <p14:tracePt t="33922" x="1824038" y="4833938"/>
          <p14:tracePt t="33930" x="1831975" y="4851400"/>
          <p14:tracePt t="33939" x="1849438" y="4886325"/>
          <p14:tracePt t="33946" x="1876425" y="4921250"/>
          <p14:tracePt t="33956" x="1893888" y="4938713"/>
          <p14:tracePt t="33963" x="1901825" y="4964113"/>
          <p14:tracePt t="33973" x="1928813" y="4973638"/>
          <p14:tracePt t="33979" x="1946275" y="4981575"/>
          <p14:tracePt t="33989" x="1963738" y="4999038"/>
          <p14:tracePt t="33995" x="1989138" y="5016500"/>
          <p14:tracePt t="34003" x="2006600" y="5026025"/>
          <p14:tracePt t="34019" x="2024063" y="5051425"/>
          <p14:tracePt t="34027" x="2033588" y="5060950"/>
          <p14:tracePt t="34035" x="2051050" y="5068888"/>
          <p14:tracePt t="34058" x="2058988" y="5086350"/>
          <p14:tracePt t="34195" x="2058988" y="5060950"/>
          <p14:tracePt t="34203" x="2033588" y="5016500"/>
          <p14:tracePt t="34211" x="2006600" y="4981575"/>
          <p14:tracePt t="34219" x="1989138" y="4956175"/>
          <p14:tracePt t="34227" x="1981200" y="4938713"/>
          <p14:tracePt t="34235" x="1981200" y="4903788"/>
          <p14:tracePt t="34243" x="1963738" y="4894263"/>
          <p14:tracePt t="34250" x="1954213" y="4886325"/>
          <p14:tracePt t="34266" x="1954213" y="4868863"/>
          <p14:tracePt t="34379" x="1946275" y="4859338"/>
          <p14:tracePt t="34403" x="1936750" y="4851400"/>
          <p14:tracePt t="34435" x="1936750" y="4841875"/>
          <p14:tracePt t="34492" x="1919288" y="4824413"/>
          <p14:tracePt t="34635" x="1928813" y="4824413"/>
          <p14:tracePt t="34650" x="1936750" y="4824413"/>
          <p14:tracePt t="34667" x="1971675" y="4824413"/>
          <p14:tracePt t="34674" x="1981200" y="4824413"/>
          <p14:tracePt t="34683" x="1989138" y="4833938"/>
          <p14:tracePt t="34691" x="2006600" y="4841875"/>
          <p14:tracePt t="34707" x="2033588" y="4851400"/>
          <p14:tracePt t="34714" x="2051050" y="4868863"/>
          <p14:tracePt t="34730" x="2068513" y="4886325"/>
          <p14:tracePt t="34746" x="2076450" y="4894263"/>
          <p14:tracePt t="34762" x="2093913" y="4911725"/>
          <p14:tracePt t="34772" x="2103438" y="4921250"/>
          <p14:tracePt t="34778" x="2111375" y="4921250"/>
          <p14:tracePt t="34789" x="2120900" y="4929188"/>
          <p14:tracePt t="34794" x="2120900" y="4938713"/>
          <p14:tracePt t="34803" x="2146300" y="4956175"/>
          <p14:tracePt t="34810" x="2155825" y="4964113"/>
          <p14:tracePt t="34819" x="2163763" y="4973638"/>
          <p14:tracePt t="34827" x="2198688" y="4981575"/>
          <p14:tracePt t="34842" x="2208213" y="4999038"/>
          <p14:tracePt t="34859" x="2225675" y="5016500"/>
          <p14:tracePt t="34866" x="2233613" y="5026025"/>
          <p14:tracePt t="34874" x="2243138" y="5051425"/>
          <p14:tracePt t="34883" x="2251075" y="5060950"/>
          <p14:tracePt t="34891" x="2268538" y="5068888"/>
          <p14:tracePt t="34907" x="2278063" y="5086350"/>
          <p14:tracePt t="34915" x="2286000" y="5095875"/>
          <p14:tracePt t="34923" x="2311400" y="5113338"/>
          <p14:tracePt t="34939" x="2338388" y="5148263"/>
          <p14:tracePt t="34948" x="2363788" y="5173663"/>
          <p14:tracePt t="34963" x="2373313" y="5183188"/>
          <p14:tracePt t="34973" x="2381250" y="5191125"/>
          <p14:tracePt t="34979" x="2398713" y="5218113"/>
          <p14:tracePt t="35003" x="2416175" y="5235575"/>
          <p14:tracePt t="35011" x="2425700" y="5243513"/>
          <p14:tracePt t="35019" x="2443163" y="5260975"/>
          <p14:tracePt t="35027" x="2451100" y="5270500"/>
          <p14:tracePt t="35035" x="2468563" y="5287963"/>
          <p14:tracePt t="35050" x="2486025" y="5305425"/>
          <p14:tracePt t="35058" x="2495550" y="5322888"/>
          <p14:tracePt t="35067" x="2503488" y="5330825"/>
          <p14:tracePt t="35074" x="2513013" y="5348288"/>
          <p14:tracePt t="35083" x="2530475" y="5365750"/>
          <p14:tracePt t="35090" x="2538413" y="5392738"/>
          <p14:tracePt t="35099" x="2547938" y="5400675"/>
          <p14:tracePt t="35115" x="2555875" y="5418138"/>
          <p14:tracePt t="35139" x="2582863" y="5453063"/>
          <p14:tracePt t="35147" x="2590800" y="5462588"/>
          <p14:tracePt t="35162" x="2600325" y="5487988"/>
          <p14:tracePt t="35173" x="2617788" y="5497513"/>
          <p14:tracePt t="35179" x="2625725" y="5505450"/>
          <p14:tracePt t="35188" x="2635250" y="5522913"/>
          <p14:tracePt t="35194" x="2643188" y="5532438"/>
          <p14:tracePt t="35203" x="2660650" y="5549900"/>
          <p14:tracePt t="35219" x="2687638" y="5584825"/>
          <p14:tracePt t="35235" x="2687638" y="5592763"/>
          <p14:tracePt t="35243" x="2705100" y="5627688"/>
          <p14:tracePt t="35250" x="2705100" y="5637213"/>
          <p14:tracePt t="35258" x="2722563" y="5662613"/>
          <p14:tracePt t="35274" x="2722563" y="5672138"/>
          <p14:tracePt t="35283" x="2722563" y="5697538"/>
          <p14:tracePt t="35290" x="2722563" y="5715000"/>
          <p14:tracePt t="35298" x="2747963" y="5740400"/>
          <p14:tracePt t="35307" x="2747963" y="5749925"/>
          <p14:tracePt t="35322" x="2747963" y="5757863"/>
          <p14:tracePt t="35331" x="2747963" y="5767388"/>
          <p14:tracePt t="35339" x="2747963" y="5784850"/>
          <p14:tracePt t="35346" x="2747963" y="5802313"/>
          <p14:tracePt t="35356" x="2747963" y="5810250"/>
          <p14:tracePt t="35373" x="2747963" y="5827713"/>
          <p14:tracePt t="35410" x="2740025" y="5837238"/>
          <p14:tracePt t="35419" x="2730500" y="5837238"/>
          <p14:tracePt t="35427" x="2705100" y="5837238"/>
          <p14:tracePt t="35435" x="2687638" y="5837238"/>
          <p14:tracePt t="35443" x="2678113" y="5837238"/>
          <p14:tracePt t="35451" x="2652713" y="5837238"/>
          <p14:tracePt t="35459" x="2643188" y="5837238"/>
          <p14:tracePt t="35466" x="2635250" y="5837238"/>
          <p14:tracePt t="35474" x="2617788" y="5827713"/>
          <p14:tracePt t="35491" x="2590800" y="5810250"/>
          <p14:tracePt t="35539" x="2565400" y="5767388"/>
          <p14:tracePt t="35571" x="2555875" y="5740400"/>
          <p14:tracePt t="35588" x="2547938" y="5715000"/>
          <p14:tracePt t="35595" x="2530475" y="5697538"/>
          <p14:tracePt t="35605" x="2520950" y="5689600"/>
          <p14:tracePt t="35611" x="2520950" y="5672138"/>
          <p14:tracePt t="35619" x="2513013" y="5637213"/>
          <p14:tracePt t="35635" x="2513013" y="5602288"/>
          <p14:tracePt t="35642" x="2513013" y="5592763"/>
          <p14:tracePt t="35651" x="2503488" y="5549900"/>
          <p14:tracePt t="35666" x="2503488" y="5522913"/>
          <p14:tracePt t="35674" x="2503488" y="5505450"/>
          <p14:tracePt t="35683" x="2503488" y="5497513"/>
          <p14:tracePt t="35690" x="2503488" y="5480050"/>
          <p14:tracePt t="35707" x="2503488" y="5470525"/>
          <p14:tracePt t="35732" x="2503488" y="5453063"/>
          <p14:tracePt t="35739" x="2486025" y="5435600"/>
          <p14:tracePt t="35756" x="2478088" y="5435600"/>
          <p14:tracePt t="35772" x="2468563" y="5427663"/>
          <p14:tracePt t="35789" x="2460625" y="5418138"/>
          <p14:tracePt t="35805" x="2433638" y="5410200"/>
          <p14:tracePt t="35819" x="2416175" y="5383213"/>
          <p14:tracePt t="35826" x="2398713" y="5375275"/>
          <p14:tracePt t="35835" x="2390775" y="5365750"/>
          <p14:tracePt t="35842" x="2381250" y="5348288"/>
          <p14:tracePt t="35851" x="2373313" y="5340350"/>
          <p14:tracePt t="35858" x="2373313" y="5330825"/>
          <p14:tracePt t="35866" x="2373313" y="5305425"/>
          <p14:tracePt t="35883" x="2373313" y="5278438"/>
          <p14:tracePt t="35890" x="2355850" y="5253038"/>
          <p14:tracePt t="35915" x="2346325" y="5243513"/>
          <p14:tracePt t="35923" x="2346325" y="5235575"/>
          <p14:tracePt t="35930" x="2338388" y="5200650"/>
          <p14:tracePt t="35946" x="2311400" y="5173663"/>
          <p14:tracePt t="35956" x="2311400" y="5156200"/>
          <p14:tracePt t="35962" x="2303463" y="5148263"/>
          <p14:tracePt t="35972" x="2303463" y="5121275"/>
          <p14:tracePt t="35978" x="2293938" y="5113338"/>
          <p14:tracePt t="35989" x="2286000" y="5086350"/>
          <p14:tracePt t="35996" x="2286000" y="5060950"/>
          <p14:tracePt t="36006" x="2268538" y="5033963"/>
          <p14:tracePt t="36011" x="2251075" y="5016500"/>
          <p14:tracePt t="36019" x="2243138" y="4981575"/>
          <p14:tracePt t="36027" x="2243138" y="4956175"/>
          <p14:tracePt t="36035" x="2225675" y="4938713"/>
          <p14:tracePt t="36042" x="2208213" y="4903788"/>
          <p14:tracePt t="36051" x="2198688" y="4894263"/>
          <p14:tracePt t="36059" x="2181225" y="4859338"/>
          <p14:tracePt t="36066" x="2181225" y="4851400"/>
          <p14:tracePt t="36074" x="2181225" y="4841875"/>
          <p14:tracePt t="36083" x="2173288" y="4824413"/>
          <p14:tracePt t="36090" x="2173288" y="4816475"/>
          <p14:tracePt t="36099" x="2163763" y="4806950"/>
          <p14:tracePt t="36107" x="2155825" y="4799013"/>
          <p14:tracePt t="36114" x="2155825" y="4781550"/>
          <p14:tracePt t="36131" x="2138363" y="4764088"/>
          <p14:tracePt t="36146" x="2128838" y="4754563"/>
          <p14:tracePt t="36162" x="2120900" y="4737100"/>
          <p14:tracePt t="36172" x="2111375" y="4729163"/>
          <p14:tracePt t="36178" x="2093913" y="4719638"/>
          <p14:tracePt t="36194" x="2085975" y="4719638"/>
          <p14:tracePt t="36219" x="2076450" y="4719638"/>
          <p14:tracePt t="36227" x="2051050" y="4719638"/>
          <p14:tracePt t="36355" x="2041525" y="4719638"/>
          <p14:tracePt t="36547" x="2033588" y="4711700"/>
          <p14:tracePt t="36555" x="2033588" y="4684713"/>
          <p14:tracePt t="36563" x="2024063" y="4667250"/>
          <p14:tracePt t="36571" x="1989138" y="4624388"/>
          <p14:tracePt t="36579" x="1981200" y="4597400"/>
          <p14:tracePt t="36588" x="1963738" y="4564063"/>
          <p14:tracePt t="36594" x="1954213" y="4546600"/>
          <p14:tracePt t="36606" x="1936750" y="4502150"/>
          <p14:tracePt t="36611" x="1919288" y="4459288"/>
          <p14:tracePt t="36619" x="1911350" y="4414838"/>
          <p14:tracePt t="36627" x="1911350" y="4389438"/>
          <p14:tracePt t="36635" x="1901825" y="4362450"/>
          <p14:tracePt t="36643" x="1876425" y="4337050"/>
          <p14:tracePt t="36651" x="1876425" y="4327525"/>
          <p14:tracePt t="36658" x="1876425" y="4292600"/>
          <p14:tracePt t="36666" x="1876425" y="4284663"/>
          <p14:tracePt t="36674" x="1866900" y="4249738"/>
          <p14:tracePt t="36682" x="1866900" y="4240213"/>
          <p14:tracePt t="36691" x="1866900" y="4232275"/>
          <p14:tracePt t="36707" x="1866900" y="4214813"/>
          <p14:tracePt t="36714" x="1866900" y="4197350"/>
          <p14:tracePt t="36723" x="1866900" y="4187825"/>
          <p14:tracePt t="36787" x="1876425" y="4170363"/>
          <p14:tracePt t="36805" x="1876425" y="4162425"/>
          <p14:tracePt t="36810" x="1884363" y="4144963"/>
          <p14:tracePt t="36819" x="1884363" y="4127500"/>
          <p14:tracePt t="36827" x="1884363" y="4110038"/>
          <p14:tracePt t="36835" x="1884363" y="4083050"/>
          <p14:tracePt t="36851" x="1884363" y="4065588"/>
          <p14:tracePt t="36859" x="1884363" y="4057650"/>
          <p14:tracePt t="36883" x="1884363" y="4030663"/>
          <p14:tracePt t="36899" x="1884363" y="4022725"/>
          <p14:tracePt t="37019" x="1876425" y="4013200"/>
          <p14:tracePt t="37035" x="1866900" y="4013200"/>
          <p14:tracePt t="37043" x="1866900" y="4022725"/>
          <p14:tracePt t="37051" x="1858963" y="4040188"/>
          <p14:tracePt t="37058" x="1858963" y="4065588"/>
          <p14:tracePt t="37066" x="1849438" y="4092575"/>
          <p14:tracePt t="37082" x="1849438" y="4110038"/>
          <p14:tracePt t="37091" x="1824038" y="4144963"/>
          <p14:tracePt t="37107" x="1824038" y="4179888"/>
          <p14:tracePt t="37114" x="1824038" y="4197350"/>
          <p14:tracePt t="37123" x="1824038" y="4232275"/>
          <p14:tracePt t="37130" x="1824038" y="4240213"/>
          <p14:tracePt t="37138" x="1824038" y="4275138"/>
          <p14:tracePt t="37146" x="1824038" y="4302125"/>
          <p14:tracePt t="37155" x="1824038" y="4310063"/>
          <p14:tracePt t="37162" x="1824038" y="4354513"/>
          <p14:tracePt t="37172" x="1831975" y="4371975"/>
          <p14:tracePt t="37178" x="1831975" y="4397375"/>
          <p14:tracePt t="37189" x="1841500" y="4414838"/>
          <p14:tracePt t="37195" x="1841500" y="4449763"/>
          <p14:tracePt t="37205" x="1841500" y="4459288"/>
          <p14:tracePt t="37211" x="1849438" y="4494213"/>
          <p14:tracePt t="37219" x="1849438" y="4519613"/>
          <p14:tracePt t="37227" x="1849438" y="4529138"/>
          <p14:tracePt t="37235" x="1849438" y="4564063"/>
          <p14:tracePt t="37243" x="1849438" y="4572000"/>
          <p14:tracePt t="37251" x="1876425" y="4606925"/>
          <p14:tracePt t="37259" x="1876425" y="4614863"/>
          <p14:tracePt t="37266" x="1876425" y="4624388"/>
          <p14:tracePt t="37275" x="1884363" y="4649788"/>
          <p14:tracePt t="37283" x="1884363" y="4667250"/>
          <p14:tracePt t="37298" x="1884363" y="4676775"/>
          <p14:tracePt t="37323" x="1893888" y="4702175"/>
          <p14:tracePt t="37451" x="1901825" y="4676775"/>
          <p14:tracePt t="37459" x="1901825" y="4649788"/>
          <p14:tracePt t="37466" x="1901825" y="4606925"/>
          <p14:tracePt t="37474" x="1901825" y="4564063"/>
          <p14:tracePt t="37483" x="1928813" y="4546600"/>
          <p14:tracePt t="37490" x="1928813" y="4519613"/>
          <p14:tracePt t="37506" x="1928813" y="4459288"/>
          <p14:tracePt t="37514" x="1928813" y="4432300"/>
          <p14:tracePt t="37523" x="1928813" y="4389438"/>
          <p14:tracePt t="37530" x="1928813" y="4362450"/>
          <p14:tracePt t="37538" x="1928813" y="4337050"/>
          <p14:tracePt t="37546" x="1928813" y="4302125"/>
          <p14:tracePt t="37556" x="1928813" y="4284663"/>
          <p14:tracePt t="37563" x="1928813" y="4249738"/>
          <p14:tracePt t="37572" x="1928813" y="4232275"/>
          <p14:tracePt t="37578" x="1928813" y="4197350"/>
          <p14:tracePt t="37588" x="1928813" y="4187825"/>
          <p14:tracePt t="37594" x="1928813" y="4162425"/>
          <p14:tracePt t="37605" x="1928813" y="4144963"/>
          <p14:tracePt t="37611" x="1928813" y="4127500"/>
          <p14:tracePt t="37619" x="1928813" y="4117975"/>
          <p14:tracePt t="37627" x="1919288" y="4083050"/>
          <p14:tracePt t="37643" x="1919288" y="4075113"/>
          <p14:tracePt t="37651" x="1911350" y="4057650"/>
          <p14:tracePt t="37732" x="1901825" y="4040188"/>
          <p14:tracePt t="37771" x="1901825" y="4057650"/>
          <p14:tracePt t="37778" x="1901825" y="4100513"/>
          <p14:tracePt t="37789" x="1901825" y="4144963"/>
          <p14:tracePt t="37795" x="1901825" y="4187825"/>
          <p14:tracePt t="37806" x="1901825" y="4240213"/>
          <p14:tracePt t="37811" x="1901825" y="4302125"/>
          <p14:tracePt t="37819" x="1901825" y="4327525"/>
          <p14:tracePt t="37827" x="1901825" y="4389438"/>
          <p14:tracePt t="37835" x="1928813" y="4432300"/>
          <p14:tracePt t="37842" x="1936750" y="4476750"/>
          <p14:tracePt t="37851" x="1946275" y="4519613"/>
          <p14:tracePt t="37859" x="1963738" y="4546600"/>
          <p14:tracePt t="37866" x="1981200" y="4579938"/>
          <p14:tracePt t="37874" x="1989138" y="4614863"/>
          <p14:tracePt t="37882" x="2006600" y="4659313"/>
          <p14:tracePt t="37890" x="2006600" y="4676775"/>
          <p14:tracePt t="37907" x="2006600" y="4694238"/>
          <p14:tracePt t="37923" x="2006600" y="4711700"/>
          <p14:tracePt t="37931" x="2016125" y="4719638"/>
          <p14:tracePt t="37938" x="2024063" y="4746625"/>
          <p14:tracePt t="37995" x="2033588" y="4754563"/>
          <p14:tracePt t="38098" x="2033588" y="4729163"/>
          <p14:tracePt t="38106" x="2033588" y="4711700"/>
          <p14:tracePt t="38114" x="2033588" y="4676775"/>
          <p14:tracePt t="38123" x="2051050" y="4649788"/>
          <p14:tracePt t="38131" x="2051050" y="4624388"/>
          <p14:tracePt t="38138" x="2051050" y="4597400"/>
          <p14:tracePt t="38147" x="2051050" y="4564063"/>
          <p14:tracePt t="38155" x="2051050" y="4554538"/>
          <p14:tracePt t="38163" x="2051050" y="4546600"/>
          <p14:tracePt t="38172" x="2051050" y="4511675"/>
          <p14:tracePt t="38178" x="2051050" y="4502150"/>
          <p14:tracePt t="38188" x="2051050" y="4467225"/>
          <p14:tracePt t="38194" x="2041525" y="4459288"/>
          <p14:tracePt t="38205" x="2041525" y="4449763"/>
          <p14:tracePt t="38210" x="2041525" y="4414838"/>
          <p14:tracePt t="38221" x="2041525" y="4389438"/>
          <p14:tracePt t="38226" x="2033588" y="4371975"/>
          <p14:tracePt t="38235" x="2033588" y="4344988"/>
          <p14:tracePt t="38243" x="2033588" y="4327525"/>
          <p14:tracePt t="38251" x="2033588" y="4292600"/>
          <p14:tracePt t="38259" x="2033588" y="4284663"/>
          <p14:tracePt t="38266" x="2024063" y="4249738"/>
          <p14:tracePt t="38275" x="2024063" y="4240213"/>
          <p14:tracePt t="38282" x="2006600" y="4214813"/>
          <p14:tracePt t="38290" x="2006600" y="4197350"/>
          <p14:tracePt t="38299" x="2006600" y="4187825"/>
          <p14:tracePt t="38306" x="2006600" y="4170363"/>
          <p14:tracePt t="38315" x="2006600" y="4162425"/>
          <p14:tracePt t="38323" x="2006600" y="4144963"/>
          <p14:tracePt t="38339" x="2006600" y="4127500"/>
          <p14:tracePt t="38387" x="2006600" y="4117975"/>
          <p14:tracePt t="38507" x="2006600" y="4135438"/>
          <p14:tracePt t="38514" x="2006600" y="4170363"/>
          <p14:tracePt t="38523" x="2006600" y="4187825"/>
          <p14:tracePt t="38531" x="2006600" y="4232275"/>
          <p14:tracePt t="38539" x="2006600" y="4275138"/>
          <p14:tracePt t="38546" x="2006600" y="4327525"/>
          <p14:tracePt t="38555" x="2006600" y="4362450"/>
          <p14:tracePt t="38563" x="2006600" y="4406900"/>
          <p14:tracePt t="38571" x="2016125" y="4441825"/>
          <p14:tracePt t="38578" x="2016125" y="4476750"/>
          <p14:tracePt t="38588" x="2024063" y="4529138"/>
          <p14:tracePt t="38594" x="2033588" y="4546600"/>
          <p14:tracePt t="38605" x="2051050" y="4579938"/>
          <p14:tracePt t="38611" x="2058988" y="4606925"/>
          <p14:tracePt t="38622" x="2058988" y="4624388"/>
          <p14:tracePt t="38626" x="2058988" y="4659313"/>
          <p14:tracePt t="38635" x="2058988" y="4694238"/>
          <p14:tracePt t="38643" x="2068513" y="4719638"/>
          <p14:tracePt t="38651" x="2068513" y="4737100"/>
          <p14:tracePt t="38659" x="2068513" y="4746625"/>
          <p14:tracePt t="38666" x="2068513" y="4764088"/>
          <p14:tracePt t="38674" x="2068513" y="4781550"/>
          <p14:tracePt t="38690" x="2076450" y="4799013"/>
          <p14:tracePt t="38787" x="2093913" y="4799013"/>
          <p14:tracePt t="38795" x="2093913" y="4772025"/>
          <p14:tracePt t="38806" x="2093913" y="4737100"/>
          <p14:tracePt t="38811" x="2093913" y="4711700"/>
          <p14:tracePt t="38823" x="2093913" y="4676775"/>
          <p14:tracePt t="38827" x="2093913" y="4649788"/>
          <p14:tracePt t="38835" x="2093913" y="4606925"/>
          <p14:tracePt t="38843" x="2093913" y="4579938"/>
          <p14:tracePt t="38851" x="2093913" y="4554538"/>
          <p14:tracePt t="38858" x="2093913" y="4546600"/>
          <p14:tracePt t="38866" x="2093913" y="4519613"/>
          <p14:tracePt t="38875" x="2093913" y="4494213"/>
          <p14:tracePt t="38890" x="2093913" y="4459288"/>
          <p14:tracePt t="38899" x="2093913" y="4449763"/>
          <p14:tracePt t="38907" x="2093913" y="4432300"/>
          <p14:tracePt t="38914" x="2093913" y="4414838"/>
          <p14:tracePt t="38923" x="2093913" y="4406900"/>
          <p14:tracePt t="38930" x="2085975" y="4389438"/>
          <p14:tracePt t="38955" x="2085975" y="4379913"/>
          <p14:tracePt t="38978" x="2085975" y="4362450"/>
          <p14:tracePt t="38987" x="2085975" y="4344988"/>
          <p14:tracePt t="39005" x="2085975" y="4337050"/>
          <p14:tracePt t="39021" x="2085975" y="4327525"/>
          <p14:tracePt t="39035" x="2085975" y="4302125"/>
          <p14:tracePt t="39043" x="2085975" y="4292600"/>
          <p14:tracePt t="39058" x="2076450" y="4284663"/>
          <p14:tracePt t="39180" x="2068513" y="4284663"/>
          <p14:tracePt t="39188" x="2068513" y="4310063"/>
          <p14:tracePt t="39195" x="2068513" y="4344988"/>
          <p14:tracePt t="39206" x="2068513" y="4362450"/>
          <p14:tracePt t="39211" x="2068513" y="4397375"/>
          <p14:tracePt t="39220" x="2068513" y="4441825"/>
          <p14:tracePt t="39227" x="2068513" y="4459288"/>
          <p14:tracePt t="39236" x="2068513" y="4502150"/>
          <p14:tracePt t="39243" x="2068513" y="4529138"/>
          <p14:tracePt t="39251" x="2068513" y="4564063"/>
          <p14:tracePt t="39259" x="2068513" y="4579938"/>
          <p14:tracePt t="39267" x="2068513" y="4614863"/>
          <p14:tracePt t="39275" x="2068513" y="4632325"/>
          <p14:tracePt t="39283" x="2068513" y="4667250"/>
          <p14:tracePt t="39290" x="2068513" y="4676775"/>
          <p14:tracePt t="39299" x="2068513" y="4711700"/>
          <p14:tracePt t="39307" x="2068513" y="4719638"/>
          <p14:tracePt t="39315" x="2068513" y="4737100"/>
          <p14:tracePt t="39323" x="2068513" y="4754563"/>
          <p14:tracePt t="39331" x="2068513" y="4764088"/>
          <p14:tracePt t="39339" x="2068513" y="4781550"/>
          <p14:tracePt t="39355" x="2068513" y="4789488"/>
          <p14:tracePt t="39372" x="2068513" y="4799013"/>
          <p14:tracePt t="39394" x="2068513" y="4824413"/>
          <p14:tracePt t="39427" x="2068513" y="4833938"/>
          <p14:tracePt t="39442" x="2068513" y="4841875"/>
          <p14:tracePt t="39459" x="2076450" y="4868863"/>
          <p14:tracePt t="39467" x="2093913" y="4876800"/>
          <p14:tracePt t="39475" x="2103438" y="4886325"/>
          <p14:tracePt t="39490" x="2111375" y="4894263"/>
          <p14:tracePt t="39498" x="2120900" y="4911725"/>
          <p14:tracePt t="39507" x="2138363" y="4921250"/>
          <p14:tracePt t="39515" x="2155825" y="4938713"/>
          <p14:tracePt t="39531" x="2163763" y="4956175"/>
          <p14:tracePt t="39547" x="2190750" y="4956175"/>
          <p14:tracePt t="39571" x="2198688" y="4956175"/>
          <p14:tracePt t="39603" x="2208213" y="4956175"/>
          <p14:tracePt t="39634" x="2233613" y="4929188"/>
          <p14:tracePt t="39643" x="2233613" y="4894263"/>
          <p14:tracePt t="39651" x="2233613" y="4851400"/>
          <p14:tracePt t="39659" x="2251075" y="4816475"/>
          <p14:tracePt t="39667" x="2251075" y="4772025"/>
          <p14:tracePt t="39675" x="2251075" y="4729163"/>
          <p14:tracePt t="39683" x="2251075" y="4676775"/>
          <p14:tracePt t="39690" x="2251075" y="4632325"/>
          <p14:tracePt t="39698" x="2251075" y="4579938"/>
          <p14:tracePt t="39706" x="2251075" y="4546600"/>
          <p14:tracePt t="39714" x="2251075" y="4502150"/>
          <p14:tracePt t="39722" x="2251075" y="4467225"/>
          <p14:tracePt t="39731" x="2251075" y="4449763"/>
          <p14:tracePt t="39739" x="2251075" y="4414838"/>
          <p14:tracePt t="39747" x="2251075" y="4406900"/>
          <p14:tracePt t="39754" x="2243138" y="4379913"/>
          <p14:tracePt t="39771" x="2243138" y="4362450"/>
          <p14:tracePt t="39971" x="2243138" y="4397375"/>
          <p14:tracePt t="39978" x="2243138" y="4441825"/>
          <p14:tracePt t="39987" x="2243138" y="4476750"/>
          <p14:tracePt t="39994" x="2243138" y="4519613"/>
          <p14:tracePt t="40005" x="2243138" y="4564063"/>
          <p14:tracePt t="40011" x="2243138" y="4614863"/>
          <p14:tracePt t="40021" x="2243138" y="4667250"/>
          <p14:tracePt t="40028" x="2243138" y="4711700"/>
          <p14:tracePt t="40035" x="2243138" y="4746625"/>
          <p14:tracePt t="40043" x="2243138" y="4799013"/>
          <p14:tracePt t="40050" x="2243138" y="4841875"/>
          <p14:tracePt t="40058" x="2243138" y="4886325"/>
          <p14:tracePt t="40066" x="2243138" y="4929188"/>
          <p14:tracePt t="40074" x="2243138" y="4964113"/>
          <p14:tracePt t="40082" x="2243138" y="4999038"/>
          <p14:tracePt t="40090" x="2243138" y="5043488"/>
          <p14:tracePt t="40098" x="2243138" y="5068888"/>
          <p14:tracePt t="40106" x="2243138" y="5103813"/>
          <p14:tracePt t="40114" x="2251075" y="5138738"/>
          <p14:tracePt t="40122" x="2251075" y="5173663"/>
          <p14:tracePt t="40131" x="2251075" y="5200650"/>
          <p14:tracePt t="40138" x="2251075" y="5218113"/>
          <p14:tracePt t="40146" x="2251075" y="5226050"/>
          <p14:tracePt t="40154" x="2251075" y="5260975"/>
          <p14:tracePt t="40171" x="2251075" y="5270500"/>
          <p14:tracePt t="40178" x="2251075" y="5278438"/>
          <p14:tracePt t="40347" x="2243138" y="5278438"/>
          <p14:tracePt t="40355" x="2208213" y="5243513"/>
          <p14:tracePt t="40363" x="2181225" y="5200650"/>
          <p14:tracePt t="40371" x="2173288" y="5148263"/>
          <p14:tracePt t="40378" x="2155825" y="5060950"/>
          <p14:tracePt t="40387" x="2128838" y="4991100"/>
          <p14:tracePt t="40394" x="2128838" y="4938713"/>
          <p14:tracePt t="40404" x="2093913" y="4868863"/>
          <p14:tracePt t="40411" x="2093913" y="4841875"/>
          <p14:tracePt t="40421" x="2093913" y="4824413"/>
          <p14:tracePt t="40635" x="2093913" y="4816475"/>
          <p14:tracePt t="40643" x="2093913" y="4772025"/>
          <p14:tracePt t="40651" x="2093913" y="4729163"/>
          <p14:tracePt t="40659" x="2093913" y="4711700"/>
          <p14:tracePt t="40667" x="2093913" y="4676775"/>
          <p14:tracePt t="40675" x="2085975" y="4641850"/>
          <p14:tracePt t="40682" x="2085975" y="4606925"/>
          <p14:tracePt t="40691" x="2085975" y="4597400"/>
          <p14:tracePt t="40698" x="2085975" y="4579938"/>
          <p14:tracePt t="40706" x="2085975" y="4554538"/>
          <p14:tracePt t="40715" x="2085975" y="4546600"/>
          <p14:tracePt t="40722" x="2085975" y="4511675"/>
          <p14:tracePt t="40754" x="2085975" y="4502150"/>
          <p14:tracePt t="41613" x="2085975" y="4529138"/>
          <p14:tracePt t="41621" x="2085975" y="4579938"/>
          <p14:tracePt t="41627" x="2085975" y="4632325"/>
          <p14:tracePt t="41638" x="2093913" y="4694238"/>
          <p14:tracePt t="41643" x="2103438" y="4737100"/>
          <p14:tracePt t="41651" x="2111375" y="4781550"/>
          <p14:tracePt t="41659" x="2120900" y="4799013"/>
          <p14:tracePt t="41667" x="2155825" y="4833938"/>
          <p14:tracePt t="41675" x="2163763" y="4841875"/>
          <p14:tracePt t="41683" x="2190750" y="4868863"/>
          <p14:tracePt t="41690" x="2208213" y="4876800"/>
          <p14:tracePt t="41698" x="2225675" y="4886325"/>
          <p14:tracePt t="41706" x="2251075" y="4886325"/>
          <p14:tracePt t="41715" x="2278063" y="4886325"/>
          <p14:tracePt t="41722" x="2311400" y="4886325"/>
          <p14:tracePt t="41731" x="2328863" y="4886325"/>
          <p14:tracePt t="41739" x="2363788" y="4886325"/>
          <p14:tracePt t="41746" x="2381250" y="4886325"/>
          <p14:tracePt t="41755" x="2408238" y="4886325"/>
          <p14:tracePt t="41762" x="2425700" y="4886325"/>
          <p14:tracePt t="41779" x="2460625" y="4886325"/>
          <p14:tracePt t="41794" x="2468563" y="4886325"/>
          <p14:tracePt t="41805" x="2486025" y="4886325"/>
          <p14:tracePt t="41827" x="2495550" y="4886325"/>
          <p14:tracePt t="41843" x="2513013" y="4886325"/>
          <p14:tracePt t="41858" x="2538413" y="4886325"/>
          <p14:tracePt t="41867" x="2547938" y="4886325"/>
          <p14:tracePt t="41875" x="2573338" y="4886325"/>
          <p14:tracePt t="41883" x="2590800" y="4886325"/>
          <p14:tracePt t="41891" x="2625725" y="4886325"/>
          <p14:tracePt t="41899" x="2643188" y="4894263"/>
          <p14:tracePt t="41915" x="2670175" y="4921250"/>
          <p14:tracePt t="41994" x="2687638" y="4921250"/>
          <p14:tracePt t="42003" x="2705100" y="4921250"/>
          <p14:tracePt t="42011" x="2757488" y="4886325"/>
          <p14:tracePt t="42020" x="2800350" y="4781550"/>
          <p14:tracePt t="42026" x="2817813" y="4676775"/>
          <p14:tracePt t="42037" x="2852738" y="4546600"/>
          <p14:tracePt t="42043" x="2887663" y="4406900"/>
          <p14:tracePt t="42053" x="2932113" y="4257675"/>
          <p14:tracePt t="42059" x="2974975" y="4110038"/>
          <p14:tracePt t="42066" x="2984500" y="3935413"/>
          <p14:tracePt t="42074" x="2984500" y="3768725"/>
          <p14:tracePt t="42083" x="2984500" y="3603625"/>
          <p14:tracePt t="42090" x="2984500" y="3429000"/>
          <p14:tracePt t="42098" x="2984500" y="3254375"/>
          <p14:tracePt t="42106" x="2967038" y="3124200"/>
          <p14:tracePt t="42115" x="2957513" y="3009900"/>
          <p14:tracePt t="42123" x="2940050" y="2897188"/>
          <p14:tracePt t="42131" x="2897188" y="2792413"/>
          <p14:tracePt t="42139" x="2862263" y="2705100"/>
          <p14:tracePt t="42147" x="2852738" y="2660650"/>
          <p14:tracePt t="42155" x="2835275" y="2635250"/>
          <p14:tracePt t="42162" x="2835275" y="2600325"/>
          <p14:tracePt t="42171" x="2827338" y="2582863"/>
          <p14:tracePt t="42178" x="2817813" y="2582863"/>
          <p14:tracePt t="42235" x="2817813" y="2555875"/>
          <p14:tracePt t="42253" x="2817813" y="2547938"/>
          <p14:tracePt t="42267" x="2817813" y="2538413"/>
          <p14:tracePt t="42283" x="2817813" y="2530475"/>
          <p14:tracePt t="42290" x="2809875" y="2513013"/>
          <p14:tracePt t="42298" x="2809875" y="2503488"/>
          <p14:tracePt t="42323" x="2792413" y="2486025"/>
          <p14:tracePt t="42354" x="2792413" y="2468563"/>
          <p14:tracePt t="42363" x="2782888" y="2460625"/>
          <p14:tracePt t="42379" x="2782888" y="2451100"/>
          <p14:tracePt t="42387" x="2782888" y="2425700"/>
          <p14:tracePt t="42395" x="2782888" y="2408238"/>
          <p14:tracePt t="42404" x="2774950" y="2381250"/>
          <p14:tracePt t="42410" x="2774950" y="2363788"/>
          <p14:tracePt t="42420" x="2774950" y="2320925"/>
          <p14:tracePt t="42426" x="2747963" y="2268538"/>
          <p14:tracePt t="42437" x="2747963" y="2225675"/>
          <p14:tracePt t="42442" x="2747963" y="2163763"/>
          <p14:tracePt t="42451" x="2747963" y="2111375"/>
          <p14:tracePt t="42458" x="2740025" y="2051050"/>
          <p14:tracePt t="42467" x="2730500" y="1989138"/>
          <p14:tracePt t="42474" x="2695575" y="1936750"/>
          <p14:tracePt t="42483" x="2687638" y="1884363"/>
          <p14:tracePt t="42490" x="2660650" y="1797050"/>
          <p14:tracePt t="42498" x="2635250" y="1744663"/>
          <p14:tracePt t="42519" x="2573338" y="1622425"/>
          <p14:tracePt t="42523" x="2530475" y="1552575"/>
          <p14:tracePt t="42531" x="2503488" y="1527175"/>
          <p14:tracePt t="42539" x="2478088" y="1492250"/>
          <p14:tracePt t="42547" x="2460625" y="1457325"/>
          <p14:tracePt t="42756" x="2425700" y="1482725"/>
          <p14:tracePt t="42763" x="2425700" y="1509713"/>
          <p14:tracePt t="42771" x="2416175" y="1517650"/>
          <p14:tracePt t="42891" x="2416175" y="1562100"/>
          <p14:tracePt t="42898" x="2416175" y="1604963"/>
          <p14:tracePt t="42906" x="2425700" y="1649413"/>
          <p14:tracePt t="42914" x="2451100" y="1692275"/>
          <p14:tracePt t="42923" x="2495550" y="1736725"/>
          <p14:tracePt t="42931" x="2513013" y="1754188"/>
          <p14:tracePt t="42938" x="2530475" y="1771650"/>
          <p14:tracePt t="42947" x="2547938" y="1789113"/>
          <p14:tracePt t="43155" x="2547938" y="1797050"/>
          <p14:tracePt t="43162" x="2547938" y="1841500"/>
          <p14:tracePt t="43171" x="2547938" y="1901825"/>
          <p14:tracePt t="43179" x="2547938" y="1971675"/>
          <p14:tracePt t="43187" x="2547938" y="2058988"/>
          <p14:tracePt t="43194" x="2582863" y="2181225"/>
          <p14:tracePt t="43203" x="2635250" y="2278063"/>
          <p14:tracePt t="43210" x="2670175" y="2390775"/>
          <p14:tracePt t="43220" x="2722563" y="2486025"/>
          <p14:tracePt t="43226" x="2765425" y="2555875"/>
          <p14:tracePt t="43236" x="2835275" y="2643188"/>
          <p14:tracePt t="43242" x="2887663" y="2705100"/>
          <p14:tracePt t="43253" x="2967038" y="2774950"/>
          <p14:tracePt t="43258" x="3062288" y="2827338"/>
          <p14:tracePt t="43267" x="3167063" y="2879725"/>
          <p14:tracePt t="43275" x="3281363" y="2922588"/>
          <p14:tracePt t="43283" x="3411538" y="2949575"/>
          <p14:tracePt t="43291" x="3576638" y="2974975"/>
          <p14:tracePt t="43298" x="3725863" y="3001963"/>
          <p14:tracePt t="43306" x="3900488" y="3009900"/>
          <p14:tracePt t="43314" x="4110038" y="3044825"/>
          <p14:tracePt t="43323" x="4344988" y="3089275"/>
          <p14:tracePt t="43331" x="4597400" y="3106738"/>
          <p14:tracePt t="43339" x="4841875" y="3167063"/>
          <p14:tracePt t="43347" x="5086350" y="3176588"/>
          <p14:tracePt t="43355" x="5330825" y="3176588"/>
          <p14:tracePt t="43362" x="5584825" y="3211513"/>
          <p14:tracePt t="43371" x="5802313" y="3219450"/>
          <p14:tracePt t="43379" x="5994400" y="3219450"/>
          <p14:tracePt t="43387" x="6151563" y="3184525"/>
          <p14:tracePt t="43394" x="6264275" y="3149600"/>
          <p14:tracePt t="43403" x="6343650" y="3141663"/>
          <p14:tracePt t="43410" x="6396038" y="3114675"/>
          <p14:tracePt t="43420" x="6421438" y="3097213"/>
          <p14:tracePt t="43443" x="6421438" y="3079750"/>
          <p14:tracePt t="43459" x="6421438" y="3071813"/>
          <p14:tracePt t="43467" x="6421438" y="3054350"/>
          <p14:tracePt t="43475" x="6421438" y="3027363"/>
          <p14:tracePt t="43483" x="6396038" y="3009900"/>
          <p14:tracePt t="43491" x="6386513" y="3009900"/>
          <p14:tracePt t="43498" x="6343650" y="2984500"/>
          <p14:tracePt t="43507" x="6308725" y="2974975"/>
          <p14:tracePt t="43515" x="6299200" y="2974975"/>
          <p14:tracePt t="43531" x="6281738" y="2974975"/>
          <p14:tracePt t="43570" x="6273800" y="2974975"/>
          <p14:tracePt t="43626" x="6256338" y="2974975"/>
          <p14:tracePt t="43636" x="6229350" y="2974975"/>
          <p14:tracePt t="43643" x="6221413" y="2974975"/>
          <p14:tracePt t="43659" x="6186488" y="2974975"/>
          <p14:tracePt t="43667" x="6151563" y="2974975"/>
          <p14:tracePt t="43675" x="6134100" y="2967038"/>
          <p14:tracePt t="43683" x="6089650" y="2949575"/>
          <p14:tracePt t="43691" x="6054725" y="2932113"/>
          <p14:tracePt t="43698" x="5994400" y="2922588"/>
          <p14:tracePt t="43707" x="5949950" y="2897188"/>
          <p14:tracePt t="43714" x="5880100" y="2862263"/>
          <p14:tracePt t="43723" x="5837238" y="2852738"/>
          <p14:tracePt t="43730" x="5775325" y="2835275"/>
          <p14:tracePt t="43739" x="5740400" y="2809875"/>
          <p14:tracePt t="43747" x="5707063" y="2809875"/>
          <p14:tracePt t="43770" x="5540375" y="2827338"/>
          <p14:tracePt t="43779" x="5514975" y="2835275"/>
          <p14:tracePt t="43787" x="5470525" y="2844800"/>
          <p14:tracePt t="43804" x="5410200" y="2870200"/>
          <p14:tracePt t="43811" x="5400675" y="2879725"/>
          <p14:tracePt t="43820" x="5365750" y="2879725"/>
          <p14:tracePt t="43827" x="5357813" y="2879725"/>
          <p14:tracePt t="43837" x="5322888" y="2879725"/>
          <p14:tracePt t="43843" x="5313363" y="2879725"/>
          <p14:tracePt t="43858" x="5278438" y="2905125"/>
          <p14:tracePt t="43875" x="5260975" y="2922588"/>
          <p14:tracePt t="43891" x="5235575" y="2949575"/>
          <p14:tracePt t="43898" x="5226050" y="2967038"/>
          <p14:tracePt t="43907" x="5208588" y="3001963"/>
          <p14:tracePt t="43914" x="5173663" y="3019425"/>
          <p14:tracePt t="43922" x="5138738" y="3054350"/>
          <p14:tracePt t="43930" x="5086350" y="3089275"/>
          <p14:tracePt t="43939" x="5043488" y="3106738"/>
          <p14:tracePt t="43947" x="5033963" y="3124200"/>
          <p14:tracePt t="43955" x="4991100" y="3149600"/>
          <p14:tracePt t="43963" x="4956175" y="3176588"/>
          <p14:tracePt t="43971" x="4921250" y="3194050"/>
          <p14:tracePt t="43979" x="4903788" y="3219450"/>
          <p14:tracePt t="43986" x="4876800" y="3236913"/>
          <p14:tracePt t="43994" x="4859338" y="3263900"/>
          <p14:tracePt t="44003" x="4824413" y="3281363"/>
          <p14:tracePt t="44010" x="4799013" y="3306763"/>
          <p14:tracePt t="44026" x="4781550" y="3316288"/>
          <p14:tracePt t="44037" x="4772025" y="3324225"/>
          <p14:tracePt t="44043" x="4754563" y="3341688"/>
          <p14:tracePt t="44051" x="4737100" y="3351213"/>
          <p14:tracePt t="44058" x="4737100" y="3359150"/>
          <p14:tracePt t="44067" x="4711700" y="3386138"/>
          <p14:tracePt t="44074" x="4702175" y="3411538"/>
          <p14:tracePt t="44083" x="4684713" y="3436938"/>
          <p14:tracePt t="44091" x="4659313" y="3454400"/>
          <p14:tracePt t="44099" x="4641850" y="3481388"/>
          <p14:tracePt t="44107" x="4624388" y="3489325"/>
          <p14:tracePt t="44115" x="4606925" y="3498850"/>
          <p14:tracePt t="44123" x="4597400" y="3524250"/>
          <p14:tracePt t="44131" x="4579938" y="3533775"/>
          <p14:tracePt t="44139" x="4564063" y="3586163"/>
          <p14:tracePt t="44146" x="4529138" y="3629025"/>
          <p14:tracePt t="44155" x="4494213" y="3663950"/>
          <p14:tracePt t="44163" x="4476750" y="3698875"/>
          <p14:tracePt t="44171" x="4441825" y="3751263"/>
          <p14:tracePt t="44178" x="4406900" y="3795713"/>
          <p14:tracePt t="44187" x="4379913" y="3848100"/>
          <p14:tracePt t="44195" x="4354513" y="3890963"/>
          <p14:tracePt t="44205" x="4319588" y="3935413"/>
          <p14:tracePt t="44210" x="4310063" y="3978275"/>
          <p14:tracePt t="44220" x="4310063" y="4022725"/>
          <p14:tracePt t="44227" x="4302125" y="4083050"/>
          <p14:tracePt t="44237" x="4275138" y="4110038"/>
          <p14:tracePt t="44242" x="4275138" y="4135438"/>
          <p14:tracePt t="44253" x="4267200" y="4179888"/>
          <p14:tracePt t="44259" x="4257675" y="4187825"/>
          <p14:tracePt t="44267" x="4249738" y="4214813"/>
          <p14:tracePt t="44274" x="4222750" y="4240213"/>
          <p14:tracePt t="44283" x="4214813" y="4257675"/>
          <p14:tracePt t="44291" x="4205288" y="4267200"/>
          <p14:tracePt t="44299" x="4179888" y="4284663"/>
          <p14:tracePt t="44307" x="4162425" y="4284663"/>
          <p14:tracePt t="44314" x="4135438" y="4310063"/>
          <p14:tracePt t="44322" x="4100513" y="4310063"/>
          <p14:tracePt t="44330" x="4092575" y="4319588"/>
          <p14:tracePt t="44338" x="4057650" y="4344988"/>
          <p14:tracePt t="44346" x="4048125" y="4354513"/>
          <p14:tracePt t="44355" x="4013200" y="4354513"/>
          <p14:tracePt t="44362" x="3995738" y="4354513"/>
          <p14:tracePt t="44371" x="3960813" y="4362450"/>
          <p14:tracePt t="44378" x="3943350" y="4362450"/>
          <p14:tracePt t="44387" x="3908425" y="4362450"/>
          <p14:tracePt t="44394" x="3873500" y="4362450"/>
          <p14:tracePt t="44404" x="3830638" y="4362450"/>
          <p14:tracePt t="44411" x="3786188" y="4362450"/>
          <p14:tracePt t="44420" x="3733800" y="4362450"/>
          <p14:tracePt t="44426" x="3690938" y="4362450"/>
          <p14:tracePt t="44436" x="3638550" y="4362450"/>
          <p14:tracePt t="44443" x="3603625" y="4362450"/>
          <p14:tracePt t="44453" x="3559175" y="4362450"/>
          <p14:tracePt t="44459" x="3516313" y="4362450"/>
          <p14:tracePt t="44467" x="3471863" y="4344988"/>
          <p14:tracePt t="44474" x="3463925" y="4337050"/>
          <p14:tracePt t="44483" x="3421063" y="4327525"/>
          <p14:tracePt t="44491" x="3386138" y="4319588"/>
          <p14:tracePt t="44499" x="3359150" y="4319588"/>
          <p14:tracePt t="44507" x="3333750" y="4284663"/>
          <p14:tracePt t="44515" x="3254375" y="4257675"/>
          <p14:tracePt t="44522" x="3176588" y="4232275"/>
          <p14:tracePt t="44530" x="3124200" y="4214813"/>
          <p14:tracePt t="44539" x="3114675" y="4205288"/>
          <p14:tracePt t="44547" x="3054350" y="4170363"/>
          <p14:tracePt t="44555" x="3009900" y="4162425"/>
          <p14:tracePt t="44570" x="2914650" y="4110038"/>
          <p14:tracePt t="44579" x="2870200" y="4100513"/>
          <p14:tracePt t="44587" x="2852738" y="4075113"/>
          <p14:tracePt t="44595" x="2827338" y="4065588"/>
          <p14:tracePt t="44604" x="2792413" y="4057650"/>
          <p14:tracePt t="44621" x="2782888" y="4057650"/>
          <p14:tracePt t="44627" x="2774950" y="4040188"/>
          <p14:tracePt t="44637" x="2765425" y="4040188"/>
          <p14:tracePt t="44642" x="2747963" y="4040188"/>
          <p14:tracePt t="44659" x="2740025" y="4030663"/>
          <p14:tracePt t="44667" x="2740025" y="4022725"/>
          <p14:tracePt t="44675" x="2730500" y="4013200"/>
          <p14:tracePt t="44683" x="2722563" y="3995738"/>
          <p14:tracePt t="44699" x="2705100" y="3970338"/>
          <p14:tracePt t="44707" x="2687638" y="3952875"/>
          <p14:tracePt t="44722" x="2687638" y="3925888"/>
          <p14:tracePt t="44730" x="2678113" y="3900488"/>
          <p14:tracePt t="44739" x="2660650" y="3883025"/>
          <p14:tracePt t="44746" x="2660650" y="3856038"/>
          <p14:tracePt t="44755" x="2660650" y="3838575"/>
          <p14:tracePt t="44763" x="2660650" y="3803650"/>
          <p14:tracePt t="44771" x="2652713" y="3768725"/>
          <p14:tracePt t="44779" x="2643188" y="3760788"/>
          <p14:tracePt t="44787" x="2643188" y="3733800"/>
          <p14:tracePt t="44795" x="2643188" y="3708400"/>
          <p14:tracePt t="44804" x="2635250" y="3681413"/>
          <p14:tracePt t="44810" x="2635250" y="3646488"/>
          <p14:tracePt t="44820" x="2635250" y="3638550"/>
          <p14:tracePt t="44827" x="2635250" y="3621088"/>
          <p14:tracePt t="44837" x="2635250" y="3594100"/>
          <p14:tracePt t="44843" x="2635250" y="3586163"/>
          <p14:tracePt t="44853" x="2635250" y="3559175"/>
          <p14:tracePt t="44869" x="2635250" y="3541713"/>
          <p14:tracePt t="44890" x="2635250" y="3533775"/>
          <p14:tracePt t="44899" x="2635250" y="3516313"/>
          <p14:tracePt t="45163" x="2617788" y="3506788"/>
          <p14:tracePt t="45573" x="2600325" y="3471863"/>
          <p14:tracePt t="45588" x="2573338" y="3463925"/>
          <p14:tracePt t="45635" x="2565400" y="3454400"/>
          <p14:tracePt t="45731" x="2565400" y="3429000"/>
          <p14:tracePt t="45746" x="2565400" y="3421063"/>
          <p14:tracePt t="45763" x="2565400" y="3411538"/>
          <p14:tracePt t="45771" x="2565400" y="3403600"/>
          <p14:tracePt t="45786" x="2565400" y="3376613"/>
          <p14:tracePt t="45803" x="2565400" y="3368675"/>
          <p14:tracePt t="45819" x="2555875" y="3333750"/>
          <p14:tracePt t="45843" x="2555875" y="3324225"/>
          <p14:tracePt t="45853" x="2555875" y="3316288"/>
          <p14:tracePt t="45875" x="2547938" y="3298825"/>
          <p14:tracePt t="45955" x="2530475" y="3289300"/>
          <p14:tracePt t="46027" x="2530475" y="3271838"/>
          <p14:tracePt t="46115" x="2530475" y="3254375"/>
          <p14:tracePt t="46122" x="2538413" y="3246438"/>
          <p14:tracePt t="46138" x="2538413" y="3236913"/>
          <p14:tracePt t="46147" x="2547938" y="3211513"/>
          <p14:tracePt t="46155" x="2555875" y="3194050"/>
          <p14:tracePt t="46163" x="2582863" y="3167063"/>
          <p14:tracePt t="46171" x="2590800" y="3149600"/>
          <p14:tracePt t="46179" x="2600325" y="3124200"/>
          <p14:tracePt t="46195" x="2617788" y="3097213"/>
          <p14:tracePt t="46203" x="2625725" y="3071813"/>
          <p14:tracePt t="46211" x="2635250" y="3062288"/>
          <p14:tracePt t="46219" x="2635250" y="3054350"/>
          <p14:tracePt t="46226" x="2635250" y="3036888"/>
          <p14:tracePt t="46236" x="2643188" y="3027363"/>
          <p14:tracePt t="46268" x="2643188" y="3019425"/>
          <p14:tracePt t="46283" x="2643188" y="2992438"/>
          <p14:tracePt t="46483" x="2643188" y="2940050"/>
          <p14:tracePt t="46491" x="2643188" y="2922588"/>
          <p14:tracePt t="46499" x="2635250" y="2862263"/>
          <p14:tracePt t="46507" x="2635250" y="2809875"/>
          <p14:tracePt t="46514" x="2635250" y="2757488"/>
          <p14:tracePt t="46522" x="2635250" y="2687638"/>
          <p14:tracePt t="46530" x="2635250" y="2643188"/>
          <p14:tracePt t="46538" x="2635250" y="2590800"/>
          <p14:tracePt t="46546" x="2635250" y="2538413"/>
          <p14:tracePt t="46555" x="2635250" y="2495550"/>
          <p14:tracePt t="46563" x="2617788" y="2468563"/>
          <p14:tracePt t="46571" x="2608263" y="2425700"/>
          <p14:tracePt t="46578" x="2608263" y="2398713"/>
          <p14:tracePt t="46586" x="2608263" y="2363788"/>
          <p14:tracePt t="46595" x="2573338" y="2320925"/>
          <p14:tracePt t="46603" x="2565400" y="2278063"/>
          <p14:tracePt t="46610" x="2555875" y="2233613"/>
          <p14:tracePt t="46619" x="2555875" y="2225675"/>
          <p14:tracePt t="46626" x="2547938" y="2190750"/>
          <p14:tracePt t="46636" x="2530475" y="2163763"/>
          <p14:tracePt t="46642" x="2513013" y="2146300"/>
          <p14:tracePt t="46653" x="2513013" y="2120900"/>
          <p14:tracePt t="46659" x="2513013" y="2103438"/>
          <p14:tracePt t="46667" x="2513013" y="2093913"/>
          <p14:tracePt t="46675" x="2513013" y="2068513"/>
          <p14:tracePt t="46683" x="2513013" y="2058988"/>
          <p14:tracePt t="46691" x="2513013" y="2051050"/>
          <p14:tracePt t="46699" x="2513013" y="2033588"/>
          <p14:tracePt t="46707" x="2513013" y="2016125"/>
          <p14:tracePt t="46722" x="2513013" y="2006600"/>
          <p14:tracePt t="46746" x="2513013" y="1989138"/>
          <p14:tracePt t="46763" x="2513013" y="1981200"/>
          <p14:tracePt t="46787" x="2513013" y="1963738"/>
          <p14:tracePt t="46827" x="2513013" y="1946275"/>
          <p14:tracePt t="46899" x="2513013" y="1936750"/>
          <p14:tracePt t="46906" x="2513013" y="1928813"/>
          <p14:tracePt t="47003" x="2530475" y="1946275"/>
          <p14:tracePt t="47011" x="2530475" y="1998663"/>
          <p14:tracePt t="47019" x="2530475" y="2051050"/>
          <p14:tracePt t="47026" x="2530475" y="2103438"/>
          <p14:tracePt t="47036" x="2530475" y="2173288"/>
          <p14:tracePt t="47042" x="2530475" y="2225675"/>
          <p14:tracePt t="47053" x="2530475" y="2293938"/>
          <p14:tracePt t="47059" x="2530475" y="2346325"/>
          <p14:tracePt t="47069" x="2530475" y="2398713"/>
          <p14:tracePt t="47075" x="2520950" y="2443163"/>
          <p14:tracePt t="47084" x="2520950" y="2486025"/>
          <p14:tracePt t="47091" x="2520950" y="2520950"/>
          <p14:tracePt t="47099" x="2520950" y="2565400"/>
          <p14:tracePt t="47107" x="2520950" y="2600325"/>
          <p14:tracePt t="47115" x="2520950" y="2617788"/>
          <p14:tracePt t="47123" x="2520950" y="2652713"/>
          <p14:tracePt t="47130" x="2520950" y="2670175"/>
          <p14:tracePt t="47139" x="2520950" y="2705100"/>
          <p14:tracePt t="47147" x="2520950" y="2730500"/>
          <p14:tracePt t="47155" x="2520950" y="2747963"/>
          <p14:tracePt t="47163" x="2520950" y="2774950"/>
          <p14:tracePt t="47171" x="2520950" y="2782888"/>
          <p14:tracePt t="47178" x="2520950" y="2817813"/>
          <p14:tracePt t="47187" x="2520950" y="2827338"/>
          <p14:tracePt t="47195" x="2520950" y="2870200"/>
          <p14:tracePt t="47204" x="2520950" y="2887663"/>
          <p14:tracePt t="47210" x="2520950" y="2914650"/>
          <p14:tracePt t="47219" x="2520950" y="2949575"/>
          <p14:tracePt t="47226" x="2520950" y="2974975"/>
          <p14:tracePt t="47236" x="2520950" y="3001963"/>
          <p14:tracePt t="47243" x="2520950" y="3019425"/>
          <p14:tracePt t="47252" x="2520950" y="3054350"/>
          <p14:tracePt t="47258" x="2520950" y="3079750"/>
          <p14:tracePt t="47270" x="2520950" y="3097213"/>
          <p14:tracePt t="47275" x="2520950" y="3132138"/>
          <p14:tracePt t="47286" x="2513013" y="3167063"/>
          <p14:tracePt t="47291" x="2513013" y="3184525"/>
          <p14:tracePt t="47299" x="2513013" y="3194050"/>
          <p14:tracePt t="47307" x="2513013" y="3236913"/>
          <p14:tracePt t="47314" x="2513013" y="3254375"/>
          <p14:tracePt t="47323" x="2503488" y="3271838"/>
          <p14:tracePt t="47332" x="2503488" y="3298825"/>
          <p14:tracePt t="47338" x="2503488" y="3316288"/>
          <p14:tracePt t="47346" x="2503488" y="3351213"/>
          <p14:tracePt t="47355" x="2478088" y="3368675"/>
          <p14:tracePt t="47362" x="2468563" y="3386138"/>
          <p14:tracePt t="47371" x="2468563" y="3403600"/>
          <p14:tracePt t="47379" x="2468563" y="3429000"/>
          <p14:tracePt t="47386" x="2460625" y="3454400"/>
          <p14:tracePt t="47395" x="2443163" y="3481388"/>
          <p14:tracePt t="47403" x="2433638" y="3498850"/>
          <p14:tracePt t="47410" x="2416175" y="3533775"/>
          <p14:tracePt t="47419" x="2398713" y="3541713"/>
          <p14:tracePt t="47427" x="2390775" y="3576638"/>
          <p14:tracePt t="47436" x="2390775" y="3586163"/>
          <p14:tracePt t="47442" x="2373313" y="3611563"/>
          <p14:tracePt t="47453" x="2355850" y="3629025"/>
          <p14:tracePt t="47483" x="2355850" y="3646488"/>
          <p14:tracePt t="47532" x="2355850" y="3656013"/>
          <p14:tracePt t="47555" x="2355850" y="3673475"/>
          <p14:tracePt t="47683" x="2355850" y="3690938"/>
          <p14:tracePt t="48003" x="2363788" y="3698875"/>
          <p14:tracePt t="48034" x="2373313" y="3690938"/>
          <p14:tracePt t="48075" x="2373313" y="3681413"/>
          <p14:tracePt t="48115" x="2381250" y="3673475"/>
          <p14:tracePt t="49220" x="2373313" y="3673475"/>
          <p14:tracePt t="49243" x="2355850" y="3673475"/>
          <p14:tracePt t="49338" x="2346325" y="3663950"/>
          <p14:tracePt t="49539" x="2328863" y="3663950"/>
          <p14:tracePt t="49587" x="2311400" y="3663950"/>
          <p14:tracePt t="49619" x="2303463" y="3663950"/>
          <p14:tracePt t="49643" x="2293938" y="3663950"/>
          <p14:tracePt t="49658" x="2268538" y="3638550"/>
          <p14:tracePt t="49683" x="2260600" y="3638550"/>
          <p14:tracePt t="50979" x="2243138" y="3646488"/>
          <p14:tracePt t="51027" x="2243138" y="3656013"/>
          <p14:tracePt t="51043" x="2243138" y="3673475"/>
          <p14:tracePt t="51074" x="2243138" y="3690938"/>
          <p14:tracePt t="51085" x="2225675" y="3698875"/>
          <p14:tracePt t="52387" x="2198688" y="3716338"/>
          <p14:tracePt t="52395" x="2155825" y="3716338"/>
          <p14:tracePt t="52403" x="2111375" y="3716338"/>
          <p14:tracePt t="52411" x="2076450" y="3716338"/>
          <p14:tracePt t="52418" x="2041525" y="3716338"/>
          <p14:tracePt t="52427" x="2024063" y="3716338"/>
          <p14:tracePt t="52434" x="1998663" y="3716338"/>
          <p14:tracePt t="52467" x="1989138" y="3681413"/>
          <p14:tracePt t="52474" x="2006600" y="3629025"/>
          <p14:tracePt t="52485" x="2016125" y="3541713"/>
          <p14:tracePt t="52490" x="2016125" y="3454400"/>
          <p14:tracePt t="52502" x="2016125" y="3341688"/>
          <p14:tracePt t="52506" x="2016125" y="3254375"/>
          <p14:tracePt t="52515" x="2006600" y="3159125"/>
          <p14:tracePt t="52523" x="2006600" y="3097213"/>
          <p14:tracePt t="52531" x="1989138" y="3027363"/>
          <p14:tracePt t="52539" x="1981200" y="2967038"/>
          <p14:tracePt t="52547" x="1981200" y="2887663"/>
          <p14:tracePt t="52554" x="1981200" y="2817813"/>
          <p14:tracePt t="52562" x="1981200" y="2757488"/>
          <p14:tracePt t="52570" x="1981200" y="2705100"/>
          <p14:tracePt t="52579" x="1989138" y="2643188"/>
          <p14:tracePt t="52587" x="2016125" y="2573338"/>
          <p14:tracePt t="52594" x="2051050" y="2530475"/>
          <p14:tracePt t="52603" x="2058988" y="2486025"/>
          <p14:tracePt t="52610" x="2103438" y="2443163"/>
          <p14:tracePt t="52619" x="2120900" y="2408238"/>
          <p14:tracePt t="52626" x="2146300" y="2381250"/>
          <p14:tracePt t="52634" x="2163763" y="2363788"/>
          <p14:tracePt t="52643" x="2190750" y="2355850"/>
          <p14:tracePt t="52651" x="2208213" y="2355850"/>
          <p14:tracePt t="52659" x="2251075" y="2328863"/>
          <p14:tracePt t="52668" x="2278063" y="2328863"/>
          <p14:tracePt t="52674" x="2320925" y="2320925"/>
          <p14:tracePt t="52685" x="2373313" y="2320925"/>
          <p14:tracePt t="52690" x="2443163" y="2311400"/>
          <p14:tracePt t="52702" x="2503488" y="2311400"/>
          <p14:tracePt t="52707" x="2582863" y="2311400"/>
          <p14:tracePt t="52716" x="2635250" y="2311400"/>
          <p14:tracePt t="52723" x="2678113" y="2320925"/>
          <p14:tracePt t="52731" x="2687638" y="2338388"/>
          <p14:tracePt t="52739" x="2722563" y="2346325"/>
          <p14:tracePt t="52747" x="2747963" y="2346325"/>
          <p14:tracePt t="52755" x="2757488" y="2346325"/>
          <p14:tracePt t="52762" x="2765425" y="2355850"/>
          <p14:tracePt t="52770" x="2792413" y="2355850"/>
          <p14:tracePt t="52779" x="2800350" y="2363788"/>
          <p14:tracePt t="52845" x="2817813" y="2381250"/>
          <p14:tracePt t="52852" x="2844800" y="2381250"/>
          <p14:tracePt t="52859" x="2862263" y="2381250"/>
          <p14:tracePt t="52869" x="2905125" y="2373313"/>
          <p14:tracePt t="52875" x="2932113" y="2363788"/>
          <p14:tracePt t="52886" x="2940050" y="2355850"/>
          <p14:tracePt t="52891" x="2974975" y="2328863"/>
          <p14:tracePt t="52903" x="2984500" y="2320925"/>
          <p14:tracePt t="52923" x="2992438" y="2293938"/>
          <p14:tracePt t="52931" x="2992438" y="2286000"/>
          <p14:tracePt t="52947" x="2992438" y="2278063"/>
          <p14:tracePt t="52987" x="2992438" y="2251075"/>
          <p14:tracePt t="52995" x="2967038" y="2208213"/>
          <p14:tracePt t="53003" x="2949575" y="2190750"/>
          <p14:tracePt t="53011" x="2905125" y="2181225"/>
          <p14:tracePt t="53019" x="2897188" y="2163763"/>
          <p14:tracePt t="53027" x="2870200" y="2155825"/>
          <p14:tracePt t="53034" x="2852738" y="2155825"/>
          <p14:tracePt t="53042" x="2817813" y="2155825"/>
          <p14:tracePt t="53051" x="2792413" y="2155825"/>
          <p14:tracePt t="53058" x="2765425" y="2155825"/>
          <p14:tracePt t="53068" x="2740025" y="2155825"/>
          <p14:tracePt t="53074" x="2705100" y="2155825"/>
          <p14:tracePt t="53084" x="2678113" y="2163763"/>
          <p14:tracePt t="53090" x="2643188" y="2181225"/>
          <p14:tracePt t="53101" x="2617788" y="2208213"/>
          <p14:tracePt t="53107" x="2600325" y="2225675"/>
          <p14:tracePt t="53115" x="2590800" y="2233613"/>
          <p14:tracePt t="53139" x="2573338" y="2251075"/>
          <p14:tracePt t="53203" x="2565400" y="2260600"/>
          <p14:tracePt t="53211" x="2565400" y="2268538"/>
          <p14:tracePt t="53219" x="2565400" y="2278063"/>
          <p14:tracePt t="53227" x="2565400" y="2311400"/>
          <p14:tracePt t="53234" x="2555875" y="2338388"/>
          <p14:tracePt t="53243" x="2520950" y="2363788"/>
          <p14:tracePt t="53251" x="2503488" y="2390775"/>
          <p14:tracePt t="53260" x="2478088" y="2408238"/>
          <p14:tracePt t="53268" x="2468563" y="2433638"/>
          <p14:tracePt t="53275" x="2460625" y="2443163"/>
          <p14:tracePt t="53285" x="2460625" y="2451100"/>
          <p14:tracePt t="53290" x="2460625" y="2495550"/>
          <p14:tracePt t="53301" x="2460625" y="2530475"/>
          <p14:tracePt t="53307" x="2460625" y="2555875"/>
          <p14:tracePt t="53315" x="2460625" y="2582863"/>
          <p14:tracePt t="53323" x="2460625" y="2625725"/>
          <p14:tracePt t="53331" x="2460625" y="2705100"/>
          <p14:tracePt t="53339" x="2468563" y="2757488"/>
          <p14:tracePt t="53347" x="2468563" y="2827338"/>
          <p14:tracePt t="53355" x="2468563" y="2887663"/>
          <p14:tracePt t="53362" x="2468563" y="2974975"/>
          <p14:tracePt t="53370" x="2468563" y="3019425"/>
          <p14:tracePt t="53378" x="2468563" y="3079750"/>
          <p14:tracePt t="53386" x="2468563" y="3132138"/>
          <p14:tracePt t="53394" x="2460625" y="3176588"/>
          <p14:tracePt t="53403" x="2460625" y="3211513"/>
          <p14:tracePt t="53411" x="2460625" y="3236913"/>
          <p14:tracePt t="53419" x="2460625" y="3263900"/>
          <p14:tracePt t="53427" x="2460625" y="3298825"/>
          <p14:tracePt t="53434" x="2460625" y="3306763"/>
          <p14:tracePt t="53547" x="2443163" y="3298825"/>
          <p14:tracePt t="53563" x="2443163" y="3271838"/>
          <p14:tracePt t="53571" x="2425700" y="3246438"/>
          <p14:tracePt t="53579" x="2425700" y="3211513"/>
          <p14:tracePt t="53586" x="2416175" y="3194050"/>
          <p14:tracePt t="53594" x="2416175" y="3159125"/>
          <p14:tracePt t="53603" x="2416175" y="3124200"/>
          <p14:tracePt t="53610" x="2416175" y="3097213"/>
          <p14:tracePt t="53619" x="2416175" y="3036888"/>
          <p14:tracePt t="53627" x="2416175" y="3019425"/>
          <p14:tracePt t="53634" x="2416175" y="2974975"/>
          <p14:tracePt t="53643" x="2416175" y="2932113"/>
          <p14:tracePt t="53651" x="2416175" y="2905125"/>
          <p14:tracePt t="53658" x="2416175" y="2862263"/>
          <p14:tracePt t="53667" x="2416175" y="2817813"/>
          <p14:tracePt t="53674" x="2416175" y="2774950"/>
          <p14:tracePt t="53684" x="2416175" y="2722563"/>
          <p14:tracePt t="53690" x="2416175" y="2660650"/>
          <p14:tracePt t="53701" x="2416175" y="2600325"/>
          <p14:tracePt t="53706" x="2425700" y="2555875"/>
          <p14:tracePt t="53715" x="2425700" y="2503488"/>
          <p14:tracePt t="53723" x="2443163" y="2486025"/>
          <p14:tracePt t="53731" x="2443163" y="2443163"/>
          <p14:tracePt t="53739" x="2451100" y="2398713"/>
          <p14:tracePt t="53747" x="2451100" y="2373313"/>
          <p14:tracePt t="53755" x="2451100" y="2363788"/>
          <p14:tracePt t="53763" x="2451100" y="2328863"/>
          <p14:tracePt t="53771" x="2468563" y="2311400"/>
          <p14:tracePt t="53787" x="2468563" y="2286000"/>
          <p14:tracePt t="53794" x="2468563" y="2278063"/>
          <p14:tracePt t="53803" x="2468563" y="2268538"/>
          <p14:tracePt t="53811" x="2468563" y="2233613"/>
          <p14:tracePt t="53819" x="2468563" y="2225675"/>
          <p14:tracePt t="53827" x="2468563" y="2208213"/>
          <p14:tracePt t="53834" x="2486025" y="2163763"/>
          <p14:tracePt t="53843" x="2486025" y="2155825"/>
          <p14:tracePt t="53850" x="2486025" y="2146300"/>
          <p14:tracePt t="53859" x="2486025" y="2120900"/>
          <p14:tracePt t="53874" x="2486025" y="2103438"/>
          <p14:tracePt t="53891" x="2486025" y="2093913"/>
          <p14:tracePt t="54107" x="2486025" y="2120900"/>
          <p14:tracePt t="54115" x="2486025" y="2146300"/>
          <p14:tracePt t="54122" x="2486025" y="2173288"/>
          <p14:tracePt t="54131" x="2486025" y="2208213"/>
          <p14:tracePt t="54139" x="2478088" y="2225675"/>
          <p14:tracePt t="54147" x="2478088" y="2251075"/>
          <p14:tracePt t="54155" x="2478088" y="2268538"/>
          <p14:tracePt t="54163" x="2478088" y="2293938"/>
          <p14:tracePt t="54170" x="2478088" y="2311400"/>
          <p14:tracePt t="54179" x="2478088" y="2320925"/>
          <p14:tracePt t="54186" x="2478088" y="2338388"/>
          <p14:tracePt t="54194" x="2478088" y="2363788"/>
          <p14:tracePt t="54203" x="2478088" y="2381250"/>
          <p14:tracePt t="54218" x="2478088" y="2398713"/>
          <p14:tracePt t="54226" x="2486025" y="2425700"/>
          <p14:tracePt t="54234" x="2495550" y="2443163"/>
          <p14:tracePt t="54243" x="2495550" y="2451100"/>
          <p14:tracePt t="54252" x="2495550" y="2478088"/>
          <p14:tracePt t="54259" x="2495550" y="2495550"/>
          <p14:tracePt t="54268" x="2503488" y="2520950"/>
          <p14:tracePt t="54274" x="2503488" y="2538413"/>
          <p14:tracePt t="54284" x="2503488" y="2555875"/>
          <p14:tracePt t="54291" x="2503488" y="2565400"/>
          <p14:tracePt t="54301" x="2503488" y="2600325"/>
          <p14:tracePt t="54307" x="2503488" y="2617788"/>
          <p14:tracePt t="54317" x="2503488" y="2643188"/>
          <p14:tracePt t="54323" x="2503488" y="2652713"/>
          <p14:tracePt t="54339" x="2503488" y="2660650"/>
          <p14:tracePt t="54347" x="2503488" y="2670175"/>
          <p14:tracePt t="54355" x="2503488" y="2695575"/>
          <p14:tracePt t="54362" x="2503488" y="2713038"/>
          <p14:tracePt t="54378" x="2503488" y="2730500"/>
          <p14:tracePt t="54386" x="2503488" y="2747963"/>
          <p14:tracePt t="54395" x="2486025" y="2782888"/>
          <p14:tracePt t="54410" x="2478088" y="2792413"/>
          <p14:tracePt t="54419" x="2468563" y="2800350"/>
          <p14:tracePt t="54627" x="2468563" y="2757488"/>
          <p14:tracePt t="54634" x="2468563" y="2687638"/>
          <p14:tracePt t="54643" x="2468563" y="2635250"/>
          <p14:tracePt t="54651" x="2486025" y="2582863"/>
          <p14:tracePt t="54659" x="2495550" y="2538413"/>
          <p14:tracePt t="54667" x="2503488" y="2486025"/>
          <p14:tracePt t="54675" x="2503488" y="2451100"/>
          <p14:tracePt t="54684" x="2503488" y="2416175"/>
          <p14:tracePt t="54691" x="2503488" y="2381250"/>
          <p14:tracePt t="54700" x="2503488" y="2363788"/>
          <p14:tracePt t="54707" x="2503488" y="2338388"/>
          <p14:tracePt t="54717" x="2503488" y="2320925"/>
          <p14:tracePt t="54723" x="2503488" y="2311400"/>
          <p14:tracePt t="54731" x="2503488" y="2286000"/>
          <p14:tracePt t="54747" x="2503488" y="2278063"/>
          <p14:tracePt t="54779" x="2503488" y="2268538"/>
          <p14:tracePt t="54891" x="2503488" y="2311400"/>
          <p14:tracePt t="54901" x="2503488" y="2346325"/>
          <p14:tracePt t="54907" x="2503488" y="2390775"/>
          <p14:tracePt t="54918" x="2503488" y="2433638"/>
          <p14:tracePt t="54923" x="2503488" y="2478088"/>
          <p14:tracePt t="54930" x="2503488" y="2513013"/>
          <p14:tracePt t="54939" x="2503488" y="2582863"/>
          <p14:tracePt t="54946" x="2503488" y="2643188"/>
          <p14:tracePt t="54956" x="2503488" y="2695575"/>
          <p14:tracePt t="54962" x="2503488" y="2730500"/>
          <p14:tracePt t="54970" x="2503488" y="2792413"/>
          <p14:tracePt t="54978" x="2503488" y="2835275"/>
          <p14:tracePt t="54986" x="2503488" y="2879725"/>
          <p14:tracePt t="54994" x="2503488" y="2932113"/>
          <p14:tracePt t="55002" x="2503488" y="2974975"/>
          <p14:tracePt t="55010" x="2503488" y="3001963"/>
          <p14:tracePt t="55018" x="2503488" y="3036888"/>
          <p14:tracePt t="55026" x="2503488" y="3054350"/>
          <p14:tracePt t="55059" x="2503488" y="3079750"/>
          <p14:tracePt t="59092" x="2478088" y="3089275"/>
          <p14:tracePt t="59100" x="2433638" y="3089275"/>
          <p14:tracePt t="59106" x="2390775" y="3106738"/>
          <p14:tracePt t="59117" x="2355850" y="3149600"/>
          <p14:tracePt t="59123" x="2355850" y="3263900"/>
          <p14:tracePt t="59133" x="2355850" y="3368675"/>
          <p14:tracePt t="59139" x="2373313" y="3481388"/>
          <p14:tracePt t="59147" x="2443163" y="3541713"/>
          <p14:tracePt t="59155" x="2495550" y="3611563"/>
          <p14:tracePt t="59163" x="2538413" y="3646488"/>
          <p14:tracePt t="59170" x="2573338" y="3656013"/>
          <p14:tracePt t="59179" x="2617788" y="3698875"/>
          <p14:tracePt t="59186" x="2643188" y="3708400"/>
          <p14:tracePt t="59194" x="2678113" y="3708400"/>
          <p14:tracePt t="59202" x="2687638" y="3708400"/>
          <p14:tracePt t="59210" x="2705100" y="3708400"/>
          <p14:tracePt t="59219" x="2747963" y="3708400"/>
          <p14:tracePt t="59226" x="2765425" y="3708400"/>
          <p14:tracePt t="59236" x="2800350" y="3663950"/>
          <p14:tracePt t="59243" x="2809875" y="3576638"/>
          <p14:tracePt t="59251" x="2835275" y="3454400"/>
          <p14:tracePt t="59258" x="2835275" y="3333750"/>
          <p14:tracePt t="59267" x="2835275" y="3184525"/>
          <p14:tracePt t="59274" x="2835275" y="3036888"/>
          <p14:tracePt t="59283" x="2835275" y="2922588"/>
          <p14:tracePt t="59290" x="2792413" y="2809875"/>
          <p14:tracePt t="59299" x="2774950" y="2713038"/>
          <p14:tracePt t="59306" x="2740025" y="2635250"/>
          <p14:tracePt t="59316" x="2722563" y="2573338"/>
          <p14:tracePt t="59323" x="2722563" y="2503488"/>
          <p14:tracePt t="59333" x="2687638" y="2468563"/>
          <p14:tracePt t="59347" x="2678113" y="2451100"/>
          <p14:tracePt t="59410" x="2660650" y="2443163"/>
          <p14:tracePt t="59418" x="2643188" y="2451100"/>
          <p14:tracePt t="59426" x="2617788" y="2486025"/>
          <p14:tracePt t="59435" x="2608263" y="2495550"/>
          <p14:tracePt t="59442" x="2573338" y="2555875"/>
          <p14:tracePt t="59451" x="2555875" y="2600325"/>
          <p14:tracePt t="59459" x="2520950" y="2643188"/>
          <p14:tracePt t="59467" x="2503488" y="2687638"/>
          <p14:tracePt t="59475" x="2478088" y="2713038"/>
          <p14:tracePt t="59483" x="2468563" y="2730500"/>
          <p14:tracePt t="59491" x="2460625" y="2740025"/>
          <p14:tracePt t="59563" x="2425700" y="2713038"/>
          <p14:tracePt t="59570" x="2416175" y="2670175"/>
          <p14:tracePt t="59579" x="2390775" y="2617788"/>
          <p14:tracePt t="59587" x="2373313" y="2573338"/>
          <p14:tracePt t="59595" x="2355850" y="2530475"/>
          <p14:tracePt t="59602" x="2338388" y="2460625"/>
          <p14:tracePt t="59610" x="2311400" y="2408238"/>
          <p14:tracePt t="59619" x="2311400" y="2373313"/>
          <p14:tracePt t="59626" x="2311400" y="2320925"/>
          <p14:tracePt t="59635" x="2303463" y="2311400"/>
          <p14:tracePt t="59643" x="2293938" y="2278063"/>
          <p14:tracePt t="59651" x="2293938" y="2268538"/>
          <p14:tracePt t="59724" x="2293938" y="2320925"/>
          <p14:tracePt t="59732" x="2293938" y="2390775"/>
          <p14:tracePt t="59738" x="2293938" y="2478088"/>
          <p14:tracePt t="59749" x="2293938" y="2555875"/>
          <p14:tracePt t="59754" x="2293938" y="2617788"/>
          <p14:tracePt t="59763" x="2293938" y="2670175"/>
          <p14:tracePt t="59770" x="2293938" y="2730500"/>
          <p14:tracePt t="59779" x="2293938" y="2757488"/>
          <p14:tracePt t="59826" x="2293938" y="2713038"/>
          <p14:tracePt t="59834" x="2293938" y="2670175"/>
          <p14:tracePt t="59842" x="2311400" y="2600325"/>
          <p14:tracePt t="59851" x="2311400" y="2530475"/>
          <p14:tracePt t="59858" x="2328863" y="2451100"/>
          <p14:tracePt t="59866" x="2328863" y="2373313"/>
          <p14:tracePt t="59875" x="2338388" y="2311400"/>
          <p14:tracePt t="59883" x="2363788" y="2233613"/>
          <p14:tracePt t="59891" x="2363788" y="2181225"/>
          <p14:tracePt t="59899" x="2363788" y="2146300"/>
          <p14:tracePt t="59907" x="2363788" y="2103438"/>
          <p14:tracePt t="59917" x="2355850" y="2058988"/>
          <p14:tracePt t="59923" x="2355850" y="2033588"/>
          <p14:tracePt t="59933" x="2355850" y="2016125"/>
          <p14:tracePt t="59995" x="2346325" y="2006600"/>
          <p14:tracePt t="60003" x="2338388" y="2006600"/>
          <p14:tracePt t="60011" x="2338388" y="2058988"/>
          <p14:tracePt t="60018" x="2338388" y="2138363"/>
          <p14:tracePt t="60027" x="2338388" y="2216150"/>
          <p14:tracePt t="60035" x="2338388" y="2293938"/>
          <p14:tracePt t="60042" x="2338388" y="2381250"/>
          <p14:tracePt t="60051" x="2338388" y="2443163"/>
          <p14:tracePt t="60059" x="2338388" y="2495550"/>
          <p14:tracePt t="60067" x="2338388" y="2555875"/>
          <p14:tracePt t="60075" x="2338388" y="2582863"/>
          <p14:tracePt t="60083" x="2311400" y="2617788"/>
          <p14:tracePt t="60147" x="2311400" y="2600325"/>
          <p14:tracePt t="60154" x="2311400" y="2582863"/>
          <p14:tracePt t="60163" x="2311400" y="2538413"/>
          <p14:tracePt t="60171" x="2311400" y="2495550"/>
          <p14:tracePt t="60179" x="2311400" y="2443163"/>
          <p14:tracePt t="60187" x="2311400" y="2398713"/>
          <p14:tracePt t="60195" x="2311400" y="2338388"/>
          <p14:tracePt t="60203" x="2311400" y="2311400"/>
          <p14:tracePt t="60211" x="2311400" y="2268538"/>
          <p14:tracePt t="60218" x="2303463" y="2225675"/>
          <p14:tracePt t="60227" x="2303463" y="2163763"/>
          <p14:tracePt t="60235" x="2293938" y="2120900"/>
          <p14:tracePt t="60243" x="2286000" y="2103438"/>
          <p14:tracePt t="60251" x="2260600" y="2051050"/>
          <p14:tracePt t="60266" x="2260600" y="2033588"/>
          <p14:tracePt t="60275" x="2260600" y="2016125"/>
          <p14:tracePt t="60355" x="2260600" y="2076450"/>
          <p14:tracePt t="60363" x="2286000" y="2146300"/>
          <p14:tracePt t="60371" x="2286000" y="2233613"/>
          <p14:tracePt t="60379" x="2311400" y="2338388"/>
          <p14:tracePt t="60387" x="2320925" y="2425700"/>
          <p14:tracePt t="60395" x="2328863" y="2513013"/>
          <p14:tracePt t="60402" x="2338388" y="2600325"/>
          <p14:tracePt t="60411" x="2338388" y="2670175"/>
          <p14:tracePt t="60418" x="2338388" y="2747963"/>
          <p14:tracePt t="60426" x="2338388" y="2817813"/>
          <p14:tracePt t="60435" x="2338388" y="2870200"/>
          <p14:tracePt t="60443" x="2338388" y="2922588"/>
          <p14:tracePt t="60451" x="2363788" y="2949575"/>
          <p14:tracePt t="60458" x="2363788" y="2992438"/>
          <p14:tracePt t="60467" x="2363788" y="3036888"/>
          <p14:tracePt t="60475" x="2363788" y="3054350"/>
          <p14:tracePt t="60482" x="2363788" y="3079750"/>
          <p14:tracePt t="60500" x="2363788" y="3097213"/>
          <p14:tracePt t="60580" x="2355850" y="3079750"/>
          <p14:tracePt t="60587" x="2355850" y="3019425"/>
          <p14:tracePt t="60595" x="2355850" y="2940050"/>
          <p14:tracePt t="60603" x="2355850" y="2879725"/>
          <p14:tracePt t="60612" x="2355850" y="2800350"/>
          <p14:tracePt t="60619" x="2355850" y="2705100"/>
          <p14:tracePt t="60627" x="2355850" y="2617788"/>
          <p14:tracePt t="60636" x="2355850" y="2530475"/>
          <p14:tracePt t="60643" x="2355850" y="2443163"/>
          <p14:tracePt t="60651" x="2355850" y="2373313"/>
          <p14:tracePt t="60659" x="2355850" y="2311400"/>
          <p14:tracePt t="60667" x="2355850" y="2251075"/>
          <p14:tracePt t="60675" x="2355850" y="2208213"/>
          <p14:tracePt t="60682" x="2355850" y="2163763"/>
          <p14:tracePt t="60690" x="2355850" y="2120900"/>
          <p14:tracePt t="60699" x="2355850" y="2111375"/>
          <p14:tracePt t="60707" x="2355850" y="2103438"/>
          <p14:tracePt t="60717" x="2355850" y="2068513"/>
          <p14:tracePt t="60811" x="2355850" y="2076450"/>
          <p14:tracePt t="60819" x="2355850" y="2128838"/>
          <p14:tracePt t="60826" x="2355850" y="2173288"/>
          <p14:tracePt t="60835" x="2355850" y="2233613"/>
          <p14:tracePt t="60842" x="2355850" y="2293938"/>
          <p14:tracePt t="60851" x="2355850" y="2363788"/>
          <p14:tracePt t="60858" x="2355850" y="2443163"/>
          <p14:tracePt t="60867" x="2355850" y="2513013"/>
          <p14:tracePt t="60874" x="2355850" y="2582863"/>
          <p14:tracePt t="60883" x="2355850" y="2643188"/>
          <p14:tracePt t="60890" x="2355850" y="2705100"/>
          <p14:tracePt t="60899" x="2355850" y="2757488"/>
          <p14:tracePt t="60906" x="2355850" y="2817813"/>
          <p14:tracePt t="60915" x="2355850" y="2835275"/>
          <p14:tracePt t="60923" x="2355850" y="2879725"/>
          <p14:tracePt t="60932" x="2355850" y="2914650"/>
          <p14:tracePt t="60939" x="2355850" y="2932113"/>
          <p14:tracePt t="60949" x="2355850" y="2949575"/>
          <p14:tracePt t="60954" x="2355850" y="2974975"/>
          <p14:tracePt t="60963" x="2355850" y="2992438"/>
          <p14:tracePt t="60971" x="2355850" y="3001963"/>
          <p14:tracePt t="60979" x="2346325" y="3009900"/>
          <p14:tracePt t="60986" x="2346325" y="3019425"/>
          <p14:tracePt t="60995" x="2346325" y="3036888"/>
          <p14:tracePt t="61019" x="2346325" y="3044825"/>
          <p14:tracePt t="61035" x="2346325" y="3054350"/>
          <p14:tracePt t="61050" x="2338388" y="3062288"/>
          <p14:tracePt t="61059" x="2338388" y="3079750"/>
          <p14:tracePt t="61155" x="2328863" y="3089275"/>
          <p14:tracePt t="61203" x="2311400" y="3089275"/>
          <p14:tracePt t="61226" x="2303463" y="3089275"/>
          <p14:tracePt t="61251" x="2293938" y="3097213"/>
          <p14:tracePt t="61347" x="2268538" y="3097213"/>
        </p14:tracePtLst>
      </p14:laserTraceLst>
    </p:ext>
  </p:extLs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ADF6C5DC-31DE-A05B-E80C-1863C579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2400"/>
            <a:ext cx="706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Σχετιζόμενα με το δείγμα</a:t>
            </a:r>
          </a:p>
        </p:txBody>
      </p:sp>
      <p:sp>
        <p:nvSpPr>
          <p:cNvPr id="79875" name="Text Box 4">
            <a:extLst>
              <a:ext uri="{FF2B5EF4-FFF2-40B4-BE49-F238E27FC236}">
                <a16:creationId xmlns:a16="http://schemas.microsoft.com/office/drawing/2014/main" id="{5CB6D787-1998-6170-AEF8-243CC9A2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93" y="1542877"/>
            <a:ext cx="373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Ποιότητα αρχικού δείγματος</a:t>
            </a:r>
          </a:p>
        </p:txBody>
      </p:sp>
      <p:sp>
        <p:nvSpPr>
          <p:cNvPr id="79877" name="Text Box 4">
            <a:extLst>
              <a:ext uri="{FF2B5EF4-FFF2-40B4-BE49-F238E27FC236}">
                <a16:creationId xmlns:a16="http://schemas.microsoft.com/office/drawing/2014/main" id="{A3606197-6937-2345-A36D-C93D871F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28" y="3079898"/>
            <a:ext cx="3735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Ποιότητα χρώσης </a:t>
            </a:r>
          </a:p>
        </p:txBody>
      </p:sp>
      <p:sp>
        <p:nvSpPr>
          <p:cNvPr id="2" name="Text Box 89">
            <a:extLst>
              <a:ext uri="{FF2B5EF4-FFF2-40B4-BE49-F238E27FC236}">
                <a16:creationId xmlns:a16="http://schemas.microsoft.com/office/drawing/2014/main" id="{37C3F6ED-B161-6A42-E588-66F2CB51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3017590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Ποιους δείκτες;</a:t>
            </a:r>
          </a:p>
        </p:txBody>
      </p:sp>
      <p:sp>
        <p:nvSpPr>
          <p:cNvPr id="3" name="Text Box 89">
            <a:extLst>
              <a:ext uri="{FF2B5EF4-FFF2-40B4-BE49-F238E27FC236}">
                <a16:creationId xmlns:a16="http://schemas.microsoft.com/office/drawing/2014/main" id="{312D77DA-60CF-91A6-BFEB-AA5F157F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906" y="3014812"/>
            <a:ext cx="280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Πόσους δείκτες;</a:t>
            </a:r>
          </a:p>
        </p:txBody>
      </p:sp>
      <p:sp>
        <p:nvSpPr>
          <p:cNvPr id="5" name="Text Box 89">
            <a:extLst>
              <a:ext uri="{FF2B5EF4-FFF2-40B4-BE49-F238E27FC236}">
                <a16:creationId xmlns:a16="http://schemas.microsoft.com/office/drawing/2014/main" id="{A338DA35-0D3B-5476-2059-C73794D1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148" y="3033617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Με τι χρώματα;</a:t>
            </a:r>
          </a:p>
        </p:txBody>
      </p:sp>
      <p:sp>
        <p:nvSpPr>
          <p:cNvPr id="8" name="Text Box 89">
            <a:extLst>
              <a:ext uri="{FF2B5EF4-FFF2-40B4-BE49-F238E27FC236}">
                <a16:creationId xmlns:a16="http://schemas.microsoft.com/office/drawing/2014/main" id="{1BAF13CB-FE0B-46E7-B834-901A046D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59" y="1711767"/>
            <a:ext cx="525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Αντιπηκτικό;; Παλαιότητα; Συνθήκες φύλαξης;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322B0B51-A23B-ED8E-CF1F-AE1B3AAF7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3425387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Ποιους κλώνους;;</a:t>
            </a:r>
          </a:p>
        </p:txBody>
      </p:sp>
      <p:sp>
        <p:nvSpPr>
          <p:cNvPr id="10" name="Text Box 89">
            <a:extLst>
              <a:ext uri="{FF2B5EF4-FFF2-40B4-BE49-F238E27FC236}">
                <a16:creationId xmlns:a16="http://schemas.microsoft.com/office/drawing/2014/main" id="{F279F482-5CFE-0B7F-BF21-4193C9AF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4266474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Συνθήκες επώασης;;</a:t>
            </a:r>
          </a:p>
        </p:txBody>
      </p:sp>
      <p:sp>
        <p:nvSpPr>
          <p:cNvPr id="11" name="Text Box 89">
            <a:extLst>
              <a:ext uri="{FF2B5EF4-FFF2-40B4-BE49-F238E27FC236}">
                <a16:creationId xmlns:a16="http://schemas.microsoft.com/office/drawing/2014/main" id="{E9471C9D-48B3-9FF9-27D4-76183C76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48" y="4258052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Λυτικό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;;;</a:t>
            </a:r>
          </a:p>
        </p:txBody>
      </p:sp>
      <p:sp>
        <p:nvSpPr>
          <p:cNvPr id="12" name="Text Box 89">
            <a:extLst>
              <a:ext uri="{FF2B5EF4-FFF2-40B4-BE49-F238E27FC236}">
                <a16:creationId xmlns:a16="http://schemas.microsoft.com/office/drawing/2014/main" id="{C803ED58-CBC3-6DF6-000D-18A373D8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4277667"/>
            <a:ext cx="302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Πλύσιμο;;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C232A-A7F0-4F27-A436-EABB9E259023}"/>
              </a:ext>
            </a:extLst>
          </p:cNvPr>
          <p:cNvSpPr txBox="1"/>
          <p:nvPr/>
        </p:nvSpPr>
        <p:spPr>
          <a:xfrm>
            <a:off x="2319400" y="4766366"/>
            <a:ext cx="6508319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https://onlinelibrary.wiley.com/doi/toc/10.1002/(ISSN)1552-4930.OMIPscollection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89">
            <a:extLst>
              <a:ext uri="{FF2B5EF4-FFF2-40B4-BE49-F238E27FC236}">
                <a16:creationId xmlns:a16="http://schemas.microsoft.com/office/drawing/2014/main" id="{A9EA85E4-A17B-D1E8-EA1E-BE9D91A14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102" y="5099675"/>
            <a:ext cx="42426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Συνθήκες φύλαξης αντιδραστηρίων;; (διάσπαση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tandem dyes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;)</a:t>
            </a:r>
          </a:p>
        </p:txBody>
      </p:sp>
      <p:sp>
        <p:nvSpPr>
          <p:cNvPr id="16" name="Text Box 89">
            <a:extLst>
              <a:ext uri="{FF2B5EF4-FFF2-40B4-BE49-F238E27FC236}">
                <a16:creationId xmlns:a16="http://schemas.microsoft.com/office/drawing/2014/main" id="{0DCCC62F-1CD4-149B-16BD-092C29F3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102" y="5743162"/>
            <a:ext cx="4242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Έχουν μπει όλα τα αντιδραστήρια;;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(έλεγχος πληθυσμών που εκφράζουν τους δείκτες)</a:t>
            </a:r>
          </a:p>
        </p:txBody>
      </p:sp>
      <p:sp>
        <p:nvSpPr>
          <p:cNvPr id="6" name="Text Box 89">
            <a:extLst>
              <a:ext uri="{FF2B5EF4-FFF2-40B4-BE49-F238E27FC236}">
                <a16:creationId xmlns:a16="http://schemas.microsoft.com/office/drawing/2014/main" id="{9B3E2697-3E1A-ABF6-87B3-3E0D7979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07" y="3788968"/>
            <a:ext cx="5449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Ποσότητ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 αντιδραστηρίου;; (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τιτλοποίηση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!!)</a:t>
            </a:r>
          </a:p>
        </p:txBody>
      </p:sp>
      <p:pic>
        <p:nvPicPr>
          <p:cNvPr id="7" name="Picture 44" descr="https://www.fluiditservices.com/wp-content/uploads/2014/05/too-many-options.jpeg">
            <a:extLst>
              <a:ext uri="{FF2B5EF4-FFF2-40B4-BE49-F238E27FC236}">
                <a16:creationId xmlns:a16="http://schemas.microsoft.com/office/drawing/2014/main" id="{7B491D07-5F1F-C3FD-C475-1DF260F4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71" y="3969698"/>
            <a:ext cx="14351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8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01"/>
    </mc:Choice>
    <mc:Fallback xmlns="">
      <p:transition spd="slow" advTm="10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161B0DD6-B780-B526-5737-8700195A2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2400"/>
            <a:ext cx="706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rgbClr val="FF3399"/>
                </a:solidFill>
                <a:latin typeface="Verdana" panose="020B0604030504040204" pitchFamily="34" charset="0"/>
              </a:rPr>
              <a:t>Σχετιζόμενα με ρυθμίσεις αναλυτή</a:t>
            </a:r>
          </a:p>
        </p:txBody>
      </p:sp>
      <p:sp>
        <p:nvSpPr>
          <p:cNvPr id="82947" name="Text Box 4">
            <a:extLst>
              <a:ext uri="{FF2B5EF4-FFF2-40B4-BE49-F238E27FC236}">
                <a16:creationId xmlns:a16="http://schemas.microsoft.com/office/drawing/2014/main" id="{685154BC-41F6-D73A-D24D-963852BD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95" y="2043172"/>
            <a:ext cx="41453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Ενίσχυση σήματος </a:t>
            </a:r>
            <a:r>
              <a:rPr lang="el-GR" altLang="el-GR" sz="2000" b="1" dirty="0" err="1">
                <a:solidFill>
                  <a:srgbClr val="1F497D"/>
                </a:solidFill>
                <a:latin typeface="Verdana" panose="020B0604030504040204" pitchFamily="34" charset="0"/>
              </a:rPr>
              <a:t>φωτοπολλαπλασιαστή</a:t>
            </a: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(γραμμική ή λογαριθμική;;)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C9E07A2F-C10E-B4FD-A253-A0B10DB2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61" y="5887329"/>
            <a:ext cx="6798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Αντιστάθμιση </a:t>
            </a:r>
            <a:r>
              <a:rPr lang="el-GR" altLang="el-GR" sz="2000" b="1" dirty="0" err="1">
                <a:solidFill>
                  <a:srgbClr val="1F497D"/>
                </a:solidFill>
                <a:latin typeface="Verdana" panose="020B0604030504040204" pitchFamily="34" charset="0"/>
              </a:rPr>
              <a:t>φθοριοχρωμάτων</a:t>
            </a: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compensation</a:t>
            </a:r>
            <a:endParaRPr lang="el-GR" altLang="el-GR" sz="2000" b="1" dirty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FED8A5A-599C-CBC7-6567-5729F23C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35" y="2043172"/>
            <a:ext cx="3276252" cy="2457189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408A427-877A-5B68-7198-105B73EF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61" y="3176922"/>
            <a:ext cx="4145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Ρυθμίζεται με καλά </a:t>
            </a:r>
            <a:r>
              <a:rPr lang="el-GR" altLang="el-GR" sz="1800" dirty="0" err="1">
                <a:solidFill>
                  <a:srgbClr val="FF0000"/>
                </a:solidFill>
                <a:latin typeface="Verdana" panose="020B0604030504040204" pitchFamily="34" charset="0"/>
              </a:rPr>
              <a:t>τιτλοποιημένα</a:t>
            </a: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 αντιδραστήρια!!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Πριν την αντιστάθμιση!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0FA38B3-7733-9546-7F9C-25CA650E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71" y="998764"/>
            <a:ext cx="4145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Ταχύτητα ροής;;;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4E2C781-E426-E340-A085-C0286026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959207"/>
            <a:ext cx="41453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Θέλουμε πολλά κύτταρα;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Φοβόμαστε </a:t>
            </a:r>
            <a:r>
              <a:rPr lang="el-GR" altLang="el-GR" sz="1800" dirty="0" err="1">
                <a:solidFill>
                  <a:srgbClr val="FF0000"/>
                </a:solidFill>
                <a:latin typeface="Verdana" panose="020B0604030504040204" pitchFamily="34" charset="0"/>
              </a:rPr>
              <a:t>διπλέττες</a:t>
            </a: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;;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C2AE664-BFF7-5F43-1FD7-D1677642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23" y="4909706"/>
            <a:ext cx="4145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1F497D"/>
                </a:solidFill>
                <a:latin typeface="Verdana" panose="020B0604030504040204" pitchFamily="34" charset="0"/>
              </a:rPr>
              <a:t>Threshold!</a:t>
            </a:r>
            <a:endParaRPr lang="el-GR" altLang="el-GR" sz="2000" b="1" dirty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3B9331B-2999-E336-E245-8DD387A7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764" y="4890040"/>
            <a:ext cx="4145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Verdana" panose="020B0604030504040204" pitchFamily="34" charset="0"/>
              </a:rPr>
              <a:t>Μπορεί να χαθούν σήματα!!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0D8A476-4860-9748-E023-2BAE0AA5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19" y="4237256"/>
            <a:ext cx="1678250" cy="165410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7216A58-B320-7598-B6D2-0477D1D1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200" y="584294"/>
            <a:ext cx="1305233" cy="13652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77CD6CB-BB48-154B-F962-32E572406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92" y="2226781"/>
            <a:ext cx="2964630" cy="23076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73"/>
    </mc:Choice>
    <mc:Fallback xmlns="">
      <p:transition spd="slow" advTm="2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3" grpId="0"/>
      <p:bldP spid="6" grpId="0"/>
      <p:bldP spid="7" grpId="0"/>
      <p:bldP spid="8" grpId="0"/>
    </p:bldLst>
  </p:timing>
  <p:extLst>
    <p:ext uri="{3A86A75C-4F4B-4683-9AE1-C65F6400EC91}">
      <p14:laserTraceLst xmlns:p14="http://schemas.microsoft.com/office/powerpoint/2010/main">
        <p14:tracePtLst>
          <p14:tracePt t="2535" x="2260600" y="3079750"/>
          <p14:tracePt t="2542" x="2208213" y="2862263"/>
          <p14:tracePt t="2551" x="2155825" y="2538413"/>
          <p14:tracePt t="2558" x="2120900" y="2225675"/>
          <p14:tracePt t="2566" x="2024063" y="1936750"/>
          <p14:tracePt t="2573" x="1954213" y="1622425"/>
          <p14:tracePt t="2583" x="1824038" y="1352550"/>
          <p14:tracePt t="2590" x="1692275" y="1117600"/>
          <p14:tracePt t="2602" x="1570038" y="890588"/>
          <p14:tracePt t="2605" x="1465263" y="671513"/>
          <p14:tracePt t="2616" x="1352550" y="479425"/>
          <p14:tracePt t="2622" x="1265238" y="331788"/>
          <p14:tracePt t="2632" x="1160463" y="192088"/>
          <p14:tracePt t="2638" x="1073150" y="69850"/>
          <p14:tracePt t="2918" x="200025" y="1946275"/>
          <p14:tracePt t="2926" x="287338" y="1928813"/>
          <p14:tracePt t="2936" x="357188" y="1893888"/>
          <p14:tracePt t="2942" x="444500" y="1858963"/>
          <p14:tracePt t="2949" x="506413" y="1814513"/>
          <p14:tracePt t="2958" x="576263" y="1762125"/>
          <p14:tracePt t="2966" x="636588" y="1719263"/>
          <p14:tracePt t="2974" x="715963" y="1666875"/>
          <p14:tracePt t="2983" x="793750" y="1622425"/>
          <p14:tracePt t="2990" x="890588" y="1579563"/>
          <p14:tracePt t="2999" x="985838" y="1535113"/>
          <p14:tracePt t="3006" x="1135063" y="1500188"/>
          <p14:tracePt t="3016" x="1308100" y="1447800"/>
          <p14:tracePt t="3022" x="1570038" y="1422400"/>
          <p14:tracePt t="3033" x="1841500" y="1377950"/>
          <p14:tracePt t="3038" x="2103438" y="1352550"/>
          <p14:tracePt t="3046" x="2381250" y="1325563"/>
          <p14:tracePt t="3054" x="2687638" y="1325563"/>
          <p14:tracePt t="3062" x="2974975" y="1282700"/>
          <p14:tracePt t="3070" x="3298825" y="1273175"/>
          <p14:tracePt t="3078" x="3594100" y="1238250"/>
          <p14:tracePt t="3086" x="3925888" y="1203325"/>
          <p14:tracePt t="3094" x="4197350" y="1195388"/>
          <p14:tracePt t="3102" x="4494213" y="1195388"/>
          <p14:tracePt t="3109" x="4711700" y="1195388"/>
          <p14:tracePt t="3117" x="4938713" y="1177925"/>
          <p14:tracePt t="3125" x="5148263" y="1160463"/>
          <p14:tracePt t="3133" x="5330825" y="1135063"/>
          <p14:tracePt t="3141" x="5480050" y="1108075"/>
          <p14:tracePt t="3149" x="5610225" y="1090613"/>
          <p14:tracePt t="3158" x="5732463" y="1055688"/>
          <p14:tracePt t="3165" x="5845175" y="1020763"/>
          <p14:tracePt t="3173" x="5907088" y="985838"/>
          <p14:tracePt t="3181" x="5976938" y="933450"/>
          <p14:tracePt t="3189" x="6029325" y="890588"/>
          <p14:tracePt t="3198" x="6046788" y="855663"/>
          <p14:tracePt t="3205" x="6081713" y="803275"/>
          <p14:tracePt t="3214" x="6107113" y="750888"/>
          <p14:tracePt t="3221" x="6107113" y="706438"/>
          <p14:tracePt t="3231" x="6124575" y="663575"/>
          <p14:tracePt t="3237" x="6134100" y="619125"/>
          <p14:tracePt t="3245" x="6134100" y="576263"/>
          <p14:tracePt t="3253" x="6134100" y="541338"/>
          <p14:tracePt t="3261" x="6134100" y="523875"/>
          <p14:tracePt t="3269" x="6134100" y="506413"/>
          <p14:tracePt t="3277" x="6134100" y="488950"/>
          <p14:tracePt t="3293" x="6124575" y="461963"/>
          <p14:tracePt t="3301" x="6089650" y="461963"/>
          <p14:tracePt t="3309" x="6046788" y="461963"/>
          <p14:tracePt t="3317" x="5994400" y="461963"/>
          <p14:tracePt t="3325" x="5959475" y="461963"/>
          <p14:tracePt t="3333" x="5915025" y="471488"/>
          <p14:tracePt t="3341" x="5889625" y="523875"/>
          <p14:tracePt t="3349" x="5889625" y="601663"/>
          <p14:tracePt t="3357" x="5889625" y="698500"/>
          <p14:tracePt t="3365" x="5907088" y="811213"/>
          <p14:tracePt t="3373" x="5949950" y="908050"/>
          <p14:tracePt t="3381" x="6037263" y="1030288"/>
          <p14:tracePt t="3389" x="6134100" y="1143000"/>
          <p14:tracePt t="3397" x="6246813" y="1265238"/>
          <p14:tracePt t="3405" x="6396038" y="1360488"/>
          <p14:tracePt t="3414" x="6561138" y="1447800"/>
          <p14:tracePt t="3421" x="6762750" y="1527175"/>
          <p14:tracePt t="3430" x="6980238" y="1570038"/>
          <p14:tracePt t="3437" x="7224713" y="1614488"/>
          <p14:tracePt t="3445" x="7442200" y="1614488"/>
          <p14:tracePt t="3453" x="7686675" y="1614488"/>
          <p14:tracePt t="3461" x="7923213" y="1614488"/>
          <p14:tracePt t="3469" x="8158163" y="1552575"/>
          <p14:tracePt t="3477" x="8375650" y="1535113"/>
          <p14:tracePt t="3485" x="8577263" y="1457325"/>
          <p14:tracePt t="3493" x="8664575" y="1370013"/>
          <p14:tracePt t="3501" x="8829675" y="1290638"/>
          <p14:tracePt t="3509" x="8969375" y="1220788"/>
          <p14:tracePt t="3517" x="9031288" y="1177925"/>
          <p14:tracePt t="3742" x="9091613" y="985838"/>
          <p14:tracePt t="3749" x="9066213" y="985838"/>
          <p14:tracePt t="3757" x="9031288" y="1012825"/>
          <p14:tracePt t="3766" x="9013825" y="1012825"/>
          <p14:tracePt t="3773" x="9004300" y="1012825"/>
          <p14:tracePt t="3781" x="8961438" y="1030288"/>
          <p14:tracePt t="3798" x="8926513" y="1030288"/>
          <p14:tracePt t="3805" x="8916988" y="1038225"/>
          <p14:tracePt t="3815" x="8899525" y="1038225"/>
          <p14:tracePt t="3910" x="8891588" y="1038225"/>
          <p14:tracePt t="3917" x="8856663" y="1038225"/>
          <p14:tracePt t="3926" x="8839200" y="1038225"/>
          <p14:tracePt t="3934" x="8794750" y="1038225"/>
          <p14:tracePt t="3942" x="8751888" y="1055688"/>
          <p14:tracePt t="3950" x="8724900" y="1082675"/>
          <p14:tracePt t="3958" x="8672513" y="1090613"/>
          <p14:tracePt t="3966" x="8629650" y="1125538"/>
          <p14:tracePt t="3974" x="8550275" y="1143000"/>
          <p14:tracePt t="3982" x="8480425" y="1160463"/>
          <p14:tracePt t="3990" x="8437563" y="1185863"/>
          <p14:tracePt t="3999" x="8410575" y="1203325"/>
          <p14:tracePt t="4015" x="8402638" y="1212850"/>
          <p14:tracePt t="156534" x="8420100" y="1230313"/>
          <p14:tracePt t="156545" x="8437563" y="1247775"/>
          <p14:tracePt t="156590" x="8437563" y="1273175"/>
          <p14:tracePt t="156598" x="8437563" y="1360488"/>
          <p14:tracePt t="156607" x="8367713" y="1492250"/>
          <p14:tracePt t="156614" x="8350250" y="1649413"/>
          <p14:tracePt t="156622" x="8288338" y="1824038"/>
          <p14:tracePt t="156630" x="8245475" y="2016125"/>
          <p14:tracePt t="156638" x="8201025" y="2233613"/>
          <p14:tracePt t="156646" x="8183563" y="2443163"/>
          <p14:tracePt t="156654" x="8175625" y="2608263"/>
          <p14:tracePt t="156663" x="8131175" y="2782888"/>
          <p14:tracePt t="156670" x="8113713" y="2974975"/>
          <p14:tracePt t="156679" x="8113713" y="3141663"/>
          <p14:tracePt t="156686" x="8113713" y="3306763"/>
          <p14:tracePt t="156695" x="8113713" y="3446463"/>
          <p14:tracePt t="156712" x="8113713" y="3751263"/>
          <p14:tracePt t="156718" x="8113713" y="3873500"/>
          <p14:tracePt t="156728" x="8113713" y="4013200"/>
          <p14:tracePt t="156734" x="8113713" y="4135438"/>
          <p14:tracePt t="156745" x="8158163" y="4267200"/>
          <p14:tracePt t="156750" x="8166100" y="4371975"/>
          <p14:tracePt t="156759" x="8175625" y="4484688"/>
          <p14:tracePt t="156766" x="8228013" y="4579938"/>
          <p14:tracePt t="156774" x="8262938" y="4667250"/>
          <p14:tracePt t="156782" x="8288338" y="4754563"/>
          <p14:tracePt t="156790" x="8332788" y="4841875"/>
          <p14:tracePt t="156798" x="8358188" y="4911725"/>
          <p14:tracePt t="156806" x="8375650" y="4956175"/>
          <p14:tracePt t="156814" x="8393113" y="4999038"/>
          <p14:tracePt t="156822" x="8393113" y="5016500"/>
          <p14:tracePt t="156830" x="8393113" y="5043488"/>
          <p14:tracePt t="156911" x="8358188" y="5051425"/>
          <p14:tracePt t="156918" x="8288338" y="5051425"/>
          <p14:tracePt t="156928" x="8193088" y="5060950"/>
          <p14:tracePt t="156934" x="8105775" y="5068888"/>
          <p14:tracePt t="156946" x="8026400" y="5086350"/>
          <p14:tracePt t="156950" x="7923213" y="5103813"/>
          <p14:tracePt t="156964" x="7808913" y="5138738"/>
          <p14:tracePt t="156967" x="7721600" y="5218113"/>
          <p14:tracePt t="156974" x="7591425" y="5270500"/>
          <p14:tracePt t="156982" x="7477125" y="5348288"/>
          <p14:tracePt t="156991" x="7354888" y="5435600"/>
          <p14:tracePt t="156998" x="7259638" y="5522913"/>
          <p14:tracePt t="157006" x="7145338" y="5610225"/>
          <p14:tracePt t="157014" x="7092950" y="5697538"/>
          <p14:tracePt t="157022" x="7040563" y="5767388"/>
          <p14:tracePt t="157030" x="6980238" y="5837238"/>
          <p14:tracePt t="157038" x="6927850" y="5924550"/>
          <p14:tracePt t="157046" x="6883400" y="5976938"/>
          <p14:tracePt t="157054" x="6840538" y="6046788"/>
          <p14:tracePt t="157062" x="6832600" y="6089650"/>
          <p14:tracePt t="157070" x="6823075" y="6134100"/>
          <p14:tracePt t="157078" x="6823075" y="6186488"/>
          <p14:tracePt t="157086" x="6823075" y="6238875"/>
          <p14:tracePt t="157095" x="6823075" y="6291263"/>
          <p14:tracePt t="157102" x="6832600" y="6326188"/>
          <p14:tracePt t="157111" x="6858000" y="6369050"/>
          <p14:tracePt t="157118" x="6865938" y="6403975"/>
          <p14:tracePt t="157128" x="6865938" y="6421438"/>
          <p14:tracePt t="157134" x="6865938" y="6456363"/>
          <p14:tracePt t="157145" x="6865938" y="6465888"/>
          <p14:tracePt t="157150" x="6865938" y="6483350"/>
          <p14:tracePt t="157158" x="6865938" y="6500813"/>
          <p14:tracePt t="157166" x="6850063" y="6500813"/>
          <p14:tracePt t="157174" x="6832600" y="6500813"/>
          <p14:tracePt t="157182" x="6805613" y="6500813"/>
          <p14:tracePt t="157191" x="6788150" y="6500813"/>
          <p14:tracePt t="157198" x="6780213" y="6500813"/>
          <p14:tracePt t="157206" x="6762750" y="6500813"/>
          <p14:tracePt t="157214" x="6745288" y="6500813"/>
          <p14:tracePt t="157231" x="6710363" y="6473825"/>
          <p14:tracePt t="157246" x="6710363" y="6456363"/>
          <p14:tracePt t="157254" x="6700838" y="6430963"/>
          <p14:tracePt t="157262" x="6675438" y="6396038"/>
          <p14:tracePt t="157270" x="6665913" y="6351588"/>
          <p14:tracePt t="157278" x="6665913" y="6308725"/>
          <p14:tracePt t="157286" x="6665913" y="6299200"/>
          <p14:tracePt t="157294" x="6665913" y="6246813"/>
          <p14:tracePt t="157302" x="6665913" y="6203950"/>
          <p14:tracePt t="157311" x="6665913" y="6159500"/>
          <p14:tracePt t="157318" x="6665913" y="6116638"/>
          <p14:tracePt t="157328" x="6665913" y="6081713"/>
          <p14:tracePt t="157334" x="6665913" y="6072188"/>
          <p14:tracePt t="157345" x="6675438" y="6029325"/>
          <p14:tracePt t="157350" x="6675438" y="5994400"/>
          <p14:tracePt t="157361" x="6675438" y="5984875"/>
          <p14:tracePt t="157366" x="6675438" y="5959475"/>
          <p14:tracePt t="157374" x="6675438" y="5942013"/>
          <p14:tracePt t="157382" x="6675438" y="5932488"/>
          <p14:tracePt t="157390" x="6675438" y="5915025"/>
          <p14:tracePt t="157398" x="6683375" y="5897563"/>
          <p14:tracePt t="157414" x="6683375" y="5889625"/>
          <p14:tracePt t="157430" x="6683375" y="5862638"/>
          <p14:tracePt t="157446" x="6683375" y="5854700"/>
          <p14:tracePt t="157454" x="6692900" y="5845175"/>
          <p14:tracePt t="157462" x="6692900" y="5827713"/>
          <p14:tracePt t="157470" x="6692900" y="5819775"/>
          <p14:tracePt t="157478" x="6700838" y="5810250"/>
          <p14:tracePt t="157502" x="6700838" y="5802313"/>
          <p14:tracePt t="157511" x="6700838" y="5775325"/>
          <p14:tracePt t="157528" x="6700838" y="5767388"/>
          <p14:tracePt t="157534" x="6718300" y="5740400"/>
          <p14:tracePt t="157550" x="6727825" y="5732463"/>
          <p14:tracePt t="157567" x="6727825" y="5722938"/>
          <p14:tracePt t="157574" x="6735763" y="5715000"/>
          <p14:tracePt t="157654" x="6735763" y="5697538"/>
          <p14:tracePt t="157694" x="6735763" y="5689600"/>
          <p14:tracePt t="157727" x="6745288" y="5680075"/>
          <p14:tracePt t="157744" x="6745288" y="5672138"/>
          <p14:tracePt t="157766" x="6745288" y="5654675"/>
          <p14:tracePt t="157806" x="6762750" y="5645150"/>
          <p14:tracePt t="158119" x="6762750" y="5637213"/>
          <p14:tracePt t="158142" x="6762750" y="5627688"/>
          <p14:tracePt t="158150" x="6762750" y="5610225"/>
          <p14:tracePt t="158182" x="6770688" y="5602288"/>
          <p14:tracePt t="158206" x="6780213" y="5592763"/>
          <p14:tracePt t="158494" x="6788150" y="5592763"/>
          <p14:tracePt t="158510" x="6805613" y="5592763"/>
          <p14:tracePt t="158527" x="6823075" y="5592763"/>
          <p14:tracePt t="158550" x="6832600" y="5592763"/>
          <p14:tracePt t="158566" x="6850063" y="5592763"/>
          <p14:tracePt t="158591" x="6858000" y="5592763"/>
          <p14:tracePt t="158614" x="6875463" y="5592763"/>
          <p14:tracePt t="158646" x="6892925" y="5592763"/>
          <p14:tracePt t="158662" x="6900863" y="5592763"/>
          <p14:tracePt t="158686" x="6910388" y="5592763"/>
          <p14:tracePt t="158710" x="6935788" y="5592763"/>
          <p14:tracePt t="158767" x="6945313" y="5592763"/>
          <p14:tracePt t="158806" x="6953250" y="5592763"/>
          <p14:tracePt t="158830" x="6962775" y="5592763"/>
          <p14:tracePt t="158854" x="6988175" y="5592763"/>
          <p14:tracePt t="158870" x="7005638" y="5592763"/>
          <p14:tracePt t="158983" x="7023100" y="5592763"/>
          <p14:tracePt t="159006" x="7040563" y="5592763"/>
          <p14:tracePt t="159014" x="7050088" y="5592763"/>
          <p14:tracePt t="159030" x="7067550" y="5592763"/>
          <p14:tracePt t="159054" x="7075488" y="5592763"/>
          <p14:tracePt t="159294" x="7110413" y="5592763"/>
          <p14:tracePt t="159302" x="7119938" y="5592763"/>
          <p14:tracePt t="159309" x="7127875" y="5592763"/>
          <p14:tracePt t="159318" x="7154863" y="5592763"/>
          <p14:tracePt t="159327" x="7172325" y="5592763"/>
          <p14:tracePt t="159344" x="7207250" y="5592763"/>
          <p14:tracePt t="159350" x="7224713" y="5592763"/>
          <p14:tracePt t="159360" x="7242175" y="5592763"/>
          <p14:tracePt t="159366" x="7259638" y="5592763"/>
          <p14:tracePt t="159374" x="7267575" y="5592763"/>
          <p14:tracePt t="159382" x="7285038" y="5592763"/>
          <p14:tracePt t="159390" x="7294563" y="5592763"/>
          <p14:tracePt t="159575" x="7285038" y="5592763"/>
          <p14:tracePt t="159582" x="7267575" y="5592763"/>
          <p14:tracePt t="159591" x="7259638" y="5592763"/>
          <p14:tracePt t="159598" x="7224713" y="5592763"/>
          <p14:tracePt t="159606" x="7215188" y="5592763"/>
          <p14:tracePt t="159614" x="7197725" y="5592763"/>
          <p14:tracePt t="159622" x="7172325" y="5592763"/>
          <p14:tracePt t="159630" x="7154863" y="5592763"/>
          <p14:tracePt t="159638" x="7127875" y="5592763"/>
          <p14:tracePt t="159646" x="7110413" y="5592763"/>
          <p14:tracePt t="159654" x="7092950" y="5592763"/>
          <p14:tracePt t="159662" x="7085013" y="5592763"/>
          <p14:tracePt t="159670" x="7058025" y="5592763"/>
          <p14:tracePt t="159678" x="7050088" y="5592763"/>
          <p14:tracePt t="159686" x="7040563" y="5592763"/>
          <p14:tracePt t="159694" x="7015163" y="5592763"/>
          <p14:tracePt t="159711" x="6980238" y="5610225"/>
          <p14:tracePt t="159727" x="6962775" y="5610225"/>
          <p14:tracePt t="159734" x="6953250" y="5610225"/>
          <p14:tracePt t="159744" x="6935788" y="5610225"/>
          <p14:tracePt t="159750" x="6927850" y="5610225"/>
          <p14:tracePt t="159760" x="6910388" y="5610225"/>
          <p14:tracePt t="159766" x="6892925" y="5619750"/>
          <p14:tracePt t="159777" x="6883400" y="5619750"/>
          <p14:tracePt t="159790" x="6875463" y="5619750"/>
          <p14:tracePt t="159798" x="6850063" y="5619750"/>
          <p14:tracePt t="159806" x="6840538" y="5619750"/>
          <p14:tracePt t="159822" x="6832600" y="5619750"/>
          <p14:tracePt t="159983" x="6850063" y="5619750"/>
          <p14:tracePt t="159992" x="6875463" y="5619750"/>
          <p14:tracePt t="159998" x="6900863" y="5619750"/>
          <p14:tracePt t="160006" x="6935788" y="5619750"/>
          <p14:tracePt t="160014" x="6962775" y="5619750"/>
          <p14:tracePt t="160022" x="6988175" y="5619750"/>
          <p14:tracePt t="160030" x="7005638" y="5619750"/>
          <p14:tracePt t="160038" x="7040563" y="5619750"/>
          <p14:tracePt t="160046" x="7067550" y="5619750"/>
          <p14:tracePt t="160054" x="7075488" y="5619750"/>
          <p14:tracePt t="160062" x="7110413" y="5619750"/>
          <p14:tracePt t="160070" x="7127875" y="5619750"/>
          <p14:tracePt t="160078" x="7154863" y="5619750"/>
          <p14:tracePt t="160086" x="7162800" y="5619750"/>
          <p14:tracePt t="160094" x="7172325" y="5619750"/>
          <p14:tracePt t="160118" x="7180263" y="5619750"/>
          <p14:tracePt t="160128" x="7215188" y="5619750"/>
          <p14:tracePt t="160134" x="7224713" y="5619750"/>
          <p14:tracePt t="160144" x="7242175" y="5619750"/>
          <p14:tracePt t="160151" x="7267575" y="5619750"/>
          <p14:tracePt t="160163" x="7294563" y="5619750"/>
          <p14:tracePt t="160166" x="7329488" y="5619750"/>
          <p14:tracePt t="160177" x="7337425" y="5619750"/>
          <p14:tracePt t="160182" x="7372350" y="5619750"/>
          <p14:tracePt t="160192" x="7389813" y="5619750"/>
          <p14:tracePt t="160198" x="7424738" y="5619750"/>
          <p14:tracePt t="160206" x="7442200" y="5619750"/>
          <p14:tracePt t="160214" x="7477125" y="5619750"/>
          <p14:tracePt t="160223" x="7504113" y="5619750"/>
          <p14:tracePt t="160230" x="7529513" y="5619750"/>
          <p14:tracePt t="160238" x="7556500" y="5619750"/>
          <p14:tracePt t="160246" x="7591425" y="5619750"/>
          <p14:tracePt t="160254" x="7608888" y="5619750"/>
          <p14:tracePt t="160262" x="7634288" y="5610225"/>
          <p14:tracePt t="160270" x="7643813" y="5602288"/>
          <p14:tracePt t="160278" x="7661275" y="5602288"/>
          <p14:tracePt t="160286" x="7678738" y="5602288"/>
          <p14:tracePt t="160294" x="7696200" y="5602288"/>
          <p14:tracePt t="160302" x="7704138" y="5602288"/>
          <p14:tracePt t="160310" x="7721600" y="5602288"/>
          <p14:tracePt t="160327" x="7731125" y="5602288"/>
          <p14:tracePt t="160334" x="7748588" y="5602288"/>
          <p14:tracePt t="160655" x="7721600" y="5602288"/>
          <p14:tracePt t="160663" x="7713663" y="5602288"/>
          <p14:tracePt t="160670" x="7704138" y="5602288"/>
          <p14:tracePt t="160678" x="7669213" y="5602288"/>
          <p14:tracePt t="160686" x="7651750" y="5602288"/>
          <p14:tracePt t="160694" x="7634288" y="5602288"/>
          <p14:tracePt t="160712" x="7581900" y="5602288"/>
          <p14:tracePt t="160718" x="7564438" y="5602288"/>
          <p14:tracePt t="160727" x="7546975" y="5602288"/>
          <p14:tracePt t="160734" x="7539038" y="5602288"/>
          <p14:tracePt t="160744" x="7529513" y="5602288"/>
          <p14:tracePt t="160750" x="7494588" y="5602288"/>
          <p14:tracePt t="160760" x="7486650" y="5592763"/>
          <p14:tracePt t="160766" x="7451725" y="5584825"/>
          <p14:tracePt t="160776" x="7442200" y="5584825"/>
          <p14:tracePt t="160782" x="7434263" y="5584825"/>
          <p14:tracePt t="160790" x="7399338" y="5567363"/>
          <p14:tracePt t="160798" x="7389813" y="5567363"/>
          <p14:tracePt t="160815" x="7364413" y="5567363"/>
          <p14:tracePt t="160822" x="7354888" y="5557838"/>
          <p14:tracePt t="160830" x="7346950" y="5549900"/>
          <p14:tracePt t="160839" x="7329488" y="5549900"/>
          <p14:tracePt t="160855" x="7319963" y="5549900"/>
          <p14:tracePt t="160862" x="7312025" y="5549900"/>
          <p14:tracePt t="160870" x="7302500" y="5540375"/>
          <p14:tracePt t="160878" x="7285038" y="5540375"/>
          <p14:tracePt t="160886" x="7277100" y="5540375"/>
          <p14:tracePt t="160902" x="7259638" y="5540375"/>
          <p14:tracePt t="160910" x="7224713" y="5522913"/>
          <p14:tracePt t="160934" x="7215188" y="5522913"/>
          <p14:tracePt t="160950" x="7197725" y="5522913"/>
          <p14:tracePt t="160960" x="7180263" y="5522913"/>
          <p14:tracePt t="160982" x="7172325" y="5522913"/>
          <p14:tracePt t="161047" x="7154863" y="5522913"/>
          <p14:tracePt t="161062" x="7145338" y="5522913"/>
          <p14:tracePt t="161078" x="7127875" y="5522913"/>
          <p14:tracePt t="161086" x="7110413" y="5522913"/>
          <p14:tracePt t="161094" x="7092950" y="5522913"/>
          <p14:tracePt t="161103" x="7067550" y="5522913"/>
          <p14:tracePt t="161109" x="7058025" y="5522913"/>
          <p14:tracePt t="161118" x="7050088" y="5522913"/>
          <p14:tracePt t="161127" x="7040563" y="5522913"/>
          <p14:tracePt t="161143" x="7015163" y="5522913"/>
          <p14:tracePt t="161150" x="6997700" y="5540375"/>
          <p14:tracePt t="161175" x="6980238" y="5549900"/>
          <p14:tracePt t="161206" x="6962775" y="5549900"/>
          <p14:tracePt t="161254" x="6953250" y="5549900"/>
          <p14:tracePt t="161294" x="6935788" y="5549900"/>
          <p14:tracePt t="161334" x="6927850" y="5567363"/>
          <p14:tracePt t="161374" x="6910388" y="5567363"/>
          <p14:tracePt t="161398" x="6892925" y="5567363"/>
          <p14:tracePt t="161407" x="6883400" y="5575300"/>
          <p14:tracePt t="161494" x="6875463" y="5575300"/>
          <p14:tracePt t="161982" x="6840538" y="5575300"/>
          <p14:tracePt t="161990" x="6832600" y="5575300"/>
          <p14:tracePt t="161998" x="6823075" y="5575300"/>
          <p14:tracePt t="162006" x="6797675" y="5575300"/>
          <p14:tracePt t="162014" x="6780213" y="5575300"/>
          <p14:tracePt t="162030" x="6762750" y="5575300"/>
          <p14:tracePt t="162038" x="6753225" y="5567363"/>
          <p14:tracePt t="162046" x="6745288" y="5567363"/>
          <p14:tracePt t="162062" x="6718300" y="5557838"/>
          <p14:tracePt t="162190" x="6727825" y="5549900"/>
          <p14:tracePt t="162198" x="6745288" y="5549900"/>
          <p14:tracePt t="162207" x="6788150" y="5549900"/>
          <p14:tracePt t="162214" x="6850063" y="5549900"/>
          <p14:tracePt t="162222" x="6900863" y="5549900"/>
          <p14:tracePt t="162230" x="6953250" y="5549900"/>
          <p14:tracePt t="162238" x="7005638" y="5549900"/>
          <p14:tracePt t="162246" x="7067550" y="5549900"/>
          <p14:tracePt t="162254" x="7110413" y="5549900"/>
          <p14:tracePt t="162262" x="7154863" y="5549900"/>
          <p14:tracePt t="162270" x="7180263" y="5549900"/>
          <p14:tracePt t="162278" x="7215188" y="5549900"/>
          <p14:tracePt t="162286" x="7259638" y="5549900"/>
          <p14:tracePt t="162294" x="7294563" y="5549900"/>
          <p14:tracePt t="162309" x="7329488" y="5549900"/>
          <p14:tracePt t="162318" x="7337425" y="5567363"/>
          <p14:tracePt t="162327" x="7372350" y="5575300"/>
          <p14:tracePt t="162334" x="7381875" y="5575300"/>
          <p14:tracePt t="162343" x="7389813" y="5575300"/>
          <p14:tracePt t="162360" x="7399338" y="5584825"/>
          <p14:tracePt t="162366" x="7416800" y="5592763"/>
          <p14:tracePt t="162422" x="7424738" y="5592763"/>
          <p14:tracePt t="162438" x="7434263" y="5592763"/>
          <p14:tracePt t="162478" x="7442200" y="5592763"/>
          <p14:tracePt t="162494" x="7459663" y="5592763"/>
          <p14:tracePt t="162518" x="7469188" y="5584825"/>
          <p14:tracePt t="162534" x="7486650" y="5567363"/>
          <p14:tracePt t="162542" x="7504113" y="5549900"/>
          <p14:tracePt t="162559" x="7512050" y="5540375"/>
          <p14:tracePt t="162566" x="7529513" y="5522913"/>
          <p14:tracePt t="162576" x="7556500" y="5522913"/>
          <p14:tracePt t="162582" x="7564438" y="5514975"/>
          <p14:tracePt t="162593" x="7591425" y="5514975"/>
          <p14:tracePt t="162598" x="7616825" y="5497513"/>
          <p14:tracePt t="162622" x="7643813" y="5497513"/>
          <p14:tracePt t="162662" x="7651750" y="5497513"/>
          <p14:tracePt t="164255" x="7661275" y="5480050"/>
          <p14:tracePt t="164271" x="7686675" y="5453063"/>
          <p14:tracePt t="164279" x="7704138" y="5427663"/>
          <p14:tracePt t="164286" x="7739063" y="5410200"/>
          <p14:tracePt t="164295" x="7773988" y="5392738"/>
          <p14:tracePt t="164302" x="7791450" y="5375275"/>
          <p14:tracePt t="164311" x="7818438" y="5365750"/>
          <p14:tracePt t="164318" x="7835900" y="5348288"/>
          <p14:tracePt t="164326" x="7870825" y="5340350"/>
          <p14:tracePt t="164334" x="7878763" y="5330825"/>
          <p14:tracePt t="164462" x="7896225" y="5322888"/>
          <p14:tracePt t="166119" x="7940675" y="5322888"/>
          <p14:tracePt t="166126" x="7948613" y="5322888"/>
          <p14:tracePt t="166135" x="7966075" y="5330825"/>
          <p14:tracePt t="166143" x="7983538" y="5330825"/>
          <p14:tracePt t="166150" x="8001000" y="5330825"/>
          <p14:tracePt t="166166" x="8026400" y="5330825"/>
          <p14:tracePt t="166182" x="8035925" y="5330825"/>
          <p14:tracePt t="166230" x="8043863" y="5330825"/>
          <p14:tracePt t="166262" x="8053388" y="5330825"/>
          <p14:tracePt t="166270" x="8053388" y="5322888"/>
          <p14:tracePt t="166278" x="8018463" y="5305425"/>
          <p14:tracePt t="166286" x="7975600" y="5295900"/>
          <p14:tracePt t="166294" x="7923213" y="5278438"/>
          <p14:tracePt t="166302" x="7853363" y="5278438"/>
          <p14:tracePt t="166311" x="7783513" y="5278438"/>
          <p14:tracePt t="166318" x="7713663" y="5278438"/>
          <p14:tracePt t="166326" x="7651750" y="5278438"/>
          <p14:tracePt t="166334" x="7564438" y="5287963"/>
          <p14:tracePt t="166342" x="7521575" y="5322888"/>
          <p14:tracePt t="166350" x="7477125" y="5357813"/>
          <p14:tracePt t="166359" x="7434263" y="5400675"/>
          <p14:tracePt t="166366" x="7372350" y="5435600"/>
          <p14:tracePt t="166375" x="7329488" y="5497513"/>
          <p14:tracePt t="166382" x="7302500" y="5532438"/>
          <p14:tracePt t="166391" x="7267575" y="5575300"/>
          <p14:tracePt t="166398" x="7242175" y="5610225"/>
          <p14:tracePt t="166408" x="7215188" y="5637213"/>
          <p14:tracePt t="166414" x="7197725" y="5662613"/>
          <p14:tracePt t="166422" x="7197725" y="5672138"/>
          <p14:tracePt t="166438" x="7197725" y="5697538"/>
          <p14:tracePt t="166640" x="7189788" y="5707063"/>
          <p14:tracePt t="166646" x="7180263" y="5707063"/>
          <p14:tracePt t="166655" x="7172325" y="5707063"/>
          <p14:tracePt t="166662" x="7145338" y="5715000"/>
          <p14:tracePt t="166670" x="7137400" y="5722938"/>
          <p14:tracePt t="166686" x="7137400" y="5749925"/>
          <p14:tracePt t="166694" x="7137400" y="5757863"/>
          <p14:tracePt t="166718" x="7137400" y="5767388"/>
          <p14:tracePt t="166725" x="7162800" y="5784850"/>
          <p14:tracePt t="166734" x="7207250" y="5784850"/>
          <p14:tracePt t="166742" x="7259638" y="5784850"/>
          <p14:tracePt t="166750" x="7329488" y="5784850"/>
          <p14:tracePt t="166759" x="7381875" y="5757863"/>
          <p14:tracePt t="166766" x="7442200" y="5732463"/>
          <p14:tracePt t="166775" x="7486650" y="5689600"/>
          <p14:tracePt t="166782" x="7521575" y="5654675"/>
          <p14:tracePt t="166792" x="7529513" y="5627688"/>
          <p14:tracePt t="166798" x="7564438" y="5584825"/>
          <p14:tracePt t="166809" x="7564438" y="5557838"/>
          <p14:tracePt t="166814" x="7573963" y="5540375"/>
          <p14:tracePt t="166823" x="7573963" y="5505450"/>
          <p14:tracePt t="166830" x="7573963" y="5480050"/>
          <p14:tracePt t="166838" x="7573963" y="5470525"/>
          <p14:tracePt t="166846" x="7573963" y="5453063"/>
          <p14:tracePt t="166855" x="7573963" y="5435600"/>
          <p14:tracePt t="166862" x="7573963" y="5427663"/>
          <p14:tracePt t="166918" x="7573963" y="5418138"/>
          <p14:tracePt t="166926" x="7608888" y="5383213"/>
          <p14:tracePt t="166934" x="7643813" y="5383213"/>
          <p14:tracePt t="166942" x="7721600" y="5375275"/>
          <p14:tracePt t="166950" x="7783513" y="5375275"/>
          <p14:tracePt t="166958" x="7870825" y="5365750"/>
          <p14:tracePt t="166966" x="7948613" y="5348288"/>
          <p14:tracePt t="166975" x="8026400" y="5330825"/>
          <p14:tracePt t="166982" x="8088313" y="5330825"/>
          <p14:tracePt t="166992" x="8113713" y="5322888"/>
          <p14:tracePt t="166998" x="8131175" y="5305425"/>
          <p14:tracePt t="167008" x="8158163" y="5305425"/>
          <p14:tracePt t="167030" x="8175625" y="5295900"/>
          <p14:tracePt t="167143" x="8175625" y="5313363"/>
          <p14:tracePt t="167150" x="8175625" y="5330825"/>
          <p14:tracePt t="167159" x="8175625" y="5365750"/>
          <p14:tracePt t="167166" x="8175625" y="5400675"/>
          <p14:tracePt t="167177" x="8148638" y="5445125"/>
          <p14:tracePt t="167182" x="8113713" y="5487988"/>
          <p14:tracePt t="167194" x="8088313" y="5532438"/>
          <p14:tracePt t="167198" x="8043863" y="5567363"/>
          <p14:tracePt t="167208" x="8008938" y="5584825"/>
          <p14:tracePt t="167214" x="7975600" y="5627688"/>
          <p14:tracePt t="167222" x="7931150" y="5662613"/>
          <p14:tracePt t="167230" x="7923213" y="5672138"/>
          <p14:tracePt t="167238" x="7913688" y="5697538"/>
          <p14:tracePt t="167246" x="7913688" y="5707063"/>
          <p14:tracePt t="167262" x="7913688" y="5715000"/>
          <p14:tracePt t="167327" x="7913688" y="5722938"/>
          <p14:tracePt t="167334" x="7913688" y="5757863"/>
          <p14:tracePt t="167342" x="7913688" y="5784850"/>
          <p14:tracePt t="167350" x="7896225" y="5810250"/>
          <p14:tracePt t="167358" x="7896225" y="5837238"/>
          <p14:tracePt t="167366" x="7878763" y="5889625"/>
          <p14:tracePt t="167374" x="7878763" y="5915025"/>
          <p14:tracePt t="167382" x="7878763" y="5942013"/>
          <p14:tracePt t="167392" x="7870825" y="5976938"/>
          <p14:tracePt t="167398" x="7870825" y="6002338"/>
          <p14:tracePt t="167408" x="7853363" y="6046788"/>
          <p14:tracePt t="167422" x="7843838" y="6064250"/>
          <p14:tracePt t="167478" x="7835900" y="6064250"/>
          <p14:tracePt t="176504" x="7826375" y="6064250"/>
          <p14:tracePt t="176510" x="7896225" y="6002338"/>
          <p14:tracePt t="176519" x="7983538" y="5959475"/>
          <p14:tracePt t="176526" x="8123238" y="5907088"/>
          <p14:tracePt t="176534" x="8262938" y="5862638"/>
          <p14:tracePt t="176542" x="8358188" y="5854700"/>
          <p14:tracePt t="176550" x="8428038" y="5854700"/>
          <p14:tracePt t="176558" x="8472488" y="5854700"/>
          <p14:tracePt t="176566" x="8507413" y="5854700"/>
          <p14:tracePt t="176574" x="8524875" y="5880100"/>
          <p14:tracePt t="176790" x="8462963" y="5880100"/>
          <p14:tracePt t="176798" x="8358188" y="5880100"/>
          <p14:tracePt t="176806" x="8235950" y="5880100"/>
          <p14:tracePt t="176814" x="8140700" y="5880100"/>
          <p14:tracePt t="176823" x="8088313" y="5862638"/>
          <p14:tracePt t="176830" x="8061325" y="5827713"/>
          <p14:tracePt t="176839" x="8026400" y="5767388"/>
          <p14:tracePt t="176846" x="8018463" y="5689600"/>
          <p14:tracePt t="176856" x="7983538" y="5592763"/>
          <p14:tracePt t="176862" x="7975600" y="5480050"/>
          <p14:tracePt t="176872" x="7958138" y="5392738"/>
          <p14:tracePt t="176878" x="7923213" y="5322888"/>
          <p14:tracePt t="176886" x="7896225" y="5253038"/>
          <p14:tracePt t="176894" x="7878763" y="5165725"/>
          <p14:tracePt t="176902" x="7853363" y="5113338"/>
          <p14:tracePt t="176910" x="7853363" y="5068888"/>
          <p14:tracePt t="176918" x="7843838" y="5033963"/>
          <p14:tracePt t="176926" x="7826375" y="4999038"/>
          <p14:tracePt t="176934" x="7808913" y="4981575"/>
          <p14:tracePt t="176942" x="7800975" y="4956175"/>
          <p14:tracePt t="176951" x="7791450" y="4938713"/>
          <p14:tracePt t="176966" x="7783513" y="4938713"/>
          <p14:tracePt t="176982" x="7766050" y="4929188"/>
          <p14:tracePt t="176998" x="7748588" y="4929188"/>
          <p14:tracePt t="177006" x="7713663" y="4929188"/>
          <p14:tracePt t="177014" x="7696200" y="4929188"/>
          <p14:tracePt t="177023" x="7661275" y="4929188"/>
          <p14:tracePt t="177030" x="7634288" y="4929188"/>
          <p14:tracePt t="177039" x="7608888" y="4929188"/>
          <p14:tracePt t="177046" x="7581900" y="4929188"/>
          <p14:tracePt t="177056" x="7564438" y="4929188"/>
          <p14:tracePt t="177062" x="7546975" y="4929188"/>
          <p14:tracePt t="177072" x="7529513" y="4911725"/>
          <p14:tracePt t="177086" x="7494588" y="4903788"/>
          <p14:tracePt t="177110" x="7486650" y="4894263"/>
          <p14:tracePt t="177150" x="7451725" y="4894263"/>
          <p14:tracePt t="177158" x="7442200" y="4894263"/>
          <p14:tracePt t="177166" x="7399338" y="4894263"/>
          <p14:tracePt t="177174" x="7364413" y="4894263"/>
          <p14:tracePt t="177182" x="7329488" y="4911725"/>
          <p14:tracePt t="177189" x="7302500" y="4938713"/>
          <p14:tracePt t="177198" x="7277100" y="4964113"/>
          <p14:tracePt t="177206" x="7259638" y="4973638"/>
          <p14:tracePt t="177223" x="7242175" y="4981575"/>
          <p14:tracePt t="177287" x="7224713" y="5008563"/>
          <p14:tracePt t="177294" x="7215188" y="5016500"/>
          <p14:tracePt t="177304" x="7197725" y="5016500"/>
          <p14:tracePt t="177311" x="7180263" y="5026025"/>
          <p14:tracePt t="177319" x="7154863" y="5043488"/>
          <p14:tracePt t="177358" x="7154863" y="5051425"/>
          <p14:tracePt t="177366" x="7145338" y="5060950"/>
          <p14:tracePt t="177374" x="7137400" y="5068888"/>
          <p14:tracePt t="177382" x="7137400" y="5103813"/>
          <p14:tracePt t="177390" x="7137400" y="5148263"/>
          <p14:tracePt t="177398" x="7110413" y="5183188"/>
          <p14:tracePt t="177405" x="7085013" y="5218113"/>
          <p14:tracePt t="177414" x="7058025" y="5235575"/>
          <p14:tracePt t="177422" x="7040563" y="5270500"/>
          <p14:tracePt t="177439" x="7023100" y="5287963"/>
          <p14:tracePt t="177655" x="7040563" y="5287963"/>
          <p14:tracePt t="177662" x="7067550" y="5287963"/>
          <p14:tracePt t="177672" x="7110413" y="5260975"/>
          <p14:tracePt t="177678" x="7119938" y="5253038"/>
          <p14:tracePt t="177686" x="7162800" y="5243513"/>
          <p14:tracePt t="177694" x="7172325" y="5235575"/>
          <p14:tracePt t="177706" x="7197725" y="5208588"/>
          <p14:tracePt t="177711" x="7215188" y="5200650"/>
          <p14:tracePt t="177718" x="7224713" y="5191125"/>
          <p14:tracePt t="177734" x="7259638" y="5165725"/>
          <p14:tracePt t="177742" x="7267575" y="5156200"/>
          <p14:tracePt t="177750" x="7285038" y="5156200"/>
          <p14:tracePt t="177758" x="7294563" y="5148263"/>
          <p14:tracePt t="177766" x="7312025" y="5130800"/>
          <p14:tracePt t="177774" x="7329488" y="5130800"/>
          <p14:tracePt t="177782" x="7337425" y="5121275"/>
          <p14:tracePt t="177790" x="7372350" y="5113338"/>
          <p14:tracePt t="177798" x="7381875" y="5103813"/>
          <p14:tracePt t="177806" x="7424738" y="5103813"/>
          <p14:tracePt t="177814" x="7459663" y="5086350"/>
          <p14:tracePt t="177822" x="7512050" y="5078413"/>
          <p14:tracePt t="177830" x="7564438" y="5060950"/>
          <p14:tracePt t="177839" x="7616825" y="5033963"/>
          <p14:tracePt t="177846" x="7696200" y="5026025"/>
          <p14:tracePt t="177856" x="7766050" y="4991100"/>
          <p14:tracePt t="177862" x="7826375" y="4981575"/>
          <p14:tracePt t="177872" x="7896225" y="4946650"/>
          <p14:tracePt t="177878" x="7948613" y="4929188"/>
          <p14:tracePt t="177886" x="7993063" y="4929188"/>
          <p14:tracePt t="177894" x="8035925" y="4911725"/>
          <p14:tracePt t="177902" x="8053388" y="4894263"/>
          <p14:tracePt t="177975" x="8070850" y="4894263"/>
          <p14:tracePt t="177982" x="8070850" y="4929188"/>
          <p14:tracePt t="177991" x="8043863" y="4973638"/>
          <p14:tracePt t="177998" x="8008938" y="5016500"/>
          <p14:tracePt t="178007" x="7966075" y="5060950"/>
          <p14:tracePt t="178014" x="7923213" y="5103813"/>
          <p14:tracePt t="178024" x="7870825" y="5148263"/>
          <p14:tracePt t="178030" x="7843838" y="5183188"/>
          <p14:tracePt t="178041" x="7800975" y="5226050"/>
          <p14:tracePt t="178046" x="7756525" y="5270500"/>
          <p14:tracePt t="178057" x="7704138" y="5287963"/>
          <p14:tracePt t="178062" x="7651750" y="5322888"/>
          <p14:tracePt t="178073" x="7608888" y="5348288"/>
          <p14:tracePt t="178078" x="7564438" y="5375275"/>
          <p14:tracePt t="178086" x="7494588" y="5400675"/>
          <p14:tracePt t="178094" x="7442200" y="5435600"/>
          <p14:tracePt t="178102" x="7399338" y="5445125"/>
          <p14:tracePt t="178110" x="7364413" y="5453063"/>
          <p14:tracePt t="178118" x="7319963" y="5462588"/>
          <p14:tracePt t="178126" x="7312025" y="5462588"/>
          <p14:tracePt t="178134" x="7267575" y="5487988"/>
          <p14:tracePt t="178142" x="7259638" y="5487988"/>
          <p14:tracePt t="178150" x="7232650" y="5487988"/>
          <p14:tracePt t="178158" x="7224713" y="5487988"/>
          <p14:tracePt t="178166" x="7215188" y="5487988"/>
          <p14:tracePt t="178174" x="7197725" y="5487988"/>
          <p14:tracePt t="178182" x="7180263" y="5487988"/>
          <p14:tracePt t="178198" x="7172325" y="5487988"/>
          <p14:tracePt t="178206" x="7154863" y="5487988"/>
          <p14:tracePt t="178214" x="7137400" y="5487988"/>
          <p14:tracePt t="178222" x="7102475" y="5497513"/>
          <p14:tracePt t="178230" x="7067550" y="5497513"/>
          <p14:tracePt t="178239" x="7040563" y="5497513"/>
          <p14:tracePt t="178246" x="6997700" y="5505450"/>
          <p14:tracePt t="178255" x="6953250" y="5505450"/>
          <p14:tracePt t="178262" x="6910388" y="5505450"/>
          <p14:tracePt t="178272" x="6892925" y="5505450"/>
          <p14:tracePt t="178278" x="6875463" y="5505450"/>
          <p14:tracePt t="178286" x="6840538" y="5505450"/>
          <p14:tracePt t="178303" x="6823075" y="5505450"/>
          <p14:tracePt t="178342" x="6788150" y="5505450"/>
          <p14:tracePt t="178350" x="6780213" y="5505450"/>
          <p14:tracePt t="178358" x="6745288" y="5497513"/>
          <p14:tracePt t="178390" x="6735763" y="5497513"/>
          <p14:tracePt t="178511" x="6718300" y="5497513"/>
          <p14:tracePt t="178591" x="6735763" y="5497513"/>
          <p14:tracePt t="178598" x="6745288" y="5497513"/>
          <p14:tracePt t="178606" x="6780213" y="5480050"/>
          <p14:tracePt t="178614" x="6788150" y="5480050"/>
          <p14:tracePt t="178623" x="6815138" y="5470525"/>
          <p14:tracePt t="178639" x="6832600" y="5462588"/>
          <p14:tracePt t="178662" x="6850063" y="5453063"/>
          <p14:tracePt t="178687" x="6858000" y="5435600"/>
          <p14:tracePt t="178758" x="6900863" y="5435600"/>
          <p14:tracePt t="178766" x="6935788" y="5435600"/>
          <p14:tracePt t="178774" x="6953250" y="5445125"/>
          <p14:tracePt t="178782" x="6980238" y="5462588"/>
          <p14:tracePt t="178790" x="6988175" y="5462588"/>
          <p14:tracePt t="178806" x="6997700" y="5462588"/>
          <p14:tracePt t="179086" x="7005638" y="5462588"/>
          <p14:tracePt t="179214" x="7005638" y="5427663"/>
          <p14:tracePt t="179222" x="7005638" y="5418138"/>
          <p14:tracePt t="179230" x="7005638" y="5383213"/>
          <p14:tracePt t="179238" x="7005638" y="5365750"/>
          <p14:tracePt t="179246" x="7023100" y="5330825"/>
          <p14:tracePt t="179255" x="7032625" y="5305425"/>
          <p14:tracePt t="179262" x="7050088" y="5260975"/>
          <p14:tracePt t="179271" x="7067550" y="5253038"/>
          <p14:tracePt t="179278" x="7085013" y="5218113"/>
          <p14:tracePt t="179289" x="7110413" y="5208588"/>
          <p14:tracePt t="179294" x="7119938" y="5200650"/>
          <p14:tracePt t="179302" x="7172325" y="5165725"/>
          <p14:tracePt t="179310" x="7207250" y="5156200"/>
          <p14:tracePt t="179318" x="7242175" y="5156200"/>
          <p14:tracePt t="179326" x="7294563" y="5130800"/>
          <p14:tracePt t="179334" x="7372350" y="5130800"/>
          <p14:tracePt t="179342" x="7416800" y="5113338"/>
          <p14:tracePt t="179350" x="7442200" y="5113338"/>
          <p14:tracePt t="179358" x="7477125" y="5113338"/>
          <p14:tracePt t="179366" x="7486650" y="5113338"/>
          <p14:tracePt t="179383" x="7504113" y="5113338"/>
          <p14:tracePt t="179390" x="7512050" y="5113338"/>
          <p14:tracePt t="179512" x="7504113" y="5113338"/>
          <p14:tracePt t="179519" x="7477125" y="5113338"/>
          <p14:tracePt t="179527" x="7434263" y="5113338"/>
          <p14:tracePt t="179534" x="7389813" y="5113338"/>
          <p14:tracePt t="179542" x="7364413" y="5113338"/>
          <p14:tracePt t="179550" x="7312025" y="5113338"/>
          <p14:tracePt t="179558" x="7267575" y="5138738"/>
          <p14:tracePt t="179566" x="7215188" y="5173663"/>
          <p14:tracePt t="179574" x="7154863" y="5191125"/>
          <p14:tracePt t="179582" x="7110413" y="5235575"/>
          <p14:tracePt t="179590" x="7085013" y="5260975"/>
          <p14:tracePt t="179598" x="7040563" y="5305425"/>
          <p14:tracePt t="179606" x="7023100" y="5322888"/>
          <p14:tracePt t="179614" x="7005638" y="5348288"/>
          <p14:tracePt t="179622" x="6997700" y="5357813"/>
          <p14:tracePt t="179630" x="6980238" y="5365750"/>
          <p14:tracePt t="179694" x="6980238" y="5375275"/>
          <p14:tracePt t="179718" x="7005638" y="5392738"/>
          <p14:tracePt t="179726" x="7067550" y="5392738"/>
          <p14:tracePt t="179734" x="7119938" y="5392738"/>
          <p14:tracePt t="179742" x="7180263" y="5392738"/>
          <p14:tracePt t="179750" x="7215188" y="5392738"/>
          <p14:tracePt t="179759" x="7285038" y="5392738"/>
          <p14:tracePt t="179766" x="7346950" y="5392738"/>
          <p14:tracePt t="179774" x="7399338" y="5392738"/>
          <p14:tracePt t="179782" x="7442200" y="5392738"/>
          <p14:tracePt t="179790" x="7469188" y="5392738"/>
          <p14:tracePt t="179798" x="7477125" y="5392738"/>
          <p14:tracePt t="179806" x="7486650" y="5392738"/>
          <p14:tracePt t="179894" x="7486650" y="5383213"/>
          <p14:tracePt t="179903" x="7451725" y="5383213"/>
          <p14:tracePt t="179910" x="7416800" y="5375275"/>
          <p14:tracePt t="179918" x="7372350" y="5375275"/>
          <p14:tracePt t="179926" x="7319963" y="5375275"/>
          <p14:tracePt t="179934" x="7267575" y="5375275"/>
          <p14:tracePt t="179942" x="7197725" y="5375275"/>
          <p14:tracePt t="179950" x="7145338" y="5375275"/>
          <p14:tracePt t="179958" x="7102475" y="5375275"/>
          <p14:tracePt t="179966" x="7058025" y="5375275"/>
          <p14:tracePt t="179974" x="7040563" y="5392738"/>
          <p14:tracePt t="179982" x="6997700" y="5410200"/>
          <p14:tracePt t="179990" x="6970713" y="5435600"/>
          <p14:tracePt t="179998" x="6962775" y="5445125"/>
          <p14:tracePt t="180006" x="6935788" y="5462588"/>
          <p14:tracePt t="180014" x="6935788" y="5480050"/>
          <p14:tracePt t="180022" x="6935788" y="5487988"/>
          <p14:tracePt t="180030" x="6927850" y="5497513"/>
          <p14:tracePt t="180071" x="6945313" y="5522913"/>
          <p14:tracePt t="180078" x="6962775" y="5522913"/>
          <p14:tracePt t="180088" x="7005638" y="5522913"/>
          <p14:tracePt t="180094" x="7040563" y="5522913"/>
          <p14:tracePt t="180102" x="7110413" y="5505450"/>
          <p14:tracePt t="180110" x="7154863" y="5480050"/>
          <p14:tracePt t="180119" x="7207250" y="5462588"/>
          <p14:tracePt t="180126" x="7285038" y="5427663"/>
          <p14:tracePt t="180135" x="7337425" y="5410200"/>
          <p14:tracePt t="180142" x="7399338" y="5375275"/>
          <p14:tracePt t="180150" x="7442200" y="5365750"/>
          <p14:tracePt t="180158" x="7459663" y="5348288"/>
          <p14:tracePt t="180168" x="7477125" y="5348288"/>
          <p14:tracePt t="180198" x="7486650" y="5340350"/>
          <p14:tracePt t="180271" x="7486650" y="5348288"/>
          <p14:tracePt t="180278" x="7486650" y="5365750"/>
          <p14:tracePt t="180290" x="7486650" y="5375275"/>
          <p14:tracePt t="180294" x="7486650" y="5392738"/>
          <p14:tracePt t="180306" x="7504113" y="5400675"/>
          <p14:tracePt t="180326" x="7512050" y="5418138"/>
          <p14:tracePt t="180335" x="7521575" y="5435600"/>
          <p14:tracePt t="180343" x="7546975" y="5445125"/>
          <p14:tracePt t="180350" x="7564438" y="5445125"/>
          <p14:tracePt t="180358" x="7616825" y="5453063"/>
          <p14:tracePt t="180366" x="7651750" y="5453063"/>
          <p14:tracePt t="180374" x="7704138" y="5453063"/>
          <p14:tracePt t="180382" x="7748588" y="5453063"/>
          <p14:tracePt t="180390" x="7766050" y="5453063"/>
          <p14:tracePt t="180398" x="7773988" y="5453063"/>
          <p14:tracePt t="188440" x="7766050" y="5453063"/>
          <p14:tracePt t="188446" x="7713663" y="5453063"/>
          <p14:tracePt t="188455" x="7634288" y="5453063"/>
          <p14:tracePt t="188462" x="7529513" y="5453063"/>
          <p14:tracePt t="188472" x="7399338" y="5435600"/>
          <p14:tracePt t="188478" x="7267575" y="5418138"/>
          <p14:tracePt t="188486" x="7137400" y="5375275"/>
          <p14:tracePt t="188494" x="6980238" y="5330825"/>
          <p14:tracePt t="188503" x="6883400" y="5305425"/>
          <p14:tracePt t="188510" x="6797675" y="5278438"/>
          <p14:tracePt t="188520" x="6762750" y="5260975"/>
          <p14:tracePt t="188526" x="6735763" y="5260975"/>
          <p14:tracePt t="188590" x="6675438" y="5260975"/>
          <p14:tracePt t="188598" x="6605588" y="5260975"/>
          <p14:tracePt t="188606" x="6518275" y="5260975"/>
          <p14:tracePt t="188614" x="6413500" y="5287963"/>
          <p14:tracePt t="188622" x="6326188" y="5330825"/>
          <p14:tracePt t="188630" x="6221413" y="5375275"/>
          <p14:tracePt t="188638" x="6151563" y="5435600"/>
          <p14:tracePt t="188646" x="6064250" y="5453063"/>
          <p14:tracePt t="188654" x="6002338" y="5480050"/>
          <p14:tracePt t="188662" x="5967413" y="5487988"/>
          <p14:tracePt t="188670" x="5959475" y="5497513"/>
          <p14:tracePt t="188815" x="5949950" y="5505450"/>
          <p14:tracePt t="188822" x="5976938" y="5540375"/>
          <p14:tracePt t="188830" x="5984875" y="5549900"/>
          <p14:tracePt t="188838" x="5994400" y="5567363"/>
          <p14:tracePt t="188846" x="6029325" y="5567363"/>
          <p14:tracePt t="188854" x="6064250" y="5575300"/>
          <p14:tracePt t="188862" x="6081713" y="5584825"/>
          <p14:tracePt t="188871" x="6089650" y="5592763"/>
          <p14:tracePt t="188878" x="6107113" y="5610225"/>
          <p14:tracePt t="188886" x="6116638" y="5610225"/>
          <p14:tracePt t="188894" x="6124575" y="5610225"/>
          <p14:tracePt t="188903" x="6151563" y="5619750"/>
          <p14:tracePt t="188920" x="6169025" y="5619750"/>
          <p14:tracePt t="188926" x="6194425" y="5619750"/>
          <p14:tracePt t="188936" x="6203950" y="5619750"/>
          <p14:tracePt t="188942" x="6238875" y="5619750"/>
          <p14:tracePt t="188953" x="6256338" y="5619750"/>
          <p14:tracePt t="188958" x="6281738" y="5619750"/>
          <p14:tracePt t="188967" x="6299200" y="5619750"/>
          <p14:tracePt t="188974" x="6308725" y="5619750"/>
          <p14:tracePt t="188982" x="6343650" y="5610225"/>
          <p14:tracePt t="188990" x="6351588" y="5602288"/>
          <p14:tracePt t="188998" x="6386513" y="5602288"/>
          <p14:tracePt t="189006" x="6413500" y="5592763"/>
          <p14:tracePt t="189014" x="6421438" y="5592763"/>
          <p14:tracePt t="189022" x="6438900" y="5592763"/>
          <p14:tracePt t="189030" x="6456363" y="5592763"/>
          <p14:tracePt t="189038" x="6465888" y="5592763"/>
          <p14:tracePt t="189046" x="6473825" y="5592763"/>
          <p14:tracePt t="189054" x="6500813" y="5592763"/>
          <p14:tracePt t="189062" x="6508750" y="5584825"/>
          <p14:tracePt t="189070" x="6518275" y="5584825"/>
          <p14:tracePt t="189078" x="6561138" y="5584825"/>
          <p14:tracePt t="189086" x="6588125" y="5584825"/>
          <p14:tracePt t="189094" x="6605588" y="5567363"/>
          <p14:tracePt t="189103" x="6613525" y="5567363"/>
          <p14:tracePt t="189110" x="6648450" y="5549900"/>
          <p14:tracePt t="189120" x="6675438" y="5549900"/>
          <p14:tracePt t="189126" x="6692900" y="5549900"/>
          <p14:tracePt t="189137" x="6745288" y="5540375"/>
          <p14:tracePt t="189142" x="6770688" y="5540375"/>
          <p14:tracePt t="189222" x="6780213" y="5540375"/>
          <p14:tracePt t="189230" x="6805613" y="5522913"/>
          <p14:tracePt t="189246" x="6815138" y="5505450"/>
          <p14:tracePt t="189254" x="6832600" y="5480050"/>
          <p14:tracePt t="189270" x="6832600" y="5470525"/>
          <p14:tracePt t="189278" x="6832600" y="5453063"/>
          <p14:tracePt t="189286" x="6832600" y="5435600"/>
          <p14:tracePt t="189294" x="6832600" y="5427663"/>
          <p14:tracePt t="189303" x="6832600" y="5418138"/>
          <p14:tracePt t="189310" x="6832600" y="5392738"/>
          <p14:tracePt t="189374" x="6832600" y="5383213"/>
          <p14:tracePt t="189390" x="6823075" y="5392738"/>
          <p14:tracePt t="189398" x="6823075" y="5400675"/>
          <p14:tracePt t="189406" x="6823075" y="5435600"/>
          <p14:tracePt t="189414" x="6823075" y="5445125"/>
          <p14:tracePt t="189422" x="6823075" y="5480050"/>
          <p14:tracePt t="189430" x="6823075" y="5487988"/>
          <p14:tracePt t="189478" x="6823075" y="5497513"/>
          <p14:tracePt t="189494" x="6832600" y="5497513"/>
          <p14:tracePt t="189501" x="6850063" y="5497513"/>
          <p14:tracePt t="189509" x="6858000" y="5480050"/>
          <p14:tracePt t="189518" x="6858000" y="5453063"/>
          <p14:tracePt t="189525" x="6858000" y="5418138"/>
          <p14:tracePt t="189535" x="6858000" y="5383213"/>
          <p14:tracePt t="189542" x="6858000" y="5375275"/>
          <p14:tracePt t="189552" x="6858000" y="5365750"/>
          <p14:tracePt t="189631" x="6858000" y="5392738"/>
          <p14:tracePt t="189638" x="6858000" y="5435600"/>
          <p14:tracePt t="189646" x="6858000" y="5453063"/>
          <p14:tracePt t="189654" x="6858000" y="5487988"/>
          <p14:tracePt t="189662" x="6858000" y="5497513"/>
          <p14:tracePt t="189670" x="6858000" y="5505450"/>
          <p14:tracePt t="189678" x="6858000" y="5532438"/>
          <p14:tracePt t="189686" x="6865938" y="5540375"/>
          <p14:tracePt t="189704" x="6892925" y="5540375"/>
          <p14:tracePt t="189710" x="6900863" y="5540375"/>
          <p14:tracePt t="189720" x="6935788" y="5540375"/>
          <p14:tracePt t="189726" x="6945313" y="5540375"/>
          <p14:tracePt t="189736" x="6953250" y="5522913"/>
          <p14:tracePt t="189742" x="6962775" y="5480050"/>
          <p14:tracePt t="189754" x="6962775" y="5435600"/>
          <p14:tracePt t="189758" x="6962775" y="5418138"/>
          <p14:tracePt t="189766" x="6962775" y="5383213"/>
          <p14:tracePt t="189775" x="6962775" y="5365750"/>
          <p14:tracePt t="189782" x="6962775" y="5330825"/>
          <p14:tracePt t="189790" x="6962775" y="5322888"/>
          <p14:tracePt t="189838" x="6962775" y="5305425"/>
          <p14:tracePt t="189847" x="6953250" y="5305425"/>
          <p14:tracePt t="189854" x="6927850" y="5313363"/>
          <p14:tracePt t="189862" x="6927850" y="5348288"/>
          <p14:tracePt t="189870" x="6927850" y="5375275"/>
          <p14:tracePt t="189878" x="6927850" y="5418138"/>
          <p14:tracePt t="189886" x="6927850" y="5435600"/>
          <p14:tracePt t="189894" x="6927850" y="5453063"/>
          <p14:tracePt t="189903" x="6927850" y="5487988"/>
          <p14:tracePt t="189920" x="6927850" y="5497513"/>
          <p14:tracePt t="189958" x="6935788" y="5505450"/>
          <p14:tracePt t="189966" x="6945313" y="5505450"/>
          <p14:tracePt t="189974" x="6962775" y="5505450"/>
          <p14:tracePt t="189982" x="6962775" y="5480050"/>
          <p14:tracePt t="189990" x="6962775" y="5453063"/>
          <p14:tracePt t="189998" x="6962775" y="5418138"/>
          <p14:tracePt t="190006" x="6962775" y="5392738"/>
          <p14:tracePt t="190014" x="6962775" y="5375275"/>
          <p14:tracePt t="190030" x="6962775" y="5365750"/>
          <p14:tracePt t="190046" x="6962775" y="5330825"/>
          <p14:tracePt t="190070" x="6953250" y="5330825"/>
          <p14:tracePt t="190078" x="6935788" y="5330825"/>
          <p14:tracePt t="190086" x="6927850" y="5365750"/>
          <p14:tracePt t="190094" x="6927850" y="5400675"/>
          <p14:tracePt t="190103" x="6927850" y="5435600"/>
          <p14:tracePt t="190110" x="6927850" y="5453063"/>
          <p14:tracePt t="190120" x="6927850" y="5487988"/>
          <p14:tracePt t="190126" x="6927850" y="5505450"/>
          <p14:tracePt t="190137" x="6927850" y="5532438"/>
          <p14:tracePt t="190142" x="6927850" y="5540375"/>
          <p14:tracePt t="190158" x="6935788" y="5549900"/>
          <p14:tracePt t="190174" x="6945313" y="5549900"/>
          <p14:tracePt t="190182" x="6962775" y="5549900"/>
          <p14:tracePt t="190190" x="6980238" y="5514975"/>
          <p14:tracePt t="190198" x="6980238" y="5480050"/>
          <p14:tracePt t="190206" x="6980238" y="5435600"/>
          <p14:tracePt t="190214" x="6980238" y="5418138"/>
          <p14:tracePt t="190222" x="6980238" y="5375275"/>
          <p14:tracePt t="190230" x="6980238" y="5340350"/>
          <p14:tracePt t="190238" x="6980238" y="5330825"/>
          <p14:tracePt t="190246" x="6980238" y="5322888"/>
          <p14:tracePt t="190254" x="6980238" y="5305425"/>
          <p14:tracePt t="190286" x="6962775" y="5295900"/>
          <p14:tracePt t="190294" x="6953250" y="5295900"/>
          <p14:tracePt t="190303" x="6927850" y="5295900"/>
          <p14:tracePt t="190310" x="6910388" y="5305425"/>
          <p14:tracePt t="190320" x="6883400" y="5330825"/>
          <p14:tracePt t="190326" x="6883400" y="5392738"/>
          <p14:tracePt t="190336" x="6875463" y="5445125"/>
          <p14:tracePt t="190342" x="6875463" y="5487988"/>
          <p14:tracePt t="190353" x="6875463" y="5532438"/>
          <p14:tracePt t="190358" x="6875463" y="5549900"/>
          <p14:tracePt t="190369" x="6875463" y="5567363"/>
          <p14:tracePt t="190374" x="6875463" y="5584825"/>
          <p14:tracePt t="190398" x="6875463" y="5592763"/>
          <p14:tracePt t="190406" x="6892925" y="5592763"/>
          <p14:tracePt t="190414" x="6900863" y="5592763"/>
          <p14:tracePt t="190422" x="6918325" y="5584825"/>
          <p14:tracePt t="190430" x="6918325" y="5549900"/>
          <p14:tracePt t="190438" x="6918325" y="5497513"/>
          <p14:tracePt t="190446" x="6918325" y="5453063"/>
          <p14:tracePt t="190454" x="6918325" y="5392738"/>
          <p14:tracePt t="190462" x="6918325" y="5375275"/>
          <p14:tracePt t="190470" x="6918325" y="5365750"/>
          <p14:tracePt t="190478" x="6918325" y="5340350"/>
          <p14:tracePt t="190486" x="6918325" y="5330825"/>
          <p14:tracePt t="190518" x="6910388" y="5322888"/>
          <p14:tracePt t="190526" x="6875463" y="5330825"/>
          <p14:tracePt t="190535" x="6865938" y="5392738"/>
          <p14:tracePt t="190542" x="6840538" y="5445125"/>
          <p14:tracePt t="190553" x="6832600" y="5505450"/>
          <p14:tracePt t="190558" x="6823075" y="5567363"/>
          <p14:tracePt t="190567" x="6823075" y="5627688"/>
          <p14:tracePt t="190574" x="6823075" y="5672138"/>
          <p14:tracePt t="190582" x="6823075" y="5715000"/>
          <p14:tracePt t="190590" x="6823075" y="5749925"/>
          <p14:tracePt t="190598" x="6832600" y="5784850"/>
          <p14:tracePt t="190606" x="6858000" y="5792788"/>
          <p14:tracePt t="190614" x="6900863" y="5792788"/>
          <p14:tracePt t="190622" x="6953250" y="5792788"/>
          <p14:tracePt t="190630" x="7005638" y="5792788"/>
          <p14:tracePt t="190638" x="7050088" y="5792788"/>
          <p14:tracePt t="190646" x="7092950" y="5792788"/>
          <p14:tracePt t="190654" x="7127875" y="5784850"/>
          <p14:tracePt t="190662" x="7172325" y="5757863"/>
          <p14:tracePt t="190670" x="7197725" y="5732463"/>
          <p14:tracePt t="190678" x="7224713" y="5715000"/>
          <p14:tracePt t="190686" x="7242175" y="5697538"/>
          <p14:tracePt t="190694" x="7267575" y="5680075"/>
          <p14:tracePt t="190703" x="7294563" y="5654675"/>
          <p14:tracePt t="190734" x="7312025" y="5654675"/>
          <p14:tracePt t="190742" x="7329488" y="5654675"/>
          <p14:tracePt t="190753" x="7337425" y="5654675"/>
          <p14:tracePt t="190758" x="7372350" y="5654675"/>
          <p14:tracePt t="190774" x="7381875" y="5654675"/>
          <p14:tracePt t="190782" x="7389813" y="5654675"/>
          <p14:tracePt t="190790" x="7424738" y="5654675"/>
          <p14:tracePt t="190798" x="7434263" y="5662613"/>
          <p14:tracePt t="190806" x="7459663" y="5672138"/>
          <p14:tracePt t="190822" x="7469188" y="5680075"/>
          <p14:tracePt t="190830" x="7477125" y="5680075"/>
          <p14:tracePt t="190887" x="7486650" y="5697538"/>
        </p14:tracePtLst>
      </p14:laserTraceLst>
    </p:ext>
  </p:extLs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>
            <a:extLst>
              <a:ext uri="{FF2B5EF4-FFF2-40B4-BE49-F238E27FC236}">
                <a16:creationId xmlns:a16="http://schemas.microsoft.com/office/drawing/2014/main" id="{C519DE31-3620-DE9F-E0CE-78C94891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5156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8">
            <a:extLst>
              <a:ext uri="{FF2B5EF4-FFF2-40B4-BE49-F238E27FC236}">
                <a16:creationId xmlns:a16="http://schemas.microsoft.com/office/drawing/2014/main" id="{F830B855-DFC4-C49E-3C4A-0545308EB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5597" y="116632"/>
            <a:ext cx="64139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33CC"/>
                </a:solidFill>
                <a:latin typeface="Verdana" panose="020B0604030504040204" pitchFamily="34" charset="0"/>
              </a:rPr>
              <a:t>Τα φάσματα των </a:t>
            </a:r>
            <a:r>
              <a:rPr lang="el-GR" altLang="el-GR" sz="2800" dirty="0" err="1">
                <a:solidFill>
                  <a:srgbClr val="FF33CC"/>
                </a:solidFill>
                <a:latin typeface="Verdana" panose="020B0604030504040204" pitchFamily="34" charset="0"/>
              </a:rPr>
              <a:t>φθοριοχρωμάτων</a:t>
            </a:r>
            <a:endParaRPr lang="el-GR" altLang="el-GR" sz="2800" dirty="0">
              <a:solidFill>
                <a:srgbClr val="FF33CC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33CC"/>
                </a:solidFill>
                <a:latin typeface="Verdana" panose="020B0604030504040204" pitchFamily="34" charset="0"/>
              </a:rPr>
              <a:t> αλληλεπικαλύπτονται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"/>
    </mc:Choice>
    <mc:Fallback xmlns="">
      <p:transition spd="slow" advTm="3979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>
            <a:extLst>
              <a:ext uri="{FF2B5EF4-FFF2-40B4-BE49-F238E27FC236}">
                <a16:creationId xmlns:a16="http://schemas.microsoft.com/office/drawing/2014/main" id="{F036EBE0-4B91-574D-BBD4-7563F1F22B3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33400"/>
            <a:ext cx="8229600" cy="5895975"/>
            <a:chOff x="720" y="1056"/>
            <a:chExt cx="4474" cy="2424"/>
          </a:xfrm>
        </p:grpSpPr>
        <p:sp>
          <p:nvSpPr>
            <p:cNvPr id="84995" name="Text Box 3">
              <a:extLst>
                <a:ext uri="{FF2B5EF4-FFF2-40B4-BE49-F238E27FC236}">
                  <a16:creationId xmlns:a16="http://schemas.microsoft.com/office/drawing/2014/main" id="{6DE8E7E4-9DEF-A8FB-8EA3-F34918745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00"/>
              <a:ext cx="432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</a:endParaRPr>
            </a:p>
          </p:txBody>
        </p:sp>
        <p:sp>
          <p:nvSpPr>
            <p:cNvPr id="84996" name="Rectangle 4">
              <a:extLst>
                <a:ext uri="{FF2B5EF4-FFF2-40B4-BE49-F238E27FC236}">
                  <a16:creationId xmlns:a16="http://schemas.microsoft.com/office/drawing/2014/main" id="{CBACBB8C-E447-B154-086A-FD5B00F62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474" cy="2424"/>
            </a:xfrm>
            <a:prstGeom prst="rect">
              <a:avLst/>
            </a:prstGeom>
            <a:gradFill rotWithShape="0">
              <a:gsLst>
                <a:gs pos="0">
                  <a:srgbClr val="8074BC"/>
                </a:gs>
                <a:gs pos="50000">
                  <a:srgbClr val="FFFFFF"/>
                </a:gs>
                <a:gs pos="100000">
                  <a:srgbClr val="8074B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8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997" name="Text Box 5">
              <a:extLst>
                <a:ext uri="{FF2B5EF4-FFF2-40B4-BE49-F238E27FC236}">
                  <a16:creationId xmlns:a16="http://schemas.microsoft.com/office/drawing/2014/main" id="{3DF8835F-D00C-7D3D-CC38-0FEF2F1C3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" y="3114"/>
              <a:ext cx="5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1400">
                  <a:latin typeface="Swiss 721 SWA"/>
                </a:rPr>
                <a:t>500nm</a:t>
              </a:r>
            </a:p>
          </p:txBody>
        </p:sp>
        <p:sp>
          <p:nvSpPr>
            <p:cNvPr id="84998" name="Line 6">
              <a:extLst>
                <a:ext uri="{FF2B5EF4-FFF2-40B4-BE49-F238E27FC236}">
                  <a16:creationId xmlns:a16="http://schemas.microsoft.com/office/drawing/2014/main" id="{7EBC1713-5A10-72C7-548F-CFF08F33A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" y="1113"/>
              <a:ext cx="0" cy="20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4999" name="Line 7">
              <a:extLst>
                <a:ext uri="{FF2B5EF4-FFF2-40B4-BE49-F238E27FC236}">
                  <a16:creationId xmlns:a16="http://schemas.microsoft.com/office/drawing/2014/main" id="{021A0678-1416-30DA-B1A4-57F0683CB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9" y="3038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00" name="Text Box 8">
              <a:extLst>
                <a:ext uri="{FF2B5EF4-FFF2-40B4-BE49-F238E27FC236}">
                  <a16:creationId xmlns:a16="http://schemas.microsoft.com/office/drawing/2014/main" id="{60E6484E-D369-31DB-884B-230263BAD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1" y="3114"/>
              <a:ext cx="5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1400">
                  <a:latin typeface="Swiss 721 SWA"/>
                </a:rPr>
                <a:t>800nm</a:t>
              </a:r>
              <a:endParaRPr lang="en-US" altLang="el-G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5001" name="Line 9">
              <a:extLst>
                <a:ext uri="{FF2B5EF4-FFF2-40B4-BE49-F238E27FC236}">
                  <a16:creationId xmlns:a16="http://schemas.microsoft.com/office/drawing/2014/main" id="{6B8B08BE-4D95-4755-3056-5676B343F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3006"/>
              <a:ext cx="0" cy="1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02" name="Text Box 10">
              <a:extLst>
                <a:ext uri="{FF2B5EF4-FFF2-40B4-BE49-F238E27FC236}">
                  <a16:creationId xmlns:a16="http://schemas.microsoft.com/office/drawing/2014/main" id="{3ED6F3E4-5F2A-969D-C9D9-B69003E71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9" y="3114"/>
              <a:ext cx="5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1400">
                  <a:latin typeface="Swiss 721 SWA"/>
                </a:rPr>
                <a:t>700nm</a:t>
              </a:r>
              <a:endParaRPr lang="en-US" altLang="el-G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5003" name="Line 11">
              <a:extLst>
                <a:ext uri="{FF2B5EF4-FFF2-40B4-BE49-F238E27FC236}">
                  <a16:creationId xmlns:a16="http://schemas.microsoft.com/office/drawing/2014/main" id="{059B4083-4D57-0EC1-6BAE-2223BBE0B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0" y="3026"/>
              <a:ext cx="0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04" name="Text Box 12">
              <a:extLst>
                <a:ext uri="{FF2B5EF4-FFF2-40B4-BE49-F238E27FC236}">
                  <a16:creationId xmlns:a16="http://schemas.microsoft.com/office/drawing/2014/main" id="{52CC3DAF-7D00-8401-66DC-6C5FD8867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" y="3114"/>
              <a:ext cx="5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1400">
                  <a:latin typeface="Swiss 721 SWA"/>
                </a:rPr>
                <a:t>600nm</a:t>
              </a:r>
              <a:endParaRPr lang="en-US" altLang="el-G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5005" name="Line 13">
              <a:extLst>
                <a:ext uri="{FF2B5EF4-FFF2-40B4-BE49-F238E27FC236}">
                  <a16:creationId xmlns:a16="http://schemas.microsoft.com/office/drawing/2014/main" id="{C23626F0-0881-8AC7-95FA-3885E735D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" y="3023"/>
              <a:ext cx="40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06" name="Text Box 14">
              <a:extLst>
                <a:ext uri="{FF2B5EF4-FFF2-40B4-BE49-F238E27FC236}">
                  <a16:creationId xmlns:a16="http://schemas.microsoft.com/office/drawing/2014/main" id="{4494BE5E-A410-8463-9011-294F4FD7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" y="1377"/>
              <a:ext cx="617" cy="16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2000" b="1">
                  <a:solidFill>
                    <a:srgbClr val="33CC33"/>
                  </a:solidFill>
                  <a:latin typeface="Arial Narrow" panose="020B0606020202030204" pitchFamily="34" charset="0"/>
                </a:rPr>
                <a:t>FITC</a:t>
              </a:r>
              <a:endParaRPr lang="en-US" altLang="el-GR" sz="2000" b="1">
                <a:solidFill>
                  <a:srgbClr val="66FF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007" name="Text Box 15">
              <a:extLst>
                <a:ext uri="{FF2B5EF4-FFF2-40B4-BE49-F238E27FC236}">
                  <a16:creationId xmlns:a16="http://schemas.microsoft.com/office/drawing/2014/main" id="{B9EAE936-08AF-45B2-D529-82757E401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" y="1143"/>
              <a:ext cx="618" cy="16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2000" b="1">
                  <a:solidFill>
                    <a:srgbClr val="FFCC00"/>
                  </a:solidFill>
                  <a:latin typeface="Arial Narrow" panose="020B0606020202030204" pitchFamily="34" charset="0"/>
                </a:rPr>
                <a:t>PE</a:t>
              </a:r>
              <a:endParaRPr lang="en-US" altLang="el-GR" sz="2000" b="1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008" name="Text Box 16">
              <a:extLst>
                <a:ext uri="{FF2B5EF4-FFF2-40B4-BE49-F238E27FC236}">
                  <a16:creationId xmlns:a16="http://schemas.microsoft.com/office/drawing/2014/main" id="{9564E98A-B257-34A5-F7F5-0A63B809C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" y="1298"/>
              <a:ext cx="864" cy="16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2000" b="1">
                  <a:solidFill>
                    <a:srgbClr val="FF6600"/>
                  </a:solidFill>
                  <a:latin typeface="Arial Narrow" panose="020B0606020202030204" pitchFamily="34" charset="0"/>
                </a:rPr>
                <a:t>ECD</a:t>
              </a:r>
            </a:p>
          </p:txBody>
        </p:sp>
        <p:sp>
          <p:nvSpPr>
            <p:cNvPr id="85009" name="Text Box 17">
              <a:extLst>
                <a:ext uri="{FF2B5EF4-FFF2-40B4-BE49-F238E27FC236}">
                  <a16:creationId xmlns:a16="http://schemas.microsoft.com/office/drawing/2014/main" id="{E177B2FB-A3D0-AA21-9D1B-D451F3A49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1210"/>
              <a:ext cx="616" cy="16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2000" b="1">
                  <a:solidFill>
                    <a:srgbClr val="FF00FF"/>
                  </a:solidFill>
                  <a:latin typeface="Arial Narrow" panose="020B0606020202030204" pitchFamily="34" charset="0"/>
                </a:rPr>
                <a:t>PC5</a:t>
              </a:r>
            </a:p>
          </p:txBody>
        </p:sp>
        <p:sp>
          <p:nvSpPr>
            <p:cNvPr id="85010" name="Text Box 18">
              <a:extLst>
                <a:ext uri="{FF2B5EF4-FFF2-40B4-BE49-F238E27FC236}">
                  <a16:creationId xmlns:a16="http://schemas.microsoft.com/office/drawing/2014/main" id="{AD947572-B611-EC7C-BCDC-C6C3EA0CB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1259"/>
              <a:ext cx="614" cy="16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2000" b="1">
                  <a:solidFill>
                    <a:srgbClr val="6600FF"/>
                  </a:solidFill>
                  <a:latin typeface="Arial Narrow" panose="020B0606020202030204" pitchFamily="34" charset="0"/>
                </a:rPr>
                <a:t>PC7</a:t>
              </a:r>
              <a:endParaRPr lang="en-US" altLang="el-GR" sz="2000" b="1">
                <a:solidFill>
                  <a:srgbClr val="9933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011" name="Freeform 19">
              <a:extLst>
                <a:ext uri="{FF2B5EF4-FFF2-40B4-BE49-F238E27FC236}">
                  <a16:creationId xmlns:a16="http://schemas.microsoft.com/office/drawing/2014/main" id="{571F2674-672F-2CCF-A74B-331A447B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613"/>
              <a:ext cx="2130" cy="1403"/>
            </a:xfrm>
            <a:custGeom>
              <a:avLst/>
              <a:gdLst>
                <a:gd name="T0" fmla="*/ 0 w 1992"/>
                <a:gd name="T1" fmla="*/ 665 h 1555"/>
                <a:gd name="T2" fmla="*/ 126 w 1992"/>
                <a:gd name="T3" fmla="*/ 198 h 1555"/>
                <a:gd name="T4" fmla="*/ 210 w 1992"/>
                <a:gd name="T5" fmla="*/ 34 h 1555"/>
                <a:gd name="T6" fmla="*/ 271 w 1992"/>
                <a:gd name="T7" fmla="*/ 7 h 1555"/>
                <a:gd name="T8" fmla="*/ 324 w 1992"/>
                <a:gd name="T9" fmla="*/ 77 h 1555"/>
                <a:gd name="T10" fmla="*/ 472 w 1992"/>
                <a:gd name="T11" fmla="*/ 326 h 1555"/>
                <a:gd name="T12" fmla="*/ 554 w 1992"/>
                <a:gd name="T13" fmla="*/ 505 h 1555"/>
                <a:gd name="T14" fmla="*/ 754 w 1992"/>
                <a:gd name="T15" fmla="*/ 702 h 1555"/>
                <a:gd name="T16" fmla="*/ 910 w 1992"/>
                <a:gd name="T17" fmla="*/ 797 h 1555"/>
                <a:gd name="T18" fmla="*/ 1045 w 1992"/>
                <a:gd name="T19" fmla="*/ 866 h 1555"/>
                <a:gd name="T20" fmla="*/ 1192 w 1992"/>
                <a:gd name="T21" fmla="*/ 936 h 1555"/>
                <a:gd name="T22" fmla="*/ 1506 w 1992"/>
                <a:gd name="T23" fmla="*/ 988 h 1555"/>
                <a:gd name="T24" fmla="*/ 1726 w 1992"/>
                <a:gd name="T25" fmla="*/ 1003 h 1555"/>
                <a:gd name="T26" fmla="*/ 2060 w 1992"/>
                <a:gd name="T27" fmla="*/ 1020 h 1555"/>
                <a:gd name="T28" fmla="*/ 2605 w 1992"/>
                <a:gd name="T29" fmla="*/ 1030 h 15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92" h="1555">
                  <a:moveTo>
                    <a:pt x="0" y="1003"/>
                  </a:moveTo>
                  <a:cubicBezTo>
                    <a:pt x="34" y="730"/>
                    <a:pt x="69" y="458"/>
                    <a:pt x="96" y="299"/>
                  </a:cubicBezTo>
                  <a:cubicBezTo>
                    <a:pt x="123" y="140"/>
                    <a:pt x="141" y="99"/>
                    <a:pt x="160" y="51"/>
                  </a:cubicBezTo>
                  <a:cubicBezTo>
                    <a:pt x="179" y="3"/>
                    <a:pt x="193" y="0"/>
                    <a:pt x="208" y="11"/>
                  </a:cubicBezTo>
                  <a:cubicBezTo>
                    <a:pt x="223" y="22"/>
                    <a:pt x="223" y="35"/>
                    <a:pt x="248" y="115"/>
                  </a:cubicBezTo>
                  <a:cubicBezTo>
                    <a:pt x="273" y="195"/>
                    <a:pt x="331" y="383"/>
                    <a:pt x="360" y="491"/>
                  </a:cubicBezTo>
                  <a:cubicBezTo>
                    <a:pt x="389" y="599"/>
                    <a:pt x="388" y="668"/>
                    <a:pt x="424" y="763"/>
                  </a:cubicBezTo>
                  <a:cubicBezTo>
                    <a:pt x="460" y="858"/>
                    <a:pt x="531" y="986"/>
                    <a:pt x="576" y="1059"/>
                  </a:cubicBezTo>
                  <a:cubicBezTo>
                    <a:pt x="621" y="1132"/>
                    <a:pt x="659" y="1162"/>
                    <a:pt x="696" y="1203"/>
                  </a:cubicBezTo>
                  <a:cubicBezTo>
                    <a:pt x="733" y="1244"/>
                    <a:pt x="764" y="1272"/>
                    <a:pt x="800" y="1307"/>
                  </a:cubicBezTo>
                  <a:cubicBezTo>
                    <a:pt x="836" y="1342"/>
                    <a:pt x="853" y="1380"/>
                    <a:pt x="912" y="1411"/>
                  </a:cubicBezTo>
                  <a:cubicBezTo>
                    <a:pt x="971" y="1442"/>
                    <a:pt x="1084" y="1474"/>
                    <a:pt x="1152" y="1491"/>
                  </a:cubicBezTo>
                  <a:cubicBezTo>
                    <a:pt x="1220" y="1508"/>
                    <a:pt x="1249" y="1507"/>
                    <a:pt x="1320" y="1515"/>
                  </a:cubicBezTo>
                  <a:cubicBezTo>
                    <a:pt x="1391" y="1523"/>
                    <a:pt x="1464" y="1532"/>
                    <a:pt x="1576" y="1539"/>
                  </a:cubicBezTo>
                  <a:cubicBezTo>
                    <a:pt x="1688" y="1546"/>
                    <a:pt x="1916" y="1551"/>
                    <a:pt x="1992" y="1555"/>
                  </a:cubicBez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12" name="Freeform 20">
              <a:extLst>
                <a:ext uri="{FF2B5EF4-FFF2-40B4-BE49-F238E27FC236}">
                  <a16:creationId xmlns:a16="http://schemas.microsoft.com/office/drawing/2014/main" id="{6D5DF178-300C-A8DA-F3B9-5D12FFDF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308"/>
              <a:ext cx="2352" cy="1729"/>
            </a:xfrm>
            <a:custGeom>
              <a:avLst/>
              <a:gdLst>
                <a:gd name="T0" fmla="*/ 0 w 2200"/>
                <a:gd name="T1" fmla="*/ 1465 h 1814"/>
                <a:gd name="T2" fmla="*/ 544 w 2200"/>
                <a:gd name="T3" fmla="*/ 1478 h 1814"/>
                <a:gd name="T4" fmla="*/ 754 w 2200"/>
                <a:gd name="T5" fmla="*/ 1353 h 1814"/>
                <a:gd name="T6" fmla="*/ 878 w 2200"/>
                <a:gd name="T7" fmla="*/ 983 h 1814"/>
                <a:gd name="T8" fmla="*/ 1004 w 2200"/>
                <a:gd name="T9" fmla="*/ 125 h 1814"/>
                <a:gd name="T10" fmla="*/ 1097 w 2200"/>
                <a:gd name="T11" fmla="*/ 237 h 1814"/>
                <a:gd name="T12" fmla="*/ 1129 w 2200"/>
                <a:gd name="T13" fmla="*/ 449 h 1814"/>
                <a:gd name="T14" fmla="*/ 1254 w 2200"/>
                <a:gd name="T15" fmla="*/ 943 h 1814"/>
                <a:gd name="T16" fmla="*/ 1473 w 2200"/>
                <a:gd name="T17" fmla="*/ 1228 h 1814"/>
                <a:gd name="T18" fmla="*/ 1766 w 2200"/>
                <a:gd name="T19" fmla="*/ 1300 h 1814"/>
                <a:gd name="T20" fmla="*/ 1997 w 2200"/>
                <a:gd name="T21" fmla="*/ 1399 h 1814"/>
                <a:gd name="T22" fmla="*/ 2227 w 2200"/>
                <a:gd name="T23" fmla="*/ 1452 h 1814"/>
                <a:gd name="T24" fmla="*/ 2696 w 2200"/>
                <a:gd name="T25" fmla="*/ 1471 h 1814"/>
                <a:gd name="T26" fmla="*/ 2875 w 2200"/>
                <a:gd name="T27" fmla="*/ 1478 h 18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0" h="1814">
                  <a:moveTo>
                    <a:pt x="0" y="1775"/>
                  </a:moveTo>
                  <a:cubicBezTo>
                    <a:pt x="160" y="1794"/>
                    <a:pt x="320" y="1814"/>
                    <a:pt x="416" y="1791"/>
                  </a:cubicBezTo>
                  <a:cubicBezTo>
                    <a:pt x="512" y="1768"/>
                    <a:pt x="533" y="1739"/>
                    <a:pt x="576" y="1639"/>
                  </a:cubicBezTo>
                  <a:cubicBezTo>
                    <a:pt x="619" y="1539"/>
                    <a:pt x="640" y="1439"/>
                    <a:pt x="672" y="1191"/>
                  </a:cubicBezTo>
                  <a:cubicBezTo>
                    <a:pt x="704" y="943"/>
                    <a:pt x="740" y="302"/>
                    <a:pt x="768" y="151"/>
                  </a:cubicBezTo>
                  <a:cubicBezTo>
                    <a:pt x="796" y="0"/>
                    <a:pt x="824" y="222"/>
                    <a:pt x="840" y="287"/>
                  </a:cubicBezTo>
                  <a:cubicBezTo>
                    <a:pt x="856" y="352"/>
                    <a:pt x="844" y="400"/>
                    <a:pt x="864" y="543"/>
                  </a:cubicBezTo>
                  <a:cubicBezTo>
                    <a:pt x="884" y="686"/>
                    <a:pt x="916" y="986"/>
                    <a:pt x="960" y="1143"/>
                  </a:cubicBezTo>
                  <a:cubicBezTo>
                    <a:pt x="1004" y="1300"/>
                    <a:pt x="1063" y="1415"/>
                    <a:pt x="1128" y="1487"/>
                  </a:cubicBezTo>
                  <a:cubicBezTo>
                    <a:pt x="1193" y="1559"/>
                    <a:pt x="1285" y="1540"/>
                    <a:pt x="1352" y="1575"/>
                  </a:cubicBezTo>
                  <a:cubicBezTo>
                    <a:pt x="1419" y="1610"/>
                    <a:pt x="1469" y="1664"/>
                    <a:pt x="1528" y="1695"/>
                  </a:cubicBezTo>
                  <a:cubicBezTo>
                    <a:pt x="1587" y="1726"/>
                    <a:pt x="1615" y="1744"/>
                    <a:pt x="1704" y="1759"/>
                  </a:cubicBezTo>
                  <a:cubicBezTo>
                    <a:pt x="1793" y="1774"/>
                    <a:pt x="1981" y="1778"/>
                    <a:pt x="2064" y="1783"/>
                  </a:cubicBezTo>
                  <a:cubicBezTo>
                    <a:pt x="2147" y="1788"/>
                    <a:pt x="2179" y="1790"/>
                    <a:pt x="2200" y="1791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13" name="Freeform 21">
              <a:extLst>
                <a:ext uri="{FF2B5EF4-FFF2-40B4-BE49-F238E27FC236}">
                  <a16:creationId xmlns:a16="http://schemas.microsoft.com/office/drawing/2014/main" id="{00E95BC8-7BBF-9E7C-C1D1-C28B2DB3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1477"/>
              <a:ext cx="4064" cy="1546"/>
            </a:xfrm>
            <a:custGeom>
              <a:avLst/>
              <a:gdLst>
                <a:gd name="T0" fmla="*/ 0 w 3800"/>
                <a:gd name="T1" fmla="*/ 982 h 1796"/>
                <a:gd name="T2" fmla="*/ 512 w 3800"/>
                <a:gd name="T3" fmla="*/ 973 h 1796"/>
                <a:gd name="T4" fmla="*/ 722 w 3800"/>
                <a:gd name="T5" fmla="*/ 902 h 1796"/>
                <a:gd name="T6" fmla="*/ 921 w 3800"/>
                <a:gd name="T7" fmla="*/ 732 h 1796"/>
                <a:gd name="T8" fmla="*/ 984 w 3800"/>
                <a:gd name="T9" fmla="*/ 586 h 1796"/>
                <a:gd name="T10" fmla="*/ 1057 w 3800"/>
                <a:gd name="T11" fmla="*/ 534 h 1796"/>
                <a:gd name="T12" fmla="*/ 1203 w 3800"/>
                <a:gd name="T13" fmla="*/ 727 h 1796"/>
                <a:gd name="T14" fmla="*/ 1339 w 3800"/>
                <a:gd name="T15" fmla="*/ 841 h 1796"/>
                <a:gd name="T16" fmla="*/ 1538 w 3800"/>
                <a:gd name="T17" fmla="*/ 902 h 1796"/>
                <a:gd name="T18" fmla="*/ 1748 w 3800"/>
                <a:gd name="T19" fmla="*/ 916 h 1796"/>
                <a:gd name="T20" fmla="*/ 1957 w 3800"/>
                <a:gd name="T21" fmla="*/ 946 h 1796"/>
                <a:gd name="T22" fmla="*/ 2229 w 3800"/>
                <a:gd name="T23" fmla="*/ 965 h 1796"/>
                <a:gd name="T24" fmla="*/ 2585 w 3800"/>
                <a:gd name="T25" fmla="*/ 977 h 1796"/>
                <a:gd name="T26" fmla="*/ 2920 w 3800"/>
                <a:gd name="T27" fmla="*/ 977 h 1796"/>
                <a:gd name="T28" fmla="*/ 3150 w 3800"/>
                <a:gd name="T29" fmla="*/ 950 h 1796"/>
                <a:gd name="T30" fmla="*/ 3359 w 3800"/>
                <a:gd name="T31" fmla="*/ 868 h 1796"/>
                <a:gd name="T32" fmla="*/ 3570 w 3800"/>
                <a:gd name="T33" fmla="*/ 529 h 1796"/>
                <a:gd name="T34" fmla="*/ 3726 w 3800"/>
                <a:gd name="T35" fmla="*/ 232 h 1796"/>
                <a:gd name="T36" fmla="*/ 3808 w 3800"/>
                <a:gd name="T37" fmla="*/ 59 h 1796"/>
                <a:gd name="T38" fmla="*/ 3893 w 3800"/>
                <a:gd name="T39" fmla="*/ 3 h 1796"/>
                <a:gd name="T40" fmla="*/ 3987 w 3800"/>
                <a:gd name="T41" fmla="*/ 46 h 1796"/>
                <a:gd name="T42" fmla="*/ 4103 w 3800"/>
                <a:gd name="T43" fmla="*/ 239 h 1796"/>
                <a:gd name="T44" fmla="*/ 4197 w 3800"/>
                <a:gd name="T45" fmla="*/ 446 h 1796"/>
                <a:gd name="T46" fmla="*/ 4332 w 3800"/>
                <a:gd name="T47" fmla="*/ 634 h 1796"/>
                <a:gd name="T48" fmla="*/ 4490 w 3800"/>
                <a:gd name="T49" fmla="*/ 814 h 1796"/>
                <a:gd name="T50" fmla="*/ 4656 w 3800"/>
                <a:gd name="T51" fmla="*/ 894 h 1796"/>
                <a:gd name="T52" fmla="*/ 4971 w 3800"/>
                <a:gd name="T53" fmla="*/ 968 h 17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800" h="1796">
                  <a:moveTo>
                    <a:pt x="0" y="1788"/>
                  </a:moveTo>
                  <a:cubicBezTo>
                    <a:pt x="150" y="1792"/>
                    <a:pt x="300" y="1796"/>
                    <a:pt x="392" y="1772"/>
                  </a:cubicBezTo>
                  <a:cubicBezTo>
                    <a:pt x="484" y="1748"/>
                    <a:pt x="500" y="1717"/>
                    <a:pt x="552" y="1644"/>
                  </a:cubicBezTo>
                  <a:cubicBezTo>
                    <a:pt x="604" y="1571"/>
                    <a:pt x="671" y="1428"/>
                    <a:pt x="704" y="1332"/>
                  </a:cubicBezTo>
                  <a:cubicBezTo>
                    <a:pt x="737" y="1236"/>
                    <a:pt x="735" y="1128"/>
                    <a:pt x="752" y="1068"/>
                  </a:cubicBezTo>
                  <a:cubicBezTo>
                    <a:pt x="769" y="1008"/>
                    <a:pt x="780" y="929"/>
                    <a:pt x="808" y="972"/>
                  </a:cubicBezTo>
                  <a:cubicBezTo>
                    <a:pt x="836" y="1015"/>
                    <a:pt x="884" y="1231"/>
                    <a:pt x="920" y="1324"/>
                  </a:cubicBezTo>
                  <a:cubicBezTo>
                    <a:pt x="956" y="1417"/>
                    <a:pt x="981" y="1479"/>
                    <a:pt x="1024" y="1532"/>
                  </a:cubicBezTo>
                  <a:cubicBezTo>
                    <a:pt x="1067" y="1585"/>
                    <a:pt x="1124" y="1621"/>
                    <a:pt x="1176" y="1644"/>
                  </a:cubicBezTo>
                  <a:cubicBezTo>
                    <a:pt x="1228" y="1667"/>
                    <a:pt x="1283" y="1655"/>
                    <a:pt x="1336" y="1668"/>
                  </a:cubicBezTo>
                  <a:cubicBezTo>
                    <a:pt x="1389" y="1681"/>
                    <a:pt x="1435" y="1709"/>
                    <a:pt x="1496" y="1724"/>
                  </a:cubicBezTo>
                  <a:cubicBezTo>
                    <a:pt x="1557" y="1739"/>
                    <a:pt x="1624" y="1747"/>
                    <a:pt x="1704" y="1756"/>
                  </a:cubicBezTo>
                  <a:cubicBezTo>
                    <a:pt x="1784" y="1765"/>
                    <a:pt x="1888" y="1776"/>
                    <a:pt x="1976" y="1780"/>
                  </a:cubicBezTo>
                  <a:cubicBezTo>
                    <a:pt x="2064" y="1784"/>
                    <a:pt x="2160" y="1788"/>
                    <a:pt x="2232" y="1780"/>
                  </a:cubicBezTo>
                  <a:cubicBezTo>
                    <a:pt x="2304" y="1772"/>
                    <a:pt x="2352" y="1765"/>
                    <a:pt x="2408" y="1732"/>
                  </a:cubicBezTo>
                  <a:cubicBezTo>
                    <a:pt x="2464" y="1699"/>
                    <a:pt x="2515" y="1708"/>
                    <a:pt x="2568" y="1580"/>
                  </a:cubicBezTo>
                  <a:cubicBezTo>
                    <a:pt x="2621" y="1452"/>
                    <a:pt x="2681" y="1157"/>
                    <a:pt x="2728" y="964"/>
                  </a:cubicBezTo>
                  <a:cubicBezTo>
                    <a:pt x="2775" y="771"/>
                    <a:pt x="2817" y="563"/>
                    <a:pt x="2848" y="420"/>
                  </a:cubicBezTo>
                  <a:cubicBezTo>
                    <a:pt x="2879" y="277"/>
                    <a:pt x="2891" y="177"/>
                    <a:pt x="2912" y="108"/>
                  </a:cubicBezTo>
                  <a:cubicBezTo>
                    <a:pt x="2933" y="39"/>
                    <a:pt x="2953" y="8"/>
                    <a:pt x="2976" y="4"/>
                  </a:cubicBezTo>
                  <a:cubicBezTo>
                    <a:pt x="2999" y="0"/>
                    <a:pt x="3021" y="12"/>
                    <a:pt x="3048" y="84"/>
                  </a:cubicBezTo>
                  <a:cubicBezTo>
                    <a:pt x="3075" y="156"/>
                    <a:pt x="3109" y="315"/>
                    <a:pt x="3136" y="436"/>
                  </a:cubicBezTo>
                  <a:cubicBezTo>
                    <a:pt x="3163" y="557"/>
                    <a:pt x="3179" y="692"/>
                    <a:pt x="3208" y="812"/>
                  </a:cubicBezTo>
                  <a:cubicBezTo>
                    <a:pt x="3237" y="932"/>
                    <a:pt x="3275" y="1044"/>
                    <a:pt x="3312" y="1156"/>
                  </a:cubicBezTo>
                  <a:cubicBezTo>
                    <a:pt x="3349" y="1268"/>
                    <a:pt x="3391" y="1405"/>
                    <a:pt x="3432" y="1484"/>
                  </a:cubicBezTo>
                  <a:cubicBezTo>
                    <a:pt x="3473" y="1563"/>
                    <a:pt x="3499" y="1581"/>
                    <a:pt x="3560" y="1628"/>
                  </a:cubicBezTo>
                  <a:cubicBezTo>
                    <a:pt x="3621" y="1675"/>
                    <a:pt x="3760" y="1741"/>
                    <a:pt x="3800" y="1764"/>
                  </a:cubicBezTo>
                </a:path>
              </a:pathLst>
            </a:custGeom>
            <a:noFill/>
            <a:ln w="38100" cmpd="sng">
              <a:solidFill>
                <a:srgbClr val="6600CC"/>
              </a:solidFill>
              <a:round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14" name="Freeform 22">
              <a:extLst>
                <a:ext uri="{FF2B5EF4-FFF2-40B4-BE49-F238E27FC236}">
                  <a16:creationId xmlns:a16="http://schemas.microsoft.com/office/drawing/2014/main" id="{B47860ED-8A74-C8DA-9DD3-EBD76F61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09"/>
              <a:ext cx="3236" cy="1545"/>
            </a:xfrm>
            <a:custGeom>
              <a:avLst/>
              <a:gdLst>
                <a:gd name="T0" fmla="*/ 0 w 3028"/>
                <a:gd name="T1" fmla="*/ 1112 h 1711"/>
                <a:gd name="T2" fmla="*/ 726 w 3028"/>
                <a:gd name="T3" fmla="*/ 1110 h 1711"/>
                <a:gd name="T4" fmla="*/ 1012 w 3028"/>
                <a:gd name="T5" fmla="*/ 945 h 1711"/>
                <a:gd name="T6" fmla="*/ 1048 w 3028"/>
                <a:gd name="T7" fmla="*/ 935 h 1711"/>
                <a:gd name="T8" fmla="*/ 1133 w 3028"/>
                <a:gd name="T9" fmla="*/ 931 h 1711"/>
                <a:gd name="T10" fmla="*/ 1191 w 3028"/>
                <a:gd name="T11" fmla="*/ 945 h 1711"/>
                <a:gd name="T12" fmla="*/ 1247 w 3028"/>
                <a:gd name="T13" fmla="*/ 923 h 1711"/>
                <a:gd name="T14" fmla="*/ 1247 w 3028"/>
                <a:gd name="T15" fmla="*/ 918 h 1711"/>
                <a:gd name="T16" fmla="*/ 1227 w 3028"/>
                <a:gd name="T17" fmla="*/ 943 h 1711"/>
                <a:gd name="T18" fmla="*/ 1267 w 3028"/>
                <a:gd name="T19" fmla="*/ 873 h 1711"/>
                <a:gd name="T20" fmla="*/ 1493 w 3028"/>
                <a:gd name="T21" fmla="*/ 198 h 1711"/>
                <a:gd name="T22" fmla="*/ 1540 w 3028"/>
                <a:gd name="T23" fmla="*/ 79 h 1711"/>
                <a:gd name="T24" fmla="*/ 1592 w 3028"/>
                <a:gd name="T25" fmla="*/ 27 h 1711"/>
                <a:gd name="T26" fmla="*/ 1622 w 3028"/>
                <a:gd name="T27" fmla="*/ 19 h 1711"/>
                <a:gd name="T28" fmla="*/ 1723 w 3028"/>
                <a:gd name="T29" fmla="*/ 141 h 1711"/>
                <a:gd name="T30" fmla="*/ 1925 w 3028"/>
                <a:gd name="T31" fmla="*/ 601 h 1711"/>
                <a:gd name="T32" fmla="*/ 1993 w 3028"/>
                <a:gd name="T33" fmla="*/ 701 h 1711"/>
                <a:gd name="T34" fmla="*/ 2019 w 3028"/>
                <a:gd name="T35" fmla="*/ 727 h 1711"/>
                <a:gd name="T36" fmla="*/ 2154 w 3028"/>
                <a:gd name="T37" fmla="*/ 846 h 1711"/>
                <a:gd name="T38" fmla="*/ 2363 w 3028"/>
                <a:gd name="T39" fmla="*/ 921 h 1711"/>
                <a:gd name="T40" fmla="*/ 2541 w 3028"/>
                <a:gd name="T41" fmla="*/ 969 h 1711"/>
                <a:gd name="T42" fmla="*/ 2744 w 3028"/>
                <a:gd name="T43" fmla="*/ 1029 h 1711"/>
                <a:gd name="T44" fmla="*/ 2931 w 3028"/>
                <a:gd name="T45" fmla="*/ 1070 h 1711"/>
                <a:gd name="T46" fmla="*/ 3141 w 3028"/>
                <a:gd name="T47" fmla="*/ 1088 h 1711"/>
                <a:gd name="T48" fmla="*/ 3662 w 3028"/>
                <a:gd name="T49" fmla="*/ 1110 h 1711"/>
                <a:gd name="T50" fmla="*/ 3950 w 3028"/>
                <a:gd name="T51" fmla="*/ 1110 h 17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28" h="1711">
                  <a:moveTo>
                    <a:pt x="0" y="1673"/>
                  </a:moveTo>
                  <a:cubicBezTo>
                    <a:pt x="213" y="1692"/>
                    <a:pt x="427" y="1711"/>
                    <a:pt x="556" y="1669"/>
                  </a:cubicBezTo>
                  <a:cubicBezTo>
                    <a:pt x="685" y="1627"/>
                    <a:pt x="735" y="1465"/>
                    <a:pt x="776" y="1421"/>
                  </a:cubicBezTo>
                  <a:cubicBezTo>
                    <a:pt x="817" y="1377"/>
                    <a:pt x="789" y="1408"/>
                    <a:pt x="804" y="1405"/>
                  </a:cubicBezTo>
                  <a:cubicBezTo>
                    <a:pt x="819" y="1402"/>
                    <a:pt x="850" y="1398"/>
                    <a:pt x="868" y="1401"/>
                  </a:cubicBezTo>
                  <a:cubicBezTo>
                    <a:pt x="886" y="1404"/>
                    <a:pt x="897" y="1423"/>
                    <a:pt x="912" y="1421"/>
                  </a:cubicBezTo>
                  <a:cubicBezTo>
                    <a:pt x="927" y="1419"/>
                    <a:pt x="949" y="1396"/>
                    <a:pt x="956" y="1389"/>
                  </a:cubicBezTo>
                  <a:cubicBezTo>
                    <a:pt x="963" y="1382"/>
                    <a:pt x="959" y="1376"/>
                    <a:pt x="956" y="1381"/>
                  </a:cubicBezTo>
                  <a:cubicBezTo>
                    <a:pt x="953" y="1386"/>
                    <a:pt x="937" y="1428"/>
                    <a:pt x="940" y="1417"/>
                  </a:cubicBezTo>
                  <a:cubicBezTo>
                    <a:pt x="943" y="1406"/>
                    <a:pt x="938" y="1500"/>
                    <a:pt x="972" y="1313"/>
                  </a:cubicBezTo>
                  <a:cubicBezTo>
                    <a:pt x="1006" y="1126"/>
                    <a:pt x="1109" y="496"/>
                    <a:pt x="1144" y="297"/>
                  </a:cubicBezTo>
                  <a:cubicBezTo>
                    <a:pt x="1179" y="98"/>
                    <a:pt x="1167" y="164"/>
                    <a:pt x="1180" y="121"/>
                  </a:cubicBezTo>
                  <a:cubicBezTo>
                    <a:pt x="1193" y="78"/>
                    <a:pt x="1209" y="56"/>
                    <a:pt x="1220" y="41"/>
                  </a:cubicBezTo>
                  <a:cubicBezTo>
                    <a:pt x="1231" y="26"/>
                    <a:pt x="1227" y="0"/>
                    <a:pt x="1244" y="29"/>
                  </a:cubicBezTo>
                  <a:cubicBezTo>
                    <a:pt x="1261" y="58"/>
                    <a:pt x="1281" y="67"/>
                    <a:pt x="1320" y="213"/>
                  </a:cubicBezTo>
                  <a:cubicBezTo>
                    <a:pt x="1359" y="359"/>
                    <a:pt x="1441" y="765"/>
                    <a:pt x="1476" y="905"/>
                  </a:cubicBezTo>
                  <a:cubicBezTo>
                    <a:pt x="1511" y="1045"/>
                    <a:pt x="1516" y="1022"/>
                    <a:pt x="1528" y="1053"/>
                  </a:cubicBezTo>
                  <a:cubicBezTo>
                    <a:pt x="1540" y="1084"/>
                    <a:pt x="1527" y="1056"/>
                    <a:pt x="1548" y="1093"/>
                  </a:cubicBezTo>
                  <a:cubicBezTo>
                    <a:pt x="1569" y="1130"/>
                    <a:pt x="1608" y="1224"/>
                    <a:pt x="1652" y="1273"/>
                  </a:cubicBezTo>
                  <a:cubicBezTo>
                    <a:pt x="1696" y="1322"/>
                    <a:pt x="1763" y="1354"/>
                    <a:pt x="1812" y="1385"/>
                  </a:cubicBezTo>
                  <a:cubicBezTo>
                    <a:pt x="1861" y="1416"/>
                    <a:pt x="1899" y="1430"/>
                    <a:pt x="1948" y="1457"/>
                  </a:cubicBezTo>
                  <a:cubicBezTo>
                    <a:pt x="1997" y="1484"/>
                    <a:pt x="2054" y="1524"/>
                    <a:pt x="2104" y="1549"/>
                  </a:cubicBezTo>
                  <a:cubicBezTo>
                    <a:pt x="2154" y="1574"/>
                    <a:pt x="2197" y="1594"/>
                    <a:pt x="2248" y="1609"/>
                  </a:cubicBezTo>
                  <a:cubicBezTo>
                    <a:pt x="2299" y="1624"/>
                    <a:pt x="2315" y="1627"/>
                    <a:pt x="2408" y="1637"/>
                  </a:cubicBezTo>
                  <a:cubicBezTo>
                    <a:pt x="2501" y="1647"/>
                    <a:pt x="2705" y="1664"/>
                    <a:pt x="2808" y="1669"/>
                  </a:cubicBezTo>
                  <a:cubicBezTo>
                    <a:pt x="2911" y="1674"/>
                    <a:pt x="2991" y="1669"/>
                    <a:pt x="3028" y="1669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15" name="Freeform 23">
              <a:extLst>
                <a:ext uri="{FF2B5EF4-FFF2-40B4-BE49-F238E27FC236}">
                  <a16:creationId xmlns:a16="http://schemas.microsoft.com/office/drawing/2014/main" id="{F61D6633-B67E-5FE9-1B6E-76DD9334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676"/>
              <a:ext cx="2769" cy="1344"/>
            </a:xfrm>
            <a:custGeom>
              <a:avLst/>
              <a:gdLst>
                <a:gd name="T0" fmla="*/ 0 w 2588"/>
                <a:gd name="T1" fmla="*/ 1152 h 1409"/>
                <a:gd name="T2" fmla="*/ 698 w 2588"/>
                <a:gd name="T3" fmla="*/ 1145 h 1409"/>
                <a:gd name="T4" fmla="*/ 1028 w 2588"/>
                <a:gd name="T5" fmla="*/ 1023 h 1409"/>
                <a:gd name="T6" fmla="*/ 1111 w 2588"/>
                <a:gd name="T7" fmla="*/ 685 h 1409"/>
                <a:gd name="T8" fmla="*/ 1132 w 2588"/>
                <a:gd name="T9" fmla="*/ 668 h 1409"/>
                <a:gd name="T10" fmla="*/ 1200 w 2588"/>
                <a:gd name="T11" fmla="*/ 859 h 1409"/>
                <a:gd name="T12" fmla="*/ 1258 w 2588"/>
                <a:gd name="T13" fmla="*/ 761 h 1409"/>
                <a:gd name="T14" fmla="*/ 1401 w 2588"/>
                <a:gd name="T15" fmla="*/ 278 h 1409"/>
                <a:gd name="T16" fmla="*/ 1441 w 2588"/>
                <a:gd name="T17" fmla="*/ 69 h 1409"/>
                <a:gd name="T18" fmla="*/ 1494 w 2588"/>
                <a:gd name="T19" fmla="*/ 7 h 1409"/>
                <a:gd name="T20" fmla="*/ 1552 w 2588"/>
                <a:gd name="T21" fmla="*/ 102 h 1409"/>
                <a:gd name="T22" fmla="*/ 1641 w 2588"/>
                <a:gd name="T23" fmla="*/ 449 h 1409"/>
                <a:gd name="T24" fmla="*/ 1693 w 2588"/>
                <a:gd name="T25" fmla="*/ 655 h 1409"/>
                <a:gd name="T26" fmla="*/ 1746 w 2588"/>
                <a:gd name="T27" fmla="*/ 787 h 1409"/>
                <a:gd name="T28" fmla="*/ 1845 w 2588"/>
                <a:gd name="T29" fmla="*/ 917 h 1409"/>
                <a:gd name="T30" fmla="*/ 2077 w 2588"/>
                <a:gd name="T31" fmla="*/ 1025 h 1409"/>
                <a:gd name="T32" fmla="*/ 2516 w 2588"/>
                <a:gd name="T33" fmla="*/ 1072 h 1409"/>
                <a:gd name="T34" fmla="*/ 2704 w 2588"/>
                <a:gd name="T35" fmla="*/ 1099 h 1409"/>
                <a:gd name="T36" fmla="*/ 2900 w 2588"/>
                <a:gd name="T37" fmla="*/ 1128 h 1409"/>
                <a:gd name="T38" fmla="*/ 3041 w 2588"/>
                <a:gd name="T39" fmla="*/ 1148 h 1409"/>
                <a:gd name="T40" fmla="*/ 3392 w 2588"/>
                <a:gd name="T41" fmla="*/ 1165 h 14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88" h="1409">
                  <a:moveTo>
                    <a:pt x="0" y="1391"/>
                  </a:moveTo>
                  <a:cubicBezTo>
                    <a:pt x="200" y="1400"/>
                    <a:pt x="401" y="1409"/>
                    <a:pt x="532" y="1383"/>
                  </a:cubicBezTo>
                  <a:cubicBezTo>
                    <a:pt x="663" y="1357"/>
                    <a:pt x="731" y="1328"/>
                    <a:pt x="784" y="1235"/>
                  </a:cubicBezTo>
                  <a:cubicBezTo>
                    <a:pt x="837" y="1142"/>
                    <a:pt x="835" y="898"/>
                    <a:pt x="848" y="827"/>
                  </a:cubicBezTo>
                  <a:cubicBezTo>
                    <a:pt x="861" y="756"/>
                    <a:pt x="853" y="772"/>
                    <a:pt x="864" y="807"/>
                  </a:cubicBezTo>
                  <a:cubicBezTo>
                    <a:pt x="875" y="842"/>
                    <a:pt x="900" y="1020"/>
                    <a:pt x="916" y="1039"/>
                  </a:cubicBezTo>
                  <a:cubicBezTo>
                    <a:pt x="932" y="1058"/>
                    <a:pt x="935" y="1036"/>
                    <a:pt x="960" y="919"/>
                  </a:cubicBezTo>
                  <a:cubicBezTo>
                    <a:pt x="985" y="802"/>
                    <a:pt x="1045" y="474"/>
                    <a:pt x="1068" y="335"/>
                  </a:cubicBezTo>
                  <a:cubicBezTo>
                    <a:pt x="1091" y="196"/>
                    <a:pt x="1088" y="138"/>
                    <a:pt x="1100" y="83"/>
                  </a:cubicBezTo>
                  <a:cubicBezTo>
                    <a:pt x="1112" y="28"/>
                    <a:pt x="1126" y="0"/>
                    <a:pt x="1140" y="7"/>
                  </a:cubicBezTo>
                  <a:cubicBezTo>
                    <a:pt x="1154" y="14"/>
                    <a:pt x="1165" y="34"/>
                    <a:pt x="1184" y="123"/>
                  </a:cubicBezTo>
                  <a:cubicBezTo>
                    <a:pt x="1203" y="212"/>
                    <a:pt x="1234" y="432"/>
                    <a:pt x="1252" y="543"/>
                  </a:cubicBezTo>
                  <a:cubicBezTo>
                    <a:pt x="1270" y="654"/>
                    <a:pt x="1279" y="723"/>
                    <a:pt x="1292" y="791"/>
                  </a:cubicBezTo>
                  <a:cubicBezTo>
                    <a:pt x="1305" y="859"/>
                    <a:pt x="1313" y="898"/>
                    <a:pt x="1332" y="951"/>
                  </a:cubicBezTo>
                  <a:cubicBezTo>
                    <a:pt x="1351" y="1004"/>
                    <a:pt x="1366" y="1059"/>
                    <a:pt x="1408" y="1107"/>
                  </a:cubicBezTo>
                  <a:cubicBezTo>
                    <a:pt x="1450" y="1155"/>
                    <a:pt x="1499" y="1208"/>
                    <a:pt x="1584" y="1239"/>
                  </a:cubicBezTo>
                  <a:cubicBezTo>
                    <a:pt x="1669" y="1270"/>
                    <a:pt x="1840" y="1280"/>
                    <a:pt x="1920" y="1295"/>
                  </a:cubicBezTo>
                  <a:cubicBezTo>
                    <a:pt x="2000" y="1310"/>
                    <a:pt x="2015" y="1316"/>
                    <a:pt x="2064" y="1327"/>
                  </a:cubicBezTo>
                  <a:cubicBezTo>
                    <a:pt x="2113" y="1338"/>
                    <a:pt x="2169" y="1353"/>
                    <a:pt x="2212" y="1363"/>
                  </a:cubicBezTo>
                  <a:cubicBezTo>
                    <a:pt x="2255" y="1373"/>
                    <a:pt x="2257" y="1380"/>
                    <a:pt x="2320" y="1387"/>
                  </a:cubicBezTo>
                  <a:cubicBezTo>
                    <a:pt x="2383" y="1394"/>
                    <a:pt x="2543" y="1404"/>
                    <a:pt x="2588" y="1407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16" name="Freeform 24">
              <a:extLst>
                <a:ext uri="{FF2B5EF4-FFF2-40B4-BE49-F238E27FC236}">
                  <a16:creationId xmlns:a16="http://schemas.microsoft.com/office/drawing/2014/main" id="{2F082913-16FD-DDAA-4DFC-3D644DEDA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426"/>
              <a:ext cx="3601" cy="1604"/>
            </a:xfrm>
            <a:custGeom>
              <a:avLst/>
              <a:gdLst>
                <a:gd name="T0" fmla="*/ 0 w 3368"/>
                <a:gd name="T1" fmla="*/ 1206 h 1762"/>
                <a:gd name="T2" fmla="*/ 418 w 3368"/>
                <a:gd name="T3" fmla="*/ 1191 h 1762"/>
                <a:gd name="T4" fmla="*/ 622 w 3368"/>
                <a:gd name="T5" fmla="*/ 1152 h 1762"/>
                <a:gd name="T6" fmla="*/ 888 w 3368"/>
                <a:gd name="T7" fmla="*/ 1189 h 1762"/>
                <a:gd name="T8" fmla="*/ 1196 w 3368"/>
                <a:gd name="T9" fmla="*/ 1199 h 1762"/>
                <a:gd name="T10" fmla="*/ 1449 w 3368"/>
                <a:gd name="T11" fmla="*/ 1181 h 1762"/>
                <a:gd name="T12" fmla="*/ 1589 w 3368"/>
                <a:gd name="T13" fmla="*/ 1071 h 1762"/>
                <a:gd name="T14" fmla="*/ 1688 w 3368"/>
                <a:gd name="T15" fmla="*/ 862 h 1762"/>
                <a:gd name="T16" fmla="*/ 1772 w 3368"/>
                <a:gd name="T17" fmla="*/ 565 h 1762"/>
                <a:gd name="T18" fmla="*/ 1830 w 3368"/>
                <a:gd name="T19" fmla="*/ 316 h 1762"/>
                <a:gd name="T20" fmla="*/ 1891 w 3368"/>
                <a:gd name="T21" fmla="*/ 97 h 1762"/>
                <a:gd name="T22" fmla="*/ 1965 w 3368"/>
                <a:gd name="T23" fmla="*/ 3 h 1762"/>
                <a:gd name="T24" fmla="*/ 2049 w 3368"/>
                <a:gd name="T25" fmla="*/ 112 h 1762"/>
                <a:gd name="T26" fmla="*/ 2113 w 3368"/>
                <a:gd name="T27" fmla="*/ 310 h 1762"/>
                <a:gd name="T28" fmla="*/ 2159 w 3368"/>
                <a:gd name="T29" fmla="*/ 420 h 1762"/>
                <a:gd name="T30" fmla="*/ 2195 w 3368"/>
                <a:gd name="T31" fmla="*/ 563 h 1762"/>
                <a:gd name="T32" fmla="*/ 2274 w 3368"/>
                <a:gd name="T33" fmla="*/ 730 h 1762"/>
                <a:gd name="T34" fmla="*/ 2395 w 3368"/>
                <a:gd name="T35" fmla="*/ 933 h 1762"/>
                <a:gd name="T36" fmla="*/ 2603 w 3368"/>
                <a:gd name="T37" fmla="*/ 1057 h 1762"/>
                <a:gd name="T38" fmla="*/ 2886 w 3368"/>
                <a:gd name="T39" fmla="*/ 1101 h 1762"/>
                <a:gd name="T40" fmla="*/ 3090 w 3368"/>
                <a:gd name="T41" fmla="*/ 1140 h 1762"/>
                <a:gd name="T42" fmla="*/ 3314 w 3368"/>
                <a:gd name="T43" fmla="*/ 1175 h 1762"/>
                <a:gd name="T44" fmla="*/ 3554 w 3368"/>
                <a:gd name="T45" fmla="*/ 1189 h 1762"/>
                <a:gd name="T46" fmla="*/ 3999 w 3368"/>
                <a:gd name="T47" fmla="*/ 1207 h 1762"/>
                <a:gd name="T48" fmla="*/ 4401 w 3368"/>
                <a:gd name="T49" fmla="*/ 1199 h 17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68" h="1762">
                  <a:moveTo>
                    <a:pt x="0" y="1755"/>
                  </a:moveTo>
                  <a:cubicBezTo>
                    <a:pt x="120" y="1751"/>
                    <a:pt x="241" y="1748"/>
                    <a:pt x="320" y="1735"/>
                  </a:cubicBezTo>
                  <a:cubicBezTo>
                    <a:pt x="399" y="1722"/>
                    <a:pt x="416" y="1680"/>
                    <a:pt x="476" y="1679"/>
                  </a:cubicBezTo>
                  <a:cubicBezTo>
                    <a:pt x="536" y="1678"/>
                    <a:pt x="607" y="1720"/>
                    <a:pt x="680" y="1731"/>
                  </a:cubicBezTo>
                  <a:cubicBezTo>
                    <a:pt x="753" y="1742"/>
                    <a:pt x="845" y="1749"/>
                    <a:pt x="916" y="1747"/>
                  </a:cubicBezTo>
                  <a:cubicBezTo>
                    <a:pt x="987" y="1745"/>
                    <a:pt x="1058" y="1750"/>
                    <a:pt x="1108" y="1719"/>
                  </a:cubicBezTo>
                  <a:cubicBezTo>
                    <a:pt x="1158" y="1688"/>
                    <a:pt x="1185" y="1636"/>
                    <a:pt x="1216" y="1559"/>
                  </a:cubicBezTo>
                  <a:cubicBezTo>
                    <a:pt x="1247" y="1482"/>
                    <a:pt x="1269" y="1378"/>
                    <a:pt x="1292" y="1255"/>
                  </a:cubicBezTo>
                  <a:cubicBezTo>
                    <a:pt x="1315" y="1132"/>
                    <a:pt x="1338" y="956"/>
                    <a:pt x="1356" y="823"/>
                  </a:cubicBezTo>
                  <a:cubicBezTo>
                    <a:pt x="1374" y="690"/>
                    <a:pt x="1385" y="572"/>
                    <a:pt x="1400" y="459"/>
                  </a:cubicBezTo>
                  <a:cubicBezTo>
                    <a:pt x="1415" y="346"/>
                    <a:pt x="1431" y="219"/>
                    <a:pt x="1448" y="143"/>
                  </a:cubicBezTo>
                  <a:cubicBezTo>
                    <a:pt x="1465" y="67"/>
                    <a:pt x="1484" y="0"/>
                    <a:pt x="1504" y="3"/>
                  </a:cubicBezTo>
                  <a:cubicBezTo>
                    <a:pt x="1524" y="6"/>
                    <a:pt x="1549" y="88"/>
                    <a:pt x="1568" y="163"/>
                  </a:cubicBezTo>
                  <a:cubicBezTo>
                    <a:pt x="1587" y="238"/>
                    <a:pt x="1602" y="376"/>
                    <a:pt x="1616" y="451"/>
                  </a:cubicBezTo>
                  <a:cubicBezTo>
                    <a:pt x="1630" y="526"/>
                    <a:pt x="1641" y="550"/>
                    <a:pt x="1652" y="611"/>
                  </a:cubicBezTo>
                  <a:cubicBezTo>
                    <a:pt x="1663" y="672"/>
                    <a:pt x="1665" y="744"/>
                    <a:pt x="1680" y="819"/>
                  </a:cubicBezTo>
                  <a:cubicBezTo>
                    <a:pt x="1695" y="894"/>
                    <a:pt x="1715" y="973"/>
                    <a:pt x="1740" y="1063"/>
                  </a:cubicBezTo>
                  <a:cubicBezTo>
                    <a:pt x="1765" y="1153"/>
                    <a:pt x="1790" y="1280"/>
                    <a:pt x="1832" y="1359"/>
                  </a:cubicBezTo>
                  <a:cubicBezTo>
                    <a:pt x="1874" y="1438"/>
                    <a:pt x="1929" y="1498"/>
                    <a:pt x="1992" y="1539"/>
                  </a:cubicBezTo>
                  <a:cubicBezTo>
                    <a:pt x="2055" y="1580"/>
                    <a:pt x="2146" y="1583"/>
                    <a:pt x="2208" y="1603"/>
                  </a:cubicBezTo>
                  <a:cubicBezTo>
                    <a:pt x="2270" y="1623"/>
                    <a:pt x="2309" y="1641"/>
                    <a:pt x="2364" y="1659"/>
                  </a:cubicBezTo>
                  <a:cubicBezTo>
                    <a:pt x="2419" y="1677"/>
                    <a:pt x="2477" y="1699"/>
                    <a:pt x="2536" y="1711"/>
                  </a:cubicBezTo>
                  <a:cubicBezTo>
                    <a:pt x="2595" y="1723"/>
                    <a:pt x="2633" y="1723"/>
                    <a:pt x="2720" y="1731"/>
                  </a:cubicBezTo>
                  <a:cubicBezTo>
                    <a:pt x="2807" y="1739"/>
                    <a:pt x="2952" y="1756"/>
                    <a:pt x="3060" y="1759"/>
                  </a:cubicBezTo>
                  <a:cubicBezTo>
                    <a:pt x="3168" y="1762"/>
                    <a:pt x="3317" y="1749"/>
                    <a:pt x="3368" y="1747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017" name="Text Box 25">
              <a:extLst>
                <a:ext uri="{FF2B5EF4-FFF2-40B4-BE49-F238E27FC236}">
                  <a16:creationId xmlns:a16="http://schemas.microsoft.com/office/drawing/2014/main" id="{758E0108-CECD-9C3D-9D1A-CB9BE0C2F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" y="1473"/>
              <a:ext cx="616" cy="16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2000" b="1">
                  <a:solidFill>
                    <a:srgbClr val="FF3399"/>
                  </a:solidFill>
                  <a:latin typeface="Arial Narrow" panose="020B0606020202030204" pitchFamily="34" charset="0"/>
                </a:rPr>
                <a:t>APC</a:t>
              </a:r>
            </a:p>
          </p:txBody>
        </p:sp>
        <p:sp>
          <p:nvSpPr>
            <p:cNvPr id="85018" name="Text Box 26">
              <a:extLst>
                <a:ext uri="{FF2B5EF4-FFF2-40B4-BE49-F238E27FC236}">
                  <a16:creationId xmlns:a16="http://schemas.microsoft.com/office/drawing/2014/main" id="{B31DE518-B998-3E39-969C-BD14552B2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3253"/>
              <a:ext cx="410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Swiss 721 SWA"/>
                </a:rPr>
                <a:t>Emission Wavelength</a:t>
              </a:r>
              <a:endParaRPr lang="en-US" altLang="el-GR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85019" name="Text Box 27">
              <a:extLst>
                <a:ext uri="{FF2B5EF4-FFF2-40B4-BE49-F238E27FC236}">
                  <a16:creationId xmlns:a16="http://schemas.microsoft.com/office/drawing/2014/main" id="{683DBCFD-528E-2103-CAFB-0A68CB450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90" y="1974"/>
              <a:ext cx="193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l-GR" sz="1800">
                  <a:latin typeface="Swiss 721 SWA"/>
                </a:rPr>
                <a:t>Relative Fluorescence</a:t>
              </a:r>
              <a:endParaRPr lang="en-US" altLang="el-GR" sz="18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8"/>
    </mc:Choice>
    <mc:Fallback xmlns="">
      <p:transition spd="slow" advTm="22208"/>
    </mc:Fallback>
  </mc:AlternateContent>
  <p:extLst>
    <p:ext uri="{3A86A75C-4F4B-4683-9AE1-C65F6400EC91}">
      <p14:laserTraceLst xmlns:p14="http://schemas.microsoft.com/office/powerpoint/2010/main">
        <p14:tracePtLst>
          <p14:tracePt t="6118" x="7477125" y="5680075"/>
          <p14:tracePt t="6125" x="7329488" y="5522913"/>
          <p14:tracePt t="6133" x="7102475" y="5260975"/>
          <p14:tracePt t="6142" x="6875463" y="4981575"/>
          <p14:tracePt t="6149" x="6648450" y="4667250"/>
          <p14:tracePt t="6157" x="6369050" y="4344988"/>
          <p14:tracePt t="6165" x="6107113" y="4040188"/>
          <p14:tracePt t="6173" x="5880100" y="3778250"/>
          <p14:tracePt t="6181" x="5662613" y="3559175"/>
          <p14:tracePt t="6189" x="5445125" y="3359150"/>
          <p14:tracePt t="6196" x="5270500" y="3236913"/>
          <p14:tracePt t="6204" x="5121275" y="3124200"/>
          <p14:tracePt t="6212" x="4956175" y="3036888"/>
          <p14:tracePt t="6221" x="4824413" y="2974975"/>
          <p14:tracePt t="6228" x="4702175" y="2922588"/>
          <p14:tracePt t="6237" x="4597400" y="2879725"/>
          <p14:tracePt t="6244" x="4511675" y="2844800"/>
          <p14:tracePt t="6254" x="4432300" y="2765425"/>
          <p14:tracePt t="6260" x="4362450" y="2713038"/>
          <p14:tracePt t="6268" x="4257675" y="2635250"/>
          <p14:tracePt t="6276" x="4144963" y="2547938"/>
          <p14:tracePt t="6284" x="4048125" y="2451100"/>
          <p14:tracePt t="6292" x="3987800" y="2338388"/>
          <p14:tracePt t="6300" x="3952875" y="2278063"/>
          <p14:tracePt t="6309" x="3943350" y="2251075"/>
          <p14:tracePt t="6429" x="4030663" y="2278063"/>
          <p14:tracePt t="6438" x="4170363" y="2303463"/>
          <p14:tracePt t="6445" x="4371975" y="2320925"/>
          <p14:tracePt t="6455" x="4606925" y="2320925"/>
          <p14:tracePt t="6461" x="4886325" y="2320925"/>
          <p14:tracePt t="6469" x="5165725" y="2320925"/>
          <p14:tracePt t="6477" x="5470525" y="2311400"/>
          <p14:tracePt t="6485" x="5767388" y="2278063"/>
          <p14:tracePt t="6493" x="5994400" y="2243138"/>
          <p14:tracePt t="6501" x="6203950" y="2190750"/>
          <p14:tracePt t="6509" x="6308725" y="2138363"/>
          <p14:tracePt t="6518" x="6421438" y="2093913"/>
          <p14:tracePt t="6525" x="6508750" y="2051050"/>
          <p14:tracePt t="6533" x="6588125" y="2006600"/>
          <p14:tracePt t="6542" x="6648450" y="1971675"/>
          <p14:tracePt t="6549" x="6692900" y="1936750"/>
          <p14:tracePt t="6558" x="6745288" y="1919288"/>
          <p14:tracePt t="6565" x="6780213" y="1884363"/>
          <p14:tracePt t="6581" x="6780213" y="1876425"/>
          <p14:tracePt t="6589" x="6780213" y="1841500"/>
          <p14:tracePt t="6597" x="6780213" y="1831975"/>
          <p14:tracePt t="6606" x="6780213" y="1797050"/>
          <p14:tracePt t="6613" x="6780213" y="1789113"/>
          <p14:tracePt t="6623" x="6780213" y="1762125"/>
          <p14:tracePt t="6629" x="6780213" y="1727200"/>
          <p14:tracePt t="6639" x="6780213" y="1709738"/>
          <p14:tracePt t="6645" x="6780213" y="1684338"/>
          <p14:tracePt t="6656" x="6780213" y="1666875"/>
          <p14:tracePt t="6669" x="6780213" y="1657350"/>
          <p14:tracePt t="6678" x="6780213" y="1631950"/>
          <p14:tracePt t="6685" x="6780213" y="1614488"/>
          <p14:tracePt t="6693" x="6780213" y="1597025"/>
          <p14:tracePt t="6701" x="6805613" y="1570038"/>
          <p14:tracePt t="6709" x="6832600" y="1552575"/>
          <p14:tracePt t="6717" x="6875463" y="1544638"/>
          <p14:tracePt t="6725" x="6900863" y="1535113"/>
          <p14:tracePt t="6733" x="6918325" y="1509713"/>
          <p14:tracePt t="6741" x="6935788" y="1500188"/>
          <p14:tracePt t="6758" x="6945313" y="1492250"/>
          <p14:tracePt t="6781" x="6953250" y="1482725"/>
          <p14:tracePt t="6942" x="6935788" y="1482725"/>
          <p14:tracePt t="6949" x="6935788" y="1492250"/>
          <p14:tracePt t="6958" x="6935788" y="1517650"/>
          <p14:tracePt t="6965" x="6927850" y="1552575"/>
          <p14:tracePt t="6973" x="6927850" y="1579563"/>
          <p14:tracePt t="6981" x="6918325" y="1614488"/>
          <p14:tracePt t="6989" x="6892925" y="1657350"/>
          <p14:tracePt t="6997" x="6892925" y="1684338"/>
          <p14:tracePt t="7005" x="6883400" y="1727200"/>
          <p14:tracePt t="7013" x="6883400" y="1744663"/>
          <p14:tracePt t="7023" x="6883400" y="1789113"/>
          <p14:tracePt t="7029" x="6883400" y="1824038"/>
          <p14:tracePt t="7040" x="6875463" y="1858963"/>
          <p14:tracePt t="7045" x="6875463" y="1884363"/>
          <p14:tracePt t="7056" x="6865938" y="1919288"/>
          <p14:tracePt t="7062" x="6840538" y="1954213"/>
          <p14:tracePt t="7072" x="6840538" y="1989138"/>
          <p14:tracePt t="7077" x="6840538" y="2006600"/>
          <p14:tracePt t="7086" x="6840538" y="2058988"/>
          <p14:tracePt t="7094" x="6840538" y="2093913"/>
          <p14:tracePt t="7101" x="6840538" y="2128838"/>
          <p14:tracePt t="7109" x="6840538" y="2163763"/>
          <p14:tracePt t="7117" x="6840538" y="2216150"/>
          <p14:tracePt t="7125" x="6840538" y="2233613"/>
          <p14:tracePt t="7133" x="6840538" y="2278063"/>
          <p14:tracePt t="7141" x="6840538" y="2320925"/>
          <p14:tracePt t="7149" x="6840538" y="2363788"/>
          <p14:tracePt t="7157" x="6840538" y="2398713"/>
          <p14:tracePt t="7165" x="6840538" y="2451100"/>
          <p14:tracePt t="7173" x="6840538" y="2495550"/>
          <p14:tracePt t="7181" x="6840538" y="2538413"/>
          <p14:tracePt t="7189" x="6840538" y="2600325"/>
          <p14:tracePt t="7197" x="6850063" y="2652713"/>
          <p14:tracePt t="7205" x="6850063" y="2705100"/>
          <p14:tracePt t="7213" x="6858000" y="2747963"/>
          <p14:tracePt t="7222" x="6865938" y="2800350"/>
          <p14:tracePt t="7229" x="6865938" y="2862263"/>
          <p14:tracePt t="7239" x="6892925" y="2914650"/>
          <p14:tracePt t="7245" x="6892925" y="2974975"/>
          <p14:tracePt t="7256" x="6900863" y="3044825"/>
          <p14:tracePt t="7261" x="6910388" y="3106738"/>
          <p14:tracePt t="7270" x="6918325" y="3184525"/>
          <p14:tracePt t="7277" x="6935788" y="3271838"/>
          <p14:tracePt t="7285" x="6945313" y="3324225"/>
          <p14:tracePt t="7293" x="6945313" y="3411538"/>
          <p14:tracePt t="7301" x="6945313" y="3498850"/>
          <p14:tracePt t="7309" x="6945313" y="3586163"/>
          <p14:tracePt t="7317" x="6945313" y="3673475"/>
          <p14:tracePt t="7325" x="6945313" y="3751263"/>
          <p14:tracePt t="7333" x="6945313" y="3838575"/>
          <p14:tracePt t="7341" x="6945313" y="3917950"/>
          <p14:tracePt t="7349" x="6945313" y="4013200"/>
          <p14:tracePt t="7357" x="6945313" y="4092575"/>
          <p14:tracePt t="7365" x="6945313" y="4179888"/>
          <p14:tracePt t="7373" x="6945313" y="4257675"/>
          <p14:tracePt t="7381" x="6945313" y="4354513"/>
          <p14:tracePt t="7389" x="6945313" y="4441825"/>
          <p14:tracePt t="7397" x="6945313" y="4529138"/>
          <p14:tracePt t="7406" x="6945313" y="4614863"/>
          <p14:tracePt t="7424" x="6945313" y="4799013"/>
          <p14:tracePt t="7429" x="6945313" y="4894263"/>
          <p14:tracePt t="7439" x="6945313" y="4999038"/>
          <p14:tracePt t="7445" x="6927850" y="5068888"/>
          <p14:tracePt t="7456" x="6918325" y="5183188"/>
          <p14:tracePt t="7461" x="6892925" y="5260975"/>
          <p14:tracePt t="7473" x="6892925" y="5330825"/>
          <p14:tracePt t="7477" x="6892925" y="5410200"/>
          <p14:tracePt t="7485" x="6892925" y="5497513"/>
          <p14:tracePt t="7493" x="6892925" y="5549900"/>
          <p14:tracePt t="7501" x="6892925" y="5619750"/>
          <p14:tracePt t="7509" x="6892925" y="5672138"/>
          <p14:tracePt t="7517" x="6892925" y="5722938"/>
          <p14:tracePt t="7525" x="6892925" y="5767388"/>
          <p14:tracePt t="7533" x="6892925" y="5802313"/>
          <p14:tracePt t="7541" x="6892925" y="5810250"/>
          <p14:tracePt t="7549" x="6892925" y="5827713"/>
          <p14:tracePt t="7630" x="6892925" y="5819775"/>
          <p14:tracePt t="7638" x="6892925" y="5767388"/>
          <p14:tracePt t="7645" x="6910388" y="5697538"/>
          <p14:tracePt t="7655" x="6918325" y="5627688"/>
          <p14:tracePt t="7661" x="6945313" y="5522913"/>
          <p14:tracePt t="7672" x="6945313" y="5453063"/>
          <p14:tracePt t="7677" x="6953250" y="5365750"/>
          <p14:tracePt t="7686" x="6953250" y="5278438"/>
          <p14:tracePt t="7693" x="6962775" y="5165725"/>
          <p14:tracePt t="7702" x="6962775" y="5086350"/>
          <p14:tracePt t="7710" x="6962775" y="4981575"/>
          <p14:tracePt t="7717" x="6980238" y="4886325"/>
          <p14:tracePt t="7725" x="6980238" y="4772025"/>
          <p14:tracePt t="7733" x="6980238" y="4667250"/>
          <p14:tracePt t="7741" x="6980238" y="4564063"/>
          <p14:tracePt t="7749" x="6980238" y="4459288"/>
          <p14:tracePt t="7757" x="6980238" y="4344988"/>
          <p14:tracePt t="7766" x="6980238" y="4240213"/>
          <p14:tracePt t="7773" x="6980238" y="4152900"/>
          <p14:tracePt t="7781" x="6980238" y="4057650"/>
          <p14:tracePt t="7788" x="6980238" y="3952875"/>
          <p14:tracePt t="7797" x="6980238" y="3856038"/>
          <p14:tracePt t="7805" x="6980238" y="3778250"/>
          <p14:tracePt t="7813" x="6980238" y="3690938"/>
          <p14:tracePt t="7823" x="6980238" y="3621088"/>
          <p14:tracePt t="7829" x="6980238" y="3516313"/>
          <p14:tracePt t="7839" x="6980238" y="3429000"/>
          <p14:tracePt t="7845" x="6980238" y="3341688"/>
          <p14:tracePt t="7855" x="6980238" y="3271838"/>
          <p14:tracePt t="7861" x="6980238" y="3184525"/>
          <p14:tracePt t="7872" x="6980238" y="3097213"/>
          <p14:tracePt t="7877" x="6980238" y="3019425"/>
          <p14:tracePt t="7886" x="6980238" y="2932113"/>
          <p14:tracePt t="7893" x="6980238" y="2852738"/>
          <p14:tracePt t="7902" x="6980238" y="2765425"/>
          <p14:tracePt t="7909" x="6980238" y="2705100"/>
          <p14:tracePt t="7918" x="6980238" y="2635250"/>
          <p14:tracePt t="7925" x="6980238" y="2547938"/>
          <p14:tracePt t="7933" x="6980238" y="2495550"/>
          <p14:tracePt t="7941" x="6980238" y="2425700"/>
          <p14:tracePt t="7949" x="6980238" y="2355850"/>
          <p14:tracePt t="7957" x="6980238" y="2278063"/>
          <p14:tracePt t="7965" x="6980238" y="2198688"/>
          <p14:tracePt t="7973" x="6980238" y="2146300"/>
          <p14:tracePt t="7981" x="6980238" y="2068513"/>
          <p14:tracePt t="7989" x="6980238" y="2006600"/>
          <p14:tracePt t="7997" x="6980238" y="1946275"/>
          <p14:tracePt t="8005" x="6980238" y="1884363"/>
          <p14:tracePt t="8013" x="6980238" y="1831975"/>
          <p14:tracePt t="8023" x="6980238" y="1789113"/>
          <p14:tracePt t="8029" x="6980238" y="1762125"/>
          <p14:tracePt t="8039" x="6980238" y="1727200"/>
          <p14:tracePt t="8045" x="6980238" y="1709738"/>
          <p14:tracePt t="8056" x="6980238" y="1684338"/>
          <p14:tracePt t="8072" x="6980238" y="1674813"/>
          <p14:tracePt t="8158" x="6980238" y="1657350"/>
          <p14:tracePt t="8165" x="6980238" y="1622425"/>
          <p14:tracePt t="8173" x="6988175" y="1597025"/>
          <p14:tracePt t="8181" x="6997700" y="1579563"/>
          <p14:tracePt t="8189" x="6997700" y="1552575"/>
          <p14:tracePt t="8197" x="6997700" y="1527175"/>
          <p14:tracePt t="8206" x="6997700" y="1500188"/>
          <p14:tracePt t="8213" x="6997700" y="1465263"/>
          <p14:tracePt t="8223" x="6997700" y="1457325"/>
          <p14:tracePt t="8229" x="6997700" y="1439863"/>
          <p14:tracePt t="8239" x="6997700" y="1412875"/>
          <p14:tracePt t="8318" x="6997700" y="1430338"/>
          <p14:tracePt t="8325" x="6997700" y="1509713"/>
          <p14:tracePt t="8333" x="6997700" y="1570038"/>
          <p14:tracePt t="8341" x="6997700" y="1657350"/>
          <p14:tracePt t="8349" x="6997700" y="1744663"/>
          <p14:tracePt t="8357" x="6997700" y="1831975"/>
          <p14:tracePt t="8365" x="6997700" y="1919288"/>
          <p14:tracePt t="8373" x="6997700" y="2016125"/>
          <p14:tracePt t="8381" x="6997700" y="2120900"/>
          <p14:tracePt t="8389" x="6997700" y="2216150"/>
          <p14:tracePt t="8397" x="6997700" y="2311400"/>
          <p14:tracePt t="8405" x="6997700" y="2390775"/>
          <p14:tracePt t="8413" x="6997700" y="2486025"/>
          <p14:tracePt t="8424" x="7005638" y="2565400"/>
          <p14:tracePt t="8429" x="7032625" y="2660650"/>
          <p14:tracePt t="8439" x="7032625" y="2757488"/>
          <p14:tracePt t="8445" x="7050088" y="2835275"/>
          <p14:tracePt t="8455" x="7067550" y="2932113"/>
          <p14:tracePt t="8461" x="7067550" y="3036888"/>
          <p14:tracePt t="8473" x="7067550" y="3106738"/>
          <p14:tracePt t="8477" x="7067550" y="3211513"/>
          <p14:tracePt t="8486" x="7067550" y="3298825"/>
          <p14:tracePt t="8493" x="7075488" y="3386138"/>
          <p14:tracePt t="8502" x="7085013" y="3481388"/>
          <p14:tracePt t="8509" x="7085013" y="3576638"/>
          <p14:tracePt t="8518" x="7085013" y="3673475"/>
          <p14:tracePt t="8525" x="7085013" y="3760788"/>
          <p14:tracePt t="8533" x="7085013" y="3873500"/>
          <p14:tracePt t="8541" x="7085013" y="3970338"/>
          <p14:tracePt t="8549" x="7085013" y="4065588"/>
          <p14:tracePt t="8557" x="7085013" y="4144963"/>
          <p14:tracePt t="8565" x="7085013" y="4232275"/>
          <p14:tracePt t="8573" x="7085013" y="4310063"/>
          <p14:tracePt t="8581" x="7085013" y="4397375"/>
          <p14:tracePt t="8589" x="7119938" y="4459288"/>
          <p14:tracePt t="8597" x="7119938" y="4529138"/>
          <p14:tracePt t="8605" x="7127875" y="4606925"/>
          <p14:tracePt t="8613" x="7127875" y="4649788"/>
          <p14:tracePt t="8622" x="7137400" y="4694238"/>
          <p14:tracePt t="8629" x="7137400" y="4737100"/>
          <p14:tracePt t="8638" x="7137400" y="4746625"/>
          <p14:tracePt t="8645" x="7162800" y="4781550"/>
          <p14:tracePt t="8655" x="7162800" y="4789488"/>
          <p14:tracePt t="8672" x="7162800" y="4799013"/>
          <p14:tracePt t="8677" x="7162800" y="4824413"/>
          <p14:tracePt t="8693" x="7162800" y="4833938"/>
          <p14:tracePt t="8709" x="7162800" y="4841875"/>
          <p14:tracePt t="8725" x="7162800" y="4851400"/>
          <p14:tracePt t="8749" x="7162800" y="4876800"/>
          <p14:tracePt t="8797" x="7162800" y="4886325"/>
          <p14:tracePt t="8813" x="7162800" y="4894263"/>
          <p14:tracePt t="8830" x="7162800" y="4911725"/>
          <p14:tracePt t="8838" x="7162800" y="4921250"/>
          <p14:tracePt t="8845" x="7162800" y="4938713"/>
          <p14:tracePt t="8856" x="7162800" y="4956175"/>
          <p14:tracePt t="8863" x="7162800" y="4964113"/>
          <p14:tracePt t="8872" x="7162800" y="4973638"/>
          <p14:tracePt t="8877" x="7162800" y="4981575"/>
          <p14:tracePt t="8886" x="7162800" y="4999038"/>
          <p14:tracePt t="8902" x="7162800" y="5008563"/>
          <p14:tracePt t="8917" x="7154863" y="5016500"/>
          <p14:tracePt t="14526" x="7050088" y="4991100"/>
          <p14:tracePt t="14533" x="6840538" y="4894263"/>
          <p14:tracePt t="14541" x="6623050" y="4772025"/>
          <p14:tracePt t="14550" x="6403975" y="4649788"/>
          <p14:tracePt t="14557" x="6211888" y="4554538"/>
          <p14:tracePt t="14565" x="6019800" y="4476750"/>
          <p14:tracePt t="14573" x="5872163" y="4424363"/>
          <p14:tracePt t="14581" x="5740400" y="4379913"/>
          <p14:tracePt t="14589" x="5645150" y="4362450"/>
          <p14:tracePt t="14597" x="5584825" y="4344988"/>
          <p14:tracePt t="14606" x="5540375" y="4344988"/>
          <p14:tracePt t="14613" x="5532438" y="4337050"/>
          <p14:tracePt t="14742" x="5427663" y="4275138"/>
          <p14:tracePt t="14749" x="5270500" y="4187825"/>
          <p14:tracePt t="14757" x="5121275" y="4110038"/>
          <p14:tracePt t="14765" x="4921250" y="4022725"/>
          <p14:tracePt t="14773" x="4694238" y="3970338"/>
          <p14:tracePt t="14781" x="4519613" y="3900488"/>
          <p14:tracePt t="14789" x="4354513" y="3848100"/>
          <p14:tracePt t="14797" x="4187825" y="3768725"/>
          <p14:tracePt t="14806" x="4040188" y="3681413"/>
          <p14:tracePt t="14813" x="3883025" y="3586163"/>
          <p14:tracePt t="14821" x="3725863" y="3506788"/>
          <p14:tracePt t="14829" x="3533775" y="3421063"/>
          <p14:tracePt t="14837" x="3316288" y="3341688"/>
          <p14:tracePt t="14845" x="3097213" y="3281363"/>
          <p14:tracePt t="14854" x="2862263" y="3228975"/>
          <p14:tracePt t="14861" x="2660650" y="3167063"/>
          <p14:tracePt t="14871" x="2443163" y="3141663"/>
          <p14:tracePt t="14877" x="2251075" y="3114675"/>
          <p14:tracePt t="14887" x="2068513" y="3079750"/>
          <p14:tracePt t="14893" x="1911350" y="3062288"/>
          <p14:tracePt t="14905" x="1744663" y="3036888"/>
          <p14:tracePt t="14909" x="1639888" y="3027363"/>
          <p14:tracePt t="14918" x="1527175" y="3019425"/>
          <p14:tracePt t="14925" x="1474788" y="2992438"/>
          <p14:tracePt t="14934" x="1422400" y="2984500"/>
          <p14:tracePt t="14941" x="1377950" y="2984500"/>
          <p14:tracePt t="14949" x="1370013" y="2984500"/>
          <p14:tracePt t="14957" x="1325563" y="2984500"/>
          <p14:tracePt t="14965" x="1282700" y="2984500"/>
          <p14:tracePt t="14973" x="1255713" y="2974975"/>
          <p14:tracePt t="14981" x="1220788" y="2974975"/>
          <p14:tracePt t="14989" x="1177925" y="2974975"/>
          <p14:tracePt t="14997" x="1160463" y="2974975"/>
          <p14:tracePt t="15005" x="1150938" y="2974975"/>
          <p14:tracePt t="15013" x="1108075" y="2992438"/>
          <p14:tracePt t="15022" x="1082675" y="3019425"/>
          <p14:tracePt t="15029" x="1047750" y="3079750"/>
          <p14:tracePt t="15037" x="1030288" y="3097213"/>
          <p14:tracePt t="15045" x="1003300" y="3141663"/>
          <p14:tracePt t="15054" x="985838" y="3194050"/>
          <p14:tracePt t="15061" x="985838" y="3219450"/>
          <p14:tracePt t="15071" x="977900" y="3236913"/>
          <p14:tracePt t="15077" x="977900" y="3254375"/>
          <p14:tracePt t="15192" x="977900" y="3201988"/>
          <p14:tracePt t="15197" x="977900" y="3097213"/>
          <p14:tracePt t="15206" x="977900" y="2984500"/>
          <p14:tracePt t="15213" x="950913" y="2897188"/>
          <p14:tracePt t="15223" x="908050" y="2862263"/>
          <p14:tracePt t="15229" x="890588" y="2844800"/>
          <p14:tracePt t="15237" x="846138" y="2835275"/>
          <p14:tracePt t="15245" x="828675" y="2817813"/>
          <p14:tracePt t="15255" x="820738" y="2809875"/>
          <p14:tracePt t="15271" x="820738" y="2800350"/>
          <p14:tracePt t="15277" x="820738" y="2757488"/>
          <p14:tracePt t="15287" x="820738" y="2705100"/>
          <p14:tracePt t="15293" x="820738" y="2660650"/>
          <p14:tracePt t="15304" x="846138" y="2617788"/>
          <p14:tracePt t="15309" x="898525" y="2555875"/>
          <p14:tracePt t="15320" x="960438" y="2530475"/>
          <p14:tracePt t="15325" x="1020763" y="2468563"/>
          <p14:tracePt t="15333" x="1055688" y="2451100"/>
          <p14:tracePt t="15341" x="1090613" y="2416175"/>
          <p14:tracePt t="15350" x="1117600" y="2363788"/>
          <p14:tracePt t="15357" x="1117600" y="2338388"/>
          <p14:tracePt t="15365" x="1117600" y="2311400"/>
          <p14:tracePt t="15373" x="1117600" y="2268538"/>
          <p14:tracePt t="15381" x="1117600" y="2233613"/>
          <p14:tracePt t="15389" x="1117600" y="2208213"/>
          <p14:tracePt t="15397" x="1135063" y="2163763"/>
          <p14:tracePt t="15405" x="1135063" y="2155825"/>
          <p14:tracePt t="15413" x="1135063" y="2146300"/>
          <p14:tracePt t="15421" x="1135063" y="2111375"/>
          <p14:tracePt t="15437" x="1135063" y="2103438"/>
          <p14:tracePt t="15445" x="1135063" y="2093913"/>
          <p14:tracePt t="15461" x="1143000" y="2058988"/>
          <p14:tracePt t="15493" x="1150938" y="2051050"/>
          <p14:tracePt t="15503" x="1160463" y="2051050"/>
          <p14:tracePt t="15509" x="1177925" y="2051050"/>
          <p14:tracePt t="15520" x="1185863" y="2033588"/>
          <p14:tracePt t="15525" x="1220788" y="2033588"/>
          <p14:tracePt t="15534" x="1230313" y="2033588"/>
          <p14:tracePt t="15541" x="1238250" y="2024063"/>
          <p14:tracePt t="15654" x="1282700" y="2016125"/>
          <p14:tracePt t="15661" x="1290638" y="2006600"/>
          <p14:tracePt t="15672" x="1325563" y="1989138"/>
          <p14:tracePt t="15677" x="1352550" y="1989138"/>
          <p14:tracePt t="15687" x="1377950" y="1981200"/>
          <p14:tracePt t="15704" x="1404938" y="1981200"/>
          <p14:tracePt t="15709" x="1412875" y="1971675"/>
          <p14:tracePt t="15813" x="1422400" y="1971675"/>
          <p14:tracePt t="15821" x="1439863" y="1971675"/>
          <p14:tracePt t="16110" x="1447800" y="1998663"/>
          <p14:tracePt t="16117" x="1457325" y="2016125"/>
          <p14:tracePt t="16125" x="1457325" y="2051050"/>
          <p14:tracePt t="16134" x="1465263" y="2076450"/>
          <p14:tracePt t="16141" x="1465263" y="2120900"/>
          <p14:tracePt t="16150" x="1465263" y="2173288"/>
          <p14:tracePt t="16158" x="1492250" y="2208213"/>
          <p14:tracePt t="16165" x="1492250" y="2233613"/>
          <p14:tracePt t="16173" x="1492250" y="2303463"/>
          <p14:tracePt t="16182" x="1492250" y="2381250"/>
          <p14:tracePt t="16189" x="1492250" y="2443163"/>
          <p14:tracePt t="16197" x="1492250" y="2530475"/>
          <p14:tracePt t="16205" x="1492250" y="2617788"/>
          <p14:tracePt t="16213" x="1492250" y="2730500"/>
          <p14:tracePt t="16221" x="1492250" y="2817813"/>
          <p14:tracePt t="16229" x="1482725" y="2914650"/>
          <p14:tracePt t="16237" x="1430338" y="3044825"/>
          <p14:tracePt t="16245" x="1422400" y="3167063"/>
          <p14:tracePt t="16254" x="1377950" y="3281363"/>
          <p14:tracePt t="16261" x="1352550" y="3411538"/>
          <p14:tracePt t="16270" x="1325563" y="3533775"/>
          <p14:tracePt t="16277" x="1282700" y="3646488"/>
          <p14:tracePt t="16287" x="1255713" y="3743325"/>
          <p14:tracePt t="16293" x="1220788" y="3830638"/>
          <p14:tracePt t="16303" x="1212850" y="3890963"/>
          <p14:tracePt t="16309" x="1195388" y="3935413"/>
          <p14:tracePt t="16320" x="1195388" y="3970338"/>
          <p14:tracePt t="16325" x="1177925" y="3978275"/>
          <p14:tracePt t="16773" x="1203325" y="3970338"/>
          <p14:tracePt t="16781" x="1220788" y="3952875"/>
          <p14:tracePt t="16789" x="1238250" y="3943350"/>
          <p14:tracePt t="16797" x="1273175" y="3935413"/>
          <p14:tracePt t="16805" x="1290638" y="3908425"/>
          <p14:tracePt t="16813" x="1317625" y="3900488"/>
          <p14:tracePt t="16822" x="1335088" y="3890963"/>
          <p14:tracePt t="16829" x="1352550" y="3883025"/>
          <p14:tracePt t="16837" x="1370013" y="3883025"/>
          <p14:tracePt t="16845" x="1395413" y="3856038"/>
          <p14:tracePt t="16854" x="1439863" y="3848100"/>
          <p14:tracePt t="16861" x="1482725" y="3821113"/>
          <p14:tracePt t="16870" x="1527175" y="3803650"/>
          <p14:tracePt t="16877" x="1552575" y="3795713"/>
          <p14:tracePt t="16887" x="1587500" y="3778250"/>
          <p14:tracePt t="16893" x="1614488" y="3768725"/>
          <p14:tracePt t="16903" x="1622425" y="3768725"/>
          <p14:tracePt t="16920" x="1657350" y="3760788"/>
          <p14:tracePt t="16933" x="1666875" y="3751263"/>
          <p14:tracePt t="16941" x="1674813" y="3733800"/>
          <p14:tracePt t="16973" x="1674813" y="3708400"/>
          <p14:tracePt t="16981" x="1684338" y="3690938"/>
          <p14:tracePt t="16997" x="1684338" y="3681413"/>
          <p14:tracePt t="17013" x="1684338" y="3673475"/>
          <p14:tracePt t="17118" x="1684338" y="3646488"/>
          <p14:tracePt t="17125" x="1649413" y="3621088"/>
          <p14:tracePt t="17133" x="1587500" y="3586163"/>
          <p14:tracePt t="17142" x="1527175" y="3576638"/>
          <p14:tracePt t="17150" x="1482725" y="3559175"/>
          <p14:tracePt t="17157" x="1430338" y="3551238"/>
          <p14:tracePt t="17165" x="1387475" y="3533775"/>
          <p14:tracePt t="17173" x="1352550" y="3516313"/>
          <p14:tracePt t="17182" x="1335088" y="3506788"/>
          <p14:tracePt t="17189" x="1308100" y="3506788"/>
          <p14:tracePt t="17197" x="1290638" y="3498850"/>
          <p14:tracePt t="17205" x="1282700" y="3489325"/>
          <p14:tracePt t="17213" x="1265238" y="3471863"/>
          <p14:tracePt t="17222" x="1255713" y="3454400"/>
          <p14:tracePt t="17229" x="1255713" y="3429000"/>
          <p14:tracePt t="17237" x="1255713" y="3403600"/>
          <p14:tracePt t="17245" x="1255713" y="3359150"/>
          <p14:tracePt t="17254" x="1255713" y="3316288"/>
          <p14:tracePt t="17262" x="1255713" y="3289300"/>
          <p14:tracePt t="17270" x="1255713" y="3246438"/>
          <p14:tracePt t="17277" x="1273175" y="3201988"/>
          <p14:tracePt t="17286" x="1282700" y="3159125"/>
          <p14:tracePt t="17293" x="1290638" y="3124200"/>
          <p14:tracePt t="17304" x="1290638" y="3071813"/>
          <p14:tracePt t="17309" x="1308100" y="3027363"/>
          <p14:tracePt t="17319" x="1325563" y="2984500"/>
          <p14:tracePt t="17325" x="1325563" y="2967038"/>
          <p14:tracePt t="17333" x="1325563" y="2932113"/>
          <p14:tracePt t="17341" x="1325563" y="2887663"/>
          <p14:tracePt t="17350" x="1325563" y="2862263"/>
          <p14:tracePt t="17357" x="1325563" y="2809875"/>
          <p14:tracePt t="17365" x="1325563" y="2765425"/>
          <p14:tracePt t="17373" x="1325563" y="2722563"/>
          <p14:tracePt t="17382" x="1325563" y="2687638"/>
          <p14:tracePt t="17389" x="1325563" y="2643188"/>
          <p14:tracePt t="17397" x="1325563" y="2600325"/>
          <p14:tracePt t="17405" x="1325563" y="2582863"/>
          <p14:tracePt t="17413" x="1325563" y="2547938"/>
          <p14:tracePt t="17422" x="1325563" y="2503488"/>
          <p14:tracePt t="17429" x="1325563" y="2486025"/>
          <p14:tracePt t="17437" x="1325563" y="2443163"/>
          <p14:tracePt t="17445" x="1325563" y="2416175"/>
          <p14:tracePt t="17454" x="1325563" y="2398713"/>
          <p14:tracePt t="17461" x="1325563" y="2373313"/>
          <p14:tracePt t="17470" x="1325563" y="2355850"/>
          <p14:tracePt t="17477" x="1335088" y="2320925"/>
          <p14:tracePt t="17486" x="1352550" y="2311400"/>
          <p14:tracePt t="17493" x="1360488" y="2268538"/>
          <p14:tracePt t="17504" x="1377950" y="2243138"/>
          <p14:tracePt t="17509" x="1395413" y="2225675"/>
          <p14:tracePt t="17520" x="1404938" y="2208213"/>
          <p14:tracePt t="17525" x="1412875" y="2163763"/>
          <p14:tracePt t="17534" x="1439863" y="2155825"/>
          <p14:tracePt t="17541" x="1447800" y="2146300"/>
          <p14:tracePt t="17549" x="1457325" y="2138363"/>
          <p14:tracePt t="17565" x="1465263" y="2111375"/>
          <p14:tracePt t="17646" x="1492250" y="2111375"/>
          <p14:tracePt t="17654" x="1527175" y="2138363"/>
          <p14:tracePt t="17662" x="1570038" y="2181225"/>
          <p14:tracePt t="17672" x="1614488" y="2251075"/>
          <p14:tracePt t="17677" x="1631950" y="2311400"/>
          <p14:tracePt t="17688" x="1666875" y="2363788"/>
          <p14:tracePt t="17693" x="1709738" y="2433638"/>
          <p14:tracePt t="17706" x="1727200" y="2495550"/>
          <p14:tracePt t="17710" x="1754188" y="2565400"/>
          <p14:tracePt t="17723" x="1771650" y="2608263"/>
          <p14:tracePt t="17727" x="1789113" y="2670175"/>
          <p14:tracePt t="17734" x="1797050" y="2713038"/>
          <p14:tracePt t="17742" x="1814513" y="2757488"/>
          <p14:tracePt t="17750" x="1831975" y="2792413"/>
          <p14:tracePt t="17758" x="1831975" y="2827338"/>
          <p14:tracePt t="17765" x="1841500" y="2844800"/>
          <p14:tracePt t="17773" x="1841500" y="2870200"/>
          <p14:tracePt t="17782" x="1849438" y="2879725"/>
          <p14:tracePt t="17790" x="1849438" y="2914650"/>
          <p14:tracePt t="17797" x="1849438" y="2922588"/>
          <p14:tracePt t="17805" x="1876425" y="2957513"/>
          <p14:tracePt t="17813" x="1884363" y="2974975"/>
          <p14:tracePt t="17821" x="1884363" y="3001963"/>
          <p14:tracePt t="17829" x="1884363" y="3036888"/>
          <p14:tracePt t="17838" x="1893888" y="3054350"/>
          <p14:tracePt t="17845" x="1901825" y="3089275"/>
          <p14:tracePt t="17853" x="1901825" y="3097213"/>
          <p14:tracePt t="17861" x="1928813" y="3132138"/>
          <p14:tracePt t="17870" x="1928813" y="3167063"/>
          <p14:tracePt t="17877" x="1946275" y="3211513"/>
          <p14:tracePt t="17886" x="1963738" y="3236913"/>
          <p14:tracePt t="17893" x="1981200" y="3271838"/>
          <p14:tracePt t="17903" x="1989138" y="3316288"/>
          <p14:tracePt t="17909" x="2006600" y="3368675"/>
          <p14:tracePt t="17920" x="2016125" y="3403600"/>
          <p14:tracePt t="17925" x="2016125" y="3436938"/>
          <p14:tracePt t="17933" x="2033588" y="3489325"/>
          <p14:tracePt t="17941" x="2058988" y="3541713"/>
          <p14:tracePt t="17950" x="2058988" y="3586163"/>
          <p14:tracePt t="17957" x="2058988" y="3646488"/>
          <p14:tracePt t="17965" x="2068513" y="3698875"/>
          <p14:tracePt t="17973" x="2076450" y="3751263"/>
          <p14:tracePt t="17982" x="2093913" y="3786188"/>
          <p14:tracePt t="17989" x="2093913" y="3830638"/>
          <p14:tracePt t="17997" x="2103438" y="3865563"/>
          <p14:tracePt t="18006" x="2103438" y="3890963"/>
          <p14:tracePt t="18013" x="2111375" y="3935413"/>
          <p14:tracePt t="18022" x="2111375" y="3960813"/>
          <p14:tracePt t="18029" x="2111375" y="3978275"/>
          <p14:tracePt t="18038" x="2111375" y="4013200"/>
          <p14:tracePt t="18045" x="2111375" y="4040188"/>
          <p14:tracePt t="18054" x="2120900" y="4065588"/>
          <p14:tracePt t="18061" x="2120900" y="4092575"/>
          <p14:tracePt t="18070" x="2120900" y="4127500"/>
          <p14:tracePt t="18077" x="2146300" y="4152900"/>
          <p14:tracePt t="18086" x="2146300" y="4179888"/>
          <p14:tracePt t="18093" x="2163763" y="4222750"/>
          <p14:tracePt t="18103" x="2163763" y="4232275"/>
          <p14:tracePt t="18109" x="2181225" y="4257675"/>
          <p14:tracePt t="18120" x="2198688" y="4310063"/>
          <p14:tracePt t="18125" x="2208213" y="4344988"/>
          <p14:tracePt t="18133" x="2225675" y="4362450"/>
          <p14:tracePt t="18141" x="2251075" y="4406900"/>
          <p14:tracePt t="18150" x="2268538" y="4414838"/>
          <p14:tracePt t="18157" x="2278063" y="4449763"/>
          <p14:tracePt t="18165" x="2311400" y="4484688"/>
          <p14:tracePt t="18173" x="2328863" y="4519613"/>
          <p14:tracePt t="18182" x="2355850" y="4529138"/>
          <p14:tracePt t="18189" x="2381250" y="4564063"/>
          <p14:tracePt t="18197" x="2416175" y="4579938"/>
          <p14:tracePt t="18206" x="2451100" y="4606925"/>
          <p14:tracePt t="18213" x="2486025" y="4624388"/>
          <p14:tracePt t="18222" x="2538413" y="4649788"/>
          <p14:tracePt t="18229" x="2573338" y="4667250"/>
          <p14:tracePt t="18237" x="2600325" y="4676775"/>
          <p14:tracePt t="18245" x="2635250" y="4694238"/>
          <p14:tracePt t="18253" x="2670175" y="4702175"/>
          <p14:tracePt t="18261" x="2705100" y="4711700"/>
          <p14:tracePt t="18270" x="2713038" y="4719638"/>
          <p14:tracePt t="18277" x="2730500" y="4719638"/>
          <p14:tracePt t="18286" x="2747963" y="4737100"/>
          <p14:tracePt t="18318" x="2757488" y="4737100"/>
          <p14:tracePt t="18366" x="2765425" y="4737100"/>
          <p14:tracePt t="18525" x="2800350" y="4746625"/>
          <p14:tracePt t="18550" x="2800350" y="4764088"/>
          <p14:tracePt t="18557" x="2800350" y="4781550"/>
          <p14:tracePt t="18581" x="2800350" y="4789488"/>
          <p14:tracePt t="18662" x="2800350" y="4799013"/>
          <p14:tracePt t="18669" x="2800350" y="4824413"/>
          <p14:tracePt t="18677" x="2800350" y="4833938"/>
          <p14:tracePt t="18686" x="2800350" y="4841875"/>
          <p14:tracePt t="18693" x="2800350" y="4851400"/>
          <p14:tracePt t="18703" x="2800350" y="4886325"/>
          <p14:tracePt t="18709" x="2800350" y="4911725"/>
          <p14:tracePt t="18720" x="2800350" y="4938713"/>
          <p14:tracePt t="18725" x="2800350" y="4973638"/>
          <p14:tracePt t="18734" x="2800350" y="5008563"/>
          <p14:tracePt t="18741" x="2792413" y="5043488"/>
          <p14:tracePt t="18750" x="2782888" y="5095875"/>
          <p14:tracePt t="18757" x="2774950" y="5148263"/>
          <p14:tracePt t="18766" x="2747963" y="5200650"/>
          <p14:tracePt t="18773" x="2740025" y="5235575"/>
          <p14:tracePt t="18781" x="2722563" y="5287963"/>
          <p14:tracePt t="18789" x="2722563" y="5365750"/>
          <p14:tracePt t="18797" x="2705100" y="5435600"/>
          <p14:tracePt t="18805" x="2687638" y="5480050"/>
          <p14:tracePt t="18813" x="2678113" y="5532438"/>
          <p14:tracePt t="18821" x="2660650" y="5567363"/>
          <p14:tracePt t="18829" x="2652713" y="5619750"/>
          <p14:tracePt t="18838" x="2635250" y="5637213"/>
          <p14:tracePt t="18845" x="2635250" y="5662613"/>
          <p14:tracePt t="18853" x="2635250" y="5672138"/>
          <p14:tracePt t="18862" x="2617788" y="5697538"/>
          <p14:tracePt t="18909" x="2608263" y="5707063"/>
          <p14:tracePt t="18918" x="2590800" y="5707063"/>
          <p14:tracePt t="18925" x="2565400" y="5697538"/>
          <p14:tracePt t="18934" x="2530475" y="5672138"/>
          <p14:tracePt t="18941" x="2513013" y="5610225"/>
          <p14:tracePt t="18949" x="2478088" y="5557838"/>
          <p14:tracePt t="18957" x="2443163" y="5470525"/>
          <p14:tracePt t="18965" x="2416175" y="5392738"/>
          <p14:tracePt t="18973" x="2373313" y="5305425"/>
          <p14:tracePt t="18982" x="2346325" y="5218113"/>
          <p14:tracePt t="18989" x="2311400" y="5148263"/>
          <p14:tracePt t="18997" x="2303463" y="5043488"/>
          <p14:tracePt t="19005" x="2286000" y="4981575"/>
          <p14:tracePt t="19013" x="2286000" y="4903788"/>
          <p14:tracePt t="19021" x="2260600" y="4851400"/>
          <p14:tracePt t="19030" x="2260600" y="4799013"/>
          <p14:tracePt t="19037" x="2251075" y="4754563"/>
          <p14:tracePt t="19045" x="2251075" y="4711700"/>
          <p14:tracePt t="19054" x="2251075" y="4676775"/>
          <p14:tracePt t="19061" x="2251075" y="4632325"/>
          <p14:tracePt t="19070" x="2251075" y="4606925"/>
          <p14:tracePt t="19077" x="2251075" y="4579938"/>
          <p14:tracePt t="19086" x="2251075" y="4554538"/>
          <p14:tracePt t="19093" x="2251075" y="4519613"/>
          <p14:tracePt t="19102" x="2251075" y="4511675"/>
          <p14:tracePt t="19109" x="2251075" y="4502150"/>
          <p14:tracePt t="19119" x="2251075" y="4494213"/>
          <p14:tracePt t="19125" x="2251075" y="4467225"/>
          <p14:tracePt t="19136" x="2251075" y="4459288"/>
          <p14:tracePt t="19141" x="2251075" y="4449763"/>
          <p14:tracePt t="19173" x="2251075" y="4432300"/>
          <p14:tracePt t="19269" x="2268538" y="4432300"/>
          <p14:tracePt t="19277" x="2293938" y="4432300"/>
          <p14:tracePt t="19286" x="2320925" y="4441825"/>
          <p14:tracePt t="19293" x="2328863" y="4449763"/>
          <p14:tracePt t="19303" x="2338388" y="4476750"/>
          <p14:tracePt t="19309" x="2363788" y="4519613"/>
          <p14:tracePt t="19319" x="2381250" y="4546600"/>
          <p14:tracePt t="19325" x="2398713" y="4572000"/>
          <p14:tracePt t="19336" x="2416175" y="4606925"/>
          <p14:tracePt t="19341" x="2443163" y="4632325"/>
          <p14:tracePt t="19350" x="2451100" y="4676775"/>
          <p14:tracePt t="19357" x="2486025" y="4702175"/>
          <p14:tracePt t="19365" x="2503488" y="4737100"/>
          <p14:tracePt t="19374" x="2530475" y="4754563"/>
          <p14:tracePt t="19382" x="2547938" y="4781550"/>
          <p14:tracePt t="19389" x="2555875" y="4789488"/>
          <p14:tracePt t="19397" x="2582863" y="4806950"/>
          <p14:tracePt t="19405" x="2600325" y="4833938"/>
          <p14:tracePt t="19418" x="2625725" y="4841875"/>
          <p14:tracePt t="19423" x="2643188" y="4851400"/>
          <p14:tracePt t="19429" x="2678113" y="4886325"/>
          <p14:tracePt t="19438" x="2705100" y="4911725"/>
          <p14:tracePt t="19445" x="2730500" y="4921250"/>
          <p14:tracePt t="19453" x="2757488" y="4921250"/>
          <p14:tracePt t="19462" x="2792413" y="4938713"/>
          <p14:tracePt t="19470" x="2817813" y="4964113"/>
          <p14:tracePt t="19477" x="2852738" y="4973638"/>
          <p14:tracePt t="19486" x="2879725" y="4999038"/>
          <p14:tracePt t="19493" x="2905125" y="5016500"/>
          <p14:tracePt t="19503" x="2922588" y="5026025"/>
          <p14:tracePt t="19509" x="2967038" y="5043488"/>
          <p14:tracePt t="19519" x="2984500" y="5060950"/>
          <p14:tracePt t="19525" x="3019425" y="5068888"/>
          <p14:tracePt t="19535" x="3027363" y="5086350"/>
          <p14:tracePt t="19541" x="3054350" y="5095875"/>
          <p14:tracePt t="19550" x="3062288" y="5103813"/>
          <p14:tracePt t="19557" x="3079750" y="5113338"/>
          <p14:tracePt t="19565" x="3097213" y="5113338"/>
          <p14:tracePt t="19573" x="3124200" y="5130800"/>
          <p14:tracePt t="19582" x="3149600" y="5138738"/>
          <p14:tracePt t="19589" x="3184525" y="5138738"/>
          <p14:tracePt t="19597" x="3201988" y="5156200"/>
          <p14:tracePt t="19605" x="3254375" y="5173663"/>
          <p14:tracePt t="19613" x="3289300" y="5173663"/>
          <p14:tracePt t="19621" x="3333750" y="5183188"/>
          <p14:tracePt t="19629" x="3368675" y="5191125"/>
          <p14:tracePt t="19637" x="3411538" y="5191125"/>
          <p14:tracePt t="19645" x="3471863" y="5218113"/>
          <p14:tracePt t="19654" x="3533775" y="5218113"/>
          <p14:tracePt t="19661" x="3586163" y="5226050"/>
          <p14:tracePt t="19670" x="3663950" y="5226050"/>
          <p14:tracePt t="19677" x="3708400" y="5235575"/>
          <p14:tracePt t="19686" x="3760788" y="5235575"/>
          <p14:tracePt t="19693" x="3821113" y="5235575"/>
          <p14:tracePt t="19703" x="3856038" y="5243513"/>
          <p14:tracePt t="19709" x="3900488" y="5243513"/>
          <p14:tracePt t="19719" x="3935413" y="5243513"/>
          <p14:tracePt t="19725" x="3952875" y="5243513"/>
          <p14:tracePt t="19736" x="3970338" y="5243513"/>
          <p14:tracePt t="19741" x="3995738" y="5243513"/>
          <p14:tracePt t="19749" x="4013200" y="5243513"/>
          <p14:tracePt t="19765" x="4022725" y="5243513"/>
          <p14:tracePt t="19789" x="4040188" y="5243513"/>
          <p14:tracePt t="19805" x="4057650" y="5243513"/>
          <p14:tracePt t="19821" x="4065588" y="5243513"/>
          <p14:tracePt t="19894" x="4075113" y="5243513"/>
          <p14:tracePt t="19965" x="4005263" y="5243513"/>
          <p14:tracePt t="19973" x="3987800" y="5243513"/>
          <p14:tracePt t="19981" x="3908425" y="5243513"/>
          <p14:tracePt t="19989" x="3838575" y="5208588"/>
          <p14:tracePt t="19997" x="3768725" y="5200650"/>
          <p14:tracePt t="20005" x="3681413" y="5191125"/>
          <p14:tracePt t="20013" x="3611563" y="5156200"/>
          <p14:tracePt t="20022" x="3551238" y="5148263"/>
          <p14:tracePt t="20029" x="3463925" y="5130800"/>
          <p14:tracePt t="20037" x="3394075" y="5113338"/>
          <p14:tracePt t="20045" x="3351213" y="5103813"/>
          <p14:tracePt t="20053" x="3306763" y="5103813"/>
          <p14:tracePt t="20061" x="3289300" y="5086350"/>
          <p14:tracePt t="20069" x="3254375" y="5086350"/>
          <p14:tracePt t="20077" x="3246438" y="5086350"/>
          <p14:tracePt t="20086" x="3219450" y="5086350"/>
          <p14:tracePt t="20093" x="3201988" y="5086350"/>
          <p14:tracePt t="20103" x="3184525" y="5086350"/>
          <p14:tracePt t="20109" x="3167063" y="5086350"/>
          <p14:tracePt t="20119" x="3141663" y="5086350"/>
          <p14:tracePt t="20125" x="3124200" y="5078413"/>
          <p14:tracePt t="20135" x="3079750" y="5068888"/>
          <p14:tracePt t="20141" x="3071813" y="5060950"/>
          <p14:tracePt t="20152" x="3027363" y="5060950"/>
          <p14:tracePt t="20157" x="2984500" y="5043488"/>
          <p14:tracePt t="20165" x="2949575" y="5043488"/>
          <p14:tracePt t="20173" x="2905125" y="5033963"/>
          <p14:tracePt t="20181" x="2862263" y="5026025"/>
          <p14:tracePt t="20189" x="2827338" y="4999038"/>
          <p14:tracePt t="20197" x="2809875" y="4999038"/>
          <p14:tracePt t="20205" x="2782888" y="4991100"/>
          <p14:tracePt t="20213" x="2740025" y="4973638"/>
          <p14:tracePt t="20221" x="2730500" y="4973638"/>
          <p14:tracePt t="20229" x="2687638" y="4946650"/>
          <p14:tracePt t="20237" x="2678113" y="4938713"/>
          <p14:tracePt t="20245" x="2652713" y="4911725"/>
          <p14:tracePt t="20254" x="2635250" y="4894263"/>
          <p14:tracePt t="20261" x="2617788" y="4886325"/>
          <p14:tracePt t="20269" x="2590800" y="4851400"/>
          <p14:tracePt t="20277" x="2573338" y="4824413"/>
          <p14:tracePt t="20286" x="2555875" y="4781550"/>
          <p14:tracePt t="20293" x="2555875" y="4772025"/>
          <p14:tracePt t="20303" x="2530475" y="4754563"/>
          <p14:tracePt t="20309" x="2520950" y="4729163"/>
          <p14:tracePt t="20493" x="2520950" y="4737100"/>
          <p14:tracePt t="20501" x="2520950" y="4764088"/>
          <p14:tracePt t="20509" x="2520950" y="4781550"/>
          <p14:tracePt t="20518" x="2520950" y="4824413"/>
          <p14:tracePt t="20525" x="2530475" y="4851400"/>
          <p14:tracePt t="20536" x="2555875" y="4894263"/>
          <p14:tracePt t="20541" x="2600325" y="4956175"/>
          <p14:tracePt t="20552" x="2643188" y="5008563"/>
          <p14:tracePt t="20557" x="2687638" y="5060950"/>
          <p14:tracePt t="20566" x="2774950" y="5103813"/>
          <p14:tracePt t="20574" x="2844800" y="5113338"/>
          <p14:tracePt t="20582" x="2967038" y="5130800"/>
          <p14:tracePt t="20589" x="3027363" y="5130800"/>
          <p14:tracePt t="20598" x="3036888" y="5138738"/>
          <p14:tracePt t="20605" x="3079750" y="5121275"/>
          <p14:tracePt t="20613" x="3079750" y="5060950"/>
          <p14:tracePt t="20621" x="3079750" y="5016500"/>
          <p14:tracePt t="20636" x="3079750" y="49990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5CE0D7AB-D41C-6ACE-694B-9220E442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1752600" cy="16764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FD2B327F-E48D-2F30-88ED-9FC59C31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447800" cy="1295400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7B7AD8D6-EE75-441B-849F-EB02B085C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06680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3F6A728B-A452-567B-4B15-55C47AA3E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2514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EC6C0972-AC3E-4D05-DCB1-1584CCE14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88DBC483-CAF0-4EA6-FA51-EC0D6DA69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F2E9EEF4-2F20-6C56-3BBF-32B242DF9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87044736-56ED-D5B5-2824-233EC9FF7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4384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DBAF58FD-8600-5A59-10AC-65AD4DEEB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2590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3E766328-E12E-4B4C-5C64-24B75C99E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2743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8" name="Line 12">
            <a:extLst>
              <a:ext uri="{FF2B5EF4-FFF2-40B4-BE49-F238E27FC236}">
                <a16:creationId xmlns:a16="http://schemas.microsoft.com/office/drawing/2014/main" id="{DF8CC55A-9E74-4DA4-306D-F0AA0CB526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209800"/>
            <a:ext cx="2895600" cy="304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723FCA89-75F2-FF0A-A125-A44129440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2971800" cy="533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73BBC34D-FB03-7D1F-AB8C-46F5A146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257800"/>
            <a:ext cx="2744788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FS =f(</a:t>
            </a:r>
            <a:r>
              <a:rPr lang="el-GR" altLang="el-GR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μεγέθους)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04952792-406D-EC6B-54E4-A1E41B69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88950"/>
            <a:ext cx="3354388" cy="822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400">
                <a:solidFill>
                  <a:srgbClr val="FFFFFF"/>
                </a:solidFill>
                <a:cs typeface="+mn-cs"/>
              </a:rPr>
              <a:t>Πρόσθιος σκεδασμός</a:t>
            </a:r>
          </a:p>
          <a:p>
            <a:pPr eaLnBrk="1" hangingPunct="1">
              <a:defRPr/>
            </a:pPr>
            <a:r>
              <a:rPr lang="en-US" altLang="el-GR" sz="2400">
                <a:solidFill>
                  <a:srgbClr val="FFFFFF"/>
                </a:solidFill>
                <a:cs typeface="+mn-cs"/>
              </a:rPr>
              <a:t>Forward scatter (FS)</a:t>
            </a:r>
            <a:endParaRPr lang="el-GR" altLang="el-GR" sz="2400">
              <a:solidFill>
                <a:srgbClr val="FFFFFF"/>
              </a:solidFill>
              <a:cs typeface="+mn-cs"/>
            </a:endParaRPr>
          </a:p>
        </p:txBody>
      </p:sp>
      <p:pic>
        <p:nvPicPr>
          <p:cNvPr id="39952" name="Picture 16" descr="[Carlos/Espenak eclipse GIF]">
            <a:hlinkClick r:id="rId3"/>
            <a:extLst>
              <a:ext uri="{FF2B5EF4-FFF2-40B4-BE49-F238E27FC236}">
                <a16:creationId xmlns:a16="http://schemas.microsoft.com/office/drawing/2014/main" id="{29EF4D3E-4ABF-0AAC-383A-42CBD02A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Text Box 17">
            <a:extLst>
              <a:ext uri="{FF2B5EF4-FFF2-40B4-BE49-F238E27FC236}">
                <a16:creationId xmlns:a16="http://schemas.microsoft.com/office/drawing/2014/main" id="{6E464E87-011B-70B6-EC0E-80B89CD1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4343400"/>
            <a:ext cx="1117600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000">
                <a:solidFill>
                  <a:srgbClr val="FFFFFF"/>
                </a:solidFill>
                <a:cs typeface="+mn-cs"/>
              </a:rPr>
              <a:t>www.nasa.gov</a:t>
            </a:r>
            <a:endParaRPr lang="el-GR" altLang="el-GR" sz="1000">
              <a:solidFill>
                <a:srgbClr val="FFFFFF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5"/>
    </mc:Choice>
    <mc:Fallback xmlns="">
      <p:transition spd="slow" advTm="40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0" fill="hold"/>
                                        <p:tgtEl>
                                          <p:spTgt spid="399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3" grpId="0"/>
    </p:bldLst>
  </p:timing>
  <p:extLst>
    <p:ext uri="{3A86A75C-4F4B-4683-9AE1-C65F6400EC91}">
      <p14:laserTraceLst xmlns:p14="http://schemas.microsoft.com/office/powerpoint/2010/main">
        <p14:tracePtLst>
          <p14:tracePt t="10604" x="7843838" y="2984500"/>
          <p14:tracePt t="10610" x="7783513" y="2984500"/>
          <p14:tracePt t="10620" x="7696200" y="2984500"/>
          <p14:tracePt t="10625" x="7608888" y="2984500"/>
          <p14:tracePt t="10634" x="7512050" y="2984500"/>
          <p14:tracePt t="10642" x="7424738" y="2984500"/>
          <p14:tracePt t="10650" x="7302500" y="2984500"/>
          <p14:tracePt t="10658" x="7180263" y="2984500"/>
          <p14:tracePt t="10666" x="7032625" y="2984500"/>
          <p14:tracePt t="10674" x="6875463" y="2984500"/>
          <p14:tracePt t="10682" x="6692900" y="2984500"/>
          <p14:tracePt t="10689" x="6518275" y="2984500"/>
          <p14:tracePt t="10698" x="6351588" y="2984500"/>
          <p14:tracePt t="10705" x="6176963" y="2984500"/>
          <p14:tracePt t="10714" x="6029325" y="2984500"/>
          <p14:tracePt t="10722" x="5880100" y="2984500"/>
          <p14:tracePt t="10729" x="5775325" y="2992438"/>
          <p14:tracePt t="10738" x="5697538" y="2992438"/>
          <p14:tracePt t="10745" x="5610225" y="2992438"/>
          <p14:tracePt t="10753" x="5532438" y="2992438"/>
          <p14:tracePt t="10762" x="5427663" y="3001963"/>
          <p14:tracePt t="10776" x="5295900" y="3027363"/>
          <p14:tracePt t="10779" x="5113338" y="3044825"/>
          <p14:tracePt t="10787" x="4921250" y="3062288"/>
          <p14:tracePt t="10794" x="4729163" y="3089275"/>
          <p14:tracePt t="10804" x="4519613" y="3114675"/>
          <p14:tracePt t="10810" x="4337050" y="3149600"/>
          <p14:tracePt t="10820" x="4127500" y="3167063"/>
          <p14:tracePt t="10826" x="3917950" y="3201988"/>
          <p14:tracePt t="10834" x="3725863" y="3219450"/>
          <p14:tracePt t="10841" x="3568700" y="3254375"/>
          <p14:tracePt t="10850" x="3394075" y="3281363"/>
          <p14:tracePt t="10858" x="3254375" y="3298825"/>
          <p14:tracePt t="10867" x="3149600" y="3324225"/>
          <p14:tracePt t="10874" x="3036888" y="3333750"/>
          <p14:tracePt t="10882" x="2949575" y="3368675"/>
          <p14:tracePt t="10889" x="2897188" y="3376613"/>
          <p14:tracePt t="10898" x="2817813" y="3411538"/>
          <p14:tracePt t="10906" x="2765425" y="3421063"/>
          <p14:tracePt t="10914" x="2757488" y="3429000"/>
          <p14:tracePt t="10922" x="2713038" y="3436938"/>
          <p14:tracePt t="10930" x="2678113" y="3436938"/>
          <p14:tracePt t="10946" x="2670175" y="3436938"/>
          <p14:tracePt t="10953" x="2643188" y="3436938"/>
          <p14:tracePt t="10961" x="2608263" y="3436938"/>
          <p14:tracePt t="10970" x="2600325" y="3436938"/>
          <p14:tracePt t="10978" x="2555875" y="3436938"/>
          <p14:tracePt t="10988" x="2538413" y="3429000"/>
          <p14:tracePt t="10994" x="2520950" y="3403600"/>
          <p14:tracePt t="11003" x="2503488" y="3368675"/>
          <p14:tracePt t="11010" x="2495550" y="3341688"/>
          <p14:tracePt t="11020" x="2478088" y="3281363"/>
          <p14:tracePt t="11026" x="2478088" y="3263900"/>
          <p14:tracePt t="11037" x="2451100" y="3219450"/>
          <p14:tracePt t="11042" x="2433638" y="3194050"/>
          <p14:tracePt t="11050" x="2416175" y="3167063"/>
          <p14:tracePt t="11058" x="2381250" y="3124200"/>
          <p14:tracePt t="11066" x="2363788" y="3089275"/>
          <p14:tracePt t="11074" x="2320925" y="3044825"/>
          <p14:tracePt t="11081" x="2286000" y="3009900"/>
          <p14:tracePt t="11089" x="2233613" y="2967038"/>
          <p14:tracePt t="11098" x="2198688" y="2949575"/>
          <p14:tracePt t="11105" x="2163763" y="2914650"/>
          <p14:tracePt t="11113" x="2120900" y="2905125"/>
          <p14:tracePt t="11121" x="2076450" y="2887663"/>
          <p14:tracePt t="11129" x="2033588" y="2870200"/>
          <p14:tracePt t="11138" x="1989138" y="2862263"/>
          <p14:tracePt t="11146" x="1946275" y="2862263"/>
          <p14:tracePt t="11153" x="1911350" y="2862263"/>
          <p14:tracePt t="11162" x="1866900" y="2862263"/>
          <p14:tracePt t="11170" x="1841500" y="2862263"/>
          <p14:tracePt t="11178" x="1806575" y="2862263"/>
          <p14:tracePt t="11187" x="1771650" y="2862263"/>
          <p14:tracePt t="11194" x="1736725" y="2897188"/>
          <p14:tracePt t="11203" x="1727200" y="2914650"/>
          <p14:tracePt t="11210" x="1727200" y="2940050"/>
          <p14:tracePt t="11220" x="1719263" y="2984500"/>
          <p14:tracePt t="11226" x="1719263" y="3019425"/>
          <p14:tracePt t="11234" x="1719263" y="3036888"/>
          <p14:tracePt t="11242" x="1709738" y="3079750"/>
          <p14:tracePt t="11250" x="1709738" y="3089275"/>
          <p14:tracePt t="11258" x="1709738" y="3124200"/>
          <p14:tracePt t="11266" x="1709738" y="3132138"/>
          <p14:tracePt t="11281" x="1709738" y="3149600"/>
          <p14:tracePt t="11314" x="1709738" y="3159125"/>
          <p14:tracePt t="11330" x="1719263" y="3159125"/>
          <p14:tracePt t="11338" x="1736725" y="3159125"/>
          <p14:tracePt t="11353" x="1744663" y="3159125"/>
          <p14:tracePt t="11362" x="1762125" y="3149600"/>
          <p14:tracePt t="11370" x="1789113" y="3124200"/>
          <p14:tracePt t="11378" x="1789113" y="3097213"/>
          <p14:tracePt t="11387" x="1797050" y="3062288"/>
          <p14:tracePt t="11393" x="1797050" y="3036888"/>
          <p14:tracePt t="11403" x="1797050" y="3019425"/>
          <p14:tracePt t="11410" x="1797050" y="2992438"/>
          <p14:tracePt t="11420" x="1797050" y="2974975"/>
          <p14:tracePt t="11426" x="1797050" y="2967038"/>
          <p14:tracePt t="11442" x="1797050" y="2957513"/>
          <p14:tracePt t="11450" x="1797050" y="2932113"/>
          <p14:tracePt t="11458" x="1797050" y="2922588"/>
          <p14:tracePt t="11466" x="1771650" y="2914650"/>
          <p14:tracePt t="11487" x="1736725" y="2905125"/>
          <p14:tracePt t="11498" x="1727200" y="2905125"/>
          <p14:tracePt t="11506" x="1709738" y="2887663"/>
          <p14:tracePt t="11514" x="1684338" y="2879725"/>
          <p14:tracePt t="11522" x="1684338" y="2870200"/>
          <p14:tracePt t="11529" x="1684338" y="2844800"/>
          <p14:tracePt t="11537" x="1684338" y="2817813"/>
          <p14:tracePt t="11545" x="1684338" y="2792413"/>
          <p14:tracePt t="11554" x="1684338" y="2747963"/>
          <p14:tracePt t="11562" x="1684338" y="2705100"/>
          <p14:tracePt t="11570" x="1684338" y="2670175"/>
          <p14:tracePt t="11577" x="1701800" y="2643188"/>
          <p14:tracePt t="11587" x="1719263" y="2600325"/>
          <p14:tracePt t="11594" x="1754188" y="2565400"/>
          <p14:tracePt t="11603" x="1779588" y="2530475"/>
          <p14:tracePt t="11610" x="1797050" y="2513013"/>
          <p14:tracePt t="11620" x="1849438" y="2486025"/>
          <p14:tracePt t="11625" x="1884363" y="2468563"/>
          <p14:tracePt t="11636" x="1936750" y="2433638"/>
          <p14:tracePt t="11641" x="1998663" y="2425700"/>
          <p14:tracePt t="11650" x="2051050" y="2408238"/>
          <p14:tracePt t="11658" x="2103438" y="2408238"/>
          <p14:tracePt t="11666" x="2138363" y="2408238"/>
          <p14:tracePt t="11674" x="2181225" y="2408238"/>
          <p14:tracePt t="11682" x="2190750" y="2408238"/>
          <p14:tracePt t="11690" x="2216150" y="2408238"/>
          <p14:tracePt t="11698" x="2233613" y="2408238"/>
          <p14:tracePt t="11705" x="2260600" y="2433638"/>
          <p14:tracePt t="11714" x="2260600" y="2468563"/>
          <p14:tracePt t="11722" x="2278063" y="2520950"/>
          <p14:tracePt t="11729" x="2278063" y="2565400"/>
          <p14:tracePt t="11738" x="2278063" y="2625725"/>
          <p14:tracePt t="11746" x="2260600" y="2678113"/>
          <p14:tracePt t="11753" x="2233613" y="2740025"/>
          <p14:tracePt t="11761" x="2208213" y="2809875"/>
          <p14:tracePt t="11772" x="2155825" y="2870200"/>
          <p14:tracePt t="11777" x="2103438" y="2949575"/>
          <p14:tracePt t="11786" x="2041525" y="3019425"/>
          <p14:tracePt t="11794" x="1989138" y="3079750"/>
          <p14:tracePt t="11803" x="1936750" y="3159125"/>
          <p14:tracePt t="11810" x="1901825" y="3211513"/>
          <p14:tracePt t="11820" x="1866900" y="3263900"/>
          <p14:tracePt t="11825" x="1814513" y="3333750"/>
          <p14:tracePt t="11836" x="1779588" y="3386138"/>
          <p14:tracePt t="11841" x="1762125" y="3429000"/>
          <p14:tracePt t="11850" x="1727200" y="3481388"/>
          <p14:tracePt t="11858" x="1727200" y="3524250"/>
          <p14:tracePt t="11866" x="1709738" y="3551238"/>
          <p14:tracePt t="11874" x="1684338" y="3586163"/>
          <p14:tracePt t="11882" x="1666875" y="3603625"/>
          <p14:tracePt t="11890" x="1666875" y="3629025"/>
          <p14:tracePt t="11898" x="1649413" y="3646488"/>
          <p14:tracePt t="11906" x="1639888" y="3681413"/>
          <p14:tracePt t="11913" x="1631950" y="3690938"/>
          <p14:tracePt t="11930" x="1631950" y="3698875"/>
          <p14:tracePt t="11938" x="1631950" y="3733800"/>
          <p14:tracePt t="11945" x="1631950" y="3760788"/>
          <p14:tracePt t="11953" x="1631950" y="3803650"/>
          <p14:tracePt t="11962" x="1631950" y="3848100"/>
          <p14:tracePt t="11970" x="1631950" y="3890963"/>
          <p14:tracePt t="11978" x="1657350" y="3917950"/>
          <p14:tracePt t="11987" x="1701800" y="3987800"/>
          <p14:tracePt t="11993" x="1719263" y="4030663"/>
          <p14:tracePt t="12003" x="1754188" y="4075113"/>
          <p14:tracePt t="12009" x="1806575" y="4117975"/>
          <p14:tracePt t="12019" x="1876425" y="4170363"/>
          <p14:tracePt t="12026" x="1928813" y="4205288"/>
          <p14:tracePt t="12036" x="1998663" y="4249738"/>
          <p14:tracePt t="12042" x="2051050" y="4284663"/>
          <p14:tracePt t="12050" x="2111375" y="4302125"/>
          <p14:tracePt t="12058" x="2190750" y="4344988"/>
          <p14:tracePt t="12066" x="2268538" y="4371975"/>
          <p14:tracePt t="12074" x="2320925" y="4397375"/>
          <p14:tracePt t="12081" x="2390775" y="4414838"/>
          <p14:tracePt t="12089" x="2451100" y="4424363"/>
          <p14:tracePt t="12098" x="2503488" y="4441825"/>
          <p14:tracePt t="12105" x="2573338" y="4441825"/>
          <p14:tracePt t="12113" x="2635250" y="4459288"/>
          <p14:tracePt t="12121" x="2705100" y="4459288"/>
          <p14:tracePt t="12129" x="2782888" y="4459288"/>
          <p14:tracePt t="12138" x="2870200" y="4459288"/>
          <p14:tracePt t="12146" x="2940050" y="4476750"/>
          <p14:tracePt t="12154" x="3019425" y="4511675"/>
          <p14:tracePt t="12161" x="3062288" y="4519613"/>
          <p14:tracePt t="12170" x="3114675" y="4554538"/>
          <p14:tracePt t="12177" x="3141663" y="4572000"/>
          <p14:tracePt t="12187" x="3176588" y="4606925"/>
          <p14:tracePt t="12193" x="3184525" y="4614863"/>
          <p14:tracePt t="12203" x="3194050" y="4659313"/>
          <p14:tracePt t="12210" x="3219450" y="4684713"/>
          <p14:tracePt t="12220" x="3219450" y="4729163"/>
          <p14:tracePt t="12225" x="3219450" y="4772025"/>
          <p14:tracePt t="12236" x="3219450" y="4816475"/>
          <p14:tracePt t="12241" x="3219450" y="4851400"/>
          <p14:tracePt t="12250" x="3219450" y="4894263"/>
          <p14:tracePt t="12258" x="3228975" y="4921250"/>
          <p14:tracePt t="12266" x="3236913" y="4956175"/>
          <p14:tracePt t="12274" x="3246438" y="4991100"/>
          <p14:tracePt t="12281" x="3271838" y="5008563"/>
          <p14:tracePt t="12298" x="3281363" y="5026025"/>
          <p14:tracePt t="12305" x="3306763" y="5026025"/>
          <p14:tracePt t="12314" x="3333750" y="5026025"/>
          <p14:tracePt t="12322" x="3359150" y="5026025"/>
          <p14:tracePt t="12329" x="3394075" y="5026025"/>
          <p14:tracePt t="12338" x="3421063" y="5026025"/>
          <p14:tracePt t="12346" x="3463925" y="5026025"/>
          <p14:tracePt t="12353" x="3489325" y="5026025"/>
          <p14:tracePt t="12362" x="3524250" y="4999038"/>
          <p14:tracePt t="12370" x="3551238" y="4973638"/>
          <p14:tracePt t="12378" x="3568700" y="4956175"/>
          <p14:tracePt t="12386" x="3586163" y="4929188"/>
          <p14:tracePt t="12393" x="3611563" y="4886325"/>
          <p14:tracePt t="12403" x="3638550" y="4841875"/>
          <p14:tracePt t="12409" x="3663950" y="4781550"/>
          <p14:tracePt t="12420" x="3673475" y="4737100"/>
          <p14:tracePt t="12426" x="3708400" y="4694238"/>
          <p14:tracePt t="12436" x="3716338" y="4649788"/>
          <p14:tracePt t="12442" x="3743325" y="4589463"/>
          <p14:tracePt t="12450" x="3768725" y="4564063"/>
          <p14:tracePt t="12457" x="3786188" y="4519613"/>
          <p14:tracePt t="12466" x="3803650" y="4484688"/>
          <p14:tracePt t="12473" x="3813175" y="4459288"/>
          <p14:tracePt t="12487" x="3830638" y="4449763"/>
          <p14:tracePt t="12490" x="3838575" y="4432300"/>
          <p14:tracePt t="12514" x="3838575" y="4406900"/>
          <p14:tracePt t="12531" x="3838575" y="4397375"/>
          <p14:tracePt t="12538" x="3848100" y="4371975"/>
          <p14:tracePt t="12545" x="3856038" y="4354513"/>
          <p14:tracePt t="12554" x="3856038" y="4327525"/>
          <p14:tracePt t="12561" x="3873500" y="4302125"/>
          <p14:tracePt t="12569" x="3890963" y="4267200"/>
          <p14:tracePt t="12577" x="3925888" y="4214813"/>
          <p14:tracePt t="12586" x="3943350" y="4170363"/>
          <p14:tracePt t="12593" x="3978275" y="4110038"/>
          <p14:tracePt t="12603" x="4022725" y="4040188"/>
          <p14:tracePt t="12609" x="4030663" y="3960813"/>
          <p14:tracePt t="12619" x="4048125" y="3883025"/>
          <p14:tracePt t="12625" x="4048125" y="3786188"/>
          <p14:tracePt t="12636" x="4048125" y="3690938"/>
          <p14:tracePt t="12642" x="4048125" y="3603625"/>
          <p14:tracePt t="12650" x="4048125" y="3498850"/>
          <p14:tracePt t="12658" x="4048125" y="3403600"/>
          <p14:tracePt t="12667" x="4022725" y="3306763"/>
          <p14:tracePt t="12674" x="3995738" y="3194050"/>
          <p14:tracePt t="12682" x="3960813" y="3097213"/>
          <p14:tracePt t="12689" x="3943350" y="3009900"/>
          <p14:tracePt t="12698" x="3908425" y="2922588"/>
          <p14:tracePt t="12705" x="3908425" y="2870200"/>
          <p14:tracePt t="12713" x="3900488" y="2817813"/>
          <p14:tracePt t="12721" x="3890963" y="2774950"/>
          <p14:tracePt t="12730" x="3865563" y="2730500"/>
          <p14:tracePt t="12738" x="3865563" y="2713038"/>
          <p14:tracePt t="12745" x="3865563" y="2705100"/>
          <p14:tracePt t="12754" x="3865563" y="2695575"/>
          <p14:tracePt t="12802" x="3865563" y="2687638"/>
          <p14:tracePt t="12809" x="3856038" y="2652713"/>
          <p14:tracePt t="12819" x="3856038" y="2643188"/>
          <p14:tracePt t="12825" x="3848100" y="2617788"/>
          <p14:tracePt t="12836" x="3830638" y="2600325"/>
          <p14:tracePt t="12841" x="3830638" y="2573338"/>
          <p14:tracePt t="12850" x="3830638" y="2520950"/>
          <p14:tracePt t="12858" x="3813175" y="2478088"/>
          <p14:tracePt t="12866" x="3803650" y="2468563"/>
          <p14:tracePt t="12873" x="3786188" y="2443163"/>
          <p14:tracePt t="12882" x="3768725" y="2408238"/>
          <p14:tracePt t="12889" x="3743325" y="2398713"/>
          <p14:tracePt t="12899" x="3716338" y="2381250"/>
          <p14:tracePt t="12907" x="3690938" y="2381250"/>
          <p14:tracePt t="12914" x="3646488" y="2381250"/>
          <p14:tracePt t="12922" x="3638550" y="2381250"/>
          <p14:tracePt t="12930" x="3594100" y="2381250"/>
          <p14:tracePt t="12937" x="3568700" y="2381250"/>
          <p14:tracePt t="12945" x="3541713" y="2381250"/>
          <p14:tracePt t="12953" x="3524250" y="2381250"/>
          <p14:tracePt t="12961" x="3481388" y="2381250"/>
          <p14:tracePt t="12977" x="3471863" y="2408238"/>
          <p14:tracePt t="12986" x="3454400" y="2425700"/>
          <p14:tracePt t="13002" x="3436938" y="2433638"/>
          <p14:tracePt t="13035" x="3429000" y="2433638"/>
          <p14:tracePt t="13065" x="3421063" y="2433638"/>
          <p14:tracePt t="13074" x="3386138" y="2433638"/>
          <p14:tracePt t="13081" x="3376613" y="2433638"/>
          <p14:tracePt t="13090" x="3368675" y="2433638"/>
          <p14:tracePt t="13098" x="3351213" y="2433638"/>
          <p14:tracePt t="13105" x="3333750" y="2433638"/>
          <p14:tracePt t="13114" x="3324225" y="2433638"/>
          <p14:tracePt t="13121" x="3306763" y="2433638"/>
          <p14:tracePt t="13154" x="3298825" y="2433638"/>
          <p14:tracePt t="13161" x="3289300" y="2451100"/>
          <p14:tracePt t="13258" x="3333750" y="2451100"/>
          <p14:tracePt t="13266" x="3403600" y="2451100"/>
          <p14:tracePt t="13273" x="3481388" y="2451100"/>
          <p14:tracePt t="13282" x="3541713" y="2451100"/>
          <p14:tracePt t="13289" x="3611563" y="2451100"/>
          <p14:tracePt t="13298" x="3663950" y="2451100"/>
          <p14:tracePt t="13305" x="3743325" y="2451100"/>
          <p14:tracePt t="13314" x="3803650" y="2451100"/>
          <p14:tracePt t="13322" x="3873500" y="2451100"/>
          <p14:tracePt t="13329" x="3925888" y="2451100"/>
          <p14:tracePt t="13338" x="3987800" y="2451100"/>
          <p14:tracePt t="13346" x="4030663" y="2451100"/>
          <p14:tracePt t="13354" x="4092575" y="2451100"/>
          <p14:tracePt t="13362" x="4135438" y="2433638"/>
          <p14:tracePt t="13369" x="4179888" y="2433638"/>
          <p14:tracePt t="13377" x="4240213" y="2425700"/>
          <p14:tracePt t="13387" x="4284663" y="2425700"/>
          <p14:tracePt t="13393" x="4337050" y="2408238"/>
          <p14:tracePt t="13403" x="4414838" y="2408238"/>
          <p14:tracePt t="13409" x="4467225" y="2381250"/>
          <p14:tracePt t="13419" x="4537075" y="2363788"/>
          <p14:tracePt t="13426" x="4624388" y="2346325"/>
          <p14:tracePt t="13436" x="4684713" y="2346325"/>
          <p14:tracePt t="13441" x="4746625" y="2320925"/>
          <p14:tracePt t="13450" x="4799013" y="2311400"/>
          <p14:tracePt t="13459" x="4851400" y="2311400"/>
          <p14:tracePt t="13466" x="4894263" y="2311400"/>
          <p14:tracePt t="13474" x="4921250" y="2311400"/>
          <p14:tracePt t="13487" x="4973638" y="2311400"/>
          <p14:tracePt t="13490" x="5008563" y="2311400"/>
          <p14:tracePt t="13498" x="5051425" y="2311400"/>
          <p14:tracePt t="13505" x="5068888" y="2311400"/>
          <p14:tracePt t="13514" x="5113338" y="2311400"/>
          <p14:tracePt t="13521" x="5156200" y="2311400"/>
          <p14:tracePt t="13529" x="5191125" y="2311400"/>
          <p14:tracePt t="13538" x="5226050" y="2311400"/>
          <p14:tracePt t="13546" x="5270500" y="2311400"/>
          <p14:tracePt t="13554" x="5295900" y="2311400"/>
          <p14:tracePt t="13562" x="5340350" y="2311400"/>
          <p14:tracePt t="13570" x="5383213" y="2311400"/>
          <p14:tracePt t="13577" x="5410200" y="2311400"/>
          <p14:tracePt t="13587" x="5462588" y="2303463"/>
          <p14:tracePt t="13593" x="5497513" y="2303463"/>
          <p14:tracePt t="13603" x="5549900" y="2303463"/>
          <p14:tracePt t="13609" x="5584825" y="2293938"/>
          <p14:tracePt t="13619" x="5627688" y="2293938"/>
          <p14:tracePt t="13625" x="5680075" y="2268538"/>
          <p14:tracePt t="13636" x="5715000" y="2268538"/>
          <p14:tracePt t="13641" x="5767388" y="2260600"/>
          <p14:tracePt t="13650" x="5792788" y="2260600"/>
          <p14:tracePt t="13658" x="5837238" y="2260600"/>
          <p14:tracePt t="13666" x="5889625" y="2260600"/>
          <p14:tracePt t="13674" x="5942013" y="2251075"/>
          <p14:tracePt t="13681" x="5984875" y="2251075"/>
          <p14:tracePt t="13690" x="6037263" y="2233613"/>
          <p14:tracePt t="13698" x="6099175" y="2233613"/>
          <p14:tracePt t="13705" x="6151563" y="2216150"/>
          <p14:tracePt t="13714" x="6203950" y="2216150"/>
          <p14:tracePt t="13721" x="6246813" y="2208213"/>
          <p14:tracePt t="13730" x="6299200" y="2208213"/>
          <p14:tracePt t="13738" x="6334125" y="2190750"/>
          <p14:tracePt t="13746" x="6378575" y="2190750"/>
          <p14:tracePt t="13754" x="6413500" y="2181225"/>
          <p14:tracePt t="13899" x="6343650" y="2190750"/>
          <p14:tracePt t="13905" x="6229350" y="2243138"/>
          <p14:tracePt t="13913" x="6099175" y="2293938"/>
          <p14:tracePt t="13921" x="5959475" y="2381250"/>
          <p14:tracePt t="13929" x="5810250" y="2460625"/>
          <p14:tracePt t="13937" x="5654675" y="2555875"/>
          <p14:tracePt t="13945" x="5505450" y="2643188"/>
          <p14:tracePt t="13954" x="5357813" y="2757488"/>
          <p14:tracePt t="13962" x="5226050" y="2827338"/>
          <p14:tracePt t="13970" x="5113338" y="2932113"/>
          <p14:tracePt t="13978" x="5033963" y="3027363"/>
          <p14:tracePt t="13986" x="4938713" y="3132138"/>
          <p14:tracePt t="13993" x="4868863" y="3236913"/>
          <p14:tracePt t="14003" x="4806950" y="3333750"/>
          <p14:tracePt t="14010" x="4737100" y="3421063"/>
          <p14:tracePt t="14019" x="4684713" y="3498850"/>
          <p14:tracePt t="14025" x="4632325" y="3586163"/>
          <p14:tracePt t="14036" x="4572000" y="3646488"/>
          <p14:tracePt t="14042" x="4519613" y="3698875"/>
          <p14:tracePt t="14052" x="4467225" y="3760788"/>
          <p14:tracePt t="14057" x="4414838" y="3813175"/>
          <p14:tracePt t="14066" x="4344988" y="3856038"/>
          <p14:tracePt t="14074" x="4267200" y="3900488"/>
          <p14:tracePt t="14082" x="4197350" y="3935413"/>
          <p14:tracePt t="14090" x="4127500" y="3960813"/>
          <p14:tracePt t="14098" x="4030663" y="3987800"/>
          <p14:tracePt t="14105" x="3952875" y="4022725"/>
          <p14:tracePt t="14114" x="3856038" y="4040188"/>
          <p14:tracePt t="14121" x="3768725" y="4040188"/>
          <p14:tracePt t="14129" x="3690938" y="4075113"/>
          <p14:tracePt t="14138" x="3611563" y="4075113"/>
          <p14:tracePt t="14145" x="3541713" y="4083050"/>
          <p14:tracePt t="14154" x="3481388" y="4092575"/>
          <p14:tracePt t="14162" x="3421063" y="4092575"/>
          <p14:tracePt t="14170" x="3368675" y="4117975"/>
          <p14:tracePt t="14177" x="3306763" y="4117975"/>
          <p14:tracePt t="14187" x="3281363" y="4117975"/>
          <p14:tracePt t="14193" x="3254375" y="4117975"/>
          <p14:tracePt t="14203" x="3219450" y="4117975"/>
          <p14:tracePt t="14210" x="3201988" y="4117975"/>
          <p14:tracePt t="14219" x="3167063" y="4117975"/>
          <p14:tracePt t="14225" x="3159125" y="4117975"/>
          <p14:tracePt t="14236" x="3149600" y="4117975"/>
          <p14:tracePt t="14241" x="3124200" y="4127500"/>
          <p14:tracePt t="14253" x="3114675" y="4127500"/>
          <p14:tracePt t="14258" x="3106738" y="4127500"/>
          <p14:tracePt t="14266" x="3089275" y="4127500"/>
          <p14:tracePt t="14274" x="3079750" y="4135438"/>
          <p14:tracePt t="14282" x="3062288" y="4135438"/>
          <p14:tracePt t="14290" x="3044825" y="4152900"/>
          <p14:tracePt t="14427" x="3054350" y="4162425"/>
          <p14:tracePt t="14435" x="3062288" y="4170363"/>
          <p14:tracePt t="14450" x="3089275" y="4179888"/>
          <p14:tracePt t="14466" x="3106738" y="4197350"/>
          <p14:tracePt t="14474" x="3141663" y="4205288"/>
          <p14:tracePt t="14490" x="3176588" y="4214813"/>
          <p14:tracePt t="14498" x="3194050" y="4222750"/>
          <p14:tracePt t="14518" x="3236913" y="4249738"/>
          <p14:tracePt t="14522" x="3263900" y="4249738"/>
          <p14:tracePt t="14530" x="3281363" y="4249738"/>
          <p14:tracePt t="14538" x="3306763" y="4249738"/>
          <p14:tracePt t="14546" x="3324225" y="4257675"/>
          <p14:tracePt t="14554" x="3359150" y="4257675"/>
          <p14:tracePt t="14562" x="3394075" y="4284663"/>
          <p14:tracePt t="14578" x="3436938" y="4284663"/>
          <p14:tracePt t="14585" x="3463925" y="4284663"/>
          <p14:tracePt t="14593" x="3489325" y="4292600"/>
          <p14:tracePt t="14602" x="3533775" y="4292600"/>
          <p14:tracePt t="14609" x="3551238" y="4292600"/>
          <p14:tracePt t="14619" x="3594100" y="4292600"/>
          <p14:tracePt t="14626" x="3629025" y="4292600"/>
          <p14:tracePt t="14636" x="3656013" y="4292600"/>
          <p14:tracePt t="14641" x="3663950" y="4292600"/>
          <p14:tracePt t="14652" x="3698875" y="4292600"/>
          <p14:tracePt t="14658" x="3708400" y="4292600"/>
          <p14:tracePt t="14666" x="3716338" y="4292600"/>
          <p14:tracePt t="14682" x="3743325" y="4292600"/>
          <p14:tracePt t="14690" x="3751263" y="4292600"/>
          <p14:tracePt t="14698" x="3760788" y="4292600"/>
          <p14:tracePt t="14705" x="3786188" y="4292600"/>
          <p14:tracePt t="14713" x="3803650" y="4292600"/>
          <p14:tracePt t="14721" x="3830638" y="4302125"/>
          <p14:tracePt t="14729" x="3873500" y="4302125"/>
          <p14:tracePt t="14737" x="3900488" y="4302125"/>
          <p14:tracePt t="14746" x="3917950" y="4302125"/>
          <p14:tracePt t="14754" x="3935413" y="4302125"/>
          <p14:tracePt t="14762" x="3960813" y="4302125"/>
          <p14:tracePt t="14770" x="3978275" y="4302125"/>
          <p14:tracePt t="14777" x="4013200" y="4302125"/>
          <p14:tracePt t="14786" x="4030663" y="4302125"/>
          <p14:tracePt t="14793" x="4075113" y="4302125"/>
          <p14:tracePt t="14803" x="4092575" y="4302125"/>
          <p14:tracePt t="14809" x="4117975" y="4302125"/>
          <p14:tracePt t="14819" x="4135438" y="4302125"/>
          <p14:tracePt t="14825" x="4152900" y="4302125"/>
          <p14:tracePt t="14835" x="4187825" y="4302125"/>
          <p14:tracePt t="14841" x="4197350" y="4302125"/>
          <p14:tracePt t="14853" x="4232275" y="4302125"/>
          <p14:tracePt t="14857" x="4249738" y="4310063"/>
          <p14:tracePt t="14866" x="4292600" y="4310063"/>
          <p14:tracePt t="14873" x="4319588" y="4310063"/>
          <p14:tracePt t="14882" x="4354513" y="4310063"/>
          <p14:tracePt t="14889" x="4371975" y="4310063"/>
          <p14:tracePt t="14897" x="4406900" y="4310063"/>
          <p14:tracePt t="14906" x="4414838" y="4310063"/>
          <p14:tracePt t="14913" x="4449763" y="4310063"/>
          <p14:tracePt t="14921" x="4459288" y="4310063"/>
          <p14:tracePt t="14930" x="4467225" y="4310063"/>
          <p14:tracePt t="14938" x="4494213" y="4337050"/>
          <p14:tracePt t="14946" x="4511675" y="4337050"/>
          <p14:tracePt t="14954" x="4537075" y="4337050"/>
          <p14:tracePt t="14962" x="4579938" y="4344988"/>
          <p14:tracePt t="14969" x="4589463" y="4344988"/>
          <p14:tracePt t="14978" x="4624388" y="4354513"/>
          <p14:tracePt t="14986" x="4659313" y="4371975"/>
          <p14:tracePt t="14994" x="4684713" y="4379913"/>
          <p14:tracePt t="15002" x="4702175" y="4389438"/>
          <p14:tracePt t="15010" x="4746625" y="4397375"/>
          <p14:tracePt t="15019" x="4772025" y="4414838"/>
          <p14:tracePt t="15026" x="4799013" y="4424363"/>
          <p14:tracePt t="15036" x="4806950" y="4424363"/>
          <p14:tracePt t="15052" x="4851400" y="4424363"/>
          <p14:tracePt t="15058" x="4894263" y="4459288"/>
          <p14:tracePt t="15066" x="4929188" y="4467225"/>
          <p14:tracePt t="15074" x="4981575" y="4484688"/>
          <p14:tracePt t="15082" x="5026025" y="4502150"/>
          <p14:tracePt t="15090" x="5068888" y="4511675"/>
          <p14:tracePt t="15099" x="5121275" y="4519613"/>
          <p14:tracePt t="15106" x="5183188" y="4529138"/>
          <p14:tracePt t="15114" x="5226050" y="4529138"/>
          <p14:tracePt t="15122" x="5253038" y="4546600"/>
          <p14:tracePt t="15130" x="5287963" y="4554538"/>
          <p14:tracePt t="15138" x="5330825" y="4554538"/>
          <p14:tracePt t="15154" x="5340350" y="4554538"/>
          <p14:tracePt t="15162" x="5357813" y="4554538"/>
          <p14:tracePt t="15169" x="5365750" y="4554538"/>
          <p14:tracePt t="15178" x="5375275" y="4554538"/>
          <p14:tracePt t="15186" x="5400675" y="4564063"/>
          <p14:tracePt t="15235" x="5410200" y="4564063"/>
          <p14:tracePt t="15330" x="5400675" y="4564063"/>
          <p14:tracePt t="15337" x="5383213" y="4564063"/>
          <p14:tracePt t="15346" x="5340350" y="4537075"/>
          <p14:tracePt t="15354" x="5313363" y="4537075"/>
          <p14:tracePt t="15361" x="5243513" y="4502150"/>
          <p14:tracePt t="15370" x="5173663" y="4484688"/>
          <p14:tracePt t="15377" x="5121275" y="4476750"/>
          <p14:tracePt t="15386" x="5043488" y="4441825"/>
          <p14:tracePt t="15394" x="4964113" y="4432300"/>
          <p14:tracePt t="15402" x="4894263" y="4432300"/>
          <p14:tracePt t="15410" x="4806950" y="4414838"/>
          <p14:tracePt t="15419" x="4737100" y="4414838"/>
          <p14:tracePt t="15426" x="4659313" y="4414838"/>
          <p14:tracePt t="15436" x="4589463" y="4414838"/>
          <p14:tracePt t="15441" x="4519613" y="4414838"/>
          <p14:tracePt t="15452" x="4441825" y="4397375"/>
          <p14:tracePt t="15458" x="4371975" y="4397375"/>
          <p14:tracePt t="15466" x="4302125" y="4389438"/>
          <p14:tracePt t="15486" x="4152900" y="4371975"/>
          <p14:tracePt t="15490" x="4083050" y="4371975"/>
          <p14:tracePt t="15498" x="4022725" y="4371975"/>
          <p14:tracePt t="15506" x="3952875" y="4371975"/>
          <p14:tracePt t="15514" x="3900488" y="4371975"/>
          <p14:tracePt t="15521" x="3856038" y="4362450"/>
          <p14:tracePt t="15530" x="3803650" y="4362450"/>
          <p14:tracePt t="15538" x="3743325" y="4327525"/>
          <p14:tracePt t="15545" x="3673475" y="4284663"/>
          <p14:tracePt t="15554" x="3603625" y="4232275"/>
          <p14:tracePt t="15562" x="3516313" y="4152900"/>
          <p14:tracePt t="15570" x="3454400" y="4083050"/>
          <p14:tracePt t="15577" x="3394075" y="3995738"/>
          <p14:tracePt t="15585" x="3324225" y="3883025"/>
          <p14:tracePt t="15594" x="3254375" y="3795713"/>
          <p14:tracePt t="15602" x="3211513" y="3673475"/>
          <p14:tracePt t="15609" x="3176588" y="3576638"/>
          <p14:tracePt t="15619" x="3124200" y="3481388"/>
          <p14:tracePt t="15626" x="3106738" y="3394075"/>
          <p14:tracePt t="15635" x="3106738" y="3306763"/>
          <p14:tracePt t="15642" x="3106738" y="3236913"/>
          <p14:tracePt t="15652" x="3106738" y="3167063"/>
          <p14:tracePt t="15658" x="3106738" y="3097213"/>
          <p14:tracePt t="15666" x="3114675" y="3044825"/>
          <p14:tracePt t="15673" x="3149600" y="3001963"/>
          <p14:tracePt t="15682" x="3159125" y="2967038"/>
          <p14:tracePt t="15690" x="3176588" y="2932113"/>
          <p14:tracePt t="15698" x="3184525" y="2914650"/>
          <p14:tracePt t="15705" x="3184525" y="2905125"/>
          <p14:tracePt t="15721" x="3184525" y="2879725"/>
          <p14:tracePt t="15730" x="3184525" y="2862263"/>
          <p14:tracePt t="15738" x="3184525" y="2844800"/>
          <p14:tracePt t="15746" x="3184525" y="2827338"/>
          <p14:tracePt t="15754" x="3184525" y="2817813"/>
          <p14:tracePt t="15762" x="3184525" y="2792413"/>
          <p14:tracePt t="15770" x="3176588" y="2747963"/>
          <p14:tracePt t="15778" x="3176588" y="2740025"/>
          <p14:tracePt t="15786" x="3176588" y="2695575"/>
          <p14:tracePt t="15794" x="3159125" y="2652713"/>
          <p14:tracePt t="15802" x="3159125" y="2608263"/>
          <p14:tracePt t="15809" x="3149600" y="2582863"/>
          <p14:tracePt t="15819" x="3149600" y="2538413"/>
          <p14:tracePt t="15825" x="3149600" y="2513013"/>
          <p14:tracePt t="15835" x="3159125" y="2478088"/>
          <p14:tracePt t="15842" x="3184525" y="2443163"/>
          <p14:tracePt t="15852" x="3219450" y="2408238"/>
          <p14:tracePt t="15858" x="3263900" y="2398713"/>
          <p14:tracePt t="15866" x="3324225" y="2363788"/>
          <p14:tracePt t="15874" x="3411538" y="2355850"/>
          <p14:tracePt t="15882" x="3498850" y="2346325"/>
          <p14:tracePt t="15890" x="3594100" y="2346325"/>
          <p14:tracePt t="15898" x="3716338" y="2320925"/>
          <p14:tracePt t="15906" x="3830638" y="2320925"/>
          <p14:tracePt t="15914" x="3943350" y="2320925"/>
          <p14:tracePt t="15922" x="4057650" y="2320925"/>
          <p14:tracePt t="15930" x="4152900" y="2320925"/>
          <p14:tracePt t="15939" x="4240213" y="2320925"/>
          <p14:tracePt t="15945" x="4319588" y="2320925"/>
          <p14:tracePt t="15953" x="4414838" y="2320925"/>
          <p14:tracePt t="15962" x="4502150" y="2320925"/>
          <p14:tracePt t="15970" x="4579938" y="2320925"/>
          <p14:tracePt t="15978" x="4676775" y="2311400"/>
          <p14:tracePt t="15986" x="4772025" y="2311400"/>
          <p14:tracePt t="15993" x="4859338" y="2303463"/>
          <p14:tracePt t="16001" x="4964113" y="2293938"/>
          <p14:tracePt t="16009" x="5060950" y="2260600"/>
          <p14:tracePt t="16019" x="5138738" y="2233613"/>
          <p14:tracePt t="16026" x="5208588" y="2216150"/>
          <p14:tracePt t="16035" x="5270500" y="2190750"/>
          <p14:tracePt t="16041" x="5295900" y="2173288"/>
          <p14:tracePt t="16052" x="5322888" y="2163763"/>
          <p14:tracePt t="16058" x="5330825" y="2146300"/>
          <p14:tracePt t="16122" x="5357813" y="2146300"/>
          <p14:tracePt t="16130" x="5383213" y="2146300"/>
          <p14:tracePt t="16137" x="5427663" y="2146300"/>
          <p14:tracePt t="16146" x="5462588" y="2146300"/>
          <p14:tracePt t="16154" x="5557838" y="2173288"/>
          <p14:tracePt t="16162" x="5672138" y="2198688"/>
          <p14:tracePt t="16170" x="5767388" y="2233613"/>
          <p14:tracePt t="16179" x="5897563" y="2233613"/>
          <p14:tracePt t="16186" x="6037263" y="2278063"/>
          <p14:tracePt t="16194" x="6169025" y="2293938"/>
          <p14:tracePt t="16202" x="6326188" y="2338388"/>
          <p14:tracePt t="16210" x="6465888" y="2373313"/>
          <p14:tracePt t="16219" x="6588125" y="2390775"/>
          <p14:tracePt t="16226" x="6683375" y="2408238"/>
          <p14:tracePt t="16235" x="6762750" y="2433638"/>
          <p14:tracePt t="16242" x="6815138" y="2451100"/>
          <p14:tracePt t="16252" x="6865938" y="2460625"/>
          <p14:tracePt t="16257" x="6900863" y="2478088"/>
          <p14:tracePt t="16266" x="6927850" y="2478088"/>
          <p14:tracePt t="16274" x="6970713" y="2495550"/>
          <p14:tracePt t="16282" x="6988175" y="2503488"/>
          <p14:tracePt t="16290" x="7032625" y="2503488"/>
          <p14:tracePt t="16298" x="7067550" y="2513013"/>
          <p14:tracePt t="16306" x="7102475" y="2513013"/>
          <p14:tracePt t="16314" x="7127875" y="2513013"/>
          <p14:tracePt t="16321" x="7189788" y="2513013"/>
          <p14:tracePt t="16329" x="7232650" y="2513013"/>
          <p14:tracePt t="16337" x="7285038" y="2513013"/>
          <p14:tracePt t="16346" x="7337425" y="2513013"/>
          <p14:tracePt t="16354" x="7372350" y="2513013"/>
          <p14:tracePt t="16361" x="7407275" y="2513013"/>
          <p14:tracePt t="16370" x="7424738" y="2513013"/>
          <p14:tracePt t="17139" x="7407275" y="2513013"/>
          <p14:tracePt t="17146" x="7312025" y="2513013"/>
          <p14:tracePt t="17154" x="7172325" y="2486025"/>
          <p14:tracePt t="17162" x="7005638" y="2486025"/>
          <p14:tracePt t="17170" x="6832600" y="2486025"/>
          <p14:tracePt t="17178" x="6692900" y="2486025"/>
          <p14:tracePt t="17186" x="6596063" y="2486025"/>
          <p14:tracePt t="17193" x="6491288" y="2486025"/>
          <p14:tracePt t="17201" x="6421438" y="2486025"/>
          <p14:tracePt t="17209" x="6351588" y="2503488"/>
          <p14:tracePt t="17219" x="6299200" y="2513013"/>
          <p14:tracePt t="17225" x="6229350" y="2547938"/>
          <p14:tracePt t="17235" x="6159500" y="2582863"/>
          <p14:tracePt t="17241" x="6099175" y="2625725"/>
          <p14:tracePt t="17251" x="6037263" y="2670175"/>
          <p14:tracePt t="17258" x="5967413" y="2730500"/>
          <p14:tracePt t="17268" x="5942013" y="2774950"/>
          <p14:tracePt t="17274" x="5907088" y="2862263"/>
          <p14:tracePt t="17282" x="5880100" y="2949575"/>
          <p14:tracePt t="17289" x="5872163" y="3036888"/>
          <p14:tracePt t="17298" x="5872163" y="3124200"/>
          <p14:tracePt t="17306" x="5872163" y="3201988"/>
          <p14:tracePt t="17314" x="5872163" y="3263900"/>
          <p14:tracePt t="17322" x="5872163" y="3341688"/>
          <p14:tracePt t="17330" x="5872163" y="3421063"/>
          <p14:tracePt t="17337" x="5872163" y="3471863"/>
          <p14:tracePt t="17346" x="5872163" y="3541713"/>
          <p14:tracePt t="17353" x="5872163" y="3586163"/>
          <p14:tracePt t="17362" x="5880100" y="3629025"/>
          <p14:tracePt t="17370" x="5889625" y="3681413"/>
          <p14:tracePt t="17377" x="5897563" y="3716338"/>
          <p14:tracePt t="17385" x="5907088" y="3760788"/>
          <p14:tracePt t="17393" x="5942013" y="3813175"/>
          <p14:tracePt t="17401" x="5984875" y="3873500"/>
          <p14:tracePt t="17410" x="6037263" y="3935413"/>
          <p14:tracePt t="17419" x="6107113" y="3987800"/>
          <p14:tracePt t="17425" x="6194425" y="4030663"/>
          <p14:tracePt t="17435" x="6273800" y="4075113"/>
          <p14:tracePt t="17441" x="6343650" y="4083050"/>
          <p14:tracePt t="17452" x="6430963" y="4092575"/>
          <p14:tracePt t="17457" x="6535738" y="4117975"/>
          <p14:tracePt t="17468" x="6630988" y="4117975"/>
          <p14:tracePt t="17474" x="6762750" y="4117975"/>
          <p14:tracePt t="17482" x="6883400" y="4117975"/>
          <p14:tracePt t="17490" x="7032625" y="4092575"/>
          <p14:tracePt t="17498" x="7207250" y="4057650"/>
          <p14:tracePt t="17506" x="7372350" y="4005263"/>
          <p14:tracePt t="17516" x="7556500" y="3952875"/>
          <p14:tracePt t="17521" x="7713663" y="3890963"/>
          <p14:tracePt t="17529" x="7861300" y="3838575"/>
          <p14:tracePt t="17537" x="7975600" y="3786188"/>
          <p14:tracePt t="17546" x="8061325" y="3733800"/>
          <p14:tracePt t="17554" x="8113713" y="3673475"/>
          <p14:tracePt t="17562" x="8131175" y="3629025"/>
          <p14:tracePt t="17570" x="8131175" y="3576638"/>
          <p14:tracePt t="17578" x="8131175" y="3516313"/>
          <p14:tracePt t="17586" x="8131175" y="3454400"/>
          <p14:tracePt t="17593" x="8131175" y="3403600"/>
          <p14:tracePt t="17602" x="8105775" y="3324225"/>
          <p14:tracePt t="17610" x="8088313" y="3263900"/>
          <p14:tracePt t="17619" x="8053388" y="3194050"/>
          <p14:tracePt t="17625" x="8043863" y="3141663"/>
          <p14:tracePt t="17635" x="8008938" y="3089275"/>
          <p14:tracePt t="17641" x="7993063" y="3044825"/>
          <p14:tracePt t="17652" x="7993063" y="3036888"/>
          <p14:tracePt t="17658" x="7975600" y="3019425"/>
          <p14:tracePt t="17682" x="7958138" y="3009900"/>
          <p14:tracePt t="17690" x="7931150" y="3009900"/>
          <p14:tracePt t="17698" x="7905750" y="3009900"/>
          <p14:tracePt t="17705" x="7870825" y="3036888"/>
          <p14:tracePt t="17714" x="7826375" y="3124200"/>
          <p14:tracePt t="17722" x="7800975" y="3211513"/>
          <p14:tracePt t="17730" x="7783513" y="3306763"/>
          <p14:tracePt t="17752" x="7773988" y="3481388"/>
          <p14:tracePt t="17755" x="7773988" y="3586163"/>
          <p14:tracePt t="17761" x="7773988" y="3673475"/>
          <p14:tracePt t="17770" x="7800975" y="3733800"/>
          <p14:tracePt t="17778" x="7853363" y="3803650"/>
          <p14:tracePt t="17786" x="7905750" y="3848100"/>
          <p14:tracePt t="17793" x="7975600" y="3865563"/>
          <p14:tracePt t="17802" x="8070850" y="3873500"/>
          <p14:tracePt t="17809" x="8131175" y="3873500"/>
          <p14:tracePt t="17819" x="8235950" y="3873500"/>
          <p14:tracePt t="17825" x="8297863" y="3873500"/>
          <p14:tracePt t="17835" x="8367713" y="3848100"/>
          <p14:tracePt t="17842" x="8420100" y="3821113"/>
          <p14:tracePt t="17851" x="8472488" y="3751263"/>
          <p14:tracePt t="17858" x="8507413" y="3698875"/>
          <p14:tracePt t="17868" x="8524875" y="3629025"/>
          <p14:tracePt t="17874" x="8524875" y="3568700"/>
          <p14:tracePt t="17882" x="8524875" y="3498850"/>
          <p14:tracePt t="17890" x="8524875" y="3429000"/>
          <p14:tracePt t="17898" x="8524875" y="3359150"/>
          <p14:tracePt t="17907" x="8524875" y="3298825"/>
          <p14:tracePt t="17914" x="8472488" y="3228975"/>
          <p14:tracePt t="17921" x="8410575" y="3167063"/>
          <p14:tracePt t="17929" x="8367713" y="3106738"/>
          <p14:tracePt t="17938" x="8315325" y="3062288"/>
          <p14:tracePt t="17946" x="8235950" y="3019425"/>
          <p14:tracePt t="17953" x="8210550" y="3009900"/>
          <p14:tracePt t="17962" x="8140700" y="3001963"/>
          <p14:tracePt t="17970" x="8105775" y="2974975"/>
          <p14:tracePt t="17978" x="8053388" y="2974975"/>
          <p14:tracePt t="17986" x="8008938" y="2974975"/>
          <p14:tracePt t="17993" x="7966075" y="2984500"/>
          <p14:tracePt t="18002" x="7923213" y="3036888"/>
          <p14:tracePt t="18009" x="7878763" y="3106738"/>
          <p14:tracePt t="18018" x="7835900" y="3201988"/>
          <p14:tracePt t="18026" x="7791450" y="3298825"/>
          <p14:tracePt t="18035" x="7791450" y="3368675"/>
          <p14:tracePt t="18041" x="7783513" y="3429000"/>
          <p14:tracePt t="18051" x="7773988" y="3524250"/>
          <p14:tracePt t="18058" x="7773988" y="3594100"/>
          <p14:tracePt t="18068" x="7773988" y="3646488"/>
          <p14:tracePt t="18074" x="7783513" y="3681413"/>
          <p14:tracePt t="18082" x="7808913" y="3716338"/>
          <p14:tracePt t="18090" x="7826375" y="3716338"/>
          <p14:tracePt t="18098" x="7861300" y="3716338"/>
          <p14:tracePt t="18106" x="7913688" y="3716338"/>
          <p14:tracePt t="18114" x="7958138" y="3716338"/>
          <p14:tracePt t="18122" x="8026400" y="3690938"/>
          <p14:tracePt t="18129" x="8061325" y="3629025"/>
          <p14:tracePt t="18138" x="8088313" y="3568700"/>
          <p14:tracePt t="18146" x="8113713" y="3498850"/>
          <p14:tracePt t="18153" x="8131175" y="3411538"/>
          <p14:tracePt t="18162" x="8131175" y="3341688"/>
          <p14:tracePt t="18170" x="8131175" y="3281363"/>
          <p14:tracePt t="18178" x="8131175" y="3211513"/>
          <p14:tracePt t="18186" x="8131175" y="3149600"/>
          <p14:tracePt t="18193" x="8131175" y="3124200"/>
          <p14:tracePt t="18202" x="8105775" y="3062288"/>
          <p14:tracePt t="18209" x="8053388" y="3036888"/>
          <p14:tracePt t="18218" x="8018463" y="3019425"/>
          <p14:tracePt t="18225" x="7958138" y="3009900"/>
          <p14:tracePt t="18235" x="7905750" y="3009900"/>
          <p14:tracePt t="18241" x="7835900" y="3009900"/>
          <p14:tracePt t="18251" x="7783513" y="3009900"/>
          <p14:tracePt t="18258" x="7713663" y="3009900"/>
          <p14:tracePt t="18268" x="7661275" y="3071813"/>
          <p14:tracePt t="18274" x="7616825" y="3132138"/>
          <p14:tracePt t="18282" x="7573963" y="3211513"/>
          <p14:tracePt t="18290" x="7556500" y="3324225"/>
          <p14:tracePt t="18298" x="7556500" y="3411538"/>
          <p14:tracePt t="18306" x="7556500" y="3516313"/>
          <p14:tracePt t="18314" x="7556500" y="3586163"/>
          <p14:tracePt t="18321" x="7581900" y="3646488"/>
          <p14:tracePt t="18330" x="7608888" y="3698875"/>
          <p14:tracePt t="18337" x="7651750" y="3733800"/>
          <p14:tracePt t="18346" x="7696200" y="3743325"/>
          <p14:tracePt t="18354" x="7739063" y="3743325"/>
          <p14:tracePt t="18362" x="7783513" y="3743325"/>
          <p14:tracePt t="18370" x="7826375" y="3743325"/>
          <p14:tracePt t="18377" x="7870825" y="3690938"/>
          <p14:tracePt t="18386" x="7913688" y="3629025"/>
          <p14:tracePt t="18393" x="7948613" y="3559175"/>
          <p14:tracePt t="18401" x="7958138" y="3454400"/>
          <p14:tracePt t="18409" x="7983538" y="3368675"/>
          <p14:tracePt t="18419" x="8001000" y="3298825"/>
          <p14:tracePt t="18426" x="8001000" y="3254375"/>
          <p14:tracePt t="18435" x="8001000" y="3194050"/>
          <p14:tracePt t="18441" x="7993063" y="3141663"/>
          <p14:tracePt t="18452" x="7948613" y="3089275"/>
          <p14:tracePt t="18458" x="7913688" y="3054350"/>
          <p14:tracePt t="18468" x="7888288" y="3019425"/>
          <p14:tracePt t="18474" x="7843838" y="3001963"/>
          <p14:tracePt t="18482" x="7818438" y="2992438"/>
          <p14:tracePt t="18490" x="7773988" y="2974975"/>
          <p14:tracePt t="18498" x="7713663" y="2974975"/>
          <p14:tracePt t="18506" x="7669213" y="2974975"/>
          <p14:tracePt t="18514" x="7616825" y="2974975"/>
          <p14:tracePt t="18522" x="7564438" y="3027363"/>
          <p14:tracePt t="18530" x="7529513" y="3106738"/>
          <p14:tracePt t="18537" x="7494588" y="3176588"/>
          <p14:tracePt t="18546" x="7469188" y="3289300"/>
          <p14:tracePt t="18553" x="7469188" y="3368675"/>
          <p14:tracePt t="18562" x="7469188" y="3463925"/>
          <p14:tracePt t="18569" x="7469188" y="3559175"/>
          <p14:tracePt t="18585" x="7477125" y="3681413"/>
          <p14:tracePt t="18594" x="7494588" y="3725863"/>
          <p14:tracePt t="18601" x="7521575" y="3760788"/>
          <p14:tracePt t="18618" x="7556500" y="3760788"/>
          <p14:tracePt t="18626" x="7591425" y="3760788"/>
          <p14:tracePt t="18635" x="7634288" y="3760788"/>
          <p14:tracePt t="18642" x="7696200" y="3743325"/>
          <p14:tracePt t="18651" x="7731125" y="3698875"/>
          <p14:tracePt t="18658" x="7766050" y="3629025"/>
          <p14:tracePt t="18668" x="7800975" y="3568700"/>
          <p14:tracePt t="18674" x="7808913" y="3481388"/>
          <p14:tracePt t="18682" x="7818438" y="3403600"/>
          <p14:tracePt t="18690" x="7818438" y="3324225"/>
          <p14:tracePt t="18698" x="7818438" y="3254375"/>
          <p14:tracePt t="18706" x="7818438" y="3176588"/>
          <p14:tracePt t="18714" x="7818438" y="3097213"/>
          <p14:tracePt t="18722" x="7818438" y="3036888"/>
          <p14:tracePt t="18729" x="7783513" y="2974975"/>
          <p14:tracePt t="18738" x="7731125" y="2905125"/>
          <p14:tracePt t="18746" x="7661275" y="2835275"/>
          <p14:tracePt t="18753" x="7581900" y="2782888"/>
          <p14:tracePt t="18762" x="7521575" y="2740025"/>
          <p14:tracePt t="18770" x="7451725" y="2705100"/>
          <p14:tracePt t="18778" x="7389813" y="2687638"/>
          <p14:tracePt t="18786" x="7302500" y="2687638"/>
          <p14:tracePt t="18794" x="7207250" y="2687638"/>
          <p14:tracePt t="18802" x="7127875" y="2687638"/>
          <p14:tracePt t="18810" x="7040563" y="2695575"/>
          <p14:tracePt t="18818" x="6962775" y="2774950"/>
          <p14:tracePt t="18826" x="6900863" y="2862263"/>
          <p14:tracePt t="18835" x="6840538" y="2974975"/>
          <p14:tracePt t="18841" x="6815138" y="3089275"/>
          <p14:tracePt t="18851" x="6797675" y="3201988"/>
          <p14:tracePt t="18858" x="6797675" y="3324225"/>
          <p14:tracePt t="18868" x="6797675" y="3429000"/>
          <p14:tracePt t="18874" x="6823075" y="3524250"/>
          <p14:tracePt t="18882" x="6865938" y="3603625"/>
          <p14:tracePt t="18890" x="6910388" y="3638550"/>
          <p14:tracePt t="18898" x="6970713" y="3656013"/>
          <p14:tracePt t="18905" x="7032625" y="3690938"/>
          <p14:tracePt t="18914" x="7102475" y="3690938"/>
          <p14:tracePt t="18921" x="7172325" y="3690938"/>
          <p14:tracePt t="18929" x="7232650" y="3690938"/>
          <p14:tracePt t="18938" x="7259638" y="3663950"/>
          <p14:tracePt t="18946" x="7319963" y="3611563"/>
          <p14:tracePt t="18953" x="7337425" y="3541713"/>
          <p14:tracePt t="18961" x="7372350" y="3471863"/>
          <p14:tracePt t="18970" x="7372350" y="3394075"/>
          <p14:tracePt t="18978" x="7381875" y="3306763"/>
          <p14:tracePt t="18986" x="7381875" y="3228975"/>
          <p14:tracePt t="18993" x="7381875" y="3141663"/>
          <p14:tracePt t="19002" x="7381875" y="3062288"/>
          <p14:tracePt t="19010" x="7381875" y="2974975"/>
          <p14:tracePt t="19018" x="7346950" y="2905125"/>
          <p14:tracePt t="19025" x="7319963" y="2844800"/>
          <p14:tracePt t="19035" x="7267575" y="2774950"/>
          <p14:tracePt t="19041" x="7215188" y="2713038"/>
          <p14:tracePt t="19051" x="7145338" y="2670175"/>
          <p14:tracePt t="19057" x="7092950" y="2643188"/>
          <p14:tracePt t="19068" x="7040563" y="2625725"/>
          <p14:tracePt t="19073" x="6988175" y="2625725"/>
          <p14:tracePt t="19084" x="6927850" y="2625725"/>
          <p14:tracePt t="19090" x="6875463" y="2625725"/>
          <p14:tracePt t="19098" x="6823075" y="2652713"/>
          <p14:tracePt t="19105" x="6780213" y="2740025"/>
          <p14:tracePt t="19114" x="6745288" y="2844800"/>
          <p14:tracePt t="19121" x="6735763" y="2974975"/>
          <p14:tracePt t="19129" x="6735763" y="3106738"/>
          <p14:tracePt t="19137" x="6735763" y="3236913"/>
          <p14:tracePt t="19145" x="6735763" y="3368675"/>
          <p14:tracePt t="19153" x="6780213" y="3463925"/>
          <p14:tracePt t="19162" x="6858000" y="3568700"/>
          <p14:tracePt t="19169" x="6927850" y="3646488"/>
          <p14:tracePt t="19178" x="6988175" y="3690938"/>
          <p14:tracePt t="19186" x="7067550" y="3698875"/>
          <p14:tracePt t="19193" x="7145338" y="3698875"/>
          <p14:tracePt t="19202" x="7232650" y="3698875"/>
          <p14:tracePt t="19209" x="7285038" y="3698875"/>
          <p14:tracePt t="19217" x="7364413" y="3663950"/>
          <p14:tracePt t="19226" x="7416800" y="3603625"/>
          <p14:tracePt t="19235" x="7459663" y="3524250"/>
          <p14:tracePt t="19241" x="7494588" y="3436938"/>
          <p14:tracePt t="19251" x="7521575" y="3351213"/>
          <p14:tracePt t="19258" x="7539038" y="3254375"/>
          <p14:tracePt t="19268" x="7564438" y="3176588"/>
          <p14:tracePt t="19273" x="7564438" y="3097213"/>
          <p14:tracePt t="19282" x="7564438" y="3036888"/>
          <p14:tracePt t="19290" x="7564438" y="2974975"/>
          <p14:tracePt t="19298" x="7564438" y="2957513"/>
          <p14:tracePt t="19306" x="7556500" y="2905125"/>
          <p14:tracePt t="19314" x="7512050" y="2879725"/>
          <p14:tracePt t="19321" x="7469188" y="2844800"/>
          <p14:tracePt t="19330" x="7399338" y="2835275"/>
          <p14:tracePt t="19337" x="7337425" y="2835275"/>
          <p14:tracePt t="19345" x="7232650" y="2835275"/>
          <p14:tracePt t="19353" x="7162800" y="2844800"/>
          <p14:tracePt t="19362" x="7092950" y="2887663"/>
          <p14:tracePt t="19369" x="7032625" y="2940050"/>
          <p14:tracePt t="19377" x="6962775" y="3019425"/>
          <p14:tracePt t="19386" x="6918325" y="3114675"/>
          <p14:tracePt t="19394" x="6910388" y="3236913"/>
          <p14:tracePt t="19402" x="6900863" y="3341688"/>
          <p14:tracePt t="19410" x="6900863" y="3463925"/>
          <p14:tracePt t="19418" x="6900863" y="3594100"/>
          <p14:tracePt t="19426" x="6935788" y="3725863"/>
          <p14:tracePt t="19435" x="6997700" y="3830638"/>
          <p14:tracePt t="19442" x="7075488" y="3917950"/>
          <p14:tracePt t="19451" x="7154863" y="3987800"/>
          <p14:tracePt t="19457" x="7250113" y="4040188"/>
          <p14:tracePt t="19468" x="7319963" y="4065588"/>
          <p14:tracePt t="19483" x="7459663" y="4075113"/>
          <p14:tracePt t="19490" x="7504113" y="4075113"/>
          <p14:tracePt t="19498" x="7556500" y="4048125"/>
          <p14:tracePt t="19506" x="7599363" y="4005263"/>
          <p14:tracePt t="19514" x="7643813" y="3960813"/>
          <p14:tracePt t="19521" x="7678738" y="3883025"/>
          <p14:tracePt t="19530" x="7686675" y="3848100"/>
          <p14:tracePt t="19537" x="7713663" y="3786188"/>
          <p14:tracePt t="19545" x="7731125" y="3690938"/>
          <p14:tracePt t="19553" x="7756525" y="3603625"/>
          <p14:tracePt t="19562" x="7766050" y="3516313"/>
          <p14:tracePt t="19570" x="7766050" y="3446463"/>
          <p14:tracePt t="19578" x="7756525" y="3359150"/>
          <p14:tracePt t="19586" x="7739063" y="3281363"/>
          <p14:tracePt t="19593" x="7731125" y="3219450"/>
          <p14:tracePt t="19601" x="7696200" y="3141663"/>
          <p14:tracePt t="19610" x="7661275" y="3089275"/>
          <p14:tracePt t="19618" x="7616825" y="3036888"/>
          <p14:tracePt t="19625" x="7556500" y="2967038"/>
          <p14:tracePt t="19635" x="7521575" y="2949575"/>
          <p14:tracePt t="19641" x="7477125" y="2922588"/>
          <p14:tracePt t="19651" x="7399338" y="2922588"/>
          <p14:tracePt t="19657" x="7337425" y="2922588"/>
          <p14:tracePt t="19668" x="7277100" y="2940050"/>
          <p14:tracePt t="19673" x="7224713" y="3036888"/>
          <p14:tracePt t="19682" x="7180263" y="3149600"/>
          <p14:tracePt t="19690" x="7162800" y="3263900"/>
          <p14:tracePt t="19698" x="7137400" y="3421063"/>
          <p14:tracePt t="19706" x="7137400" y="3568700"/>
          <p14:tracePt t="19714" x="7137400" y="3716338"/>
          <p14:tracePt t="19722" x="7154863" y="3856038"/>
          <p14:tracePt t="19730" x="7207250" y="3960813"/>
          <p14:tracePt t="19738" x="7259638" y="4030663"/>
          <p14:tracePt t="19746" x="7329488" y="4110038"/>
          <p14:tracePt t="19753" x="7389813" y="4152900"/>
          <p14:tracePt t="19762" x="7477125" y="4179888"/>
          <p14:tracePt t="19770" x="7581900" y="4179888"/>
          <p14:tracePt t="19778" x="7643813" y="4179888"/>
          <p14:tracePt t="19786" x="7731125" y="4152900"/>
          <p14:tracePt t="19793" x="7800975" y="4092575"/>
          <p14:tracePt t="19802" x="7861300" y="4013200"/>
          <p14:tracePt t="19810" x="7905750" y="3935413"/>
          <p14:tracePt t="19818" x="7948613" y="3821113"/>
          <p14:tracePt t="19825" x="7975600" y="3716338"/>
          <p14:tracePt t="19834" x="7993063" y="3611563"/>
          <p14:tracePt t="19841" x="8018463" y="3498850"/>
          <p14:tracePt t="19851" x="8018463" y="3403600"/>
          <p14:tracePt t="19857" x="8018463" y="3298825"/>
          <p14:tracePt t="19868" x="8018463" y="3194050"/>
          <p14:tracePt t="19874" x="7993063" y="3124200"/>
          <p14:tracePt t="19882" x="7948613" y="3036888"/>
          <p14:tracePt t="19890" x="7905750" y="2949575"/>
          <p14:tracePt t="19898" x="7861300" y="2887663"/>
          <p14:tracePt t="19906" x="7791450" y="2844800"/>
          <p14:tracePt t="19913" x="7739063" y="2835275"/>
          <p14:tracePt t="19921" x="7669213" y="2835275"/>
          <p14:tracePt t="19930" x="7608888" y="2835275"/>
          <p14:tracePt t="19938" x="7529513" y="2844800"/>
          <p14:tracePt t="19946" x="7477125" y="2932113"/>
          <p14:tracePt t="19953" x="7434263" y="3027363"/>
          <p14:tracePt t="19962" x="7399338" y="3159125"/>
          <p14:tracePt t="19970" x="7399338" y="3254375"/>
          <p14:tracePt t="19978" x="7399338" y="3368675"/>
          <p14:tracePt t="19986" x="7407275" y="3506788"/>
          <p14:tracePt t="19993" x="7434263" y="3629025"/>
          <p14:tracePt t="20001" x="7494588" y="3725863"/>
          <p14:tracePt t="20010" x="7539038" y="3803650"/>
          <p14:tracePt t="20018" x="7591425" y="3848100"/>
          <p14:tracePt t="20026" x="7634288" y="3848100"/>
          <p14:tracePt t="20035" x="7686675" y="3856038"/>
          <p14:tracePt t="20041" x="7739063" y="3848100"/>
          <p14:tracePt t="20051" x="7808913" y="3795713"/>
          <p14:tracePt t="20057" x="7853363" y="3716338"/>
          <p14:tracePt t="20067" x="7896225" y="3621088"/>
          <p14:tracePt t="20074" x="7905750" y="3533775"/>
          <p14:tracePt t="20084" x="7913688" y="3429000"/>
          <p14:tracePt t="20090" x="7913688" y="3341688"/>
          <p14:tracePt t="20098" x="7913688" y="3254375"/>
          <p14:tracePt t="20106" x="7913688" y="3176588"/>
          <p14:tracePt t="20114" x="7905750" y="3097213"/>
          <p14:tracePt t="20121" x="7878763" y="3044825"/>
          <p14:tracePt t="20130" x="7826375" y="2992438"/>
          <p14:tracePt t="20138" x="7783513" y="2949575"/>
          <p14:tracePt t="20146" x="7739063" y="2922588"/>
          <p14:tracePt t="20153" x="7669213" y="2914650"/>
          <p14:tracePt t="20162" x="7608888" y="2914650"/>
          <p14:tracePt t="20170" x="7556500" y="2914650"/>
          <p14:tracePt t="20178" x="7469188" y="2932113"/>
          <p14:tracePt t="20186" x="7389813" y="3001963"/>
          <p14:tracePt t="20194" x="7337425" y="3079750"/>
          <p14:tracePt t="20202" x="7277100" y="3194050"/>
          <p14:tracePt t="20209" x="7267575" y="3298825"/>
          <p14:tracePt t="20218" x="7250113" y="3411538"/>
          <p14:tracePt t="20225" x="7250113" y="3524250"/>
          <p14:tracePt t="20234" x="7250113" y="3638550"/>
          <p14:tracePt t="20242" x="7250113" y="3716338"/>
          <p14:tracePt t="20251" x="7277100" y="3803650"/>
          <p14:tracePt t="20257" x="7319963" y="3848100"/>
          <p14:tracePt t="20267" x="7346950" y="3873500"/>
          <p14:tracePt t="20273" x="7372350" y="3900488"/>
          <p14:tracePt t="20284" x="7416800" y="3900488"/>
          <p14:tracePt t="20290" x="7459663" y="3900488"/>
          <p14:tracePt t="20298" x="7469188" y="3900488"/>
          <p14:tracePt t="20305" x="7504113" y="3900488"/>
          <p14:tracePt t="20314" x="7539038" y="3873500"/>
          <p14:tracePt t="20321" x="7546975" y="3838575"/>
          <p14:tracePt t="20329" x="7564438" y="3795713"/>
          <p14:tracePt t="20338" x="7564438" y="3751263"/>
          <p14:tracePt t="20353" x="7564438" y="3716338"/>
          <p14:tracePt t="20362" x="7564438" y="3698875"/>
          <p14:tracePt t="20369" x="7564438" y="3673475"/>
          <p14:tracePt t="20378" x="7564438" y="3663950"/>
          <p14:tracePt t="20386" x="7564438" y="3629025"/>
          <p14:tracePt t="20402" x="7564438" y="3611563"/>
          <p14:tracePt t="20409" x="7556500" y="3603625"/>
          <p14:tracePt t="20418" x="7512050" y="3576638"/>
          <p14:tracePt t="20425" x="7494588" y="3576638"/>
          <p14:tracePt t="20435" x="7469188" y="3576638"/>
          <p14:tracePt t="20442" x="7434263" y="3576638"/>
          <p14:tracePt t="20451" x="7399338" y="3576638"/>
          <p14:tracePt t="20457" x="7354888" y="3586163"/>
          <p14:tracePt t="20467" x="7337425" y="3603625"/>
          <p14:tracePt t="20485" x="7337425" y="3725863"/>
          <p14:tracePt t="20490" x="7337425" y="3778250"/>
          <p14:tracePt t="20498" x="7337425" y="3830638"/>
          <p14:tracePt t="20505" x="7337425" y="3900488"/>
          <p14:tracePt t="20514" x="7372350" y="3952875"/>
          <p14:tracePt t="20522" x="7407275" y="3995738"/>
          <p14:tracePt t="20529" x="7424738" y="4048125"/>
          <p14:tracePt t="20538" x="7434263" y="4075113"/>
          <p14:tracePt t="20545" x="7469188" y="4110038"/>
          <p14:tracePt t="20553" x="7477125" y="4117975"/>
          <p14:tracePt t="20562" x="7512050" y="4127500"/>
          <p14:tracePt t="20570" x="7539038" y="4127500"/>
          <p14:tracePt t="20578" x="7556500" y="4127500"/>
          <p14:tracePt t="20586" x="7564438" y="4127500"/>
          <p14:tracePt t="20610" x="7591425" y="4127500"/>
          <p14:tracePt t="20666" x="7591425" y="4110038"/>
          <p14:tracePt t="20698" x="7591425" y="4100513"/>
          <p14:tracePt t="20714" x="7599363" y="4065588"/>
          <p14:tracePt t="20730" x="7608888" y="4057650"/>
          <p14:tracePt t="20738" x="7626350" y="4048125"/>
          <p14:tracePt t="20746" x="7634288" y="4040188"/>
          <p14:tracePt t="20753" x="7651750" y="4013200"/>
          <p14:tracePt t="20762" x="7678738" y="4005263"/>
          <p14:tracePt t="20770" x="7686675" y="3995738"/>
          <p14:tracePt t="20778" x="7721600" y="3960813"/>
          <p14:tracePt t="20786" x="7731125" y="3952875"/>
          <p14:tracePt t="20802" x="7739063" y="3935413"/>
          <p14:tracePt t="21019" x="7756525" y="3917950"/>
          <p14:tracePt t="21025" x="7756525" y="3890963"/>
          <p14:tracePt t="21035" x="7766050" y="3838575"/>
          <p14:tracePt t="21042" x="7783513" y="3778250"/>
          <p14:tracePt t="21051" x="7783513" y="3733800"/>
          <p14:tracePt t="21058" x="7783513" y="3663950"/>
          <p14:tracePt t="21068" x="7783513" y="3603625"/>
          <p14:tracePt t="21074" x="7783513" y="3533775"/>
          <p14:tracePt t="21085" x="7783513" y="3471863"/>
          <p14:tracePt t="21090" x="7783513" y="3411538"/>
          <p14:tracePt t="21100" x="7783513" y="3359150"/>
          <p14:tracePt t="21105" x="7756525" y="3306763"/>
          <p14:tracePt t="21114" x="7739063" y="3281363"/>
          <p14:tracePt t="21121" x="7713663" y="3228975"/>
          <p14:tracePt t="21130" x="7704138" y="3184525"/>
          <p14:tracePt t="21138" x="7686675" y="3141663"/>
          <p14:tracePt t="21146" x="7661275" y="3124200"/>
          <p14:tracePt t="21154" x="7651750" y="3089275"/>
          <p14:tracePt t="21162" x="7626350" y="3054350"/>
          <p14:tracePt t="21170" x="7616825" y="3036888"/>
          <p14:tracePt t="21178" x="7608888" y="3019425"/>
          <p14:tracePt t="21186" x="7599363" y="2992438"/>
          <p14:tracePt t="21193" x="7581900" y="2967038"/>
          <p14:tracePt t="21202" x="7573963" y="2957513"/>
          <p14:tracePt t="21210" x="7564438" y="2949575"/>
          <p14:tracePt t="21218" x="7564438" y="2932113"/>
          <p14:tracePt t="21234" x="7564438" y="2922588"/>
          <p14:tracePt t="21250" x="7564438" y="2914650"/>
          <p14:tracePt t="21257" x="7556500" y="2905125"/>
          <p14:tracePt t="21314" x="7539038" y="2887663"/>
          <p14:tracePt t="21322" x="7529513" y="2870200"/>
          <p14:tracePt t="21330" x="7521575" y="2862263"/>
          <p14:tracePt t="21338" x="7512050" y="2844800"/>
          <p14:tracePt t="21346" x="7494588" y="2835275"/>
          <p14:tracePt t="21361" x="7477125" y="2835275"/>
          <p14:tracePt t="21370" x="7442200" y="2817813"/>
          <p14:tracePt t="21386" x="7424738" y="2817813"/>
          <p14:tracePt t="21394" x="7407275" y="2817813"/>
          <p14:tracePt t="21402" x="7399338" y="2817813"/>
          <p14:tracePt t="21410" x="7364413" y="2817813"/>
          <p14:tracePt t="21418" x="7354888" y="2817813"/>
          <p14:tracePt t="21426" x="7337425" y="2817813"/>
          <p14:tracePt t="21434" x="7302500" y="2817813"/>
          <p14:tracePt t="21441" x="7267575" y="2817813"/>
          <p14:tracePt t="21451" x="7250113" y="2817813"/>
          <p14:tracePt t="21458" x="7224713" y="2817813"/>
          <p14:tracePt t="21467" x="7180263" y="2817813"/>
          <p14:tracePt t="21473" x="7172325" y="2827338"/>
          <p14:tracePt t="21498" x="7145338" y="2827338"/>
          <p14:tracePt t="21506" x="7127875" y="2852738"/>
          <p14:tracePt t="21514" x="7092950" y="2862263"/>
          <p14:tracePt t="21522" x="7085013" y="2870200"/>
          <p14:tracePt t="21530" x="7058025" y="2887663"/>
          <p14:tracePt t="21538" x="7040563" y="2897188"/>
          <p14:tracePt t="21546" x="7015163" y="2914650"/>
          <p14:tracePt t="21553" x="7005638" y="2932113"/>
          <p14:tracePt t="21561" x="6988175" y="2940050"/>
          <p14:tracePt t="21569" x="6970713" y="2949575"/>
          <p14:tracePt t="21578" x="6962775" y="2957513"/>
          <p14:tracePt t="21585" x="6953250" y="2974975"/>
          <p14:tracePt t="21594" x="6927850" y="2992438"/>
          <p14:tracePt t="21602" x="6918325" y="3001963"/>
          <p14:tracePt t="21610" x="6910388" y="3027363"/>
          <p14:tracePt t="21618" x="6910388" y="3036888"/>
          <p14:tracePt t="21626" x="6900863" y="3044825"/>
          <p14:tracePt t="21634" x="6900863" y="3079750"/>
          <p14:tracePt t="21641" x="6883400" y="3106738"/>
          <p14:tracePt t="21651" x="6865938" y="3149600"/>
          <p14:tracePt t="21667" x="6865938" y="3176588"/>
          <p14:tracePt t="21673" x="6865938" y="3211513"/>
          <p14:tracePt t="21685" x="6865938" y="3236913"/>
          <p14:tracePt t="21690" x="6865938" y="3263900"/>
          <p14:tracePt t="21698" x="6865938" y="3298825"/>
          <p14:tracePt t="21706" x="6883400" y="3306763"/>
          <p14:tracePt t="21714" x="6892925" y="3341688"/>
          <p14:tracePt t="21722" x="6910388" y="3368675"/>
          <p14:tracePt t="21730" x="6927850" y="3411538"/>
          <p14:tracePt t="21738" x="6935788" y="3429000"/>
          <p14:tracePt t="21746" x="6945313" y="3463925"/>
          <p14:tracePt t="21754" x="6970713" y="3506788"/>
          <p14:tracePt t="21762" x="6980238" y="3524250"/>
          <p14:tracePt t="21769" x="6988175" y="3559175"/>
          <p14:tracePt t="21778" x="7015163" y="3594100"/>
          <p14:tracePt t="21786" x="7032625" y="3629025"/>
          <p14:tracePt t="21794" x="7040563" y="3646488"/>
          <p14:tracePt t="21802" x="7058025" y="3673475"/>
          <p14:tracePt t="21810" x="7075488" y="3698875"/>
          <p14:tracePt t="21818" x="7085013" y="3716338"/>
          <p14:tracePt t="21826" x="7110413" y="3743325"/>
          <p14:tracePt t="21834" x="7127875" y="3768725"/>
          <p14:tracePt t="21841" x="7154863" y="3803650"/>
          <p14:tracePt t="21851" x="7162800" y="3813175"/>
          <p14:tracePt t="21858" x="7197725" y="3848100"/>
          <p14:tracePt t="21867" x="7207250" y="3856038"/>
          <p14:tracePt t="21873" x="7232650" y="3873500"/>
          <p14:tracePt t="21884" x="7259638" y="3900488"/>
          <p14:tracePt t="21889" x="7285038" y="3917950"/>
          <p14:tracePt t="21898" x="7302500" y="3935413"/>
          <p14:tracePt t="21906" x="7329488" y="3943350"/>
          <p14:tracePt t="21914" x="7346950" y="3952875"/>
          <p14:tracePt t="21922" x="7372350" y="3960813"/>
          <p14:tracePt t="21930" x="7389813" y="3978275"/>
          <p14:tracePt t="21938" x="7416800" y="3978275"/>
          <p14:tracePt t="21947" x="7434263" y="3987800"/>
          <p14:tracePt t="21954" x="7469188" y="3987800"/>
          <p14:tracePt t="21962" x="7504113" y="4005263"/>
          <p14:tracePt t="21970" x="7539038" y="4022725"/>
          <p14:tracePt t="21978" x="7564438" y="4022725"/>
          <p14:tracePt t="21986" x="7591425" y="4030663"/>
          <p14:tracePt t="21993" x="7643813" y="4040188"/>
          <p14:tracePt t="22002" x="7669213" y="4040188"/>
          <p14:tracePt t="22009" x="7696200" y="4040188"/>
          <p14:tracePt t="22017" x="7739063" y="4048125"/>
          <p14:tracePt t="22026" x="7756525" y="4065588"/>
          <p14:tracePt t="22034" x="7773988" y="4065588"/>
          <p14:tracePt t="22041" x="7800975" y="4065588"/>
          <p14:tracePt t="22051" x="7826375" y="4065588"/>
          <p14:tracePt t="22057" x="7843838" y="4065588"/>
          <p14:tracePt t="22067" x="7861300" y="4065588"/>
          <p14:tracePt t="22073" x="7896225" y="4065588"/>
          <p14:tracePt t="22084" x="7905750" y="4065588"/>
          <p14:tracePt t="22089" x="7940675" y="4065588"/>
          <p14:tracePt t="22100" x="7948613" y="4065588"/>
          <p14:tracePt t="22106" x="7975600" y="4057650"/>
          <p14:tracePt t="22114" x="8001000" y="4048125"/>
          <p14:tracePt t="22121" x="8026400" y="4040188"/>
          <p14:tracePt t="22130" x="8043863" y="4013200"/>
          <p14:tracePt t="22138" x="8078788" y="3995738"/>
          <p14:tracePt t="22146" x="8113713" y="3970338"/>
          <p14:tracePt t="22153" x="8123238" y="3952875"/>
          <p14:tracePt t="22162" x="8131175" y="3917950"/>
          <p14:tracePt t="22169" x="8148638" y="3890963"/>
          <p14:tracePt t="22178" x="8166100" y="3865563"/>
          <p14:tracePt t="22186" x="8166100" y="3830638"/>
          <p14:tracePt t="22193" x="8166100" y="3795713"/>
          <p14:tracePt t="22202" x="8166100" y="3760788"/>
          <p14:tracePt t="22210" x="8166100" y="3733800"/>
          <p14:tracePt t="22218" x="8166100" y="3698875"/>
          <p14:tracePt t="22225" x="8166100" y="3663950"/>
          <p14:tracePt t="22234" x="8166100" y="3621088"/>
          <p14:tracePt t="22241" x="8166100" y="3576638"/>
          <p14:tracePt t="22251" x="8148638" y="3533775"/>
          <p14:tracePt t="22257" x="8148638" y="3498850"/>
          <p14:tracePt t="22267" x="8148638" y="3454400"/>
          <p14:tracePt t="22274" x="8140700" y="3429000"/>
          <p14:tracePt t="22284" x="8123238" y="3394075"/>
          <p14:tracePt t="22289" x="8105775" y="3351213"/>
          <p14:tracePt t="22300" x="8096250" y="3306763"/>
          <p14:tracePt t="22305" x="8088313" y="3263900"/>
          <p14:tracePt t="22314" x="8061325" y="3228975"/>
          <p14:tracePt t="22322" x="8053388" y="3211513"/>
          <p14:tracePt t="22330" x="8043863" y="3176588"/>
          <p14:tracePt t="22338" x="8043863" y="3141663"/>
          <p14:tracePt t="22345" x="8018463" y="3106738"/>
          <p14:tracePt t="22353" x="8001000" y="3089275"/>
          <p14:tracePt t="22362" x="8001000" y="3062288"/>
          <p14:tracePt t="22369" x="7975600" y="3019425"/>
          <p14:tracePt t="22386" x="7958138" y="3001963"/>
          <p14:tracePt t="22394" x="7948613" y="2974975"/>
          <p14:tracePt t="22402" x="7931150" y="2967038"/>
          <p14:tracePt t="22409" x="7913688" y="2949575"/>
          <p14:tracePt t="22418" x="7888288" y="2922588"/>
          <p14:tracePt t="22425" x="7878763" y="2914650"/>
          <p14:tracePt t="22434" x="7870825" y="2905125"/>
          <p14:tracePt t="22441" x="7843838" y="2879725"/>
          <p14:tracePt t="22451" x="7826375" y="2862263"/>
          <p14:tracePt t="22458" x="7800975" y="2844800"/>
          <p14:tracePt t="22467" x="7783513" y="2835275"/>
          <p14:tracePt t="22474" x="7748588" y="2817813"/>
          <p14:tracePt t="22485" x="7731125" y="2800350"/>
          <p14:tracePt t="22500" x="7661275" y="2782888"/>
          <p14:tracePt t="22506" x="7616825" y="2757488"/>
          <p14:tracePt t="22516" x="7573963" y="2747963"/>
          <p14:tracePt t="22522" x="7529513" y="2747963"/>
          <p14:tracePt t="22530" x="7494588" y="2747963"/>
          <p14:tracePt t="22537" x="7451725" y="2747963"/>
          <p14:tracePt t="22546" x="7399338" y="2747963"/>
          <p14:tracePt t="22553" x="7364413" y="2747963"/>
          <p14:tracePt t="22561" x="7319963" y="2747963"/>
          <p14:tracePt t="22569" x="7277100" y="2747963"/>
          <p14:tracePt t="22578" x="7232650" y="2774950"/>
          <p14:tracePt t="22585" x="7180263" y="2800350"/>
          <p14:tracePt t="22594" x="7145338" y="2817813"/>
          <p14:tracePt t="22602" x="7127875" y="2844800"/>
          <p14:tracePt t="22609" x="7102475" y="2862263"/>
          <p14:tracePt t="22618" x="7085013" y="2887663"/>
          <p14:tracePt t="22634" x="7085013" y="2914650"/>
          <p14:tracePt t="22641" x="7085013" y="2940050"/>
          <p14:tracePt t="22651" x="7085013" y="2974975"/>
          <p14:tracePt t="22658" x="7085013" y="2992438"/>
          <p14:tracePt t="22667" x="7102475" y="3036888"/>
          <p14:tracePt t="22673" x="7110413" y="3044825"/>
          <p14:tracePt t="22685" x="7145338" y="3089275"/>
          <p14:tracePt t="22689" x="7154863" y="3124200"/>
          <p14:tracePt t="22700" x="7189788" y="3167063"/>
          <p14:tracePt t="22706" x="7215188" y="3211513"/>
          <p14:tracePt t="22714" x="7250113" y="3263900"/>
          <p14:tracePt t="22722" x="7294563" y="3324225"/>
          <p14:tracePt t="22730" x="7302500" y="3368675"/>
          <p14:tracePt t="22738" x="7329488" y="3429000"/>
          <p14:tracePt t="22746" x="7346950" y="3481388"/>
          <p14:tracePt t="22753" x="7372350" y="3524250"/>
          <p14:tracePt t="22762" x="7381875" y="3594100"/>
          <p14:tracePt t="22769" x="7407275" y="3646488"/>
          <p14:tracePt t="22778" x="7416800" y="3698875"/>
          <p14:tracePt t="22785" x="7416800" y="3760788"/>
          <p14:tracePt t="22793" x="7424738" y="3813175"/>
          <p14:tracePt t="22802" x="7434263" y="3865563"/>
          <p14:tracePt t="22810" x="7469188" y="3917950"/>
          <p14:tracePt t="22818" x="7477125" y="3978275"/>
          <p14:tracePt t="22826" x="7494588" y="4030663"/>
          <p14:tracePt t="22833" x="7521575" y="4117975"/>
          <p14:tracePt t="22842" x="7546975" y="4197350"/>
          <p14:tracePt t="22850" x="7581900" y="4267200"/>
          <p14:tracePt t="22857" x="7608888" y="4354513"/>
          <p14:tracePt t="22867" x="7643813" y="4414838"/>
          <p14:tracePt t="22874" x="7678738" y="4476750"/>
          <p14:tracePt t="22884" x="7713663" y="4529138"/>
          <p14:tracePt t="22889" x="7739063" y="4572000"/>
          <p14:tracePt t="22900" x="7773988" y="4606925"/>
          <p14:tracePt t="22906" x="7808913" y="4614863"/>
          <p14:tracePt t="22914" x="7843838" y="4632325"/>
          <p14:tracePt t="22922" x="7861300" y="4641850"/>
          <p14:tracePt t="22929" x="7913688" y="4659313"/>
          <p14:tracePt t="22946" x="7931150" y="4676775"/>
          <p14:tracePt t="22953" x="7940675" y="4676775"/>
          <p14:tracePt t="22962" x="7948613" y="4684713"/>
          <p14:tracePt t="22978" x="7948613" y="4702175"/>
          <p14:tracePt t="22985" x="7958138" y="4719638"/>
          <p14:tracePt t="22994" x="7975600" y="4764088"/>
          <p14:tracePt t="23002" x="7975600" y="4772025"/>
          <p14:tracePt t="23011" x="7975600" y="4789488"/>
          <p14:tracePt t="23017" x="7983538" y="4816475"/>
          <p14:tracePt t="23025" x="7983538" y="4833938"/>
          <p14:tracePt t="23034" x="7983538" y="4851400"/>
          <p14:tracePt t="23041" x="7983538" y="4868863"/>
          <p14:tracePt t="23051" x="7983538" y="4876800"/>
          <p14:tracePt t="23058" x="7983538" y="4894263"/>
          <p14:tracePt t="23067" x="7983538" y="4903788"/>
          <p14:tracePt t="23084" x="7983538" y="4921250"/>
          <p14:tracePt t="23100" x="7983538" y="4938713"/>
          <p14:tracePt t="23114" x="7983538" y="4946650"/>
          <p14:tracePt t="23122" x="7983538" y="4956175"/>
          <p14:tracePt t="23130" x="7983538" y="4981575"/>
          <p14:tracePt t="23138" x="7983538" y="4999038"/>
          <p14:tracePt t="23153" x="7983538" y="5008563"/>
          <p14:tracePt t="23170" x="7975600" y="5033963"/>
          <p14:tracePt t="23186" x="7958138" y="5051425"/>
          <p14:tracePt t="23202" x="7948613" y="5068888"/>
          <p14:tracePt t="23218" x="7931150" y="5078413"/>
          <p14:tracePt t="23226" x="7923213" y="5086350"/>
          <p14:tracePt t="23234" x="7905750" y="5113338"/>
          <p14:tracePt t="23241" x="7878763" y="5121275"/>
          <p14:tracePt t="23250" x="7870825" y="5130800"/>
          <p14:tracePt t="23274" x="7843838" y="5156200"/>
          <p14:tracePt t="24482" x="7826375" y="5156200"/>
          <p14:tracePt t="24490" x="7791450" y="5156200"/>
          <p14:tracePt t="24501" x="7748588" y="5156200"/>
          <p14:tracePt t="24506" x="7686675" y="5138738"/>
          <p14:tracePt t="24514" x="7616825" y="5086350"/>
          <p14:tracePt t="24523" x="7556500" y="5016500"/>
          <p14:tracePt t="24531" x="7512050" y="4938713"/>
          <p14:tracePt t="24538" x="7451725" y="4851400"/>
          <p14:tracePt t="24546" x="7407275" y="4781550"/>
          <p14:tracePt t="24554" x="7354888" y="4676775"/>
          <p14:tracePt t="24561" x="7319963" y="4606925"/>
          <p14:tracePt t="24570" x="7267575" y="4502150"/>
          <p14:tracePt t="24578" x="7189788" y="4414838"/>
          <p14:tracePt t="24585" x="7127875" y="4327525"/>
          <p14:tracePt t="24594" x="7085013" y="4257675"/>
          <p14:tracePt t="24602" x="7040563" y="4170363"/>
          <p14:tracePt t="24610" x="6997700" y="4100513"/>
          <p14:tracePt t="24618" x="6970713" y="4048125"/>
          <p14:tracePt t="24625" x="6945313" y="3995738"/>
          <p14:tracePt t="24634" x="6910388" y="3935413"/>
          <p14:tracePt t="24642" x="6910388" y="3908425"/>
          <p14:tracePt t="24650" x="6910388" y="3865563"/>
          <p14:tracePt t="24657" x="6910388" y="3848100"/>
          <p14:tracePt t="24667" x="6910388" y="3838575"/>
          <p14:tracePt t="24673" x="6910388" y="3830638"/>
          <p14:tracePt t="24683" x="6910388" y="3803650"/>
          <p14:tracePt t="24689" x="6910388" y="3795713"/>
          <p14:tracePt t="24722" x="6910388" y="3786188"/>
          <p14:tracePt t="24730" x="6910388" y="3778250"/>
          <p14:tracePt t="24738" x="6910388" y="3751263"/>
          <p14:tracePt t="24746" x="6910388" y="3733800"/>
          <p14:tracePt t="24754" x="6910388" y="3698875"/>
          <p14:tracePt t="24761" x="6910388" y="3690938"/>
          <p14:tracePt t="24769" x="6900863" y="3629025"/>
          <p14:tracePt t="24778" x="6900863" y="3611563"/>
          <p14:tracePt t="24785" x="6883400" y="3559175"/>
          <p14:tracePt t="24794" x="6883400" y="3524250"/>
          <p14:tracePt t="24802" x="6883400" y="3481388"/>
          <p14:tracePt t="24810" x="6883400" y="3446463"/>
          <p14:tracePt t="24818" x="6883400" y="3394075"/>
          <p14:tracePt t="24826" x="6883400" y="3351213"/>
          <p14:tracePt t="24834" x="6883400" y="3306763"/>
          <p14:tracePt t="24841" x="6883400" y="3263900"/>
          <p14:tracePt t="24850" x="6883400" y="3228975"/>
          <p14:tracePt t="24858" x="6900863" y="3194050"/>
          <p14:tracePt t="24867" x="6927850" y="3176588"/>
          <p14:tracePt t="24873" x="6945313" y="3132138"/>
          <p14:tracePt t="24883" x="6970713" y="3097213"/>
          <p14:tracePt t="24890" x="6988175" y="3062288"/>
          <p14:tracePt t="24900" x="7023100" y="3019425"/>
          <p14:tracePt t="24917" x="7040563" y="2974975"/>
          <p14:tracePt t="24922" x="7067550" y="2967038"/>
          <p14:tracePt t="24930" x="7110413" y="2932113"/>
          <p14:tracePt t="24937" x="7154863" y="2905125"/>
          <p14:tracePt t="24946" x="7197725" y="2887663"/>
          <p14:tracePt t="24954" x="7242175" y="2862263"/>
          <p14:tracePt t="24962" x="7294563" y="2827338"/>
          <p14:tracePt t="24969" x="7319963" y="2800350"/>
          <p14:tracePt t="24978" x="7381875" y="2782888"/>
          <p14:tracePt t="24985" x="7424738" y="2757488"/>
          <p14:tracePt t="24994" x="7469188" y="2757488"/>
          <p14:tracePt t="25002" x="7512050" y="2747963"/>
          <p14:tracePt t="25010" x="7556500" y="2740025"/>
          <p14:tracePt t="25018" x="7599363" y="2730500"/>
          <p14:tracePt t="25025" x="7626350" y="2730500"/>
          <p14:tracePt t="25034" x="7678738" y="2730500"/>
          <p14:tracePt t="25042" x="7696200" y="2730500"/>
          <p14:tracePt t="25050" x="7731125" y="2730500"/>
          <p14:tracePt t="25058" x="7773988" y="2730500"/>
          <p14:tracePt t="25067" x="7808913" y="2730500"/>
          <p14:tracePt t="25073" x="7853363" y="2730500"/>
          <p14:tracePt t="25083" x="7896225" y="2765425"/>
          <p14:tracePt t="25089" x="7913688" y="2774950"/>
          <p14:tracePt t="25100" x="7948613" y="2809875"/>
          <p14:tracePt t="25106" x="7983538" y="2827338"/>
          <p14:tracePt t="25114" x="8018463" y="2852738"/>
          <p14:tracePt t="25122" x="8043863" y="2870200"/>
          <p14:tracePt t="25130" x="8070850" y="2897188"/>
          <p14:tracePt t="25138" x="8088313" y="2914650"/>
          <p14:tracePt t="25146" x="8105775" y="2949575"/>
          <p14:tracePt t="25154" x="8131175" y="2984500"/>
          <p14:tracePt t="25161" x="8148638" y="2992438"/>
          <p14:tracePt t="25169" x="8175625" y="3027363"/>
          <p14:tracePt t="25178" x="8193088" y="3036888"/>
          <p14:tracePt t="25185" x="8201025" y="3044825"/>
          <p14:tracePt t="25194" x="8235950" y="3106738"/>
          <p14:tracePt t="25202" x="8245475" y="3124200"/>
          <p14:tracePt t="25210" x="8262938" y="3167063"/>
          <p14:tracePt t="25218" x="8288338" y="3201988"/>
          <p14:tracePt t="25226" x="8297863" y="3254375"/>
          <p14:tracePt t="25233" x="8305800" y="3298825"/>
          <p14:tracePt t="25242" x="8332788" y="3351213"/>
          <p14:tracePt t="25250" x="8340725" y="3394075"/>
          <p14:tracePt t="25258" x="8340725" y="3454400"/>
          <p14:tracePt t="25267" x="8340725" y="3481388"/>
          <p14:tracePt t="25273" x="8340725" y="3541713"/>
          <p14:tracePt t="25283" x="8340725" y="3586163"/>
          <p14:tracePt t="25289" x="8340725" y="3629025"/>
          <p14:tracePt t="25300" x="8323263" y="3656013"/>
          <p14:tracePt t="25306" x="8315325" y="3681413"/>
          <p14:tracePt t="25316" x="8297863" y="3716338"/>
          <p14:tracePt t="25321" x="8270875" y="3743325"/>
          <p14:tracePt t="25330" x="8262938" y="3778250"/>
          <p14:tracePt t="25338" x="8228013" y="3813175"/>
          <p14:tracePt t="25346" x="8218488" y="3821113"/>
          <p14:tracePt t="25354" x="8193088" y="3856038"/>
          <p14:tracePt t="25370" x="8175625" y="3873500"/>
          <p14:tracePt t="25378" x="8148638" y="3900488"/>
          <p14:tracePt t="25385" x="8140700" y="3908425"/>
          <p14:tracePt t="25394" x="8131175" y="3917950"/>
          <p14:tracePt t="25401" x="8105775" y="3935413"/>
          <p14:tracePt t="25410" x="8096250" y="3943350"/>
          <p14:tracePt t="25418" x="8078788" y="3960813"/>
          <p14:tracePt t="25426" x="8053388" y="3978275"/>
          <p14:tracePt t="25434" x="8043863" y="3987800"/>
          <p14:tracePt t="25442" x="8018463" y="4005263"/>
          <p14:tracePt t="25450" x="8001000" y="4022725"/>
          <p14:tracePt t="25458" x="7993063" y="4030663"/>
          <p14:tracePt t="25467" x="7948613" y="4048125"/>
          <p14:tracePt t="25473" x="7931150" y="4075113"/>
          <p14:tracePt t="25483" x="7905750" y="4083050"/>
          <p14:tracePt t="25489" x="7888288" y="4092575"/>
          <p14:tracePt t="25500" x="7870825" y="4110038"/>
          <p14:tracePt t="25506" x="7835900" y="4127500"/>
          <p14:tracePt t="25516" x="7826375" y="4135438"/>
          <p14:tracePt t="25522" x="7791450" y="4152900"/>
          <p14:tracePt t="25530" x="7756525" y="4170363"/>
          <p14:tracePt t="25538" x="7739063" y="4179888"/>
          <p14:tracePt t="25546" x="7704138" y="4197350"/>
          <p14:tracePt t="25554" x="7669213" y="4197350"/>
          <p14:tracePt t="25562" x="7661275" y="4205288"/>
          <p14:tracePt t="25569" x="7643813" y="4205288"/>
          <p14:tracePt t="25578" x="7616825" y="4222750"/>
          <p14:tracePt t="25585" x="7608888" y="4222750"/>
          <p14:tracePt t="25594" x="7581900" y="4222750"/>
          <p14:tracePt t="25601" x="7564438" y="4222750"/>
          <p14:tracePt t="25609" x="7529513" y="4222750"/>
          <p14:tracePt t="25618" x="7521575" y="4222750"/>
          <p14:tracePt t="25625" x="7512050" y="4222750"/>
          <p14:tracePt t="25634" x="7477125" y="4222750"/>
          <p14:tracePt t="25642" x="7451725" y="4222750"/>
          <p14:tracePt t="25650" x="7407275" y="4222750"/>
          <p14:tracePt t="25658" x="7389813" y="4222750"/>
          <p14:tracePt t="25666" x="7346950" y="4222750"/>
          <p14:tracePt t="25674" x="7277100" y="4214813"/>
          <p14:tracePt t="25683" x="7224713" y="4179888"/>
          <p14:tracePt t="25690" x="7180263" y="4152900"/>
          <p14:tracePt t="25700" x="7119938" y="4127500"/>
          <p14:tracePt t="25706" x="7085013" y="4100513"/>
          <p14:tracePt t="25716" x="7032625" y="4057650"/>
          <p14:tracePt t="25722" x="7005638" y="4040188"/>
          <p14:tracePt t="25730" x="6970713" y="4013200"/>
          <p14:tracePt t="25738" x="6953250" y="3995738"/>
          <p14:tracePt t="25747" x="6945313" y="3970338"/>
          <p14:tracePt t="25754" x="6910388" y="3935413"/>
          <p14:tracePt t="25762" x="6900863" y="3917950"/>
          <p14:tracePt t="25769" x="6883400" y="3890963"/>
          <p14:tracePt t="25778" x="6883400" y="3883025"/>
          <p14:tracePt t="25785" x="6865938" y="3830638"/>
          <p14:tracePt t="25794" x="6865938" y="3803650"/>
          <p14:tracePt t="25801" x="6865938" y="3778250"/>
          <p14:tracePt t="25809" x="6858000" y="3743325"/>
          <p14:tracePt t="25818" x="6858000" y="3698875"/>
          <p14:tracePt t="25825" x="6858000" y="3673475"/>
          <p14:tracePt t="25834" x="6858000" y="3629025"/>
          <p14:tracePt t="25842" x="6858000" y="3611563"/>
          <p14:tracePt t="25850" x="6858000" y="3568700"/>
          <p14:tracePt t="25858" x="6865938" y="3524250"/>
          <p14:tracePt t="25866" x="6883400" y="3481388"/>
          <p14:tracePt t="25874" x="6892925" y="3446463"/>
          <p14:tracePt t="25883" x="6910388" y="3394075"/>
          <p14:tracePt t="25890" x="6927850" y="3359150"/>
          <p14:tracePt t="25900" x="6935788" y="3324225"/>
          <p14:tracePt t="25906" x="6945313" y="3298825"/>
          <p14:tracePt t="25917" x="6970713" y="3254375"/>
          <p14:tracePt t="25922" x="6980238" y="3211513"/>
          <p14:tracePt t="25930" x="6988175" y="3167063"/>
          <p14:tracePt t="25938" x="7023100" y="3106738"/>
          <p14:tracePt t="25946" x="7023100" y="3089275"/>
          <p14:tracePt t="25955" x="7032625" y="3062288"/>
          <p14:tracePt t="25961" x="7040563" y="3019425"/>
          <p14:tracePt t="25970" x="7058025" y="2992438"/>
          <p14:tracePt t="25978" x="7075488" y="2957513"/>
          <p14:tracePt t="25986" x="7085013" y="2932113"/>
          <p14:tracePt t="25994" x="7102475" y="2914650"/>
          <p14:tracePt t="26001" x="7110413" y="2905125"/>
          <p14:tracePt t="26010" x="7145338" y="2870200"/>
          <p14:tracePt t="26018" x="7162800" y="2862263"/>
          <p14:tracePt t="26026" x="7189788" y="2844800"/>
          <p14:tracePt t="26034" x="7215188" y="2827338"/>
          <p14:tracePt t="26042" x="7232650" y="2817813"/>
          <p14:tracePt t="26049" x="7250113" y="2800350"/>
          <p14:tracePt t="26057" x="7259638" y="2800350"/>
          <p14:tracePt t="26067" x="7277100" y="2792413"/>
          <p14:tracePt t="26074" x="7285038" y="2782888"/>
          <p14:tracePt t="26083" x="7302500" y="2757488"/>
          <p14:tracePt t="26100" x="7319963" y="2757488"/>
          <p14:tracePt t="26105" x="7337425" y="2757488"/>
          <p14:tracePt t="26116" x="7364413" y="2757488"/>
          <p14:tracePt t="26122" x="7389813" y="2757488"/>
          <p14:tracePt t="26130" x="7416800" y="2757488"/>
          <p14:tracePt t="26138" x="7451725" y="2757488"/>
          <p14:tracePt t="26146" x="7477125" y="2757488"/>
          <p14:tracePt t="26153" x="7521575" y="2757488"/>
          <p14:tracePt t="26162" x="7564438" y="2757488"/>
          <p14:tracePt t="26170" x="7591425" y="2774950"/>
          <p14:tracePt t="26177" x="7634288" y="2774950"/>
          <p14:tracePt t="26186" x="7669213" y="2782888"/>
          <p14:tracePt t="26194" x="7686675" y="2809875"/>
          <p14:tracePt t="26202" x="7696200" y="2817813"/>
          <p14:tracePt t="26210" x="7731125" y="2827338"/>
          <p14:tracePt t="26218" x="7756525" y="2844800"/>
          <p14:tracePt t="26226" x="7773988" y="2862263"/>
          <p14:tracePt t="26234" x="7800975" y="2870200"/>
          <p14:tracePt t="26242" x="7818438" y="2887663"/>
          <p14:tracePt t="26249" x="7843838" y="2897188"/>
          <p14:tracePt t="26258" x="7861300" y="2914650"/>
          <p14:tracePt t="26266" x="7870825" y="2932113"/>
          <p14:tracePt t="26273" x="7896225" y="2949575"/>
          <p14:tracePt t="26283" x="7913688" y="2974975"/>
          <p14:tracePt t="26290" x="7948613" y="2992438"/>
          <p14:tracePt t="26299" x="7958138" y="3001963"/>
          <p14:tracePt t="26305" x="7975600" y="3027363"/>
          <p14:tracePt t="26316" x="7983538" y="3044825"/>
          <p14:tracePt t="26322" x="8001000" y="3071813"/>
          <p14:tracePt t="26330" x="8026400" y="3106738"/>
          <p14:tracePt t="26338" x="8035925" y="3124200"/>
          <p14:tracePt t="26346" x="8061325" y="3149600"/>
          <p14:tracePt t="26354" x="8078788" y="3194050"/>
          <p14:tracePt t="26362" x="8088313" y="3219450"/>
          <p14:tracePt t="26370" x="8113713" y="3263900"/>
          <p14:tracePt t="26378" x="8123238" y="3298825"/>
          <p14:tracePt t="26386" x="8123238" y="3333750"/>
          <p14:tracePt t="26394" x="8123238" y="3376613"/>
          <p14:tracePt t="26402" x="8123238" y="3421063"/>
          <p14:tracePt t="26409" x="8123238" y="3463925"/>
          <p14:tracePt t="26418" x="8123238" y="3506788"/>
          <p14:tracePt t="26426" x="8123238" y="3541713"/>
          <p14:tracePt t="26434" x="8123238" y="3568700"/>
          <p14:tracePt t="26442" x="8105775" y="3611563"/>
          <p14:tracePt t="26449" x="8088313" y="3646488"/>
          <p14:tracePt t="26458" x="8078788" y="3690938"/>
          <p14:tracePt t="26467" x="8053388" y="3698875"/>
          <p14:tracePt t="26473" x="8035925" y="3733800"/>
          <p14:tracePt t="26483" x="8001000" y="3768725"/>
          <p14:tracePt t="26489" x="7993063" y="3786188"/>
          <p14:tracePt t="26499" x="7958138" y="3813175"/>
          <p14:tracePt t="26505" x="7948613" y="3821113"/>
          <p14:tracePt t="26516" x="7888288" y="3848100"/>
          <p14:tracePt t="26522" x="7878763" y="3856038"/>
          <p14:tracePt t="26530" x="7843838" y="3865563"/>
          <p14:tracePt t="26538" x="7826375" y="3865563"/>
          <p14:tracePt t="26546" x="7783513" y="3865563"/>
          <p14:tracePt t="26554" x="7773988" y="3865563"/>
          <p14:tracePt t="26562" x="7739063" y="3873500"/>
          <p14:tracePt t="26570" x="7713663" y="3873500"/>
          <p14:tracePt t="26577" x="7686675" y="3873500"/>
          <p14:tracePt t="26586" x="7626350" y="3873500"/>
          <p14:tracePt t="26594" x="7581900" y="3873500"/>
          <p14:tracePt t="26602" x="7529513" y="3873500"/>
          <p14:tracePt t="26609" x="7494588" y="3873500"/>
          <p14:tracePt t="26618" x="7442200" y="3873500"/>
          <p14:tracePt t="26625" x="7389813" y="3873500"/>
          <p14:tracePt t="26634" x="7346950" y="3873500"/>
          <p14:tracePt t="26642" x="7302500" y="3873500"/>
          <p14:tracePt t="26649" x="7277100" y="3873500"/>
          <p14:tracePt t="26657" x="7250113" y="3873500"/>
          <p14:tracePt t="26667" x="7224713" y="3873500"/>
          <p14:tracePt t="26674" x="7189788" y="3848100"/>
          <p14:tracePt t="26683" x="7172325" y="3838575"/>
          <p14:tracePt t="26689" x="7137400" y="3830638"/>
          <p14:tracePt t="26700" x="7119938" y="3821113"/>
          <p14:tracePt t="26705" x="7085013" y="3786188"/>
          <p14:tracePt t="26716" x="7032625" y="3751263"/>
          <p14:tracePt t="26721" x="6997700" y="3716338"/>
          <p14:tracePt t="26730" x="6945313" y="3663950"/>
          <p14:tracePt t="26738" x="6910388" y="3629025"/>
          <p14:tracePt t="26746" x="6900863" y="3576638"/>
          <p14:tracePt t="26754" x="6875463" y="3541713"/>
          <p14:tracePt t="26762" x="6840538" y="3489325"/>
          <p14:tracePt t="26770" x="6832600" y="3446463"/>
          <p14:tracePt t="26778" x="6815138" y="3368675"/>
          <p14:tracePt t="26785" x="6815138" y="3341688"/>
          <p14:tracePt t="26794" x="6815138" y="3281363"/>
          <p14:tracePt t="26801" x="6815138" y="3211513"/>
          <p14:tracePt t="26810" x="6815138" y="3167063"/>
          <p14:tracePt t="26817" x="6815138" y="3124200"/>
          <p14:tracePt t="26825" x="6858000" y="3062288"/>
          <p14:tracePt t="26834" x="6892925" y="3019425"/>
          <p14:tracePt t="26842" x="6945313" y="2957513"/>
          <p14:tracePt t="26850" x="7015163" y="2914650"/>
          <p14:tracePt t="26858" x="7085013" y="2870200"/>
          <p14:tracePt t="26866" x="7145338" y="2835275"/>
          <p14:tracePt t="26873" x="7215188" y="2800350"/>
          <p14:tracePt t="26883" x="7294563" y="2782888"/>
          <p14:tracePt t="26889" x="7364413" y="2757488"/>
          <p14:tracePt t="26899" x="7416800" y="2747963"/>
          <p14:tracePt t="26905" x="7477125" y="2747963"/>
          <p14:tracePt t="26916" x="7546975" y="2747963"/>
          <p14:tracePt t="26922" x="7591425" y="2747963"/>
          <p14:tracePt t="26930" x="7643813" y="2765425"/>
          <p14:tracePt t="26938" x="7696200" y="2817813"/>
          <p14:tracePt t="26946" x="7756525" y="2870200"/>
          <p14:tracePt t="26954" x="7783513" y="2940050"/>
          <p14:tracePt t="26962" x="7826375" y="3036888"/>
          <p14:tracePt t="26969" x="7861300" y="3124200"/>
          <p14:tracePt t="26978" x="7870825" y="3236913"/>
          <p14:tracePt t="26985" x="7896225" y="3351213"/>
          <p14:tracePt t="26994" x="7896225" y="3481388"/>
          <p14:tracePt t="27002" x="7896225" y="3594100"/>
          <p14:tracePt t="27010" x="7870825" y="3725863"/>
          <p14:tracePt t="27018" x="7835900" y="3830638"/>
          <p14:tracePt t="27025" x="7756525" y="3917950"/>
          <p14:tracePt t="27034" x="7713663" y="4005263"/>
          <p14:tracePt t="27041" x="7661275" y="4092575"/>
          <p14:tracePt t="27050" x="7608888" y="4179888"/>
          <p14:tracePt t="27058" x="7556500" y="4267200"/>
          <p14:tracePt t="27066" x="7486650" y="4344988"/>
          <p14:tracePt t="27074" x="7434263" y="4397375"/>
          <p14:tracePt t="27083" x="7381875" y="4441825"/>
          <p14:tracePt t="27090" x="7337425" y="4502150"/>
          <p14:tracePt t="27099" x="7294563" y="4554538"/>
          <p14:tracePt t="27105" x="7267575" y="4572000"/>
          <p14:tracePt t="27116" x="7232650" y="4614863"/>
          <p14:tracePt t="27121" x="7215188" y="4659313"/>
          <p14:tracePt t="27133" x="7180263" y="4694238"/>
          <p14:tracePt t="27138" x="7162800" y="4729163"/>
          <p14:tracePt t="27146" x="7137400" y="4764088"/>
          <p14:tracePt t="27153" x="7127875" y="4781550"/>
          <p14:tracePt t="27162" x="7119938" y="4816475"/>
          <p14:tracePt t="27170" x="7085013" y="4859338"/>
          <p14:tracePt t="27178" x="7075488" y="4894263"/>
          <p14:tracePt t="27186" x="7050088" y="4938713"/>
          <p14:tracePt t="27194" x="7050088" y="4946650"/>
          <p14:tracePt t="27201" x="7032625" y="4981575"/>
          <p14:tracePt t="27210" x="7015163" y="4999038"/>
          <p14:tracePt t="28594" x="7015163" y="5008563"/>
          <p14:tracePt t="28602" x="7032625" y="5051425"/>
          <p14:tracePt t="28610" x="7085013" y="5068888"/>
          <p14:tracePt t="28618" x="7189788" y="5068888"/>
          <p14:tracePt t="28625" x="7294563" y="5068888"/>
          <p14:tracePt t="28634" x="7424738" y="5068888"/>
          <p14:tracePt t="28642" x="7556500" y="5051425"/>
          <p14:tracePt t="28650" x="7678738" y="5008563"/>
          <p14:tracePt t="28658" x="7783513" y="4938713"/>
          <p14:tracePt t="28665" x="7870825" y="4876800"/>
          <p14:tracePt t="28673" x="7948613" y="4806950"/>
          <p14:tracePt t="28683" x="7983538" y="4746625"/>
          <p14:tracePt t="28690" x="8026400" y="4659313"/>
          <p14:tracePt t="28699" x="8035925" y="4589463"/>
          <p14:tracePt t="28705" x="8061325" y="4502150"/>
          <p14:tracePt t="28716" x="8070850" y="4441825"/>
          <p14:tracePt t="28721" x="8078788" y="4354513"/>
          <p14:tracePt t="28732" x="8078788" y="4275138"/>
          <p14:tracePt t="28738" x="8078788" y="4179888"/>
          <p14:tracePt t="28746" x="8078788" y="4100513"/>
          <p14:tracePt t="28754" x="8078788" y="4013200"/>
          <p14:tracePt t="28762" x="8078788" y="3935413"/>
          <p14:tracePt t="28769" x="8078788" y="3848100"/>
          <p14:tracePt t="28778" x="8078788" y="3786188"/>
          <p14:tracePt t="28785" x="8078788" y="3733800"/>
          <p14:tracePt t="28794" x="8078788" y="3690938"/>
          <p14:tracePt t="28801" x="8078788" y="3663950"/>
          <p14:tracePt t="28810" x="8061325" y="3656013"/>
          <p14:tracePt t="28826" x="8053388" y="3646488"/>
          <p14:tracePt t="28834" x="8043863" y="3629025"/>
          <p14:tracePt t="28842" x="8035925" y="3621088"/>
          <p14:tracePt t="28850" x="8001000" y="3621088"/>
          <p14:tracePt t="28858" x="7948613" y="3621088"/>
          <p14:tracePt t="28866" x="7888288" y="3638550"/>
          <p14:tracePt t="28873" x="7878763" y="3646488"/>
          <p14:tracePt t="28882" x="7835900" y="3681413"/>
          <p14:tracePt t="28890" x="7826375" y="3690938"/>
          <p14:tracePt t="28899" x="7818438" y="3698875"/>
          <p14:tracePt t="28970" x="7818438" y="3716338"/>
          <p14:tracePt t="28978" x="7826375" y="3716338"/>
          <p14:tracePt t="28986" x="7853363" y="3708400"/>
          <p14:tracePt t="28994" x="7861300" y="3698875"/>
          <p14:tracePt t="29001" x="7870825" y="3673475"/>
          <p14:tracePt t="29026" x="7870825" y="3663950"/>
          <p14:tracePt t="29106" x="7870825" y="3656013"/>
          <p14:tracePt t="29115" x="7835900" y="3698875"/>
          <p14:tracePt t="29121" x="7783513" y="3768725"/>
          <p14:tracePt t="29132" x="7756525" y="3830638"/>
          <p14:tracePt t="29138" x="7731125" y="3900488"/>
          <p14:tracePt t="29146" x="7713663" y="3978275"/>
          <p14:tracePt t="29154" x="7686675" y="4083050"/>
          <p14:tracePt t="29162" x="7686675" y="4162425"/>
          <p14:tracePt t="29170" x="7686675" y="4249738"/>
          <p14:tracePt t="29178" x="7686675" y="4337050"/>
          <p14:tracePt t="29185" x="7686675" y="4389438"/>
          <p14:tracePt t="29193" x="7696200" y="4459288"/>
          <p14:tracePt t="29201" x="7713663" y="4511675"/>
          <p14:tracePt t="29210" x="7739063" y="4554538"/>
          <p14:tracePt t="29218" x="7756525" y="4572000"/>
          <p14:tracePt t="29226" x="7766050" y="4614863"/>
          <p14:tracePt t="29233" x="7783513" y="4659313"/>
          <p14:tracePt t="29242" x="7808913" y="4684713"/>
          <p14:tracePt t="29250" x="7818438" y="4719638"/>
          <p14:tracePt t="29258" x="7843838" y="4772025"/>
          <p14:tracePt t="29266" x="7853363" y="4789488"/>
          <p14:tracePt t="29274" x="7861300" y="4833938"/>
          <p14:tracePt t="29282" x="7861300" y="4894263"/>
          <p14:tracePt t="29289" x="7861300" y="4946650"/>
          <p14:tracePt t="29299" x="7861300" y="4991100"/>
          <p14:tracePt t="29305" x="7861300" y="5043488"/>
          <p14:tracePt t="29316" x="7861300" y="5095875"/>
          <p14:tracePt t="29321" x="7861300" y="5138738"/>
          <p14:tracePt t="29333" x="7843838" y="5183188"/>
          <p14:tracePt t="29338" x="7835900" y="5218113"/>
          <p14:tracePt t="29346" x="7826375" y="5253038"/>
          <p14:tracePt t="29353" x="7826375" y="5260975"/>
          <p14:tracePt t="29362" x="7818438" y="5270500"/>
          <p14:tracePt t="29450" x="7800975" y="5287963"/>
          <p14:tracePt t="29466" x="7791450" y="5287963"/>
          <p14:tracePt t="29506" x="7783513" y="5287963"/>
          <p14:tracePt t="29594" x="7773988" y="5287963"/>
          <p14:tracePt t="29626" x="7748588" y="5287963"/>
          <p14:tracePt t="29658" x="7739063" y="5287963"/>
          <p14:tracePt t="29682" x="7731125" y="5287963"/>
          <p14:tracePt t="29690" x="7713663" y="5295900"/>
          <p14:tracePt t="29698" x="7696200" y="5295900"/>
          <p14:tracePt t="29705" x="7686675" y="5305425"/>
          <p14:tracePt t="29716" x="7669213" y="5313363"/>
          <p14:tracePt t="29722" x="7643813" y="5313363"/>
          <p14:tracePt t="29732" x="7616825" y="5313363"/>
          <p14:tracePt t="29738" x="7573963" y="5313363"/>
          <p14:tracePt t="29746" x="7521575" y="5313363"/>
          <p14:tracePt t="29754" x="7469188" y="5313363"/>
          <p14:tracePt t="29762" x="7399338" y="5313363"/>
          <p14:tracePt t="29770" x="7319963" y="5305425"/>
          <p14:tracePt t="29778" x="7232650" y="5260975"/>
          <p14:tracePt t="29786" x="7145338" y="5226050"/>
          <p14:tracePt t="29793" x="7058025" y="5183188"/>
          <p14:tracePt t="29801" x="6970713" y="5130800"/>
          <p14:tracePt t="29809" x="6858000" y="5051425"/>
          <p14:tracePt t="29817" x="6745288" y="4964113"/>
          <p14:tracePt t="29825" x="6623050" y="4876800"/>
          <p14:tracePt t="29834" x="6465888" y="4781550"/>
          <p14:tracePt t="29842" x="6211888" y="4694238"/>
          <p14:tracePt t="29850" x="6054725" y="4589463"/>
          <p14:tracePt t="29858" x="5872163" y="4529138"/>
          <p14:tracePt t="29866" x="5697538" y="4414838"/>
          <p14:tracePt t="29873" x="5522913" y="4319588"/>
          <p14:tracePt t="29882" x="5330825" y="4232275"/>
          <p14:tracePt t="29889" x="5138738" y="4127500"/>
          <p14:tracePt t="29899" x="4999038" y="4048125"/>
          <p14:tracePt t="29905" x="4851400" y="3952875"/>
          <p14:tracePt t="29915" x="4764088" y="3865563"/>
          <p14:tracePt t="29921" x="4702175" y="3786188"/>
          <p14:tracePt t="29932" x="4649788" y="3698875"/>
          <p14:tracePt t="29938" x="4606925" y="3621088"/>
          <p14:tracePt t="29946" x="4572000" y="3533775"/>
          <p14:tracePt t="29954" x="4564063" y="3454400"/>
          <p14:tracePt t="29963" x="4564063" y="3394075"/>
          <p14:tracePt t="29971" x="4554538" y="3316288"/>
          <p14:tracePt t="29977" x="4546600" y="3254375"/>
          <p14:tracePt t="29985" x="4511675" y="3167063"/>
          <p14:tracePt t="29993" x="4502150" y="3089275"/>
          <p14:tracePt t="30001" x="4459288" y="3019425"/>
          <p14:tracePt t="30009" x="4397375" y="2922588"/>
          <p14:tracePt t="30017" x="4344988" y="2862263"/>
          <p14:tracePt t="30025" x="4284663" y="2774950"/>
          <p14:tracePt t="30033" x="4214813" y="2695575"/>
          <p14:tracePt t="30041" x="4162425" y="2652713"/>
          <p14:tracePt t="30049" x="4083050" y="2582863"/>
          <p14:tracePt t="30057" x="4022725" y="2530475"/>
          <p14:tracePt t="30066" x="3978275" y="2513013"/>
          <p14:tracePt t="30073" x="3917950" y="2478088"/>
          <p14:tracePt t="30082" x="3873500" y="2451100"/>
          <p14:tracePt t="30090" x="3830638" y="2408238"/>
          <p14:tracePt t="30097" x="3786188" y="2381250"/>
          <p14:tracePt t="30105" x="3768725" y="2363788"/>
          <p14:tracePt t="30115" x="3733800" y="2355850"/>
          <p14:tracePt t="30121" x="3690938" y="2346325"/>
          <p14:tracePt t="30131" x="3646488" y="2320925"/>
          <p14:tracePt t="30137" x="3594100" y="2311400"/>
          <p14:tracePt t="30146" x="3551238" y="2303463"/>
          <p14:tracePt t="30153" x="3516313" y="2303463"/>
          <p14:tracePt t="30161" x="3463925" y="2293938"/>
          <p14:tracePt t="30169" x="3421063" y="2293938"/>
          <p14:tracePt t="30178" x="3368675" y="2293938"/>
          <p14:tracePt t="30185" x="3306763" y="2293938"/>
          <p14:tracePt t="30193" x="3254375" y="2268538"/>
          <p14:tracePt t="30201" x="3211513" y="2268538"/>
          <p14:tracePt t="30209" x="3159125" y="2268538"/>
          <p14:tracePt t="30218" x="3114675" y="2268538"/>
          <p14:tracePt t="30225" x="3079750" y="2260600"/>
          <p14:tracePt t="30233" x="3036888" y="2260600"/>
          <p14:tracePt t="30242" x="2992438" y="2251075"/>
          <p14:tracePt t="30249" x="2974975" y="2251075"/>
          <p14:tracePt t="30258" x="2914650" y="2251075"/>
          <p14:tracePt t="30266" x="2870200" y="2251075"/>
          <p14:tracePt t="30273" x="2827338" y="2251075"/>
          <p14:tracePt t="30281" x="2774950" y="2251075"/>
          <p14:tracePt t="30289" x="2722563" y="2293938"/>
          <p14:tracePt t="30298" x="2678113" y="2328863"/>
          <p14:tracePt t="30305" x="2635250" y="2373313"/>
          <p14:tracePt t="30314" x="2590800" y="2433638"/>
          <p14:tracePt t="30321" x="2547938" y="2503488"/>
          <p14:tracePt t="30331" x="2495550" y="2590800"/>
          <p14:tracePt t="30337" x="2478088" y="2652713"/>
          <p14:tracePt t="30348" x="2433638" y="2740025"/>
          <p14:tracePt t="30354" x="2390775" y="2844800"/>
          <p14:tracePt t="30361" x="2363788" y="2932113"/>
          <p14:tracePt t="30369" x="2338388" y="3027363"/>
          <p14:tracePt t="30378" x="2328863" y="3124200"/>
          <p14:tracePt t="30385" x="2328863" y="3211513"/>
          <p14:tracePt t="30393" x="2328863" y="3306763"/>
          <p14:tracePt t="30401" x="2328863" y="3411538"/>
          <p14:tracePt t="30409" x="2355850" y="3516313"/>
          <p14:tracePt t="30417" x="2416175" y="3603625"/>
          <p14:tracePt t="30425" x="2495550" y="3716338"/>
          <p14:tracePt t="30433" x="2573338" y="3803650"/>
          <p14:tracePt t="30441" x="2670175" y="3900488"/>
          <p14:tracePt t="30449" x="2765425" y="3978275"/>
          <p14:tracePt t="30458" x="2887663" y="4040188"/>
          <p14:tracePt t="30466" x="2984500" y="4092575"/>
          <p14:tracePt t="30473" x="3106738" y="4152900"/>
          <p14:tracePt t="30481" x="3236913" y="4179888"/>
          <p14:tracePt t="30489" x="3368675" y="4197350"/>
          <p14:tracePt t="30498" x="3489325" y="4197350"/>
          <p14:tracePt t="30505" x="3611563" y="4197350"/>
          <p14:tracePt t="30515" x="3708400" y="4197350"/>
          <p14:tracePt t="30521" x="3803650" y="4144963"/>
          <p14:tracePt t="30531" x="3890963" y="4092575"/>
          <p14:tracePt t="30537" x="3978275" y="4048125"/>
          <p14:tracePt t="30549" x="4022725" y="3995738"/>
          <p14:tracePt t="30553" x="4048125" y="3908425"/>
          <p14:tracePt t="30565" x="4057650" y="3830638"/>
          <p14:tracePt t="30569" x="4057650" y="3751263"/>
          <p14:tracePt t="30577" x="4057650" y="3690938"/>
          <p14:tracePt t="30586" x="4057650" y="3621088"/>
          <p14:tracePt t="30593" x="4057650" y="3576638"/>
          <p14:tracePt t="30601" x="4048125" y="3559175"/>
          <p14:tracePt t="30609" x="4040188" y="3524250"/>
          <p14:tracePt t="30649" x="4030663" y="3541713"/>
          <p14:tracePt t="30657" x="4057650" y="3646488"/>
          <p14:tracePt t="30665" x="4110038" y="3760788"/>
          <p14:tracePt t="30673" x="4205288" y="3900488"/>
          <p14:tracePt t="30681" x="4319588" y="4048125"/>
          <p14:tracePt t="30689" x="4441825" y="4197350"/>
          <p14:tracePt t="30698" x="4546600" y="4337050"/>
          <p14:tracePt t="30705" x="4702175" y="4467225"/>
          <p14:tracePt t="30715" x="4841875" y="4564063"/>
          <p14:tracePt t="30722" x="5008563" y="4684713"/>
          <p14:tracePt t="30731" x="5191125" y="4781550"/>
          <p14:tracePt t="30737" x="5340350" y="4851400"/>
          <p14:tracePt t="30748" x="5505450" y="4911725"/>
          <p14:tracePt t="30754" x="5619750" y="4946650"/>
          <p14:tracePt t="30762" x="5757863" y="4956175"/>
          <p14:tracePt t="30785" x="5994400" y="4964113"/>
          <p14:tracePt t="30787" x="6116638" y="4964113"/>
          <p14:tracePt t="30793" x="6229350" y="4964113"/>
          <p14:tracePt t="30801" x="6369050" y="4964113"/>
          <p14:tracePt t="30809" x="6465888" y="4964113"/>
          <p14:tracePt t="30817" x="6578600" y="4964113"/>
          <p14:tracePt t="30825" x="6665913" y="4964113"/>
          <p14:tracePt t="30833" x="6770688" y="4964113"/>
          <p14:tracePt t="30842" x="6850063" y="4964113"/>
          <p14:tracePt t="30849" x="6927850" y="4964113"/>
          <p14:tracePt t="30858" x="6988175" y="4964113"/>
          <p14:tracePt t="30865" x="7058025" y="4991100"/>
          <p14:tracePt t="30874" x="7102475" y="5008563"/>
          <p14:tracePt t="30882" x="7162800" y="5043488"/>
          <p14:tracePt t="30889" x="7197725" y="5068888"/>
          <p14:tracePt t="30898" x="7250113" y="5095875"/>
          <p14:tracePt t="30905" x="7294563" y="5130800"/>
          <p14:tracePt t="30914" x="7337425" y="5156200"/>
          <p14:tracePt t="30921" x="7372350" y="5173663"/>
          <p14:tracePt t="30931" x="7434263" y="5208588"/>
          <p14:tracePt t="30938" x="7459663" y="5218113"/>
          <p14:tracePt t="30947" x="7477125" y="5226050"/>
          <p14:tracePt t="30954" x="7539038" y="5243513"/>
          <p14:tracePt t="30969" x="7581900" y="5253038"/>
          <p14:tracePt t="30978" x="7591425" y="5260975"/>
          <p14:tracePt t="30985" x="7634288" y="5270500"/>
          <p14:tracePt t="30993" x="7643813" y="5270500"/>
          <p14:tracePt t="31001" x="7669213" y="5270500"/>
          <p14:tracePt t="31009" x="7678738" y="5270500"/>
          <p14:tracePt t="31017" x="7686675" y="5270500"/>
          <p14:tracePt t="31025" x="7696200" y="5270500"/>
          <p14:tracePt t="31033" x="7721600" y="5270500"/>
          <p14:tracePt t="31042" x="7731125" y="5270500"/>
          <p14:tracePt t="31049" x="7756525" y="5270500"/>
          <p14:tracePt t="31057" x="7773988" y="5270500"/>
          <p14:tracePt t="31065" x="7800975" y="5270500"/>
          <p14:tracePt t="31073" x="7843838" y="5235575"/>
          <p14:tracePt t="31081" x="7870825" y="5200650"/>
          <p14:tracePt t="31089" x="7913688" y="5148263"/>
          <p14:tracePt t="31098" x="7948613" y="5095875"/>
          <p14:tracePt t="31105" x="7975600" y="5043488"/>
          <p14:tracePt t="31114" x="7983538" y="4956175"/>
          <p14:tracePt t="31122" x="8001000" y="4876800"/>
          <p14:tracePt t="31131" x="8018463" y="4806950"/>
          <p14:tracePt t="31137" x="8026400" y="4719638"/>
          <p14:tracePt t="31148" x="8035925" y="4632325"/>
          <p14:tracePt t="31153" x="8035925" y="4546600"/>
          <p14:tracePt t="31162" x="8035925" y="4459288"/>
          <p14:tracePt t="31169" x="8035925" y="4371975"/>
          <p14:tracePt t="31178" x="8035925" y="4284663"/>
          <p14:tracePt t="31186" x="8061325" y="4214813"/>
          <p14:tracePt t="31193" x="8061325" y="4127500"/>
          <p14:tracePt t="31202" x="8070850" y="4048125"/>
          <p14:tracePt t="31209" x="8078788" y="3970338"/>
          <p14:tracePt t="31217" x="8078788" y="3908425"/>
          <p14:tracePt t="31225" x="8078788" y="3848100"/>
          <p14:tracePt t="31234" x="8078788" y="3786188"/>
          <p14:tracePt t="31241" x="8078788" y="3733800"/>
          <p14:tracePt t="31249" x="8078788" y="3673475"/>
          <p14:tracePt t="31257" x="8078788" y="3621088"/>
          <p14:tracePt t="31265" x="8078788" y="3576638"/>
          <p14:tracePt t="31274" x="8078788" y="3524250"/>
          <p14:tracePt t="31281" x="8078788" y="3481388"/>
          <p14:tracePt t="31289" x="8078788" y="3436938"/>
          <p14:tracePt t="31298" x="8078788" y="3403600"/>
          <p14:tracePt t="31305" x="8078788" y="3368675"/>
          <p14:tracePt t="31314" x="8078788" y="3351213"/>
          <p14:tracePt t="31321" x="8078788" y="3316288"/>
          <p14:tracePt t="31331" x="8078788" y="3306763"/>
          <p14:tracePt t="31337" x="8078788" y="3298825"/>
          <p14:tracePt t="31348" x="8078788" y="3271838"/>
          <p14:tracePt t="31353" x="8078788" y="3254375"/>
          <p14:tracePt t="31361" x="8061325" y="3228975"/>
          <p14:tracePt t="31369" x="8061325" y="3211513"/>
          <p14:tracePt t="31377" x="8053388" y="3176588"/>
          <p14:tracePt t="31385" x="8053388" y="3149600"/>
          <p14:tracePt t="31393" x="8043863" y="3132138"/>
          <p14:tracePt t="31401" x="8043863" y="3097213"/>
          <p14:tracePt t="31409" x="8035925" y="3079750"/>
          <p14:tracePt t="31418" x="8035925" y="3062288"/>
          <p14:tracePt t="31425" x="8008938" y="3044825"/>
          <p14:tracePt t="31433" x="8008938" y="3036888"/>
          <p14:tracePt t="31441" x="8001000" y="3001963"/>
          <p14:tracePt t="31449" x="8001000" y="2992438"/>
          <p14:tracePt t="31457" x="7993063" y="2967038"/>
          <p14:tracePt t="31466" x="7993063" y="2932113"/>
          <p14:tracePt t="31473" x="7975600" y="2914650"/>
          <p14:tracePt t="31481" x="7958138" y="2879725"/>
          <p14:tracePt t="31498" x="7948613" y="2844800"/>
          <p14:tracePt t="31505" x="7931150" y="2817813"/>
          <p14:tracePt t="31514" x="7923213" y="2800350"/>
          <p14:tracePt t="31521" x="7923213" y="2792413"/>
          <p14:tracePt t="31531" x="7905750" y="2774950"/>
          <p14:tracePt t="31538" x="7905750" y="2757488"/>
          <p14:tracePt t="31548" x="7888288" y="2740025"/>
          <p14:tracePt t="31562" x="7878763" y="2730500"/>
          <p14:tracePt t="31569" x="7870825" y="2713038"/>
          <p14:tracePt t="31578" x="7843838" y="2695575"/>
          <p14:tracePt t="31593" x="7826375" y="2695575"/>
          <p14:tracePt t="31602" x="7800975" y="2687638"/>
          <p14:tracePt t="31609" x="7783513" y="2687638"/>
          <p14:tracePt t="31618" x="7748588" y="2670175"/>
          <p14:tracePt t="31625" x="7739063" y="2670175"/>
          <p14:tracePt t="31634" x="7731125" y="2670175"/>
          <p14:tracePt t="31642" x="7704138" y="2660650"/>
          <p14:tracePt t="31650" x="7686675" y="2652713"/>
          <p14:tracePt t="31657" x="7661275" y="2652713"/>
          <p14:tracePt t="31665" x="7626350" y="2643188"/>
          <p14:tracePt t="31682" x="7581900" y="2643188"/>
          <p14:tracePt t="31689" x="7564438" y="2643188"/>
          <p14:tracePt t="31699" x="7556500" y="2643188"/>
          <p14:tracePt t="31705" x="7521575" y="2643188"/>
          <p14:tracePt t="31715" x="7494588" y="2643188"/>
          <p14:tracePt t="31722" x="7477125" y="2643188"/>
          <p14:tracePt t="31731" x="7451725" y="2643188"/>
          <p14:tracePt t="31738" x="7442200" y="2643188"/>
          <p14:tracePt t="31754" x="7399338" y="2643188"/>
          <p14:tracePt t="31764" x="7389813" y="2643188"/>
          <p14:tracePt t="31769" x="7354888" y="2643188"/>
          <p14:tracePt t="31778" x="7346950" y="2643188"/>
          <p14:tracePt t="31786" x="7337425" y="2643188"/>
          <p14:tracePt t="31794" x="7312025" y="2643188"/>
          <p14:tracePt t="31802" x="7302500" y="2643188"/>
          <p14:tracePt t="31818" x="7277100" y="2643188"/>
          <p14:tracePt t="31834" x="7259638" y="2643188"/>
          <p14:tracePt t="31850" x="7250113" y="2652713"/>
          <p14:tracePt t="31858" x="7232650" y="2652713"/>
          <p14:tracePt t="31866" x="7207250" y="2652713"/>
          <p14:tracePt t="31873" x="7189788" y="2670175"/>
          <p14:tracePt t="31881" x="7172325" y="2678113"/>
          <p14:tracePt t="31890" x="7127875" y="2695575"/>
          <p14:tracePt t="31899" x="7102475" y="2722563"/>
          <p14:tracePt t="31905" x="7085013" y="2730500"/>
          <p14:tracePt t="31915" x="7050088" y="2765425"/>
          <p14:tracePt t="31921" x="7032625" y="2774950"/>
          <p14:tracePt t="31932" x="7015163" y="2782888"/>
          <p14:tracePt t="31938" x="6997700" y="2809875"/>
          <p14:tracePt t="31949" x="6962775" y="2827338"/>
          <p14:tracePt t="31962" x="6953250" y="2844800"/>
          <p14:tracePt t="31969" x="6927850" y="2862263"/>
          <p14:tracePt t="31978" x="6918325" y="2870200"/>
          <p14:tracePt t="31994" x="6910388" y="2887663"/>
          <p14:tracePt t="32026" x="6900863" y="2897188"/>
          <p14:tracePt t="32033" x="6875463" y="2914650"/>
          <p14:tracePt t="32042" x="6858000" y="2940050"/>
          <p14:tracePt t="32050" x="6840538" y="2949575"/>
          <p14:tracePt t="32058" x="6840538" y="2974975"/>
          <p14:tracePt t="32066" x="6832600" y="2992438"/>
          <p14:tracePt t="32074" x="6815138" y="3019425"/>
          <p14:tracePt t="32081" x="6797675" y="3036888"/>
          <p14:tracePt t="32090" x="6788150" y="3071813"/>
          <p14:tracePt t="32099" x="6780213" y="3089275"/>
          <p14:tracePt t="32105" x="6753225" y="3124200"/>
          <p14:tracePt t="32115" x="6753225" y="3149600"/>
          <p14:tracePt t="32121" x="6753225" y="3176588"/>
          <p14:tracePt t="32131" x="6753225" y="3194050"/>
          <p14:tracePt t="32138" x="6753225" y="3211513"/>
          <p14:tracePt t="32148" x="6753225" y="3236913"/>
          <p14:tracePt t="32154" x="6753225" y="3263900"/>
          <p14:tracePt t="32162" x="6753225" y="3298825"/>
          <p14:tracePt t="32170" x="6753225" y="3341688"/>
          <p14:tracePt t="32178" x="6753225" y="3368675"/>
          <p14:tracePt t="32186" x="6762750" y="3411538"/>
          <p14:tracePt t="32194" x="6762750" y="3421063"/>
          <p14:tracePt t="32202" x="6770688" y="3463925"/>
          <p14:tracePt t="32210" x="6780213" y="3481388"/>
          <p14:tracePt t="32218" x="6780213" y="3516313"/>
          <p14:tracePt t="32225" x="6805613" y="3541713"/>
          <p14:tracePt t="32233" x="6815138" y="3559175"/>
          <p14:tracePt t="32242" x="6823075" y="3586163"/>
          <p14:tracePt t="32250" x="6823075" y="3594100"/>
          <p14:tracePt t="32258" x="6823075" y="3638550"/>
          <p14:tracePt t="32266" x="6840538" y="3646488"/>
          <p14:tracePt t="32274" x="6840538" y="3681413"/>
          <p14:tracePt t="32282" x="6858000" y="3698875"/>
          <p14:tracePt t="32290" x="6883400" y="3733800"/>
          <p14:tracePt t="32298" x="6892925" y="3743325"/>
          <p14:tracePt t="32305" x="6892925" y="3760788"/>
          <p14:tracePt t="32315" x="6910388" y="3778250"/>
          <p14:tracePt t="32322" x="6927850" y="3803650"/>
          <p14:tracePt t="32331" x="6945313" y="3821113"/>
          <p14:tracePt t="32338" x="6953250" y="3848100"/>
          <p14:tracePt t="32348" x="6980238" y="3856038"/>
          <p14:tracePt t="32362" x="7015163" y="3865563"/>
          <p14:tracePt t="32370" x="7023100" y="3873500"/>
          <p14:tracePt t="32378" x="7040563" y="3900488"/>
          <p14:tracePt t="32386" x="7058025" y="3908425"/>
          <p14:tracePt t="32402" x="7075488" y="3935413"/>
          <p14:tracePt t="32409" x="7102475" y="3952875"/>
          <p14:tracePt t="32418" x="7127875" y="3960813"/>
          <p14:tracePt t="32426" x="7145338" y="3978275"/>
          <p14:tracePt t="32433" x="7154863" y="3987800"/>
          <p14:tracePt t="32442" x="7162800" y="3995738"/>
          <p14:tracePt t="32450" x="7189788" y="4022725"/>
          <p14:tracePt t="32458" x="7207250" y="4030663"/>
          <p14:tracePt t="32466" x="7215188" y="4030663"/>
          <p14:tracePt t="32483" x="7277100" y="4065588"/>
          <p14:tracePt t="32490" x="7285038" y="4065588"/>
          <p14:tracePt t="32498" x="7302500" y="4065588"/>
          <p14:tracePt t="32506" x="7319963" y="4065588"/>
          <p14:tracePt t="32517" x="7337425" y="4065588"/>
          <p14:tracePt t="32521" x="7346950" y="4065588"/>
          <p14:tracePt t="32532" x="7364413" y="4065588"/>
          <p14:tracePt t="32538" x="7389813" y="4065588"/>
          <p14:tracePt t="32548" x="7407275" y="4065588"/>
          <p14:tracePt t="32554" x="7424738" y="4075113"/>
          <p14:tracePt t="32562" x="7434263" y="4075113"/>
          <p14:tracePt t="32570" x="7459663" y="4075113"/>
          <p14:tracePt t="32579" x="7469188" y="4075113"/>
          <p14:tracePt t="32586" x="7504113" y="4075113"/>
          <p14:tracePt t="32594" x="7521575" y="4075113"/>
          <p14:tracePt t="32602" x="7546975" y="4075113"/>
          <p14:tracePt t="32610" x="7581900" y="4075113"/>
          <p14:tracePt t="32618" x="7591425" y="4075113"/>
          <p14:tracePt t="32626" x="7626350" y="4075113"/>
          <p14:tracePt t="32633" x="7643813" y="4075113"/>
          <p14:tracePt t="32642" x="7678738" y="4075113"/>
          <p14:tracePt t="32650" x="7686675" y="4075113"/>
          <p14:tracePt t="32658" x="7696200" y="4075113"/>
          <p14:tracePt t="32666" x="7731125" y="4075113"/>
          <p14:tracePt t="32674" x="7739063" y="4075113"/>
          <p14:tracePt t="32681" x="7773988" y="4075113"/>
          <p14:tracePt t="32690" x="7783513" y="4075113"/>
          <p14:tracePt t="32699" x="7800975" y="4075113"/>
          <p14:tracePt t="32706" x="7826375" y="4075113"/>
          <p14:tracePt t="32715" x="7853363" y="4075113"/>
          <p14:tracePt t="32722" x="7888288" y="4075113"/>
          <p14:tracePt t="32731" x="7896225" y="4075113"/>
          <p14:tracePt t="32737" x="7913688" y="4065588"/>
          <p14:tracePt t="32748" x="7948613" y="4057650"/>
          <p14:tracePt t="32753" x="7975600" y="4048125"/>
          <p14:tracePt t="32764" x="8001000" y="4040188"/>
          <p14:tracePt t="32770" x="8026400" y="4013200"/>
          <p14:tracePt t="32778" x="8043863" y="3995738"/>
          <p14:tracePt t="32785" x="8078788" y="3960813"/>
          <p14:tracePt t="32794" x="8088313" y="3952875"/>
          <p14:tracePt t="32802" x="8113713" y="3925888"/>
          <p14:tracePt t="32809" x="8123238" y="3908425"/>
          <p14:tracePt t="32817" x="8131175" y="3883025"/>
          <p14:tracePt t="32826" x="8131175" y="3838575"/>
          <p14:tracePt t="32833" x="8148638" y="3803650"/>
          <p14:tracePt t="32842" x="8148638" y="3778250"/>
          <p14:tracePt t="32850" x="8148638" y="3743325"/>
          <p14:tracePt t="32858" x="8166100" y="3708400"/>
          <p14:tracePt t="32866" x="8166100" y="3690938"/>
          <p14:tracePt t="32874" x="8175625" y="3646488"/>
          <p14:tracePt t="32882" x="8175625" y="3621088"/>
          <p14:tracePt t="32889" x="8175625" y="3603625"/>
          <p14:tracePt t="32898" x="8175625" y="3568700"/>
          <p14:tracePt t="32906" x="8175625" y="3533775"/>
          <p14:tracePt t="32915" x="8175625" y="3498850"/>
          <p14:tracePt t="32921" x="8175625" y="3454400"/>
          <p14:tracePt t="32931" x="8175625" y="3411538"/>
          <p14:tracePt t="32938" x="8175625" y="3394075"/>
          <p14:tracePt t="32948" x="8166100" y="3359150"/>
          <p14:tracePt t="32953" x="8148638" y="3306763"/>
          <p14:tracePt t="32964" x="8140700" y="3281363"/>
          <p14:tracePt t="32969" x="8123238" y="3236913"/>
          <p14:tracePt t="32978" x="8123238" y="3211513"/>
          <p14:tracePt t="32985" x="8096250" y="3184525"/>
          <p14:tracePt t="32994" x="8088313" y="3167063"/>
          <p14:tracePt t="33001" x="8078788" y="3132138"/>
          <p14:tracePt t="33009" x="8053388" y="3106738"/>
          <p14:tracePt t="33018" x="8035925" y="3079750"/>
          <p14:tracePt t="33034" x="8001000" y="3036888"/>
          <p14:tracePt t="33042" x="7993063" y="3019425"/>
          <p14:tracePt t="33050" x="7975600" y="3009900"/>
          <p14:tracePt t="33058" x="7966075" y="3009900"/>
          <p14:tracePt t="33066" x="7948613" y="3001963"/>
          <p14:tracePt t="33073" x="7923213" y="2974975"/>
          <p14:tracePt t="33081" x="7905750" y="2967038"/>
          <p14:tracePt t="33089" x="7888288" y="2957513"/>
          <p14:tracePt t="33098" x="7878763" y="2949575"/>
          <p14:tracePt t="33105" x="7843838" y="2932113"/>
          <p14:tracePt t="33115" x="7826375" y="2914650"/>
          <p14:tracePt t="33121" x="7818438" y="2905125"/>
          <p14:tracePt t="33131" x="7791450" y="2887663"/>
          <p14:tracePt t="33137" x="7773988" y="2887663"/>
          <p14:tracePt t="33148" x="7739063" y="2862263"/>
          <p14:tracePt t="33154" x="7713663" y="2844800"/>
          <p14:tracePt t="33165" x="7696200" y="2844800"/>
          <p14:tracePt t="33169" x="7669213" y="2827338"/>
          <p14:tracePt t="33178" x="7661275" y="2800350"/>
          <p14:tracePt t="33186" x="7651750" y="2792413"/>
          <p14:tracePt t="33194" x="7626350" y="2792413"/>
          <p14:tracePt t="33202" x="7616825" y="2782888"/>
          <p14:tracePt t="33210" x="7581900" y="2782888"/>
          <p14:tracePt t="33218" x="7573963" y="2774950"/>
          <p14:tracePt t="33226" x="7564438" y="2757488"/>
          <p14:tracePt t="33233" x="7556500" y="2757488"/>
          <p14:tracePt t="33242" x="7521575" y="2757488"/>
          <p14:tracePt t="33250" x="7494588" y="2757488"/>
          <p14:tracePt t="33258" x="7451725" y="2757488"/>
          <p14:tracePt t="33266" x="7424738" y="2757488"/>
          <p14:tracePt t="33274" x="7389813" y="2757488"/>
          <p14:tracePt t="33290" x="7346950" y="2757488"/>
          <p14:tracePt t="33298" x="7312025" y="2757488"/>
          <p14:tracePt t="33305" x="7302500" y="2757488"/>
          <p14:tracePt t="33314" x="7259638" y="2765425"/>
          <p14:tracePt t="33321" x="7232650" y="2774950"/>
          <p14:tracePt t="33331" x="7189788" y="2782888"/>
          <p14:tracePt t="33338" x="7162800" y="2800350"/>
          <p14:tracePt t="33348" x="7127875" y="2817813"/>
          <p14:tracePt t="33353" x="7102475" y="2827338"/>
          <p14:tracePt t="33364" x="7085013" y="2844800"/>
          <p14:tracePt t="33370" x="7050088" y="2870200"/>
          <p14:tracePt t="33378" x="7015163" y="2887663"/>
          <p14:tracePt t="33386" x="6997700" y="2914650"/>
          <p14:tracePt t="33395" x="6962775" y="2949575"/>
          <p14:tracePt t="33402" x="6953250" y="2974975"/>
          <p14:tracePt t="33410" x="6927850" y="3001963"/>
          <p14:tracePt t="33418" x="6910388" y="3036888"/>
          <p14:tracePt t="33426" x="6900863" y="3089275"/>
          <p14:tracePt t="33433" x="6883400" y="3132138"/>
          <p14:tracePt t="33442" x="6865938" y="3201988"/>
          <p14:tracePt t="33450" x="6865938" y="3236913"/>
          <p14:tracePt t="33458" x="6865938" y="3263900"/>
          <p14:tracePt t="33466" x="6865938" y="3324225"/>
          <p14:tracePt t="33482" x="6858000" y="3421063"/>
          <p14:tracePt t="33489" x="6858000" y="3471863"/>
          <p14:tracePt t="33498" x="6858000" y="3524250"/>
          <p14:tracePt t="33505" x="6858000" y="3594100"/>
          <p14:tracePt t="33515" x="6865938" y="3646488"/>
          <p14:tracePt t="33522" x="6892925" y="3725863"/>
          <p14:tracePt t="33531" x="6927850" y="3803650"/>
          <p14:tracePt t="33538" x="6953250" y="3873500"/>
          <p14:tracePt t="33548" x="6988175" y="3943350"/>
          <p14:tracePt t="33554" x="7023100" y="4022725"/>
          <p14:tracePt t="33564" x="7058025" y="4092575"/>
          <p14:tracePt t="33570" x="7085013" y="4152900"/>
          <p14:tracePt t="33578" x="7110413" y="4214813"/>
          <p14:tracePt t="33586" x="7154863" y="4267200"/>
          <p14:tracePt t="33594" x="7189788" y="4337050"/>
          <p14:tracePt t="33602" x="7215188" y="4371975"/>
          <p14:tracePt t="33610" x="7250113" y="4397375"/>
          <p14:tracePt t="33618" x="7277100" y="4432300"/>
          <p14:tracePt t="33625" x="7302500" y="4467225"/>
          <p14:tracePt t="33633" x="7329488" y="4476750"/>
          <p14:tracePt t="33642" x="7372350" y="4511675"/>
          <p14:tracePt t="33650" x="7407275" y="4519613"/>
          <p14:tracePt t="33658" x="7451725" y="4529138"/>
          <p14:tracePt t="33666" x="7494588" y="4564063"/>
          <p14:tracePt t="33673" x="7546975" y="4572000"/>
          <p14:tracePt t="33681" x="7599363" y="4589463"/>
          <p14:tracePt t="33689" x="7669213" y="4606925"/>
          <p14:tracePt t="33698" x="7731125" y="4614863"/>
          <p14:tracePt t="33705" x="7783513" y="4632325"/>
          <p14:tracePt t="33715" x="7826375" y="4641850"/>
          <p14:tracePt t="33722" x="7888288" y="4659313"/>
          <p14:tracePt t="33731" x="7905750" y="4676775"/>
          <p14:tracePt t="33738" x="7940675" y="4684713"/>
          <p14:tracePt t="33747" x="7975600" y="4694238"/>
          <p14:tracePt t="33754" x="8001000" y="4702175"/>
          <p14:tracePt t="33764" x="8026400" y="4729163"/>
          <p14:tracePt t="33769" x="8035925" y="4737100"/>
          <p14:tracePt t="33778" x="8043863" y="4737100"/>
          <p14:tracePt t="33785" x="8078788" y="4772025"/>
          <p14:tracePt t="33801" x="8113713" y="4781550"/>
          <p14:tracePt t="33810" x="8123238" y="4789488"/>
          <p14:tracePt t="33826" x="8131175" y="4806950"/>
          <p14:tracePt t="33833" x="8148638" y="4816475"/>
          <p14:tracePt t="33842" x="8166100" y="4833938"/>
          <p14:tracePt t="33858" x="8166100" y="4851400"/>
          <p14:tracePt t="33866" x="8166100" y="4868863"/>
          <p14:tracePt t="33873" x="8166100" y="4876800"/>
          <p14:tracePt t="33882" x="8166100" y="4894263"/>
          <p14:tracePt t="33890" x="8166100" y="4903788"/>
          <p14:tracePt t="33898" x="8166100" y="4921250"/>
          <p14:tracePt t="33906" x="8166100" y="4946650"/>
          <p14:tracePt t="33915" x="8148638" y="4956175"/>
          <p14:tracePt t="33954" x="8131175" y="4956175"/>
          <p14:tracePt t="33966" x="8123238" y="4956175"/>
          <p14:tracePt t="33979" x="8105775" y="4956175"/>
          <p14:tracePt t="34002" x="8096250" y="4956175"/>
          <p14:tracePt t="34018" x="8078788" y="4956175"/>
          <p14:tracePt t="34490" x="8061325" y="4956175"/>
          <p14:tracePt t="34498" x="7993063" y="4938713"/>
          <p14:tracePt t="34505" x="7913688" y="4929188"/>
          <p14:tracePt t="34514" x="7835900" y="4921250"/>
          <p14:tracePt t="34522" x="7756525" y="4886325"/>
          <p14:tracePt t="34532" x="7713663" y="4876800"/>
          <p14:tracePt t="34538" x="7669213" y="4868863"/>
          <p14:tracePt t="34548" x="7626350" y="4851400"/>
          <p14:tracePt t="34554" x="7573963" y="4824413"/>
          <p14:tracePt t="34564" x="7521575" y="4799013"/>
          <p14:tracePt t="34570" x="7469188" y="4754563"/>
          <p14:tracePt t="34578" x="7407275" y="4719638"/>
          <p14:tracePt t="34586" x="7354888" y="4694238"/>
          <p14:tracePt t="34594" x="7346950" y="4667250"/>
          <p14:tracePt t="34602" x="7319963" y="4649788"/>
          <p14:tracePt t="34610" x="7319963" y="4624388"/>
          <p14:tracePt t="34618" x="7302500" y="4606925"/>
          <p14:tracePt t="34625" x="7302500" y="4572000"/>
          <p14:tracePt t="34633" x="7319963" y="4537075"/>
          <p14:tracePt t="34641" x="7372350" y="4502150"/>
          <p14:tracePt t="34649" x="7451725" y="4476750"/>
          <p14:tracePt t="34658" x="7539038" y="4449763"/>
          <p14:tracePt t="34666" x="7643813" y="4414838"/>
          <p14:tracePt t="34674" x="7783513" y="4362450"/>
          <p14:tracePt t="34681" x="7905750" y="4310063"/>
          <p14:tracePt t="34690" x="8026400" y="4240213"/>
          <p14:tracePt t="34697" x="8131175" y="4170363"/>
          <p14:tracePt t="34706" x="8235950" y="4092575"/>
          <p14:tracePt t="34714" x="8253413" y="4057650"/>
          <p14:tracePt t="34722" x="8297863" y="3960813"/>
          <p14:tracePt t="34732" x="8332788" y="3873500"/>
          <p14:tracePt t="34738" x="8332788" y="3786188"/>
          <p14:tracePt t="34748" x="8332788" y="3690938"/>
          <p14:tracePt t="34754" x="8332788" y="3576638"/>
          <p14:tracePt t="34764" x="8332788" y="3498850"/>
          <p14:tracePt t="34770" x="8305800" y="3394075"/>
          <p14:tracePt t="34778" x="8270875" y="3306763"/>
          <p14:tracePt t="34786" x="8228013" y="3228975"/>
          <p14:tracePt t="34794" x="8193088" y="3149600"/>
          <p14:tracePt t="34802" x="8148638" y="3089275"/>
          <p14:tracePt t="34810" x="8105775" y="3044825"/>
          <p14:tracePt t="34818" x="8078788" y="3001963"/>
          <p14:tracePt t="34826" x="8043863" y="2967038"/>
          <p14:tracePt t="34833" x="8001000" y="2949575"/>
          <p14:tracePt t="34841" x="7958138" y="2914650"/>
          <p14:tracePt t="34849" x="7905750" y="2905125"/>
          <p14:tracePt t="34858" x="7843838" y="2887663"/>
          <p14:tracePt t="34866" x="7791450" y="2870200"/>
          <p14:tracePt t="34874" x="7731125" y="2870200"/>
          <p14:tracePt t="34882" x="7661275" y="2870200"/>
          <p14:tracePt t="34889" x="7573963" y="2870200"/>
          <p14:tracePt t="34897" x="7494588" y="2870200"/>
          <p14:tracePt t="34906" x="7407275" y="2870200"/>
          <p14:tracePt t="34914" x="7319963" y="2870200"/>
          <p14:tracePt t="34921" x="7232650" y="2887663"/>
          <p14:tracePt t="34931" x="7137400" y="2914650"/>
          <p14:tracePt t="34938" x="7058025" y="2940050"/>
          <p14:tracePt t="34947" x="6988175" y="2974975"/>
          <p14:tracePt t="34953" x="6953250" y="2992438"/>
          <p14:tracePt t="34964" x="6883400" y="3036888"/>
          <p14:tracePt t="34970" x="6832600" y="3089275"/>
          <p14:tracePt t="34981" x="6797675" y="3149600"/>
          <p14:tracePt t="34985" x="6780213" y="3236913"/>
          <p14:tracePt t="34994" x="6753225" y="3324225"/>
          <p14:tracePt t="35002" x="6753225" y="3421063"/>
          <p14:tracePt t="35010" x="6753225" y="3524250"/>
          <p14:tracePt t="35018" x="6770688" y="3646488"/>
          <p14:tracePt t="35026" x="6815138" y="3768725"/>
          <p14:tracePt t="35034" x="6858000" y="3856038"/>
          <p14:tracePt t="35041" x="6910388" y="3960813"/>
          <p14:tracePt t="35050" x="6970713" y="4030663"/>
          <p14:tracePt t="35058" x="7023100" y="4083050"/>
          <p14:tracePt t="35066" x="7085013" y="4117975"/>
          <p14:tracePt t="35074" x="7145338" y="4127500"/>
          <p14:tracePt t="35082" x="7189788" y="4127500"/>
          <p14:tracePt t="35089" x="7250113" y="4127500"/>
          <p14:tracePt t="35098" x="7319963" y="4100513"/>
          <p14:tracePt t="35106" x="7407275" y="4040188"/>
          <p14:tracePt t="35114" x="7459663" y="3952875"/>
          <p14:tracePt t="35121" x="7477125" y="3890963"/>
          <p14:tracePt t="35131" x="7546975" y="3795713"/>
          <p14:tracePt t="35138" x="7591425" y="3698875"/>
          <p14:tracePt t="35148" x="7643813" y="3576638"/>
          <p14:tracePt t="35153" x="7678738" y="3471863"/>
          <p14:tracePt t="35164" x="7686675" y="3394075"/>
          <p14:tracePt t="35169" x="7686675" y="3306763"/>
          <p14:tracePt t="35178" x="7686675" y="3254375"/>
          <p14:tracePt t="35186" x="7686675" y="3184525"/>
          <p14:tracePt t="35194" x="7669213" y="3141663"/>
          <p14:tracePt t="35202" x="7651750" y="3124200"/>
          <p14:tracePt t="35210" x="7616825" y="3089275"/>
          <p14:tracePt t="35218" x="7581900" y="3062288"/>
          <p14:tracePt t="35226" x="7521575" y="3036888"/>
          <p14:tracePt t="35234" x="7451725" y="3036888"/>
          <p14:tracePt t="35242" x="7364413" y="3036888"/>
          <p14:tracePt t="35250" x="7294563" y="3036888"/>
          <p14:tracePt t="35258" x="7207250" y="3036888"/>
          <p14:tracePt t="35266" x="7127875" y="3044825"/>
          <p14:tracePt t="35274" x="7075488" y="3062288"/>
          <p14:tracePt t="35282" x="7015163" y="3106738"/>
          <p14:tracePt t="35290" x="6997700" y="3149600"/>
          <p14:tracePt t="35298" x="6962775" y="3211513"/>
          <p14:tracePt t="35305" x="6953250" y="3298825"/>
          <p14:tracePt t="35314" x="6953250" y="3394075"/>
          <p14:tracePt t="35321" x="6953250" y="3506788"/>
          <p14:tracePt t="35330" x="6953250" y="3629025"/>
          <p14:tracePt t="35337" x="6988175" y="3743325"/>
          <p14:tracePt t="35347" x="7058025" y="3890963"/>
          <p14:tracePt t="35353" x="7127875" y="3995738"/>
          <p14:tracePt t="35364" x="7215188" y="4110038"/>
          <p14:tracePt t="35370" x="7319963" y="4205288"/>
          <p14:tracePt t="35380" x="7407275" y="4284663"/>
          <p14:tracePt t="35386" x="7494588" y="4310063"/>
          <p14:tracePt t="35395" x="7591425" y="4344988"/>
          <p14:tracePt t="35402" x="7678738" y="4344988"/>
          <p14:tracePt t="35410" x="7739063" y="4344988"/>
          <p14:tracePt t="35418" x="7818438" y="4319588"/>
          <p14:tracePt t="35426" x="7870825" y="4267200"/>
          <p14:tracePt t="35434" x="7913688" y="4214813"/>
          <p14:tracePt t="35442" x="7958138" y="4127500"/>
          <p14:tracePt t="35450" x="8018463" y="4005263"/>
          <p14:tracePt t="35458" x="8035925" y="3890963"/>
          <p14:tracePt t="35465" x="8035925" y="3786188"/>
          <p14:tracePt t="35474" x="8061325" y="3690938"/>
          <p14:tracePt t="35482" x="8061325" y="3611563"/>
          <p14:tracePt t="35490" x="8061325" y="3559175"/>
          <p14:tracePt t="35498" x="8008938" y="3481388"/>
          <p14:tracePt t="35506" x="7966075" y="3436938"/>
          <p14:tracePt t="35514" x="7888288" y="3394075"/>
          <p14:tracePt t="35522" x="7791450" y="3386138"/>
          <p14:tracePt t="35532" x="7661275" y="3359150"/>
          <p14:tracePt t="35538" x="7494588" y="3359150"/>
          <p14:tracePt t="35547" x="7319963" y="3359150"/>
          <p14:tracePt t="35554" x="7127875" y="3386138"/>
          <p14:tracePt t="35564" x="6910388" y="3463925"/>
          <p14:tracePt t="35569" x="6727825" y="3551238"/>
          <p14:tracePt t="35578" x="6508750" y="3638550"/>
          <p14:tracePt t="35586" x="6264275" y="3733800"/>
          <p14:tracePt t="35594" x="6046788" y="3856038"/>
          <p14:tracePt t="35602" x="5827713" y="3978275"/>
          <p14:tracePt t="35610" x="5602288" y="4117975"/>
          <p14:tracePt t="35618" x="5392738" y="4249738"/>
          <p14:tracePt t="35626" x="5208588" y="4389438"/>
          <p14:tracePt t="35634" x="5043488" y="4519613"/>
          <p14:tracePt t="35641" x="4868863" y="4641850"/>
          <p14:tracePt t="35649" x="4729163" y="4764088"/>
          <p14:tracePt t="35658" x="4606925" y="4894263"/>
          <p14:tracePt t="35665" x="4511675" y="4999038"/>
          <p14:tracePt t="35674" x="4414838" y="5078413"/>
          <p14:tracePt t="35682" x="4354513" y="5165725"/>
          <p14:tracePt t="35689" x="4302125" y="5253038"/>
          <p14:tracePt t="35697" x="4249738" y="5330825"/>
          <p14:tracePt t="35706" x="4214813" y="5392738"/>
          <p14:tracePt t="35714" x="4197350" y="5480050"/>
          <p14:tracePt t="35721" x="4170363" y="5549900"/>
          <p14:tracePt t="35731" x="4152900" y="5619750"/>
          <p14:tracePt t="35738" x="4127500" y="5689600"/>
          <p14:tracePt t="35747" x="4110038" y="5722938"/>
          <p14:tracePt t="35753" x="4083050" y="5767388"/>
          <p14:tracePt t="35763" x="4065588" y="5784850"/>
          <p14:tracePt t="35770" x="4030663" y="5819775"/>
          <p14:tracePt t="35781" x="4005263" y="5827713"/>
          <p14:tracePt t="35786" x="3995738" y="5837238"/>
          <p14:tracePt t="35795" x="3960813" y="5862638"/>
          <p14:tracePt t="35801" x="3952875" y="5862638"/>
          <p14:tracePt t="35810" x="3917950" y="5872163"/>
          <p14:tracePt t="35826" x="3900488" y="5872163"/>
          <p14:tracePt t="35833" x="3873500" y="5872163"/>
          <p14:tracePt t="35842" x="3865563" y="5872163"/>
          <p14:tracePt t="35858" x="3856038" y="5872163"/>
          <p14:tracePt t="35865" x="3848100" y="5872163"/>
          <p14:tracePt t="35882" x="3821113" y="5872163"/>
          <p14:tracePt t="36021" x="3813175" y="5880100"/>
        </p14:tracePtLst>
      </p14:laserTraceLst>
    </p:ext>
  </p:extLs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4A67A84A-C257-F9F8-CD91-908AFFB0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4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3A5EEBF4-C515-82DE-D46A-684052CD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6473825"/>
            <a:ext cx="2214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>
                <a:solidFill>
                  <a:schemeClr val="accent2"/>
                </a:solidFill>
                <a:latin typeface="Verdana" panose="020B0604030504040204" pitchFamily="34" charset="0"/>
              </a:rPr>
              <a:t>από Misha Rahman</a:t>
            </a:r>
            <a:r>
              <a:rPr lang="en-US" altLang="el-GR" sz="900" b="1">
                <a:solidFill>
                  <a:schemeClr val="accent2"/>
                </a:solidFill>
                <a:latin typeface="Verdana" panose="020B0604030504040204" pitchFamily="34" charset="0"/>
              </a:rPr>
              <a:t>, PhD</a:t>
            </a:r>
            <a:endParaRPr lang="el-GR" altLang="el-GR" sz="9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900" b="1">
                <a:solidFill>
                  <a:schemeClr val="accent2"/>
                </a:solidFill>
                <a:latin typeface="Verdana" panose="020B0604030504040204" pitchFamily="34" charset="0"/>
              </a:rPr>
              <a:t>Introduction to Flow Cytometry</a:t>
            </a:r>
            <a:endParaRPr lang="el-GR" altLang="el-GR" sz="9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C24F3C90-5DFB-27E9-91B5-24678486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0"/>
            <a:ext cx="297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solidFill>
                  <a:schemeClr val="accent2"/>
                </a:solidFill>
                <a:latin typeface="Verdana" panose="020B0604030504040204" pitchFamily="34" charset="0"/>
              </a:rPr>
              <a:t>Μήκος κύματος</a:t>
            </a: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E7ECBB00-A861-8491-C19C-DBF93F09BAD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19137" y="2395537"/>
            <a:ext cx="2597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chemeClr val="accent2"/>
                </a:solidFill>
                <a:latin typeface="Verdana" panose="020B0604030504040204" pitchFamily="34" charset="0"/>
              </a:rPr>
              <a:t>Ένταση φθορισμού</a:t>
            </a:r>
          </a:p>
        </p:txBody>
      </p:sp>
      <p:sp>
        <p:nvSpPr>
          <p:cNvPr id="86022" name="Oval 6">
            <a:extLst>
              <a:ext uri="{FF2B5EF4-FFF2-40B4-BE49-F238E27FC236}">
                <a16:creationId xmlns:a16="http://schemas.microsoft.com/office/drawing/2014/main" id="{6F3ED7DE-2EC1-2BC1-41DE-30D26219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98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3" name="Oval 7">
            <a:extLst>
              <a:ext uri="{FF2B5EF4-FFF2-40B4-BE49-F238E27FC236}">
                <a16:creationId xmlns:a16="http://schemas.microsoft.com/office/drawing/2014/main" id="{B2B01FF8-71F6-3351-24F7-FDFBF90A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57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4" name="Oval 8">
            <a:extLst>
              <a:ext uri="{FF2B5EF4-FFF2-40B4-BE49-F238E27FC236}">
                <a16:creationId xmlns:a16="http://schemas.microsoft.com/office/drawing/2014/main" id="{360FF854-F809-8306-6F7E-FD97EE4C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98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5" name="Oval 9">
            <a:extLst>
              <a:ext uri="{FF2B5EF4-FFF2-40B4-BE49-F238E27FC236}">
                <a16:creationId xmlns:a16="http://schemas.microsoft.com/office/drawing/2014/main" id="{55D9F090-8354-F1BF-1688-CC16CECD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6" name="Oval 10">
            <a:extLst>
              <a:ext uri="{FF2B5EF4-FFF2-40B4-BE49-F238E27FC236}">
                <a16:creationId xmlns:a16="http://schemas.microsoft.com/office/drawing/2014/main" id="{2CCB97AA-77D2-0F81-55AC-C7A4F5D1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7" name="Oval 11">
            <a:extLst>
              <a:ext uri="{FF2B5EF4-FFF2-40B4-BE49-F238E27FC236}">
                <a16:creationId xmlns:a16="http://schemas.microsoft.com/office/drawing/2014/main" id="{CE81688B-FDAB-9885-330F-1AB9B2735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28600" cy="228600"/>
          </a:xfrm>
          <a:prstGeom prst="ellipse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6028" name="Line 12">
            <a:extLst>
              <a:ext uri="{FF2B5EF4-FFF2-40B4-BE49-F238E27FC236}">
                <a16:creationId xmlns:a16="http://schemas.microsoft.com/office/drawing/2014/main" id="{74A74ED1-DF0B-6141-E90F-3715B032C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648200"/>
            <a:ext cx="0" cy="1905000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86029" name="Line 13">
            <a:extLst>
              <a:ext uri="{FF2B5EF4-FFF2-40B4-BE49-F238E27FC236}">
                <a16:creationId xmlns:a16="http://schemas.microsoft.com/office/drawing/2014/main" id="{63F310B8-DA0D-4754-3620-F236F0ACE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6553200"/>
            <a:ext cx="2895600" cy="0"/>
          </a:xfrm>
          <a:prstGeom prst="line">
            <a:avLst/>
          </a:prstGeom>
          <a:noFill/>
          <a:ln w="63500">
            <a:solidFill>
              <a:srgbClr val="FF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1022" name="Oval 14">
            <a:extLst>
              <a:ext uri="{FF2B5EF4-FFF2-40B4-BE49-F238E27FC236}">
                <a16:creationId xmlns:a16="http://schemas.microsoft.com/office/drawing/2014/main" id="{C86ED9A7-EE1C-1508-28DD-8319B7EB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84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1023" name="Oval 15">
            <a:extLst>
              <a:ext uri="{FF2B5EF4-FFF2-40B4-BE49-F238E27FC236}">
                <a16:creationId xmlns:a16="http://schemas.microsoft.com/office/drawing/2014/main" id="{7BAB0210-20DC-2DFE-18EF-3DF778F0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943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1024" name="Oval 16">
            <a:extLst>
              <a:ext uri="{FF2B5EF4-FFF2-40B4-BE49-F238E27FC236}">
                <a16:creationId xmlns:a16="http://schemas.microsoft.com/office/drawing/2014/main" id="{95601ED7-CF34-A278-3223-78CD57F1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172200"/>
            <a:ext cx="228600" cy="228600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1025" name="Oval 17">
            <a:extLst>
              <a:ext uri="{FF2B5EF4-FFF2-40B4-BE49-F238E27FC236}">
                <a16:creationId xmlns:a16="http://schemas.microsoft.com/office/drawing/2014/main" id="{13D17BA8-7719-8172-5C60-AE65BCF0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41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1026" name="Oval 18">
            <a:extLst>
              <a:ext uri="{FF2B5EF4-FFF2-40B4-BE49-F238E27FC236}">
                <a16:creationId xmlns:a16="http://schemas.microsoft.com/office/drawing/2014/main" id="{5315ADAF-29D4-2B9F-B8F7-1BB6E1A4C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00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1027" name="Oval 19">
            <a:extLst>
              <a:ext uri="{FF2B5EF4-FFF2-40B4-BE49-F238E27FC236}">
                <a16:creationId xmlns:a16="http://schemas.microsoft.com/office/drawing/2014/main" id="{BC636AC4-A2EC-235A-404C-AE520BD9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228600" cy="228600"/>
          </a:xfrm>
          <a:prstGeom prst="ellipse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09"/>
    </mc:Choice>
    <mc:Fallback xmlns="">
      <p:transition spd="slow" advTm="5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14" dur="20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16" dur="20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18" dur="20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30" dur="20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32" dur="20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34" dur="20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 animBg="1"/>
      <p:bldP spid="171022" grpId="1" animBg="1"/>
      <p:bldP spid="171023" grpId="0" animBg="1"/>
      <p:bldP spid="171023" grpId="1" animBg="1"/>
      <p:bldP spid="171024" grpId="0" animBg="1"/>
      <p:bldP spid="171024" grpId="1" animBg="1"/>
      <p:bldP spid="171025" grpId="0" animBg="1"/>
      <p:bldP spid="171025" grpId="1" animBg="1"/>
      <p:bldP spid="171026" grpId="0" animBg="1"/>
      <p:bldP spid="171026" grpId="1" animBg="1"/>
      <p:bldP spid="171027" grpId="0" animBg="1"/>
      <p:bldP spid="171027" grpId="1" animBg="1"/>
    </p:bldLst>
  </p:timing>
  <p:extLst>
    <p:ext uri="{3A86A75C-4F4B-4683-9AE1-C65F6400EC91}">
      <p14:laserTraceLst xmlns:p14="http://schemas.microsoft.com/office/powerpoint/2010/main">
        <p14:tracePtLst>
          <p14:tracePt t="1605" x="3097213" y="4999038"/>
          <p14:tracePt t="1612" x="3141663" y="4991100"/>
          <p14:tracePt t="1660" x="3141663" y="4981575"/>
          <p14:tracePt t="1668" x="3124200" y="4911725"/>
          <p14:tracePt t="1676" x="2984500" y="4851400"/>
          <p14:tracePt t="1684" x="2817813" y="4764088"/>
          <p14:tracePt t="1692" x="2555875" y="4694238"/>
          <p14:tracePt t="1700" x="2293938" y="4624388"/>
          <p14:tracePt t="1708" x="2024063" y="4589463"/>
          <p14:tracePt t="1716" x="1736725" y="4554538"/>
          <p14:tracePt t="1724" x="1474788" y="4564063"/>
          <p14:tracePt t="1732" x="1255713" y="4614863"/>
          <p14:tracePt t="1740" x="1038225" y="4676775"/>
          <p14:tracePt t="1748" x="890588" y="4764088"/>
          <p14:tracePt t="1757" x="758825" y="4851400"/>
          <p14:tracePt t="1764" x="654050" y="4921250"/>
          <p14:tracePt t="1774" x="566738" y="5008563"/>
          <p14:tracePt t="1780" x="541338" y="5060950"/>
          <p14:tracePt t="1790" x="514350" y="5130800"/>
          <p14:tracePt t="1796" x="506413" y="5183188"/>
          <p14:tracePt t="1807" x="496888" y="5235575"/>
          <p14:tracePt t="1812" x="496888" y="5287963"/>
          <p14:tracePt t="1820" x="496888" y="5330825"/>
          <p14:tracePt t="1828" x="496888" y="5375275"/>
          <p14:tracePt t="1836" x="496888" y="5435600"/>
          <p14:tracePt t="1844" x="531813" y="5462588"/>
          <p14:tracePt t="1852" x="566738" y="5497513"/>
          <p14:tracePt t="1860" x="584200" y="5522913"/>
          <p14:tracePt t="1868" x="628650" y="5540375"/>
          <p14:tracePt t="1876" x="681038" y="5549900"/>
          <p14:tracePt t="1884" x="715963" y="5549900"/>
          <p14:tracePt t="1892" x="768350" y="5549900"/>
          <p14:tracePt t="1900" x="811213" y="5540375"/>
          <p14:tracePt t="1908" x="855663" y="5522913"/>
          <p14:tracePt t="1916" x="925513" y="5470525"/>
          <p14:tracePt t="1924" x="977900" y="5375275"/>
          <p14:tracePt t="1932" x="1030288" y="5295900"/>
          <p14:tracePt t="1940" x="1090613" y="5191125"/>
          <p14:tracePt t="1948" x="1135063" y="5068888"/>
          <p14:tracePt t="1957" x="1177925" y="4981575"/>
          <p14:tracePt t="1964" x="1230313" y="4886325"/>
          <p14:tracePt t="1973" x="1290638" y="4754563"/>
          <p14:tracePt t="1980" x="1335088" y="4649788"/>
          <p14:tracePt t="1990" x="1360488" y="4554538"/>
          <p14:tracePt t="1996" x="1395413" y="4467225"/>
          <p14:tracePt t="2007" x="1404938" y="4389438"/>
          <p14:tracePt t="2012" x="1412875" y="4337050"/>
          <p14:tracePt t="2020" x="1439863" y="4292600"/>
          <p14:tracePt t="2028" x="1447800" y="4240213"/>
          <p14:tracePt t="2036" x="1447800" y="4197350"/>
          <p14:tracePt t="2058" x="1457325" y="4144963"/>
          <p14:tracePt t="2060" x="1457325" y="4117975"/>
          <p14:tracePt t="2068" x="1457325" y="4110038"/>
          <p14:tracePt t="2076" x="1457325" y="4083050"/>
          <p14:tracePt t="2085" x="1465263" y="4065588"/>
          <p14:tracePt t="2092" x="1492250" y="4040188"/>
          <p14:tracePt t="2100" x="1509713" y="4013200"/>
          <p14:tracePt t="2108" x="1535113" y="3970338"/>
          <p14:tracePt t="2116" x="1552575" y="3943350"/>
          <p14:tracePt t="2124" x="1579563" y="3925888"/>
          <p14:tracePt t="2132" x="1614488" y="3890963"/>
          <p14:tracePt t="2140" x="1631950" y="3856038"/>
          <p14:tracePt t="2148" x="1666875" y="3821113"/>
          <p14:tracePt t="2157" x="1684338" y="3803650"/>
          <p14:tracePt t="2164" x="1719263" y="3760788"/>
          <p14:tracePt t="2173" x="1754188" y="3716338"/>
          <p14:tracePt t="2180" x="1797050" y="3673475"/>
          <p14:tracePt t="2190" x="1841500" y="3603625"/>
          <p14:tracePt t="2196" x="1884363" y="3533775"/>
          <p14:tracePt t="2206" x="1928813" y="3429000"/>
          <p14:tracePt t="2213" x="1981200" y="3333750"/>
          <p14:tracePt t="2220" x="2051050" y="3228975"/>
          <p14:tracePt t="2228" x="2093913" y="3124200"/>
          <p14:tracePt t="2236" x="2120900" y="3019425"/>
          <p14:tracePt t="2244" x="2163763" y="2905125"/>
          <p14:tracePt t="2252" x="2163763" y="2817813"/>
          <p14:tracePt t="2260" x="2163763" y="2765425"/>
          <p14:tracePt t="2268" x="2163763" y="2757488"/>
          <p14:tracePt t="2413" x="2181225" y="2747963"/>
          <p14:tracePt t="2421" x="2225675" y="2757488"/>
          <p14:tracePt t="2428" x="2278063" y="2782888"/>
          <p14:tracePt t="2436" x="2320925" y="2792413"/>
          <p14:tracePt t="2444" x="2363788" y="2827338"/>
          <p14:tracePt t="2452" x="2373313" y="2827338"/>
          <p14:tracePt t="2460" x="2381250" y="2827338"/>
          <p14:tracePt t="2468" x="2408238" y="2835275"/>
          <p14:tracePt t="2524" x="2425700" y="2835275"/>
          <p14:tracePt t="2532" x="2486025" y="2835275"/>
          <p14:tracePt t="2540" x="2538413" y="2835275"/>
          <p14:tracePt t="2548" x="2600325" y="2835275"/>
          <p14:tracePt t="2557" x="2670175" y="2835275"/>
          <p14:tracePt t="2564" x="2730500" y="2835275"/>
          <p14:tracePt t="2574" x="2792413" y="2835275"/>
          <p14:tracePt t="2580" x="2817813" y="2835275"/>
          <p14:tracePt t="2590" x="2862263" y="2835275"/>
          <p14:tracePt t="2596" x="2897188" y="2835275"/>
          <p14:tracePt t="2606" x="2922588" y="2844800"/>
          <p14:tracePt t="2612" x="2932113" y="2844800"/>
          <p14:tracePt t="2621" x="2949575" y="2844800"/>
          <p14:tracePt t="2628" x="2967038" y="2862263"/>
          <p14:tracePt t="2652" x="2974975" y="2870200"/>
          <p14:tracePt t="2668" x="2984500" y="2879725"/>
          <p14:tracePt t="2676" x="3009900" y="2887663"/>
          <p14:tracePt t="2684" x="3019425" y="2905125"/>
          <p14:tracePt t="2700" x="3036888" y="2932113"/>
          <p14:tracePt t="2708" x="3054350" y="2949575"/>
          <p14:tracePt t="2716" x="3071813" y="2967038"/>
          <p14:tracePt t="2724" x="3079750" y="2992438"/>
          <p14:tracePt t="2732" x="3097213" y="3019425"/>
          <p14:tracePt t="2740" x="3124200" y="3054350"/>
          <p14:tracePt t="2748" x="3141663" y="3062288"/>
          <p14:tracePt t="2757" x="3149600" y="3089275"/>
          <p14:tracePt t="2764" x="3159125" y="3106738"/>
          <p14:tracePt t="2773" x="3184525" y="3141663"/>
          <p14:tracePt t="2780" x="3201988" y="3167063"/>
          <p14:tracePt t="2790" x="3228975" y="3211513"/>
          <p14:tracePt t="2796" x="3246438" y="3219450"/>
          <p14:tracePt t="2807" x="3281363" y="3254375"/>
          <p14:tracePt t="2812" x="3298825" y="3271838"/>
          <p14:tracePt t="2821" x="3333750" y="3306763"/>
          <p14:tracePt t="2828" x="3368675" y="3324225"/>
          <p14:tracePt t="2836" x="3403600" y="3351213"/>
          <p14:tracePt t="2844" x="3421063" y="3368675"/>
          <p14:tracePt t="2852" x="3446463" y="3394075"/>
          <p14:tracePt t="2860" x="3463925" y="3411538"/>
          <p14:tracePt t="2868" x="3471863" y="3429000"/>
          <p14:tracePt t="2876" x="3489325" y="3436938"/>
          <p14:tracePt t="2885" x="3498850" y="3436938"/>
          <p14:tracePt t="2893" x="3506788" y="3436938"/>
          <p14:tracePt t="2916" x="3533775" y="3446463"/>
          <p14:tracePt t="2947" x="3551238" y="3471863"/>
          <p14:tracePt t="2955" x="3559175" y="3481388"/>
          <p14:tracePt t="2963" x="3576638" y="3489325"/>
          <p14:tracePt t="2972" x="3586163" y="3498850"/>
          <p14:tracePt t="2979" x="3629025" y="3516313"/>
          <p14:tracePt t="2988" x="3638550" y="3524250"/>
          <p14:tracePt t="2995" x="3673475" y="3559175"/>
          <p14:tracePt t="3005" x="3690938" y="3576638"/>
          <p14:tracePt t="3011" x="3725863" y="3603625"/>
          <p14:tracePt t="3019" x="3751263" y="3611563"/>
          <p14:tracePt t="3027" x="3795713" y="3629025"/>
          <p14:tracePt t="3035" x="3838575" y="3656013"/>
          <p14:tracePt t="3055" x="3900488" y="3690938"/>
          <p14:tracePt t="3059" x="3935413" y="3690938"/>
          <p14:tracePt t="3067" x="3952875" y="3698875"/>
          <p14:tracePt t="3075" x="3987800" y="3698875"/>
          <p14:tracePt t="3083" x="4013200" y="3708400"/>
          <p14:tracePt t="3091" x="4040188" y="3708400"/>
          <p14:tracePt t="3099" x="4057650" y="3708400"/>
          <p14:tracePt t="3107" x="4075113" y="3708400"/>
          <p14:tracePt t="3115" x="4110038" y="3708400"/>
          <p14:tracePt t="3123" x="4127500" y="3708400"/>
          <p14:tracePt t="3131" x="4162425" y="3708400"/>
          <p14:tracePt t="3139" x="4205288" y="3708400"/>
          <p14:tracePt t="3147" x="4240213" y="3708400"/>
          <p14:tracePt t="3155" x="4284663" y="3708400"/>
          <p14:tracePt t="3163" x="4327525" y="3708400"/>
          <p14:tracePt t="3172" x="4344988" y="3708400"/>
          <p14:tracePt t="3179" x="4389438" y="3690938"/>
          <p14:tracePt t="3189" x="4406900" y="3681413"/>
          <p14:tracePt t="3195" x="4432300" y="3673475"/>
          <p14:tracePt t="3211" x="4449763" y="3663950"/>
          <p14:tracePt t="3227" x="4459288" y="3663950"/>
          <p14:tracePt t="3243" x="4476750" y="3663950"/>
          <p14:tracePt t="3251" x="4494213" y="3646488"/>
          <p14:tracePt t="3275" x="4502150" y="3638550"/>
          <p14:tracePt t="3291" x="4511675" y="3638550"/>
          <p14:tracePt t="3299" x="4537075" y="3638550"/>
          <p14:tracePt t="3307" x="4546600" y="3638550"/>
          <p14:tracePt t="3316" x="4554538" y="3638550"/>
          <p14:tracePt t="3324" x="4589463" y="3638550"/>
          <p14:tracePt t="3331" x="4597400" y="3629025"/>
          <p14:tracePt t="3339" x="4624388" y="3629025"/>
          <p14:tracePt t="3347" x="4641850" y="3629025"/>
          <p14:tracePt t="3355" x="4667250" y="3629025"/>
          <p14:tracePt t="3363" x="4676775" y="3629025"/>
          <p14:tracePt t="3371" x="4711700" y="3629025"/>
          <p14:tracePt t="3379" x="4719638" y="3629025"/>
          <p14:tracePt t="3395" x="4729163" y="3629025"/>
          <p14:tracePt t="3796" x="4667250" y="3629025"/>
          <p14:tracePt t="3806" x="4606925" y="3629025"/>
          <p14:tracePt t="3812" x="4554538" y="3646488"/>
          <p14:tracePt t="3822" x="4484688" y="3646488"/>
          <p14:tracePt t="3828" x="4441825" y="3656013"/>
          <p14:tracePt t="3836" x="4379913" y="3656013"/>
          <p14:tracePt t="3844" x="4302125" y="3690938"/>
          <p14:tracePt t="3853" x="4257675" y="3690938"/>
          <p14:tracePt t="3860" x="4214813" y="3690938"/>
          <p14:tracePt t="3868" x="4162425" y="3698875"/>
          <p14:tracePt t="3876" x="4127500" y="3708400"/>
          <p14:tracePt t="3884" x="4100513" y="3716338"/>
          <p14:tracePt t="3892" x="4048125" y="3743325"/>
          <p14:tracePt t="3900" x="4040188" y="3743325"/>
          <p14:tracePt t="3908" x="3995738" y="3751263"/>
          <p14:tracePt t="3916" x="3943350" y="3760788"/>
          <p14:tracePt t="3924" x="3865563" y="3795713"/>
          <p14:tracePt t="3932" x="3778250" y="3821113"/>
          <p14:tracePt t="3940" x="3681413" y="3848100"/>
          <p14:tracePt t="3948" x="3603625" y="3883025"/>
          <p14:tracePt t="3956" x="3506788" y="3908425"/>
          <p14:tracePt t="3964" x="3446463" y="3935413"/>
          <p14:tracePt t="3973" x="3386138" y="3970338"/>
          <p14:tracePt t="3980" x="3341688" y="3978275"/>
          <p14:tracePt t="3990" x="3298825" y="3995738"/>
          <p14:tracePt t="3996" x="3271838" y="4013200"/>
          <p14:tracePt t="4006" x="3254375" y="4022725"/>
          <p14:tracePt t="4012" x="3228975" y="4040188"/>
          <p14:tracePt t="4020" x="3219450" y="4040188"/>
          <p14:tracePt t="4028" x="3201988" y="4048125"/>
          <p14:tracePt t="4068" x="3176588" y="4065588"/>
          <p14:tracePt t="4076" x="3167063" y="4083050"/>
          <p14:tracePt t="4084" x="3159125" y="4092575"/>
          <p14:tracePt t="4092" x="3141663" y="4100513"/>
          <p14:tracePt t="4100" x="3124200" y="4127500"/>
          <p14:tracePt t="4108" x="3114675" y="4135438"/>
          <p14:tracePt t="4116" x="3097213" y="4144963"/>
          <p14:tracePt t="4125" x="3079750" y="4170363"/>
          <p14:tracePt t="4132" x="3079750" y="4179888"/>
          <p14:tracePt t="4140" x="3071813" y="4197350"/>
          <p14:tracePt t="4164" x="3054350" y="4214813"/>
          <p14:tracePt t="4173" x="3054350" y="4222750"/>
          <p14:tracePt t="4180" x="3044825" y="4232275"/>
          <p14:tracePt t="4253" x="3036888" y="4240213"/>
          <p14:tracePt t="4260" x="3027363" y="4240213"/>
          <p14:tracePt t="4269" x="3001963" y="4240213"/>
          <p14:tracePt t="4277" x="2957513" y="4240213"/>
          <p14:tracePt t="4284" x="2914650" y="4232275"/>
          <p14:tracePt t="4293" x="2870200" y="4205288"/>
          <p14:tracePt t="4300" x="2817813" y="4170363"/>
          <p14:tracePt t="4308" x="2747963" y="4144963"/>
          <p14:tracePt t="4316" x="2730500" y="4117975"/>
          <p14:tracePt t="4326" x="2687638" y="4110038"/>
          <p14:tracePt t="4332" x="2652713" y="4100513"/>
          <p14:tracePt t="4341" x="2617788" y="4075113"/>
          <p14:tracePt t="4348" x="2600325" y="4065588"/>
          <p14:tracePt t="4357" x="2565400" y="4065588"/>
          <p14:tracePt t="4364" x="2530475" y="4057650"/>
          <p14:tracePt t="4373" x="2520950" y="4040188"/>
          <p14:tracePt t="4380" x="2513013" y="4040188"/>
          <p14:tracePt t="4396" x="2486025" y="4040188"/>
          <p14:tracePt t="4406" x="2478088" y="4040188"/>
          <p14:tracePt t="4412" x="2460625" y="4040188"/>
          <p14:tracePt t="4423" x="2433638" y="4040188"/>
          <p14:tracePt t="4428" x="2425700" y="4040188"/>
          <p14:tracePt t="4436" x="2398713" y="4040188"/>
          <p14:tracePt t="4444" x="2373313" y="4040188"/>
          <p14:tracePt t="4453" x="2355850" y="4040188"/>
          <p14:tracePt t="4460" x="2346325" y="4040188"/>
          <p14:tracePt t="4468" x="2311400" y="4040188"/>
          <p14:tracePt t="4476" x="2268538" y="4040188"/>
          <p14:tracePt t="4484" x="2260600" y="4040188"/>
          <p14:tracePt t="4492" x="2243138" y="4048125"/>
          <p14:tracePt t="4500" x="2208213" y="4065588"/>
          <p14:tracePt t="4508" x="2181225" y="4083050"/>
          <p14:tracePt t="4516" x="2155825" y="4092575"/>
          <p14:tracePt t="4532" x="2120900" y="4135438"/>
          <p14:tracePt t="4540" x="2093913" y="4144963"/>
          <p14:tracePt t="4548" x="2076450" y="4170363"/>
          <p14:tracePt t="4557" x="2041525" y="4187825"/>
          <p14:tracePt t="4564" x="2024063" y="4214813"/>
          <p14:tracePt t="4573" x="2006600" y="4232275"/>
          <p14:tracePt t="4580" x="1989138" y="4257675"/>
          <p14:tracePt t="4590" x="1963738" y="4275138"/>
          <p14:tracePt t="4596" x="1954213" y="4310063"/>
          <p14:tracePt t="4613" x="1946275" y="4319588"/>
          <p14:tracePt t="4709" x="1936750" y="4292600"/>
          <p14:tracePt t="4716" x="1936750" y="4232275"/>
          <p14:tracePt t="4726" x="1936750" y="4170363"/>
          <p14:tracePt t="4732" x="1919288" y="4117975"/>
          <p14:tracePt t="4741" x="1911350" y="4057650"/>
          <p14:tracePt t="4748" x="1901825" y="3970338"/>
          <p14:tracePt t="4757" x="1901825" y="3925888"/>
          <p14:tracePt t="4764" x="1866900" y="3865563"/>
          <p14:tracePt t="4773" x="1858963" y="3821113"/>
          <p14:tracePt t="4780" x="1849438" y="3768725"/>
          <p14:tracePt t="4789" x="1824038" y="3725863"/>
          <p14:tracePt t="4796" x="1814513" y="3681413"/>
          <p14:tracePt t="4807" x="1806575" y="3638550"/>
          <p14:tracePt t="4812" x="1789113" y="3586163"/>
          <p14:tracePt t="4822" x="1771650" y="3541713"/>
          <p14:tracePt t="4828" x="1771650" y="3506788"/>
          <p14:tracePt t="4836" x="1762125" y="3463925"/>
          <p14:tracePt t="4844" x="1762125" y="3411538"/>
          <p14:tracePt t="4853" x="1762125" y="3376613"/>
          <p14:tracePt t="4860" x="1762125" y="3341688"/>
          <p14:tracePt t="4868" x="1762125" y="3298825"/>
          <p14:tracePt t="4876" x="1762125" y="3271838"/>
          <p14:tracePt t="4884" x="1762125" y="3254375"/>
          <p14:tracePt t="4892" x="1762125" y="3201988"/>
          <p14:tracePt t="4900" x="1762125" y="3184525"/>
          <p14:tracePt t="4908" x="1762125" y="3141663"/>
          <p14:tracePt t="4916" x="1762125" y="3097213"/>
          <p14:tracePt t="4924" x="1762125" y="3054350"/>
          <p14:tracePt t="4932" x="1771650" y="2992438"/>
          <p14:tracePt t="4940" x="1771650" y="2949575"/>
          <p14:tracePt t="4948" x="1789113" y="2905125"/>
          <p14:tracePt t="4957" x="1797050" y="2852738"/>
          <p14:tracePt t="4964" x="1797050" y="2817813"/>
          <p14:tracePt t="4973" x="1814513" y="2757488"/>
          <p14:tracePt t="4980" x="1814513" y="2747963"/>
          <p14:tracePt t="4989" x="1831975" y="2705100"/>
          <p14:tracePt t="4996" x="1841500" y="2660650"/>
          <p14:tracePt t="5008" x="1849438" y="2625725"/>
          <p14:tracePt t="5012" x="1849438" y="2600325"/>
          <p14:tracePt t="5023" x="1876425" y="2573338"/>
          <p14:tracePt t="5028" x="1876425" y="2538413"/>
          <p14:tracePt t="5036" x="1884363" y="2503488"/>
          <p14:tracePt t="5044" x="1884363" y="2486025"/>
          <p14:tracePt t="5052" x="1901825" y="2443163"/>
          <p14:tracePt t="5073" x="1936750" y="2381250"/>
          <p14:tracePt t="5076" x="1946275" y="2338388"/>
          <p14:tracePt t="5084" x="1963738" y="2311400"/>
          <p14:tracePt t="5092" x="1989138" y="2251075"/>
          <p14:tracePt t="5100" x="2006600" y="2208213"/>
          <p14:tracePt t="5108" x="2016125" y="2181225"/>
          <p14:tracePt t="5116" x="2033588" y="2146300"/>
          <p14:tracePt t="5124" x="2058988" y="2111375"/>
          <p14:tracePt t="5132" x="2068513" y="2068513"/>
          <p14:tracePt t="5140" x="2093913" y="2016125"/>
          <p14:tracePt t="5148" x="2111375" y="1971675"/>
          <p14:tracePt t="5156" x="2120900" y="1928813"/>
          <p14:tracePt t="5164" x="2146300" y="1876425"/>
          <p14:tracePt t="5173" x="2155825" y="1814513"/>
          <p14:tracePt t="5180" x="2181225" y="1762125"/>
          <p14:tracePt t="5189" x="2198688" y="1701800"/>
          <p14:tracePt t="5196" x="2225675" y="1631950"/>
          <p14:tracePt t="5207" x="2251075" y="1579563"/>
          <p14:tracePt t="5212" x="2268538" y="1544638"/>
          <p14:tracePt t="5222" x="2286000" y="1492250"/>
          <p14:tracePt t="5228" x="2286000" y="1447800"/>
          <p14:tracePt t="5237" x="2311400" y="1395413"/>
          <p14:tracePt t="5244" x="2320925" y="1377950"/>
          <p14:tracePt t="5252" x="2328863" y="1335088"/>
          <p14:tracePt t="5260" x="2328863" y="1290638"/>
          <p14:tracePt t="5269" x="2328863" y="1273175"/>
          <p14:tracePt t="5276" x="2338388" y="1238250"/>
          <p14:tracePt t="5284" x="2338388" y="1220788"/>
          <p14:tracePt t="5292" x="2338388" y="1177925"/>
          <p14:tracePt t="5300" x="2363788" y="1117600"/>
          <p14:tracePt t="5308" x="2363788" y="1108075"/>
          <p14:tracePt t="5316" x="2363788" y="1065213"/>
          <p14:tracePt t="5324" x="2373313" y="1030288"/>
          <p14:tracePt t="5332" x="2373313" y="1003300"/>
          <p14:tracePt t="5340" x="2373313" y="968375"/>
          <p14:tracePt t="5348" x="2381250" y="933450"/>
          <p14:tracePt t="5357" x="2381250" y="898525"/>
          <p14:tracePt t="5364" x="2381250" y="873125"/>
          <p14:tracePt t="5373" x="2381250" y="846138"/>
          <p14:tracePt t="5380" x="2381250" y="811213"/>
          <p14:tracePt t="5389" x="2381250" y="793750"/>
          <p14:tracePt t="5396" x="2381250" y="785813"/>
          <p14:tracePt t="5406" x="2381250" y="750888"/>
          <p14:tracePt t="5423" x="2381250" y="741363"/>
          <p14:tracePt t="5436" x="2381250" y="723900"/>
          <p14:tracePt t="5646" x="2381250" y="733425"/>
          <p14:tracePt t="5652" x="2381250" y="750888"/>
          <p14:tracePt t="5660" x="2381250" y="768350"/>
          <p14:tracePt t="5669" x="2381250" y="793750"/>
          <p14:tracePt t="5676" x="2381250" y="820738"/>
          <p14:tracePt t="5684" x="2381250" y="838200"/>
          <p14:tracePt t="5692" x="2381250" y="863600"/>
          <p14:tracePt t="5700" x="2381250" y="898525"/>
          <p14:tracePt t="5708" x="2381250" y="908050"/>
          <p14:tracePt t="5716" x="2381250" y="925513"/>
          <p14:tracePt t="5724" x="2381250" y="950913"/>
          <p14:tracePt t="5732" x="2381250" y="960438"/>
          <p14:tracePt t="5740" x="2381250" y="985838"/>
          <p14:tracePt t="5748" x="2381250" y="1012825"/>
          <p14:tracePt t="5756" x="2381250" y="1030288"/>
          <p14:tracePt t="5764" x="2381250" y="1055688"/>
          <p14:tracePt t="5773" x="2381250" y="1073150"/>
          <p14:tracePt t="5780" x="2381250" y="1090613"/>
          <p14:tracePt t="5789" x="2381250" y="1125538"/>
          <p14:tracePt t="5796" x="2381250" y="1143000"/>
          <p14:tracePt t="5806" x="2381250" y="1185863"/>
          <p14:tracePt t="5812" x="2381250" y="1220788"/>
          <p14:tracePt t="5822" x="2381250" y="1247775"/>
          <p14:tracePt t="5828" x="2381250" y="1273175"/>
          <p14:tracePt t="5837" x="2381250" y="1300163"/>
          <p14:tracePt t="5844" x="2381250" y="1335088"/>
          <p14:tracePt t="5853" x="2381250" y="1352550"/>
          <p14:tracePt t="5860" x="2381250" y="1360488"/>
          <p14:tracePt t="5868" x="2381250" y="1395413"/>
          <p14:tracePt t="5876" x="2381250" y="1422400"/>
          <p14:tracePt t="5884" x="2381250" y="1447800"/>
          <p14:tracePt t="5892" x="2381250" y="1474788"/>
          <p14:tracePt t="5900" x="2381250" y="1492250"/>
          <p14:tracePt t="5908" x="2381250" y="1517650"/>
          <p14:tracePt t="5916" x="2381250" y="1552575"/>
          <p14:tracePt t="5924" x="2381250" y="1562100"/>
          <p14:tracePt t="5932" x="2381250" y="1579563"/>
          <p14:tracePt t="5940" x="2381250" y="1604963"/>
          <p14:tracePt t="5948" x="2381250" y="1622425"/>
          <p14:tracePt t="5956" x="2381250" y="1657350"/>
          <p14:tracePt t="5964" x="2381250" y="1666875"/>
          <p14:tracePt t="5972" x="2381250" y="1709738"/>
          <p14:tracePt t="5980" x="2381250" y="1736725"/>
          <p14:tracePt t="5989" x="2381250" y="1744663"/>
          <p14:tracePt t="5996" x="2381250" y="1779588"/>
          <p14:tracePt t="6006" x="2381250" y="1824038"/>
          <p14:tracePt t="6012" x="2381250" y="1841500"/>
          <p14:tracePt t="6023" x="2381250" y="1876425"/>
          <p14:tracePt t="6028" x="2381250" y="1901825"/>
          <p14:tracePt t="6036" x="2381250" y="1928813"/>
          <p14:tracePt t="6044" x="2381250" y="1954213"/>
          <p14:tracePt t="6052" x="2381250" y="1998663"/>
          <p14:tracePt t="6073" x="2381250" y="2058988"/>
          <p14:tracePt t="6076" x="2381250" y="2093913"/>
          <p14:tracePt t="6085" x="2381250" y="2120900"/>
          <p14:tracePt t="6092" x="2381250" y="2146300"/>
          <p14:tracePt t="6100" x="2381250" y="2173288"/>
          <p14:tracePt t="6108" x="2381250" y="2216150"/>
          <p14:tracePt t="6116" x="2381250" y="2233613"/>
          <p14:tracePt t="6124" x="2381250" y="2268538"/>
          <p14:tracePt t="6133" x="2381250" y="2293938"/>
          <p14:tracePt t="6139" x="2381250" y="2311400"/>
          <p14:tracePt t="6148" x="2381250" y="2338388"/>
          <p14:tracePt t="6156" x="2381250" y="2363788"/>
          <p14:tracePt t="6164" x="2398713" y="2390775"/>
          <p14:tracePt t="6173" x="2398713" y="2398713"/>
          <p14:tracePt t="6180" x="2398713" y="2433638"/>
          <p14:tracePt t="6190" x="2398713" y="2451100"/>
          <p14:tracePt t="6197" x="2398713" y="2478088"/>
          <p14:tracePt t="6206" x="2398713" y="2486025"/>
          <p14:tracePt t="6213" x="2408238" y="2513013"/>
          <p14:tracePt t="6223" x="2416175" y="2530475"/>
          <p14:tracePt t="6227" x="2416175" y="2555875"/>
          <p14:tracePt t="6235" x="2425700" y="2565400"/>
          <p14:tracePt t="6243" x="2425700" y="2600325"/>
          <p14:tracePt t="6251" x="2425700" y="2617788"/>
          <p14:tracePt t="6259" x="2425700" y="2652713"/>
          <p14:tracePt t="6267" x="2425700" y="2670175"/>
          <p14:tracePt t="6275" x="2443163" y="2695575"/>
          <p14:tracePt t="6283" x="2443163" y="2713038"/>
          <p14:tracePt t="6291" x="2443163" y="2740025"/>
          <p14:tracePt t="6299" x="2443163" y="2757488"/>
          <p14:tracePt t="6307" x="2451100" y="2782888"/>
          <p14:tracePt t="6315" x="2451100" y="2827338"/>
          <p14:tracePt t="6323" x="2468563" y="2862263"/>
          <p14:tracePt t="6331" x="2468563" y="2879725"/>
          <p14:tracePt t="6339" x="2468563" y="2922588"/>
          <p14:tracePt t="6347" x="2486025" y="2957513"/>
          <p14:tracePt t="6355" x="2486025" y="2992438"/>
          <p14:tracePt t="6363" x="2486025" y="3036888"/>
          <p14:tracePt t="6371" x="2495550" y="3054350"/>
          <p14:tracePt t="6379" x="2495550" y="3089275"/>
          <p14:tracePt t="6387" x="2495550" y="3106738"/>
          <p14:tracePt t="6395" x="2503488" y="3141663"/>
          <p14:tracePt t="6405" x="2503488" y="3167063"/>
          <p14:tracePt t="6411" x="2503488" y="3194050"/>
          <p14:tracePt t="6421" x="2503488" y="3219450"/>
          <p14:tracePt t="6427" x="2503488" y="3254375"/>
          <p14:tracePt t="6435" x="2503488" y="3263900"/>
          <p14:tracePt t="6443" x="2503488" y="3298825"/>
          <p14:tracePt t="6451" x="2503488" y="3316288"/>
          <p14:tracePt t="6459" x="2503488" y="3351213"/>
          <p14:tracePt t="6467" x="2503488" y="3368675"/>
          <p14:tracePt t="6475" x="2503488" y="3394075"/>
          <p14:tracePt t="6483" x="2503488" y="3429000"/>
          <p14:tracePt t="6491" x="2503488" y="3436938"/>
          <p14:tracePt t="6499" x="2503488" y="3454400"/>
          <p14:tracePt t="6508" x="2503488" y="3481388"/>
          <p14:tracePt t="6515" x="2503488" y="3516313"/>
          <p14:tracePt t="6524" x="2503488" y="3524250"/>
          <p14:tracePt t="6532" x="2503488" y="3541713"/>
          <p14:tracePt t="6540" x="2503488" y="3576638"/>
          <p14:tracePt t="6548" x="2503488" y="3586163"/>
          <p14:tracePt t="6555" x="2503488" y="3603625"/>
          <p14:tracePt t="6564" x="2503488" y="3629025"/>
          <p14:tracePt t="6572" x="2503488" y="3646488"/>
          <p14:tracePt t="6580" x="2503488" y="3673475"/>
          <p14:tracePt t="6589" x="2503488" y="3698875"/>
          <p14:tracePt t="6596" x="2503488" y="3708400"/>
          <p14:tracePt t="6607" x="2503488" y="3733800"/>
          <p14:tracePt t="6612" x="2503488" y="3760788"/>
          <p14:tracePt t="6623" x="2503488" y="3786188"/>
          <p14:tracePt t="6628" x="2503488" y="3795713"/>
          <p14:tracePt t="6639" x="2503488" y="3821113"/>
          <p14:tracePt t="6645" x="2503488" y="3865563"/>
          <p14:tracePt t="6653" x="2503488" y="3873500"/>
          <p14:tracePt t="6660" x="2503488" y="3917950"/>
          <p14:tracePt t="6668" x="2503488" y="3952875"/>
          <p14:tracePt t="6676" x="2478088" y="3978275"/>
          <p14:tracePt t="6684" x="2478088" y="4013200"/>
          <p14:tracePt t="6692" x="2478088" y="4057650"/>
          <p14:tracePt t="6708" x="2478088" y="4092575"/>
          <p14:tracePt t="6716" x="2468563" y="4135438"/>
          <p14:tracePt t="6724" x="2468563" y="4170363"/>
          <p14:tracePt t="6732" x="2460625" y="4187825"/>
          <p14:tracePt t="6740" x="2460625" y="4232275"/>
          <p14:tracePt t="6748" x="2443163" y="4240213"/>
          <p14:tracePt t="6756" x="2425700" y="4284663"/>
          <p14:tracePt t="6764" x="2416175" y="4319588"/>
          <p14:tracePt t="6772" x="2416175" y="4344988"/>
          <p14:tracePt t="6780" x="2398713" y="4362450"/>
          <p14:tracePt t="6789" x="2398713" y="4397375"/>
          <p14:tracePt t="6796" x="2381250" y="4432300"/>
          <p14:tracePt t="6806" x="2373313" y="4441825"/>
          <p14:tracePt t="6812" x="2355850" y="4459288"/>
          <p14:tracePt t="6822" x="2346325" y="4476750"/>
          <p14:tracePt t="6916" x="2338388" y="4484688"/>
          <p14:tracePt t="6940" x="2303463" y="4467225"/>
          <p14:tracePt t="6948" x="2293938" y="4449763"/>
          <p14:tracePt t="6955" x="2293938" y="4406900"/>
          <p14:tracePt t="6964" x="2293938" y="4344988"/>
          <p14:tracePt t="6972" x="2286000" y="4302125"/>
          <p14:tracePt t="6980" x="2251075" y="4275138"/>
          <p14:tracePt t="6989" x="2251075" y="4232275"/>
          <p14:tracePt t="6996" x="2243138" y="4187825"/>
          <p14:tracePt t="7006" x="2225675" y="4152900"/>
          <p14:tracePt t="7012" x="2225675" y="4127500"/>
          <p14:tracePt t="7022" x="2225675" y="4110038"/>
          <p14:tracePt t="7028" x="2208213" y="4083050"/>
          <p14:tracePt t="7036" x="2208213" y="4075113"/>
          <p14:tracePt t="7044" x="2198688" y="4065588"/>
          <p14:tracePt t="7071" x="2181225" y="4057650"/>
          <p14:tracePt t="7076" x="2173288" y="4040188"/>
          <p14:tracePt t="7085" x="2163763" y="4040188"/>
          <p14:tracePt t="7100" x="2155825" y="4030663"/>
          <p14:tracePt t="7108" x="2138363" y="4022725"/>
          <p14:tracePt t="7140" x="2128838" y="4022725"/>
          <p14:tracePt t="7172" x="2120900" y="4022725"/>
          <p14:tracePt t="7180" x="2120900" y="4040188"/>
          <p14:tracePt t="7188" x="2120900" y="4057650"/>
          <p14:tracePt t="7196" x="2120900" y="4065588"/>
          <p14:tracePt t="7206" x="2138363" y="4083050"/>
          <p14:tracePt t="7213" x="2155825" y="4092575"/>
          <p14:tracePt t="7222" x="2190750" y="4100513"/>
          <p14:tracePt t="7228" x="2225675" y="4100513"/>
          <p14:tracePt t="7237" x="2268538" y="4100513"/>
          <p14:tracePt t="7244" x="2311400" y="4100513"/>
          <p14:tracePt t="7253" x="2355850" y="4100513"/>
          <p14:tracePt t="7260" x="2373313" y="4100513"/>
          <p14:tracePt t="7269" x="2408238" y="4100513"/>
          <p14:tracePt t="7276" x="2425700" y="4075113"/>
          <p14:tracePt t="7292" x="2425700" y="4065588"/>
          <p14:tracePt t="7300" x="2425700" y="4057650"/>
          <p14:tracePt t="7316" x="2425700" y="4030663"/>
          <p14:tracePt t="7325" x="2425700" y="4022725"/>
          <p14:tracePt t="7332" x="2425700" y="4013200"/>
          <p14:tracePt t="7340" x="2425700" y="3995738"/>
          <p14:tracePt t="7348" x="2425700" y="3978275"/>
          <p14:tracePt t="7355" x="2416175" y="3952875"/>
          <p14:tracePt t="7364" x="2398713" y="3952875"/>
          <p14:tracePt t="7372" x="2355850" y="3943350"/>
          <p14:tracePt t="7380" x="2311400" y="3943350"/>
          <p14:tracePt t="7389" x="2268538" y="3935413"/>
          <p14:tracePt t="7396" x="2243138" y="3935413"/>
          <p14:tracePt t="7405" x="2198688" y="3935413"/>
          <p14:tracePt t="7413" x="2155825" y="3935413"/>
          <p14:tracePt t="7422" x="2138363" y="3935413"/>
          <p14:tracePt t="7428" x="2128838" y="3935413"/>
          <p14:tracePt t="7501" x="2120900" y="3935413"/>
          <p14:tracePt t="7541" x="2138363" y="3935413"/>
          <p14:tracePt t="7548" x="2146300" y="3935413"/>
          <p14:tracePt t="7564" x="2163763" y="3935413"/>
          <p14:tracePt t="7588" x="2181225" y="3935413"/>
          <p14:tracePt t="7596" x="2190750" y="3935413"/>
          <p14:tracePt t="7644" x="2198688" y="3925888"/>
          <p14:tracePt t="7660" x="2198688" y="3908425"/>
          <p14:tracePt t="7676" x="2198688" y="3900488"/>
          <p14:tracePt t="7685" x="2181225" y="3900488"/>
          <p14:tracePt t="7692" x="2155825" y="3900488"/>
          <p14:tracePt t="7700" x="2138363" y="3900488"/>
          <p14:tracePt t="7772" x="2128838" y="3908425"/>
          <p14:tracePt t="7780" x="2128838" y="3917950"/>
          <p14:tracePt t="7804" x="2138363" y="3925888"/>
          <p14:tracePt t="7812" x="2146300" y="3925888"/>
          <p14:tracePt t="7822" x="2163763" y="3925888"/>
          <p14:tracePt t="7828" x="2190750" y="3925888"/>
          <p14:tracePt t="7838" x="2198688" y="3925888"/>
          <p14:tracePt t="8005" x="2225675" y="3925888"/>
          <p14:tracePt t="8012" x="2278063" y="3970338"/>
          <p14:tracePt t="8022" x="2363788" y="4013200"/>
          <p14:tracePt t="8028" x="2468563" y="4022725"/>
          <p14:tracePt t="8038" x="2625725" y="4040188"/>
          <p14:tracePt t="8044" x="2792413" y="4040188"/>
          <p14:tracePt t="8055" x="2949575" y="4040188"/>
          <p14:tracePt t="8060" x="3141663" y="4040188"/>
          <p14:tracePt t="8069" x="3368675" y="4013200"/>
          <p14:tracePt t="8076" x="3576638" y="3943350"/>
          <p14:tracePt t="8085" x="3803650" y="3890963"/>
          <p14:tracePt t="8092" x="3978275" y="3803650"/>
          <p14:tracePt t="8100" x="4083050" y="3725863"/>
          <p14:tracePt t="8108" x="4144963" y="3629025"/>
          <p14:tracePt t="8116" x="4214813" y="3506788"/>
          <p14:tracePt t="8124" x="4232275" y="3403600"/>
          <p14:tracePt t="8132" x="4240213" y="3271838"/>
          <p14:tracePt t="8140" x="4240213" y="3124200"/>
          <p14:tracePt t="8148" x="4205288" y="2974975"/>
          <p14:tracePt t="8157" x="4135438" y="2835275"/>
          <p14:tracePt t="8164" x="4075113" y="2678113"/>
          <p14:tracePt t="8172" x="4005263" y="2530475"/>
          <p14:tracePt t="8180" x="3943350" y="2398713"/>
          <p14:tracePt t="8188" x="3873500" y="2268538"/>
          <p14:tracePt t="8196" x="3821113" y="2120900"/>
          <p14:tracePt t="8205" x="3768725" y="1989138"/>
          <p14:tracePt t="8212" x="3708400" y="1893888"/>
          <p14:tracePt t="8222" x="3690938" y="1789113"/>
          <p14:tracePt t="8228" x="3663950" y="1719263"/>
          <p14:tracePt t="8238" x="3663950" y="1639888"/>
          <p14:tracePt t="8244" x="3656013" y="1579563"/>
          <p14:tracePt t="8252" x="3656013" y="1535113"/>
          <p14:tracePt t="8260" x="3656013" y="1492250"/>
          <p14:tracePt t="8268" x="3656013" y="1447800"/>
          <p14:tracePt t="8276" x="3656013" y="1412875"/>
          <p14:tracePt t="8284" x="3673475" y="1370013"/>
          <p14:tracePt t="8292" x="3673475" y="1352550"/>
          <p14:tracePt t="8300" x="3681413" y="1325563"/>
          <p14:tracePt t="8308" x="3708400" y="1273175"/>
          <p14:tracePt t="8316" x="3708400" y="1247775"/>
          <p14:tracePt t="8324" x="3733800" y="1230313"/>
          <p14:tracePt t="8332" x="3760788" y="1185863"/>
          <p14:tracePt t="8340" x="3778250" y="1160463"/>
          <p14:tracePt t="8348" x="3795713" y="1143000"/>
          <p14:tracePt t="8356" x="3813175" y="1108075"/>
          <p14:tracePt t="8364" x="3838575" y="1090613"/>
          <p14:tracePt t="8372" x="3848100" y="1065213"/>
          <p14:tracePt t="8380" x="3848100" y="1020763"/>
          <p14:tracePt t="8389" x="3856038" y="1012825"/>
          <p14:tracePt t="8396" x="3865563" y="977900"/>
          <p14:tracePt t="8405" x="3890963" y="925513"/>
          <p14:tracePt t="8412" x="3900488" y="898525"/>
          <p14:tracePt t="8422" x="3908425" y="855663"/>
          <p14:tracePt t="8428" x="3925888" y="811213"/>
          <p14:tracePt t="8439" x="3925888" y="803275"/>
          <p14:tracePt t="8444" x="3935413" y="785813"/>
          <p14:tracePt t="8453" x="3943350" y="768350"/>
          <p14:tracePt t="8525" x="3952875" y="768350"/>
          <p14:tracePt t="8532" x="3978275" y="785813"/>
          <p14:tracePt t="8540" x="4013200" y="820738"/>
          <p14:tracePt t="8548" x="4022725" y="873125"/>
          <p14:tracePt t="8556" x="4030663" y="925513"/>
          <p14:tracePt t="8564" x="4057650" y="985838"/>
          <p14:tracePt t="8572" x="4075113" y="1073150"/>
          <p14:tracePt t="8580" x="4075113" y="1125538"/>
          <p14:tracePt t="8588" x="4083050" y="1185863"/>
          <p14:tracePt t="8596" x="4083050" y="1247775"/>
          <p14:tracePt t="8605" x="4083050" y="1308100"/>
          <p14:tracePt t="8612" x="4083050" y="1360488"/>
          <p14:tracePt t="8622" x="4110038" y="1422400"/>
          <p14:tracePt t="8628" x="4110038" y="1474788"/>
          <p14:tracePt t="8638" x="4110038" y="1527175"/>
          <p14:tracePt t="8644" x="4110038" y="1579563"/>
          <p14:tracePt t="8653" x="4110038" y="1657350"/>
          <p14:tracePt t="8660" x="4110038" y="1727200"/>
          <p14:tracePt t="8668" x="4110038" y="1797050"/>
          <p14:tracePt t="8676" x="4110038" y="1876425"/>
          <p14:tracePt t="8685" x="4110038" y="1946275"/>
          <p14:tracePt t="8692" x="4110038" y="2016125"/>
          <p14:tracePt t="8700" x="4110038" y="2076450"/>
          <p14:tracePt t="8708" x="4110038" y="2146300"/>
          <p14:tracePt t="8716" x="4110038" y="2216150"/>
          <p14:tracePt t="8724" x="4110038" y="2293938"/>
          <p14:tracePt t="8732" x="4110038" y="2363788"/>
          <p14:tracePt t="8740" x="4110038" y="2433638"/>
          <p14:tracePt t="8748" x="4110038" y="2495550"/>
          <p14:tracePt t="8756" x="4110038" y="2582863"/>
          <p14:tracePt t="8764" x="4110038" y="2652713"/>
          <p14:tracePt t="8772" x="4110038" y="2713038"/>
          <p14:tracePt t="8780" x="4110038" y="2774950"/>
          <p14:tracePt t="8788" x="4110038" y="2827338"/>
          <p14:tracePt t="8796" x="4110038" y="2887663"/>
          <p14:tracePt t="8805" x="4110038" y="2949575"/>
          <p14:tracePt t="8812" x="4110038" y="3001963"/>
          <p14:tracePt t="8822" x="4110038" y="3054350"/>
          <p14:tracePt t="8828" x="4110038" y="3097213"/>
          <p14:tracePt t="8838" x="4110038" y="3106738"/>
          <p14:tracePt t="8844" x="4110038" y="3149600"/>
          <p14:tracePt t="8855" x="4117975" y="3194050"/>
          <p14:tracePt t="8860" x="4117975" y="3254375"/>
          <p14:tracePt t="8869" x="4127500" y="3306763"/>
          <p14:tracePt t="8876" x="4127500" y="3359150"/>
          <p14:tracePt t="8884" x="4162425" y="3403600"/>
          <p14:tracePt t="8892" x="4162425" y="3436938"/>
          <p14:tracePt t="8900" x="4170363" y="3489325"/>
          <p14:tracePt t="8908" x="4187825" y="3533775"/>
          <p14:tracePt t="8916" x="4187825" y="3576638"/>
          <p14:tracePt t="8924" x="4187825" y="3621088"/>
          <p14:tracePt t="8932" x="4197350" y="3656013"/>
          <p14:tracePt t="8940" x="4197350" y="3690938"/>
          <p14:tracePt t="8948" x="4214813" y="3733800"/>
          <p14:tracePt t="8956" x="4214813" y="3751263"/>
          <p14:tracePt t="8964" x="4214813" y="3795713"/>
          <p14:tracePt t="8972" x="4232275" y="3821113"/>
          <p14:tracePt t="8980" x="4232275" y="3848100"/>
          <p14:tracePt t="8988" x="4232275" y="3865563"/>
          <p14:tracePt t="8996" x="4232275" y="3890963"/>
          <p14:tracePt t="9005" x="4232275" y="3908425"/>
          <p14:tracePt t="9012" x="4232275" y="3917950"/>
          <p14:tracePt t="9028" x="4232275" y="3925888"/>
          <p14:tracePt t="9054" x="4232275" y="3935413"/>
          <p14:tracePt t="9060" x="4232275" y="3952875"/>
          <p14:tracePt t="9084" x="4232275" y="3960813"/>
          <p14:tracePt t="9092" x="4232275" y="3970338"/>
          <p14:tracePt t="9100" x="4232275" y="3978275"/>
          <p14:tracePt t="9108" x="4232275" y="4005263"/>
          <p14:tracePt t="9116" x="4232275" y="4013200"/>
          <p14:tracePt t="9124" x="4232275" y="4022725"/>
          <p14:tracePt t="9132" x="4214813" y="4048125"/>
          <p14:tracePt t="9148" x="4179888" y="4065588"/>
          <p14:tracePt t="9164" x="4162425" y="4065588"/>
          <p14:tracePt t="9172" x="4135438" y="4065588"/>
          <p14:tracePt t="9180" x="4100513" y="4065588"/>
          <p14:tracePt t="9188" x="4075113" y="4065588"/>
          <p14:tracePt t="9196" x="4040188" y="4065588"/>
          <p14:tracePt t="9205" x="4005263" y="4065588"/>
          <p14:tracePt t="9212" x="3960813" y="4057650"/>
          <p14:tracePt t="9222" x="3943350" y="4040188"/>
          <p14:tracePt t="9238" x="3917950" y="4030663"/>
          <p14:tracePt t="9244" x="3908425" y="4022725"/>
          <p14:tracePt t="11893" x="3883025" y="4022725"/>
          <p14:tracePt t="11917" x="3856038" y="4022725"/>
          <p14:tracePt t="12020" x="3786188" y="4013200"/>
          <p14:tracePt t="12028" x="3681413" y="3952875"/>
          <p14:tracePt t="12037" x="3506788" y="3865563"/>
          <p14:tracePt t="12054" x="3184525" y="3646488"/>
          <p14:tracePt t="12060" x="3097213" y="3533775"/>
          <p14:tracePt t="12072" x="3044825" y="3403600"/>
          <p14:tracePt t="12076" x="3027363" y="3246438"/>
          <p14:tracePt t="12085" x="3027363" y="3097213"/>
          <p14:tracePt t="12092" x="3027363" y="2897188"/>
          <p14:tracePt t="12100" x="3054350" y="2687638"/>
          <p14:tracePt t="12108" x="3106738" y="2495550"/>
          <p14:tracePt t="12116" x="3124200" y="2338388"/>
          <p14:tracePt t="12124" x="3149600" y="2155825"/>
          <p14:tracePt t="12132" x="3184525" y="1981200"/>
          <p14:tracePt t="12140" x="3194050" y="1876425"/>
          <p14:tracePt t="12148" x="3201988" y="1762125"/>
          <p14:tracePt t="12156" x="3201988" y="1674813"/>
          <p14:tracePt t="12164" x="3201988" y="1631950"/>
          <p14:tracePt t="12172" x="3201988" y="1597025"/>
          <p14:tracePt t="12180" x="3184525" y="1544638"/>
          <p14:tracePt t="12187" x="3176588" y="1509713"/>
          <p14:tracePt t="12196" x="3159125" y="1492250"/>
          <p14:tracePt t="12204" x="3124200" y="1457325"/>
          <p14:tracePt t="12212" x="3114675" y="1447800"/>
          <p14:tracePt t="12228" x="3089275" y="1447800"/>
          <p14:tracePt t="12238" x="3079750" y="1447800"/>
          <p14:tracePt t="12244" x="3054350" y="1447800"/>
          <p14:tracePt t="12254" x="3036888" y="1447800"/>
          <p14:tracePt t="12261" x="3001963" y="1465263"/>
          <p14:tracePt t="12271" x="2957513" y="1509713"/>
          <p14:tracePt t="12276" x="2914650" y="1570038"/>
          <p14:tracePt t="12284" x="2879725" y="1622425"/>
          <p14:tracePt t="12292" x="2835275" y="1701800"/>
          <p14:tracePt t="12300" x="2827338" y="1736725"/>
          <p14:tracePt t="12308" x="2782888" y="1814513"/>
          <p14:tracePt t="12316" x="2730500" y="1901825"/>
          <p14:tracePt t="12324" x="2695575" y="1989138"/>
          <p14:tracePt t="12332" x="2652713" y="2076450"/>
          <p14:tracePt t="12340" x="2617788" y="2146300"/>
          <p14:tracePt t="12348" x="2573338" y="2216150"/>
          <p14:tracePt t="12356" x="2547938" y="2293938"/>
          <p14:tracePt t="12364" x="2520950" y="2346325"/>
          <p14:tracePt t="12372" x="2503488" y="2390775"/>
          <p14:tracePt t="12380" x="2478088" y="2443163"/>
          <p14:tracePt t="12388" x="2468563" y="2478088"/>
          <p14:tracePt t="12396" x="2460625" y="2486025"/>
          <p14:tracePt t="12485" x="2460625" y="2451100"/>
          <p14:tracePt t="12492" x="2460625" y="2425700"/>
          <p14:tracePt t="12500" x="2425700" y="2398713"/>
          <p14:tracePt t="12508" x="2416175" y="2373313"/>
          <p14:tracePt t="12516" x="2390775" y="2355850"/>
          <p14:tracePt t="12524" x="2373313" y="2320925"/>
          <p14:tracePt t="12532" x="2355850" y="2311400"/>
          <p14:tracePt t="12540" x="2328863" y="2311400"/>
          <p14:tracePt t="12548" x="2303463" y="2293938"/>
          <p14:tracePt t="12556" x="2293938" y="2293938"/>
          <p14:tracePt t="12564" x="2268538" y="2293938"/>
          <p14:tracePt t="12572" x="2260600" y="2293938"/>
          <p14:tracePt t="12596" x="2243138" y="2303463"/>
          <p14:tracePt t="12604" x="2225675" y="2338388"/>
          <p14:tracePt t="12612" x="2208213" y="2381250"/>
          <p14:tracePt t="12621" x="2208213" y="2425700"/>
          <p14:tracePt t="12628" x="2208213" y="2443163"/>
          <p14:tracePt t="12637" x="2208213" y="2478088"/>
          <p14:tracePt t="12644" x="2208213" y="2495550"/>
          <p14:tracePt t="12654" x="2208213" y="2513013"/>
          <p14:tracePt t="12660" x="2208213" y="2530475"/>
          <p14:tracePt t="12671" x="2208213" y="2538413"/>
          <p14:tracePt t="12700" x="2243138" y="2538413"/>
          <p14:tracePt t="12708" x="2251075" y="2538413"/>
          <p14:tracePt t="12724" x="2278063" y="2538413"/>
          <p14:tracePt t="12732" x="2286000" y="2530475"/>
          <p14:tracePt t="12740" x="2286000" y="2503488"/>
          <p14:tracePt t="12748" x="2286000" y="2486025"/>
          <p14:tracePt t="12764" x="2286000" y="2468563"/>
          <p14:tracePt t="12780" x="2286000" y="2451100"/>
          <p14:tracePt t="12852" x="2286000" y="2486025"/>
          <p14:tracePt t="12860" x="2286000" y="2530475"/>
          <p14:tracePt t="12870" x="2260600" y="2565400"/>
          <p14:tracePt t="12876" x="2260600" y="2617788"/>
          <p14:tracePt t="12885" x="2260600" y="2652713"/>
          <p14:tracePt t="12892" x="2260600" y="2695575"/>
          <p14:tracePt t="12900" x="2260600" y="2713038"/>
          <p14:tracePt t="12908" x="2260600" y="2747963"/>
          <p14:tracePt t="12916" x="2260600" y="2774950"/>
          <p14:tracePt t="12924" x="2278063" y="2792413"/>
          <p14:tracePt t="12932" x="2286000" y="2817813"/>
          <p14:tracePt t="12940" x="2311400" y="2835275"/>
          <p14:tracePt t="12956" x="2320925" y="2844800"/>
          <p14:tracePt t="12972" x="2328863" y="2844800"/>
          <p14:tracePt t="13036" x="2338388" y="2862263"/>
          <p14:tracePt t="13044" x="2338388" y="2879725"/>
          <p14:tracePt t="13053" x="2338388" y="2914650"/>
          <p14:tracePt t="13060" x="2338388" y="2949575"/>
          <p14:tracePt t="13071" x="2338388" y="3019425"/>
          <p14:tracePt t="13076" x="2311400" y="3106738"/>
          <p14:tracePt t="13084" x="2293938" y="3194050"/>
          <p14:tracePt t="13092" x="2260600" y="3306763"/>
          <p14:tracePt t="13101" x="2251075" y="3411538"/>
          <p14:tracePt t="13108" x="2243138" y="3533775"/>
          <p14:tracePt t="13116" x="2225675" y="3646488"/>
          <p14:tracePt t="13124" x="2225675" y="3751263"/>
          <p14:tracePt t="13132" x="2225675" y="3848100"/>
          <p14:tracePt t="13140" x="2225675" y="3917950"/>
          <p14:tracePt t="13148" x="2225675" y="3970338"/>
          <p14:tracePt t="13156" x="2225675" y="4022725"/>
          <p14:tracePt t="13164" x="2225675" y="4057650"/>
          <p14:tracePt t="13172" x="2225675" y="4065588"/>
          <p14:tracePt t="13180" x="2225675" y="4083050"/>
          <p14:tracePt t="13204" x="2225675" y="4092575"/>
          <p14:tracePt t="13228" x="2225675" y="4110038"/>
          <p14:tracePt t="13309" x="2225675" y="4083050"/>
          <p14:tracePt t="13316" x="2225675" y="4022725"/>
          <p14:tracePt t="13324" x="2225675" y="3952875"/>
          <p14:tracePt t="13332" x="2225675" y="3865563"/>
          <p14:tracePt t="13340" x="2225675" y="3795713"/>
          <p14:tracePt t="13349" x="2225675" y="3708400"/>
          <p14:tracePt t="13356" x="2225675" y="3621088"/>
          <p14:tracePt t="13364" x="2225675" y="3541713"/>
          <p14:tracePt t="13372" x="2225675" y="3463925"/>
          <p14:tracePt t="13380" x="2225675" y="3403600"/>
          <p14:tracePt t="13388" x="2225675" y="3359150"/>
          <p14:tracePt t="13396" x="2251075" y="3289300"/>
          <p14:tracePt t="13405" x="2251075" y="3254375"/>
          <p14:tracePt t="13412" x="2278063" y="3201988"/>
          <p14:tracePt t="13421" x="2278063" y="3159125"/>
          <p14:tracePt t="13428" x="2311400" y="3124200"/>
          <p14:tracePt t="13437" x="2311400" y="3097213"/>
          <p14:tracePt t="13444" x="2320925" y="3071813"/>
          <p14:tracePt t="13455" x="2328863" y="3027363"/>
          <p14:tracePt t="13460" x="2328863" y="2984500"/>
          <p14:tracePt t="13471" x="2355850" y="2949575"/>
          <p14:tracePt t="13476" x="2363788" y="2932113"/>
          <p14:tracePt t="13487" x="2373313" y="2887663"/>
          <p14:tracePt t="13492" x="2373313" y="2852738"/>
          <p14:tracePt t="13501" x="2398713" y="2809875"/>
          <p14:tracePt t="13508" x="2398713" y="2765425"/>
          <p14:tracePt t="13516" x="2416175" y="2730500"/>
          <p14:tracePt t="13524" x="2416175" y="2705100"/>
          <p14:tracePt t="13532" x="2425700" y="2660650"/>
          <p14:tracePt t="13540" x="2425700" y="2617788"/>
          <p14:tracePt t="13548" x="2425700" y="2555875"/>
          <p14:tracePt t="13556" x="2443163" y="2530475"/>
          <p14:tracePt t="13564" x="2451100" y="2468563"/>
          <p14:tracePt t="13572" x="2451100" y="2425700"/>
          <p14:tracePt t="13580" x="2451100" y="2398713"/>
          <p14:tracePt t="13588" x="2451100" y="2373313"/>
          <p14:tracePt t="13596" x="2451100" y="2363788"/>
          <p14:tracePt t="13604" x="2451100" y="2328863"/>
          <p14:tracePt t="13621" x="2451100" y="2320925"/>
          <p14:tracePt t="13637" x="2443163" y="2311400"/>
          <p14:tracePt t="13644" x="2425700" y="2311400"/>
          <p14:tracePt t="13654" x="2416175" y="2311400"/>
          <p14:tracePt t="13660" x="2381250" y="2311400"/>
          <p14:tracePt t="13671" x="2355850" y="2311400"/>
          <p14:tracePt t="13676" x="2311400" y="2311400"/>
          <p14:tracePt t="13689" x="2286000" y="2338388"/>
          <p14:tracePt t="13692" x="2251075" y="2363788"/>
          <p14:tracePt t="13701" x="2243138" y="2398713"/>
          <p14:tracePt t="13708" x="2225675" y="2443163"/>
          <p14:tracePt t="13716" x="2208213" y="2478088"/>
          <p14:tracePt t="13724" x="2208213" y="2495550"/>
          <p14:tracePt t="13733" x="2208213" y="2530475"/>
          <p14:tracePt t="13740" x="2208213" y="2555875"/>
          <p14:tracePt t="13748" x="2208213" y="2565400"/>
          <p14:tracePt t="13764" x="2208213" y="2573338"/>
          <p14:tracePt t="13772" x="2225675" y="2573338"/>
          <p14:tracePt t="13780" x="2268538" y="2573338"/>
          <p14:tracePt t="13788" x="2311400" y="2547938"/>
          <p14:tracePt t="13796" x="2338388" y="2513013"/>
          <p14:tracePt t="13804" x="2381250" y="2468563"/>
          <p14:tracePt t="13812" x="2398713" y="2425700"/>
          <p14:tracePt t="13820" x="2416175" y="2398713"/>
          <p14:tracePt t="13829" x="2425700" y="2373313"/>
          <p14:tracePt t="13837" x="2425700" y="2328863"/>
          <p14:tracePt t="13844" x="2425700" y="2320925"/>
          <p14:tracePt t="13854" x="2425700" y="2311400"/>
          <p14:tracePt t="13860" x="2425700" y="2286000"/>
          <p14:tracePt t="13892" x="2425700" y="2278063"/>
          <p14:tracePt t="13901" x="2416175" y="2278063"/>
          <p14:tracePt t="13908" x="2381250" y="2278063"/>
          <p14:tracePt t="13916" x="2355850" y="2303463"/>
          <p14:tracePt t="13924" x="2338388" y="2320925"/>
          <p14:tracePt t="13933" x="2303463" y="2363788"/>
          <p14:tracePt t="13940" x="2303463" y="2398713"/>
          <p14:tracePt t="13948" x="2293938" y="2451100"/>
          <p14:tracePt t="13956" x="2286000" y="2486025"/>
          <p14:tracePt t="13964" x="2286000" y="2513013"/>
          <p14:tracePt t="13972" x="2286000" y="2530475"/>
          <p14:tracePt t="13980" x="2286000" y="2555875"/>
          <p14:tracePt t="13988" x="2293938" y="2565400"/>
          <p14:tracePt t="13996" x="2311400" y="2565400"/>
          <p14:tracePt t="14004" x="2328863" y="2565400"/>
          <p14:tracePt t="14012" x="2355850" y="2565400"/>
          <p14:tracePt t="14021" x="2373313" y="2565400"/>
          <p14:tracePt t="14028" x="2381250" y="2565400"/>
          <p14:tracePt t="14037" x="2408238" y="2565400"/>
          <p14:tracePt t="14055" x="2425700" y="2530475"/>
          <p14:tracePt t="14060" x="2443163" y="2503488"/>
          <p14:tracePt t="14070" x="2443163" y="2486025"/>
          <p14:tracePt t="14076" x="2443163" y="2468563"/>
          <p14:tracePt t="14087" x="2443163" y="2460625"/>
          <p14:tracePt t="14092" x="2443163" y="2451100"/>
          <p14:tracePt t="14116" x="2425700" y="2443163"/>
          <p14:tracePt t="14124" x="2416175" y="2443163"/>
          <p14:tracePt t="14133" x="2398713" y="2443163"/>
          <p14:tracePt t="14140" x="2381250" y="2443163"/>
          <p14:tracePt t="14148" x="2346325" y="2451100"/>
          <p14:tracePt t="14156" x="2346325" y="2478088"/>
          <p14:tracePt t="14164" x="2338388" y="2495550"/>
          <p14:tracePt t="14172" x="2338388" y="2538413"/>
          <p14:tracePt t="14180" x="2311400" y="2565400"/>
          <p14:tracePt t="14188" x="2311400" y="2582863"/>
          <p14:tracePt t="14196" x="2311400" y="2600325"/>
          <p14:tracePt t="14212" x="2311400" y="2608263"/>
          <p14:tracePt t="14221" x="2320925" y="2617788"/>
          <p14:tracePt t="14238" x="2328863" y="2617788"/>
          <p14:tracePt t="14341" x="2328863" y="2660650"/>
          <p14:tracePt t="14348" x="2311400" y="2740025"/>
          <p14:tracePt t="14356" x="2303463" y="2817813"/>
          <p14:tracePt t="14364" x="2293938" y="2887663"/>
          <p14:tracePt t="14372" x="2286000" y="2974975"/>
          <p14:tracePt t="14380" x="2286000" y="3044825"/>
          <p14:tracePt t="14388" x="2268538" y="3106738"/>
          <p14:tracePt t="14396" x="2260600" y="3167063"/>
          <p14:tracePt t="14404" x="2260600" y="3194050"/>
          <p14:tracePt t="14412" x="2260600" y="3211513"/>
          <p14:tracePt t="14420" x="2260600" y="3219450"/>
          <p14:tracePt t="14564" x="2260600" y="3263900"/>
          <p14:tracePt t="14572" x="2260600" y="3271838"/>
          <p14:tracePt t="14580" x="2260600" y="3306763"/>
          <p14:tracePt t="14588" x="2260600" y="3324225"/>
          <p14:tracePt t="14596" x="2260600" y="3359150"/>
          <p14:tracePt t="14604" x="2260600" y="3368675"/>
          <p14:tracePt t="14612" x="2260600" y="3386138"/>
          <p14:tracePt t="14620" x="2268538" y="3403600"/>
          <p14:tracePt t="15069" x="2268538" y="3429000"/>
          <p14:tracePt t="15076" x="2268538" y="3516313"/>
          <p14:tracePt t="15087" x="2268538" y="3621088"/>
          <p14:tracePt t="15092" x="2286000" y="3760788"/>
          <p14:tracePt t="15100" x="2320925" y="3935413"/>
          <p14:tracePt t="15108" x="2363788" y="4135438"/>
          <p14:tracePt t="15116" x="2425700" y="4362450"/>
          <p14:tracePt t="15124" x="2486025" y="4579938"/>
          <p14:tracePt t="15132" x="2547938" y="4789488"/>
          <p14:tracePt t="15140" x="2617788" y="5016500"/>
          <p14:tracePt t="15148" x="2670175" y="5218113"/>
          <p14:tracePt t="15156" x="2722563" y="5375275"/>
          <p14:tracePt t="15164" x="2809875" y="5549900"/>
          <p14:tracePt t="15172" x="2862263" y="5697538"/>
          <p14:tracePt t="15180" x="2932113" y="5810250"/>
          <p14:tracePt t="15189" x="2992438" y="5915025"/>
          <p14:tracePt t="15196" x="3054350" y="5984875"/>
          <p14:tracePt t="15204" x="3106738" y="6046788"/>
          <p14:tracePt t="15212" x="3141663" y="6072188"/>
          <p14:tracePt t="15220" x="3159125" y="6099175"/>
          <p14:tracePt t="15228" x="3194050" y="6116638"/>
          <p14:tracePt t="15237" x="3201988" y="6116638"/>
          <p14:tracePt t="15244" x="3228975" y="6116638"/>
          <p14:tracePt t="15253" x="3254375" y="6142038"/>
          <p14:tracePt t="15270" x="3289300" y="6142038"/>
          <p14:tracePt t="15276" x="3316288" y="6142038"/>
          <p14:tracePt t="15284" x="3359150" y="6142038"/>
          <p14:tracePt t="15292" x="3411538" y="6142038"/>
          <p14:tracePt t="15300" x="3454400" y="6142038"/>
          <p14:tracePt t="15308" x="3506788" y="6159500"/>
          <p14:tracePt t="15316" x="3551238" y="6176963"/>
          <p14:tracePt t="15324" x="3603625" y="6203950"/>
          <p14:tracePt t="15332" x="3638550" y="6221413"/>
          <p14:tracePt t="15340" x="3681413" y="6238875"/>
          <p14:tracePt t="15348" x="3690938" y="6246813"/>
          <p14:tracePt t="15356" x="3716338" y="6273800"/>
          <p14:tracePt t="15364" x="3733800" y="6291263"/>
          <p14:tracePt t="15372" x="3760788" y="6326188"/>
          <p14:tracePt t="15380" x="3768725" y="6369050"/>
          <p14:tracePt t="15388" x="3803650" y="6421438"/>
          <p14:tracePt t="15396" x="3856038" y="6500813"/>
          <p14:tracePt t="15403" x="3890963" y="6578600"/>
          <p14:tracePt t="15412" x="3925888" y="6640513"/>
          <p14:tracePt t="15420" x="3952875" y="6700838"/>
          <p14:tracePt t="15428" x="3995738" y="6753225"/>
          <p14:tracePt t="15437" x="4022725" y="6788150"/>
          <p14:tracePt t="15444" x="4040188" y="6815138"/>
          <p14:tracePt t="15454" x="4065588" y="6840538"/>
          <p14:tracePt t="15516" x="4065588" y="6815138"/>
          <p14:tracePt t="15524" x="4065588" y="6762750"/>
          <p14:tracePt t="15533" x="4065588" y="6735763"/>
          <p14:tracePt t="15540" x="4065588" y="6692900"/>
          <p14:tracePt t="15548" x="4065588" y="6675438"/>
          <p14:tracePt t="15556" x="4065588" y="6640513"/>
          <p14:tracePt t="15564" x="4065588" y="6630988"/>
          <p14:tracePt t="15572" x="4065588" y="6596063"/>
          <p14:tracePt t="15580" x="4057650" y="6588125"/>
          <p14:tracePt t="15588" x="4048125" y="6561138"/>
          <p14:tracePt t="15596" x="4040188" y="6543675"/>
          <p14:tracePt t="15604" x="4030663" y="6526213"/>
          <p14:tracePt t="15612" x="4005263" y="6500813"/>
          <p14:tracePt t="15620" x="3995738" y="6473825"/>
          <p14:tracePt t="15628" x="3987800" y="6465888"/>
          <p14:tracePt t="15637" x="3960813" y="6456363"/>
          <p14:tracePt t="15644" x="3952875" y="6456363"/>
          <p14:tracePt t="15653" x="3943350" y="6438900"/>
          <p14:tracePt t="15660" x="3908425" y="6421438"/>
          <p14:tracePt t="15670" x="3900488" y="6421438"/>
          <p14:tracePt t="15700" x="3883025" y="6421438"/>
          <p14:tracePt t="15716" x="3865563" y="6421438"/>
          <p14:tracePt t="15724" x="3865563" y="6456363"/>
          <p14:tracePt t="15733" x="3865563" y="6483350"/>
          <p14:tracePt t="15740" x="3865563" y="6500813"/>
          <p14:tracePt t="15748" x="3865563" y="6526213"/>
          <p14:tracePt t="15756" x="3890963" y="6553200"/>
          <p14:tracePt t="15764" x="3900488" y="6578600"/>
          <p14:tracePt t="15788" x="3908425" y="6578600"/>
          <p14:tracePt t="15796" x="3935413" y="6578600"/>
          <p14:tracePt t="15804" x="3952875" y="6578600"/>
          <p14:tracePt t="15812" x="3978275" y="6561138"/>
          <p14:tracePt t="15821" x="3978275" y="6526213"/>
          <p14:tracePt t="15828" x="3995738" y="6483350"/>
          <p14:tracePt t="15837" x="3995738" y="6456363"/>
          <p14:tracePt t="15844" x="3995738" y="6413500"/>
          <p14:tracePt t="15854" x="3995738" y="6369050"/>
          <p14:tracePt t="15860" x="3995738" y="6343650"/>
          <p14:tracePt t="15870" x="3995738" y="6308725"/>
          <p14:tracePt t="15876" x="3995738" y="6291263"/>
          <p14:tracePt t="15892" x="3987800" y="6264275"/>
          <p14:tracePt t="15900" x="3970338" y="6256338"/>
          <p14:tracePt t="15916" x="3960813" y="6246813"/>
          <p14:tracePt t="15924" x="3952875" y="6246813"/>
          <p14:tracePt t="15932" x="3925888" y="6246813"/>
          <p14:tracePt t="15940" x="3908425" y="6246813"/>
          <p14:tracePt t="15948" x="3900488" y="6246813"/>
          <p14:tracePt t="15956" x="3883025" y="6246813"/>
          <p14:tracePt t="15972" x="3873500" y="6246813"/>
          <p14:tracePt t="15980" x="3873500" y="6291263"/>
          <p14:tracePt t="15988" x="3873500" y="6316663"/>
          <p14:tracePt t="15996" x="3873500" y="6326188"/>
          <p14:tracePt t="16003" x="3873500" y="6361113"/>
          <p14:tracePt t="16012" x="3873500" y="6369050"/>
          <p14:tracePt t="16020" x="3873500" y="6378575"/>
          <p14:tracePt t="16028" x="3883025" y="6396038"/>
          <p14:tracePt t="16037" x="3890963" y="6396038"/>
          <p14:tracePt t="16054" x="3900488" y="6396038"/>
          <p14:tracePt t="16071" x="3908425" y="6396038"/>
          <p14:tracePt t="16087" x="3943350" y="6386513"/>
          <p14:tracePt t="16092" x="3943350" y="6378575"/>
          <p14:tracePt t="16101" x="3943350" y="6369050"/>
          <p14:tracePt t="16108" x="3943350" y="6343650"/>
          <p14:tracePt t="16116" x="3943350" y="6326188"/>
          <p14:tracePt t="16124" x="3943350" y="6308725"/>
          <p14:tracePt t="16140" x="3943350" y="6299200"/>
          <p14:tracePt t="16301" x="3943350" y="6246813"/>
          <p14:tracePt t="16308" x="3900488" y="6176963"/>
          <p14:tracePt t="16316" x="3865563" y="6081713"/>
          <p14:tracePt t="16324" x="3813175" y="5959475"/>
          <p14:tracePt t="16332" x="3733800" y="5854700"/>
          <p14:tracePt t="16340" x="3681413" y="5722938"/>
          <p14:tracePt t="16348" x="3611563" y="5592763"/>
          <p14:tracePt t="16356" x="3559175" y="5453063"/>
          <p14:tracePt t="16364" x="3481388" y="5287963"/>
          <p14:tracePt t="16372" x="3403600" y="5121275"/>
          <p14:tracePt t="16380" x="3351213" y="4956175"/>
          <p14:tracePt t="16388" x="3271838" y="4816475"/>
          <p14:tracePt t="16396" x="3211513" y="4667250"/>
          <p14:tracePt t="16404" x="3132138" y="4502150"/>
          <p14:tracePt t="16412" x="3079750" y="4379913"/>
          <p14:tracePt t="16420" x="3044825" y="4292600"/>
          <p14:tracePt t="16428" x="3027363" y="4232275"/>
          <p14:tracePt t="16437" x="3009900" y="4187825"/>
          <p14:tracePt t="16444" x="3009900" y="4162425"/>
          <p14:tracePt t="16454" x="3009900" y="4144963"/>
          <p14:tracePt t="16517" x="3001963" y="4127500"/>
          <p14:tracePt t="16524" x="2984500" y="4127500"/>
          <p14:tracePt t="16556" x="2957513" y="4127500"/>
          <p14:tracePt t="16564" x="2914650" y="4127500"/>
          <p14:tracePt t="16572" x="2905125" y="4127500"/>
          <p14:tracePt t="16580" x="2870200" y="4110038"/>
          <p14:tracePt t="16588" x="2852738" y="4075113"/>
          <p14:tracePt t="16596" x="2835275" y="4057650"/>
          <p14:tracePt t="16605" x="2827338" y="4022725"/>
          <p14:tracePt t="16612" x="2809875" y="3987800"/>
          <p14:tracePt t="16620" x="2809875" y="3952875"/>
          <p14:tracePt t="16628" x="2809875" y="3943350"/>
          <p14:tracePt t="16637" x="2809875" y="3925888"/>
          <p14:tracePt t="16644" x="2809875" y="3908425"/>
          <p14:tracePt t="16653" x="2809875" y="3900488"/>
          <p14:tracePt t="16708" x="2809875" y="3925888"/>
          <p14:tracePt t="16716" x="2844800" y="4022725"/>
          <p14:tracePt t="16724" x="2887663" y="4135438"/>
          <p14:tracePt t="16732" x="2967038" y="4284663"/>
          <p14:tracePt t="16740" x="3027363" y="4449763"/>
          <p14:tracePt t="16748" x="3079750" y="4614863"/>
          <p14:tracePt t="16756" x="3141663" y="4781550"/>
          <p14:tracePt t="16764" x="3184525" y="4938713"/>
          <p14:tracePt t="16772" x="3211513" y="5095875"/>
          <p14:tracePt t="16780" x="3246438" y="5235575"/>
          <p14:tracePt t="16788" x="3281363" y="5348288"/>
          <p14:tracePt t="16796" x="3298825" y="5445125"/>
          <p14:tracePt t="16804" x="3316288" y="5532438"/>
          <p14:tracePt t="16812" x="3324225" y="5610225"/>
          <p14:tracePt t="16820" x="3359150" y="5672138"/>
          <p14:tracePt t="16828" x="3359150" y="5715000"/>
          <p14:tracePt t="16837" x="3368675" y="5757863"/>
          <p14:tracePt t="16844" x="3376613" y="5784850"/>
          <p14:tracePt t="16853" x="3403600" y="5802313"/>
          <p14:tracePt t="16870" x="3411538" y="5810250"/>
          <p14:tracePt t="16876" x="3429000" y="5837238"/>
          <p14:tracePt t="16886" x="3446463" y="5837238"/>
          <p14:tracePt t="16892" x="3463925" y="5837238"/>
          <p14:tracePt t="16900" x="3506788" y="5845175"/>
          <p14:tracePt t="16908" x="3551238" y="5845175"/>
          <p14:tracePt t="16916" x="3594100" y="5854700"/>
          <p14:tracePt t="16924" x="3603625" y="5872163"/>
          <p14:tracePt t="16933" x="3621088" y="5872163"/>
          <p14:tracePt t="16940" x="3638550" y="5872163"/>
          <p14:tracePt t="16948" x="3673475" y="5872163"/>
          <p14:tracePt t="16965" x="3681413" y="5872163"/>
          <p14:tracePt t="16997" x="3716338" y="5872163"/>
          <p14:tracePt t="17012" x="3725863" y="5872163"/>
          <p14:tracePt t="17020" x="3751263" y="5880100"/>
          <p14:tracePt t="17028" x="3760788" y="5889625"/>
          <p14:tracePt t="17037" x="3778250" y="5915025"/>
          <p14:tracePt t="17054" x="3803650" y="5942013"/>
          <p14:tracePt t="17060" x="3813175" y="5976938"/>
          <p14:tracePt t="17070" x="3813175" y="5984875"/>
          <p14:tracePt t="17076" x="3838575" y="6011863"/>
          <p14:tracePt t="17087" x="3838575" y="6029325"/>
          <p14:tracePt t="17092" x="3838575" y="6046788"/>
          <p14:tracePt t="17108" x="3838575" y="6054725"/>
          <p14:tracePt t="17116" x="3838575" y="6072188"/>
          <p14:tracePt t="17133" x="3838575" y="6089650"/>
          <p14:tracePt t="17220" x="3830638" y="6099175"/>
          <p14:tracePt t="17236" x="3795713" y="6099175"/>
          <p14:tracePt t="17244" x="3786188" y="6099175"/>
          <p14:tracePt t="17252" x="3778250" y="6099175"/>
          <p14:tracePt t="17260" x="3743325" y="6099175"/>
          <p14:tracePt t="17269" x="3725863" y="6089650"/>
          <p14:tracePt t="17276" x="3681413" y="6081713"/>
          <p14:tracePt t="17287" x="3621088" y="6072188"/>
          <p14:tracePt t="17308" x="3533775" y="6037263"/>
          <p14:tracePt t="17316" x="3446463" y="6002338"/>
          <p14:tracePt t="17324" x="3376613" y="5959475"/>
          <p14:tracePt t="17333" x="3271838" y="5915025"/>
          <p14:tracePt t="17340" x="3176588" y="5872163"/>
          <p14:tracePt t="17348" x="3089275" y="5845175"/>
          <p14:tracePt t="17356" x="3027363" y="5819775"/>
          <p14:tracePt t="17365" x="2957513" y="5802313"/>
          <p14:tracePt t="17372" x="2914650" y="5802313"/>
          <p14:tracePt t="17380" x="2905125" y="5784850"/>
          <p14:tracePt t="17388" x="2862263" y="5784850"/>
          <p14:tracePt t="17396" x="2835275" y="5775325"/>
          <p14:tracePt t="17413" x="2827338" y="5767388"/>
          <p14:tracePt t="17436" x="2817813" y="5757863"/>
          <p14:tracePt t="17460" x="2809875" y="5757863"/>
          <p14:tracePt t="17476" x="2792413" y="5757863"/>
          <p14:tracePt t="17486" x="2782888" y="5757863"/>
          <p14:tracePt t="17501" x="2765425" y="5757863"/>
          <p14:tracePt t="17508" x="2740025" y="5757863"/>
          <p14:tracePt t="17516" x="2740025" y="5767388"/>
          <p14:tracePt t="17524" x="2730500" y="5784850"/>
          <p14:tracePt t="17532" x="2730500" y="5802313"/>
          <p14:tracePt t="17540" x="2730500" y="5810250"/>
          <p14:tracePt t="17548" x="2730500" y="5837238"/>
          <p14:tracePt t="17556" x="2730500" y="5872163"/>
          <p14:tracePt t="17564" x="2730500" y="5880100"/>
          <p14:tracePt t="17572" x="2730500" y="5889625"/>
          <p14:tracePt t="17580" x="2730500" y="5915025"/>
          <p14:tracePt t="17588" x="2730500" y="5932488"/>
          <p14:tracePt t="17596" x="2730500" y="5942013"/>
          <p14:tracePt t="17604" x="2730500" y="5967413"/>
          <p14:tracePt t="17612" x="2730500" y="5976938"/>
          <p14:tracePt t="17620" x="2730500" y="6002338"/>
          <p14:tracePt t="17628" x="2730500" y="6019800"/>
          <p14:tracePt t="17637" x="2747963" y="6046788"/>
          <p14:tracePt t="17660" x="2765425" y="6089650"/>
          <p14:tracePt t="17670" x="2774950" y="6116638"/>
          <p14:tracePt t="17676" x="2800350" y="6134100"/>
          <p14:tracePt t="17687" x="2817813" y="6159500"/>
          <p14:tracePt t="17692" x="2844800" y="6194425"/>
          <p14:tracePt t="17700" x="2897188" y="6221413"/>
          <p14:tracePt t="17708" x="2940050" y="6246813"/>
          <p14:tracePt t="17716" x="2984500" y="6273800"/>
          <p14:tracePt t="17724" x="3036888" y="6281738"/>
          <p14:tracePt t="17733" x="3097213" y="6316663"/>
          <p14:tracePt t="17740" x="3149600" y="6326188"/>
          <p14:tracePt t="17748" x="3201988" y="6334125"/>
          <p14:tracePt t="17756" x="3246438" y="6334125"/>
          <p14:tracePt t="17764" x="3289300" y="6334125"/>
          <p14:tracePt t="17772" x="3333750" y="6334125"/>
          <p14:tracePt t="17780" x="3368675" y="6334125"/>
          <p14:tracePt t="17788" x="3403600" y="6334125"/>
          <p14:tracePt t="17796" x="3421063" y="6334125"/>
          <p14:tracePt t="17804" x="3454400" y="6334125"/>
          <p14:tracePt t="17812" x="3463925" y="6334125"/>
          <p14:tracePt t="17820" x="3498850" y="6334125"/>
          <p14:tracePt t="17836" x="3506788" y="6334125"/>
          <p14:tracePt t="17844" x="3533775" y="6334125"/>
          <p14:tracePt t="17853" x="3551238" y="6334125"/>
          <p14:tracePt t="17860" x="3559175" y="6334125"/>
          <p14:tracePt t="17869" x="3576638" y="6334125"/>
          <p14:tracePt t="17876" x="3586163" y="6334125"/>
          <p14:tracePt t="17886" x="3603625" y="6361113"/>
          <p14:tracePt t="17892" x="3621088" y="6369050"/>
          <p14:tracePt t="17900" x="3629025" y="6378575"/>
          <p14:tracePt t="17908" x="3638550" y="6396038"/>
          <p14:tracePt t="17916" x="3646488" y="6396038"/>
          <p14:tracePt t="17924" x="3673475" y="6403975"/>
          <p14:tracePt t="17932" x="3690938" y="6421438"/>
          <p14:tracePt t="17940" x="3716338" y="6438900"/>
          <p14:tracePt t="17948" x="3733800" y="6448425"/>
          <p14:tracePt t="17956" x="3768725" y="6465888"/>
          <p14:tracePt t="17964" x="3803650" y="6483350"/>
          <p14:tracePt t="17972" x="3821113" y="6483350"/>
          <p14:tracePt t="17980" x="3848100" y="6491288"/>
          <p14:tracePt t="17988" x="3856038" y="6491288"/>
          <p14:tracePt t="17996" x="3865563" y="6500813"/>
          <p14:tracePt t="18117" x="3900488" y="6535738"/>
          <p14:tracePt t="18124" x="3935413" y="6535738"/>
          <p14:tracePt t="18132" x="3970338" y="6543675"/>
          <p14:tracePt t="18140" x="4013200" y="6543675"/>
          <p14:tracePt t="18149" x="4065588" y="6553200"/>
          <p14:tracePt t="18156" x="4117975" y="6553200"/>
          <p14:tracePt t="18164" x="4152900" y="6553200"/>
          <p14:tracePt t="18172" x="4170363" y="6553200"/>
          <p14:tracePt t="18180" x="4187825" y="6553200"/>
          <p14:tracePt t="18284" x="4179888" y="6553200"/>
          <p14:tracePt t="18292" x="4162425" y="6553200"/>
          <p14:tracePt t="18302" x="4127500" y="6553200"/>
          <p14:tracePt t="18308" x="4100513" y="6553200"/>
          <p14:tracePt t="18317" x="4057650" y="6578600"/>
          <p14:tracePt t="18324" x="4048125" y="6578600"/>
          <p14:tracePt t="18332" x="4013200" y="6578600"/>
          <p14:tracePt t="18340" x="4005263" y="6588125"/>
          <p14:tracePt t="18348" x="3995738" y="6588125"/>
          <p14:tracePt t="18380" x="3987800" y="6588125"/>
          <p14:tracePt t="18396" x="3970338" y="6596063"/>
          <p14:tracePt t="18420" x="3978275" y="6630988"/>
          <p14:tracePt t="18428" x="3987800" y="6630988"/>
          <p14:tracePt t="18436" x="4013200" y="6640513"/>
          <p14:tracePt t="18444" x="4040188" y="6640513"/>
          <p14:tracePt t="18453" x="4075113" y="6640513"/>
          <p14:tracePt t="18460" x="4110038" y="6640513"/>
          <p14:tracePt t="18470" x="4127500" y="6640513"/>
          <p14:tracePt t="18476" x="4170363" y="6640513"/>
          <p14:tracePt t="18486" x="4187825" y="6640513"/>
          <p14:tracePt t="18580" x="4162425" y="6640513"/>
          <p14:tracePt t="18588" x="4100513" y="6640513"/>
          <p14:tracePt t="18596" x="4048125" y="6640513"/>
          <p14:tracePt t="18604" x="4005263" y="6640513"/>
          <p14:tracePt t="18612" x="3952875" y="6640513"/>
          <p14:tracePt t="18619" x="3908425" y="6640513"/>
          <p14:tracePt t="18628" x="3883025" y="6640513"/>
          <p14:tracePt t="18636" x="3873500" y="6640513"/>
          <p14:tracePt t="18757" x="3900488" y="6640513"/>
          <p14:tracePt t="18765" x="3995738" y="6640513"/>
          <p14:tracePt t="18773" x="4100513" y="6640513"/>
          <p14:tracePt t="18780" x="4205288" y="6613525"/>
          <p14:tracePt t="18789" x="4292600" y="6605588"/>
          <p14:tracePt t="18796" x="4389438" y="6588125"/>
          <p14:tracePt t="18806" x="4459288" y="6570663"/>
          <p14:tracePt t="18812" x="4494213" y="6561138"/>
          <p14:tracePt t="18820" x="4511675" y="6553200"/>
          <p14:tracePt t="18876" x="4494213" y="6526213"/>
          <p14:tracePt t="18892" x="4476750" y="6518275"/>
          <p14:tracePt t="18902" x="4432300" y="6518275"/>
          <p14:tracePt t="18908" x="4389438" y="6518275"/>
          <p14:tracePt t="18916" x="4337050" y="6518275"/>
          <p14:tracePt t="18924" x="4267200" y="6518275"/>
          <p14:tracePt t="18932" x="4179888" y="6518275"/>
          <p14:tracePt t="18940" x="4075113" y="6518275"/>
          <p14:tracePt t="18949" x="3995738" y="6518275"/>
          <p14:tracePt t="18956" x="3908425" y="6518275"/>
          <p14:tracePt t="18964" x="3821113" y="6518275"/>
          <p14:tracePt t="18972" x="3768725" y="6518275"/>
          <p14:tracePt t="18980" x="3708400" y="6518275"/>
          <p14:tracePt t="18988" x="3663950" y="6518275"/>
          <p14:tracePt t="18996" x="3656013" y="6518275"/>
          <p14:tracePt t="19004" x="3638550" y="6518275"/>
          <p14:tracePt t="19133" x="3663950" y="6518275"/>
          <p14:tracePt t="19140" x="3751263" y="6518275"/>
          <p14:tracePt t="19149" x="3848100" y="6518275"/>
          <p14:tracePt t="19156" x="3943350" y="6518275"/>
          <p14:tracePt t="19165" x="4040188" y="6518275"/>
          <p14:tracePt t="19173" x="4110038" y="6518275"/>
          <p14:tracePt t="19180" x="4162425" y="6518275"/>
          <p14:tracePt t="19189" x="4205288" y="6518275"/>
          <p14:tracePt t="19196" x="4214813" y="6518275"/>
          <p14:tracePt t="19308" x="4179888" y="6518275"/>
          <p14:tracePt t="19318" x="4127500" y="6518275"/>
          <p14:tracePt t="19324" x="4092575" y="6518275"/>
          <p14:tracePt t="19333" x="4040188" y="6518275"/>
          <p14:tracePt t="19340" x="3995738" y="6518275"/>
          <p14:tracePt t="19348" x="3952875" y="6518275"/>
          <p14:tracePt t="19356" x="3908425" y="6518275"/>
          <p14:tracePt t="19365" x="3883025" y="6518275"/>
          <p14:tracePt t="19468" x="3865563" y="6508750"/>
          <p14:tracePt t="19476" x="3865563" y="6430963"/>
          <p14:tracePt t="19486" x="3830638" y="6343650"/>
          <p14:tracePt t="19492" x="3813175" y="6238875"/>
          <p14:tracePt t="19503" x="3751263" y="6116638"/>
          <p14:tracePt t="19508" x="3708400" y="5994400"/>
          <p14:tracePt t="19516" x="3646488" y="5862638"/>
          <p14:tracePt t="19524" x="3576638" y="5697538"/>
          <p14:tracePt t="19533" x="3506788" y="5549900"/>
          <p14:tracePt t="19540" x="3436938" y="5375275"/>
          <p14:tracePt t="19548" x="3376613" y="5200650"/>
          <p14:tracePt t="19556" x="3289300" y="5043488"/>
          <p14:tracePt t="19564" x="3228975" y="4894263"/>
          <p14:tracePt t="19572" x="3176588" y="4764088"/>
          <p14:tracePt t="19580" x="3132138" y="4649788"/>
          <p14:tracePt t="19588" x="3114675" y="4564063"/>
          <p14:tracePt t="19596" x="3079750" y="4494213"/>
          <p14:tracePt t="19604" x="3054350" y="4432300"/>
          <p14:tracePt t="19612" x="3027363" y="4371975"/>
          <p14:tracePt t="19620" x="3009900" y="4337050"/>
          <p14:tracePt t="19628" x="2967038" y="4275138"/>
          <p14:tracePt t="19636" x="2949575" y="4240213"/>
          <p14:tracePt t="19644" x="2905125" y="4187825"/>
          <p14:tracePt t="19652" x="2862263" y="4117975"/>
          <p14:tracePt t="19660" x="2827338" y="4065588"/>
          <p14:tracePt t="19669" x="2809875" y="3995738"/>
          <p14:tracePt t="19676" x="2782888" y="3908425"/>
          <p14:tracePt t="19686" x="2747963" y="3838575"/>
          <p14:tracePt t="19692" x="2740025" y="3733800"/>
          <p14:tracePt t="19702" x="2730500" y="3638550"/>
          <p14:tracePt t="19708" x="2722563" y="3533775"/>
          <p14:tracePt t="19716" x="2722563" y="3429000"/>
          <p14:tracePt t="19725" x="2722563" y="3316288"/>
          <p14:tracePt t="19732" x="2695575" y="3201988"/>
          <p14:tracePt t="19740" x="2695575" y="3097213"/>
          <p14:tracePt t="19749" x="2687638" y="2984500"/>
          <p14:tracePt t="19756" x="2678113" y="2887663"/>
          <p14:tracePt t="19765" x="2660650" y="2800350"/>
          <p14:tracePt t="19772" x="2643188" y="2747963"/>
          <p14:tracePt t="19780" x="2617788" y="2670175"/>
          <p14:tracePt t="19788" x="2608263" y="2643188"/>
          <p14:tracePt t="19796" x="2608263" y="2635250"/>
          <p14:tracePt t="19804" x="2608263" y="2617788"/>
          <p14:tracePt t="19860" x="2608263" y="2652713"/>
          <p14:tracePt t="19876" x="2608263" y="2660650"/>
          <p14:tracePt t="19932" x="2608263" y="2625725"/>
          <p14:tracePt t="19940" x="2590800" y="2573338"/>
          <p14:tracePt t="19948" x="2590800" y="2530475"/>
          <p14:tracePt t="19956" x="2565400" y="2486025"/>
          <p14:tracePt t="19964" x="2565400" y="2451100"/>
          <p14:tracePt t="19972" x="2555875" y="2425700"/>
          <p14:tracePt t="19980" x="2530475" y="2408238"/>
          <p14:tracePt t="19996" x="2513013" y="2381250"/>
          <p14:tracePt t="20004" x="2486025" y="2381250"/>
          <p14:tracePt t="20012" x="2460625" y="2381250"/>
          <p14:tracePt t="20020" x="2425700" y="2381250"/>
          <p14:tracePt t="20028" x="2416175" y="2381250"/>
          <p14:tracePt t="20051" x="2338388" y="2433638"/>
          <p14:tracePt t="20060" x="2338388" y="2451100"/>
          <p14:tracePt t="20069" x="2338388" y="2486025"/>
          <p14:tracePt t="20086" x="2338388" y="2495550"/>
          <p14:tracePt t="20108" x="2338388" y="2513013"/>
          <p14:tracePt t="20119" x="2355850" y="2513013"/>
          <p14:tracePt t="20124" x="2373313" y="2513013"/>
          <p14:tracePt t="20133" x="2381250" y="2513013"/>
          <p14:tracePt t="20140" x="2425700" y="2486025"/>
          <p14:tracePt t="20149" x="2425700" y="2451100"/>
          <p14:tracePt t="20156" x="2425700" y="2425700"/>
          <p14:tracePt t="20164" x="2443163" y="2398713"/>
          <p14:tracePt t="20172" x="2443163" y="2381250"/>
          <p14:tracePt t="20180" x="2443163" y="2373313"/>
          <p14:tracePt t="20196" x="2433638" y="2355850"/>
          <p14:tracePt t="20204" x="2425700" y="2355850"/>
          <p14:tracePt t="20212" x="2416175" y="2355850"/>
          <p14:tracePt t="20220" x="2381250" y="2355850"/>
          <p14:tracePt t="20229" x="2373313" y="2355850"/>
          <p14:tracePt t="20236" x="2355850" y="2355850"/>
          <p14:tracePt t="20252" x="2346325" y="2355850"/>
          <p14:tracePt t="20332" x="2338388" y="2363788"/>
          <p14:tracePt t="20340" x="2338388" y="2398713"/>
          <p14:tracePt t="20348" x="2338388" y="2433638"/>
          <p14:tracePt t="20356" x="2338388" y="2486025"/>
          <p14:tracePt t="20364" x="2338388" y="2555875"/>
          <p14:tracePt t="20372" x="2338388" y="2617788"/>
          <p14:tracePt t="20380" x="2338388" y="2705100"/>
          <p14:tracePt t="20388" x="2338388" y="2774950"/>
          <p14:tracePt t="20396" x="2338388" y="2862263"/>
          <p14:tracePt t="20404" x="2338388" y="2914650"/>
          <p14:tracePt t="20412" x="2338388" y="2974975"/>
          <p14:tracePt t="20420" x="2338388" y="3001963"/>
          <p14:tracePt t="20428" x="2338388" y="3036888"/>
          <p14:tracePt t="20436" x="2338388" y="3044825"/>
          <p14:tracePt t="20508" x="2338388" y="3027363"/>
          <p14:tracePt t="20518" x="2338388" y="2967038"/>
          <p14:tracePt t="20524" x="2311400" y="2932113"/>
          <p14:tracePt t="20533" x="2311400" y="2897188"/>
          <p14:tracePt t="20540" x="2303463" y="2862263"/>
          <p14:tracePt t="20549" x="2303463" y="2844800"/>
          <p14:tracePt t="20556" x="2293938" y="2817813"/>
          <p14:tracePt t="20572" x="2293938" y="2809875"/>
          <p14:tracePt t="20628" x="2293938" y="2817813"/>
          <p14:tracePt t="20636" x="2293938" y="2887663"/>
          <p14:tracePt t="20644" x="2293938" y="2992438"/>
          <p14:tracePt t="20651" x="2293938" y="3079750"/>
          <p14:tracePt t="20660" x="2293938" y="3184525"/>
          <p14:tracePt t="20669" x="2293938" y="3306763"/>
          <p14:tracePt t="20676" x="2293938" y="3429000"/>
          <p14:tracePt t="20686" x="2293938" y="3541713"/>
          <p14:tracePt t="20692" x="2293938" y="3656013"/>
          <p14:tracePt t="20702" x="2293938" y="3786188"/>
          <p14:tracePt t="20708" x="2293938" y="3908425"/>
          <p14:tracePt t="20716" x="2293938" y="4040188"/>
          <p14:tracePt t="20724" x="2293938" y="4170363"/>
          <p14:tracePt t="20732" x="2293938" y="4302125"/>
          <p14:tracePt t="20740" x="2293938" y="4459288"/>
          <p14:tracePt t="20748" x="2328863" y="4589463"/>
          <p14:tracePt t="20756" x="2363788" y="4746625"/>
          <p14:tracePt t="20764" x="2416175" y="4929188"/>
          <p14:tracePt t="20772" x="2451100" y="5095875"/>
          <p14:tracePt t="20780" x="2503488" y="5260975"/>
          <p14:tracePt t="20788" x="2547938" y="5435600"/>
          <p14:tracePt t="20796" x="2600325" y="5584825"/>
          <p14:tracePt t="20804" x="2643188" y="5715000"/>
          <p14:tracePt t="20812" x="2670175" y="5837238"/>
          <p14:tracePt t="20820" x="2713038" y="5959475"/>
          <p14:tracePt t="20828" x="2757488" y="6046788"/>
          <p14:tracePt t="20835" x="2774950" y="6099175"/>
          <p14:tracePt t="20844" x="2817813" y="6151563"/>
          <p14:tracePt t="20852" x="2852738" y="6176963"/>
          <p14:tracePt t="20860" x="2879725" y="6194425"/>
          <p14:tracePt t="20869" x="2905125" y="6194425"/>
          <p14:tracePt t="20876" x="2949575" y="6194425"/>
          <p14:tracePt t="20886" x="3009900" y="6194425"/>
          <p14:tracePt t="20892" x="3062288" y="6176963"/>
          <p14:tracePt t="20903" x="3141663" y="6159500"/>
          <p14:tracePt t="20908" x="3194050" y="6124575"/>
          <p14:tracePt t="20918" x="3271838" y="6089650"/>
          <p14:tracePt t="20924" x="3316288" y="6081713"/>
          <p14:tracePt t="20933" x="3368675" y="6081713"/>
          <p14:tracePt t="20940" x="3421063" y="6081713"/>
          <p14:tracePt t="20948" x="3454400" y="6081713"/>
          <p14:tracePt t="20956" x="3498850" y="6081713"/>
          <p14:tracePt t="20965" x="3506788" y="6081713"/>
          <p14:tracePt t="20972" x="3516313" y="6081713"/>
          <p14:tracePt t="20980" x="3541713" y="6089650"/>
          <p14:tracePt t="20988" x="3559175" y="6116638"/>
          <p14:tracePt t="20996" x="3594100" y="6151563"/>
          <p14:tracePt t="21004" x="3629025" y="6194425"/>
          <p14:tracePt t="21012" x="3673475" y="6273800"/>
          <p14:tracePt t="21020" x="3708400" y="6326188"/>
          <p14:tracePt t="21028" x="3733800" y="6378575"/>
          <p14:tracePt t="21037" x="3778250" y="6456363"/>
          <p14:tracePt t="21044" x="3813175" y="6526213"/>
          <p14:tracePt t="21052" x="3838575" y="6553200"/>
          <p14:tracePt t="21068" x="3856038" y="6578600"/>
          <p14:tracePt t="21108" x="3830638" y="6518275"/>
          <p14:tracePt t="21118" x="3813175" y="6456363"/>
          <p14:tracePt t="21124" x="3743325" y="6351588"/>
          <p14:tracePt t="21132" x="3681413" y="6256338"/>
          <p14:tracePt t="21140" x="3611563" y="6151563"/>
          <p14:tracePt t="21148" x="3524250" y="6019800"/>
          <p14:tracePt t="21156" x="3394075" y="5872163"/>
          <p14:tracePt t="21165" x="3271838" y="5732463"/>
          <p14:tracePt t="21172" x="3141663" y="5567363"/>
          <p14:tracePt t="21180" x="3001963" y="5375275"/>
          <p14:tracePt t="21188" x="2862263" y="5173663"/>
          <p14:tracePt t="21196" x="2722563" y="4991100"/>
          <p14:tracePt t="21204" x="2608263" y="4824413"/>
          <p14:tracePt t="21212" x="2503488" y="4649788"/>
          <p14:tracePt t="21220" x="2443163" y="4537075"/>
          <p14:tracePt t="21228" x="2398713" y="4424363"/>
          <p14:tracePt t="21237" x="2390775" y="4327525"/>
          <p14:tracePt t="21244" x="2355850" y="4232275"/>
          <p14:tracePt t="21252" x="2355850" y="4162425"/>
          <p14:tracePt t="21260" x="2355850" y="4083050"/>
          <p14:tracePt t="21269" x="2355850" y="4030663"/>
          <p14:tracePt t="21276" x="2355850" y="4013200"/>
          <p14:tracePt t="21286" x="2373313" y="3970338"/>
          <p14:tracePt t="21292" x="2373313" y="3952875"/>
          <p14:tracePt t="21302" x="2373313" y="3925888"/>
          <p14:tracePt t="21308" x="2398713" y="3900488"/>
          <p14:tracePt t="21318" x="2398713" y="3890963"/>
          <p14:tracePt t="21324" x="2398713" y="3856038"/>
          <p14:tracePt t="21332" x="2416175" y="3838575"/>
          <p14:tracePt t="21340" x="2416175" y="3803650"/>
          <p14:tracePt t="21349" x="2443163" y="3760788"/>
          <p14:tracePt t="21356" x="2443163" y="3725863"/>
          <p14:tracePt t="21364" x="2460625" y="3663950"/>
          <p14:tracePt t="21372" x="2468563" y="3621088"/>
          <p14:tracePt t="21380" x="2468563" y="3559175"/>
          <p14:tracePt t="21388" x="2468563" y="3489325"/>
          <p14:tracePt t="21396" x="2468563" y="3429000"/>
          <p14:tracePt t="21404" x="2468563" y="3376613"/>
          <p14:tracePt t="21412" x="2468563" y="3324225"/>
          <p14:tracePt t="21420" x="2468563" y="3254375"/>
          <p14:tracePt t="21428" x="2468563" y="3201988"/>
          <p14:tracePt t="21436" x="2468563" y="3141663"/>
          <p14:tracePt t="21444" x="2468563" y="3097213"/>
          <p14:tracePt t="21452" x="2468563" y="3036888"/>
          <p14:tracePt t="21460" x="2460625" y="2992438"/>
          <p14:tracePt t="21468" x="2460625" y="2967038"/>
          <p14:tracePt t="21477" x="2433638" y="2905125"/>
          <p14:tracePt t="21486" x="2425700" y="2897188"/>
          <p14:tracePt t="21492" x="2416175" y="2879725"/>
          <p14:tracePt t="21502" x="2398713" y="2852738"/>
          <p14:tracePt t="21520" x="2390775" y="2817813"/>
          <p14:tracePt t="21533" x="2381250" y="2809875"/>
          <p14:tracePt t="21540" x="2373313" y="2800350"/>
          <p14:tracePt t="21556" x="2373313" y="2774950"/>
          <p14:tracePt t="21564" x="2355850" y="2757488"/>
          <p14:tracePt t="21580" x="2346325" y="2730500"/>
          <p14:tracePt t="21588" x="2346325" y="2713038"/>
          <p14:tracePt t="21596" x="2338388" y="2705100"/>
          <p14:tracePt t="21612" x="2338388" y="2670175"/>
          <p14:tracePt t="21620" x="2328863" y="2660650"/>
          <p14:tracePt t="21628" x="2311400" y="2643188"/>
          <p14:tracePt t="21636" x="2303463" y="2635250"/>
          <p14:tracePt t="21644" x="2293938" y="2625725"/>
          <p14:tracePt t="21660" x="2268538" y="2600325"/>
          <p14:tracePt t="21718" x="2260600" y="2600325"/>
          <p14:tracePt t="21734" x="2251075" y="2600325"/>
          <p14:tracePt t="21757" x="2243138" y="2600325"/>
          <p14:tracePt t="21788" x="2216150" y="2608263"/>
          <p14:tracePt t="21797" x="2198688" y="2617788"/>
          <p14:tracePt t="21812" x="2198688" y="2652713"/>
          <p14:tracePt t="21820" x="2198688" y="2660650"/>
          <p14:tracePt t="21828" x="2181225" y="2687638"/>
          <p14:tracePt t="21836" x="2181225" y="2705100"/>
          <p14:tracePt t="21844" x="2181225" y="2713038"/>
          <p14:tracePt t="21851" x="2181225" y="2747963"/>
          <p14:tracePt t="21860" x="2181225" y="2757488"/>
          <p14:tracePt t="21868" x="2181225" y="2782888"/>
          <p14:tracePt t="21876" x="2181225" y="2817813"/>
          <p14:tracePt t="21885" x="2181225" y="2835275"/>
          <p14:tracePt t="21892" x="2181225" y="2862263"/>
          <p14:tracePt t="21902" x="2181225" y="2887663"/>
          <p14:tracePt t="21908" x="2181225" y="2932113"/>
          <p14:tracePt t="21918" x="2181225" y="2967038"/>
          <p14:tracePt t="21924" x="2181225" y="2992438"/>
          <p14:tracePt t="21933" x="2181225" y="3036888"/>
          <p14:tracePt t="21940" x="2181225" y="3054350"/>
          <p14:tracePt t="21948" x="2181225" y="3089275"/>
          <p14:tracePt t="21956" x="2181225" y="3106738"/>
          <p14:tracePt t="21965" x="2181225" y="3149600"/>
          <p14:tracePt t="21972" x="2181225" y="3184525"/>
          <p14:tracePt t="21980" x="2198688" y="3219450"/>
          <p14:tracePt t="21988" x="2198688" y="3236913"/>
          <p14:tracePt t="21996" x="2198688" y="3271838"/>
          <p14:tracePt t="22004" x="2208213" y="3316288"/>
          <p14:tracePt t="22012" x="2208213" y="3351213"/>
          <p14:tracePt t="22020" x="2225675" y="3411538"/>
          <p14:tracePt t="22028" x="2225675" y="3454400"/>
          <p14:tracePt t="22036" x="2225675" y="3516313"/>
          <p14:tracePt t="22053" x="2225675" y="3629025"/>
          <p14:tracePt t="22060" x="2225675" y="3690938"/>
          <p14:tracePt t="22068" x="2225675" y="3743325"/>
          <p14:tracePt t="22076" x="2225675" y="3786188"/>
          <p14:tracePt t="22085" x="2225675" y="3803650"/>
          <p14:tracePt t="22092" x="2225675" y="3821113"/>
          <p14:tracePt t="22102" x="2225675" y="3838575"/>
          <p14:tracePt t="22165" x="2208213" y="3803650"/>
          <p14:tracePt t="22172" x="2181225" y="3733800"/>
          <p14:tracePt t="22180" x="2181225" y="3673475"/>
          <p14:tracePt t="22188" x="2173288" y="3594100"/>
          <p14:tracePt t="22196" x="2155825" y="3533775"/>
          <p14:tracePt t="22204" x="2155825" y="3454400"/>
          <p14:tracePt t="22212" x="2155825" y="3376613"/>
          <p14:tracePt t="22220" x="2138363" y="3324225"/>
          <p14:tracePt t="22228" x="2128838" y="3254375"/>
          <p14:tracePt t="22236" x="2128838" y="3211513"/>
          <p14:tracePt t="22244" x="2128838" y="3184525"/>
          <p14:tracePt t="22252" x="2120900" y="3167063"/>
          <p14:tracePt t="22260" x="2120900" y="3149600"/>
          <p14:tracePt t="22268" x="2120900" y="3141663"/>
          <p14:tracePt t="22276" x="2120900" y="3124200"/>
          <p14:tracePt t="22292" x="2120900" y="3106738"/>
          <p14:tracePt t="22356" x="2120900" y="3097213"/>
          <p14:tracePt t="22372" x="2120900" y="3079750"/>
          <p14:tracePt t="22396" x="2120900" y="3071813"/>
          <p14:tracePt t="22420" x="2120900" y="3054350"/>
          <p14:tracePt t="22436" x="2120900" y="3036888"/>
          <p14:tracePt t="22556" x="2120900" y="3054350"/>
          <p14:tracePt t="22565" x="2120900" y="3079750"/>
          <p14:tracePt t="22572" x="2120900" y="3141663"/>
          <p14:tracePt t="22580" x="2120900" y="3211513"/>
          <p14:tracePt t="22588" x="2120900" y="3271838"/>
          <p14:tracePt t="22596" x="2146300" y="3351213"/>
          <p14:tracePt t="22604" x="2155825" y="3436938"/>
          <p14:tracePt t="22612" x="2155825" y="3524250"/>
          <p14:tracePt t="22620" x="2163763" y="3621088"/>
          <p14:tracePt t="22629" x="2163763" y="3708400"/>
          <p14:tracePt t="22636" x="2163763" y="3795713"/>
          <p14:tracePt t="22644" x="2163763" y="3873500"/>
          <p14:tracePt t="22652" x="2163763" y="3960813"/>
          <p14:tracePt t="22660" x="2163763" y="4022725"/>
          <p14:tracePt t="22668" x="2163763" y="4065588"/>
          <p14:tracePt t="22676" x="2163763" y="4110038"/>
          <p14:tracePt t="22685" x="2163763" y="4135438"/>
          <p14:tracePt t="22692" x="2163763" y="4144963"/>
          <p14:tracePt t="23103" x="2198688" y="4144963"/>
          <p14:tracePt t="23109" x="2225675" y="4197350"/>
          <p14:tracePt t="23118" x="2278063" y="4284663"/>
          <p14:tracePt t="23124" x="2328863" y="4389438"/>
          <p14:tracePt t="23135" x="2398713" y="4476750"/>
          <p14:tracePt t="23140" x="2486025" y="4579938"/>
          <p14:tracePt t="23148" x="2582863" y="4702175"/>
          <p14:tracePt t="23156" x="2670175" y="4799013"/>
          <p14:tracePt t="23164" x="2765425" y="4921250"/>
          <p14:tracePt t="23172" x="2879725" y="5026025"/>
          <p14:tracePt t="23180" x="2984500" y="5113338"/>
          <p14:tracePt t="23188" x="3079750" y="5200650"/>
          <p14:tracePt t="23196" x="3194050" y="5305425"/>
          <p14:tracePt t="23204" x="3254375" y="5392738"/>
          <p14:tracePt t="23212" x="3341688" y="5462588"/>
          <p14:tracePt t="23220" x="3403600" y="5549900"/>
          <p14:tracePt t="23228" x="3463925" y="5654675"/>
          <p14:tracePt t="23236" x="3516313" y="5740400"/>
          <p14:tracePt t="23244" x="3541713" y="5827713"/>
          <p14:tracePt t="23251" x="3576638" y="5932488"/>
          <p14:tracePt t="23260" x="3586163" y="6011863"/>
          <p14:tracePt t="23268" x="3586163" y="6099175"/>
          <p14:tracePt t="23276" x="3586163" y="6176963"/>
          <p14:tracePt t="23285" x="3586163" y="6246813"/>
          <p14:tracePt t="23292" x="3586163" y="6308725"/>
          <p14:tracePt t="23301" x="3586163" y="6351588"/>
          <p14:tracePt t="23308" x="3586163" y="6378575"/>
          <p14:tracePt t="23319" x="3576638" y="6413500"/>
          <p14:tracePt t="23324" x="3568700" y="6421438"/>
          <p14:tracePt t="23336" x="3559175" y="6448425"/>
          <p14:tracePt t="23469" x="3559175" y="6430963"/>
          <p14:tracePt t="23476" x="3586163" y="6413500"/>
          <p14:tracePt t="23486" x="3586163" y="6396038"/>
          <p14:tracePt t="23492" x="3603625" y="6386513"/>
          <p14:tracePt t="23503" x="3621088" y="6386513"/>
          <p14:tracePt t="23508" x="3629025" y="6386513"/>
          <p14:tracePt t="23519" x="3638550" y="6386513"/>
          <p14:tracePt t="23524" x="3663950" y="6386513"/>
          <p14:tracePt t="23540" x="3681413" y="6386513"/>
          <p14:tracePt t="23548" x="3690938" y="6386513"/>
          <p14:tracePt t="23556" x="3725863" y="6396038"/>
          <p14:tracePt t="23685" x="3708400" y="6378575"/>
          <p14:tracePt t="23692" x="3663950" y="6299200"/>
          <p14:tracePt t="23701" x="3646488" y="6238875"/>
          <p14:tracePt t="23708" x="3611563" y="6134100"/>
          <p14:tracePt t="23718" x="3559175" y="6029325"/>
          <p14:tracePt t="23724" x="3516313" y="5889625"/>
          <p14:tracePt t="23735" x="3481388" y="5757863"/>
          <p14:tracePt t="23740" x="3436938" y="5627688"/>
          <p14:tracePt t="23749" x="3386138" y="5470525"/>
          <p14:tracePt t="23756" x="3341688" y="5305425"/>
          <p14:tracePt t="23765" x="3316288" y="5148263"/>
          <p14:tracePt t="23772" x="3289300" y="5033963"/>
          <p14:tracePt t="23780" x="3263900" y="4868863"/>
          <p14:tracePt t="23788" x="3254375" y="4754563"/>
          <p14:tracePt t="23796" x="3228975" y="4632325"/>
          <p14:tracePt t="23804" x="3228975" y="4511675"/>
          <p14:tracePt t="23812" x="3236913" y="4424363"/>
          <p14:tracePt t="23820" x="3254375" y="4337050"/>
          <p14:tracePt t="23828" x="3298825" y="4249738"/>
          <p14:tracePt t="23836" x="3341688" y="4170363"/>
          <p14:tracePt t="23845" x="3403600" y="4110038"/>
          <p14:tracePt t="23852" x="3446463" y="4040188"/>
          <p14:tracePt t="23860" x="3498850" y="3995738"/>
          <p14:tracePt t="23868" x="3576638" y="3943350"/>
          <p14:tracePt t="23876" x="3629025" y="3900488"/>
          <p14:tracePt t="23885" x="3673475" y="3890963"/>
          <p14:tracePt t="23892" x="3708400" y="3865563"/>
          <p14:tracePt t="23901" x="3725863" y="3848100"/>
          <p14:tracePt t="23964" x="3725863" y="3838575"/>
          <p14:tracePt t="23972" x="3725863" y="3803650"/>
          <p14:tracePt t="23980" x="3725863" y="3795713"/>
          <p14:tracePt t="23988" x="3725863" y="3760788"/>
          <p14:tracePt t="23996" x="3725863" y="3733800"/>
          <p14:tracePt t="24004" x="3725863" y="3708400"/>
          <p14:tracePt t="24020" x="3725863" y="3690938"/>
          <p14:tracePt t="24132" x="3725863" y="3681413"/>
          <p14:tracePt t="24140" x="3725863" y="3673475"/>
          <p14:tracePt t="24172" x="3725863" y="3646488"/>
          <p14:tracePt t="24180" x="3725863" y="3638550"/>
          <p14:tracePt t="24196" x="3690938" y="3638550"/>
          <p14:tracePt t="24204" x="3681413" y="3638550"/>
          <p14:tracePt t="24212" x="3663950" y="3638550"/>
          <p14:tracePt t="24220" x="3638550" y="3638550"/>
          <p14:tracePt t="24236" x="3611563" y="3646488"/>
          <p14:tracePt t="24252" x="3603625" y="3673475"/>
          <p14:tracePt t="24260" x="3603625" y="3690938"/>
          <p14:tracePt t="24268" x="3603625" y="3698875"/>
          <p14:tracePt t="24276" x="3603625" y="3733800"/>
          <p14:tracePt t="24284" x="3603625" y="3743325"/>
          <p14:tracePt t="24292" x="3603625" y="3751263"/>
          <p14:tracePt t="24301" x="3603625" y="3760788"/>
          <p14:tracePt t="24318" x="3603625" y="3786188"/>
          <p14:tracePt t="24565" x="3603625" y="3795713"/>
          <p14:tracePt t="24572" x="3629025" y="3830638"/>
          <p14:tracePt t="24588" x="3646488" y="3848100"/>
          <p14:tracePt t="24596" x="3673475" y="3873500"/>
          <p14:tracePt t="24605" x="3681413" y="3883025"/>
          <p14:tracePt t="24612" x="3716338" y="3908425"/>
          <p14:tracePt t="24620" x="3725863" y="3917950"/>
          <p14:tracePt t="24628" x="3751263" y="3917950"/>
          <p14:tracePt t="24636" x="3768725" y="3925888"/>
          <p14:tracePt t="24644" x="3795713" y="3925888"/>
          <p14:tracePt t="24652" x="3803650" y="3935413"/>
          <p14:tracePt t="24660" x="3821113" y="3935413"/>
          <p14:tracePt t="24668" x="3856038" y="3960813"/>
          <p14:tracePt t="24684" x="3890963" y="3970338"/>
          <p14:tracePt t="24701" x="3900488" y="3970338"/>
          <p14:tracePt t="24708" x="3908425" y="3970338"/>
          <p14:tracePt t="24717" x="3935413" y="3970338"/>
          <p14:tracePt t="24876" x="3908425" y="3970338"/>
          <p14:tracePt t="24884" x="3873500" y="3970338"/>
          <p14:tracePt t="24892" x="3838575" y="3970338"/>
          <p14:tracePt t="24900" x="3795713" y="3970338"/>
          <p14:tracePt t="24908" x="3743325" y="3970338"/>
          <p14:tracePt t="24917" x="3708400" y="3970338"/>
          <p14:tracePt t="24924" x="3681413" y="3970338"/>
          <p14:tracePt t="24934" x="3638550" y="3952875"/>
          <p14:tracePt t="24940" x="3621088" y="3952875"/>
          <p14:tracePt t="24951" x="3603625" y="3943350"/>
          <p14:tracePt t="24956" x="3568700" y="3943350"/>
          <p14:tracePt t="24965" x="3533775" y="3925888"/>
          <p14:tracePt t="24972" x="3516313" y="3900488"/>
          <p14:tracePt t="24980" x="3506788" y="3900488"/>
          <p14:tracePt t="24988" x="3489325" y="3900488"/>
          <p14:tracePt t="24996" x="3471863" y="3900488"/>
          <p14:tracePt t="25004" x="3463925" y="3890963"/>
          <p14:tracePt t="25012" x="3446463" y="3883025"/>
          <p14:tracePt t="25165" x="3436938" y="3883025"/>
          <p14:tracePt t="25172" x="3463925" y="3908425"/>
          <p14:tracePt t="25181" x="3471863" y="3917950"/>
          <p14:tracePt t="25188" x="3506788" y="3925888"/>
          <p14:tracePt t="25196" x="3551238" y="3935413"/>
          <p14:tracePt t="25204" x="3576638" y="3960813"/>
          <p14:tracePt t="25212" x="3621088" y="3960813"/>
          <p14:tracePt t="25220" x="3638550" y="3970338"/>
          <p14:tracePt t="25228" x="3681413" y="3970338"/>
          <p14:tracePt t="25236" x="3716338" y="3978275"/>
          <p14:tracePt t="25244" x="3733800" y="3995738"/>
          <p14:tracePt t="25252" x="3778250" y="3995738"/>
          <p14:tracePt t="25260" x="3803650" y="3995738"/>
          <p14:tracePt t="25268" x="3838575" y="3995738"/>
          <p14:tracePt t="25276" x="3856038" y="4013200"/>
          <p14:tracePt t="25284" x="3883025" y="4013200"/>
          <p14:tracePt t="25292" x="3890963" y="4013200"/>
          <p14:tracePt t="25301" x="3900488" y="4013200"/>
          <p14:tracePt t="25460" x="3856038" y="4013200"/>
          <p14:tracePt t="25468" x="3821113" y="3995738"/>
          <p14:tracePt t="25476" x="3778250" y="3987800"/>
          <p14:tracePt t="25484" x="3751263" y="3987800"/>
          <p14:tracePt t="25492" x="3708400" y="3970338"/>
          <p14:tracePt t="25501" x="3681413" y="3952875"/>
          <p14:tracePt t="25508" x="3656013" y="3943350"/>
          <p14:tracePt t="25517" x="3621088" y="3935413"/>
          <p14:tracePt t="25535" x="3603625" y="3908425"/>
          <p14:tracePt t="25556" x="3594100" y="3900488"/>
          <p14:tracePt t="25628" x="3603625" y="3908425"/>
          <p14:tracePt t="25636" x="3629025" y="3917950"/>
          <p14:tracePt t="25644" x="3638550" y="3925888"/>
          <p14:tracePt t="25652" x="3663950" y="3925888"/>
          <p14:tracePt t="25660" x="3681413" y="3935413"/>
          <p14:tracePt t="25668" x="3708400" y="3960813"/>
          <p14:tracePt t="25676" x="3716338" y="3978275"/>
          <p14:tracePt t="25684" x="3733800" y="4022725"/>
          <p14:tracePt t="25692" x="3751263" y="4083050"/>
          <p14:tracePt t="25701" x="3751263" y="4170363"/>
          <p14:tracePt t="25708" x="3751263" y="4257675"/>
          <p14:tracePt t="25717" x="3743325" y="4362450"/>
          <p14:tracePt t="25724" x="3681413" y="4502150"/>
          <p14:tracePt t="25736" x="3611563" y="4624388"/>
          <p14:tracePt t="25740" x="3516313" y="4764088"/>
          <p14:tracePt t="25750" x="3421063" y="4894263"/>
          <p14:tracePt t="25756" x="3333750" y="5008563"/>
          <p14:tracePt t="25765" x="3263900" y="5113338"/>
          <p14:tracePt t="25772" x="3184525" y="5226050"/>
          <p14:tracePt t="25780" x="3124200" y="5305425"/>
          <p14:tracePt t="25788" x="3097213" y="5365750"/>
          <p14:tracePt t="25796" x="3071813" y="5418138"/>
          <p14:tracePt t="25804" x="3044825" y="5445125"/>
          <p14:tracePt t="25812" x="3009900" y="5487988"/>
          <p14:tracePt t="25828" x="3001963" y="5497513"/>
          <p14:tracePt t="26108" x="2984500" y="5497513"/>
          <p14:tracePt t="26116" x="2967038" y="5497513"/>
          <p14:tracePt t="26124" x="2949575" y="5480050"/>
          <p14:tracePt t="26140" x="2922588" y="5462588"/>
          <p14:tracePt t="26156" x="2914650" y="5435600"/>
          <p14:tracePt t="26164" x="2897188" y="5418138"/>
          <p14:tracePt t="26172" x="2879725" y="5392738"/>
          <p14:tracePt t="26180" x="2862263" y="5375275"/>
          <p14:tracePt t="26188" x="2862263" y="5322888"/>
          <p14:tracePt t="26196" x="2852738" y="5260975"/>
          <p14:tracePt t="26204" x="2852738" y="5200650"/>
          <p14:tracePt t="26212" x="2852738" y="5148263"/>
          <p14:tracePt t="26220" x="2852738" y="5060950"/>
          <p14:tracePt t="26228" x="2852738" y="4991100"/>
          <p14:tracePt t="26236" x="2879725" y="4903788"/>
          <p14:tracePt t="26244" x="2905125" y="4824413"/>
          <p14:tracePt t="26252" x="2932113" y="4772025"/>
          <p14:tracePt t="26260" x="2967038" y="4711700"/>
          <p14:tracePt t="26268" x="2984500" y="4649788"/>
          <p14:tracePt t="26276" x="2992438" y="4624388"/>
          <p14:tracePt t="26284" x="3019425" y="4579938"/>
          <p14:tracePt t="26292" x="3027363" y="4554538"/>
          <p14:tracePt t="26300" x="3036888" y="4511675"/>
          <p14:tracePt t="26308" x="3036888" y="4494213"/>
          <p14:tracePt t="26317" x="3071813" y="4432300"/>
          <p14:tracePt t="26324" x="3097213" y="4406900"/>
          <p14:tracePt t="26334" x="3141663" y="4337050"/>
          <p14:tracePt t="26340" x="3184525" y="4275138"/>
          <p14:tracePt t="26350" x="3246438" y="4187825"/>
          <p14:tracePt t="26356" x="3298825" y="4110038"/>
          <p14:tracePt t="26364" x="3376613" y="4022725"/>
          <p14:tracePt t="26372" x="3454400" y="3925888"/>
          <p14:tracePt t="26380" x="3516313" y="3821113"/>
          <p14:tracePt t="26388" x="3586163" y="3751263"/>
          <p14:tracePt t="26396" x="3629025" y="3681413"/>
          <p14:tracePt t="26404" x="3646488" y="3638550"/>
          <p14:tracePt t="26412" x="3673475" y="3594100"/>
          <p14:tracePt t="26420" x="3681413" y="3576638"/>
          <p14:tracePt t="26428" x="3690938" y="3551238"/>
          <p14:tracePt t="26436" x="3690938" y="3533775"/>
          <p14:tracePt t="26452" x="3690938" y="3516313"/>
          <p14:tracePt t="26460" x="3690938" y="3506788"/>
          <p14:tracePt t="26468" x="3690938" y="3489325"/>
          <p14:tracePt t="26476" x="3690938" y="3463925"/>
          <p14:tracePt t="26483" x="3690938" y="3421063"/>
          <p14:tracePt t="26493" x="3708400" y="3376613"/>
          <p14:tracePt t="26500" x="3716338" y="3333750"/>
          <p14:tracePt t="26508" x="3733800" y="3289300"/>
          <p14:tracePt t="26517" x="3751263" y="3236913"/>
          <p14:tracePt t="26524" x="3751263" y="3211513"/>
          <p14:tracePt t="26533" x="3760788" y="3184525"/>
          <p14:tracePt t="26540" x="3760788" y="3149600"/>
          <p14:tracePt t="26551" x="3760788" y="3141663"/>
          <p14:tracePt t="26556" x="3760788" y="3106738"/>
          <p14:tracePt t="26564" x="3760788" y="3097213"/>
          <p14:tracePt t="26580" x="3760788" y="3071813"/>
          <p14:tracePt t="26596" x="3768725" y="3036888"/>
          <p14:tracePt t="26604" x="3778250" y="3027363"/>
          <p14:tracePt t="26612" x="3778250" y="3019425"/>
          <p14:tracePt t="26620" x="3795713" y="2974975"/>
          <p14:tracePt t="26628" x="3803650" y="2940050"/>
          <p14:tracePt t="26636" x="3813175" y="2922588"/>
          <p14:tracePt t="26644" x="3838575" y="2887663"/>
          <p14:tracePt t="26652" x="3848100" y="2852738"/>
          <p14:tracePt t="26660" x="3856038" y="2817813"/>
          <p14:tracePt t="26668" x="3856038" y="2800350"/>
          <p14:tracePt t="26676" x="3865563" y="2765425"/>
          <p14:tracePt t="26684" x="3890963" y="2730500"/>
          <p14:tracePt t="26692" x="3890963" y="2722563"/>
          <p14:tracePt t="26700" x="3890963" y="2713038"/>
          <p14:tracePt t="26708" x="3890963" y="2687638"/>
          <p14:tracePt t="26717" x="3890963" y="2670175"/>
          <p14:tracePt t="26724" x="3900488" y="2643188"/>
          <p14:tracePt t="26734" x="3908425" y="2600325"/>
          <p14:tracePt t="26740" x="3908425" y="2547938"/>
          <p14:tracePt t="26750" x="3925888" y="2503488"/>
          <p14:tracePt t="26756" x="3943350" y="2451100"/>
          <p14:tracePt t="26764" x="3943350" y="2416175"/>
          <p14:tracePt t="26772" x="3952875" y="2363788"/>
          <p14:tracePt t="26780" x="3970338" y="2320925"/>
          <p14:tracePt t="26788" x="3970338" y="2278063"/>
          <p14:tracePt t="26796" x="3970338" y="2268538"/>
          <p14:tracePt t="26804" x="3970338" y="2251075"/>
          <p14:tracePt t="26924" x="3970338" y="2268538"/>
          <p14:tracePt t="26934" x="3970338" y="2320925"/>
          <p14:tracePt t="26940" x="3952875" y="2390775"/>
          <p14:tracePt t="26950" x="3943350" y="2468563"/>
          <p14:tracePt t="26956" x="3925888" y="2538413"/>
          <p14:tracePt t="26964" x="3917950" y="2617788"/>
          <p14:tracePt t="26972" x="3900488" y="2740025"/>
          <p14:tracePt t="26981" x="3883025" y="2817813"/>
          <p14:tracePt t="26988" x="3873500" y="2887663"/>
          <p14:tracePt t="26996" x="3856038" y="2992438"/>
          <p14:tracePt t="27004" x="3830638" y="3054350"/>
          <p14:tracePt t="27012" x="3830638" y="3141663"/>
          <p14:tracePt t="27020" x="3821113" y="3211513"/>
          <p14:tracePt t="27028" x="3821113" y="3271838"/>
          <p14:tracePt t="27036" x="3795713" y="3341688"/>
          <p14:tracePt t="27051" x="3786188" y="3386138"/>
          <p14:tracePt t="27053" x="3768725" y="3436938"/>
          <p14:tracePt t="27060" x="3768725" y="3489325"/>
          <p14:tracePt t="27068" x="3733800" y="3541713"/>
          <p14:tracePt t="27076" x="3725863" y="3621088"/>
          <p14:tracePt t="27084" x="3708400" y="3673475"/>
          <p14:tracePt t="27092" x="3681413" y="3743325"/>
          <p14:tracePt t="27101" x="3681413" y="3803650"/>
          <p14:tracePt t="27108" x="3656013" y="3890963"/>
          <p14:tracePt t="27117" x="3621088" y="3978275"/>
          <p14:tracePt t="27124" x="3603625" y="4065588"/>
          <p14:tracePt t="27133" x="3568700" y="4152900"/>
          <p14:tracePt t="27140" x="3551238" y="4214813"/>
          <p14:tracePt t="27150" x="3524250" y="4284663"/>
          <p14:tracePt t="27156" x="3489325" y="4344988"/>
          <p14:tracePt t="27165" x="3481388" y="4406900"/>
          <p14:tracePt t="27172" x="3463925" y="4459288"/>
          <p14:tracePt t="27180" x="3436938" y="4494213"/>
          <p14:tracePt t="27188" x="3429000" y="4529138"/>
          <p14:tracePt t="27196" x="3403600" y="4564063"/>
          <p14:tracePt t="27204" x="3386138" y="4589463"/>
          <p14:tracePt t="27212" x="3386138" y="4606925"/>
          <p14:tracePt t="27220" x="3376613" y="4614863"/>
          <p14:tracePt t="27301" x="3351213" y="4624388"/>
          <p14:tracePt t="27308" x="3306763" y="4624388"/>
          <p14:tracePt t="27318" x="3254375" y="4624388"/>
          <p14:tracePt t="27324" x="3184525" y="4624388"/>
          <p14:tracePt t="27336" x="3114675" y="4624388"/>
          <p14:tracePt t="27340" x="3036888" y="4624388"/>
          <p14:tracePt t="27351" x="2967038" y="4606925"/>
          <p14:tracePt t="27356" x="2905125" y="4589463"/>
          <p14:tracePt t="27366" x="2835275" y="4546600"/>
          <p14:tracePt t="27372" x="2765425" y="4511675"/>
          <p14:tracePt t="27380" x="2695575" y="4502150"/>
          <p14:tracePt t="27388" x="2643188" y="4494213"/>
          <p14:tracePt t="27398" x="2590800" y="4476750"/>
          <p14:tracePt t="27404" x="2547938" y="4476750"/>
          <p14:tracePt t="27413" x="2478088" y="4476750"/>
          <p14:tracePt t="27420" x="2416175" y="4476750"/>
          <p14:tracePt t="27428" x="2346325" y="4484688"/>
          <p14:tracePt t="27436" x="2268538" y="4519613"/>
          <p14:tracePt t="27444" x="2198688" y="4572000"/>
          <p14:tracePt t="27452" x="2085975" y="4632325"/>
          <p14:tracePt t="27460" x="1989138" y="4702175"/>
          <p14:tracePt t="27469" x="1901825" y="4781550"/>
          <p14:tracePt t="27476" x="1824038" y="4833938"/>
          <p14:tracePt t="27484" x="1744663" y="4886325"/>
          <p14:tracePt t="27492" x="1719263" y="4938713"/>
          <p14:tracePt t="27501" x="1684338" y="4973638"/>
          <p14:tracePt t="27508" x="1649413" y="5016500"/>
          <p14:tracePt t="27517" x="1631950" y="5051425"/>
          <p14:tracePt t="27524" x="1614488" y="5060950"/>
          <p14:tracePt t="27534" x="1604963" y="5068888"/>
          <p14:tracePt t="27957" x="1614488" y="5103813"/>
          <p14:tracePt t="27966" x="1639888" y="5130800"/>
          <p14:tracePt t="27972" x="1666875" y="5138738"/>
          <p14:tracePt t="27980" x="1701800" y="5138738"/>
          <p14:tracePt t="27988" x="1719263" y="5156200"/>
          <p14:tracePt t="28084" x="1789113" y="5148263"/>
          <p14:tracePt t="28092" x="1849438" y="5113338"/>
          <p14:tracePt t="33197" x="1876425" y="5086350"/>
          <p14:tracePt t="33204" x="1884363" y="5078413"/>
          <p14:tracePt t="33214" x="1893888" y="5060950"/>
          <p14:tracePt t="33220" x="1928813" y="4991100"/>
          <p14:tracePt t="33229" x="1989138" y="4894263"/>
          <p14:tracePt t="33236" x="2093913" y="4772025"/>
          <p14:tracePt t="33244" x="2181225" y="4676775"/>
          <p14:tracePt t="33252" x="2243138" y="4589463"/>
          <p14:tracePt t="33260" x="2311400" y="4467225"/>
          <p14:tracePt t="33268" x="2363788" y="4302125"/>
          <p14:tracePt t="33276" x="2416175" y="4110038"/>
          <p14:tracePt t="33284" x="2468563" y="3890963"/>
          <p14:tracePt t="33292" x="2468563" y="3681413"/>
          <p14:tracePt t="33300" x="2495550" y="3471863"/>
          <p14:tracePt t="33308" x="2530475" y="3316288"/>
          <p14:tracePt t="33316" x="2547938" y="3184525"/>
          <p14:tracePt t="33324" x="2555875" y="3054350"/>
          <p14:tracePt t="33333" x="2582863" y="2974975"/>
          <p14:tracePt t="33340" x="2582863" y="2932113"/>
          <p14:tracePt t="33349" x="2582863" y="2922588"/>
          <p14:tracePt t="33404" x="2600325" y="2922588"/>
          <p14:tracePt t="33413" x="2660650" y="3001963"/>
          <p14:tracePt t="33421" x="2722563" y="3089275"/>
          <p14:tracePt t="33428" x="2774950" y="3141663"/>
          <p14:tracePt t="33436" x="2800350" y="3167063"/>
          <p14:tracePt t="33444" x="2817813" y="3176588"/>
          <p14:tracePt t="33460" x="2844800" y="3176588"/>
          <p14:tracePt t="33468" x="2879725" y="3167063"/>
          <p14:tracePt t="33476" x="2922588" y="3062288"/>
          <p14:tracePt t="33485" x="2940050" y="2932113"/>
          <p14:tracePt t="33492" x="2974975" y="2809875"/>
          <p14:tracePt t="33500" x="2992438" y="2660650"/>
          <p14:tracePt t="33508" x="3019425" y="2547938"/>
          <p14:tracePt t="33516" x="3027363" y="2460625"/>
          <p14:tracePt t="33524" x="3027363" y="2381250"/>
          <p14:tracePt t="33532" x="3036888" y="2328863"/>
          <p14:tracePt t="33540" x="3036888" y="2311400"/>
          <p14:tracePt t="33549" x="3054350" y="2293938"/>
          <p14:tracePt t="33604" x="3124200" y="2346325"/>
          <p14:tracePt t="33612" x="3184525" y="2390775"/>
          <p14:tracePt t="33620" x="3228975" y="2433638"/>
          <p14:tracePt t="33628" x="3281363" y="2468563"/>
          <p14:tracePt t="33637" x="3316288" y="2486025"/>
          <p14:tracePt t="33645" x="3333750" y="2495550"/>
          <p14:tracePt t="33653" x="3359150" y="2495550"/>
          <p14:tracePt t="33676" x="3368675" y="2495550"/>
          <p14:tracePt t="33700" x="3386138" y="2495550"/>
          <p14:tracePt t="33716" x="3403600" y="2495550"/>
          <p14:tracePt t="33724" x="3411538" y="2486025"/>
          <p14:tracePt t="33764" x="3421063" y="2486025"/>
          <p14:tracePt t="33772" x="3498850" y="2486025"/>
          <p14:tracePt t="33782" x="3559175" y="2495550"/>
          <p14:tracePt t="33788" x="3621088" y="2513013"/>
          <p14:tracePt t="33799" x="3629025" y="2513013"/>
          <p14:tracePt t="33804" x="3673475" y="2513013"/>
          <p14:tracePt t="33813" x="3690938" y="2513013"/>
          <p14:tracePt t="33820" x="3733800" y="2495550"/>
          <p14:tracePt t="33829" x="3751263" y="2486025"/>
          <p14:tracePt t="33836" x="3760788" y="2451100"/>
          <p14:tracePt t="33844" x="3760788" y="2425700"/>
          <p14:tracePt t="33852" x="3760788" y="2398713"/>
          <p14:tracePt t="33860" x="3760788" y="2363788"/>
          <p14:tracePt t="33868" x="3760788" y="2328863"/>
          <p14:tracePt t="33876" x="3760788" y="2320925"/>
          <p14:tracePt t="33884" x="3760788" y="2311400"/>
          <p14:tracePt t="33957" x="3778250" y="2293938"/>
          <p14:tracePt t="33964" x="3821113" y="2293938"/>
          <p14:tracePt t="33972" x="3848100" y="2303463"/>
          <p14:tracePt t="33982" x="3883025" y="2303463"/>
          <p14:tracePt t="33988" x="3890963" y="2303463"/>
          <p14:tracePt t="37317" x="3795713" y="2303463"/>
          <p14:tracePt t="37324" x="3663950" y="2303463"/>
          <p14:tracePt t="37332" x="3559175" y="2303463"/>
          <p14:tracePt t="37340" x="3524250" y="2303463"/>
          <p14:tracePt t="37348" x="3516313" y="2293938"/>
          <p14:tracePt t="37356" x="3533775" y="2268538"/>
          <p14:tracePt t="37365" x="3576638" y="2233613"/>
          <p14:tracePt t="37372" x="3586163" y="2225675"/>
          <p14:tracePt t="37428" x="3568700" y="2233613"/>
          <p14:tracePt t="37436" x="3471863" y="2346325"/>
          <p14:tracePt t="37445" x="3394075" y="2451100"/>
          <p14:tracePt t="37452" x="3333750" y="2565400"/>
          <p14:tracePt t="37461" x="3289300" y="2687638"/>
          <p14:tracePt t="37468" x="3246438" y="2827338"/>
          <p14:tracePt t="37476" x="3211513" y="2949575"/>
          <p14:tracePt t="37484" x="3167063" y="3089275"/>
          <p14:tracePt t="37493" x="3097213" y="3211513"/>
          <p14:tracePt t="37500" x="3054350" y="3306763"/>
          <p14:tracePt t="37508" x="3001963" y="3403600"/>
          <p14:tracePt t="37516" x="2949575" y="3481388"/>
          <p14:tracePt t="37524" x="2897188" y="3559175"/>
          <p14:tracePt t="37533" x="2862263" y="3603625"/>
          <p14:tracePt t="37540" x="2852738" y="3621088"/>
          <p14:tracePt t="37548" x="2835275" y="3629025"/>
          <p14:tracePt t="37628" x="2817813" y="3629025"/>
          <p14:tracePt t="37636" x="2809875" y="3629025"/>
          <p14:tracePt t="37645" x="2782888" y="3629025"/>
          <p14:tracePt t="37652" x="2747963" y="3629025"/>
          <p14:tracePt t="37660" x="2730500" y="3629025"/>
          <p14:tracePt t="37668" x="2695575" y="3629025"/>
          <p14:tracePt t="37676" x="2678113" y="3629025"/>
          <p14:tracePt t="37684" x="2635250" y="3656013"/>
          <p14:tracePt t="37692" x="2600325" y="3690938"/>
          <p14:tracePt t="37700" x="2590800" y="3698875"/>
          <p14:tracePt t="37708" x="2573338" y="3708400"/>
          <p14:tracePt t="37716" x="2555875" y="3716338"/>
          <p14:tracePt t="37724" x="2555875" y="3733800"/>
          <p14:tracePt t="37916" x="2555875" y="3725863"/>
          <p14:tracePt t="37924" x="2555875" y="3708400"/>
          <p14:tracePt t="37932" x="2555875" y="3690938"/>
          <p14:tracePt t="37940" x="2555875" y="3681413"/>
          <p14:tracePt t="37964" x="2555875" y="3673475"/>
          <p14:tracePt t="38085" x="2555875" y="3698875"/>
          <p14:tracePt t="38092" x="2555875" y="3733800"/>
          <p14:tracePt t="38101" x="2555875" y="3751263"/>
          <p14:tracePt t="38108" x="2555875" y="3786188"/>
          <p14:tracePt t="38116" x="2530475" y="3803650"/>
          <p14:tracePt t="38124" x="2520950" y="3821113"/>
          <p14:tracePt t="38132" x="2486025" y="3830638"/>
          <p14:tracePt t="38140" x="2468563" y="3848100"/>
          <p14:tracePt t="38148" x="2460625" y="3848100"/>
          <p14:tracePt t="38156" x="2433638" y="3865563"/>
          <p14:tracePt t="38164" x="2416175" y="3865563"/>
          <p14:tracePt t="38172" x="2373313" y="3873500"/>
          <p14:tracePt t="38181" x="2328863" y="3883025"/>
          <p14:tracePt t="38188" x="2293938" y="3883025"/>
          <p14:tracePt t="38198" x="2260600" y="3883025"/>
          <p14:tracePt t="38204" x="2243138" y="3908425"/>
          <p14:tracePt t="38214" x="2216150" y="3908425"/>
          <p14:tracePt t="38220" x="2208213" y="3908425"/>
          <p14:tracePt t="38229" x="2198688" y="3908425"/>
          <p14:tracePt t="38333" x="2243138" y="3890963"/>
          <p14:tracePt t="38340" x="2293938" y="3848100"/>
          <p14:tracePt t="38348" x="2338388" y="3803650"/>
          <p14:tracePt t="38356" x="2381250" y="3768725"/>
          <p14:tracePt t="38365" x="2425700" y="3725863"/>
          <p14:tracePt t="38372" x="2443163" y="3708400"/>
          <p14:tracePt t="38381" x="2451100" y="3681413"/>
          <p14:tracePt t="38388" x="2451100" y="3646488"/>
          <p14:tracePt t="38397" x="2468563" y="3629025"/>
          <p14:tracePt t="38404" x="2486025" y="3621088"/>
          <p14:tracePt t="38436" x="2486025" y="3594100"/>
          <p14:tracePt t="38500" x="2486025" y="3603625"/>
          <p14:tracePt t="38508" x="2486025" y="3629025"/>
          <p14:tracePt t="38516" x="2486025" y="3656013"/>
          <p14:tracePt t="38524" x="2486025" y="3673475"/>
          <p14:tracePt t="38532" x="2486025" y="3708400"/>
          <p14:tracePt t="38540" x="2468563" y="3751263"/>
          <p14:tracePt t="38548" x="2433638" y="3795713"/>
          <p14:tracePt t="38556" x="2398713" y="3830638"/>
          <p14:tracePt t="38565" x="2373313" y="3865563"/>
          <p14:tracePt t="38572" x="2328863" y="3908425"/>
          <p14:tracePt t="38581" x="2286000" y="3917950"/>
          <p14:tracePt t="38588" x="2251075" y="3935413"/>
          <p14:tracePt t="38597" x="2225675" y="3960813"/>
          <p14:tracePt t="38604" x="2198688" y="3978275"/>
          <p14:tracePt t="38614" x="2181225" y="3995738"/>
          <p14:tracePt t="38628" x="2173288" y="4005263"/>
          <p14:tracePt t="38725" x="2181225" y="4013200"/>
          <p14:tracePt t="38732" x="2225675" y="4013200"/>
          <p14:tracePt t="38740" x="2293938" y="3970338"/>
          <p14:tracePt t="38748" x="2363788" y="3925888"/>
          <p14:tracePt t="38756" x="2416175" y="3883025"/>
          <p14:tracePt t="38765" x="2460625" y="3838575"/>
          <p14:tracePt t="38772" x="2503488" y="3803650"/>
          <p14:tracePt t="38781" x="2538413" y="3778250"/>
          <p14:tracePt t="38788" x="2547938" y="3760788"/>
          <p14:tracePt t="38797" x="2547938" y="3751263"/>
          <p14:tracePt t="38893" x="2547938" y="3795713"/>
          <p14:tracePt t="38900" x="2520950" y="3821113"/>
          <p14:tracePt t="38908" x="2503488" y="3873500"/>
          <p14:tracePt t="38916" x="2478088" y="3908425"/>
          <p14:tracePt t="38925" x="2460625" y="3925888"/>
          <p14:tracePt t="38932" x="2443163" y="3970338"/>
          <p14:tracePt t="38940" x="2433638" y="3978275"/>
          <p14:tracePt t="38948" x="2425700" y="3995738"/>
          <p14:tracePt t="39012" x="2460625" y="3995738"/>
          <p14:tracePt t="39020" x="2495550" y="3995738"/>
          <p14:tracePt t="39030" x="2547938" y="3952875"/>
          <p14:tracePt t="39036" x="2617788" y="3908425"/>
          <p14:tracePt t="39048" x="2660650" y="3883025"/>
          <p14:tracePt t="39052" x="2747963" y="3838575"/>
          <p14:tracePt t="39060" x="2809875" y="3795713"/>
          <p14:tracePt t="39068" x="2905125" y="3768725"/>
          <p14:tracePt t="39076" x="2974975" y="3733800"/>
          <p14:tracePt t="39084" x="3027363" y="3725863"/>
          <p14:tracePt t="39092" x="3079750" y="3716338"/>
          <p14:tracePt t="39100" x="3149600" y="3716338"/>
          <p14:tracePt t="39108" x="3236913" y="3716338"/>
          <p14:tracePt t="39116" x="3333750" y="3716338"/>
          <p14:tracePt t="39124" x="3421063" y="3716338"/>
          <p14:tracePt t="39132" x="3516313" y="3716338"/>
          <p14:tracePt t="39140" x="3629025" y="3716338"/>
          <p14:tracePt t="39148" x="3716338" y="3716338"/>
          <p14:tracePt t="39156" x="3795713" y="3716338"/>
          <p14:tracePt t="39164" x="3856038" y="3716338"/>
          <p14:tracePt t="39172" x="3900488" y="3716338"/>
          <p14:tracePt t="39181" x="3952875" y="3716338"/>
          <p14:tracePt t="39188" x="3987800" y="3690938"/>
          <p14:tracePt t="39197" x="4013200" y="3690938"/>
          <p14:tracePt t="39204" x="4057650" y="3690938"/>
          <p14:tracePt t="39214" x="4100513" y="3681413"/>
          <p14:tracePt t="39220" x="4117975" y="3681413"/>
          <p14:tracePt t="39230" x="4152900" y="3681413"/>
          <p14:tracePt t="39236" x="4187825" y="3690938"/>
          <p14:tracePt t="39244" x="4197350" y="3848100"/>
          <p14:tracePt t="39252" x="4197350" y="4048125"/>
          <p14:tracePt t="39260" x="4197350" y="4083050"/>
          <p14:tracePt t="39268" x="4092575" y="4232275"/>
          <p14:tracePt t="39276" x="4030663" y="4344988"/>
          <p14:tracePt t="39284" x="4040188" y="4362450"/>
          <p14:tracePt t="42861" x="4005263" y="4362450"/>
          <p14:tracePt t="42868" x="3960813" y="4362450"/>
          <p14:tracePt t="42893" x="3952875" y="4362450"/>
          <p14:tracePt t="43028" x="4013200" y="4362450"/>
          <p14:tracePt t="43036" x="4110038" y="4362450"/>
          <p14:tracePt t="43047" x="4214813" y="4327525"/>
          <p14:tracePt t="43062" x="4494213" y="4117975"/>
          <p14:tracePt t="43068" x="4641850" y="3995738"/>
          <p14:tracePt t="43076" x="4781550" y="3865563"/>
          <p14:tracePt t="43084" x="4938713" y="3733800"/>
          <p14:tracePt t="43093" x="4999038" y="3673475"/>
          <p14:tracePt t="43100" x="5103813" y="3576638"/>
          <p14:tracePt t="43108" x="5165725" y="3489325"/>
          <p14:tracePt t="43116" x="5235575" y="3376613"/>
          <p14:tracePt t="43125" x="5287963" y="3298825"/>
          <p14:tracePt t="43132" x="5330825" y="3236913"/>
          <p14:tracePt t="43140" x="5340350" y="3184525"/>
          <p14:tracePt t="43148" x="5340350" y="3149600"/>
          <p14:tracePt t="43156" x="5340350" y="3141663"/>
          <p14:tracePt t="43164" x="5340350" y="3106738"/>
          <p14:tracePt t="43172" x="5340350" y="3079750"/>
          <p14:tracePt t="43180" x="5340350" y="3071813"/>
          <p14:tracePt t="43188" x="5295900" y="3036888"/>
          <p14:tracePt t="43197" x="5260975" y="3036888"/>
          <p14:tracePt t="43204" x="5235575" y="3027363"/>
          <p14:tracePt t="43213" x="5183188" y="3019425"/>
          <p14:tracePt t="43220" x="5138738" y="3009900"/>
          <p14:tracePt t="43245" x="5103813" y="2984500"/>
          <p14:tracePt t="43252" x="5086350" y="2974975"/>
          <p14:tracePt t="43260" x="5043488" y="2940050"/>
          <p14:tracePt t="43268" x="5016500" y="2922588"/>
          <p14:tracePt t="43276" x="4999038" y="2897188"/>
          <p14:tracePt t="43284" x="4964113" y="2879725"/>
          <p14:tracePt t="43292" x="4921250" y="2835275"/>
          <p14:tracePt t="43300" x="4903788" y="2800350"/>
          <p14:tracePt t="43308" x="4859338" y="2747963"/>
          <p14:tracePt t="43316" x="4816475" y="2670175"/>
          <p14:tracePt t="43325" x="4754563" y="2617788"/>
          <p14:tracePt t="43334" x="4702175" y="2547938"/>
          <p14:tracePt t="43340" x="4667250" y="2513013"/>
          <p14:tracePt t="43349" x="4606925" y="2460625"/>
          <p14:tracePt t="43356" x="4537075" y="2416175"/>
          <p14:tracePt t="43364" x="4467225" y="2363788"/>
          <p14:tracePt t="43372" x="4379913" y="2320925"/>
          <p14:tracePt t="43380" x="4319588" y="2293938"/>
          <p14:tracePt t="43388" x="4267200" y="2268538"/>
          <p14:tracePt t="43397" x="4214813" y="2251075"/>
          <p14:tracePt t="43404" x="4170363" y="2243138"/>
          <p14:tracePt t="43413" x="4144963" y="2225675"/>
          <p14:tracePt t="43420" x="4127500" y="2225675"/>
          <p14:tracePt t="43430" x="4117975" y="2208213"/>
          <p14:tracePt t="43436" x="4100513" y="2208213"/>
          <p14:tracePt t="43452" x="4092575" y="2198688"/>
          <p14:tracePt t="43477" x="4057650" y="2198688"/>
          <p14:tracePt t="43484" x="4013200" y="2198688"/>
          <p14:tracePt t="43492" x="3970338" y="2208213"/>
          <p14:tracePt t="43500" x="3925888" y="2251075"/>
          <p14:tracePt t="43508" x="3865563" y="2311400"/>
          <p14:tracePt t="43516" x="3821113" y="2363788"/>
          <p14:tracePt t="43524" x="3751263" y="2443163"/>
          <p14:tracePt t="43532" x="3698875" y="2513013"/>
          <p14:tracePt t="43540" x="3621088" y="2582863"/>
          <p14:tracePt t="43548" x="3594100" y="2652713"/>
          <p14:tracePt t="43556" x="3551238" y="2713038"/>
          <p14:tracePt t="43565" x="3516313" y="2774950"/>
          <p14:tracePt t="43572" x="3506788" y="2800350"/>
          <p14:tracePt t="43580" x="3489325" y="2835275"/>
          <p14:tracePt t="43588" x="3481388" y="2870200"/>
          <p14:tracePt t="43597" x="3463925" y="2905125"/>
          <p14:tracePt t="43604" x="3446463" y="2922588"/>
          <p14:tracePt t="43613" x="3446463" y="2932113"/>
          <p14:tracePt t="43620" x="3436938" y="2957513"/>
          <p14:tracePt t="43629" x="3436938" y="2974975"/>
          <p14:tracePt t="43636" x="3436938" y="3001963"/>
          <p14:tracePt t="43647" x="3429000" y="3036888"/>
          <p14:tracePt t="43652" x="3403600" y="3054350"/>
          <p14:tracePt t="43660" x="3386138" y="3089275"/>
          <p14:tracePt t="43668" x="3376613" y="3124200"/>
          <p14:tracePt t="43678" x="3351213" y="3141663"/>
          <p14:tracePt t="43685" x="3333750" y="3167063"/>
          <p14:tracePt t="43693" x="3316288" y="3194050"/>
          <p14:tracePt t="43700" x="3298825" y="3228975"/>
          <p14:tracePt t="43708" x="3271838" y="3263900"/>
          <p14:tracePt t="43716" x="3271838" y="3281363"/>
          <p14:tracePt t="43724" x="3246438" y="3324225"/>
          <p14:tracePt t="43732" x="3219450" y="3359150"/>
          <p14:tracePt t="43740" x="3211513" y="3386138"/>
          <p14:tracePt t="43748" x="3184525" y="3403600"/>
          <p14:tracePt t="43756" x="3176588" y="3436938"/>
          <p14:tracePt t="43764" x="3159125" y="3471863"/>
          <p14:tracePt t="43772" x="3124200" y="3498850"/>
          <p14:tracePt t="43781" x="3097213" y="3524250"/>
          <p14:tracePt t="43788" x="3071813" y="3559175"/>
          <p14:tracePt t="43797" x="3044825" y="3576638"/>
          <p14:tracePt t="43804" x="3009900" y="3611563"/>
          <p14:tracePt t="43814" x="2992438" y="3629025"/>
          <p14:tracePt t="43820" x="2967038" y="3656013"/>
          <p14:tracePt t="43829" x="2949575" y="3663950"/>
          <p14:tracePt t="43836" x="2922588" y="3698875"/>
          <p14:tracePt t="43847" x="2905125" y="3716338"/>
          <p14:tracePt t="43852" x="2879725" y="3733800"/>
          <p14:tracePt t="43860" x="2852738" y="3760788"/>
          <p14:tracePt t="43868" x="2835275" y="3760788"/>
          <p14:tracePt t="43876" x="2809875" y="3795713"/>
          <p14:tracePt t="43892" x="2782888" y="3803650"/>
          <p14:tracePt t="43900" x="2740025" y="3821113"/>
          <p14:tracePt t="43908" x="2705100" y="3830638"/>
          <p14:tracePt t="43916" x="2660650" y="3865563"/>
          <p14:tracePt t="43924" x="2635250" y="3865563"/>
          <p14:tracePt t="43932" x="2573338" y="3865563"/>
          <p14:tracePt t="43940" x="2530475" y="3883025"/>
          <p14:tracePt t="43948" x="2513013" y="3883025"/>
          <p14:tracePt t="43956" x="2443163" y="3908425"/>
          <p14:tracePt t="43964" x="2416175" y="3908425"/>
          <p14:tracePt t="43972" x="2355850" y="3917950"/>
          <p14:tracePt t="43980" x="2346325" y="3917950"/>
          <p14:tracePt t="43988" x="2303463" y="3917950"/>
          <p14:tracePt t="43997" x="2268538" y="3925888"/>
          <p14:tracePt t="44004" x="2251075" y="3925888"/>
          <p14:tracePt t="44014" x="2243138" y="3935413"/>
          <p14:tracePt t="44020" x="2216150" y="3935413"/>
          <p14:tracePt t="44029" x="2208213" y="3935413"/>
          <p14:tracePt t="44036" x="2198688" y="3952875"/>
          <p14:tracePt t="44134" x="2208213" y="3952875"/>
          <p14:tracePt t="44140" x="2225675" y="3925888"/>
          <p14:tracePt t="44149" x="2251075" y="3883025"/>
          <p14:tracePt t="44156" x="2278063" y="3848100"/>
          <p14:tracePt t="44165" x="2293938" y="3795713"/>
          <p14:tracePt t="44172" x="2328863" y="3733800"/>
          <p14:tracePt t="44181" x="2338388" y="3690938"/>
          <p14:tracePt t="44188" x="2373313" y="3646488"/>
          <p14:tracePt t="44198" x="2398713" y="3586163"/>
          <p14:tracePt t="44204" x="2443163" y="3551238"/>
          <p14:tracePt t="44213" x="2451100" y="3506788"/>
          <p14:tracePt t="44220" x="2468563" y="3463925"/>
          <p14:tracePt t="44229" x="2495550" y="3411538"/>
          <p14:tracePt t="44236" x="2503488" y="3359150"/>
          <p14:tracePt t="44246" x="2530475" y="3324225"/>
          <p14:tracePt t="44252" x="2538413" y="3289300"/>
          <p14:tracePt t="44263" x="2547938" y="3254375"/>
          <p14:tracePt t="44268" x="2547938" y="3246438"/>
          <p14:tracePt t="44277" x="2547938" y="3236913"/>
          <p14:tracePt t="44293" x="2555875" y="3211513"/>
          <p14:tracePt t="44373" x="2555875" y="3219450"/>
          <p14:tracePt t="44380" x="2555875" y="3271838"/>
          <p14:tracePt t="44388" x="2555875" y="3351213"/>
          <p14:tracePt t="44397" x="2530475" y="3429000"/>
          <p14:tracePt t="44404" x="2513013" y="3516313"/>
          <p14:tracePt t="44413" x="2478088" y="3586163"/>
          <p14:tracePt t="44420" x="2443163" y="3656013"/>
          <p14:tracePt t="44429" x="2398713" y="3743325"/>
          <p14:tracePt t="44436" x="2373313" y="3830638"/>
          <p14:tracePt t="44447" x="2328863" y="3908425"/>
          <p14:tracePt t="44452" x="2293938" y="3970338"/>
          <p14:tracePt t="44460" x="2251075" y="4022725"/>
          <p14:tracePt t="44468" x="2225675" y="4065588"/>
          <p14:tracePt t="44476" x="2198688" y="4110038"/>
          <p14:tracePt t="44484" x="2173288" y="4144963"/>
          <p14:tracePt t="44493" x="2155825" y="4170363"/>
          <p14:tracePt t="44500" x="2138363" y="4187825"/>
          <p14:tracePt t="44508" x="2128838" y="4197350"/>
          <p14:tracePt t="44516" x="2111375" y="4232275"/>
          <p14:tracePt t="44525" x="2085975" y="4240213"/>
          <p14:tracePt t="44532" x="2076450" y="4275138"/>
          <p14:tracePt t="44540" x="2051050" y="4302125"/>
          <p14:tracePt t="44548" x="2024063" y="4319588"/>
          <p14:tracePt t="44556" x="1981200" y="4354513"/>
          <p14:tracePt t="44564" x="1946275" y="4371975"/>
          <p14:tracePt t="44572" x="1893888" y="4397375"/>
          <p14:tracePt t="44580" x="1831975" y="4414838"/>
          <p14:tracePt t="44588" x="1771650" y="4449763"/>
          <p14:tracePt t="44596" x="1744663" y="4459288"/>
          <p14:tracePt t="44957" x="1719263" y="4476750"/>
          <p14:tracePt t="45014" x="1701800" y="4494213"/>
          <p14:tracePt t="45020" x="1701800" y="4519613"/>
          <p14:tracePt t="45030" x="1701800" y="4546600"/>
          <p14:tracePt t="45036" x="1701800" y="4572000"/>
          <p14:tracePt t="45047" x="1701800" y="4579938"/>
          <p14:tracePt t="45063" x="1709738" y="4624388"/>
          <p14:tracePt t="45068" x="1762125" y="4624388"/>
          <p14:tracePt t="45076" x="1814513" y="4606925"/>
          <p14:tracePt t="45084" x="1901825" y="4579938"/>
          <p14:tracePt t="45092" x="1963738" y="4519613"/>
          <p14:tracePt t="45100" x="2024063" y="4424363"/>
          <p14:tracePt t="45108" x="2093913" y="4327525"/>
          <p14:tracePt t="45116" x="2146300" y="4197350"/>
          <p14:tracePt t="45125" x="2181225" y="4075113"/>
          <p14:tracePt t="45132" x="2225675" y="3952875"/>
          <p14:tracePt t="45140" x="2233613" y="3848100"/>
          <p14:tracePt t="45148" x="2233613" y="3733800"/>
          <p14:tracePt t="45156" x="2233613" y="3629025"/>
          <p14:tracePt t="45164" x="2233613" y="3516313"/>
          <p14:tracePt t="45172" x="2233613" y="3429000"/>
          <p14:tracePt t="45180" x="2233613" y="3368675"/>
          <p14:tracePt t="45189" x="2233613" y="3316288"/>
          <p14:tracePt t="45196" x="2225675" y="3289300"/>
          <p14:tracePt t="45205" x="2225675" y="3254375"/>
          <p14:tracePt t="45213" x="2216150" y="3246438"/>
          <p14:tracePt t="45268" x="2181225" y="3281363"/>
          <p14:tracePt t="45276" x="2155825" y="3359150"/>
          <p14:tracePt t="45284" x="2128838" y="3446463"/>
          <p14:tracePt t="45293" x="2093913" y="3541713"/>
          <p14:tracePt t="45300" x="2085975" y="3629025"/>
          <p14:tracePt t="45309" x="2068513" y="3733800"/>
          <p14:tracePt t="45316" x="2068513" y="3803650"/>
          <p14:tracePt t="45324" x="2041525" y="3865563"/>
          <p14:tracePt t="45332" x="2041525" y="3908425"/>
          <p14:tracePt t="45340" x="2051050" y="3917950"/>
          <p14:tracePt t="45348" x="2051050" y="3925888"/>
          <p14:tracePt t="45356" x="2058988" y="3935413"/>
          <p14:tracePt t="45364" x="2076450" y="3935413"/>
          <p14:tracePt t="45372" x="2111375" y="3935413"/>
          <p14:tracePt t="45380" x="2163763" y="3935413"/>
          <p14:tracePt t="45388" x="2225675" y="3935413"/>
          <p14:tracePt t="45395" x="2286000" y="3883025"/>
          <p14:tracePt t="45404" x="2355850" y="3821113"/>
          <p14:tracePt t="45412" x="2408238" y="3751263"/>
          <p14:tracePt t="45420" x="2451100" y="3690938"/>
          <p14:tracePt t="45429" x="2495550" y="3629025"/>
          <p14:tracePt t="45436" x="2547938" y="3559175"/>
          <p14:tracePt t="45446" x="2555875" y="3533775"/>
          <p14:tracePt t="45452" x="2582863" y="3506788"/>
          <p14:tracePt t="45462" x="2582863" y="3489325"/>
          <p14:tracePt t="45516" x="2573338" y="3489325"/>
          <p14:tracePt t="45524" x="2565400" y="3533775"/>
          <p14:tracePt t="45532" x="2555875" y="3621088"/>
          <p14:tracePt t="45540" x="2555875" y="3690938"/>
          <p14:tracePt t="45548" x="2555875" y="3751263"/>
          <p14:tracePt t="45556" x="2555875" y="3821113"/>
          <p14:tracePt t="45565" x="2555875" y="3873500"/>
          <p14:tracePt t="45572" x="2555875" y="3925888"/>
          <p14:tracePt t="45580" x="2590800" y="3960813"/>
          <p14:tracePt t="45588" x="2617788" y="3970338"/>
          <p14:tracePt t="45596" x="2660650" y="3970338"/>
          <p14:tracePt t="45604" x="2713038" y="3970338"/>
          <p14:tracePt t="45613" x="2792413" y="3952875"/>
          <p14:tracePt t="45620" x="2852738" y="3900488"/>
          <p14:tracePt t="45629" x="2905125" y="3848100"/>
          <p14:tracePt t="45636" x="2967038" y="3803650"/>
          <p14:tracePt t="45646" x="2992438" y="3760788"/>
          <p14:tracePt t="45652" x="3027363" y="3716338"/>
          <p14:tracePt t="45663" x="3027363" y="3690938"/>
          <p14:tracePt t="45724" x="3009900" y="3690938"/>
          <p14:tracePt t="45732" x="2967038" y="3743325"/>
          <p14:tracePt t="45740" x="2949575" y="3795713"/>
          <p14:tracePt t="45748" x="2940050" y="3865563"/>
          <p14:tracePt t="45756" x="2940050" y="3917950"/>
          <p14:tracePt t="45764" x="2940050" y="3978275"/>
          <p14:tracePt t="45772" x="2940050" y="4040188"/>
          <p14:tracePt t="45780" x="2940050" y="4092575"/>
          <p14:tracePt t="45788" x="2984500" y="4144963"/>
          <p14:tracePt t="45797" x="3019425" y="4187825"/>
          <p14:tracePt t="45804" x="3062288" y="4197350"/>
          <p14:tracePt t="45813" x="3114675" y="4232275"/>
          <p14:tracePt t="45820" x="3159125" y="4232275"/>
          <p14:tracePt t="45829" x="3201988" y="4232275"/>
          <p14:tracePt t="45836" x="3246438" y="4232275"/>
          <p14:tracePt t="45846" x="3254375" y="4232275"/>
          <p14:tracePt t="45852" x="3289300" y="4232275"/>
          <p14:tracePt t="45868" x="3298825" y="4232275"/>
          <p14:tracePt t="45957" x="3289300" y="4257675"/>
          <p14:tracePt t="45964" x="3271838" y="4257675"/>
          <p14:tracePt t="45972" x="3254375" y="4267200"/>
        </p14:tracePtLst>
      </p14:laserTraceLst>
    </p:ext>
  </p:extLs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EFAE54F4-81C9-CC31-8FA0-21614082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4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E3B5BAFE-E7AB-6DDD-4282-C352A1AA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6473825"/>
            <a:ext cx="2214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>
                <a:solidFill>
                  <a:schemeClr val="accent2"/>
                </a:solidFill>
                <a:latin typeface="Verdana" panose="020B0604030504040204" pitchFamily="34" charset="0"/>
              </a:rPr>
              <a:t>από Misha Rahman</a:t>
            </a:r>
            <a:r>
              <a:rPr lang="en-US" altLang="el-GR" sz="900" b="1">
                <a:solidFill>
                  <a:schemeClr val="accent2"/>
                </a:solidFill>
                <a:latin typeface="Verdana" panose="020B0604030504040204" pitchFamily="34" charset="0"/>
              </a:rPr>
              <a:t>, PhD</a:t>
            </a:r>
            <a:endParaRPr lang="el-GR" altLang="el-GR" sz="9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900" b="1">
                <a:solidFill>
                  <a:schemeClr val="accent2"/>
                </a:solidFill>
                <a:latin typeface="Verdana" panose="020B0604030504040204" pitchFamily="34" charset="0"/>
              </a:rPr>
              <a:t>Introduction to Flow Cytometry</a:t>
            </a:r>
            <a:endParaRPr lang="el-GR" altLang="el-GR" sz="9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AB03246D-9DC8-2740-D799-F2C57960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0"/>
            <a:ext cx="297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solidFill>
                  <a:schemeClr val="accent2"/>
                </a:solidFill>
                <a:latin typeface="Verdana" panose="020B0604030504040204" pitchFamily="34" charset="0"/>
              </a:rPr>
              <a:t>Μήκος κύματος</a:t>
            </a: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159A4C5E-CB01-33D9-2D44-4CAD16F1E8A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19137" y="2395537"/>
            <a:ext cx="2597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chemeClr val="accent2"/>
                </a:solidFill>
                <a:latin typeface="Verdana" panose="020B0604030504040204" pitchFamily="34" charset="0"/>
              </a:rPr>
              <a:t>Ένταση φθορισμού</a:t>
            </a:r>
          </a:p>
        </p:txBody>
      </p:sp>
      <p:sp>
        <p:nvSpPr>
          <p:cNvPr id="87046" name="Oval 6">
            <a:extLst>
              <a:ext uri="{FF2B5EF4-FFF2-40B4-BE49-F238E27FC236}">
                <a16:creationId xmlns:a16="http://schemas.microsoft.com/office/drawing/2014/main" id="{C557A9D6-705E-ACB8-494B-09A5B84E5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98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47" name="Oval 7">
            <a:extLst>
              <a:ext uri="{FF2B5EF4-FFF2-40B4-BE49-F238E27FC236}">
                <a16:creationId xmlns:a16="http://schemas.microsoft.com/office/drawing/2014/main" id="{E1FABA8D-CD37-46CD-E908-1811FF19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57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48" name="Oval 8">
            <a:extLst>
              <a:ext uri="{FF2B5EF4-FFF2-40B4-BE49-F238E27FC236}">
                <a16:creationId xmlns:a16="http://schemas.microsoft.com/office/drawing/2014/main" id="{745E6BF7-3157-EBD7-1CE9-FC7AD1A8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98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49" name="Oval 9">
            <a:extLst>
              <a:ext uri="{FF2B5EF4-FFF2-40B4-BE49-F238E27FC236}">
                <a16:creationId xmlns:a16="http://schemas.microsoft.com/office/drawing/2014/main" id="{A3730DCF-5B76-7647-0E5A-74CE2C5C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50" name="Oval 10">
            <a:extLst>
              <a:ext uri="{FF2B5EF4-FFF2-40B4-BE49-F238E27FC236}">
                <a16:creationId xmlns:a16="http://schemas.microsoft.com/office/drawing/2014/main" id="{9D2BD928-6FA7-0D7D-26A9-2974837FD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51" name="Oval 11">
            <a:extLst>
              <a:ext uri="{FF2B5EF4-FFF2-40B4-BE49-F238E27FC236}">
                <a16:creationId xmlns:a16="http://schemas.microsoft.com/office/drawing/2014/main" id="{FBCAD0BC-5F77-E70E-0873-4D12A443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28600" cy="228600"/>
          </a:xfrm>
          <a:prstGeom prst="ellipse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52" name="Line 12">
            <a:extLst>
              <a:ext uri="{FF2B5EF4-FFF2-40B4-BE49-F238E27FC236}">
                <a16:creationId xmlns:a16="http://schemas.microsoft.com/office/drawing/2014/main" id="{CC59CFF8-ABF7-B21F-F924-4001B5D3B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648200"/>
            <a:ext cx="0" cy="1905000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87053" name="Line 13">
            <a:extLst>
              <a:ext uri="{FF2B5EF4-FFF2-40B4-BE49-F238E27FC236}">
                <a16:creationId xmlns:a16="http://schemas.microsoft.com/office/drawing/2014/main" id="{3CADC27C-1288-2D8A-84AC-32BE0F8BCC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6553200"/>
            <a:ext cx="2895600" cy="0"/>
          </a:xfrm>
          <a:prstGeom prst="line">
            <a:avLst/>
          </a:prstGeom>
          <a:noFill/>
          <a:ln w="63500">
            <a:solidFill>
              <a:srgbClr val="FF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2046" name="Oval 14">
            <a:extLst>
              <a:ext uri="{FF2B5EF4-FFF2-40B4-BE49-F238E27FC236}">
                <a16:creationId xmlns:a16="http://schemas.microsoft.com/office/drawing/2014/main" id="{B2C6E855-AFF0-764B-41FC-D3F29CD9D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76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2047" name="Oval 15">
            <a:extLst>
              <a:ext uri="{FF2B5EF4-FFF2-40B4-BE49-F238E27FC236}">
                <a16:creationId xmlns:a16="http://schemas.microsoft.com/office/drawing/2014/main" id="{4BBA5157-CCA2-BEA1-6D8F-E5520C8A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4864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2048" name="Oval 16">
            <a:extLst>
              <a:ext uri="{FF2B5EF4-FFF2-40B4-BE49-F238E27FC236}">
                <a16:creationId xmlns:a16="http://schemas.microsoft.com/office/drawing/2014/main" id="{795D33DC-D112-47AF-8C55-3D5E2D85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15000"/>
            <a:ext cx="228600" cy="228600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2049" name="Oval 17">
            <a:extLst>
              <a:ext uri="{FF2B5EF4-FFF2-40B4-BE49-F238E27FC236}">
                <a16:creationId xmlns:a16="http://schemas.microsoft.com/office/drawing/2014/main" id="{B93A4BC0-4821-4C76-A0B1-48A28ED37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741863"/>
            <a:ext cx="685800" cy="647700"/>
          </a:xfrm>
          <a:prstGeom prst="ellipse">
            <a:avLst/>
          </a:pr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2050" name="Oval 18">
            <a:extLst>
              <a:ext uri="{FF2B5EF4-FFF2-40B4-BE49-F238E27FC236}">
                <a16:creationId xmlns:a16="http://schemas.microsoft.com/office/drawing/2014/main" id="{9B9EC6EA-0B93-FAEE-8EFD-7B49A606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566738" cy="500063"/>
          </a:xfrm>
          <a:prstGeom prst="ellipse">
            <a:avLst/>
          </a:prstGeom>
          <a:gradFill rotWithShape="1">
            <a:gsLst>
              <a:gs pos="0">
                <a:srgbClr val="AC00A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72051" name="Oval 19">
            <a:extLst>
              <a:ext uri="{FF2B5EF4-FFF2-40B4-BE49-F238E27FC236}">
                <a16:creationId xmlns:a16="http://schemas.microsoft.com/office/drawing/2014/main" id="{960A7E48-5FA7-B9E6-F695-F60EF2606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7060" name="Text Box 20">
            <a:extLst>
              <a:ext uri="{FF2B5EF4-FFF2-40B4-BE49-F238E27FC236}">
                <a16:creationId xmlns:a16="http://schemas.microsoft.com/office/drawing/2014/main" id="{F3D33806-CF1D-563A-17AE-0291EBE4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0"/>
            <a:ext cx="420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Verdana" panose="020B0604030504040204" pitchFamily="34" charset="0"/>
              </a:rPr>
              <a:t>Αντιστάθμιση φθοριοχρωμάτων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accent2"/>
                </a:solidFill>
                <a:latin typeface="Verdana" panose="020B0604030504040204" pitchFamily="34" charset="0"/>
              </a:rPr>
              <a:t>(compensation)</a:t>
            </a:r>
            <a:endParaRPr lang="el-GR" altLang="el-GR" sz="1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6"/>
    </mc:Choice>
    <mc:Fallback xmlns="">
      <p:transition spd="slow" advTm="20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0.06659 " pathEditMode="relative" ptsTypes="AA">
                                      <p:cBhvr>
                                        <p:cTn id="6" dur="2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0.06659 " pathEditMode="relative" ptsTypes="AA">
                                      <p:cBhvr>
                                        <p:cTn id="8" dur="20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0.06659 " pathEditMode="relative" ptsTypes="AA">
                                      <p:cBhvr>
                                        <p:cTn id="10" dur="2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 animBg="1"/>
      <p:bldP spid="172047" grpId="0" animBg="1"/>
      <p:bldP spid="172048" grpId="0" animBg="1"/>
      <p:bldP spid="172049" grpId="0" animBg="1"/>
      <p:bldP spid="172050" grpId="0" animBg="1"/>
      <p:bldP spid="17205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343F3633-28D3-B4D8-16C1-27035FD4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>
            <a:extLst>
              <a:ext uri="{FF2B5EF4-FFF2-40B4-BE49-F238E27FC236}">
                <a16:creationId xmlns:a16="http://schemas.microsoft.com/office/drawing/2014/main" id="{B5B0647F-679B-72A5-8D6E-C0F8F54E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5888"/>
            <a:ext cx="43148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Picture 4">
            <a:extLst>
              <a:ext uri="{FF2B5EF4-FFF2-40B4-BE49-F238E27FC236}">
                <a16:creationId xmlns:a16="http://schemas.microsoft.com/office/drawing/2014/main" id="{5EC9A06C-ED7A-2889-7416-BA148989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3810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"/>
    </mc:Choice>
    <mc:Fallback xmlns="">
      <p:transition spd="slow" advTm="2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90" x="3201988" y="4267200"/>
          <p14:tracePt t="1397" x="3027363" y="4267200"/>
          <p14:tracePt t="1405" x="2747963" y="4162425"/>
          <p14:tracePt t="1414" x="2425700" y="4057650"/>
          <p14:tracePt t="1421" x="2033588" y="3952875"/>
          <p14:tracePt t="1431" x="1587500" y="3838575"/>
          <p14:tracePt t="1437" x="1168400" y="3751263"/>
          <p14:tracePt t="1446" x="785813" y="3690938"/>
          <p14:tracePt t="1453" x="427038" y="3638550"/>
          <p14:tracePt t="1462" x="209550" y="3533775"/>
          <p14:tracePt t="1469" x="69850" y="3421063"/>
          <p14:tracePt t="1861" x="217488" y="2705100"/>
          <p14:tracePt t="1869" x="357188" y="2774950"/>
          <p14:tracePt t="1879" x="479425" y="2827338"/>
          <p14:tracePt t="1885" x="611188" y="2879725"/>
          <p14:tracePt t="1895" x="750888" y="2949575"/>
          <p14:tracePt t="1901" x="855663" y="3009900"/>
          <p14:tracePt t="1909" x="985838" y="3089275"/>
          <p14:tracePt t="1917" x="1135063" y="3167063"/>
          <p14:tracePt t="1925" x="1247775" y="3263900"/>
          <p14:tracePt t="1933" x="1370013" y="3368675"/>
          <p14:tracePt t="1942" x="1500188" y="3436938"/>
          <p14:tracePt t="1949" x="1622425" y="3533775"/>
          <p14:tracePt t="1957" x="1727200" y="3629025"/>
          <p14:tracePt t="1965" x="1849438" y="3743325"/>
          <p14:tracePt t="1973" x="1963738" y="3848100"/>
          <p14:tracePt t="1981" x="2068513" y="3960813"/>
          <p14:tracePt t="1989" x="2155825" y="4022725"/>
          <p14:tracePt t="1997" x="2243138" y="4083050"/>
          <p14:tracePt t="2005" x="2286000" y="4127500"/>
          <p14:tracePt t="2013" x="2311400" y="4135438"/>
          <p14:tracePt t="2021" x="2320925" y="4144963"/>
          <p14:tracePt t="2077" x="2328863" y="4144963"/>
          <p14:tracePt t="2095" x="2363788" y="4144963"/>
          <p14:tracePt t="2101" x="2373313" y="4144963"/>
          <p14:tracePt t="2111" x="2425700" y="4144963"/>
          <p14:tracePt t="2117" x="2460625" y="4117975"/>
          <p14:tracePt t="2125" x="2486025" y="4110038"/>
          <p14:tracePt t="2133" x="2530475" y="4100513"/>
          <p14:tracePt t="2141" x="2538413" y="4075113"/>
          <p14:tracePt t="2157" x="2547938" y="4065588"/>
          <p14:tracePt t="2173" x="2573338" y="4065588"/>
          <p14:tracePt t="2181" x="2590800" y="4065588"/>
          <p14:tracePt t="2189" x="2625725" y="4065588"/>
          <p14:tracePt t="2197" x="2643188" y="4065588"/>
          <p14:tracePt t="2205" x="2678113" y="4065588"/>
          <p14:tracePt t="2213" x="2705100" y="4065588"/>
          <p14:tracePt t="2221" x="2730500" y="4083050"/>
          <p14:tracePt t="2229" x="2757488" y="4092575"/>
          <p14:tracePt t="2237" x="2774950" y="4127500"/>
          <p14:tracePt t="2245" x="2809875" y="4152900"/>
          <p14:tracePt t="2253" x="2809875" y="4170363"/>
          <p14:tracePt t="2269" x="2809875" y="4179888"/>
          <p14:tracePt t="2317" x="2782888" y="4162425"/>
          <p14:tracePt t="2325" x="2740025" y="4127500"/>
          <p14:tracePt t="2333" x="2678113" y="4065588"/>
          <p14:tracePt t="2341" x="2635250" y="4030663"/>
          <p14:tracePt t="2349" x="2573338" y="3995738"/>
          <p14:tracePt t="2357" x="2513013" y="3952875"/>
          <p14:tracePt t="2365" x="2433638" y="3908425"/>
          <p14:tracePt t="2373" x="2373313" y="3890963"/>
          <p14:tracePt t="2381" x="2303463" y="3883025"/>
          <p14:tracePt t="2389" x="2251075" y="3856038"/>
          <p14:tracePt t="2398" x="2208213" y="3856038"/>
          <p14:tracePt t="2405" x="2181225" y="3856038"/>
          <p14:tracePt t="2413" x="2163763" y="3856038"/>
          <p14:tracePt t="2421" x="2155825" y="3856038"/>
          <p14:tracePt t="2429" x="2128838" y="3873500"/>
          <p14:tracePt t="2437" x="2128838" y="3917950"/>
          <p14:tracePt t="2445" x="2128838" y="3970338"/>
          <p14:tracePt t="2454" x="2146300" y="4040188"/>
          <p14:tracePt t="2462" x="2181225" y="4083050"/>
          <p14:tracePt t="2469" x="2208213" y="4127500"/>
          <p14:tracePt t="2478" x="2251075" y="4152900"/>
          <p14:tracePt t="2485" x="2293938" y="4179888"/>
          <p14:tracePt t="2497" x="2328863" y="4187825"/>
          <p14:tracePt t="2501" x="2373313" y="4187825"/>
          <p14:tracePt t="2509" x="2408238" y="4187825"/>
          <p14:tracePt t="2517" x="2443163" y="4187825"/>
          <p14:tracePt t="2526" x="2486025" y="4170363"/>
          <p14:tracePt t="2533" x="2513013" y="4127500"/>
          <p14:tracePt t="2542" x="2538413" y="4075113"/>
          <p14:tracePt t="2549" x="2547938" y="4013200"/>
          <p14:tracePt t="2557" x="2555875" y="3943350"/>
          <p14:tracePt t="2565" x="2555875" y="3848100"/>
          <p14:tracePt t="2573" x="2555875" y="3778250"/>
          <p14:tracePt t="2581" x="2555875" y="3681413"/>
          <p14:tracePt t="2589" x="2468563" y="3586163"/>
          <p14:tracePt t="2597" x="2381250" y="3454400"/>
          <p14:tracePt t="2605" x="2286000" y="3316288"/>
          <p14:tracePt t="2613" x="2163763" y="3141663"/>
          <p14:tracePt t="2621" x="2033588" y="2949575"/>
          <p14:tracePt t="2629" x="1893888" y="2809875"/>
          <p14:tracePt t="2637" x="1744663" y="2678113"/>
          <p14:tracePt t="2646" x="1587500" y="2555875"/>
          <p14:tracePt t="2653" x="1439863" y="2460625"/>
          <p14:tracePt t="2663" x="1335088" y="2363788"/>
          <p14:tracePt t="2669" x="1203325" y="2278063"/>
          <p14:tracePt t="2678" x="1117600" y="2243138"/>
          <p14:tracePt t="2685" x="1038225" y="2198688"/>
          <p14:tracePt t="2695" x="960438" y="2190750"/>
          <p14:tracePt t="2701" x="942975" y="2190750"/>
          <p14:tracePt t="2709" x="908050" y="2190750"/>
          <p14:tracePt t="2717" x="898525" y="2190750"/>
          <p14:tracePt t="2729" x="873125" y="2190750"/>
          <p14:tracePt t="2733" x="855663" y="2190750"/>
          <p14:tracePt t="2741" x="828675" y="2190750"/>
          <p14:tracePt t="2749" x="803275" y="2190750"/>
          <p14:tracePt t="2757" x="768350" y="2216150"/>
          <p14:tracePt t="2765" x="733425" y="2260600"/>
          <p14:tracePt t="2773" x="698500" y="2311400"/>
          <p14:tracePt t="2781" x="654050" y="2363788"/>
          <p14:tracePt t="2789" x="628650" y="2425700"/>
          <p14:tracePt t="2797" x="593725" y="2478088"/>
          <p14:tracePt t="2805" x="558800" y="2513013"/>
          <p14:tracePt t="2813" x="541338" y="2565400"/>
          <p14:tracePt t="2829" x="523875" y="2573338"/>
          <p14:tracePt t="2869" x="541338" y="2538413"/>
          <p14:tracePt t="2878" x="576263" y="2468563"/>
          <p14:tracePt t="2885" x="593725" y="2381250"/>
          <p14:tracePt t="2895" x="619125" y="2311400"/>
          <p14:tracePt t="2901" x="628650" y="2225675"/>
          <p14:tracePt t="2912" x="628650" y="2155825"/>
          <p14:tracePt t="2917" x="628650" y="2093913"/>
          <p14:tracePt t="2925" x="628650" y="2016125"/>
          <p14:tracePt t="2933" x="601663" y="1981200"/>
          <p14:tracePt t="2941" x="566738" y="1936750"/>
          <p14:tracePt t="2949" x="541338" y="1919288"/>
          <p14:tracePt t="2957" x="506413" y="1893888"/>
          <p14:tracePt t="2965" x="496888" y="1893888"/>
          <p14:tracePt t="2972" x="461963" y="1893888"/>
          <p14:tracePt t="2980" x="436563" y="1893888"/>
          <p14:tracePt t="2988" x="392113" y="1901825"/>
          <p14:tracePt t="2996" x="374650" y="1946275"/>
          <p14:tracePt t="3004" x="349250" y="2041525"/>
          <p14:tracePt t="3012" x="339725" y="2120900"/>
          <p14:tracePt t="3020" x="331788" y="2225675"/>
          <p14:tracePt t="3028" x="331788" y="2320925"/>
          <p14:tracePt t="3036" x="331788" y="2408238"/>
          <p14:tracePt t="3044" x="357188" y="2486025"/>
          <p14:tracePt t="3052" x="409575" y="2555875"/>
          <p14:tracePt t="3060" x="461963" y="2573338"/>
          <p14:tracePt t="3068" x="523875" y="2600325"/>
          <p14:tracePt t="3077" x="584200" y="2600325"/>
          <p14:tracePt t="3084" x="663575" y="2600325"/>
          <p14:tracePt t="3094" x="706438" y="2590800"/>
          <p14:tracePt t="3101" x="785813" y="2530475"/>
          <p14:tracePt t="3111" x="828675" y="2460625"/>
          <p14:tracePt t="3116" x="855663" y="2381250"/>
          <p14:tracePt t="3125" x="890588" y="2320925"/>
          <p14:tracePt t="3132" x="898525" y="2251075"/>
          <p14:tracePt t="3140" x="898525" y="2190750"/>
          <p14:tracePt t="3149" x="898525" y="2120900"/>
          <p14:tracePt t="3156" x="898525" y="2076450"/>
          <p14:tracePt t="3165" x="898525" y="2051050"/>
          <p14:tracePt t="3172" x="890588" y="2016125"/>
          <p14:tracePt t="3181" x="863600" y="1989138"/>
          <p14:tracePt t="3196" x="846138" y="1981200"/>
          <p14:tracePt t="3204" x="785813" y="1981200"/>
          <p14:tracePt t="3212" x="768350" y="1981200"/>
          <p14:tracePt t="3220" x="723900" y="1998663"/>
          <p14:tracePt t="3228" x="698500" y="2051050"/>
          <p14:tracePt t="3236" x="681038" y="2103438"/>
          <p14:tracePt t="3244" x="671513" y="2173288"/>
          <p14:tracePt t="3252" x="671513" y="2225675"/>
          <p14:tracePt t="3260" x="671513" y="2278063"/>
          <p14:tracePt t="3269" x="671513" y="2311400"/>
          <p14:tracePt t="3277" x="671513" y="2346325"/>
          <p14:tracePt t="3284" x="698500" y="2355850"/>
          <p14:tracePt t="3293" x="723900" y="2381250"/>
          <p14:tracePt t="3300" x="768350" y="2381250"/>
          <p14:tracePt t="3310" x="803275" y="2381250"/>
          <p14:tracePt t="3316" x="846138" y="2373313"/>
          <p14:tracePt t="3324" x="881063" y="2355850"/>
          <p14:tracePt t="3332" x="915988" y="2311400"/>
          <p14:tracePt t="3340" x="925513" y="2268538"/>
          <p14:tracePt t="3348" x="942975" y="2208213"/>
          <p14:tracePt t="3356" x="942975" y="2163763"/>
          <p14:tracePt t="3364" x="942975" y="2120900"/>
          <p14:tracePt t="3372" x="942975" y="2103438"/>
          <p14:tracePt t="3380" x="942975" y="2068513"/>
          <p14:tracePt t="3388" x="942975" y="2058988"/>
          <p14:tracePt t="3396" x="942975" y="2033588"/>
          <p14:tracePt t="3420" x="933450" y="2033588"/>
          <p14:tracePt t="3428" x="915988" y="2033588"/>
          <p14:tracePt t="3436" x="908050" y="2033588"/>
          <p14:tracePt t="3444" x="898525" y="2033588"/>
          <p14:tracePt t="3452" x="873125" y="2041525"/>
          <p14:tracePt t="3460" x="863600" y="2093913"/>
          <p14:tracePt t="3468" x="846138" y="2163763"/>
          <p14:tracePt t="3477" x="828675" y="2225675"/>
          <p14:tracePt t="3484" x="828675" y="2303463"/>
          <p14:tracePt t="3493" x="828675" y="2390775"/>
          <p14:tracePt t="3500" x="828675" y="2468563"/>
          <p14:tracePt t="3510" x="838200" y="2538413"/>
          <p14:tracePt t="3516" x="873125" y="2617788"/>
          <p14:tracePt t="3524" x="898525" y="2713038"/>
          <p14:tracePt t="3532" x="925513" y="2774950"/>
          <p14:tracePt t="3540" x="960438" y="2827338"/>
          <p14:tracePt t="3548" x="985838" y="2879725"/>
          <p14:tracePt t="3556" x="1020763" y="2932113"/>
          <p14:tracePt t="3564" x="1055688" y="2992438"/>
          <p14:tracePt t="3572" x="1073150" y="3036888"/>
          <p14:tracePt t="3580" x="1135063" y="3097213"/>
          <p14:tracePt t="3588" x="1160463" y="3141663"/>
          <p14:tracePt t="3596" x="1195388" y="3194050"/>
          <p14:tracePt t="3604" x="1238250" y="3236913"/>
          <p14:tracePt t="3612" x="1273175" y="3298825"/>
          <p14:tracePt t="3620" x="1317625" y="3341688"/>
          <p14:tracePt t="3628" x="1352550" y="3403600"/>
          <p14:tracePt t="3636" x="1404938" y="3481388"/>
          <p14:tracePt t="3644" x="1439863" y="3559175"/>
          <p14:tracePt t="3652" x="1457325" y="3629025"/>
          <p14:tracePt t="3660" x="1492250" y="3716338"/>
          <p14:tracePt t="3668" x="1527175" y="3795713"/>
          <p14:tracePt t="3677" x="1570038" y="3873500"/>
          <p14:tracePt t="3684" x="1579563" y="3935413"/>
          <p14:tracePt t="3695" x="1622425" y="4005263"/>
          <p14:tracePt t="3700" x="1631950" y="4057650"/>
          <p14:tracePt t="3710" x="1666875" y="4100513"/>
          <p14:tracePt t="3716" x="1666875" y="4144963"/>
          <p14:tracePt t="3725" x="1674813" y="4179888"/>
          <p14:tracePt t="3733" x="1674813" y="4197350"/>
          <p14:tracePt t="3741" x="1684338" y="4214813"/>
          <p14:tracePt t="3797" x="1719263" y="4214813"/>
          <p14:tracePt t="3805" x="1762125" y="4214813"/>
          <p14:tracePt t="3813" x="1771650" y="4214813"/>
          <p14:tracePt t="3973" x="1831975" y="4214813"/>
          <p14:tracePt t="3981" x="1876425" y="4205288"/>
          <p14:tracePt t="3989" x="1928813" y="4170363"/>
          <p14:tracePt t="3997" x="1936750" y="4162425"/>
          <p14:tracePt t="4005" x="1963738" y="4152900"/>
          <p14:tracePt t="4013" x="1989138" y="4144963"/>
          <p14:tracePt t="4021" x="2006600" y="4117975"/>
          <p14:tracePt t="4029" x="2006600" y="4110038"/>
          <p14:tracePt t="4037" x="2016125" y="4065588"/>
          <p14:tracePt t="4045" x="2033588" y="4013200"/>
          <p14:tracePt t="4053" x="2033588" y="3952875"/>
          <p14:tracePt t="4061" x="2051050" y="3900488"/>
          <p14:tracePt t="4069" x="2058988" y="3838575"/>
          <p14:tracePt t="4078" x="2068513" y="3760788"/>
          <p14:tracePt t="4085" x="2111375" y="3708400"/>
          <p14:tracePt t="4095" x="2155825" y="3638550"/>
          <p14:tracePt t="4101" x="2208213" y="3586163"/>
          <p14:tracePt t="4111" x="2286000" y="3533775"/>
          <p14:tracePt t="4117" x="2355850" y="3498850"/>
          <p14:tracePt t="4125" x="2398713" y="3454400"/>
          <p14:tracePt t="4133" x="2451100" y="3403600"/>
          <p14:tracePt t="4142" x="2495550" y="3368675"/>
          <p14:tracePt t="4149" x="2503488" y="3333750"/>
          <p14:tracePt t="4157" x="2538413" y="3289300"/>
          <p14:tracePt t="4165" x="2547938" y="3281363"/>
          <p14:tracePt t="4173" x="2555875" y="3254375"/>
          <p14:tracePt t="4181" x="2582863" y="3228975"/>
          <p14:tracePt t="4189" x="2590800" y="3201988"/>
          <p14:tracePt t="4197" x="2590800" y="3184525"/>
          <p14:tracePt t="4205" x="2590800" y="3141663"/>
          <p14:tracePt t="4213" x="2590800" y="3106738"/>
          <p14:tracePt t="4221" x="2600325" y="3054350"/>
          <p14:tracePt t="4229" x="2600325" y="3019425"/>
          <p14:tracePt t="4237" x="2600325" y="2974975"/>
          <p14:tracePt t="4244" x="2600325" y="2922588"/>
          <p14:tracePt t="4253" x="2617788" y="2879725"/>
          <p14:tracePt t="4261" x="2617788" y="2817813"/>
          <p14:tracePt t="4269" x="2617788" y="2774950"/>
          <p14:tracePt t="4278" x="2617788" y="2747963"/>
          <p14:tracePt t="4285" x="2635250" y="2705100"/>
          <p14:tracePt t="4295" x="2635250" y="2670175"/>
          <p14:tracePt t="4301" x="2635250" y="2643188"/>
          <p14:tracePt t="4311" x="2635250" y="2617788"/>
          <p14:tracePt t="4317" x="2635250" y="2582863"/>
          <p14:tracePt t="4326" x="2635250" y="2555875"/>
          <p14:tracePt t="4333" x="2635250" y="2538413"/>
          <p14:tracePt t="4342" x="2635250" y="2503488"/>
          <p14:tracePt t="4349" x="2635250" y="2495550"/>
          <p14:tracePt t="4357" x="2635250" y="2468563"/>
          <p14:tracePt t="4373" x="2635250" y="2451100"/>
          <p14:tracePt t="4397" x="2635250" y="2425700"/>
          <p14:tracePt t="4445" x="2617788" y="2398713"/>
          <p14:tracePt t="4461" x="2617788" y="2381250"/>
          <p14:tracePt t="4469" x="2617788" y="2373313"/>
          <p14:tracePt t="4477" x="2617788" y="2363788"/>
          <p14:tracePt t="4485" x="2617788" y="2328863"/>
          <p14:tracePt t="4495" x="2617788" y="2311400"/>
          <p14:tracePt t="4501" x="2617788" y="2286000"/>
          <p14:tracePt t="4511" x="2635250" y="2243138"/>
          <p14:tracePt t="4517" x="2678113" y="2208213"/>
          <p14:tracePt t="4529" x="2730500" y="2163763"/>
          <p14:tracePt t="4533" x="2800350" y="2146300"/>
          <p14:tracePt t="4541" x="2862263" y="2103438"/>
          <p14:tracePt t="4549" x="2905125" y="2093913"/>
          <p14:tracePt t="4557" x="2974975" y="2033588"/>
          <p14:tracePt t="4565" x="3027363" y="2006600"/>
          <p14:tracePt t="4573" x="3062288" y="1989138"/>
          <p14:tracePt t="4581" x="3079750" y="1981200"/>
          <p14:tracePt t="4685" x="3097213" y="1998663"/>
          <p14:tracePt t="4694" x="3097213" y="2033588"/>
          <p14:tracePt t="4701" x="3071813" y="2076450"/>
          <p14:tracePt t="4711" x="3009900" y="2128838"/>
          <p14:tracePt t="4717" x="2967038" y="2181225"/>
          <p14:tracePt t="4725" x="2914650" y="2225675"/>
          <p14:tracePt t="4733" x="2852738" y="2268538"/>
          <p14:tracePt t="4741" x="2782888" y="2320925"/>
          <p14:tracePt t="4749" x="2740025" y="2381250"/>
          <p14:tracePt t="4757" x="2687638" y="2433638"/>
          <p14:tracePt t="4765" x="2652713" y="2486025"/>
          <p14:tracePt t="4773" x="2608263" y="2530475"/>
          <p14:tracePt t="4781" x="2555875" y="2600325"/>
          <p14:tracePt t="4789" x="2520950" y="2625725"/>
          <p14:tracePt t="4797" x="2478088" y="2670175"/>
          <p14:tracePt t="4805" x="2443163" y="2713038"/>
          <p14:tracePt t="4813" x="2416175" y="2774950"/>
          <p14:tracePt t="4821" x="2398713" y="2782888"/>
          <p14:tracePt t="4828" x="2373313" y="2835275"/>
          <p14:tracePt t="4837" x="2346325" y="2870200"/>
          <p14:tracePt t="4844" x="2338388" y="2887663"/>
          <p14:tracePt t="4853" x="2311400" y="2914650"/>
          <p14:tracePt t="4862" x="2293938" y="2949575"/>
          <p14:tracePt t="4869" x="2268538" y="2992438"/>
          <p14:tracePt t="4878" x="2260600" y="3001963"/>
          <p14:tracePt t="4885" x="2216150" y="3009900"/>
          <p14:tracePt t="4894" x="2208213" y="3044825"/>
          <p14:tracePt t="4901" x="2181225" y="3062288"/>
          <p14:tracePt t="4917" x="2181225" y="3079750"/>
          <p14:tracePt t="5007" x="2208213" y="3027363"/>
          <p14:tracePt t="5013" x="2243138" y="2984500"/>
          <p14:tracePt t="5021" x="2293938" y="2932113"/>
          <p14:tracePt t="5030" x="2373313" y="2852738"/>
          <p14:tracePt t="5037" x="2451100" y="2792413"/>
          <p14:tracePt t="5046" x="2547938" y="2730500"/>
          <p14:tracePt t="5053" x="2660650" y="2643188"/>
          <p14:tracePt t="5063" x="2722563" y="2582863"/>
          <p14:tracePt t="5069" x="2800350" y="2503488"/>
          <p14:tracePt t="5077" x="2879725" y="2443163"/>
          <p14:tracePt t="5085" x="2932113" y="2381250"/>
          <p14:tracePt t="5095" x="2974975" y="2355850"/>
          <p14:tracePt t="5101" x="3009900" y="2320925"/>
          <p14:tracePt t="5111" x="3019425" y="2311400"/>
          <p14:tracePt t="5117" x="3027363" y="2293938"/>
          <p14:tracePt t="5205" x="3027363" y="2338388"/>
          <p14:tracePt t="5213" x="2992438" y="2363788"/>
          <p14:tracePt t="5221" x="2922588" y="2398713"/>
          <p14:tracePt t="5229" x="2852738" y="2451100"/>
          <p14:tracePt t="5237" x="2782888" y="2513013"/>
          <p14:tracePt t="5245" x="2687638" y="2565400"/>
          <p14:tracePt t="5253" x="2600325" y="2617788"/>
          <p14:tracePt t="5261" x="2503488" y="2670175"/>
          <p14:tracePt t="5269" x="2425700" y="2730500"/>
          <p14:tracePt t="5277" x="2346325" y="2774950"/>
          <p14:tracePt t="5285" x="2268538" y="2827338"/>
          <p14:tracePt t="5295" x="2216150" y="2870200"/>
          <p14:tracePt t="5301" x="2173288" y="2905125"/>
          <p14:tracePt t="5311" x="2138363" y="2914650"/>
          <p14:tracePt t="5317" x="2138363" y="2922588"/>
          <p14:tracePt t="5325" x="2128838" y="2932113"/>
          <p14:tracePt t="5487" x="2138363" y="2932113"/>
          <p14:tracePt t="5509" x="2146300" y="2932113"/>
          <p14:tracePt t="5621" x="2138363" y="2932113"/>
          <p14:tracePt t="5629" x="2093913" y="2949575"/>
          <p14:tracePt t="5637" x="2068513" y="2974975"/>
          <p14:tracePt t="5645" x="2041525" y="2974975"/>
          <p14:tracePt t="5653" x="2024063" y="3001963"/>
          <p14:tracePt t="5661" x="1989138" y="3009900"/>
          <p14:tracePt t="5669" x="1954213" y="3044825"/>
          <p14:tracePt t="5678" x="1936750" y="3054350"/>
          <p14:tracePt t="5685" x="1911350" y="3089275"/>
          <p14:tracePt t="5694" x="1911350" y="3097213"/>
          <p14:tracePt t="5701" x="1901825" y="3132138"/>
          <p14:tracePt t="5711" x="1876425" y="3167063"/>
          <p14:tracePt t="5729" x="1866900" y="3236913"/>
          <p14:tracePt t="5733" x="1866900" y="3271838"/>
          <p14:tracePt t="5741" x="1866900" y="3316288"/>
          <p14:tracePt t="5749" x="1866900" y="3351213"/>
          <p14:tracePt t="5757" x="1866900" y="3386138"/>
          <p14:tracePt t="5765" x="1866900" y="3429000"/>
          <p14:tracePt t="5773" x="1858963" y="3454400"/>
          <p14:tracePt t="5781" x="1858963" y="3489325"/>
          <p14:tracePt t="5789" x="1849438" y="3524250"/>
          <p14:tracePt t="5797" x="1849438" y="3533775"/>
          <p14:tracePt t="5805" x="1849438" y="3568700"/>
          <p14:tracePt t="5813" x="1831975" y="3586163"/>
          <p14:tracePt t="5821" x="1824038" y="3603625"/>
          <p14:tracePt t="5885" x="1814513" y="3603625"/>
          <p14:tracePt t="5894" x="1806575" y="3603625"/>
          <p14:tracePt t="5901" x="1771650" y="3559175"/>
          <p14:tracePt t="5910" x="1771650" y="3463925"/>
          <p14:tracePt t="5917" x="1771650" y="3368675"/>
          <p14:tracePt t="5928" x="1789113" y="3246438"/>
          <p14:tracePt t="5933" x="1841500" y="3124200"/>
          <p14:tracePt t="5942" x="1901825" y="3019425"/>
          <p14:tracePt t="5949" x="1981200" y="2887663"/>
          <p14:tracePt t="5957" x="2051050" y="2765425"/>
          <p14:tracePt t="5965" x="2120900" y="2635250"/>
          <p14:tracePt t="5973" x="2198688" y="2530475"/>
          <p14:tracePt t="5981" x="2251075" y="2443163"/>
          <p14:tracePt t="5989" x="2293938" y="2363788"/>
          <p14:tracePt t="5997" x="2320925" y="2311400"/>
          <p14:tracePt t="6005" x="2328863" y="2268538"/>
          <p14:tracePt t="6013" x="2328863" y="2233613"/>
          <p14:tracePt t="6021" x="2328863" y="2225675"/>
          <p14:tracePt t="6045" x="2328863" y="2208213"/>
          <p14:tracePt t="6101" x="2311400" y="2198688"/>
          <p14:tracePt t="6112" x="2293938" y="2208213"/>
          <p14:tracePt t="6118" x="2268538" y="2216150"/>
          <p14:tracePt t="6129" x="2251075" y="2216150"/>
          <p14:tracePt t="6134" x="2216150" y="2225675"/>
          <p14:tracePt t="6142" x="2198688" y="2233613"/>
          <p14:tracePt t="6149" x="2163763" y="2251075"/>
          <p14:tracePt t="6156" x="2128838" y="2268538"/>
          <p14:tracePt t="6164" x="2085975" y="2278063"/>
          <p14:tracePt t="6172" x="2051050" y="2278063"/>
          <p14:tracePt t="6180" x="2024063" y="2293938"/>
          <p14:tracePt t="6188" x="1989138" y="2293938"/>
          <p14:tracePt t="6196" x="1936750" y="2293938"/>
          <p14:tracePt t="6205" x="1876425" y="2293938"/>
          <p14:tracePt t="6212" x="1824038" y="2303463"/>
          <p14:tracePt t="6221" x="1806575" y="2303463"/>
          <p14:tracePt t="6229" x="1779588" y="2303463"/>
          <p14:tracePt t="6244" x="1771650" y="2303463"/>
          <p14:tracePt t="6324" x="1771650" y="2278063"/>
          <p14:tracePt t="6332" x="1789113" y="2268538"/>
          <p14:tracePt t="6340" x="1841500" y="2225675"/>
          <p14:tracePt t="6348" x="1884363" y="2190750"/>
          <p14:tracePt t="6356" x="1919288" y="2155825"/>
          <p14:tracePt t="6364" x="1963738" y="2111375"/>
          <p14:tracePt t="6372" x="1989138" y="2093913"/>
          <p14:tracePt t="6381" x="2024063" y="2058988"/>
          <p14:tracePt t="6388" x="2058988" y="2033588"/>
          <p14:tracePt t="6396" x="2076450" y="2006600"/>
          <p14:tracePt t="6404" x="2103438" y="1981200"/>
          <p14:tracePt t="6412" x="2120900" y="1963738"/>
          <p14:tracePt t="6420" x="2138363" y="1936750"/>
          <p14:tracePt t="6428" x="2146300" y="1928813"/>
          <p14:tracePt t="6436" x="2155825" y="1901825"/>
          <p14:tracePt t="6444" x="2163763" y="1893888"/>
          <p14:tracePt t="6452" x="2163763" y="1884363"/>
          <p14:tracePt t="6460" x="2163763" y="1876425"/>
          <p14:tracePt t="6468" x="2181225" y="1858963"/>
          <p14:tracePt t="6476" x="2181225" y="1849438"/>
          <p14:tracePt t="6484" x="2181225" y="1841500"/>
          <p14:tracePt t="6492" x="2181225" y="1831975"/>
          <p14:tracePt t="6500" x="2190750" y="1814513"/>
          <p14:tracePt t="6516" x="2198688" y="1806575"/>
          <p14:tracePt t="6573" x="2198688" y="1789113"/>
          <p14:tracePt t="6580" x="2208213" y="1771650"/>
          <p14:tracePt t="6588" x="2225675" y="1762125"/>
          <p14:tracePt t="6597" x="2233613" y="1754188"/>
          <p14:tracePt t="6605" x="2251075" y="1719263"/>
          <p14:tracePt t="6612" x="2251075" y="1709738"/>
          <p14:tracePt t="6620" x="2278063" y="1674813"/>
          <p14:tracePt t="6629" x="2311400" y="1639888"/>
          <p14:tracePt t="6636" x="2320925" y="1622425"/>
          <p14:tracePt t="6645" x="2328863" y="1597025"/>
          <p14:tracePt t="6652" x="2338388" y="1587500"/>
          <p14:tracePt t="6660" x="2338388" y="1579563"/>
          <p14:tracePt t="6669" x="2338388" y="1570038"/>
          <p14:tracePt t="6781" x="2338388" y="1579563"/>
          <p14:tracePt t="6789" x="2311400" y="1639888"/>
          <p14:tracePt t="6797" x="2293938" y="1657350"/>
          <p14:tracePt t="6805" x="2260600" y="1701800"/>
          <p14:tracePt t="6813" x="2243138" y="1736725"/>
          <p14:tracePt t="6821" x="2225675" y="1779588"/>
          <p14:tracePt t="6829" x="2208213" y="1797050"/>
          <p14:tracePt t="6837" x="2181225" y="1824038"/>
          <p14:tracePt t="6845" x="2173288" y="1841500"/>
          <p14:tracePt t="6853" x="2163763" y="1866900"/>
          <p14:tracePt t="6862" x="2138363" y="1884363"/>
          <p14:tracePt t="6869" x="2128838" y="1901825"/>
          <p14:tracePt t="6877" x="2120900" y="1911350"/>
          <p14:tracePt t="6894" x="2085975" y="1928813"/>
          <p14:tracePt t="6901" x="2076450" y="1946275"/>
          <p14:tracePt t="6911" x="2068513" y="1954213"/>
          <p14:tracePt t="6917" x="2051050" y="1963738"/>
          <p14:tracePt t="6928" x="2033588" y="1971675"/>
          <p14:tracePt t="6933" x="2006600" y="1998663"/>
          <p14:tracePt t="6941" x="1989138" y="2006600"/>
          <p14:tracePt t="6957" x="1963738" y="2016125"/>
          <p14:tracePt t="6965" x="1954213" y="2033588"/>
          <p14:tracePt t="6973" x="1946275" y="2051050"/>
          <p14:tracePt t="6981" x="1936750" y="2058988"/>
          <p14:tracePt t="6989" x="1911350" y="2076450"/>
          <p14:tracePt t="6997" x="1901825" y="2085975"/>
          <p14:tracePt t="7013" x="1876425" y="2120900"/>
          <p14:tracePt t="7029" x="1866900" y="2128838"/>
          <p14:tracePt t="7045" x="1858963" y="2163763"/>
          <p14:tracePt t="7053" x="1849438" y="2173288"/>
          <p14:tracePt t="7061" x="1824038" y="2208213"/>
          <p14:tracePt t="7069" x="1814513" y="2216150"/>
          <p14:tracePt t="7077" x="1806575" y="2251075"/>
          <p14:tracePt t="7085" x="1789113" y="2268538"/>
          <p14:tracePt t="7094" x="1771650" y="2303463"/>
          <p14:tracePt t="7101" x="1762125" y="2311400"/>
          <p14:tracePt t="7111" x="1762125" y="2338388"/>
          <p14:tracePt t="7117" x="1762125" y="2346325"/>
          <p14:tracePt t="7128" x="1744663" y="2381250"/>
          <p14:tracePt t="7133" x="1736725" y="2390775"/>
          <p14:tracePt t="7144" x="1736725" y="2398713"/>
          <p14:tracePt t="7149" x="1736725" y="2425700"/>
          <p14:tracePt t="7157" x="1719263" y="2451100"/>
          <p14:tracePt t="7165" x="1701800" y="2468563"/>
          <p14:tracePt t="7173" x="1692275" y="2486025"/>
          <p14:tracePt t="7181" x="1692275" y="2495550"/>
          <p14:tracePt t="7189" x="1684338" y="2520950"/>
          <p14:tracePt t="7197" x="1684338" y="2530475"/>
          <p14:tracePt t="7302" x="1701800" y="2486025"/>
          <p14:tracePt t="7310" x="1709738" y="2468563"/>
          <p14:tracePt t="7317" x="1719263" y="2451100"/>
          <p14:tracePt t="7327" x="1762125" y="2408238"/>
          <p14:tracePt t="7333" x="1797050" y="2373313"/>
          <p14:tracePt t="7341" x="1814513" y="2355850"/>
          <p14:tracePt t="7349" x="1849438" y="2320925"/>
          <p14:tracePt t="7357" x="1893888" y="2286000"/>
          <p14:tracePt t="7365" x="1919288" y="2251075"/>
          <p14:tracePt t="7373" x="1946275" y="2208213"/>
          <p14:tracePt t="7381" x="1971675" y="2190750"/>
          <p14:tracePt t="7389" x="1989138" y="2163763"/>
          <p14:tracePt t="7397" x="2006600" y="2146300"/>
          <p14:tracePt t="7405" x="2024063" y="2103438"/>
          <p14:tracePt t="7413" x="2051050" y="2076450"/>
          <p14:tracePt t="7421" x="2068513" y="2058988"/>
          <p14:tracePt t="7429" x="2076450" y="2033588"/>
          <p14:tracePt t="7437" x="2103438" y="2016125"/>
          <p14:tracePt t="7445" x="2138363" y="1981200"/>
          <p14:tracePt t="7453" x="2181225" y="1963738"/>
          <p14:tracePt t="7461" x="2225675" y="1928813"/>
          <p14:tracePt t="7469" x="2268538" y="1901825"/>
          <p14:tracePt t="7478" x="2311400" y="1876425"/>
          <p14:tracePt t="7485" x="2355850" y="1858963"/>
          <p14:tracePt t="7493" x="2381250" y="1831975"/>
          <p14:tracePt t="7501" x="2425700" y="1806575"/>
          <p14:tracePt t="7511" x="2460625" y="1789113"/>
          <p14:tracePt t="7517" x="2486025" y="1771650"/>
          <p14:tracePt t="7573" x="2513013" y="1771650"/>
          <p14:tracePt t="7581" x="2538413" y="1789113"/>
          <p14:tracePt t="7589" x="2547938" y="1824038"/>
          <p14:tracePt t="7597" x="2547938" y="1866900"/>
          <p14:tracePt t="7605" x="2555875" y="1928813"/>
          <p14:tracePt t="7613" x="2555875" y="1998663"/>
          <p14:tracePt t="7622" x="2555875" y="2058988"/>
          <p14:tracePt t="7629" x="2555875" y="2093913"/>
          <p14:tracePt t="7637" x="2555875" y="2163763"/>
          <p14:tracePt t="7645" x="2530475" y="2225675"/>
          <p14:tracePt t="7653" x="2513013" y="2268538"/>
          <p14:tracePt t="7661" x="2468563" y="2338388"/>
          <p14:tracePt t="7669" x="2433638" y="2390775"/>
          <p14:tracePt t="7677" x="2390775" y="2443163"/>
          <p14:tracePt t="7685" x="2355850" y="2486025"/>
          <p14:tracePt t="7693" x="2338388" y="2538413"/>
          <p14:tracePt t="7701" x="2303463" y="2565400"/>
          <p14:tracePt t="7711" x="2286000" y="2608263"/>
          <p14:tracePt t="7728" x="2243138" y="2660650"/>
          <p14:tracePt t="7733" x="2225675" y="2687638"/>
          <p14:tracePt t="7749" x="2208213" y="2695575"/>
          <p14:tracePt t="7757" x="2208213" y="2705100"/>
          <p14:tracePt t="7765" x="2198688" y="2713038"/>
          <p14:tracePt t="7781" x="2181225" y="2730500"/>
          <p14:tracePt t="7797" x="2173288" y="2740025"/>
          <p14:tracePt t="7805" x="2173288" y="2747963"/>
          <p14:tracePt t="7813" x="2155825" y="2774950"/>
          <p14:tracePt t="7837" x="2138363" y="2782888"/>
          <p14:tracePt t="7949" x="2163763" y="2782888"/>
          <p14:tracePt t="7957" x="2243138" y="2757488"/>
          <p14:tracePt t="7965" x="2338388" y="2713038"/>
          <p14:tracePt t="7973" x="2398713" y="2678113"/>
          <p14:tracePt t="7981" x="2495550" y="2625725"/>
          <p14:tracePt t="7989" x="2590800" y="2573338"/>
          <p14:tracePt t="7997" x="2678113" y="2513013"/>
          <p14:tracePt t="8005" x="2757488" y="2460625"/>
          <p14:tracePt t="8013" x="2844800" y="2408238"/>
          <p14:tracePt t="8021" x="2897188" y="2363788"/>
          <p14:tracePt t="8029" x="2932113" y="2320925"/>
          <p14:tracePt t="8037" x="2967038" y="2293938"/>
          <p14:tracePt t="8045" x="2974975" y="2286000"/>
          <p14:tracePt t="8053" x="2984500" y="2278063"/>
          <p14:tracePt t="8207" x="2967038" y="2311400"/>
          <p14:tracePt t="8213" x="2949575" y="2346325"/>
          <p14:tracePt t="8221" x="2922588" y="2390775"/>
          <p14:tracePt t="8230" x="2897188" y="2425700"/>
          <p14:tracePt t="8237" x="2852738" y="2451100"/>
          <p14:tracePt t="8246" x="2782888" y="2495550"/>
          <p14:tracePt t="8253" x="2740025" y="2538413"/>
          <p14:tracePt t="8261" x="2678113" y="2582863"/>
          <p14:tracePt t="8269" x="2617788" y="2625725"/>
          <p14:tracePt t="8277" x="2590800" y="2660650"/>
          <p14:tracePt t="8285" x="2520950" y="2713038"/>
          <p14:tracePt t="8294" x="2486025" y="2740025"/>
          <p14:tracePt t="8301" x="2443163" y="2782888"/>
          <p14:tracePt t="8310" x="2425700" y="2792413"/>
          <p14:tracePt t="8317" x="2398713" y="2817813"/>
          <p14:tracePt t="8327" x="2398713" y="2827338"/>
          <p14:tracePt t="8333" x="2390775" y="2835275"/>
          <p14:tracePt t="8349" x="2373313" y="2844800"/>
          <p14:tracePt t="8453" x="2373313" y="2862263"/>
          <p14:tracePt t="8485" x="2355850" y="2870200"/>
          <p14:tracePt t="8493" x="2355850" y="2879725"/>
          <p14:tracePt t="8517" x="2346325" y="2905125"/>
          <p14:tracePt t="8573" x="2346325" y="2914650"/>
          <p14:tracePt t="8581" x="2346325" y="2922588"/>
          <p14:tracePt t="8589" x="2346325" y="2949575"/>
          <p14:tracePt t="8597" x="2373313" y="2992438"/>
          <p14:tracePt t="8605" x="2373313" y="3019425"/>
          <p14:tracePt t="8613" x="2398713" y="3054350"/>
          <p14:tracePt t="8621" x="2398713" y="3106738"/>
          <p14:tracePt t="8629" x="2416175" y="3167063"/>
          <p14:tracePt t="8637" x="2443163" y="3219450"/>
          <p14:tracePt t="8645" x="2451100" y="3271838"/>
          <p14:tracePt t="8653" x="2468563" y="3324225"/>
          <p14:tracePt t="8661" x="2495550" y="3403600"/>
          <p14:tracePt t="8669" x="2495550" y="3436938"/>
          <p14:tracePt t="8677" x="2503488" y="3481388"/>
          <p14:tracePt t="8685" x="2538413" y="3524250"/>
          <p14:tracePt t="8694" x="2538413" y="3541713"/>
          <p14:tracePt t="8701" x="2538413" y="3576638"/>
          <p14:tracePt t="8710" x="2547938" y="3603625"/>
          <p14:tracePt t="10798" x="2600325" y="3603625"/>
          <p14:tracePt t="10807" x="2687638" y="3603625"/>
          <p14:tracePt t="10813" x="2792413" y="3603625"/>
          <p14:tracePt t="10821" x="2897188" y="3603625"/>
          <p14:tracePt t="10829" x="3019425" y="3603625"/>
          <p14:tracePt t="10837" x="3184525" y="3611563"/>
          <p14:tracePt t="10845" x="3359150" y="3611563"/>
          <p14:tracePt t="10853" x="3463925" y="3611563"/>
          <p14:tracePt t="10861" x="3533775" y="3611563"/>
          <p14:tracePt t="10869" x="3576638" y="3611563"/>
          <p14:tracePt t="10876" x="3638550" y="3586163"/>
          <p14:tracePt t="10885" x="3725863" y="3489325"/>
          <p14:tracePt t="10893" x="3795713" y="3359150"/>
          <p14:tracePt t="10901" x="3890963" y="3184525"/>
          <p14:tracePt t="10910" x="3978275" y="2984500"/>
          <p14:tracePt t="10917" x="4075113" y="2765425"/>
          <p14:tracePt t="10927" x="4170363" y="2573338"/>
          <p14:tracePt t="10933" x="4249738" y="2373313"/>
          <p14:tracePt t="10943" x="4327525" y="2198688"/>
          <p14:tracePt t="10949" x="4337050" y="2051050"/>
          <p14:tracePt t="10959" x="4344988" y="1893888"/>
          <p14:tracePt t="10965" x="4362450" y="1771650"/>
          <p14:tracePt t="10973" x="4362450" y="1666875"/>
          <p14:tracePt t="10981" x="4354513" y="1570038"/>
          <p14:tracePt t="10989" x="4319588" y="1509713"/>
          <p14:tracePt t="10997" x="4275138" y="1482725"/>
          <p14:tracePt t="11005" x="4257675" y="1447800"/>
          <p14:tracePt t="11013" x="4249738" y="1439863"/>
          <p14:tracePt t="11069" x="4249738" y="1465263"/>
          <p14:tracePt t="11077" x="4327525" y="1597025"/>
          <p14:tracePt t="11085" x="4449763" y="1744663"/>
          <p14:tracePt t="11092" x="4579938" y="1884363"/>
          <p14:tracePt t="11101" x="4729163" y="2051050"/>
          <p14:tracePt t="11110" x="4894263" y="2146300"/>
          <p14:tracePt t="11117" x="5060950" y="2233613"/>
          <p14:tracePt t="11126" x="5305425" y="2278063"/>
          <p14:tracePt t="11133" x="5435600" y="2320925"/>
          <p14:tracePt t="11143" x="5540375" y="2338388"/>
          <p14:tracePt t="11149" x="5610225" y="2338388"/>
          <p14:tracePt t="11159" x="5680075" y="2338388"/>
          <p14:tracePt t="11165" x="5715000" y="2338388"/>
          <p14:tracePt t="11174" x="5757863" y="2320925"/>
          <p14:tracePt t="11181" x="5802313" y="2278063"/>
          <p14:tracePt t="11189" x="5810250" y="2233613"/>
          <p14:tracePt t="11197" x="5827713" y="2181225"/>
          <p14:tracePt t="11205" x="5854700" y="2138363"/>
          <p14:tracePt t="11213" x="5862638" y="2103438"/>
          <p14:tracePt t="11221" x="5889625" y="2051050"/>
          <p14:tracePt t="11229" x="5907088" y="1989138"/>
          <p14:tracePt t="11237" x="5915025" y="1981200"/>
          <p14:tracePt t="11245" x="5942013" y="1928813"/>
          <p14:tracePt t="11253" x="5959475" y="1893888"/>
          <p14:tracePt t="11261" x="5976938" y="1858963"/>
          <p14:tracePt t="11269" x="5984875" y="1841500"/>
          <p14:tracePt t="11277" x="6019800" y="1814513"/>
          <p14:tracePt t="11294" x="6029325" y="1806575"/>
          <p14:tracePt t="11317" x="6072188" y="1797050"/>
          <p14:tracePt t="11326" x="6089650" y="1771650"/>
          <p14:tracePt t="11333" x="6116638" y="1771650"/>
          <p14:tracePt t="11343" x="6134100" y="1771650"/>
          <p14:tracePt t="11349" x="6151563" y="1762125"/>
          <p14:tracePt t="11360" x="6159500" y="1754188"/>
          <p14:tracePt t="11413" x="6169025" y="1754188"/>
          <p14:tracePt t="11445" x="6194425" y="1754188"/>
          <p14:tracePt t="11453" x="6264275" y="1797050"/>
          <p14:tracePt t="11461" x="6326188" y="1858963"/>
          <p14:tracePt t="11469" x="6413500" y="1919288"/>
          <p14:tracePt t="11477" x="6483350" y="1998663"/>
          <p14:tracePt t="11485" x="6588125" y="2058988"/>
          <p14:tracePt t="11493" x="6657975" y="2128838"/>
          <p14:tracePt t="11501" x="6745288" y="2190750"/>
          <p14:tracePt t="11510" x="6823075" y="2268538"/>
          <p14:tracePt t="11517" x="6900863" y="2320925"/>
          <p14:tracePt t="11526" x="6988175" y="2381250"/>
          <p14:tracePt t="11533" x="7067550" y="2433638"/>
          <p14:tracePt t="11543" x="7127875" y="2486025"/>
          <p14:tracePt t="11549" x="7180263" y="2520950"/>
          <p14:tracePt t="11559" x="7224713" y="2565400"/>
          <p14:tracePt t="11565" x="7267575" y="2608263"/>
          <p14:tracePt t="11573" x="7294563" y="2643188"/>
          <p14:tracePt t="11581" x="7337425" y="2705100"/>
          <p14:tracePt t="11589" x="7354888" y="2747963"/>
          <p14:tracePt t="11597" x="7399338" y="2827338"/>
          <p14:tracePt t="11605" x="7459663" y="2879725"/>
          <p14:tracePt t="11613" x="7486650" y="2949575"/>
          <p14:tracePt t="11621" x="7512050" y="2992438"/>
          <p14:tracePt t="11629" x="7556500" y="3054350"/>
          <p14:tracePt t="11637" x="7573963" y="3106738"/>
          <p14:tracePt t="11645" x="7608888" y="3176588"/>
          <p14:tracePt t="11653" x="7616825" y="3211513"/>
          <p14:tracePt t="11661" x="7634288" y="3254375"/>
          <p14:tracePt t="11669" x="7651750" y="3281363"/>
          <p14:tracePt t="11676" x="7651750" y="3306763"/>
          <p14:tracePt t="11685" x="7661275" y="3316288"/>
          <p14:tracePt t="11693" x="7661275" y="3324225"/>
          <p14:tracePt t="11725" x="7661275" y="3351213"/>
          <p14:tracePt t="11797" x="7661275" y="3341688"/>
          <p14:tracePt t="11805" x="7626350" y="3289300"/>
          <p14:tracePt t="11813" x="7546975" y="3228975"/>
          <p14:tracePt t="11821" x="7486650" y="3159125"/>
          <p14:tracePt t="11829" x="7399338" y="3071813"/>
          <p14:tracePt t="11837" x="7312025" y="2992438"/>
          <p14:tracePt t="11845" x="7224713" y="2905125"/>
          <p14:tracePt t="11853" x="7145338" y="2852738"/>
          <p14:tracePt t="11861" x="7058025" y="2800350"/>
          <p14:tracePt t="11869" x="6962775" y="2730500"/>
          <p14:tracePt t="11877" x="6892925" y="2687638"/>
          <p14:tracePt t="11885" x="6823075" y="2635250"/>
          <p14:tracePt t="11893" x="6762750" y="2590800"/>
          <p14:tracePt t="11901" x="6692900" y="2573338"/>
          <p14:tracePt t="11909" x="6613525" y="2530475"/>
          <p14:tracePt t="11917" x="6561138" y="2513013"/>
          <p14:tracePt t="11926" x="6491288" y="2486025"/>
          <p14:tracePt t="11933" x="6413500" y="2460625"/>
          <p14:tracePt t="11943" x="6361113" y="2425700"/>
          <p14:tracePt t="11949" x="6308725" y="2408238"/>
          <p14:tracePt t="11959" x="6273800" y="2381250"/>
          <p14:tracePt t="11965" x="6221413" y="2363788"/>
          <p14:tracePt t="11973" x="6186488" y="2338388"/>
          <p14:tracePt t="11981" x="6169025" y="2320925"/>
          <p14:tracePt t="11989" x="6124575" y="2293938"/>
          <p14:tracePt t="11997" x="6089650" y="2278063"/>
          <p14:tracePt t="12005" x="6081713" y="2268538"/>
          <p14:tracePt t="12013" x="6054725" y="2251075"/>
          <p14:tracePt t="12021" x="6019800" y="2243138"/>
          <p14:tracePt t="12037" x="6002338" y="2233613"/>
          <p14:tracePt t="12118" x="6064250" y="2225675"/>
          <p14:tracePt t="12128" x="6124575" y="2225675"/>
          <p14:tracePt t="12133" x="6246813" y="2293938"/>
          <p14:tracePt t="12144" x="6369050" y="2346325"/>
          <p14:tracePt t="12149" x="6518275" y="2398713"/>
          <p14:tracePt t="12161" x="6657975" y="2486025"/>
          <p14:tracePt t="12165" x="6780213" y="2538413"/>
          <p14:tracePt t="12176" x="6900863" y="2600325"/>
          <p14:tracePt t="12181" x="6997700" y="2660650"/>
          <p14:tracePt t="12191" x="7085013" y="2705100"/>
          <p14:tracePt t="12198" x="7162800" y="2774950"/>
          <p14:tracePt t="12205" x="7242175" y="2827338"/>
          <p14:tracePt t="12213" x="7294563" y="2879725"/>
          <p14:tracePt t="12221" x="7337425" y="2922588"/>
          <p14:tracePt t="12229" x="7381875" y="2992438"/>
          <p14:tracePt t="12237" x="7399338" y="3036888"/>
          <p14:tracePt t="12245" x="7434263" y="3089275"/>
          <p14:tracePt t="12253" x="7459663" y="3141663"/>
          <p14:tracePt t="12261" x="7486650" y="3211513"/>
          <p14:tracePt t="12269" x="7512050" y="3271838"/>
          <p14:tracePt t="12277" x="7546975" y="3341688"/>
          <p14:tracePt t="12285" x="7556500" y="3386138"/>
          <p14:tracePt t="12293" x="7556500" y="3436938"/>
          <p14:tracePt t="12301" x="7564438" y="3489325"/>
          <p14:tracePt t="12310" x="7573963" y="3541713"/>
          <p14:tracePt t="12317" x="7573963" y="3603625"/>
          <p14:tracePt t="12326" x="7599363" y="3629025"/>
          <p14:tracePt t="12333" x="7599363" y="3656013"/>
          <p14:tracePt t="12343" x="7599363" y="3673475"/>
          <p14:tracePt t="12405" x="7591425" y="3690938"/>
          <p14:tracePt t="12413" x="7564438" y="3690938"/>
          <p14:tracePt t="12422" x="7539038" y="3638550"/>
          <p14:tracePt t="12429" x="7521575" y="3586163"/>
          <p14:tracePt t="12437" x="7486650" y="3506788"/>
          <p14:tracePt t="12445" x="7442200" y="3421063"/>
          <p14:tracePt t="12453" x="7407275" y="3316288"/>
          <p14:tracePt t="12461" x="7354888" y="3201988"/>
          <p14:tracePt t="12469" x="7312025" y="3097213"/>
          <p14:tracePt t="12477" x="7242175" y="2984500"/>
          <p14:tracePt t="12485" x="7180263" y="2862263"/>
          <p14:tracePt t="12493" x="7110413" y="2757488"/>
          <p14:tracePt t="12501" x="7050088" y="2635250"/>
          <p14:tracePt t="12509" x="6980238" y="2530475"/>
          <p14:tracePt t="12517" x="6927850" y="2425700"/>
          <p14:tracePt t="12526" x="6865938" y="2328863"/>
          <p14:tracePt t="12533" x="6805613" y="2268538"/>
          <p14:tracePt t="12543" x="6753225" y="2198688"/>
          <p14:tracePt t="12549" x="6700838" y="2163763"/>
          <p14:tracePt t="12560" x="6648450" y="2120900"/>
          <p14:tracePt t="12565" x="6605588" y="2093913"/>
          <p14:tracePt t="12573" x="6570663" y="2076450"/>
          <p14:tracePt t="12581" x="6535738" y="2051050"/>
          <p14:tracePt t="12589" x="6491288" y="2033588"/>
          <p14:tracePt t="12597" x="6473825" y="2033588"/>
          <p14:tracePt t="12605" x="6448425" y="2024063"/>
          <p14:tracePt t="12621" x="6403975" y="2024063"/>
          <p14:tracePt t="12637" x="6386513" y="2024063"/>
          <p14:tracePt t="12645" x="6351588" y="2024063"/>
          <p14:tracePt t="12653" x="6316663" y="2024063"/>
          <p14:tracePt t="12661" x="6299200" y="2024063"/>
          <p14:tracePt t="12669" x="6256338" y="2024063"/>
          <p14:tracePt t="12677" x="6221413" y="2024063"/>
          <p14:tracePt t="12685" x="6169025" y="2024063"/>
          <p14:tracePt t="12692" x="6107113" y="2033588"/>
          <p14:tracePt t="12701" x="6037263" y="2058988"/>
          <p14:tracePt t="12709" x="5959475" y="2076450"/>
          <p14:tracePt t="12717" x="5837238" y="2085975"/>
          <p14:tracePt t="12726" x="5689600" y="2103438"/>
          <p14:tracePt t="12733" x="5497513" y="2120900"/>
          <p14:tracePt t="12743" x="5295900" y="2138363"/>
          <p14:tracePt t="12749" x="5043488" y="2173288"/>
          <p14:tracePt t="12759" x="4824413" y="2190750"/>
          <p14:tracePt t="12765" x="4606925" y="2190750"/>
          <p14:tracePt t="12777" x="4424363" y="2225675"/>
          <p14:tracePt t="12781" x="4232275" y="2251075"/>
          <p14:tracePt t="12789" x="4092575" y="2268538"/>
          <p14:tracePt t="12797" x="3987800" y="2268538"/>
          <p14:tracePt t="12805" x="3873500" y="2268538"/>
          <p14:tracePt t="12813" x="3778250" y="2251075"/>
          <p14:tracePt t="12821" x="3690938" y="2243138"/>
          <p14:tracePt t="12829" x="3576638" y="2225675"/>
          <p14:tracePt t="12837" x="3506788" y="2225675"/>
          <p14:tracePt t="12845" x="3421063" y="2225675"/>
          <p14:tracePt t="12853" x="3333750" y="2225675"/>
          <p14:tracePt t="12861" x="3246438" y="2225675"/>
          <p14:tracePt t="12869" x="3141663" y="2208213"/>
          <p14:tracePt t="12877" x="3054350" y="2198688"/>
          <p14:tracePt t="12885" x="2967038" y="2190750"/>
          <p14:tracePt t="12893" x="2897188" y="2163763"/>
          <p14:tracePt t="12901" x="2809875" y="2155825"/>
          <p14:tracePt t="12909" x="2722563" y="2138363"/>
          <p14:tracePt t="12917" x="2617788" y="2103438"/>
          <p14:tracePt t="12925" x="2547938" y="2076450"/>
          <p14:tracePt t="12933" x="2433638" y="2051050"/>
          <p14:tracePt t="12943" x="2346325" y="2024063"/>
          <p14:tracePt t="12949" x="2243138" y="2006600"/>
          <p14:tracePt t="12960" x="2155825" y="1989138"/>
          <p14:tracePt t="12965" x="2085975" y="1981200"/>
          <p14:tracePt t="12976" x="2041525" y="1981200"/>
          <p14:tracePt t="12981" x="1998663" y="1971675"/>
          <p14:tracePt t="12989" x="1989138" y="1971675"/>
          <p14:tracePt t="13005" x="1981200" y="1971675"/>
          <p14:tracePt t="13029" x="1963738" y="1963738"/>
          <p14:tracePt t="13198" x="1946275" y="1946275"/>
          <p14:tracePt t="13206" x="1911350" y="1946275"/>
          <p14:tracePt t="13213" x="1858963" y="1946275"/>
          <p14:tracePt t="13222" x="1814513" y="1946275"/>
          <p14:tracePt t="13229" x="1779588" y="1936750"/>
          <p14:tracePt t="13237" x="1762125" y="1936750"/>
          <p14:tracePt t="13302" x="1744663" y="1928813"/>
          <p14:tracePt t="13317" x="1771650" y="1928813"/>
          <p14:tracePt t="13325" x="1858963" y="1954213"/>
          <p14:tracePt t="13333" x="1946275" y="1989138"/>
          <p14:tracePt t="13342" x="2033588" y="2016125"/>
          <p14:tracePt t="13349" x="2120900" y="2051050"/>
          <p14:tracePt t="13359" x="2198688" y="2085975"/>
          <p14:tracePt t="13365" x="2268538" y="2128838"/>
          <p14:tracePt t="13376" x="2320925" y="2163763"/>
          <p14:tracePt t="13381" x="2355850" y="2190750"/>
          <p14:tracePt t="13389" x="2381250" y="2216150"/>
          <p14:tracePt t="13397" x="2416175" y="2260600"/>
          <p14:tracePt t="13405" x="2443163" y="2311400"/>
          <p14:tracePt t="13413" x="2443163" y="2346325"/>
          <p14:tracePt t="13421" x="2443163" y="2398713"/>
          <p14:tracePt t="13429" x="2451100" y="2451100"/>
          <p14:tracePt t="13437" x="2451100" y="2513013"/>
          <p14:tracePt t="13445" x="2451100" y="2565400"/>
          <p14:tracePt t="13453" x="2451100" y="2608263"/>
          <p14:tracePt t="13461" x="2451100" y="2660650"/>
          <p14:tracePt t="13469" x="2451100" y="2695575"/>
          <p14:tracePt t="13477" x="2451100" y="2713038"/>
          <p14:tracePt t="13485" x="2451100" y="2730500"/>
          <p14:tracePt t="13509" x="2443163" y="2740025"/>
          <p14:tracePt t="13533" x="2425700" y="2740025"/>
          <p14:tracePt t="13542" x="2390775" y="2740025"/>
          <p14:tracePt t="13549" x="2355850" y="2705100"/>
          <p14:tracePt t="13559" x="2346325" y="2643188"/>
          <p14:tracePt t="13565" x="2311400" y="2582863"/>
          <p14:tracePt t="13576" x="2303463" y="2503488"/>
          <p14:tracePt t="13581" x="2286000" y="2443163"/>
          <p14:tracePt t="13589" x="2251075" y="2338388"/>
          <p14:tracePt t="13597" x="2208213" y="2251075"/>
          <p14:tracePt t="13605" x="2181225" y="2198688"/>
          <p14:tracePt t="13613" x="2128838" y="2111375"/>
          <p14:tracePt t="13621" x="2085975" y="2058988"/>
          <p14:tracePt t="13629" x="2051050" y="2006600"/>
          <p14:tracePt t="13637" x="2006600" y="1946275"/>
          <p14:tracePt t="13645" x="1981200" y="1919288"/>
          <p14:tracePt t="13653" x="1919288" y="1884363"/>
          <p14:tracePt t="13661" x="1901825" y="1876425"/>
          <p14:tracePt t="13669" x="1893888" y="1876425"/>
          <p14:tracePt t="13685" x="1876425" y="1876425"/>
          <p14:tracePt t="13733" x="1884363" y="1876425"/>
          <p14:tracePt t="13742" x="1928813" y="1919288"/>
          <p14:tracePt t="13749" x="2016125" y="1998663"/>
          <p14:tracePt t="13758" x="2103438" y="2051050"/>
          <p14:tracePt t="13765" x="2190750" y="2103438"/>
          <p14:tracePt t="13776" x="2320925" y="2163763"/>
          <p14:tracePt t="13781" x="2425700" y="2208213"/>
          <p14:tracePt t="13789" x="2538413" y="2251075"/>
          <p14:tracePt t="13797" x="2660650" y="2303463"/>
          <p14:tracePt t="13805" x="2800350" y="2355850"/>
          <p14:tracePt t="13813" x="2940050" y="2408238"/>
          <p14:tracePt t="13821" x="3124200" y="2468563"/>
          <p14:tracePt t="13829" x="3368675" y="2520950"/>
          <p14:tracePt t="13837" x="3586163" y="2573338"/>
          <p14:tracePt t="13845" x="3848100" y="2660650"/>
          <p14:tracePt t="13853" x="4127500" y="2730500"/>
          <p14:tracePt t="13861" x="4449763" y="2782888"/>
          <p14:tracePt t="13869" x="4799013" y="2835275"/>
          <p14:tracePt t="13876" x="5156200" y="2887663"/>
          <p14:tracePt t="13885" x="5549900" y="2932113"/>
          <p14:tracePt t="13893" x="5942013" y="2967038"/>
          <p14:tracePt t="13901" x="6291263" y="2967038"/>
          <p14:tracePt t="13909" x="6596063" y="2967038"/>
          <p14:tracePt t="13917" x="6900863" y="2967038"/>
          <p14:tracePt t="13925" x="7110413" y="2967038"/>
          <p14:tracePt t="13933" x="7250113" y="2967038"/>
          <p14:tracePt t="13942" x="7337425" y="2967038"/>
          <p14:tracePt t="13949" x="7399338" y="2967038"/>
          <p14:tracePt t="13965" x="7424738" y="2967038"/>
          <p14:tracePt t="14029" x="7424738" y="2949575"/>
          <p14:tracePt t="14037" x="7372350" y="2932113"/>
          <p14:tracePt t="14045" x="7302500" y="2879725"/>
          <p14:tracePt t="14053" x="7224713" y="2835275"/>
          <p14:tracePt t="14061" x="7145338" y="2765425"/>
          <p14:tracePt t="14069" x="7023100" y="2713038"/>
          <p14:tracePt t="14077" x="6892925" y="2660650"/>
          <p14:tracePt t="14085" x="6762750" y="2590800"/>
          <p14:tracePt t="14093" x="6630988" y="2538413"/>
          <p14:tracePt t="14101" x="6518275" y="2486025"/>
          <p14:tracePt t="14109" x="6438900" y="2443163"/>
          <p14:tracePt t="14117" x="6396038" y="2416175"/>
          <p14:tracePt t="14126" x="6351588" y="2381250"/>
          <p14:tracePt t="14133" x="6326188" y="2373313"/>
          <p14:tracePt t="14142" x="6308725" y="2363788"/>
          <p14:tracePt t="14149" x="6299200" y="2355850"/>
          <p14:tracePt t="14197" x="6281738" y="2338388"/>
          <p14:tracePt t="14221" x="6281738" y="2328863"/>
          <p14:tracePt t="14237" x="6281738" y="2320925"/>
          <p14:tracePt t="14245" x="6281738" y="2311400"/>
          <p14:tracePt t="14269" x="6281738" y="2286000"/>
          <p14:tracePt t="14276" x="6281738" y="2268538"/>
          <p14:tracePt t="14284" x="6281738" y="2251075"/>
          <p14:tracePt t="14300" x="6291263" y="2225675"/>
          <p14:tracePt t="14308" x="6299200" y="2208213"/>
          <p14:tracePt t="14324" x="6308725" y="2198688"/>
          <p14:tracePt t="14333" x="6334125" y="2190750"/>
          <p14:tracePt t="14341" x="6369050" y="2190750"/>
          <p14:tracePt t="14348" x="6421438" y="2190750"/>
          <p14:tracePt t="14358" x="6518275" y="2190750"/>
          <p14:tracePt t="14365" x="6613525" y="2190750"/>
          <p14:tracePt t="14374" x="6727825" y="2190750"/>
          <p14:tracePt t="14380" x="6850063" y="2190750"/>
          <p14:tracePt t="14389" x="6953250" y="2225675"/>
          <p14:tracePt t="14397" x="7075488" y="2260600"/>
          <p14:tracePt t="14405" x="7172325" y="2303463"/>
          <p14:tracePt t="14412" x="7250113" y="2346325"/>
          <p14:tracePt t="14421" x="7337425" y="2398713"/>
          <p14:tracePt t="14429" x="7399338" y="2443163"/>
          <p14:tracePt t="14436" x="7442200" y="2468563"/>
          <p14:tracePt t="14444" x="7486650" y="2513013"/>
          <p14:tracePt t="14452" x="7521575" y="2555875"/>
          <p14:tracePt t="14461" x="7546975" y="2582863"/>
          <p14:tracePt t="14469" x="7556500" y="2643188"/>
          <p14:tracePt t="14477" x="7564438" y="2705100"/>
          <p14:tracePt t="14485" x="7564438" y="2747963"/>
          <p14:tracePt t="14493" x="7564438" y="2817813"/>
          <p14:tracePt t="14501" x="7564438" y="2870200"/>
          <p14:tracePt t="14508" x="7564438" y="2922588"/>
          <p14:tracePt t="14516" x="7564438" y="2974975"/>
          <p14:tracePt t="14525" x="7564438" y="3036888"/>
          <p14:tracePt t="14533" x="7564438" y="3089275"/>
          <p14:tracePt t="14542" x="7564438" y="3141663"/>
          <p14:tracePt t="14549" x="7564438" y="3184525"/>
          <p14:tracePt t="14558" x="7564438" y="3228975"/>
          <p14:tracePt t="14564" x="7564438" y="3271838"/>
          <p14:tracePt t="14577" x="7564438" y="3306763"/>
          <p14:tracePt t="14581" x="7546975" y="3324225"/>
          <p14:tracePt t="14589" x="7546975" y="3359150"/>
          <p14:tracePt t="14597" x="7539038" y="3386138"/>
          <p14:tracePt t="14613" x="7539038" y="3403600"/>
          <p14:tracePt t="14621" x="7539038" y="3411538"/>
          <p14:tracePt t="14645" x="7539038" y="3429000"/>
          <p14:tracePt t="14733" x="7529513" y="3436938"/>
          <p14:tracePt t="14759" x="7521575" y="3429000"/>
          <p14:tracePt t="14797" x="7521575" y="3421063"/>
          <p14:tracePt t="14829" x="7521575" y="3411538"/>
          <p14:tracePt t="14885" x="7521575" y="3403600"/>
          <p14:tracePt t="14949" x="7521575" y="3376613"/>
          <p14:tracePt t="15013" x="7521575" y="3368675"/>
          <p14:tracePt t="15053" x="7521575" y="3359150"/>
          <p14:tracePt t="15109" x="7521575" y="3324225"/>
          <p14:tracePt t="15117" x="7521575" y="3316288"/>
          <p14:tracePt t="15124" x="7477125" y="3289300"/>
          <p14:tracePt t="15134" x="7389813" y="3254375"/>
          <p14:tracePt t="15143" x="7285038" y="3246438"/>
          <p14:tracePt t="15149" x="7172325" y="3236913"/>
          <p14:tracePt t="15159" x="7023100" y="3236913"/>
          <p14:tracePt t="15165" x="6865938" y="3236913"/>
          <p14:tracePt t="15178" x="6665913" y="3236913"/>
          <p14:tracePt t="15181" x="6491288" y="3236913"/>
          <p14:tracePt t="15190" x="6343650" y="3236913"/>
          <p14:tracePt t="15197" x="6194425" y="3271838"/>
          <p14:tracePt t="15206" x="6081713" y="3306763"/>
          <p14:tracePt t="15213" x="6002338" y="3341688"/>
          <p14:tracePt t="15222" x="5924550" y="3386138"/>
          <p14:tracePt t="15229" x="5862638" y="3436938"/>
          <p14:tracePt t="15237" x="5802313" y="3498850"/>
          <p14:tracePt t="15245" x="5749925" y="3576638"/>
          <p14:tracePt t="15253" x="5697538" y="3663950"/>
          <p14:tracePt t="15261" x="5645150" y="3778250"/>
          <p14:tracePt t="15269" x="5575300" y="3873500"/>
          <p14:tracePt t="15277" x="5522913" y="4005263"/>
          <p14:tracePt t="15285" x="5470525" y="4135438"/>
          <p14:tracePt t="15293" x="5410200" y="4257675"/>
          <p14:tracePt t="15301" x="5357813" y="4389438"/>
          <p14:tracePt t="15309" x="5313363" y="4502150"/>
          <p14:tracePt t="15317" x="5278438" y="4624388"/>
          <p14:tracePt t="15326" x="5253038" y="4737100"/>
          <p14:tracePt t="15333" x="5235575" y="4833938"/>
          <p14:tracePt t="15342" x="5226050" y="4921250"/>
          <p14:tracePt t="15349" x="5226050" y="4999038"/>
          <p14:tracePt t="15359" x="5226050" y="5068888"/>
          <p14:tracePt t="15365" x="5243513" y="5130800"/>
          <p14:tracePt t="15375" x="5287963" y="5183188"/>
          <p14:tracePt t="15381" x="5322888" y="5226050"/>
          <p14:tracePt t="15389" x="5375275" y="5278438"/>
          <p14:tracePt t="15397" x="5418138" y="5305425"/>
          <p14:tracePt t="15406" x="5470525" y="5330825"/>
          <p14:tracePt t="15413" x="5522913" y="5357813"/>
          <p14:tracePt t="15421" x="5557838" y="5365750"/>
          <p14:tracePt t="15429" x="5602288" y="5375275"/>
          <p14:tracePt t="15437" x="5637213" y="5392738"/>
          <p14:tracePt t="15445" x="5672138" y="5400675"/>
          <p14:tracePt t="15453" x="5680075" y="5400675"/>
          <p14:tracePt t="15461" x="5697538" y="5400675"/>
          <p14:tracePt t="15469" x="5722938" y="5410200"/>
          <p14:tracePt t="15477" x="5732463" y="5410200"/>
          <p14:tracePt t="15485" x="5740400" y="5410200"/>
          <p14:tracePt t="15493" x="5757863" y="5410200"/>
          <p14:tracePt t="15630" x="5767388" y="5418138"/>
          <p14:tracePt t="15653" x="5757863" y="5435600"/>
        </p14:tracePtLst>
      </p14:laserTraceLst>
    </p:ext>
  </p:extLs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3D28EA3E-A457-9C35-ACBA-1B85B78A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2628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>
            <a:extLst>
              <a:ext uri="{FF2B5EF4-FFF2-40B4-BE49-F238E27FC236}">
                <a16:creationId xmlns:a16="http://schemas.microsoft.com/office/drawing/2014/main" id="{7306B682-F6B3-46FC-4A24-4CEF211D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9275"/>
            <a:ext cx="2895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092" name="4 - Ευθεία γραμμή σύνδεσης">
            <a:extLst>
              <a:ext uri="{FF2B5EF4-FFF2-40B4-BE49-F238E27FC236}">
                <a16:creationId xmlns:a16="http://schemas.microsoft.com/office/drawing/2014/main" id="{1DFE23A0-DEB9-6890-25E4-CA9F0E2EEF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838200"/>
            <a:ext cx="0" cy="2743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9093" name="8 - Ευθεία γραμμή σύνδεσης">
            <a:extLst>
              <a:ext uri="{FF2B5EF4-FFF2-40B4-BE49-F238E27FC236}">
                <a16:creationId xmlns:a16="http://schemas.microsoft.com/office/drawing/2014/main" id="{ADC1100B-385E-00D9-DD68-D78B7567DC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381000"/>
            <a:ext cx="0" cy="2667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4" name="10 - Ευθεία γραμμή σύνδεσης">
            <a:extLst>
              <a:ext uri="{FF2B5EF4-FFF2-40B4-BE49-F238E27FC236}">
                <a16:creationId xmlns:a16="http://schemas.microsoft.com/office/drawing/2014/main" id="{58C7A271-197A-F136-A3DA-4E6799BCF6A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6800" y="2819400"/>
            <a:ext cx="2667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9095" name="Picture 4">
            <a:extLst>
              <a:ext uri="{FF2B5EF4-FFF2-40B4-BE49-F238E27FC236}">
                <a16:creationId xmlns:a16="http://schemas.microsoft.com/office/drawing/2014/main" id="{6A365675-9A03-C92F-7F7F-3876B9F2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6500"/>
            <a:ext cx="28194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5">
            <a:extLst>
              <a:ext uri="{FF2B5EF4-FFF2-40B4-BE49-F238E27FC236}">
                <a16:creationId xmlns:a16="http://schemas.microsoft.com/office/drawing/2014/main" id="{CED44650-322E-098A-73CD-468791B8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10000"/>
            <a:ext cx="292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097" name="15 - Ευθεία γραμμή σύνδεσης">
            <a:extLst>
              <a:ext uri="{FF2B5EF4-FFF2-40B4-BE49-F238E27FC236}">
                <a16:creationId xmlns:a16="http://schemas.microsoft.com/office/drawing/2014/main" id="{DEA02455-B499-C327-18D5-AF9F3C1B0C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3733800"/>
            <a:ext cx="0" cy="2667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8" name="16 - Ευθεία γραμμή σύνδεσης">
            <a:extLst>
              <a:ext uri="{FF2B5EF4-FFF2-40B4-BE49-F238E27FC236}">
                <a16:creationId xmlns:a16="http://schemas.microsoft.com/office/drawing/2014/main" id="{44C18764-2547-00D2-B098-2431BFA2EF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6800" y="6172200"/>
            <a:ext cx="2667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9" name="17 - Ευθεία γραμμή σύνδεσης">
            <a:extLst>
              <a:ext uri="{FF2B5EF4-FFF2-40B4-BE49-F238E27FC236}">
                <a16:creationId xmlns:a16="http://schemas.microsoft.com/office/drawing/2014/main" id="{8C6CB86F-206E-9A1E-19C4-7D78EC8804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6400" y="3581400"/>
            <a:ext cx="0" cy="2667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0" name="18 - Ευθεία γραμμή σύνδεσης">
            <a:extLst>
              <a:ext uri="{FF2B5EF4-FFF2-40B4-BE49-F238E27FC236}">
                <a16:creationId xmlns:a16="http://schemas.microsoft.com/office/drawing/2014/main" id="{19DAF1E5-664E-C834-1FFE-ABAF7B3430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71600" y="6019800"/>
            <a:ext cx="2667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1" name="Text Box 20">
            <a:extLst>
              <a:ext uri="{FF2B5EF4-FFF2-40B4-BE49-F238E27FC236}">
                <a16:creationId xmlns:a16="http://schemas.microsoft.com/office/drawing/2014/main" id="{5B71F026-639F-1353-9DA1-CA92BB53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0"/>
            <a:ext cx="315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accent2"/>
                </a:solidFill>
                <a:latin typeface="Verdana" panose="020B0604030504040204" pitchFamily="34" charset="0"/>
              </a:rPr>
              <a:t>Η κλίμακα </a:t>
            </a:r>
            <a:r>
              <a:rPr lang="en-US" altLang="el-GR" sz="2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logicle</a:t>
            </a:r>
            <a:endParaRPr lang="el-GR" altLang="el-GR" sz="24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9102" name="Text Box 20">
            <a:extLst>
              <a:ext uri="{FF2B5EF4-FFF2-40B4-BE49-F238E27FC236}">
                <a16:creationId xmlns:a16="http://schemas.microsoft.com/office/drawing/2014/main" id="{EAF004A2-8F12-10CC-7097-894EAF0F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66800"/>
            <a:ext cx="1417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chemeClr val="accent2"/>
                </a:solidFill>
                <a:latin typeface="Verdana" panose="020B0604030504040204" pitchFamily="34" charset="0"/>
              </a:rPr>
              <a:t>λογαριθμική</a:t>
            </a:r>
          </a:p>
        </p:txBody>
      </p:sp>
      <p:sp>
        <p:nvSpPr>
          <p:cNvPr id="89103" name="Text Box 20">
            <a:extLst>
              <a:ext uri="{FF2B5EF4-FFF2-40B4-BE49-F238E27FC236}">
                <a16:creationId xmlns:a16="http://schemas.microsoft.com/office/drawing/2014/main" id="{A97A82A9-BB16-A852-3B01-D78A2EFE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987425"/>
            <a:ext cx="83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 b="1">
                <a:solidFill>
                  <a:schemeClr val="accent2"/>
                </a:solidFill>
                <a:latin typeface="Verdana" panose="020B0604030504040204" pitchFamily="34" charset="0"/>
              </a:rPr>
              <a:t>logicle</a:t>
            </a:r>
            <a:endParaRPr lang="el-GR" altLang="el-GR" sz="14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9104" name="Text Box 20">
            <a:extLst>
              <a:ext uri="{FF2B5EF4-FFF2-40B4-BE49-F238E27FC236}">
                <a16:creationId xmlns:a16="http://schemas.microsoft.com/office/drawing/2014/main" id="{A670B546-EE38-5DD5-4CCB-1DAEE52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 b="1">
                <a:solidFill>
                  <a:schemeClr val="accent2"/>
                </a:solidFill>
                <a:latin typeface="Verdana" panose="020B0604030504040204" pitchFamily="34" charset="0"/>
              </a:rPr>
              <a:t>logicle</a:t>
            </a:r>
            <a:endParaRPr lang="el-GR" altLang="el-GR" sz="14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9105" name="Text Box 20">
            <a:extLst>
              <a:ext uri="{FF2B5EF4-FFF2-40B4-BE49-F238E27FC236}">
                <a16:creationId xmlns:a16="http://schemas.microsoft.com/office/drawing/2014/main" id="{86B5D893-E334-9516-2CA1-E709C746A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267200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 b="1">
                <a:solidFill>
                  <a:schemeClr val="accent2"/>
                </a:solidFill>
                <a:latin typeface="Verdana" panose="020B0604030504040204" pitchFamily="34" charset="0"/>
              </a:rPr>
              <a:t>logicle</a:t>
            </a:r>
            <a:endParaRPr lang="el-GR" altLang="el-GR" sz="14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75"/>
    </mc:Choice>
    <mc:Fallback xmlns="">
      <p:transition spd="slow" advTm="45775"/>
    </mc:Fallback>
  </mc:AlternateContent>
  <p:extLst>
    <p:ext uri="{3A86A75C-4F4B-4683-9AE1-C65F6400EC91}">
      <p14:laserTraceLst xmlns:p14="http://schemas.microsoft.com/office/powerpoint/2010/main">
        <p14:tracePtLst>
          <p14:tracePt t="16261" x="5707063" y="5392738"/>
          <p14:tracePt t="16268" x="5619750" y="5305425"/>
          <p14:tracePt t="16277" x="5532438" y="5173663"/>
          <p14:tracePt t="16284" x="5445125" y="5026025"/>
          <p14:tracePt t="16292" x="5357813" y="4841875"/>
          <p14:tracePt t="16300" x="5260975" y="4606925"/>
          <p14:tracePt t="16308" x="5183188" y="4371975"/>
          <p14:tracePt t="16316" x="5086350" y="4127500"/>
          <p14:tracePt t="16325" x="5008563" y="3856038"/>
          <p14:tracePt t="16332" x="4929188" y="3559175"/>
          <p14:tracePt t="16340" x="4903788" y="3201988"/>
          <p14:tracePt t="16349" x="4903788" y="2852738"/>
          <p14:tracePt t="16356" x="4903788" y="2443163"/>
          <p14:tracePt t="16365" x="4903788" y="2076450"/>
          <p14:tracePt t="16372" x="4903788" y="1709738"/>
          <p14:tracePt t="16381" x="4859338" y="1335088"/>
          <p14:tracePt t="16388" x="4816475" y="968375"/>
          <p14:tracePt t="16397" x="4737100" y="663575"/>
          <p14:tracePt t="16404" x="4694238" y="331788"/>
          <p14:tracePt t="16414" x="4641850" y="25400"/>
          <p14:tracePt t="16620" x="4337050" y="17463"/>
          <p14:tracePt t="16630" x="4379913" y="122238"/>
          <p14:tracePt t="16636" x="4414838" y="244475"/>
          <p14:tracePt t="16647" x="4459288" y="409575"/>
          <p14:tracePt t="16653" x="4511675" y="514350"/>
          <p14:tracePt t="16660" x="4579938" y="654050"/>
          <p14:tracePt t="16669" x="4667250" y="828675"/>
          <p14:tracePt t="16677" x="4764088" y="1020763"/>
          <p14:tracePt t="16685" x="4816475" y="1195388"/>
          <p14:tracePt t="16692" x="4903788" y="1343025"/>
          <p14:tracePt t="16700" x="4991100" y="1509713"/>
          <p14:tracePt t="16708" x="5078413" y="1614488"/>
          <p14:tracePt t="16716" x="5156200" y="1744663"/>
          <p14:tracePt t="16725" x="5218113" y="1866900"/>
          <p14:tracePt t="16732" x="5322888" y="1998663"/>
          <p14:tracePt t="16740" x="5383213" y="2085975"/>
          <p14:tracePt t="16749" x="5435600" y="2163763"/>
          <p14:tracePt t="16757" x="5540375" y="2216150"/>
          <p14:tracePt t="16764" x="5627688" y="2268538"/>
          <p14:tracePt t="16772" x="5715000" y="2303463"/>
          <p14:tracePt t="16781" x="5802313" y="2328863"/>
          <p14:tracePt t="16788" x="5862638" y="2346325"/>
          <p14:tracePt t="16798" x="5932488" y="2346325"/>
          <p14:tracePt t="16804" x="6029325" y="2346325"/>
          <p14:tracePt t="16814" x="6116638" y="2346325"/>
          <p14:tracePt t="16821" x="6194425" y="2328863"/>
          <p14:tracePt t="16831" x="6256338" y="2286000"/>
          <p14:tracePt t="16836" x="6326188" y="2260600"/>
          <p14:tracePt t="16845" x="6351588" y="2225675"/>
          <p14:tracePt t="16852" x="6378575" y="2190750"/>
          <p14:tracePt t="16861" x="6378575" y="2173288"/>
          <p14:tracePt t="16868" x="6378575" y="2128838"/>
          <p14:tracePt t="16877" x="6378575" y="2085975"/>
          <p14:tracePt t="16884" x="6361113" y="2051050"/>
          <p14:tracePt t="16892" x="6326188" y="2016125"/>
          <p14:tracePt t="16900" x="6273800" y="1954213"/>
          <p14:tracePt t="16908" x="6211888" y="1911350"/>
          <p14:tracePt t="16916" x="6151563" y="1866900"/>
          <p14:tracePt t="16925" x="6064250" y="1824038"/>
          <p14:tracePt t="16932" x="6019800" y="1789113"/>
          <p14:tracePt t="16940" x="5959475" y="1754188"/>
          <p14:tracePt t="16948" x="5889625" y="1736725"/>
          <p14:tracePt t="16957" x="5837238" y="1736725"/>
          <p14:tracePt t="16964" x="5802313" y="1736725"/>
          <p14:tracePt t="16972" x="5740400" y="1771650"/>
          <p14:tracePt t="16981" x="5689600" y="1789113"/>
          <p14:tracePt t="16988" x="5645150" y="1814513"/>
          <p14:tracePt t="16997" x="5619750" y="1824038"/>
          <p14:tracePt t="17004" x="5567363" y="1866900"/>
          <p14:tracePt t="17014" x="5522913" y="1901825"/>
          <p14:tracePt t="17020" x="5480050" y="1954213"/>
          <p14:tracePt t="17031" x="5445125" y="2024063"/>
          <p14:tracePt t="17036" x="5400675" y="2085975"/>
          <p14:tracePt t="17045" x="5392738" y="2173288"/>
          <p14:tracePt t="17052" x="5392738" y="2260600"/>
          <p14:tracePt t="17061" x="5392738" y="2355850"/>
          <p14:tracePt t="17068" x="5392738" y="2443163"/>
          <p14:tracePt t="17076" x="5453063" y="2520950"/>
          <p14:tracePt t="17085" x="5497513" y="2608263"/>
          <p14:tracePt t="17093" x="5549900" y="2678113"/>
          <p14:tracePt t="17100" x="5584825" y="2722563"/>
          <p14:tracePt t="17108" x="5602288" y="2740025"/>
          <p14:tracePt t="17116" x="5645150" y="2782888"/>
          <p14:tracePt t="17124" x="5672138" y="2817813"/>
          <p14:tracePt t="17132" x="5689600" y="2852738"/>
          <p14:tracePt t="17140" x="5697538" y="2862263"/>
          <p14:tracePt t="17148" x="5732463" y="2897188"/>
          <p14:tracePt t="17156" x="5740400" y="2897188"/>
          <p14:tracePt t="17165" x="5757863" y="2905125"/>
          <p14:tracePt t="17172" x="5767388" y="2905125"/>
          <p14:tracePt t="17204" x="5784850" y="2905125"/>
          <p14:tracePt t="17260" x="5802313" y="2897188"/>
          <p14:tracePt t="17284" x="5802313" y="2887663"/>
          <p14:tracePt t="17373" x="5792788" y="2879725"/>
          <p14:tracePt t="17388" x="5775325" y="2897188"/>
          <p14:tracePt t="17397" x="5775325" y="2914650"/>
          <p14:tracePt t="17404" x="5775325" y="2957513"/>
          <p14:tracePt t="17414" x="5775325" y="3009900"/>
          <p14:tracePt t="17420" x="5775325" y="3054350"/>
          <p14:tracePt t="17431" x="5802313" y="3114675"/>
          <p14:tracePt t="17437" x="5819775" y="3141663"/>
          <p14:tracePt t="17444" x="5854700" y="3184525"/>
          <p14:tracePt t="17452" x="5897563" y="3219450"/>
          <p14:tracePt t="17461" x="5907088" y="3228975"/>
          <p14:tracePt t="17469" x="5915025" y="3228975"/>
          <p14:tracePt t="17477" x="5949950" y="3228975"/>
          <p14:tracePt t="17484" x="5976938" y="3228975"/>
          <p14:tracePt t="17492" x="6002338" y="3228975"/>
          <p14:tracePt t="17500" x="6046788" y="3219450"/>
          <p14:tracePt t="17508" x="6081713" y="3176588"/>
          <p14:tracePt t="17516" x="6134100" y="3132138"/>
          <p14:tracePt t="17524" x="6159500" y="3071813"/>
          <p14:tracePt t="17532" x="6176963" y="3019425"/>
          <p14:tracePt t="17540" x="6203950" y="2967038"/>
          <p14:tracePt t="17549" x="6211888" y="2914650"/>
          <p14:tracePt t="17556" x="6211888" y="2852738"/>
          <p14:tracePt t="17565" x="6211888" y="2800350"/>
          <p14:tracePt t="17572" x="6211888" y="2747963"/>
          <p14:tracePt t="17581" x="6211888" y="2695575"/>
          <p14:tracePt t="17588" x="6176963" y="2635250"/>
          <p14:tracePt t="17597" x="6151563" y="2590800"/>
          <p14:tracePt t="17604" x="6099175" y="2538413"/>
          <p14:tracePt t="17614" x="6064250" y="2486025"/>
          <p14:tracePt t="17620" x="6011863" y="2451100"/>
          <p14:tracePt t="17630" x="5959475" y="2416175"/>
          <p14:tracePt t="17647" x="5862638" y="2373313"/>
          <p14:tracePt t="17652" x="5802313" y="2355850"/>
          <p14:tracePt t="17661" x="5749925" y="2346325"/>
          <p14:tracePt t="17668" x="5707063" y="2346325"/>
          <p14:tracePt t="17677" x="5689600" y="2346325"/>
          <p14:tracePt t="17684" x="5654675" y="2346325"/>
          <p14:tracePt t="17692" x="5627688" y="2346325"/>
          <p14:tracePt t="17700" x="5602288" y="2346325"/>
          <p14:tracePt t="17708" x="5567363" y="2373313"/>
          <p14:tracePt t="17716" x="5557838" y="2398713"/>
          <p14:tracePt t="17724" x="5557838" y="2468563"/>
          <p14:tracePt t="17732" x="5557838" y="2530475"/>
          <p14:tracePt t="17740" x="5557838" y="2600325"/>
          <p14:tracePt t="17748" x="5557838" y="2687638"/>
          <p14:tracePt t="17756" x="5584825" y="2740025"/>
          <p14:tracePt t="17764" x="5610225" y="2809875"/>
          <p14:tracePt t="17772" x="5645150" y="2870200"/>
          <p14:tracePt t="17780" x="5654675" y="2914650"/>
          <p14:tracePt t="17788" x="5680075" y="2957513"/>
          <p14:tracePt t="17797" x="5715000" y="2992438"/>
          <p14:tracePt t="17804" x="5732463" y="3009900"/>
          <p14:tracePt t="17814" x="5757863" y="3036888"/>
          <p14:tracePt t="17820" x="5767388" y="3054350"/>
          <p14:tracePt t="17831" x="5784850" y="3071813"/>
          <p14:tracePt t="17837" x="5802313" y="3071813"/>
          <p14:tracePt t="17868" x="5810250" y="3071813"/>
          <p14:tracePt t="17877" x="5819775" y="3071813"/>
          <p14:tracePt t="17884" x="5827713" y="3071813"/>
          <p14:tracePt t="17892" x="5854700" y="3062288"/>
          <p14:tracePt t="17900" x="5854700" y="3044825"/>
          <p14:tracePt t="17908" x="5862638" y="3009900"/>
          <p14:tracePt t="17924" x="5862638" y="3001963"/>
          <p14:tracePt t="17932" x="5862638" y="2967038"/>
          <p14:tracePt t="17940" x="5862638" y="2957513"/>
          <p14:tracePt t="17948" x="5862638" y="2932113"/>
          <p14:tracePt t="17956" x="5862638" y="2897188"/>
          <p14:tracePt t="17964" x="5862638" y="2887663"/>
          <p14:tracePt t="17982" x="5862638" y="2852738"/>
          <p14:tracePt t="17997" x="5862638" y="2835275"/>
          <p14:tracePt t="18004" x="5845175" y="2827338"/>
          <p14:tracePt t="18020" x="5837238" y="2800350"/>
          <p14:tracePt t="18030" x="5837238" y="2792413"/>
          <p14:tracePt t="18036" x="5827713" y="2782888"/>
          <p14:tracePt t="18047" x="5819775" y="2782888"/>
          <p14:tracePt t="18053" x="5802313" y="2782888"/>
          <p14:tracePt t="18061" x="5792788" y="2782888"/>
          <p14:tracePt t="18069" x="5784850" y="2782888"/>
          <p14:tracePt t="18077" x="5757863" y="2782888"/>
          <p14:tracePt t="18085" x="5740400" y="2809875"/>
          <p14:tracePt t="18094" x="5740400" y="2862263"/>
          <p14:tracePt t="18100" x="5740400" y="2905125"/>
          <p14:tracePt t="18108" x="5740400" y="2949575"/>
          <p14:tracePt t="18116" x="5740400" y="3001963"/>
          <p14:tracePt t="18124" x="5740400" y="3027363"/>
          <p14:tracePt t="18132" x="5740400" y="3054350"/>
          <p14:tracePt t="18148" x="5740400" y="3079750"/>
          <p14:tracePt t="18157" x="5757863" y="3089275"/>
          <p14:tracePt t="18172" x="5757863" y="3097213"/>
          <p14:tracePt t="18253" x="5757863" y="3071813"/>
          <p14:tracePt t="18261" x="5757863" y="3062288"/>
          <p14:tracePt t="18269" x="5757863" y="3044825"/>
          <p14:tracePt t="18279" x="5757863" y="3019425"/>
          <p14:tracePt t="18293" x="5757863" y="3001963"/>
          <p14:tracePt t="18316" x="5749925" y="2974975"/>
          <p14:tracePt t="18348" x="5740400" y="2974975"/>
          <p14:tracePt t="18358" x="5732463" y="2974975"/>
          <p14:tracePt t="18364" x="5707063" y="2974975"/>
          <p14:tracePt t="18380" x="5697538" y="2974975"/>
          <p14:tracePt t="18388" x="5689600" y="2974975"/>
          <p14:tracePt t="18397" x="5645150" y="2984500"/>
          <p14:tracePt t="18404" x="5619750" y="3001963"/>
          <p14:tracePt t="18414" x="5602288" y="3027363"/>
          <p14:tracePt t="18420" x="5575300" y="3036888"/>
          <p14:tracePt t="18430" x="5540375" y="3071813"/>
          <p14:tracePt t="18436" x="5532438" y="3079750"/>
          <p14:tracePt t="18447" x="5514975" y="3089275"/>
          <p14:tracePt t="18461" x="5487988" y="3114675"/>
          <p14:tracePt t="18669" x="5487988" y="3132138"/>
          <p14:tracePt t="18679" x="5522913" y="3141663"/>
          <p14:tracePt t="18757" x="5549900" y="3167063"/>
          <p14:tracePt t="18764" x="5557838" y="3184525"/>
          <p14:tracePt t="18772" x="5584825" y="3246438"/>
          <p14:tracePt t="18780" x="5602288" y="3271838"/>
          <p14:tracePt t="18788" x="5610225" y="3289300"/>
          <p14:tracePt t="18796" x="5637213" y="3306763"/>
          <p14:tracePt t="18804" x="5645150" y="3333750"/>
          <p14:tracePt t="18813" x="5672138" y="3351213"/>
          <p14:tracePt t="18845" x="5680075" y="3351213"/>
          <p14:tracePt t="18860" x="5689600" y="3351213"/>
          <p14:tracePt t="18868" x="5697538" y="3351213"/>
          <p14:tracePt t="18884" x="5732463" y="3351213"/>
          <p14:tracePt t="18892" x="5767388" y="3333750"/>
          <p14:tracePt t="18900" x="5775325" y="3289300"/>
          <p14:tracePt t="18908" x="5802313" y="3236913"/>
          <p14:tracePt t="18916" x="5819775" y="3176588"/>
          <p14:tracePt t="18924" x="5827713" y="3106738"/>
          <p14:tracePt t="18932" x="5827713" y="3054350"/>
          <p14:tracePt t="18940" x="5827713" y="2984500"/>
          <p14:tracePt t="18948" x="5827713" y="2897188"/>
          <p14:tracePt t="18956" x="5827713" y="2844800"/>
          <p14:tracePt t="18964" x="5827713" y="2800350"/>
          <p14:tracePt t="18972" x="5827713" y="2747963"/>
          <p14:tracePt t="18980" x="5827713" y="2695575"/>
          <p14:tracePt t="18988" x="5792788" y="2652713"/>
          <p14:tracePt t="18996" x="5757863" y="2608263"/>
          <p14:tracePt t="19004" x="5732463" y="2573338"/>
          <p14:tracePt t="19013" x="5697538" y="2547938"/>
          <p14:tracePt t="19020" x="5662613" y="2530475"/>
          <p14:tracePt t="19030" x="5627688" y="2520950"/>
          <p14:tracePt t="19036" x="5602288" y="2520950"/>
          <p14:tracePt t="19046" x="5575300" y="2503488"/>
          <p14:tracePt t="19052" x="5540375" y="2503488"/>
          <p14:tracePt t="19060" x="5532438" y="2503488"/>
          <p14:tracePt t="19068" x="5522913" y="2513013"/>
          <p14:tracePt t="19077" x="5497513" y="2530475"/>
          <p14:tracePt t="19084" x="5470525" y="2565400"/>
          <p14:tracePt t="19092" x="5453063" y="2635250"/>
          <p14:tracePt t="19100" x="5445125" y="2695575"/>
          <p14:tracePt t="19108" x="5427663" y="2782888"/>
          <p14:tracePt t="19116" x="5427663" y="2862263"/>
          <p14:tracePt t="19124" x="5427663" y="2949575"/>
          <p14:tracePt t="19132" x="5427663" y="3009900"/>
          <p14:tracePt t="19140" x="5435600" y="3089275"/>
          <p14:tracePt t="19148" x="5453063" y="3132138"/>
          <p14:tracePt t="19156" x="5453063" y="3167063"/>
          <p14:tracePt t="19165" x="5480050" y="3201988"/>
          <p14:tracePt t="19172" x="5514975" y="3228975"/>
          <p14:tracePt t="19180" x="5549900" y="3246438"/>
          <p14:tracePt t="19188" x="5592763" y="3246438"/>
          <p14:tracePt t="19196" x="5627688" y="3246438"/>
          <p14:tracePt t="19204" x="5645150" y="3246438"/>
          <p14:tracePt t="19213" x="5680075" y="3246438"/>
          <p14:tracePt t="19220" x="5715000" y="3228975"/>
          <p14:tracePt t="19230" x="5757863" y="3194050"/>
          <p14:tracePt t="19236" x="5784850" y="3149600"/>
          <p14:tracePt t="19246" x="5819775" y="3114675"/>
          <p14:tracePt t="19252" x="5854700" y="3054350"/>
          <p14:tracePt t="19260" x="5862638" y="3009900"/>
          <p14:tracePt t="19268" x="5889625" y="2957513"/>
          <p14:tracePt t="19276" x="5889625" y="2897188"/>
          <p14:tracePt t="19284" x="5907088" y="2844800"/>
          <p14:tracePt t="19293" x="5907088" y="2782888"/>
          <p14:tracePt t="19300" x="5907088" y="2747963"/>
          <p14:tracePt t="19308" x="5880100" y="2695575"/>
          <p14:tracePt t="19316" x="5880100" y="2678113"/>
          <p14:tracePt t="19324" x="5845175" y="2652713"/>
          <p14:tracePt t="19332" x="5837238" y="2617788"/>
          <p14:tracePt t="19340" x="5819775" y="2590800"/>
          <p14:tracePt t="19348" x="5792788" y="2582863"/>
          <p14:tracePt t="19356" x="5784850" y="2565400"/>
          <p14:tracePt t="19364" x="5757863" y="2547938"/>
          <p14:tracePt t="19372" x="5740400" y="2530475"/>
          <p14:tracePt t="19381" x="5732463" y="2520950"/>
          <p14:tracePt t="19388" x="5707063" y="2520950"/>
          <p14:tracePt t="19404" x="5689600" y="2520950"/>
          <p14:tracePt t="19420" x="5672138" y="2520950"/>
          <p14:tracePt t="19437" x="5654675" y="2530475"/>
          <p14:tracePt t="19447" x="5627688" y="2573338"/>
          <p14:tracePt t="19452" x="5627688" y="2635250"/>
          <p14:tracePt t="19460" x="5627688" y="2722563"/>
          <p14:tracePt t="19468" x="5627688" y="2792413"/>
          <p14:tracePt t="19477" x="5627688" y="2897188"/>
          <p14:tracePt t="19484" x="5627688" y="2984500"/>
          <p14:tracePt t="19492" x="5627688" y="3054350"/>
          <p14:tracePt t="19500" x="5627688" y="3124200"/>
          <p14:tracePt t="19508" x="5645150" y="3184525"/>
          <p14:tracePt t="19516" x="5654675" y="3263900"/>
          <p14:tracePt t="19524" x="5697538" y="3306763"/>
          <p14:tracePt t="19532" x="5722938" y="3341688"/>
          <p14:tracePt t="19540" x="5757863" y="3376613"/>
          <p14:tracePt t="19548" x="5767388" y="3386138"/>
          <p14:tracePt t="19556" x="5775325" y="3394075"/>
          <p14:tracePt t="19604" x="5784850" y="3403600"/>
          <p14:tracePt t="19612" x="5802313" y="3403600"/>
          <p14:tracePt t="19629" x="5819775" y="3403600"/>
          <p14:tracePt t="19636" x="5819775" y="3368675"/>
          <p14:tracePt t="19646" x="5819775" y="3324225"/>
          <p14:tracePt t="19652" x="5819775" y="3281363"/>
          <p14:tracePt t="19660" x="5819775" y="3236913"/>
          <p14:tracePt t="19668" x="5819775" y="3184525"/>
          <p14:tracePt t="19677" x="5819775" y="3149600"/>
          <p14:tracePt t="19684" x="5819775" y="3097213"/>
          <p14:tracePt t="19692" x="5792788" y="3054350"/>
          <p14:tracePt t="19700" x="5775325" y="3009900"/>
          <p14:tracePt t="19708" x="5749925" y="2967038"/>
          <p14:tracePt t="19716" x="5715000" y="2922588"/>
          <p14:tracePt t="19724" x="5715000" y="2887663"/>
          <p14:tracePt t="19732" x="5689600" y="2852738"/>
          <p14:tracePt t="19740" x="5662613" y="2827338"/>
          <p14:tracePt t="19748" x="5662613" y="2800350"/>
          <p14:tracePt t="19756" x="5645150" y="2792413"/>
          <p14:tracePt t="19764" x="5627688" y="2782888"/>
          <p14:tracePt t="19805" x="5619750" y="2782888"/>
          <p14:tracePt t="19820" x="5584825" y="2782888"/>
          <p14:tracePt t="19829" x="5567363" y="2782888"/>
          <p14:tracePt t="19836" x="5540375" y="2782888"/>
          <p14:tracePt t="19847" x="5514975" y="2809875"/>
          <p14:tracePt t="19852" x="5497513" y="2862263"/>
          <p14:tracePt t="19860" x="5480050" y="2914650"/>
          <p14:tracePt t="19868" x="5480050" y="2957513"/>
          <p14:tracePt t="19876" x="5480050" y="3001963"/>
          <p14:tracePt t="19884" x="5480050" y="3044825"/>
          <p14:tracePt t="19892" x="5497513" y="3079750"/>
          <p14:tracePt t="19900" x="5497513" y="3124200"/>
          <p14:tracePt t="19908" x="5522913" y="3159125"/>
          <p14:tracePt t="19916" x="5549900" y="3176588"/>
          <p14:tracePt t="19924" x="5557838" y="3211513"/>
          <p14:tracePt t="19932" x="5557838" y="3219450"/>
          <p14:tracePt t="19940" x="5592763" y="3254375"/>
          <p14:tracePt t="19948" x="5602288" y="3271838"/>
          <p14:tracePt t="19956" x="5610225" y="3289300"/>
          <p14:tracePt t="19972" x="5637213" y="3306763"/>
          <p14:tracePt t="19988" x="5654675" y="3333750"/>
          <p14:tracePt t="19996" x="5672138" y="3341688"/>
          <p14:tracePt t="20004" x="5680075" y="3351213"/>
          <p14:tracePt t="20020" x="5689600" y="3359150"/>
          <p14:tracePt t="20030" x="5715000" y="3386138"/>
          <p14:tracePt t="20036" x="5722938" y="3403600"/>
          <p14:tracePt t="20046" x="5740400" y="3429000"/>
          <p14:tracePt t="20052" x="5740400" y="3446463"/>
          <p14:tracePt t="20060" x="5757863" y="3481388"/>
          <p14:tracePt t="20068" x="5767388" y="3506788"/>
          <p14:tracePt t="20076" x="5767388" y="3551238"/>
          <p14:tracePt t="20084" x="5775325" y="3568700"/>
          <p14:tracePt t="20093" x="5775325" y="3611563"/>
          <p14:tracePt t="20100" x="5802313" y="3663950"/>
          <p14:tracePt t="20108" x="5802313" y="3698875"/>
          <p14:tracePt t="20116" x="5810250" y="3733800"/>
          <p14:tracePt t="20124" x="5819775" y="3768725"/>
          <p14:tracePt t="20132" x="5819775" y="3786188"/>
          <p14:tracePt t="20140" x="5827713" y="3821113"/>
          <p14:tracePt t="20148" x="5845175" y="3856038"/>
          <p14:tracePt t="20156" x="5854700" y="3873500"/>
          <p14:tracePt t="20164" x="5862638" y="3900488"/>
          <p14:tracePt t="20172" x="5872163" y="3917950"/>
          <p14:tracePt t="20181" x="5889625" y="3943350"/>
          <p14:tracePt t="20188" x="5889625" y="3952875"/>
          <p14:tracePt t="20196" x="5889625" y="3970338"/>
          <p14:tracePt t="20204" x="5897563" y="3987800"/>
          <p14:tracePt t="20460" x="5880100" y="3978275"/>
          <p14:tracePt t="20468" x="5872163" y="3978275"/>
          <p14:tracePt t="20477" x="5862638" y="3970338"/>
          <p14:tracePt t="20485" x="5845175" y="3960813"/>
          <p14:tracePt t="20492" x="5827713" y="3943350"/>
          <p14:tracePt t="20500" x="5802313" y="3935413"/>
          <p14:tracePt t="20508" x="5784850" y="3925888"/>
          <p14:tracePt t="20517" x="5757863" y="3917950"/>
          <p14:tracePt t="20524" x="5740400" y="3900488"/>
          <p14:tracePt t="20532" x="5715000" y="3883025"/>
          <p14:tracePt t="20540" x="5672138" y="3848100"/>
          <p14:tracePt t="20548" x="5654675" y="3830638"/>
          <p14:tracePt t="20556" x="5619750" y="3803650"/>
          <p14:tracePt t="20564" x="5575300" y="3760788"/>
          <p14:tracePt t="20572" x="5557838" y="3725863"/>
          <p14:tracePt t="20581" x="5532438" y="3708400"/>
          <p14:tracePt t="20588" x="5514975" y="3663950"/>
          <p14:tracePt t="20596" x="5514975" y="3638550"/>
          <p14:tracePt t="20604" x="5514975" y="3611563"/>
          <p14:tracePt t="20613" x="5514975" y="3586163"/>
          <p14:tracePt t="20620" x="5514975" y="3541713"/>
          <p14:tracePt t="20629" x="5514975" y="3506788"/>
          <p14:tracePt t="20636" x="5514975" y="3489325"/>
          <p14:tracePt t="20646" x="5514975" y="3454400"/>
          <p14:tracePt t="20652" x="5514975" y="3436938"/>
          <p14:tracePt t="20662" x="5514975" y="3403600"/>
          <p14:tracePt t="20668" x="5514975" y="3394075"/>
          <p14:tracePt t="20676" x="5514975" y="3368675"/>
          <p14:tracePt t="20684" x="5514975" y="3351213"/>
          <p14:tracePt t="20692" x="5514975" y="3333750"/>
          <p14:tracePt t="20708" x="5514975" y="3324225"/>
          <p14:tracePt t="20724" x="5514975" y="3316288"/>
          <p14:tracePt t="20821" x="5514975" y="3289300"/>
          <p14:tracePt t="20844" x="5514975" y="3281363"/>
          <p14:tracePt t="20863" x="5514975" y="3271838"/>
          <p14:tracePt t="20868" x="5514975" y="3263900"/>
          <p14:tracePt t="20884" x="5514975" y="3236913"/>
          <p14:tracePt t="20893" x="5514975" y="3228975"/>
          <p14:tracePt t="20900" x="5514975" y="3219450"/>
          <p14:tracePt t="20908" x="5514975" y="3201988"/>
          <p14:tracePt t="20916" x="5514975" y="3176588"/>
          <p14:tracePt t="20924" x="5497513" y="3159125"/>
          <p14:tracePt t="20940" x="5497513" y="3149600"/>
          <p14:tracePt t="20948" x="5497513" y="3132138"/>
          <p14:tracePt t="20980" x="5497513" y="3114675"/>
          <p14:tracePt t="21004" x="5487988" y="3106738"/>
          <p14:tracePt t="21220" x="5480050" y="3097213"/>
          <p14:tracePt t="21493" x="5480050" y="3071813"/>
          <p14:tracePt t="21990" x="5480050" y="3054350"/>
          <p14:tracePt t="22013" x="5497513" y="3044825"/>
          <p14:tracePt t="22029" x="5514975" y="3044825"/>
          <p14:tracePt t="22046" x="5522913" y="3027363"/>
          <p14:tracePt t="22068" x="5540375" y="3027363"/>
          <p14:tracePt t="22092" x="5549900" y="3019425"/>
          <p14:tracePt t="22124" x="5557838" y="3001963"/>
          <p14:tracePt t="22157" x="5567363" y="3001963"/>
          <p14:tracePt t="22173" x="5584825" y="2984500"/>
          <p14:tracePt t="22501" x="5592763" y="2984500"/>
          <p14:tracePt t="22508" x="5627688" y="2984500"/>
          <p14:tracePt t="22516" x="5637213" y="2984500"/>
          <p14:tracePt t="22524" x="5672138" y="2984500"/>
          <p14:tracePt t="22532" x="5697538" y="2984500"/>
          <p14:tracePt t="22540" x="5722938" y="2984500"/>
          <p14:tracePt t="22548" x="5740400" y="2984500"/>
          <p14:tracePt t="22557" x="5757863" y="2984500"/>
          <p14:tracePt t="22564" x="5767388" y="2984500"/>
          <p14:tracePt t="22572" x="5802313" y="2984500"/>
          <p14:tracePt t="22580" x="5810250" y="2984500"/>
          <p14:tracePt t="22588" x="5819775" y="2984500"/>
          <p14:tracePt t="22628" x="5827713" y="2984500"/>
          <p14:tracePt t="22637" x="5845175" y="2984500"/>
          <p14:tracePt t="22652" x="5854700" y="2984500"/>
          <p14:tracePt t="22668" x="5862638" y="2984500"/>
          <p14:tracePt t="22684" x="5872163" y="2984500"/>
          <p14:tracePt t="22700" x="5907088" y="2984500"/>
          <p14:tracePt t="22716" x="5915025" y="2984500"/>
          <p14:tracePt t="22724" x="5949950" y="2984500"/>
          <p14:tracePt t="22732" x="5959475" y="2984500"/>
          <p14:tracePt t="22740" x="5976938" y="2984500"/>
          <p14:tracePt t="22748" x="5984875" y="2984500"/>
          <p14:tracePt t="22764" x="6019800" y="2984500"/>
          <p14:tracePt t="22772" x="6029325" y="2984500"/>
          <p14:tracePt t="22780" x="6037263" y="2984500"/>
          <p14:tracePt t="22796" x="6072188" y="2984500"/>
          <p14:tracePt t="22804" x="6081713" y="2984500"/>
          <p14:tracePt t="22812" x="6089650" y="2984500"/>
          <p14:tracePt t="22820" x="6116638" y="2984500"/>
          <p14:tracePt t="22829" x="6124575" y="2984500"/>
          <p14:tracePt t="22845" x="6151563" y="3001963"/>
          <p14:tracePt t="22868" x="6169025" y="3001963"/>
          <p14:tracePt t="22884" x="6176963" y="3001963"/>
          <p14:tracePt t="22900" x="6194425" y="3001963"/>
          <p14:tracePt t="22908" x="6203950" y="3001963"/>
          <p14:tracePt t="22916" x="6221413" y="3001963"/>
          <p14:tracePt t="22932" x="6238875" y="3001963"/>
          <p14:tracePt t="22940" x="6246813" y="3001963"/>
          <p14:tracePt t="22948" x="6256338" y="3001963"/>
          <p14:tracePt t="22957" x="6281738" y="3001963"/>
          <p14:tracePt t="22972" x="6291263" y="3001963"/>
          <p14:tracePt t="22980" x="6299200" y="3001963"/>
          <p14:tracePt t="22996" x="6308725" y="3001963"/>
          <p14:tracePt t="23004" x="6334125" y="3001963"/>
          <p14:tracePt t="23012" x="6343650" y="3001963"/>
          <p14:tracePt t="23029" x="6351588" y="3001963"/>
          <p14:tracePt t="23037" x="6369050" y="3009900"/>
          <p14:tracePt t="23053" x="6386513" y="3009900"/>
          <p14:tracePt t="23078" x="6396038" y="3009900"/>
          <p14:tracePt t="23093" x="6421438" y="3009900"/>
          <p14:tracePt t="23100" x="6438900" y="3009900"/>
          <p14:tracePt t="23108" x="6456363" y="3009900"/>
          <p14:tracePt t="23116" x="6465888" y="3009900"/>
          <p14:tracePt t="23124" x="6483350" y="3009900"/>
          <p14:tracePt t="23132" x="6508750" y="3009900"/>
          <p14:tracePt t="23140" x="6518275" y="3009900"/>
          <p14:tracePt t="23148" x="6553200" y="3009900"/>
          <p14:tracePt t="23156" x="6561138" y="3009900"/>
          <p14:tracePt t="23164" x="6588125" y="3009900"/>
          <p14:tracePt t="23172" x="6605588" y="3009900"/>
          <p14:tracePt t="23180" x="6630988" y="3009900"/>
          <p14:tracePt t="23188" x="6640513" y="3009900"/>
          <p14:tracePt t="23196" x="6675438" y="3009900"/>
          <p14:tracePt t="23204" x="6692900" y="3009900"/>
          <p14:tracePt t="23212" x="6727825" y="3009900"/>
          <p14:tracePt t="23220" x="6735763" y="3009900"/>
          <p14:tracePt t="23229" x="6780213" y="3009900"/>
          <p14:tracePt t="23236" x="6805613" y="3009900"/>
          <p14:tracePt t="23245" x="6823075" y="3009900"/>
          <p14:tracePt t="23252" x="6850063" y="3009900"/>
          <p14:tracePt t="23262" x="6858000" y="3009900"/>
          <p14:tracePt t="23268" x="6875463" y="3009900"/>
          <p14:tracePt t="23284" x="6900863" y="3009900"/>
          <p14:tracePt t="23292" x="6910388" y="3009900"/>
          <p14:tracePt t="23300" x="6945313" y="3009900"/>
          <p14:tracePt t="23309" x="6962775" y="3009900"/>
          <p14:tracePt t="23316" x="6997700" y="3009900"/>
          <p14:tracePt t="23324" x="7005638" y="3009900"/>
          <p14:tracePt t="23332" x="7040563" y="3009900"/>
          <p14:tracePt t="23341" x="7075488" y="3009900"/>
          <p14:tracePt t="23348" x="7110413" y="3009900"/>
          <p14:tracePt t="23356" x="7119938" y="3009900"/>
          <p14:tracePt t="23364" x="7137400" y="3009900"/>
          <p14:tracePt t="23372" x="7154863" y="3009900"/>
          <p14:tracePt t="23380" x="7162800" y="3009900"/>
          <p14:tracePt t="23460" x="7172325" y="3009900"/>
          <p14:tracePt t="23468" x="7180263" y="3009900"/>
          <p14:tracePt t="23580" x="7207250" y="3009900"/>
          <p14:tracePt t="23596" x="7215188" y="3027363"/>
          <p14:tracePt t="23612" x="7224713" y="3027363"/>
          <p14:tracePt t="23620" x="7242175" y="3027363"/>
          <p14:tracePt t="23628" x="7267575" y="3027363"/>
          <p14:tracePt t="23645" x="7329488" y="3027363"/>
          <p14:tracePt t="23652" x="7346950" y="3027363"/>
          <p14:tracePt t="23662" x="7381875" y="3027363"/>
          <p14:tracePt t="23668" x="7399338" y="3027363"/>
          <p14:tracePt t="23676" x="7434263" y="3027363"/>
          <p14:tracePt t="23684" x="7459663" y="3027363"/>
          <p14:tracePt t="23692" x="7486650" y="3027363"/>
          <p14:tracePt t="23700" x="7546975" y="3027363"/>
          <p14:tracePt t="23708" x="7556500" y="3036888"/>
          <p14:tracePt t="23716" x="7599363" y="3044825"/>
          <p14:tracePt t="23725" x="7608888" y="3054350"/>
          <p14:tracePt t="23732" x="7616825" y="3054350"/>
          <p14:tracePt t="23820" x="7634288" y="3054350"/>
          <p14:tracePt t="23828" x="7634288" y="3044825"/>
          <p14:tracePt t="23836" x="7634288" y="3019425"/>
          <p14:tracePt t="23860" x="7634288" y="3009900"/>
          <p14:tracePt t="24037" x="7634288" y="3027363"/>
          <p14:tracePt t="24060" x="7634288" y="3044825"/>
          <p14:tracePt t="24068" x="7626350" y="3054350"/>
          <p14:tracePt t="24308" x="7608888" y="3071813"/>
          <p14:tracePt t="24316" x="7546975" y="3079750"/>
          <p14:tracePt t="24324" x="7477125" y="3089275"/>
          <p14:tracePt t="24332" x="7389813" y="3124200"/>
          <p14:tracePt t="24340" x="7277100" y="3141663"/>
          <p14:tracePt t="24348" x="7154863" y="3167063"/>
          <p14:tracePt t="24356" x="7005638" y="3184525"/>
          <p14:tracePt t="24364" x="6780213" y="3219450"/>
          <p14:tracePt t="24372" x="6561138" y="3246438"/>
          <p14:tracePt t="24380" x="6351588" y="3271838"/>
          <p14:tracePt t="24388" x="6186488" y="3298825"/>
          <p14:tracePt t="24396" x="6011863" y="3333750"/>
          <p14:tracePt t="24404" x="5837238" y="3351213"/>
          <p14:tracePt t="24412" x="5707063" y="3359150"/>
          <p14:tracePt t="24420" x="5619750" y="3386138"/>
          <p14:tracePt t="24429" x="5532438" y="3386138"/>
          <p14:tracePt t="24436" x="5487988" y="3386138"/>
          <p14:tracePt t="24445" x="5480050" y="3386138"/>
          <p14:tracePt t="24452" x="5470525" y="3386138"/>
          <p14:tracePt t="24500" x="5453063" y="3368675"/>
          <p14:tracePt t="24509" x="5453063" y="3333750"/>
          <p14:tracePt t="24517" x="5453063" y="3316288"/>
          <p14:tracePt t="24525" x="5445125" y="3281363"/>
          <p14:tracePt t="24532" x="5445125" y="3271838"/>
          <p14:tracePt t="24540" x="5427663" y="3246438"/>
          <p14:tracePt t="24549" x="5410200" y="3228975"/>
          <p14:tracePt t="24557" x="5400675" y="3201988"/>
          <p14:tracePt t="24565" x="5392738" y="3184525"/>
          <p14:tracePt t="24572" x="5383213" y="3159125"/>
          <p14:tracePt t="24581" x="5357813" y="3141663"/>
          <p14:tracePt t="24588" x="5348288" y="3114675"/>
          <p14:tracePt t="24596" x="5322888" y="3097213"/>
          <p14:tracePt t="24604" x="5313363" y="3089275"/>
          <p14:tracePt t="24612" x="5295900" y="3071813"/>
          <p14:tracePt t="24620" x="5278438" y="3054350"/>
          <p14:tracePt t="24645" x="5270500" y="3027363"/>
          <p14:tracePt t="24652" x="5260975" y="3019425"/>
          <p14:tracePt t="24693" x="5260975" y="3009900"/>
          <p14:tracePt t="24709" x="5260975" y="3001963"/>
          <p14:tracePt t="24724" x="5260975" y="2974975"/>
          <p14:tracePt t="24740" x="5305425" y="2967038"/>
          <p14:tracePt t="24756" x="5322888" y="2957513"/>
          <p14:tracePt t="24764" x="5330825" y="2957513"/>
          <p14:tracePt t="24772" x="5340350" y="2957513"/>
          <p14:tracePt t="24780" x="5348288" y="2957513"/>
          <p14:tracePt t="24788" x="5365750" y="2957513"/>
          <p14:tracePt t="24812" x="5383213" y="2967038"/>
          <p14:tracePt t="24884" x="5410200" y="2984500"/>
          <p14:tracePt t="24900" x="5418138" y="2984500"/>
          <p14:tracePt t="25045" x="5427663" y="2992438"/>
          <p14:tracePt t="25052" x="5427663" y="3001963"/>
          <p14:tracePt t="25068" x="5435600" y="3009900"/>
          <p14:tracePt t="25084" x="5435600" y="3027363"/>
          <p14:tracePt t="25100" x="5435600" y="3044825"/>
          <p14:tracePt t="25124" x="5435600" y="3054350"/>
          <p14:tracePt t="25157" x="5435600" y="3071813"/>
          <p14:tracePt t="25285" x="5435600" y="3079750"/>
          <p14:tracePt t="25292" x="5453063" y="3097213"/>
          <p14:tracePt t="25308" x="5453063" y="3114675"/>
          <p14:tracePt t="25316" x="5470525" y="3132138"/>
          <p14:tracePt t="25332" x="5470525" y="3159125"/>
          <p14:tracePt t="25340" x="5480050" y="3176588"/>
          <p14:tracePt t="25348" x="5480050" y="3184525"/>
          <p14:tracePt t="25357" x="5497513" y="3219450"/>
          <p14:tracePt t="25364" x="5505450" y="3228975"/>
          <p14:tracePt t="25372" x="5505450" y="3246438"/>
          <p14:tracePt t="25380" x="5522913" y="3289300"/>
          <p14:tracePt t="25388" x="5540375" y="3298825"/>
          <p14:tracePt t="25396" x="5549900" y="3333750"/>
          <p14:tracePt t="25404" x="5557838" y="3341688"/>
          <p14:tracePt t="25413" x="5584825" y="3376613"/>
          <p14:tracePt t="25420" x="5592763" y="3386138"/>
          <p14:tracePt t="25429" x="5602288" y="3403600"/>
          <p14:tracePt t="25436" x="5610225" y="3421063"/>
          <p14:tracePt t="25445" x="5610225" y="3429000"/>
          <p14:tracePt t="25452" x="5637213" y="3446463"/>
          <p14:tracePt t="25461" x="5645150" y="3463925"/>
          <p14:tracePt t="25508" x="5654675" y="3471863"/>
          <p14:tracePt t="25549" x="5680075" y="3471863"/>
          <p14:tracePt t="25557" x="5697538" y="3463925"/>
          <p14:tracePt t="25564" x="5715000" y="3446463"/>
          <p14:tracePt t="25572" x="5722938" y="3421063"/>
          <p14:tracePt t="25580" x="5722938" y="3394075"/>
          <p14:tracePt t="25588" x="5740400" y="3359150"/>
          <p14:tracePt t="25596" x="5740400" y="3333750"/>
          <p14:tracePt t="25604" x="5740400" y="3324225"/>
          <p14:tracePt t="25612" x="5740400" y="3289300"/>
          <p14:tracePt t="25620" x="5740400" y="3281363"/>
          <p14:tracePt t="25644" x="5740400" y="3228975"/>
          <p14:tracePt t="25652" x="5740400" y="3201988"/>
          <p14:tracePt t="25662" x="5740400" y="3194050"/>
          <p14:tracePt t="25668" x="5740400" y="3184525"/>
          <p14:tracePt t="25685" x="5732463" y="3176588"/>
          <p14:tracePt t="25724" x="5732463" y="3159125"/>
          <p14:tracePt t="25740" x="5732463" y="3149600"/>
          <p14:tracePt t="25757" x="5732463" y="3132138"/>
          <p14:tracePt t="25780" x="5732463" y="3114675"/>
          <p14:tracePt t="25788" x="5715000" y="3106738"/>
          <p14:tracePt t="25820" x="5715000" y="3097213"/>
          <p14:tracePt t="25828" x="5697538" y="3071813"/>
          <p14:tracePt t="25852" x="5697538" y="3062288"/>
          <p14:tracePt t="25884" x="5697538" y="3054350"/>
          <p14:tracePt t="25932" x="5697538" y="3044825"/>
          <p14:tracePt t="25948" x="5697538" y="3019425"/>
          <p14:tracePt t="25980" x="5697538" y="3009900"/>
          <p14:tracePt t="26108" x="5689600" y="3009900"/>
          <p14:tracePt t="26116" x="5654675" y="3054350"/>
          <p14:tracePt t="26124" x="5619750" y="3097213"/>
          <p14:tracePt t="26132" x="5584825" y="3159125"/>
          <p14:tracePt t="26140" x="5557838" y="3219450"/>
          <p14:tracePt t="26148" x="5522913" y="3289300"/>
          <p14:tracePt t="26157" x="5497513" y="3341688"/>
          <p14:tracePt t="26164" x="5453063" y="3403600"/>
          <p14:tracePt t="26172" x="5427663" y="3481388"/>
          <p14:tracePt t="26180" x="5400675" y="3551238"/>
          <p14:tracePt t="26188" x="5365750" y="3621088"/>
          <p14:tracePt t="26196" x="5348288" y="3663950"/>
          <p14:tracePt t="26204" x="5313363" y="3725863"/>
          <p14:tracePt t="26213" x="5270500" y="3786188"/>
          <p14:tracePt t="26220" x="5226050" y="3838575"/>
          <p14:tracePt t="26228" x="5173663" y="3908425"/>
          <p14:tracePt t="26236" x="5121275" y="3987800"/>
          <p14:tracePt t="26244" x="5060950" y="4048125"/>
          <p14:tracePt t="26252" x="4991100" y="4100513"/>
          <p14:tracePt t="26261" x="4911725" y="4162425"/>
          <p14:tracePt t="26268" x="4824413" y="4222750"/>
          <p14:tracePt t="26278" x="4746625" y="4275138"/>
          <p14:tracePt t="26284" x="4659313" y="4337050"/>
          <p14:tracePt t="26293" x="4579938" y="4389438"/>
          <p14:tracePt t="26300" x="4519613" y="4432300"/>
          <p14:tracePt t="26309" x="4467225" y="4494213"/>
          <p14:tracePt t="26316" x="4397375" y="4597400"/>
          <p14:tracePt t="26324" x="4337050" y="4667250"/>
          <p14:tracePt t="26332" x="4275138" y="4754563"/>
          <p14:tracePt t="26340" x="4222750" y="4833938"/>
          <p14:tracePt t="26348" x="4170363" y="4911725"/>
          <p14:tracePt t="26356" x="4117975" y="4991100"/>
          <p14:tracePt t="26364" x="4057650" y="5078413"/>
          <p14:tracePt t="26373" x="4030663" y="5148263"/>
          <p14:tracePt t="26380" x="3970338" y="5235575"/>
          <p14:tracePt t="26388" x="3908425" y="5322888"/>
          <p14:tracePt t="26396" x="3856038" y="5445125"/>
          <p14:tracePt t="26404" x="3778250" y="5557838"/>
          <p14:tracePt t="26412" x="3725863" y="5672138"/>
          <p14:tracePt t="26420" x="3656013" y="5827713"/>
          <p14:tracePt t="26428" x="3603625" y="5967413"/>
          <p14:tracePt t="26436" x="3559175" y="6134100"/>
          <p14:tracePt t="26445" x="3516313" y="6299200"/>
          <p14:tracePt t="26452" x="3481388" y="6456363"/>
          <p14:tracePt t="26461" x="3446463" y="6623050"/>
          <p14:tracePt t="26468" x="3429000" y="6780213"/>
          <p14:tracePt t="26644" x="2520950" y="6675438"/>
          <p14:tracePt t="26652" x="2503488" y="6561138"/>
          <p14:tracePt t="26661" x="2460625" y="6448425"/>
          <p14:tracePt t="26668" x="2460625" y="6343650"/>
          <p14:tracePt t="26678" x="2460625" y="6229350"/>
          <p14:tracePt t="26684" x="2460625" y="6116638"/>
          <p14:tracePt t="26695" x="2468563" y="6011863"/>
          <p14:tracePt t="26700" x="2513013" y="5880100"/>
          <p14:tracePt t="26709" x="2555875" y="5767388"/>
          <p14:tracePt t="26716" x="2600325" y="5645150"/>
          <p14:tracePt t="26724" x="2670175" y="5514975"/>
          <p14:tracePt t="26732" x="2722563" y="5400675"/>
          <p14:tracePt t="26740" x="2800350" y="5253038"/>
          <p14:tracePt t="26748" x="2835275" y="5113338"/>
          <p14:tracePt t="26756" x="2862263" y="4981575"/>
          <p14:tracePt t="26764" x="2879725" y="4841875"/>
          <p14:tracePt t="26772" x="2879725" y="4667250"/>
          <p14:tracePt t="26780" x="2887663" y="4529138"/>
          <p14:tracePt t="26788" x="2862263" y="4406900"/>
          <p14:tracePt t="26796" x="2835275" y="4267200"/>
          <p14:tracePt t="26804" x="2792413" y="4135438"/>
          <p14:tracePt t="26813" x="2730500" y="3978275"/>
          <p14:tracePt t="26820" x="2678113" y="3838575"/>
          <p14:tracePt t="26828" x="2608263" y="3716338"/>
          <p14:tracePt t="26837" x="2547938" y="3594100"/>
          <p14:tracePt t="26844" x="2460625" y="3489325"/>
          <p14:tracePt t="26851" x="2398713" y="3403600"/>
          <p14:tracePt t="26861" x="2338388" y="3333750"/>
          <p14:tracePt t="26868" x="2293938" y="3289300"/>
          <p14:tracePt t="26878" x="2260600" y="3246438"/>
          <p14:tracePt t="26884" x="2243138" y="3228975"/>
          <p14:tracePt t="26894" x="2225675" y="3219450"/>
          <p14:tracePt t="27116" x="2208213" y="3219450"/>
          <p14:tracePt t="27132" x="2181225" y="3263900"/>
          <p14:tracePt t="27140" x="2181225" y="3341688"/>
          <p14:tracePt t="27148" x="2233613" y="3446463"/>
          <p14:tracePt t="27156" x="2373313" y="3533775"/>
          <p14:tracePt t="27164" x="2538413" y="3621088"/>
          <p14:tracePt t="27172" x="2765425" y="3681413"/>
          <p14:tracePt t="27180" x="2974975" y="3725863"/>
          <p14:tracePt t="27188" x="3159125" y="3743325"/>
          <p14:tracePt t="27196" x="3333750" y="3768725"/>
          <p14:tracePt t="27204" x="3533775" y="3778250"/>
          <p14:tracePt t="27212" x="3673475" y="3778250"/>
          <p14:tracePt t="27220" x="3803650" y="3778250"/>
          <p14:tracePt t="27228" x="3935413" y="3778250"/>
          <p14:tracePt t="27236" x="4040188" y="3760788"/>
          <p14:tracePt t="27245" x="4162425" y="3751263"/>
          <p14:tracePt t="27252" x="4240213" y="3708400"/>
          <p14:tracePt t="27261" x="4337050" y="3673475"/>
          <p14:tracePt t="27268" x="4414838" y="3629025"/>
          <p14:tracePt t="27278" x="4502150" y="3576638"/>
          <p14:tracePt t="27284" x="4589463" y="3533775"/>
          <p14:tracePt t="27294" x="4676775" y="3481388"/>
          <p14:tracePt t="27300" x="4799013" y="3403600"/>
          <p14:tracePt t="27308" x="4886325" y="3333750"/>
          <p14:tracePt t="27316" x="4991100" y="3306763"/>
          <p14:tracePt t="27325" x="5121275" y="3236913"/>
          <p14:tracePt t="27332" x="5243513" y="3194050"/>
          <p14:tracePt t="27340" x="5365750" y="3141663"/>
          <p14:tracePt t="27348" x="5480050" y="3097213"/>
          <p14:tracePt t="27356" x="5557838" y="3071813"/>
          <p14:tracePt t="27364" x="5637213" y="3054350"/>
          <p14:tracePt t="27372" x="5680075" y="3044825"/>
          <p14:tracePt t="27380" x="5697538" y="3027363"/>
          <p14:tracePt t="27388" x="5715000" y="3027363"/>
          <p14:tracePt t="27468" x="5740400" y="3001963"/>
          <p14:tracePt t="27484" x="5757863" y="2984500"/>
          <p14:tracePt t="27500" x="5767388" y="2967038"/>
          <p14:tracePt t="27508" x="5784850" y="2940050"/>
          <p14:tracePt t="27516" x="5810250" y="2932113"/>
          <p14:tracePt t="27524" x="5862638" y="2922588"/>
          <p14:tracePt t="27532" x="5872163" y="2897188"/>
          <p14:tracePt t="27540" x="5932488" y="2870200"/>
          <p14:tracePt t="27548" x="5984875" y="2852738"/>
          <p14:tracePt t="27557" x="6019800" y="2827338"/>
          <p14:tracePt t="27564" x="6037263" y="2809875"/>
          <p14:tracePt t="27572" x="6072188" y="2782888"/>
          <p14:tracePt t="27580" x="6081713" y="2765425"/>
          <p14:tracePt t="27589" x="6089650" y="2757488"/>
          <p14:tracePt t="27644" x="6081713" y="2740025"/>
          <p14:tracePt t="27652" x="6037263" y="2740025"/>
          <p14:tracePt t="27661" x="6002338" y="2740025"/>
          <p14:tracePt t="27668" x="5959475" y="2740025"/>
          <p14:tracePt t="27678" x="5932488" y="2747963"/>
          <p14:tracePt t="27684" x="5880100" y="2782888"/>
          <p14:tracePt t="27695" x="5862638" y="2792413"/>
          <p14:tracePt t="27700" x="5802313" y="2817813"/>
          <p14:tracePt t="27709" x="5775325" y="2835275"/>
          <p14:tracePt t="27716" x="5749925" y="2862263"/>
          <p14:tracePt t="27724" x="5707063" y="2870200"/>
          <p14:tracePt t="27732" x="5672138" y="2905125"/>
          <p14:tracePt t="27740" x="5645150" y="2922588"/>
          <p14:tracePt t="27748" x="5610225" y="2957513"/>
          <p14:tracePt t="27756" x="5584825" y="2967038"/>
          <p14:tracePt t="27764" x="5575300" y="2984500"/>
          <p14:tracePt t="27772" x="5557838" y="2992438"/>
          <p14:tracePt t="27780" x="5540375" y="3001963"/>
          <p14:tracePt t="27788" x="5532438" y="3009900"/>
          <p14:tracePt t="27805" x="5522913" y="3009900"/>
          <p14:tracePt t="27836" x="5514975" y="3009900"/>
          <p14:tracePt t="27852" x="5487988" y="3027363"/>
          <p14:tracePt t="27860" x="5470525" y="3036888"/>
          <p14:tracePt t="27868" x="5453063" y="3036888"/>
          <p14:tracePt t="27878" x="5410200" y="3054350"/>
          <p14:tracePt t="27895" x="5400675" y="3054350"/>
          <p14:tracePt t="27900" x="5365750" y="3071813"/>
          <p14:tracePt t="33998" x="5348288" y="3114675"/>
          <p14:tracePt t="34004" x="5260975" y="3201988"/>
          <p14:tracePt t="34012" x="5165725" y="3289300"/>
          <p14:tracePt t="34020" x="5060950" y="3376613"/>
          <p14:tracePt t="34028" x="4999038" y="3471863"/>
          <p14:tracePt t="34036" x="4903788" y="3576638"/>
          <p14:tracePt t="34044" x="4816475" y="3681413"/>
          <p14:tracePt t="34052" x="4729163" y="3786188"/>
          <p14:tracePt t="34060" x="4649788" y="3900488"/>
          <p14:tracePt t="34068" x="4597400" y="3995738"/>
          <p14:tracePt t="34077" x="4572000" y="4092575"/>
          <p14:tracePt t="34084" x="4572000" y="4179888"/>
          <p14:tracePt t="34093" x="4572000" y="4249738"/>
          <p14:tracePt t="34100" x="4597400" y="4302125"/>
          <p14:tracePt t="34110" x="4632325" y="4337050"/>
          <p14:tracePt t="34116" x="4667250" y="4344988"/>
          <p14:tracePt t="34126" x="4684713" y="4362450"/>
          <p14:tracePt t="34164" x="4711700" y="4362450"/>
          <p14:tracePt t="34172" x="4719638" y="4354513"/>
          <p14:tracePt t="34180" x="4719638" y="4292600"/>
          <p14:tracePt t="34188" x="4719638" y="4240213"/>
          <p14:tracePt t="34196" x="4719638" y="4187825"/>
          <p14:tracePt t="34204" x="4711700" y="4110038"/>
          <p14:tracePt t="34212" x="4659313" y="4030663"/>
          <p14:tracePt t="34220" x="4579938" y="3960813"/>
          <p14:tracePt t="34228" x="4494213" y="3900488"/>
          <p14:tracePt t="34237" x="4424363" y="3848100"/>
          <p14:tracePt t="34244" x="4310063" y="3803650"/>
          <p14:tracePt t="34252" x="4205288" y="3768725"/>
          <p14:tracePt t="34261" x="4057650" y="3751263"/>
          <p14:tracePt t="34268" x="3952875" y="3743325"/>
          <p14:tracePt t="34277" x="3821113" y="3743325"/>
          <p14:tracePt t="34284" x="3708400" y="3743325"/>
          <p14:tracePt t="34293" x="3611563" y="3743325"/>
          <p14:tracePt t="34300" x="3516313" y="3786188"/>
          <p14:tracePt t="34310" x="3429000" y="3856038"/>
          <p14:tracePt t="34316" x="3333750" y="3943350"/>
          <p14:tracePt t="34327" x="3263900" y="4040188"/>
          <p14:tracePt t="34332" x="3184525" y="4170363"/>
          <p14:tracePt t="34341" x="3132138" y="4302125"/>
          <p14:tracePt t="34348" x="3089275" y="4441825"/>
          <p14:tracePt t="34357" x="3054350" y="4597400"/>
          <p14:tracePt t="34364" x="3044825" y="4746625"/>
          <p14:tracePt t="34372" x="3044825" y="4886325"/>
          <p14:tracePt t="34380" x="3044825" y="5043488"/>
          <p14:tracePt t="34388" x="3044825" y="5183188"/>
          <p14:tracePt t="34396" x="3044825" y="5305425"/>
          <p14:tracePt t="34404" x="3054350" y="5427663"/>
          <p14:tracePt t="34412" x="3097213" y="5557838"/>
          <p14:tracePt t="34420" x="3149600" y="5672138"/>
          <p14:tracePt t="34428" x="3211513" y="5784850"/>
          <p14:tracePt t="34436" x="3271838" y="5862638"/>
          <p14:tracePt t="34444" x="3368675" y="5932488"/>
          <p14:tracePt t="34452" x="3463925" y="5994400"/>
          <p14:tracePt t="34461" x="3559175" y="6037263"/>
          <p14:tracePt t="34468" x="3673475" y="6054725"/>
          <p14:tracePt t="34476" x="3795713" y="6064250"/>
          <p14:tracePt t="34484" x="3952875" y="6081713"/>
          <p14:tracePt t="34493" x="4117975" y="6081713"/>
          <p14:tracePt t="34500" x="4284663" y="6054725"/>
          <p14:tracePt t="34510" x="4467225" y="5976938"/>
          <p14:tracePt t="34516" x="4649788" y="5880100"/>
          <p14:tracePt t="34526" x="4772025" y="5775325"/>
          <p14:tracePt t="34532" x="4929188" y="5662613"/>
          <p14:tracePt t="34542" x="5043488" y="5549900"/>
          <p14:tracePt t="34548" x="5173663" y="5418138"/>
          <p14:tracePt t="34557" x="5260975" y="5295900"/>
          <p14:tracePt t="34564" x="5330825" y="5208588"/>
          <p14:tracePt t="34572" x="5375275" y="5113338"/>
          <p14:tracePt t="34580" x="5418138" y="5016500"/>
          <p14:tracePt t="34588" x="5427663" y="4964113"/>
          <p14:tracePt t="34596" x="5427663" y="4903788"/>
          <p14:tracePt t="34604" x="5427663" y="4859338"/>
          <p14:tracePt t="34612" x="5427663" y="4841875"/>
          <p14:tracePt t="34620" x="5427663" y="4816475"/>
          <p14:tracePt t="34628" x="5427663" y="4799013"/>
          <p14:tracePt t="34644" x="5427663" y="4789488"/>
          <p14:tracePt t="34645" x="5427663" y="4764088"/>
          <p14:tracePt t="34652" x="5427663" y="4754563"/>
          <p14:tracePt t="34660" x="5427663" y="4746625"/>
          <p14:tracePt t="34668" x="5470525" y="4702175"/>
          <p14:tracePt t="34676" x="5549900" y="4702175"/>
          <p14:tracePt t="34684" x="5689600" y="4676775"/>
          <p14:tracePt t="34693" x="5854700" y="4667250"/>
          <p14:tracePt t="34700" x="6037263" y="4624388"/>
          <p14:tracePt t="34709" x="6256338" y="4589463"/>
          <p14:tracePt t="34716" x="6473825" y="4554538"/>
          <p14:tracePt t="34726" x="6683375" y="4484688"/>
          <p14:tracePt t="34732" x="6900863" y="4424363"/>
          <p14:tracePt t="34742" x="7110413" y="4362450"/>
          <p14:tracePt t="34748" x="7302500" y="4292600"/>
          <p14:tracePt t="34757" x="7512050" y="4240213"/>
          <p14:tracePt t="34764" x="7678738" y="4187825"/>
          <p14:tracePt t="34772" x="7818438" y="4117975"/>
          <p14:tracePt t="34780" x="7940675" y="4065588"/>
          <p14:tracePt t="34788" x="8035925" y="4022725"/>
          <p14:tracePt t="34796" x="8096250" y="3987800"/>
          <p14:tracePt t="34804" x="8140700" y="3978275"/>
          <p14:tracePt t="34812" x="8158163" y="3970338"/>
          <p14:tracePt t="35045" x="8201025" y="3970338"/>
          <p14:tracePt t="35052" x="8218488" y="3970338"/>
          <p14:tracePt t="35060" x="8253413" y="3970338"/>
          <p14:tracePt t="35084" x="8262938" y="3970338"/>
          <p14:tracePt t="35092" x="8270875" y="3970338"/>
          <p14:tracePt t="35100" x="8288338" y="3970338"/>
          <p14:tracePt t="35116" x="8288338" y="3987800"/>
          <p14:tracePt t="35132" x="8288338" y="3995738"/>
          <p14:tracePt t="35142" x="8288338" y="4005263"/>
          <p14:tracePt t="35148" x="8288338" y="4030663"/>
          <p14:tracePt t="35164" x="8288338" y="4048125"/>
          <p14:tracePt t="35180" x="8288338" y="4057650"/>
          <p14:tracePt t="35188" x="8288338" y="4083050"/>
          <p14:tracePt t="35196" x="8288338" y="4092575"/>
          <p14:tracePt t="35220" x="8288338" y="4100513"/>
          <p14:tracePt t="37157" x="8262938" y="4117975"/>
          <p14:tracePt t="37164" x="8228013" y="4135438"/>
          <p14:tracePt t="37172" x="8183563" y="4162425"/>
          <p14:tracePt t="37180" x="8175625" y="4170363"/>
          <p14:tracePt t="37188" x="8140700" y="4187825"/>
          <p14:tracePt t="37196" x="8088313" y="4249738"/>
          <p14:tracePt t="37204" x="8043863" y="4302125"/>
          <p14:tracePt t="37213" x="7983538" y="4389438"/>
          <p14:tracePt t="37220" x="7958138" y="4432300"/>
          <p14:tracePt t="37228" x="7913688" y="4529138"/>
          <p14:tracePt t="37236" x="7808913" y="4659313"/>
          <p14:tracePt t="37244" x="7704138" y="4816475"/>
          <p14:tracePt t="37252" x="7616825" y="4991100"/>
          <p14:tracePt t="37260" x="7521575" y="5148263"/>
          <p14:tracePt t="37268" x="7416800" y="5357813"/>
          <p14:tracePt t="37277" x="7354888" y="5487988"/>
          <p14:tracePt t="37284" x="7259638" y="5645150"/>
          <p14:tracePt t="37292" x="7189788" y="5784850"/>
          <p14:tracePt t="37300" x="7102475" y="5915025"/>
          <p14:tracePt t="37309" x="7023100" y="6019800"/>
          <p14:tracePt t="37316" x="6962775" y="6142038"/>
          <p14:tracePt t="37325" x="6910388" y="6238875"/>
          <p14:tracePt t="37332" x="6840538" y="6326188"/>
          <p14:tracePt t="37342" x="6788150" y="6403975"/>
          <p14:tracePt t="37348" x="6735763" y="6483350"/>
          <p14:tracePt t="37358" x="6700838" y="6543675"/>
          <p14:tracePt t="37365" x="6665913" y="6578600"/>
          <p14:tracePt t="37373" x="6648450" y="6623050"/>
          <p14:tracePt t="37381" x="6613525" y="6657975"/>
          <p14:tracePt t="37389" x="6570663" y="6700838"/>
          <p14:tracePt t="37397" x="6535738" y="6745288"/>
          <p14:tracePt t="37404" x="6500813" y="6780213"/>
          <p14:tracePt t="37412" x="6448425" y="6805613"/>
          <p14:tracePt t="37420" x="6403975" y="6840538"/>
          <p14:tracePt t="37716" x="5165725" y="6805613"/>
          <p14:tracePt t="37726" x="5148263" y="6780213"/>
          <p14:tracePt t="37732" x="5138738" y="6762750"/>
          <p14:tracePt t="37743" x="5130800" y="6735763"/>
          <p14:tracePt t="37748" x="5130800" y="6718300"/>
          <p14:tracePt t="37759" x="5130800" y="6710363"/>
          <p14:tracePt t="37764" x="5121275" y="6692900"/>
          <p14:tracePt t="37773" x="5121275" y="6675438"/>
          <p14:tracePt t="37780" x="5121275" y="6665913"/>
          <p14:tracePt t="37812" x="5121275" y="6648450"/>
          <p14:tracePt t="37853" x="5121275" y="6640513"/>
          <p14:tracePt t="37861" x="5121275" y="6623050"/>
          <p14:tracePt t="37868" x="5121275" y="6605588"/>
          <p14:tracePt t="37876" x="5121275" y="6596063"/>
          <p14:tracePt t="37892" x="5121275" y="6588125"/>
          <p14:tracePt t="37900" x="5121275" y="6553200"/>
          <p14:tracePt t="37909" x="5121275" y="6543675"/>
          <p14:tracePt t="37916" x="5121275" y="6518275"/>
          <p14:tracePt t="37925" x="5121275" y="6500813"/>
          <p14:tracePt t="37932" x="5121275" y="6473825"/>
          <p14:tracePt t="37942" x="5121275" y="6448425"/>
          <p14:tracePt t="37949" x="5121275" y="6430963"/>
          <p14:tracePt t="37959" x="5095875" y="6413500"/>
          <p14:tracePt t="37964" x="5095875" y="6403975"/>
          <p14:tracePt t="37972" x="5095875" y="6378575"/>
          <p14:tracePt t="37980" x="5095875" y="6369050"/>
          <p14:tracePt t="37989" x="5095875" y="6343650"/>
          <p14:tracePt t="37997" x="5095875" y="6334125"/>
          <p14:tracePt t="38004" x="5095875" y="6326188"/>
          <p14:tracePt t="38013" x="5095875" y="6316663"/>
          <p14:tracePt t="38020" x="5095875" y="6291263"/>
          <p14:tracePt t="38036" x="5095875" y="6281738"/>
          <p14:tracePt t="38044" x="5095875" y="6273800"/>
          <p14:tracePt t="38053" x="5095875" y="6256338"/>
          <p14:tracePt t="38061" x="5095875" y="6246813"/>
          <p14:tracePt t="38069" x="5095875" y="6238875"/>
          <p14:tracePt t="38133" x="5095875" y="6229350"/>
          <p14:tracePt t="38141" x="5103813" y="6211888"/>
          <p14:tracePt t="38148" x="5113338" y="6203950"/>
          <p14:tracePt t="38173" x="5130800" y="6194425"/>
          <p14:tracePt t="38180" x="5148263" y="6186488"/>
          <p14:tracePt t="38188" x="5156200" y="6169025"/>
          <p14:tracePt t="38204" x="5165725" y="6159500"/>
          <p14:tracePt t="38741" x="5173663" y="6151563"/>
          <p14:tracePt t="38788" x="5200650" y="6151563"/>
          <p14:tracePt t="38804" x="5200650" y="6169025"/>
          <p14:tracePt t="38812" x="5200650" y="6176963"/>
          <p14:tracePt t="38845" x="5218113" y="6194425"/>
          <p14:tracePt t="38852" x="5253038" y="6194425"/>
          <p14:tracePt t="38860" x="5305425" y="6194425"/>
          <p14:tracePt t="38868" x="5375275" y="6194425"/>
          <p14:tracePt t="38876" x="5435600" y="6194425"/>
          <p14:tracePt t="38884" x="5514975" y="6159500"/>
          <p14:tracePt t="38892" x="5567363" y="6116638"/>
          <p14:tracePt t="38900" x="5610225" y="6081713"/>
          <p14:tracePt t="38909" x="5645150" y="6037263"/>
          <p14:tracePt t="38916" x="5672138" y="6011863"/>
          <p14:tracePt t="38925" x="5689600" y="5967413"/>
          <p14:tracePt t="38932" x="5689600" y="5932488"/>
          <p14:tracePt t="38942" x="5689600" y="5897563"/>
          <p14:tracePt t="38949" x="5689600" y="5880100"/>
          <p14:tracePt t="38959" x="5689600" y="5854700"/>
          <p14:tracePt t="38964" x="5672138" y="5837238"/>
          <p14:tracePt t="38972" x="5645150" y="5819775"/>
          <p14:tracePt t="38981" x="5584825" y="5819775"/>
          <p14:tracePt t="38989" x="5532438" y="5819775"/>
          <p14:tracePt t="38996" x="5453063" y="5819775"/>
          <p14:tracePt t="39004" x="5383213" y="5819775"/>
          <p14:tracePt t="39013" x="5322888" y="5819775"/>
          <p14:tracePt t="39020" x="5260975" y="5845175"/>
          <p14:tracePt t="39028" x="5191125" y="5889625"/>
          <p14:tracePt t="39037" x="5165725" y="5949950"/>
          <p14:tracePt t="39044" x="5130800" y="6002338"/>
          <p14:tracePt t="39052" x="5121275" y="6054725"/>
          <p14:tracePt t="39060" x="5121275" y="6124575"/>
          <p14:tracePt t="39068" x="5121275" y="6186488"/>
          <p14:tracePt t="39078" x="5121275" y="6238875"/>
          <p14:tracePt t="39085" x="5148263" y="6299200"/>
          <p14:tracePt t="39092" x="5200650" y="6326188"/>
          <p14:tracePt t="39100" x="5253038" y="6343650"/>
          <p14:tracePt t="39109" x="5305425" y="6343650"/>
          <p14:tracePt t="39116" x="5348288" y="6343650"/>
          <p14:tracePt t="39125" x="5418138" y="6343650"/>
          <p14:tracePt t="39132" x="5497513" y="6316663"/>
          <p14:tracePt t="39142" x="5549900" y="6246813"/>
          <p14:tracePt t="39148" x="5592763" y="6169025"/>
          <p14:tracePt t="39159" x="5610225" y="6107113"/>
          <p14:tracePt t="39164" x="5610225" y="6037263"/>
          <p14:tracePt t="39175" x="5610225" y="5949950"/>
          <p14:tracePt t="39180" x="5610225" y="5889625"/>
          <p14:tracePt t="39188" x="5567363" y="5810250"/>
          <p14:tracePt t="39197" x="5514975" y="5749925"/>
          <p14:tracePt t="39204" x="5445125" y="5689600"/>
          <p14:tracePt t="39212" x="5383213" y="5645150"/>
          <p14:tracePt t="39220" x="5295900" y="5619750"/>
          <p14:tracePt t="39228" x="5218113" y="5592763"/>
          <p14:tracePt t="39236" x="5138738" y="5592763"/>
          <p14:tracePt t="39244" x="5078413" y="5592763"/>
          <p14:tracePt t="39252" x="4999038" y="5592763"/>
          <p14:tracePt t="39261" x="4964113" y="5592763"/>
          <p14:tracePt t="39268" x="4903788" y="5627688"/>
          <p14:tracePt t="39278" x="4859338" y="5689600"/>
          <p14:tracePt t="39284" x="4816475" y="5757863"/>
          <p14:tracePt t="39293" x="4799013" y="5837238"/>
          <p14:tracePt t="39300" x="4799013" y="5915025"/>
          <p14:tracePt t="39308" x="4799013" y="6002338"/>
          <p14:tracePt t="39316" x="4799013" y="6064250"/>
          <p14:tracePt t="39325" x="4824413" y="6134100"/>
          <p14:tracePt t="39332" x="4886325" y="6194425"/>
          <p14:tracePt t="39342" x="4929188" y="6229350"/>
          <p14:tracePt t="39348" x="4981575" y="6238875"/>
          <p14:tracePt t="39359" x="5033963" y="6238875"/>
          <p14:tracePt t="39364" x="5103813" y="6238875"/>
          <p14:tracePt t="39375" x="5173663" y="6229350"/>
          <p14:tracePt t="39380" x="5218113" y="6194425"/>
          <p14:tracePt t="39389" x="5287963" y="6124575"/>
          <p14:tracePt t="39396" x="5330825" y="6054725"/>
          <p14:tracePt t="39404" x="5365750" y="5984875"/>
          <p14:tracePt t="39412" x="5383213" y="5889625"/>
          <p14:tracePt t="39420" x="5383213" y="5819775"/>
          <p14:tracePt t="39428" x="5383213" y="5749925"/>
          <p14:tracePt t="39436" x="5383213" y="5715000"/>
          <p14:tracePt t="39444" x="5357813" y="5662613"/>
          <p14:tracePt t="39452" x="5313363" y="5619750"/>
          <p14:tracePt t="39460" x="5260975" y="5584825"/>
          <p14:tracePt t="39469" x="5208588" y="5557838"/>
          <p14:tracePt t="39476" x="5138738" y="5549900"/>
          <p14:tracePt t="39485" x="5078413" y="5549900"/>
          <p14:tracePt t="39493" x="4999038" y="5549900"/>
          <p14:tracePt t="39500" x="4946650" y="5549900"/>
          <p14:tracePt t="39508" x="4886325" y="5549900"/>
          <p14:tracePt t="39516" x="4833938" y="5584825"/>
          <p14:tracePt t="39525" x="4789488" y="5645150"/>
          <p14:tracePt t="39532" x="4754563" y="5715000"/>
          <p14:tracePt t="39542" x="4746625" y="5784850"/>
          <p14:tracePt t="39548" x="4746625" y="5872163"/>
          <p14:tracePt t="39558" x="4746625" y="5959475"/>
          <p14:tracePt t="39564" x="4764088" y="6037263"/>
          <p14:tracePt t="39573" x="4799013" y="6107113"/>
          <p14:tracePt t="39581" x="4868863" y="6186488"/>
          <p14:tracePt t="39590" x="4911725" y="6229350"/>
          <p14:tracePt t="39596" x="4981575" y="6273800"/>
          <p14:tracePt t="39604" x="5060950" y="6273800"/>
          <p14:tracePt t="39612" x="5130800" y="6273800"/>
          <p14:tracePt t="39620" x="5200650" y="6273800"/>
          <p14:tracePt t="39628" x="5295900" y="6256338"/>
          <p14:tracePt t="39636" x="5348288" y="6211888"/>
          <p14:tracePt t="39644" x="5392738" y="6169025"/>
          <p14:tracePt t="39652" x="5435600" y="6107113"/>
          <p14:tracePt t="39660" x="5453063" y="6054725"/>
          <p14:tracePt t="39668" x="5470525" y="5994400"/>
          <p14:tracePt t="39677" x="5470525" y="5942013"/>
          <p14:tracePt t="39684" x="5470525" y="5897563"/>
          <p14:tracePt t="39693" x="5470525" y="5854700"/>
          <p14:tracePt t="39700" x="5453063" y="5819775"/>
          <p14:tracePt t="39709" x="5427663" y="5792788"/>
          <p14:tracePt t="39716" x="5392738" y="5767388"/>
          <p14:tracePt t="39727" x="5348288" y="5767388"/>
          <p14:tracePt t="39732" x="5295900" y="5767388"/>
          <p14:tracePt t="39742" x="5235575" y="5767388"/>
          <p14:tracePt t="39748" x="5191125" y="5767388"/>
          <p14:tracePt t="39759" x="5138738" y="5784850"/>
          <p14:tracePt t="39764" x="5121275" y="5827713"/>
          <p14:tracePt t="39775" x="5086350" y="5880100"/>
          <p14:tracePt t="39780" x="5086350" y="5932488"/>
          <p14:tracePt t="39789" x="5086350" y="6002338"/>
          <p14:tracePt t="39797" x="5086350" y="6064250"/>
          <p14:tracePt t="39804" x="5086350" y="6124575"/>
          <p14:tracePt t="39812" x="5086350" y="6176963"/>
          <p14:tracePt t="39820" x="5130800" y="6229350"/>
          <p14:tracePt t="39829" x="5200650" y="6281738"/>
          <p14:tracePt t="39836" x="5243513" y="6299200"/>
          <p14:tracePt t="39844" x="5305425" y="6308725"/>
          <p14:tracePt t="39852" x="5375275" y="6308725"/>
          <p14:tracePt t="39860" x="5435600" y="6308725"/>
          <p14:tracePt t="39868" x="5480050" y="6308725"/>
          <p14:tracePt t="39876" x="5540375" y="6299200"/>
          <p14:tracePt t="39884" x="5584825" y="6273800"/>
          <p14:tracePt t="39893" x="5602288" y="6246813"/>
          <p14:tracePt t="39900" x="5627688" y="6229350"/>
          <p14:tracePt t="39909" x="5637213" y="6211888"/>
          <p14:tracePt t="39917" x="5645150" y="6203950"/>
          <p14:tracePt t="39964" x="5680075" y="6203950"/>
          <p14:tracePt t="39974" x="5689600" y="6203950"/>
          <p14:tracePt t="39980" x="5732463" y="6203950"/>
          <p14:tracePt t="39989" x="5767388" y="6221413"/>
          <p14:tracePt t="39996" x="5802313" y="6256338"/>
          <p14:tracePt t="40004" x="5819775" y="6273800"/>
          <p14:tracePt t="40012" x="5862638" y="6281738"/>
          <p14:tracePt t="40020" x="5897563" y="6299200"/>
          <p14:tracePt t="40028" x="5915025" y="6308725"/>
          <p14:tracePt t="40036" x="5949950" y="6326188"/>
          <p14:tracePt t="40044" x="5976938" y="6343650"/>
          <p14:tracePt t="40052" x="5984875" y="6343650"/>
          <p14:tracePt t="40060" x="6002338" y="6343650"/>
          <p14:tracePt t="40069" x="6019800" y="6343650"/>
          <p14:tracePt t="40084" x="6029325" y="6343650"/>
          <p14:tracePt t="40101" x="6037263" y="6343650"/>
          <p14:tracePt t="40124" x="6064250" y="6343650"/>
          <p14:tracePt t="40141" x="6072188" y="6343650"/>
          <p14:tracePt t="40164" x="6081713" y="6343650"/>
          <p14:tracePt t="40174" x="6089650" y="6343650"/>
          <p14:tracePt t="40180" x="6107113" y="6334125"/>
          <p14:tracePt t="40196" x="6124575" y="6316663"/>
          <p14:tracePt t="40285" x="6151563" y="6316663"/>
          <p14:tracePt t="40292" x="6159500" y="6343650"/>
          <p14:tracePt t="40300" x="6194425" y="6369050"/>
          <p14:tracePt t="40308" x="6221413" y="6403975"/>
          <p14:tracePt t="40316" x="6246813" y="6413500"/>
          <p14:tracePt t="40325" x="6291263" y="6413500"/>
          <p14:tracePt t="40332" x="6308725" y="6413500"/>
          <p14:tracePt t="40341" x="6343650" y="6413500"/>
          <p14:tracePt t="40348" x="6369050" y="6413500"/>
          <p14:tracePt t="40358" x="6386513" y="6413500"/>
          <p14:tracePt t="40364" x="6396038" y="6413500"/>
          <p14:tracePt t="40374" x="6413500" y="6413500"/>
          <p14:tracePt t="40380" x="6421438" y="6386513"/>
          <p14:tracePt t="40389" x="6421438" y="6369050"/>
          <p14:tracePt t="40396" x="6421438" y="6334125"/>
          <p14:tracePt t="40404" x="6421438" y="6316663"/>
          <p14:tracePt t="40413" x="6421438" y="6291263"/>
          <p14:tracePt t="40421" x="6421438" y="6273800"/>
          <p14:tracePt t="40428" x="6413500" y="6256338"/>
          <p14:tracePt t="40436" x="6396038" y="6238875"/>
          <p14:tracePt t="40444" x="6386513" y="6229350"/>
          <p14:tracePt t="40453" x="6361113" y="6229350"/>
          <p14:tracePt t="40461" x="6343650" y="6229350"/>
          <p14:tracePt t="40468" x="6299200" y="6229350"/>
          <p14:tracePt t="40476" x="6281738" y="6229350"/>
          <p14:tracePt t="40484" x="6256338" y="6229350"/>
          <p14:tracePt t="40492" x="6229350" y="6229350"/>
          <p14:tracePt t="40500" x="6176963" y="6256338"/>
          <p14:tracePt t="40508" x="6176963" y="6273800"/>
          <p14:tracePt t="40516" x="6176963" y="6326188"/>
          <p14:tracePt t="40525" x="6176963" y="6369050"/>
          <p14:tracePt t="40532" x="6176963" y="6403975"/>
          <p14:tracePt t="40541" x="6176963" y="6456363"/>
          <p14:tracePt t="40548" x="6176963" y="6491288"/>
          <p14:tracePt t="40558" x="6194425" y="6526213"/>
          <p14:tracePt t="40564" x="6203950" y="6535738"/>
          <p14:tracePt t="40576" x="6221413" y="6543675"/>
          <p14:tracePt t="40580" x="6256338" y="6561138"/>
          <p14:tracePt t="40589" x="6281738" y="6561138"/>
          <p14:tracePt t="40596" x="6308725" y="6561138"/>
          <p14:tracePt t="40605" x="6334125" y="6561138"/>
          <p14:tracePt t="40612" x="6369050" y="6535738"/>
          <p14:tracePt t="40620" x="6378575" y="6491288"/>
          <p14:tracePt t="40629" x="6396038" y="6430963"/>
          <p14:tracePt t="40636" x="6413500" y="6378575"/>
          <p14:tracePt t="40644" x="6421438" y="6334125"/>
          <p14:tracePt t="40652" x="6421438" y="6281738"/>
          <p14:tracePt t="40660" x="6421438" y="6238875"/>
          <p14:tracePt t="40668" x="6421438" y="6203950"/>
          <p14:tracePt t="40676" x="6421438" y="6159500"/>
          <p14:tracePt t="40684" x="6403975" y="6142038"/>
          <p14:tracePt t="40692" x="6386513" y="6107113"/>
          <p14:tracePt t="40708" x="6361113" y="6081713"/>
          <p14:tracePt t="40716" x="6343650" y="6064250"/>
          <p14:tracePt t="40725" x="6308725" y="6064250"/>
          <p14:tracePt t="40732" x="6281738" y="6064250"/>
          <p14:tracePt t="40741" x="6238875" y="6064250"/>
          <p14:tracePt t="40748" x="6229350" y="6064250"/>
          <p14:tracePt t="40758" x="6176963" y="6064250"/>
          <p14:tracePt t="40764" x="6134100" y="6081713"/>
          <p14:tracePt t="40775" x="6124575" y="6099175"/>
          <p14:tracePt t="40780" x="6124575" y="6134100"/>
          <p14:tracePt t="40789" x="6124575" y="6176963"/>
          <p14:tracePt t="40796" x="6124575" y="6221413"/>
          <p14:tracePt t="40804" x="6124575" y="6264275"/>
          <p14:tracePt t="40812" x="6124575" y="6281738"/>
          <p14:tracePt t="40820" x="6134100" y="6316663"/>
          <p14:tracePt t="40828" x="6159500" y="6343650"/>
          <p14:tracePt t="40836" x="6176963" y="6351588"/>
          <p14:tracePt t="40844" x="6203950" y="6351588"/>
          <p14:tracePt t="40852" x="6238875" y="6351588"/>
          <p14:tracePt t="40860" x="6246813" y="6351588"/>
          <p14:tracePt t="40868" x="6281738" y="6351588"/>
          <p14:tracePt t="40876" x="6291263" y="6351588"/>
          <p14:tracePt t="40884" x="6308725" y="6343650"/>
          <p14:tracePt t="40892" x="6326188" y="6316663"/>
          <p14:tracePt t="40900" x="6343650" y="6256338"/>
          <p14:tracePt t="40908" x="6351588" y="6229350"/>
          <p14:tracePt t="40916" x="6351588" y="6186488"/>
          <p14:tracePt t="40925" x="6351588" y="6159500"/>
          <p14:tracePt t="40932" x="6343650" y="6116638"/>
          <p14:tracePt t="40941" x="6326188" y="6107113"/>
          <p14:tracePt t="40948" x="6316663" y="6072188"/>
          <p14:tracePt t="40958" x="6299200" y="6064250"/>
          <p14:tracePt t="40964" x="6281738" y="6054725"/>
          <p14:tracePt t="40975" x="6256338" y="6037263"/>
          <p14:tracePt t="40980" x="6229350" y="6037263"/>
          <p14:tracePt t="40988" x="6194425" y="6037263"/>
          <p14:tracePt t="40996" x="6176963" y="6037263"/>
          <p14:tracePt t="41005" x="6142038" y="6037263"/>
          <p14:tracePt t="41012" x="6107113" y="6046788"/>
          <p14:tracePt t="41022" x="6099175" y="6064250"/>
          <p14:tracePt t="41028" x="6099175" y="6107113"/>
          <p14:tracePt t="41036" x="6099175" y="6151563"/>
          <p14:tracePt t="41044" x="6099175" y="6176963"/>
          <p14:tracePt t="41052" x="6099175" y="6221413"/>
          <p14:tracePt t="41060" x="6099175" y="6264275"/>
          <p14:tracePt t="41069" x="6099175" y="6281738"/>
          <p14:tracePt t="41076" x="6099175" y="6299200"/>
          <p14:tracePt t="41085" x="6124575" y="6316663"/>
          <p14:tracePt t="41092" x="6134100" y="6326188"/>
          <p14:tracePt t="41100" x="6151563" y="6326188"/>
          <p14:tracePt t="41108" x="6176963" y="6326188"/>
          <p14:tracePt t="41116" x="6194425" y="6326188"/>
          <p14:tracePt t="41125" x="6221413" y="6326188"/>
          <p14:tracePt t="41132" x="6246813" y="6291263"/>
          <p14:tracePt t="41141" x="6256338" y="6256338"/>
          <p14:tracePt t="41148" x="6264275" y="6203950"/>
          <p14:tracePt t="41159" x="6291263" y="6151563"/>
          <p14:tracePt t="41164" x="6291263" y="6116638"/>
          <p14:tracePt t="41175" x="6291263" y="6099175"/>
          <p14:tracePt t="41180" x="6291263" y="6064250"/>
          <p14:tracePt t="41188" x="6291263" y="6054725"/>
          <p14:tracePt t="41196" x="6291263" y="6037263"/>
          <p14:tracePt t="41205" x="6281738" y="6011863"/>
          <p14:tracePt t="41213" x="6273800" y="6011863"/>
          <p14:tracePt t="41221" x="6256338" y="6011863"/>
          <p14:tracePt t="41228" x="6229350" y="6011863"/>
          <p14:tracePt t="41236" x="6194425" y="6011863"/>
          <p14:tracePt t="41244" x="6176963" y="6011863"/>
          <p14:tracePt t="41252" x="6169025" y="6011863"/>
          <p14:tracePt t="41260" x="6124575" y="6046788"/>
          <p14:tracePt t="41268" x="6124575" y="6081713"/>
          <p14:tracePt t="41276" x="6124575" y="6124575"/>
          <p14:tracePt t="41284" x="6124575" y="6169025"/>
          <p14:tracePt t="41292" x="6124575" y="6186488"/>
          <p14:tracePt t="41301" x="6124575" y="6221413"/>
          <p14:tracePt t="41309" x="6151563" y="6256338"/>
          <p14:tracePt t="41316" x="6169025" y="6256338"/>
          <p14:tracePt t="41325" x="6203950" y="6256338"/>
          <p14:tracePt t="41333" x="6246813" y="6256338"/>
          <p14:tracePt t="41341" x="6291263" y="6256338"/>
          <p14:tracePt t="41349" x="6334125" y="6229350"/>
          <p14:tracePt t="41358" x="6351588" y="6211888"/>
          <p14:tracePt t="41364" x="6386513" y="6159500"/>
          <p14:tracePt t="41375" x="6413500" y="6107113"/>
          <p14:tracePt t="41380" x="6413500" y="6054725"/>
          <p14:tracePt t="41389" x="6413500" y="5994400"/>
          <p14:tracePt t="41397" x="6413500" y="5949950"/>
          <p14:tracePt t="41405" x="6413500" y="5932488"/>
          <p14:tracePt t="41413" x="6396038" y="5889625"/>
          <p14:tracePt t="41420" x="6386513" y="5880100"/>
          <p14:tracePt t="41429" x="6326188" y="5845175"/>
          <p14:tracePt t="41436" x="6308725" y="5845175"/>
          <p14:tracePt t="41444" x="6273800" y="5845175"/>
          <p14:tracePt t="41452" x="6221413" y="5845175"/>
          <p14:tracePt t="41460" x="6176963" y="5845175"/>
          <p14:tracePt t="41468" x="6124575" y="5862638"/>
          <p14:tracePt t="41476" x="6107113" y="5889625"/>
          <p14:tracePt t="41484" x="6099175" y="5949950"/>
          <p14:tracePt t="41492" x="6099175" y="6002338"/>
          <p14:tracePt t="41500" x="6099175" y="6054725"/>
          <p14:tracePt t="41508" x="6099175" y="6081713"/>
          <p14:tracePt t="41516" x="6124575" y="6142038"/>
          <p14:tracePt t="41525" x="6151563" y="6176963"/>
          <p14:tracePt t="41532" x="6194425" y="6221413"/>
          <p14:tracePt t="41541" x="6238875" y="6229350"/>
          <p14:tracePt t="41548" x="6281738" y="6238875"/>
          <p14:tracePt t="41558" x="6308725" y="6238875"/>
          <p14:tracePt t="41564" x="6351588" y="6238875"/>
          <p14:tracePt t="41575" x="6386513" y="6238875"/>
          <p14:tracePt t="41580" x="6413500" y="6238875"/>
          <p14:tracePt t="41589" x="6421438" y="6211888"/>
          <p14:tracePt t="41597" x="6430963" y="6186488"/>
          <p14:tracePt t="41605" x="6456363" y="6151563"/>
          <p14:tracePt t="41612" x="6456363" y="6116638"/>
          <p14:tracePt t="41621" x="6448425" y="6081713"/>
          <p14:tracePt t="41641" x="6413500" y="6037263"/>
          <p14:tracePt t="41644" x="6396038" y="6029325"/>
          <p14:tracePt t="41652" x="6369050" y="6029325"/>
          <p14:tracePt t="41660" x="6326188" y="6011863"/>
          <p14:tracePt t="41669" x="6299200" y="6011863"/>
          <p14:tracePt t="41676" x="6256338" y="6011863"/>
          <p14:tracePt t="41685" x="6238875" y="6011863"/>
          <p14:tracePt t="41693" x="6194425" y="6011863"/>
          <p14:tracePt t="41700" x="6169025" y="6046788"/>
          <p14:tracePt t="41709" x="6134100" y="6081713"/>
          <p14:tracePt t="41717" x="6124575" y="6124575"/>
          <p14:tracePt t="41725" x="6124575" y="6169025"/>
          <p14:tracePt t="41732" x="6124575" y="6186488"/>
          <p14:tracePt t="41741" x="6124575" y="6229350"/>
          <p14:tracePt t="41748" x="6124575" y="6264275"/>
          <p14:tracePt t="41758" x="6134100" y="6308725"/>
          <p14:tracePt t="41764" x="6176963" y="6343650"/>
          <p14:tracePt t="41775" x="6194425" y="6351588"/>
          <p14:tracePt t="41780" x="6238875" y="6361113"/>
          <p14:tracePt t="41788" x="6281738" y="6361113"/>
          <p14:tracePt t="41797" x="6299200" y="6361113"/>
          <p14:tracePt t="41805" x="6343650" y="6343650"/>
          <p14:tracePt t="41812" x="6369050" y="6326188"/>
          <p14:tracePt t="41821" x="6396038" y="6291263"/>
          <p14:tracePt t="41829" x="6413500" y="6256338"/>
          <p14:tracePt t="41836" x="6413500" y="6203950"/>
          <p14:tracePt t="41844" x="6421438" y="6159500"/>
          <p14:tracePt t="41852" x="6421438" y="6116638"/>
          <p14:tracePt t="41860" x="6421438" y="6099175"/>
          <p14:tracePt t="41868" x="6421438" y="6064250"/>
          <p14:tracePt t="41876" x="6421438" y="6037263"/>
          <p14:tracePt t="41884" x="6413500" y="6011863"/>
          <p14:tracePt t="41892" x="6396038" y="5994400"/>
          <p14:tracePt t="41900" x="6386513" y="5984875"/>
          <p14:tracePt t="41909" x="6351588" y="5984875"/>
          <p14:tracePt t="41916" x="6316663" y="5984875"/>
          <p14:tracePt t="41925" x="6281738" y="5984875"/>
          <p14:tracePt t="41932" x="6264275" y="5984875"/>
          <p14:tracePt t="41942" x="6229350" y="6002338"/>
          <p14:tracePt t="41949" x="6211888" y="6046788"/>
          <p14:tracePt t="41958" x="6176963" y="6081713"/>
          <p14:tracePt t="41964" x="6176963" y="6124575"/>
          <p14:tracePt t="41975" x="6176963" y="6176963"/>
          <p14:tracePt t="41981" x="6176963" y="6221413"/>
          <p14:tracePt t="41987" x="6176963" y="6273800"/>
          <p14:tracePt t="41996" x="6194425" y="6308725"/>
          <p14:tracePt t="42004" x="6221413" y="6351588"/>
          <p14:tracePt t="42012" x="6264275" y="6386513"/>
          <p14:tracePt t="42020" x="6291263" y="6386513"/>
          <p14:tracePt t="42028" x="6299200" y="6396038"/>
          <p14:tracePt t="42036" x="6326188" y="6396038"/>
          <p14:tracePt t="42044" x="6369050" y="6396038"/>
          <p14:tracePt t="42052" x="6413500" y="6386513"/>
          <p14:tracePt t="42060" x="6438900" y="6369050"/>
          <p14:tracePt t="42068" x="6473825" y="6326188"/>
          <p14:tracePt t="42076" x="6483350" y="6281738"/>
          <p14:tracePt t="42084" x="6483350" y="6256338"/>
          <p14:tracePt t="42092" x="6483350" y="6229350"/>
          <p14:tracePt t="42101" x="6483350" y="6203950"/>
          <p14:tracePt t="42109" x="6483350" y="6169025"/>
          <p14:tracePt t="42116" x="6483350" y="6151563"/>
          <p14:tracePt t="42124" x="6483350" y="6124575"/>
          <p14:tracePt t="42132" x="6456363" y="6107113"/>
          <p14:tracePt t="42141" x="6438900" y="6107113"/>
          <p14:tracePt t="42148" x="6396038" y="6107113"/>
          <p14:tracePt t="42157" x="6351588" y="6107113"/>
          <p14:tracePt t="42164" x="6308725" y="6107113"/>
          <p14:tracePt t="42175" x="6273800" y="6107113"/>
          <p14:tracePt t="42180" x="6229350" y="6124575"/>
          <p14:tracePt t="42188" x="6186488" y="6169025"/>
          <p14:tracePt t="42196" x="6169025" y="6211888"/>
          <p14:tracePt t="42204" x="6169025" y="6264275"/>
          <p14:tracePt t="42212" x="6169025" y="6299200"/>
          <p14:tracePt t="42220" x="6169025" y="6351588"/>
          <p14:tracePt t="42229" x="6169025" y="6386513"/>
          <p14:tracePt t="42236" x="6194425" y="6413500"/>
          <p14:tracePt t="42244" x="6203950" y="6430963"/>
          <p14:tracePt t="42252" x="6221413" y="6448425"/>
          <p14:tracePt t="42260" x="6256338" y="6456363"/>
          <p14:tracePt t="42268" x="6299200" y="6456363"/>
          <p14:tracePt t="42277" x="6334125" y="6456363"/>
          <p14:tracePt t="42284" x="6369050" y="6430963"/>
          <p14:tracePt t="42292" x="6378575" y="6413500"/>
          <p14:tracePt t="42300" x="6396038" y="6334125"/>
          <p14:tracePt t="42308" x="6413500" y="6291263"/>
          <p14:tracePt t="42316" x="6421438" y="6256338"/>
          <p14:tracePt t="42324" x="6421438" y="6203950"/>
          <p14:tracePt t="42332" x="6421438" y="6151563"/>
          <p14:tracePt t="42341" x="6421438" y="6124575"/>
          <p14:tracePt t="42348" x="6421438" y="6099175"/>
          <p14:tracePt t="42357" x="6413500" y="6054725"/>
          <p14:tracePt t="42364" x="6396038" y="6029325"/>
          <p14:tracePt t="42374" x="6361113" y="6029325"/>
          <p14:tracePt t="42380" x="6343650" y="6029325"/>
          <p14:tracePt t="42391" x="6308725" y="6029325"/>
          <p14:tracePt t="42397" x="6273800" y="6029325"/>
          <p14:tracePt t="42405" x="6238875" y="6029325"/>
          <p14:tracePt t="42412" x="6221413" y="6029325"/>
          <p14:tracePt t="42421" x="6186488" y="6029325"/>
          <p14:tracePt t="42429" x="6169025" y="6064250"/>
          <p14:tracePt t="42437" x="6151563" y="6124575"/>
          <p14:tracePt t="42445" x="6134100" y="6169025"/>
          <p14:tracePt t="42452" x="6134100" y="6221413"/>
          <p14:tracePt t="42460" x="6151563" y="6273800"/>
          <p14:tracePt t="42468" x="6169025" y="6326188"/>
          <p14:tracePt t="42476" x="6203950" y="6361113"/>
          <p14:tracePt t="42485" x="6238875" y="6396038"/>
          <p14:tracePt t="42493" x="6281738" y="6403975"/>
          <p14:tracePt t="42500" x="6308725" y="6403975"/>
          <p14:tracePt t="42509" x="6369050" y="6413500"/>
          <p14:tracePt t="42517" x="6413500" y="6413500"/>
          <p14:tracePt t="42524" x="6465888" y="6413500"/>
          <p14:tracePt t="42532" x="6508750" y="6369050"/>
          <p14:tracePt t="42542" x="6526213" y="6326188"/>
          <p14:tracePt t="42548" x="6543675" y="6256338"/>
          <p14:tracePt t="42557" x="6561138" y="6203950"/>
          <p14:tracePt t="42564" x="6570663" y="6124575"/>
          <p14:tracePt t="42574" x="6570663" y="6099175"/>
          <p14:tracePt t="42580" x="6570663" y="6064250"/>
          <p14:tracePt t="42591" x="6561138" y="6037263"/>
          <p14:tracePt t="42596" x="6543675" y="6011863"/>
          <p14:tracePt t="42605" x="6535738" y="5994400"/>
          <p14:tracePt t="42612" x="6518275" y="5976938"/>
          <p14:tracePt t="42621" x="6500813" y="5976938"/>
          <p14:tracePt t="42628" x="6483350" y="5949950"/>
          <p14:tracePt t="42641" x="6473825" y="5949950"/>
          <p14:tracePt t="42644" x="6438900" y="5949950"/>
          <p14:tracePt t="42652" x="6403975" y="5949950"/>
          <p14:tracePt t="42660" x="6386513" y="5959475"/>
          <p14:tracePt t="42668" x="6369050" y="5994400"/>
          <p14:tracePt t="42676" x="6351588" y="6019800"/>
          <p14:tracePt t="42685" x="6351588" y="6081713"/>
          <p14:tracePt t="42692" x="6351588" y="6124575"/>
          <p14:tracePt t="42700" x="6351588" y="6176963"/>
          <p14:tracePt t="42708" x="6351588" y="6211888"/>
          <p14:tracePt t="42716" x="6369050" y="6256338"/>
          <p14:tracePt t="42725" x="6386513" y="6273800"/>
          <p14:tracePt t="42732" x="6421438" y="6281738"/>
          <p14:tracePt t="42741" x="6473825" y="6281738"/>
          <p14:tracePt t="42748" x="6561138" y="6281738"/>
          <p14:tracePt t="42758" x="6683375" y="6281738"/>
          <p14:tracePt t="42764" x="6788150" y="6273800"/>
          <p14:tracePt t="42775" x="6910388" y="6211888"/>
          <p14:tracePt t="42780" x="7023100" y="6159500"/>
          <p14:tracePt t="42791" x="7110413" y="6107113"/>
          <p14:tracePt t="42796" x="7180263" y="6054725"/>
          <p14:tracePt t="42805" x="7259638" y="5984875"/>
          <p14:tracePt t="42812" x="7294563" y="5949950"/>
          <p14:tracePt t="42821" x="7302500" y="5942013"/>
          <p14:tracePt t="42828" x="7302500" y="5932488"/>
          <p14:tracePt t="42845" x="7302500" y="5907088"/>
          <p14:tracePt t="42852" x="7302500" y="5897563"/>
          <p14:tracePt t="42868" x="7302500" y="5889625"/>
          <p14:tracePt t="42900" x="7285038" y="5880100"/>
          <p14:tracePt t="42908" x="7277100" y="5862638"/>
          <p14:tracePt t="42917" x="7259638" y="5845175"/>
          <p14:tracePt t="42924" x="7242175" y="5819775"/>
          <p14:tracePt t="42932" x="7215188" y="5792788"/>
          <p14:tracePt t="42941" x="7215188" y="5775325"/>
        </p14:tracePtLst>
      </p14:laserTraceLst>
    </p:ext>
  </p:extLs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>
            <a:extLst>
              <a:ext uri="{FF2B5EF4-FFF2-40B4-BE49-F238E27FC236}">
                <a16:creationId xmlns:a16="http://schemas.microsoft.com/office/drawing/2014/main" id="{1503201C-AE1A-F08F-6A09-0FF00EF8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11" y="3047"/>
            <a:ext cx="84219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00FF"/>
                </a:solidFill>
                <a:latin typeface="Verdana" panose="020B0604030504040204" pitchFamily="34" charset="0"/>
              </a:rPr>
              <a:t>Πειράματα αντιστάθμισης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002060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1800" b="1" dirty="0">
                <a:solidFill>
                  <a:srgbClr val="002060"/>
                </a:solidFill>
                <a:latin typeface="Verdana" panose="020B0604030504040204" pitchFamily="34" charset="0"/>
              </a:rPr>
              <a:t>Χρώση με ένα μόνο αντιδραστήριο και μελέτη επίδρασης στα σήματα των υπολοίπων)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00DA9A9D-BC12-7B36-5AA4-EC798A4DB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877272"/>
            <a:ext cx="5384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00FF"/>
                </a:solidFill>
                <a:latin typeface="Verdana" panose="020B0604030504040204" pitchFamily="34" charset="0"/>
              </a:rPr>
              <a:t>Αντίστοιχα και σε </a:t>
            </a:r>
            <a:r>
              <a:rPr lang="en-US" altLang="el-GR" sz="2400" b="1" dirty="0">
                <a:solidFill>
                  <a:srgbClr val="FF00FF"/>
                </a:solidFill>
                <a:latin typeface="Verdana" panose="020B0604030504040204" pitchFamily="34" charset="0"/>
              </a:rPr>
              <a:t>unmixing..!</a:t>
            </a:r>
            <a:endParaRPr lang="el-GR" altLang="el-GR" sz="2400" b="1" dirty="0">
              <a:solidFill>
                <a:srgbClr val="FF00FF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F4D8D5-4883-E0E1-CC0A-0E52EF88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6730"/>
            <a:ext cx="6861655" cy="41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8"/>
    </mc:Choice>
    <mc:Fallback xmlns="">
      <p:transition spd="slow" advTm="41368"/>
    </mc:Fallback>
  </mc:AlternateContent>
  <p:extLst>
    <p:ext uri="{3A86A75C-4F4B-4683-9AE1-C65F6400EC91}">
      <p14:laserTraceLst xmlns:p14="http://schemas.microsoft.com/office/powerpoint/2010/main">
        <p14:tracePtLst>
          <p14:tracePt t="20264" x="7172325" y="5767388"/>
          <p14:tracePt t="20271" x="7058025" y="5767388"/>
          <p14:tracePt t="20279" x="6953250" y="5767388"/>
          <p14:tracePt t="20289" x="6840538" y="5757863"/>
          <p14:tracePt t="20295" x="6718300" y="5732463"/>
          <p14:tracePt t="20305" x="6613525" y="5715000"/>
          <p14:tracePt t="20311" x="6518275" y="5689600"/>
          <p14:tracePt t="20320" x="6438900" y="5662613"/>
          <p14:tracePt t="20327" x="6361113" y="5645150"/>
          <p14:tracePt t="20335" x="6308725" y="5627688"/>
          <p14:tracePt t="20343" x="6281738" y="5627688"/>
          <p14:tracePt t="20352" x="6256338" y="5619750"/>
          <p14:tracePt t="20367" x="6238875" y="5602288"/>
          <p14:tracePt t="20375" x="6211888" y="5575300"/>
          <p14:tracePt t="20383" x="6169025" y="5557838"/>
          <p14:tracePt t="20391" x="6081713" y="5540375"/>
          <p14:tracePt t="20399" x="6002338" y="5514975"/>
          <p14:tracePt t="20407" x="5915025" y="5505450"/>
          <p14:tracePt t="20415" x="5845175" y="5497513"/>
          <p14:tracePt t="20423" x="5775325" y="5462588"/>
          <p14:tracePt t="20431" x="5697538" y="5453063"/>
          <p14:tracePt t="20439" x="5645150" y="5445125"/>
          <p14:tracePt t="20447" x="5627688" y="5445125"/>
          <p14:tracePt t="20527" x="5672138" y="5445125"/>
          <p14:tracePt t="20536" x="5802313" y="5375275"/>
          <p14:tracePt t="20544" x="5915025" y="5270500"/>
          <p14:tracePt t="20551" x="6081713" y="5103813"/>
          <p14:tracePt t="20559" x="6238875" y="4851400"/>
          <p14:tracePt t="20568" x="6378575" y="4632325"/>
          <p14:tracePt t="20575" x="6518275" y="4414838"/>
          <p14:tracePt t="20583" x="6613525" y="4152900"/>
          <p14:tracePt t="20591" x="6675438" y="3925888"/>
          <p14:tracePt t="20599" x="6700838" y="3698875"/>
          <p14:tracePt t="20607" x="6727825" y="3463925"/>
          <p14:tracePt t="20615" x="6735763" y="3263900"/>
          <p14:tracePt t="20623" x="6710363" y="3089275"/>
          <p14:tracePt t="20631" x="6700838" y="2897188"/>
          <p14:tracePt t="20640" x="6623050" y="2740025"/>
          <p14:tracePt t="20647" x="6605588" y="2573338"/>
          <p14:tracePt t="20655" x="6543675" y="2478088"/>
          <p14:tracePt t="20663" x="6491288" y="2355850"/>
          <p14:tracePt t="20672" x="6438900" y="2286000"/>
          <p14:tracePt t="20679" x="6369050" y="2216150"/>
          <p14:tracePt t="20688" x="6343650" y="2155825"/>
          <p14:tracePt t="20695" x="6229350" y="2103438"/>
          <p14:tracePt t="20705" x="6107113" y="2085975"/>
          <p14:tracePt t="20711" x="5932488" y="2068513"/>
          <p14:tracePt t="20723" x="5784850" y="2068513"/>
          <p14:tracePt t="20727" x="5584825" y="2076450"/>
          <p14:tracePt t="20736" x="5427663" y="2111375"/>
          <p14:tracePt t="20743" x="5322888" y="2198688"/>
          <p14:tracePt t="20751" x="5208588" y="2268538"/>
          <p14:tracePt t="20759" x="5121275" y="2346325"/>
          <p14:tracePt t="20768" x="5086350" y="2425700"/>
          <p14:tracePt t="20775" x="5060950" y="2520950"/>
          <p14:tracePt t="20783" x="5060950" y="2590800"/>
          <p14:tracePt t="20791" x="5060950" y="2678113"/>
          <p14:tracePt t="20799" x="5103813" y="2740025"/>
          <p14:tracePt t="20807" x="5165725" y="2792413"/>
          <p14:tracePt t="20815" x="5218113" y="2827338"/>
          <p14:tracePt t="20823" x="5322888" y="2862263"/>
          <p14:tracePt t="20839" x="5470525" y="2914650"/>
          <p14:tracePt t="20847" x="5549900" y="2922588"/>
          <p14:tracePt t="20856" x="5637213" y="2957513"/>
          <p14:tracePt t="20863" x="5722938" y="2984500"/>
          <p14:tracePt t="20872" x="5802313" y="3001963"/>
          <p14:tracePt t="20879" x="5872163" y="3027363"/>
          <p14:tracePt t="20889" x="5907088" y="3054350"/>
          <p14:tracePt t="20895" x="5942013" y="3079750"/>
          <p14:tracePt t="20905" x="5976938" y="3114675"/>
          <p14:tracePt t="20911" x="5984875" y="3132138"/>
          <p14:tracePt t="20922" x="5984875" y="3184525"/>
          <p14:tracePt t="20927" x="5984875" y="3246438"/>
          <p14:tracePt t="20935" x="5984875" y="3306763"/>
          <p14:tracePt t="20943" x="5984875" y="3376613"/>
          <p14:tracePt t="20951" x="5949950" y="3446463"/>
          <p14:tracePt t="20959" x="5880100" y="3551238"/>
          <p14:tracePt t="20967" x="5792788" y="3638550"/>
          <p14:tracePt t="20975" x="5672138" y="3708400"/>
          <p14:tracePt t="20983" x="5557838" y="3786188"/>
          <p14:tracePt t="20991" x="5410200" y="3873500"/>
          <p14:tracePt t="20999" x="5295900" y="3943350"/>
          <p14:tracePt t="21007" x="5148263" y="4005263"/>
          <p14:tracePt t="21015" x="5016500" y="4057650"/>
          <p14:tracePt t="21023" x="4876800" y="4092575"/>
          <p14:tracePt t="21031" x="4781550" y="4117975"/>
          <p14:tracePt t="21040" x="4694238" y="4127500"/>
          <p14:tracePt t="21047" x="4614863" y="4127500"/>
          <p14:tracePt t="21056" x="4597400" y="4127500"/>
          <p14:tracePt t="21063" x="4554538" y="4127500"/>
          <p14:tracePt t="21072" x="4537075" y="4117975"/>
          <p14:tracePt t="21079" x="4494213" y="4048125"/>
          <p14:tracePt t="21089" x="4484688" y="3935413"/>
          <p14:tracePt t="21095" x="4476750" y="3803650"/>
          <p14:tracePt t="21105" x="4467225" y="3663950"/>
          <p14:tracePt t="21111" x="4467225" y="3533775"/>
          <p14:tracePt t="21122" x="4467225" y="3376613"/>
          <p14:tracePt t="21127" x="4467225" y="3201988"/>
          <p14:tracePt t="21135" x="4476750" y="3062288"/>
          <p14:tracePt t="21143" x="4502150" y="2922588"/>
          <p14:tracePt t="21152" x="4511675" y="2782888"/>
          <p14:tracePt t="21159" x="4511675" y="2670175"/>
          <p14:tracePt t="21167" x="4511675" y="2565400"/>
          <p14:tracePt t="21175" x="4511675" y="2460625"/>
          <p14:tracePt t="21183" x="4511675" y="2390775"/>
          <p14:tracePt t="21191" x="4511675" y="2303463"/>
          <p14:tracePt t="21199" x="4494213" y="2260600"/>
          <p14:tracePt t="21207" x="4494213" y="2216150"/>
          <p14:tracePt t="21215" x="4476750" y="2190750"/>
          <p14:tracePt t="21223" x="4476750" y="2181225"/>
          <p14:tracePt t="21231" x="4449763" y="2155825"/>
          <p14:tracePt t="21247" x="4441825" y="2155825"/>
          <p14:tracePt t="21312" x="4432300" y="2173288"/>
          <p14:tracePt t="21321" x="4449763" y="2243138"/>
          <p14:tracePt t="21327" x="4467225" y="2260600"/>
          <p14:tracePt t="21335" x="4502150" y="2303463"/>
          <p14:tracePt t="21343" x="4519613" y="2338388"/>
          <p14:tracePt t="21351" x="4546600" y="2355850"/>
          <p14:tracePt t="21359" x="4554538" y="2373313"/>
          <p14:tracePt t="21471" x="4537075" y="2355850"/>
          <p14:tracePt t="21480" x="4476750" y="2286000"/>
          <p14:tracePt t="21488" x="4362450" y="2233613"/>
          <p14:tracePt t="21495" x="4232275" y="2181225"/>
          <p14:tracePt t="21505" x="4127500" y="2138363"/>
          <p14:tracePt t="21511" x="4005263" y="2111375"/>
          <p14:tracePt t="21521" x="3873500" y="2085975"/>
          <p14:tracePt t="21528" x="3743325" y="2068513"/>
          <p14:tracePt t="21536" x="3663950" y="2068513"/>
          <p14:tracePt t="21543" x="3568700" y="2068513"/>
          <p14:tracePt t="21551" x="3516313" y="2085975"/>
          <p14:tracePt t="21559" x="3421063" y="2128838"/>
          <p14:tracePt t="21568" x="3333750" y="2181225"/>
          <p14:tracePt t="21575" x="3246438" y="2251075"/>
          <p14:tracePt t="21583" x="3159125" y="2346325"/>
          <p14:tracePt t="21591" x="3054350" y="2468563"/>
          <p14:tracePt t="21599" x="2992438" y="2608263"/>
          <p14:tracePt t="21607" x="2940050" y="2740025"/>
          <p14:tracePt t="21615" x="2905125" y="2862263"/>
          <p14:tracePt t="21623" x="2862263" y="2992438"/>
          <p14:tracePt t="21631" x="2862263" y="3097213"/>
          <p14:tracePt t="21639" x="2862263" y="3201988"/>
          <p14:tracePt t="21647" x="2879725" y="3298825"/>
          <p14:tracePt t="21656" x="2905125" y="3376613"/>
          <p14:tracePt t="21663" x="2940050" y="3429000"/>
          <p14:tracePt t="21671" x="2984500" y="3471863"/>
          <p14:tracePt t="21679" x="3036888" y="3506788"/>
          <p14:tracePt t="21688" x="3106738" y="3516313"/>
          <p14:tracePt t="21695" x="3184525" y="3516313"/>
          <p14:tracePt t="21705" x="3254375" y="3516313"/>
          <p14:tracePt t="21711" x="3333750" y="3516313"/>
          <p14:tracePt t="21722" x="3403600" y="3516313"/>
          <p14:tracePt t="21728" x="3489325" y="3454400"/>
          <p14:tracePt t="21735" x="3541713" y="3394075"/>
          <p14:tracePt t="21743" x="3594100" y="3351213"/>
          <p14:tracePt t="21752" x="3638550" y="3281363"/>
          <p14:tracePt t="21760" x="3673475" y="3219450"/>
          <p14:tracePt t="21768" x="3690938" y="3149600"/>
          <p14:tracePt t="21775" x="3690938" y="3062288"/>
          <p14:tracePt t="21784" x="3690938" y="2974975"/>
          <p14:tracePt t="21791" x="3690938" y="2887663"/>
          <p14:tracePt t="21799" x="3690938" y="2792413"/>
          <p14:tracePt t="21807" x="3681413" y="2713038"/>
          <p14:tracePt t="21821" x="3646488" y="2660650"/>
          <p14:tracePt t="21823" x="3611563" y="2590800"/>
          <p14:tracePt t="21831" x="3568700" y="2520950"/>
          <p14:tracePt t="21840" x="3533775" y="2478088"/>
          <p14:tracePt t="21847" x="3489325" y="2433638"/>
          <p14:tracePt t="21856" x="3446463" y="2390775"/>
          <p14:tracePt t="21863" x="3386138" y="2355850"/>
          <p14:tracePt t="21872" x="3359150" y="2346325"/>
          <p14:tracePt t="21880" x="3333750" y="2328863"/>
          <p14:tracePt t="21889" x="3298825" y="2328863"/>
          <p14:tracePt t="21895" x="3289300" y="2328863"/>
          <p14:tracePt t="21905" x="3254375" y="2328863"/>
          <p14:tracePt t="21911" x="3246438" y="2328863"/>
          <p14:tracePt t="21921" x="3219450" y="2328863"/>
          <p14:tracePt t="21928" x="3184525" y="2328863"/>
          <p14:tracePt t="21935" x="3159125" y="2355850"/>
          <p14:tracePt t="21943" x="3132138" y="2390775"/>
          <p14:tracePt t="21952" x="3124200" y="2443163"/>
          <p14:tracePt t="21959" x="3114675" y="2478088"/>
          <p14:tracePt t="21967" x="3114675" y="2530475"/>
          <p14:tracePt t="21975" x="3114675" y="2573338"/>
          <p14:tracePt t="21983" x="3114675" y="2617788"/>
          <p14:tracePt t="21991" x="3114675" y="2678113"/>
          <p14:tracePt t="21999" x="3114675" y="2687638"/>
          <p14:tracePt t="22007" x="3124200" y="2740025"/>
          <p14:tracePt t="22015" x="3149600" y="2765425"/>
          <p14:tracePt t="22023" x="3184525" y="2782888"/>
          <p14:tracePt t="22031" x="3236913" y="2792413"/>
          <p14:tracePt t="22039" x="3281363" y="2792413"/>
          <p14:tracePt t="22047" x="3316288" y="2792413"/>
          <p14:tracePt t="22055" x="3368675" y="2792413"/>
          <p14:tracePt t="22063" x="3421063" y="2792413"/>
          <p14:tracePt t="22072" x="3471863" y="2765425"/>
          <p14:tracePt t="22079" x="3533775" y="2722563"/>
          <p14:tracePt t="22088" x="3576638" y="2678113"/>
          <p14:tracePt t="22095" x="3586163" y="2660650"/>
          <p14:tracePt t="22105" x="3621088" y="2608263"/>
          <p14:tracePt t="22112" x="3638550" y="2547938"/>
          <p14:tracePt t="22122" x="3638550" y="2478088"/>
          <p14:tracePt t="22127" x="3646488" y="2416175"/>
          <p14:tracePt t="22136" x="3646488" y="2355850"/>
          <p14:tracePt t="22144" x="3646488" y="2303463"/>
          <p14:tracePt t="22152" x="3646488" y="2233613"/>
          <p14:tracePt t="22159" x="3646488" y="2190750"/>
          <p14:tracePt t="22168" x="3621088" y="2138363"/>
          <p14:tracePt t="22175" x="3603625" y="2093913"/>
          <p14:tracePt t="22183" x="3568700" y="2051050"/>
          <p14:tracePt t="22191" x="3533775" y="2016125"/>
          <p14:tracePt t="22199" x="3516313" y="1998663"/>
          <p14:tracePt t="22208" x="3471863" y="1971675"/>
          <p14:tracePt t="22216" x="3436938" y="1963738"/>
          <p14:tracePt t="22224" x="3403600" y="1963738"/>
          <p14:tracePt t="22232" x="3359150" y="1963738"/>
          <p14:tracePt t="22239" x="3333750" y="1963738"/>
          <p14:tracePt t="22248" x="3289300" y="1963738"/>
          <p14:tracePt t="22255" x="3246438" y="1963738"/>
          <p14:tracePt t="22264" x="3211513" y="1989138"/>
          <p14:tracePt t="22272" x="3176588" y="2041525"/>
          <p14:tracePt t="22280" x="3159125" y="2093913"/>
          <p14:tracePt t="22288" x="3141663" y="2181225"/>
          <p14:tracePt t="22294" x="3132138" y="2243138"/>
          <p14:tracePt t="22304" x="3124200" y="2303463"/>
          <p14:tracePt t="22310" x="3124200" y="2373313"/>
          <p14:tracePt t="22321" x="3124200" y="2416175"/>
          <p14:tracePt t="22327" x="3141663" y="2468563"/>
          <p14:tracePt t="22335" x="3159125" y="2486025"/>
          <p14:tracePt t="22343" x="3201988" y="2530475"/>
          <p14:tracePt t="22351" x="3246438" y="2547938"/>
          <p14:tracePt t="22359" x="3289300" y="2547938"/>
          <p14:tracePt t="22368" x="3341688" y="2547938"/>
          <p14:tracePt t="22375" x="3403600" y="2547938"/>
          <p14:tracePt t="22383" x="3463925" y="2538413"/>
          <p14:tracePt t="22391" x="3506788" y="2503488"/>
          <p14:tracePt t="22399" x="3559175" y="2478088"/>
          <p14:tracePt t="22407" x="3594100" y="2443163"/>
          <p14:tracePt t="22415" x="3621088" y="2390775"/>
          <p14:tracePt t="22423" x="3638550" y="2328863"/>
          <p14:tracePt t="22431" x="3646488" y="2278063"/>
          <p14:tracePt t="22439" x="3646488" y="2225675"/>
          <p14:tracePt t="22447" x="3646488" y="2173288"/>
          <p14:tracePt t="22455" x="3646488" y="2093913"/>
          <p14:tracePt t="22463" x="3646488" y="2041525"/>
          <p14:tracePt t="22471" x="3603625" y="1963738"/>
          <p14:tracePt t="22479" x="3576638" y="1936750"/>
          <p14:tracePt t="22488" x="3551238" y="1893888"/>
          <p14:tracePt t="22495" x="3506788" y="1849438"/>
          <p14:tracePt t="22504" x="3463925" y="1831975"/>
          <p14:tracePt t="22511" x="3421063" y="1806575"/>
          <p14:tracePt t="22521" x="3386138" y="1797050"/>
          <p14:tracePt t="22527" x="3351213" y="1797050"/>
          <p14:tracePt t="22535" x="3306763" y="1797050"/>
          <p14:tracePt t="22543" x="3271838" y="1797050"/>
          <p14:tracePt t="22551" x="3228975" y="1797050"/>
          <p14:tracePt t="22559" x="3201988" y="1814513"/>
          <p14:tracePt t="22567" x="3176588" y="1831975"/>
          <p14:tracePt t="22575" x="3132138" y="1876425"/>
          <p14:tracePt t="22583" x="3124200" y="1901825"/>
          <p14:tracePt t="22591" x="3114675" y="1936750"/>
          <p14:tracePt t="22599" x="3097213" y="1981200"/>
          <p14:tracePt t="22607" x="3097213" y="2024063"/>
          <p14:tracePt t="22616" x="3097213" y="2076450"/>
          <p14:tracePt t="22623" x="3097213" y="2120900"/>
          <p14:tracePt t="22631" x="3097213" y="2155825"/>
          <p14:tracePt t="22639" x="3097213" y="2181225"/>
          <p14:tracePt t="22647" x="3106738" y="2208213"/>
          <p14:tracePt t="22655" x="3141663" y="2251075"/>
          <p14:tracePt t="22663" x="3149600" y="2268538"/>
          <p14:tracePt t="22671" x="3159125" y="2293938"/>
          <p14:tracePt t="22679" x="3184525" y="2311400"/>
          <p14:tracePt t="22696" x="3194050" y="2328863"/>
          <p14:tracePt t="22751" x="3201988" y="2328863"/>
          <p14:tracePt t="22759" x="3228975" y="2328863"/>
          <p14:tracePt t="22767" x="3254375" y="2328863"/>
          <p14:tracePt t="22775" x="3298825" y="2328863"/>
          <p14:tracePt t="22783" x="3359150" y="2328863"/>
          <p14:tracePt t="22791" x="3403600" y="2328863"/>
          <p14:tracePt t="22799" x="3411538" y="2338388"/>
          <p14:tracePt t="22807" x="3471863" y="2355850"/>
          <p14:tracePt t="22815" x="3533775" y="2373313"/>
          <p14:tracePt t="22823" x="3586163" y="2381250"/>
          <p14:tracePt t="22839" x="3733800" y="2425700"/>
          <p14:tracePt t="22847" x="3813175" y="2425700"/>
          <p14:tracePt t="22856" x="3890963" y="2433638"/>
          <p14:tracePt t="22863" x="3952875" y="2468563"/>
          <p14:tracePt t="22871" x="4022725" y="2478088"/>
          <p14:tracePt t="22879" x="4083050" y="2513013"/>
          <p14:tracePt t="22888" x="4127500" y="2520950"/>
          <p14:tracePt t="22895" x="4170363" y="2530475"/>
          <p14:tracePt t="22904" x="4187825" y="2530475"/>
          <p14:tracePt t="22911" x="4232275" y="2547938"/>
          <p14:tracePt t="22921" x="4240213" y="2547938"/>
          <p14:tracePt t="22927" x="4275138" y="2555875"/>
          <p14:tracePt t="22935" x="4284663" y="2565400"/>
          <p14:tracePt t="22943" x="4327525" y="2565400"/>
          <p14:tracePt t="22951" x="4362450" y="2573338"/>
          <p14:tracePt t="22959" x="4406900" y="2573338"/>
          <p14:tracePt t="22967" x="4432300" y="2573338"/>
          <p14:tracePt t="22975" x="4494213" y="2573338"/>
          <p14:tracePt t="22983" x="4537075" y="2573338"/>
          <p14:tracePt t="22991" x="4589463" y="2573338"/>
          <p14:tracePt t="22999" x="4606925" y="2573338"/>
          <p14:tracePt t="23007" x="4624388" y="2573338"/>
          <p14:tracePt t="23015" x="4641850" y="2573338"/>
          <p14:tracePt t="23023" x="4649788" y="2573338"/>
          <p14:tracePt t="23047" x="4667250" y="2573338"/>
          <p14:tracePt t="23063" x="4676775" y="2565400"/>
          <p14:tracePt t="23071" x="4684713" y="2547938"/>
          <p14:tracePt t="23079" x="4684713" y="2530475"/>
          <p14:tracePt t="23088" x="4711700" y="2503488"/>
          <p14:tracePt t="23095" x="4719638" y="2486025"/>
          <p14:tracePt t="23105" x="4729163" y="2460625"/>
          <p14:tracePt t="23111" x="4737100" y="2443163"/>
          <p14:tracePt t="23121" x="4737100" y="2416175"/>
          <p14:tracePt t="23127" x="4737100" y="2408238"/>
          <p14:tracePt t="23139" x="4764088" y="2373313"/>
          <p14:tracePt t="23151" x="4764088" y="2363788"/>
          <p14:tracePt t="23159" x="4764088" y="2355850"/>
          <p14:tracePt t="23168" x="4764088" y="2346325"/>
          <p14:tracePt t="23175" x="4764088" y="2328863"/>
          <p14:tracePt t="23183" x="4764088" y="2311400"/>
          <p14:tracePt t="23191" x="4764088" y="2286000"/>
          <p14:tracePt t="23199" x="4754563" y="2268538"/>
          <p14:tracePt t="23207" x="4737100" y="2243138"/>
          <p14:tracePt t="23215" x="4711700" y="2225675"/>
          <p14:tracePt t="23223" x="4702175" y="2216150"/>
          <p14:tracePt t="23231" x="4684713" y="2190750"/>
          <p14:tracePt t="23239" x="4641850" y="2173288"/>
          <p14:tracePt t="23247" x="4614863" y="2173288"/>
          <p14:tracePt t="23255" x="4579938" y="2173288"/>
          <p14:tracePt t="23263" x="4537075" y="2173288"/>
          <p14:tracePt t="23271" x="4511675" y="2173288"/>
          <p14:tracePt t="23279" x="4476750" y="2173288"/>
          <p14:tracePt t="23295" x="4441825" y="2173288"/>
          <p14:tracePt t="23304" x="4432300" y="2198688"/>
          <p14:tracePt t="23311" x="4432300" y="2225675"/>
          <p14:tracePt t="23321" x="4432300" y="2286000"/>
          <p14:tracePt t="23327" x="4449763" y="2303463"/>
          <p14:tracePt t="23338" x="4459288" y="2311400"/>
          <p14:tracePt t="23343" x="4494213" y="2355850"/>
          <p14:tracePt t="23408" x="4502150" y="2355850"/>
          <p14:tracePt t="23423" x="4546600" y="2346325"/>
          <p14:tracePt t="23431" x="4554538" y="2328863"/>
          <p14:tracePt t="23439" x="4564063" y="2320925"/>
          <p14:tracePt t="23447" x="4624388" y="2286000"/>
          <p14:tracePt t="23456" x="4694238" y="2278063"/>
          <p14:tracePt t="23463" x="4781550" y="2278063"/>
          <p14:tracePt t="23471" x="4886325" y="2268538"/>
          <p14:tracePt t="23479" x="5033963" y="2243138"/>
          <p14:tracePt t="23488" x="5173663" y="2243138"/>
          <p14:tracePt t="23495" x="5295900" y="2243138"/>
          <p14:tracePt t="23504" x="5410200" y="2243138"/>
          <p14:tracePt t="23511" x="5480050" y="2243138"/>
          <p14:tracePt t="23521" x="5567363" y="2243138"/>
          <p14:tracePt t="23527" x="5645150" y="2243138"/>
          <p14:tracePt t="23537" x="5689600" y="2243138"/>
          <p14:tracePt t="23543" x="5732463" y="2251075"/>
          <p14:tracePt t="23551" x="5784850" y="2260600"/>
          <p14:tracePt t="23559" x="5810250" y="2268538"/>
          <p14:tracePt t="23567" x="5862638" y="2293938"/>
          <p14:tracePt t="23575" x="5897563" y="2303463"/>
          <p14:tracePt t="23583" x="5932488" y="2303463"/>
          <p14:tracePt t="23591" x="5976938" y="2303463"/>
          <p14:tracePt t="23599" x="6019800" y="2303463"/>
          <p14:tracePt t="23607" x="6064250" y="2303463"/>
          <p14:tracePt t="23615" x="6089650" y="2303463"/>
          <p14:tracePt t="23623" x="6134100" y="2303463"/>
          <p14:tracePt t="23632" x="6194425" y="2268538"/>
          <p14:tracePt t="23639" x="6238875" y="2225675"/>
          <p14:tracePt t="23647" x="6264275" y="2190750"/>
          <p14:tracePt t="23655" x="6308725" y="2155825"/>
          <p14:tracePt t="23663" x="6351588" y="2128838"/>
          <p14:tracePt t="23671" x="6386513" y="2093913"/>
          <p14:tracePt t="23679" x="6413500" y="2068513"/>
          <p14:tracePt t="23688" x="6421438" y="2058988"/>
          <p14:tracePt t="23695" x="6438900" y="2051050"/>
          <p14:tracePt t="23736" x="6465888" y="2051050"/>
          <p14:tracePt t="23743" x="6500813" y="2051050"/>
          <p14:tracePt t="23752" x="6553200" y="2051050"/>
          <p14:tracePt t="23759" x="6570663" y="2051050"/>
          <p14:tracePt t="23768" x="6640513" y="2076450"/>
          <p14:tracePt t="23775" x="6683375" y="2085975"/>
          <p14:tracePt t="23784" x="6745288" y="2111375"/>
          <p14:tracePt t="23791" x="6780213" y="2120900"/>
          <p14:tracePt t="23800" x="6788150" y="2128838"/>
          <p14:tracePt t="23807" x="6805613" y="2128838"/>
          <p14:tracePt t="23831" x="6823075" y="2128838"/>
          <p14:tracePt t="23944" x="6850063" y="2138363"/>
          <p14:tracePt t="23953" x="6858000" y="2208213"/>
          <p14:tracePt t="23960" x="6858000" y="2311400"/>
          <p14:tracePt t="23968" x="6858000" y="2425700"/>
          <p14:tracePt t="23975" x="6858000" y="2565400"/>
          <p14:tracePt t="23984" x="6858000" y="2705100"/>
          <p14:tracePt t="23991" x="6840538" y="2870200"/>
          <p14:tracePt t="24000" x="6823075" y="3036888"/>
          <p14:tracePt t="24007" x="6788150" y="3201988"/>
          <p14:tracePt t="24015" x="6780213" y="3351213"/>
          <p14:tracePt t="24023" x="6780213" y="3516313"/>
          <p14:tracePt t="24031" x="6762750" y="3663950"/>
          <p14:tracePt t="24039" x="6735763" y="3821113"/>
          <p14:tracePt t="24047" x="6710363" y="3952875"/>
          <p14:tracePt t="24055" x="6700838" y="4083050"/>
          <p14:tracePt t="24063" x="6665913" y="4187825"/>
          <p14:tracePt t="24072" x="6648450" y="4275138"/>
          <p14:tracePt t="24079" x="6613525" y="4362450"/>
          <p14:tracePt t="24088" x="6570663" y="4441825"/>
          <p14:tracePt t="24095" x="6543675" y="4484688"/>
          <p14:tracePt t="24105" x="6491288" y="4537075"/>
          <p14:tracePt t="24111" x="6483350" y="4554538"/>
          <p14:tracePt t="24121" x="6438900" y="4579938"/>
          <p14:tracePt t="24127" x="6403975" y="4579938"/>
          <p14:tracePt t="24138" x="6386513" y="4579938"/>
          <p14:tracePt t="24143" x="6316663" y="4579938"/>
          <p14:tracePt t="24151" x="6256338" y="4597400"/>
          <p14:tracePt t="24159" x="6176963" y="4597400"/>
          <p14:tracePt t="24167" x="6089650" y="4597400"/>
          <p14:tracePt t="24175" x="5976938" y="4597400"/>
          <p14:tracePt t="24183" x="5862638" y="4597400"/>
          <p14:tracePt t="24192" x="5749925" y="4597400"/>
          <p14:tracePt t="24200" x="5619750" y="4597400"/>
          <p14:tracePt t="24207" x="5453063" y="4597400"/>
          <p14:tracePt t="24215" x="5295900" y="4597400"/>
          <p14:tracePt t="24223" x="5138738" y="4614863"/>
          <p14:tracePt t="24231" x="4991100" y="4649788"/>
          <p14:tracePt t="24239" x="4816475" y="4659313"/>
          <p14:tracePt t="24247" x="4667250" y="4702175"/>
          <p14:tracePt t="24256" x="4529138" y="4746625"/>
          <p14:tracePt t="24263" x="4397375" y="4754563"/>
          <p14:tracePt t="24271" x="4275138" y="4772025"/>
          <p14:tracePt t="24279" x="4179888" y="4799013"/>
          <p14:tracePt t="24288" x="4100513" y="4816475"/>
          <p14:tracePt t="24295" x="4048125" y="4833938"/>
          <p14:tracePt t="24304" x="3995738" y="4859338"/>
          <p14:tracePt t="24311" x="3960813" y="4868863"/>
          <p14:tracePt t="24321" x="3952875" y="4868863"/>
          <p14:tracePt t="24327" x="3943350" y="4868863"/>
          <p14:tracePt t="24600" x="3995738" y="4868863"/>
          <p14:tracePt t="24608" x="4065588" y="4841875"/>
          <p14:tracePt t="24615" x="4117975" y="4833938"/>
          <p14:tracePt t="24623" x="4170363" y="4806950"/>
          <p14:tracePt t="24631" x="4232275" y="4789488"/>
          <p14:tracePt t="24639" x="4284663" y="4772025"/>
          <p14:tracePt t="24647" x="4327525" y="4754563"/>
          <p14:tracePt t="24663" x="4337050" y="4746625"/>
          <p14:tracePt t="33953" x="4337050" y="4729163"/>
          <p14:tracePt t="33959" x="4337050" y="4676775"/>
          <p14:tracePt t="33969" x="4179888" y="4597400"/>
          <p14:tracePt t="33975" x="3970338" y="4529138"/>
          <p14:tracePt t="33986" x="3698875" y="4467225"/>
          <p14:tracePt t="33991" x="3446463" y="4467225"/>
          <p14:tracePt t="34000" x="3228975" y="4467225"/>
          <p14:tracePt t="34007" x="3054350" y="4449763"/>
          <p14:tracePt t="34015" x="2967038" y="4397375"/>
          <p14:tracePt t="34023" x="2897188" y="4319588"/>
          <p14:tracePt t="34031" x="2862263" y="4197350"/>
          <p14:tracePt t="34039" x="2817813" y="4030663"/>
          <p14:tracePt t="34048" x="2782888" y="3883025"/>
          <p14:tracePt t="34055" x="2747963" y="3708400"/>
          <p14:tracePt t="34063" x="2740025" y="3533775"/>
          <p14:tracePt t="34071" x="2740025" y="3376613"/>
          <p14:tracePt t="34079" x="2740025" y="3228975"/>
          <p14:tracePt t="34087" x="2740025" y="3097213"/>
          <p14:tracePt t="34095" x="2740025" y="2984500"/>
          <p14:tracePt t="34103" x="2740025" y="2897188"/>
          <p14:tracePt t="34111" x="2730500" y="2792413"/>
          <p14:tracePt t="34119" x="2687638" y="2713038"/>
          <p14:tracePt t="34128" x="2660650" y="2660650"/>
          <p14:tracePt t="34136" x="2643188" y="2617788"/>
          <p14:tracePt t="34143" x="2617788" y="2590800"/>
          <p14:tracePt t="34152" x="2600325" y="2573338"/>
          <p14:tracePt t="34159" x="2590800" y="2565400"/>
          <p14:tracePt t="34256" x="2573338" y="2565400"/>
          <p14:tracePt t="34263" x="2590800" y="2617788"/>
          <p14:tracePt t="34271" x="2643188" y="2678113"/>
          <p14:tracePt t="34279" x="2687638" y="2747963"/>
          <p14:tracePt t="34287" x="2747963" y="2817813"/>
          <p14:tracePt t="34295" x="2800350" y="2879725"/>
          <p14:tracePt t="34303" x="2817813" y="2957513"/>
          <p14:tracePt t="34311" x="2862263" y="3027363"/>
          <p14:tracePt t="34319" x="2887663" y="3097213"/>
          <p14:tracePt t="34327" x="2905125" y="3167063"/>
          <p14:tracePt t="34335" x="2905125" y="3228975"/>
          <p14:tracePt t="34343" x="2922588" y="3289300"/>
          <p14:tracePt t="34352" x="2922588" y="3333750"/>
          <p14:tracePt t="34359" x="2922588" y="3376613"/>
          <p14:tracePt t="34368" x="2922588" y="3394075"/>
          <p14:tracePt t="34375" x="2922588" y="3403600"/>
          <p14:tracePt t="34386" x="2922588" y="3429000"/>
          <p14:tracePt t="34391" x="2922588" y="3436938"/>
          <p14:tracePt t="34402" x="2922588" y="3446463"/>
          <p14:tracePt t="34407" x="2914650" y="3481388"/>
          <p14:tracePt t="34415" x="2905125" y="3506788"/>
          <p14:tracePt t="34423" x="2905125" y="3533775"/>
          <p14:tracePt t="34432" x="2905125" y="3568700"/>
          <p14:tracePt t="34439" x="2897188" y="3611563"/>
          <p14:tracePt t="34447" x="2897188" y="3656013"/>
          <p14:tracePt t="34455" x="2897188" y="3681413"/>
          <p14:tracePt t="34463" x="2897188" y="3733800"/>
          <p14:tracePt t="34471" x="2897188" y="3768725"/>
          <p14:tracePt t="34479" x="2897188" y="3813175"/>
          <p14:tracePt t="34487" x="2905125" y="3830638"/>
          <p14:tracePt t="34495" x="2932113" y="3883025"/>
          <p14:tracePt t="34503" x="2940050" y="3917950"/>
          <p14:tracePt t="34511" x="2967038" y="3943350"/>
          <p14:tracePt t="34519" x="2992438" y="3970338"/>
          <p14:tracePt t="34527" x="3019425" y="3995738"/>
          <p14:tracePt t="34552" x="3036888" y="4013200"/>
          <p14:tracePt t="34559" x="3054350" y="4040188"/>
          <p14:tracePt t="34575" x="3062288" y="4040188"/>
          <p14:tracePt t="34586" x="3079750" y="4048125"/>
          <p14:tracePt t="34591" x="3114675" y="4048125"/>
          <p14:tracePt t="34602" x="3149600" y="4057650"/>
          <p14:tracePt t="34607" x="3194050" y="4075113"/>
          <p14:tracePt t="34616" x="3246438" y="4092575"/>
          <p14:tracePt t="34623" x="3289300" y="4100513"/>
          <p14:tracePt t="34632" x="3341688" y="4117975"/>
          <p14:tracePt t="34639" x="3421063" y="4135438"/>
          <p14:tracePt t="34647" x="3489325" y="4162425"/>
          <p14:tracePt t="34655" x="3576638" y="4170363"/>
          <p14:tracePt t="34663" x="3663950" y="4179888"/>
          <p14:tracePt t="34671" x="3733800" y="4179888"/>
          <p14:tracePt t="34679" x="3838575" y="4222750"/>
          <p14:tracePt t="34687" x="3935413" y="4232275"/>
          <p14:tracePt t="34695" x="4040188" y="4257675"/>
          <p14:tracePt t="34703" x="4152900" y="4267200"/>
          <p14:tracePt t="34711" x="4240213" y="4267200"/>
          <p14:tracePt t="34719" x="4337050" y="4275138"/>
          <p14:tracePt t="34727" x="4432300" y="4275138"/>
          <p14:tracePt t="34736" x="4511675" y="4275138"/>
          <p14:tracePt t="34743" x="4597400" y="4275138"/>
          <p14:tracePt t="34752" x="4676775" y="4275138"/>
          <p14:tracePt t="34759" x="4764088" y="4275138"/>
          <p14:tracePt t="34768" x="4841875" y="4275138"/>
          <p14:tracePt t="34775" x="4929188" y="4275138"/>
          <p14:tracePt t="34785" x="4999038" y="4275138"/>
          <p14:tracePt t="34791" x="5086350" y="4275138"/>
          <p14:tracePt t="34801" x="5173663" y="4267200"/>
          <p14:tracePt t="34807" x="5295900" y="4249738"/>
          <p14:tracePt t="34815" x="5418138" y="4240213"/>
          <p14:tracePt t="34823" x="5557838" y="4205288"/>
          <p14:tracePt t="34832" x="5689600" y="4197350"/>
          <p14:tracePt t="34851" x="5949950" y="4152900"/>
          <p14:tracePt t="34856" x="6064250" y="4152900"/>
          <p14:tracePt t="34863" x="6169025" y="4144963"/>
          <p14:tracePt t="34871" x="6256338" y="4144963"/>
          <p14:tracePt t="34879" x="6351588" y="4135438"/>
          <p14:tracePt t="34887" x="6421438" y="4135438"/>
          <p14:tracePt t="34895" x="6500813" y="4135438"/>
          <p14:tracePt t="34903" x="6526213" y="4117975"/>
          <p14:tracePt t="34911" x="6588125" y="4110038"/>
          <p14:tracePt t="34919" x="6596063" y="4100513"/>
          <p14:tracePt t="34927" x="6613525" y="4092575"/>
          <p14:tracePt t="34935" x="6640513" y="4075113"/>
          <p14:tracePt t="34943" x="6648450" y="4065588"/>
          <p14:tracePt t="34951" x="6675438" y="4057650"/>
          <p14:tracePt t="34959" x="6675438" y="4030663"/>
          <p14:tracePt t="34968" x="6683375" y="3987800"/>
          <p14:tracePt t="34975" x="6683375" y="3943350"/>
          <p14:tracePt t="34985" x="6692900" y="3900488"/>
          <p14:tracePt t="34991" x="6692900" y="3848100"/>
          <p14:tracePt t="35002" x="6692900" y="3786188"/>
          <p14:tracePt t="35007" x="6692900" y="3716338"/>
          <p14:tracePt t="35016" x="6692900" y="3656013"/>
          <p14:tracePt t="35023" x="6692900" y="3586163"/>
          <p14:tracePt t="35032" x="6692900" y="3506788"/>
          <p14:tracePt t="35039" x="6692900" y="3446463"/>
          <p14:tracePt t="35047" x="6692900" y="3394075"/>
          <p14:tracePt t="35055" x="6692900" y="3333750"/>
          <p14:tracePt t="35063" x="6692900" y="3289300"/>
          <p14:tracePt t="35071" x="6692900" y="3271838"/>
          <p14:tracePt t="35079" x="6692900" y="3263900"/>
          <p14:tracePt t="35087" x="6692900" y="3228975"/>
          <p14:tracePt t="35095" x="6692900" y="3219450"/>
          <p14:tracePt t="35103" x="6692900" y="3201988"/>
          <p14:tracePt t="35167" x="6675438" y="3184525"/>
          <p14:tracePt t="35175" x="6630988" y="3176588"/>
          <p14:tracePt t="35185" x="6605588" y="3159125"/>
          <p14:tracePt t="35191" x="6526213" y="3159125"/>
          <p14:tracePt t="35202" x="6448425" y="3159125"/>
          <p14:tracePt t="35207" x="6351588" y="3159125"/>
          <p14:tracePt t="35215" x="6238875" y="3159125"/>
          <p14:tracePt t="35223" x="6142038" y="3159125"/>
          <p14:tracePt t="35233" x="6019800" y="3159125"/>
          <p14:tracePt t="35239" x="5924550" y="3159125"/>
          <p14:tracePt t="35247" x="5819775" y="3159125"/>
          <p14:tracePt t="35255" x="5732463" y="3159125"/>
          <p14:tracePt t="35263" x="5627688" y="3159125"/>
          <p14:tracePt t="35271" x="5532438" y="3159125"/>
          <p14:tracePt t="35279" x="5445125" y="3159125"/>
          <p14:tracePt t="35287" x="5348288" y="3159125"/>
          <p14:tracePt t="35295" x="5270500" y="3159125"/>
          <p14:tracePt t="35303" x="5208588" y="3159125"/>
          <p14:tracePt t="35311" x="5130800" y="3159125"/>
          <p14:tracePt t="35319" x="5078413" y="3149600"/>
          <p14:tracePt t="35327" x="5016500" y="3149600"/>
          <p14:tracePt t="35335" x="4929188" y="3141663"/>
          <p14:tracePt t="35343" x="4903788" y="3141663"/>
          <p14:tracePt t="35352" x="4816475" y="3141663"/>
          <p14:tracePt t="35359" x="4729163" y="3141663"/>
          <p14:tracePt t="35368" x="4649788" y="3141663"/>
          <p14:tracePt t="35375" x="4537075" y="3141663"/>
          <p14:tracePt t="35385" x="4432300" y="3141663"/>
          <p14:tracePt t="35391" x="4319588" y="3141663"/>
          <p14:tracePt t="35402" x="4179888" y="3141663"/>
          <p14:tracePt t="35407" x="4048125" y="3141663"/>
          <p14:tracePt t="35416" x="3900488" y="3141663"/>
          <p14:tracePt t="35423" x="3743325" y="3141663"/>
          <p14:tracePt t="35431" x="3611563" y="3141663"/>
          <p14:tracePt t="35439" x="3489325" y="3141663"/>
          <p14:tracePt t="35448" x="3386138" y="3141663"/>
          <p14:tracePt t="35455" x="3271838" y="3141663"/>
          <p14:tracePt t="35464" x="3176588" y="3141663"/>
          <p14:tracePt t="35471" x="3114675" y="3141663"/>
          <p14:tracePt t="35479" x="3054350" y="3141663"/>
          <p14:tracePt t="35487" x="3027363" y="3141663"/>
          <p14:tracePt t="35495" x="3009900" y="3141663"/>
          <p14:tracePt t="35504" x="3001963" y="3141663"/>
          <p14:tracePt t="35511" x="2984500" y="3141663"/>
          <p14:tracePt t="35527" x="2957513" y="3167063"/>
          <p14:tracePt t="35536" x="2957513" y="3176588"/>
          <p14:tracePt t="35543" x="2949575" y="3211513"/>
          <p14:tracePt t="35552" x="2940050" y="3246438"/>
          <p14:tracePt t="35559" x="2940050" y="3289300"/>
          <p14:tracePt t="35568" x="2905125" y="3341688"/>
          <p14:tracePt t="35575" x="2905125" y="3403600"/>
          <p14:tracePt t="35586" x="2897188" y="3481388"/>
          <p14:tracePt t="35591" x="2879725" y="3559175"/>
          <p14:tracePt t="35602" x="2862263" y="3663950"/>
          <p14:tracePt t="35607" x="2852738" y="3768725"/>
          <p14:tracePt t="35618" x="2835275" y="3865563"/>
          <p14:tracePt t="35623" x="2827338" y="3970338"/>
          <p14:tracePt t="35631" x="2792413" y="4092575"/>
          <p14:tracePt t="35640" x="2782888" y="4187825"/>
          <p14:tracePt t="35648" x="2774950" y="4292600"/>
          <p14:tracePt t="35656" x="2774950" y="4362450"/>
          <p14:tracePt t="35663" x="2774950" y="4432300"/>
          <p14:tracePt t="35671" x="2774950" y="4484688"/>
          <p14:tracePt t="35679" x="2774950" y="4529138"/>
          <p14:tracePt t="35687" x="2774950" y="4572000"/>
          <p14:tracePt t="35695" x="2774950" y="4597400"/>
          <p14:tracePt t="35703" x="2774950" y="4624388"/>
          <p14:tracePt t="35712" x="2774950" y="4641850"/>
          <p14:tracePt t="35719" x="2792413" y="4659313"/>
          <p14:tracePt t="35727" x="2800350" y="4667250"/>
          <p14:tracePt t="35735" x="2817813" y="4694238"/>
          <p14:tracePt t="35743" x="2835275" y="4702175"/>
          <p14:tracePt t="35751" x="2862263" y="4737100"/>
          <p14:tracePt t="35759" x="2879725" y="4754563"/>
          <p14:tracePt t="35768" x="2887663" y="4772025"/>
          <p14:tracePt t="35775" x="2932113" y="4799013"/>
          <p14:tracePt t="35785" x="2949575" y="4859338"/>
          <p14:tracePt t="35791" x="2984500" y="4868863"/>
          <p14:tracePt t="35801" x="3027363" y="4903788"/>
          <p14:tracePt t="35807" x="3079750" y="4921250"/>
          <p14:tracePt t="35816" x="3141663" y="4946650"/>
          <p14:tracePt t="35823" x="3184525" y="4946650"/>
          <p14:tracePt t="35832" x="3236913" y="4964113"/>
          <p14:tracePt t="35839" x="3289300" y="4964113"/>
          <p14:tracePt t="35848" x="3333750" y="4964113"/>
          <p14:tracePt t="35855" x="3368675" y="4964113"/>
          <p14:tracePt t="35871" x="3403600" y="4964113"/>
          <p14:tracePt t="35879" x="3421063" y="4938713"/>
          <p14:tracePt t="35887" x="3429000" y="4929188"/>
          <p14:tracePt t="35895" x="3454400" y="4894263"/>
          <p14:tracePt t="35903" x="3471863" y="4859338"/>
          <p14:tracePt t="35911" x="3506788" y="4816475"/>
          <p14:tracePt t="35919" x="3533775" y="4789488"/>
          <p14:tracePt t="35927" x="3576638" y="4719638"/>
          <p14:tracePt t="35936" x="3594100" y="4676775"/>
          <p14:tracePt t="35943" x="3629025" y="4624388"/>
          <p14:tracePt t="35952" x="3673475" y="4572000"/>
          <p14:tracePt t="35959" x="3690938" y="4529138"/>
          <p14:tracePt t="35968" x="3708400" y="4484688"/>
          <p14:tracePt t="35975" x="3733800" y="4441825"/>
          <p14:tracePt t="35986" x="3733800" y="4414838"/>
          <p14:tracePt t="35991" x="3751263" y="4379913"/>
          <p14:tracePt t="36001" x="3751263" y="4362450"/>
          <p14:tracePt t="36008" x="3751263" y="4354513"/>
          <p14:tracePt t="36018" x="3751263" y="4327525"/>
          <p14:tracePt t="36023" x="3751263" y="4319588"/>
          <p14:tracePt t="36032" x="3751263" y="4310063"/>
          <p14:tracePt t="36127" x="3751263" y="4319588"/>
          <p14:tracePt t="36135" x="3751263" y="4354513"/>
          <p14:tracePt t="36143" x="3751263" y="4379913"/>
          <p14:tracePt t="36151" x="3751263" y="4406900"/>
          <p14:tracePt t="36159" x="3751263" y="4424363"/>
          <p14:tracePt t="36168" x="3751263" y="4432300"/>
          <p14:tracePt t="36175" x="3751263" y="4441825"/>
          <p14:tracePt t="36408" x="3751263" y="4467225"/>
          <p14:tracePt t="36415" x="3751263" y="4476750"/>
          <p14:tracePt t="36423" x="3751263" y="4484688"/>
          <p14:tracePt t="36432" x="3733800" y="4519613"/>
          <p14:tracePt t="36440" x="3733800" y="4529138"/>
          <p14:tracePt t="36448" x="3733800" y="4554538"/>
          <p14:tracePt t="36455" x="3733800" y="4579938"/>
          <p14:tracePt t="36463" x="3733800" y="4597400"/>
          <p14:tracePt t="36471" x="3733800" y="4606925"/>
          <p14:tracePt t="36479" x="3733800" y="4641850"/>
          <p14:tracePt t="36487" x="3733800" y="4649788"/>
          <p14:tracePt t="36495" x="3733800" y="4659313"/>
          <p14:tracePt t="36503" x="3733800" y="4667250"/>
          <p14:tracePt t="36511" x="3733800" y="4684713"/>
          <p14:tracePt t="36519" x="3751263" y="4694238"/>
          <p14:tracePt t="36535" x="3760788" y="4702175"/>
          <p14:tracePt t="36736" x="3760788" y="4711700"/>
          <p14:tracePt t="36743" x="3760788" y="4746625"/>
          <p14:tracePt t="36759" x="3760788" y="4754563"/>
          <p14:tracePt t="36768" x="3760788" y="4772025"/>
          <p14:tracePt t="36776" x="3751263" y="4781550"/>
          <p14:tracePt t="36787" x="3743325" y="4799013"/>
          <p14:tracePt t="36791" x="3733800" y="4816475"/>
          <p14:tracePt t="36801" x="3725863" y="4824413"/>
          <p14:tracePt t="36834" x="3690938" y="4868863"/>
          <p14:tracePt t="36839" x="3681413" y="4876800"/>
          <p14:tracePt t="36847" x="3663950" y="4886325"/>
          <p14:tracePt t="36855" x="3656013" y="4911725"/>
          <p14:tracePt t="36863" x="3646488" y="4921250"/>
          <p14:tracePt t="36871" x="3638550" y="4946650"/>
          <p14:tracePt t="36879" x="3611563" y="4964113"/>
          <p14:tracePt t="36887" x="3603625" y="4973638"/>
          <p14:tracePt t="36895" x="3594100" y="5008563"/>
          <p14:tracePt t="36903" x="3568700" y="5033963"/>
          <p14:tracePt t="37032" x="3568700" y="5026025"/>
          <p14:tracePt t="37039" x="3568700" y="5008563"/>
          <p14:tracePt t="37048" x="3586163" y="4946650"/>
          <p14:tracePt t="37055" x="3629025" y="4876800"/>
          <p14:tracePt t="37063" x="3646488" y="4806950"/>
          <p14:tracePt t="37071" x="3708400" y="4719638"/>
          <p14:tracePt t="37079" x="3751263" y="4641850"/>
          <p14:tracePt t="37087" x="3795713" y="4572000"/>
          <p14:tracePt t="37095" x="3813175" y="4484688"/>
          <p14:tracePt t="37103" x="3856038" y="4379913"/>
          <p14:tracePt t="37111" x="3865563" y="4310063"/>
          <p14:tracePt t="37119" x="3865563" y="4240213"/>
          <p14:tracePt t="37127" x="3890963" y="4179888"/>
          <p14:tracePt t="37135" x="3890963" y="4100513"/>
          <p14:tracePt t="37143" x="3890963" y="4048125"/>
          <p14:tracePt t="37151" x="3890963" y="4022725"/>
          <p14:tracePt t="37159" x="3890963" y="3987800"/>
          <p14:tracePt t="37168" x="3890963" y="3970338"/>
          <p14:tracePt t="37175" x="3883025" y="3943350"/>
          <p14:tracePt t="37200" x="3873500" y="3935413"/>
          <p14:tracePt t="37240" x="3856038" y="3917950"/>
          <p14:tracePt t="37248" x="3838575" y="3900488"/>
          <p14:tracePt t="37264" x="3821113" y="3883025"/>
          <p14:tracePt t="37272" x="3813175" y="3873500"/>
          <p14:tracePt t="37280" x="3786188" y="3848100"/>
          <p14:tracePt t="37287" x="3778250" y="3830638"/>
          <p14:tracePt t="37295" x="3778250" y="3813175"/>
          <p14:tracePt t="37303" x="3751263" y="3768725"/>
          <p14:tracePt t="37311" x="3733800" y="3751263"/>
          <p14:tracePt t="37319" x="3733800" y="3725863"/>
          <p14:tracePt t="37327" x="3708400" y="3698875"/>
          <p14:tracePt t="37335" x="3708400" y="3673475"/>
          <p14:tracePt t="37343" x="3708400" y="3656013"/>
          <p14:tracePt t="37351" x="3708400" y="3621088"/>
          <p14:tracePt t="37359" x="3708400" y="3594100"/>
          <p14:tracePt t="37367" x="3708400" y="3568700"/>
          <p14:tracePt t="37375" x="3708400" y="3533775"/>
          <p14:tracePt t="37384" x="3708400" y="3506788"/>
          <p14:tracePt t="37391" x="3708400" y="3489325"/>
          <p14:tracePt t="37402" x="3708400" y="3481388"/>
          <p14:tracePt t="37407" x="3708400" y="3454400"/>
          <p14:tracePt t="37417" x="3708400" y="3446463"/>
          <p14:tracePt t="37434" x="3716338" y="3436938"/>
          <p14:tracePt t="37463" x="3725863" y="3436938"/>
          <p14:tracePt t="37480" x="3733800" y="3436938"/>
          <p14:tracePt t="37487" x="3751263" y="3436938"/>
          <p14:tracePt t="37495" x="3778250" y="3436938"/>
          <p14:tracePt t="37503" x="3813175" y="3463925"/>
          <p14:tracePt t="37511" x="3821113" y="3489325"/>
          <p14:tracePt t="37519" x="3856038" y="3524250"/>
          <p14:tracePt t="37527" x="3856038" y="3533775"/>
          <p14:tracePt t="37535" x="3890963" y="3576638"/>
          <p14:tracePt t="37543" x="3890963" y="3603625"/>
          <p14:tracePt t="37551" x="3900488" y="3621088"/>
          <p14:tracePt t="37559" x="3900488" y="3646488"/>
          <p14:tracePt t="37568" x="3900488" y="3656013"/>
          <p14:tracePt t="37575" x="3900488" y="3663950"/>
          <p14:tracePt t="37585" x="3900488" y="3681413"/>
          <p14:tracePt t="37602" x="3900488" y="3708400"/>
          <p14:tracePt t="37608" x="3900488" y="3725863"/>
          <p14:tracePt t="37618" x="3900488" y="3733800"/>
          <p14:tracePt t="37623" x="3900488" y="3768725"/>
          <p14:tracePt t="37631" x="3900488" y="3786188"/>
          <p14:tracePt t="37639" x="3900488" y="3821113"/>
          <p14:tracePt t="37648" x="3900488" y="3838575"/>
          <p14:tracePt t="37655" x="3900488" y="3900488"/>
          <p14:tracePt t="37663" x="3900488" y="3943350"/>
          <p14:tracePt t="37671" x="3900488" y="3987800"/>
          <p14:tracePt t="37679" x="3900488" y="4030663"/>
          <p14:tracePt t="37687" x="3900488" y="4057650"/>
          <p14:tracePt t="37695" x="3900488" y="4092575"/>
          <p14:tracePt t="37703" x="3900488" y="4117975"/>
          <p14:tracePt t="37711" x="3900488" y="4135438"/>
          <p14:tracePt t="37719" x="3908425" y="4144963"/>
          <p14:tracePt t="37784" x="3925888" y="4135438"/>
          <p14:tracePt t="37791" x="3943350" y="4065588"/>
          <p14:tracePt t="37801" x="3943350" y="4005263"/>
          <p14:tracePt t="37817" x="3943350" y="3883025"/>
          <p14:tracePt t="37824" x="3943350" y="3813175"/>
          <p14:tracePt t="37832" x="3943350" y="3760788"/>
          <p14:tracePt t="37839" x="3943350" y="3698875"/>
          <p14:tracePt t="37848" x="3943350" y="3656013"/>
          <p14:tracePt t="37855" x="3943350" y="3611563"/>
          <p14:tracePt t="37863" x="3917950" y="3551238"/>
          <p14:tracePt t="37871" x="3917950" y="3541713"/>
          <p14:tracePt t="37880" x="3883025" y="3498850"/>
          <p14:tracePt t="37887" x="3873500" y="3463925"/>
          <p14:tracePt t="37895" x="3865563" y="3446463"/>
          <p14:tracePt t="37903" x="3838575" y="3411538"/>
          <p14:tracePt t="37911" x="3830638" y="3376613"/>
          <p14:tracePt t="37919" x="3821113" y="3368675"/>
          <p14:tracePt t="37927" x="3821113" y="3333750"/>
          <p14:tracePt t="37935" x="3813175" y="3316288"/>
          <p14:tracePt t="37943" x="3795713" y="3281363"/>
          <p14:tracePt t="37952" x="3786188" y="3271838"/>
          <p14:tracePt t="37959" x="3786188" y="3263900"/>
          <p14:tracePt t="37967" x="3786188" y="3228975"/>
          <p14:tracePt t="37975" x="3786188" y="3219450"/>
          <p14:tracePt t="37985" x="3786188" y="3201988"/>
          <p14:tracePt t="37991" x="3786188" y="3176588"/>
          <p14:tracePt t="38007" x="3786188" y="3159125"/>
          <p14:tracePt t="38017" x="3786188" y="3149600"/>
          <p14:tracePt t="38040" x="3795713" y="3114675"/>
          <p14:tracePt t="38056" x="3803650" y="3106738"/>
          <p14:tracePt t="38080" x="3838575" y="3106738"/>
          <p14:tracePt t="38095" x="3848100" y="3106738"/>
          <p14:tracePt t="38103" x="3890963" y="3106738"/>
          <p14:tracePt t="38112" x="3943350" y="3114675"/>
          <p14:tracePt t="38119" x="3987800" y="3141663"/>
          <p14:tracePt t="38127" x="4040188" y="3176588"/>
          <p14:tracePt t="38135" x="4075113" y="3201988"/>
          <p14:tracePt t="38143" x="4100513" y="3219450"/>
          <p14:tracePt t="38152" x="4127500" y="3246438"/>
          <p14:tracePt t="38159" x="4170363" y="3271838"/>
          <p14:tracePt t="38167" x="4197350" y="3298825"/>
          <p14:tracePt t="38175" x="4232275" y="3333750"/>
          <p14:tracePt t="38184" x="4240213" y="3341688"/>
          <p14:tracePt t="38191" x="4249738" y="3351213"/>
          <p14:tracePt t="38201" x="4249738" y="3376613"/>
          <p14:tracePt t="38207" x="4275138" y="3394075"/>
          <p14:tracePt t="38218" x="4284663" y="3403600"/>
          <p14:tracePt t="38235" x="4284663" y="3429000"/>
          <p14:tracePt t="38239" x="4284663" y="3436938"/>
          <p14:tracePt t="38248" x="4284663" y="3463925"/>
          <p14:tracePt t="38256" x="4284663" y="3481388"/>
          <p14:tracePt t="38263" x="4284663" y="3489325"/>
          <p14:tracePt t="38272" x="4275138" y="3516313"/>
          <p14:tracePt t="38279" x="4267200" y="3551238"/>
          <p14:tracePt t="38287" x="4257675" y="3594100"/>
          <p14:tracePt t="38295" x="4249738" y="3621088"/>
          <p14:tracePt t="38303" x="4222750" y="3663950"/>
          <p14:tracePt t="38311" x="4222750" y="3708400"/>
          <p14:tracePt t="38319" x="4214813" y="3768725"/>
          <p14:tracePt t="38327" x="4205288" y="3813175"/>
          <p14:tracePt t="38335" x="4205288" y="3838575"/>
          <p14:tracePt t="38343" x="4205288" y="3883025"/>
          <p14:tracePt t="38351" x="4205288" y="3917950"/>
          <p14:tracePt t="38359" x="4205288" y="3952875"/>
          <p14:tracePt t="38367" x="4205288" y="3970338"/>
          <p14:tracePt t="38375" x="4205288" y="3995738"/>
          <p14:tracePt t="38391" x="4205288" y="4005263"/>
          <p14:tracePt t="38401" x="4205288" y="4030663"/>
          <p14:tracePt t="38417" x="4205288" y="4040188"/>
          <p14:tracePt t="38455" x="4214813" y="4048125"/>
          <p14:tracePt t="38600" x="4232275" y="4048125"/>
          <p14:tracePt t="38607" x="4284663" y="4048125"/>
          <p14:tracePt t="38617" x="4371975" y="4048125"/>
          <p14:tracePt t="38623" x="4432300" y="4030663"/>
          <p14:tracePt t="38634" x="4502150" y="4013200"/>
          <p14:tracePt t="38639" x="4564063" y="3970338"/>
          <p14:tracePt t="38647" x="4597400" y="3960813"/>
          <p14:tracePt t="38656" x="4649788" y="3917950"/>
          <p14:tracePt t="38663" x="4684713" y="3883025"/>
          <p14:tracePt t="38672" x="4719638" y="3830638"/>
          <p14:tracePt t="38680" x="4737100" y="3768725"/>
          <p14:tracePt t="38687" x="4764088" y="3708400"/>
          <p14:tracePt t="38695" x="4764088" y="3656013"/>
          <p14:tracePt t="38703" x="4764088" y="3586163"/>
          <p14:tracePt t="38712" x="4764088" y="3533775"/>
          <p14:tracePt t="38719" x="4764088" y="3481388"/>
          <p14:tracePt t="38727" x="4764088" y="3436938"/>
          <p14:tracePt t="38737" x="4764088" y="3394075"/>
          <p14:tracePt t="38744" x="4754563" y="3368675"/>
          <p14:tracePt t="38752" x="4746625" y="3351213"/>
          <p14:tracePt t="38760" x="4746625" y="3333750"/>
          <p14:tracePt t="38816" x="4824413" y="3324225"/>
          <p14:tracePt t="38823" x="4938713" y="3351213"/>
          <p14:tracePt t="38832" x="5060950" y="3386138"/>
          <p14:tracePt t="38839" x="5191125" y="3394075"/>
          <p14:tracePt t="38848" x="5375275" y="3421063"/>
          <p14:tracePt t="38855" x="5540375" y="3446463"/>
          <p14:tracePt t="38863" x="5697538" y="3463925"/>
          <p14:tracePt t="38871" x="5872163" y="3489325"/>
          <p14:tracePt t="38879" x="6046788" y="3516313"/>
          <p14:tracePt t="38887" x="6169025" y="3551238"/>
          <p14:tracePt t="38895" x="6291263" y="3559175"/>
          <p14:tracePt t="38903" x="6369050" y="3568700"/>
          <p14:tracePt t="38911" x="6421438" y="3576638"/>
          <p14:tracePt t="38919" x="6465888" y="3594100"/>
          <p14:tracePt t="38927" x="6473825" y="3611563"/>
          <p14:tracePt t="38935" x="6473825" y="3621088"/>
          <p14:tracePt t="38943" x="6473825" y="3646488"/>
          <p14:tracePt t="38951" x="6473825" y="3656013"/>
          <p14:tracePt t="38959" x="6473825" y="3663950"/>
          <p14:tracePt t="38967" x="6473825" y="3681413"/>
          <p14:tracePt t="38975" x="6473825" y="3698875"/>
          <p14:tracePt t="39048" x="6473825" y="3638550"/>
          <p14:tracePt t="39055" x="6483350" y="3551238"/>
          <p14:tracePt t="39063" x="6518275" y="3489325"/>
          <p14:tracePt t="39071" x="6526213" y="3411538"/>
          <p14:tracePt t="39079" x="6543675" y="3368675"/>
          <p14:tracePt t="39087" x="6561138" y="3289300"/>
          <p14:tracePt t="39095" x="6570663" y="3263900"/>
          <p14:tracePt t="39103" x="6588125" y="3228975"/>
          <p14:tracePt t="39111" x="6588125" y="3219450"/>
          <p14:tracePt t="39119" x="6588125" y="3184525"/>
          <p14:tracePt t="39192" x="6588125" y="3219450"/>
          <p14:tracePt t="39200" x="6543675" y="3254375"/>
          <p14:tracePt t="39207" x="6526213" y="3271838"/>
          <p14:tracePt t="39217" x="6483350" y="3298825"/>
          <p14:tracePt t="39223" x="6448425" y="3306763"/>
          <p14:tracePt t="39234" x="6403975" y="3341688"/>
          <p14:tracePt t="39239" x="6386513" y="3359150"/>
          <p14:tracePt t="39247" x="6361113" y="3386138"/>
          <p14:tracePt t="39255" x="6343650" y="3394075"/>
          <p14:tracePt t="39279" x="6343650" y="3403600"/>
          <p14:tracePt t="39384" x="6343650" y="3436938"/>
          <p14:tracePt t="39391" x="6343650" y="3446463"/>
          <p14:tracePt t="39402" x="6343650" y="3471863"/>
          <p14:tracePt t="39407" x="6351588" y="3489325"/>
          <p14:tracePt t="39418" x="6369050" y="3516313"/>
          <p14:tracePt t="39424" x="6369050" y="3551238"/>
          <p14:tracePt t="39435" x="6369050" y="3568700"/>
          <p14:tracePt t="39439" x="6369050" y="3603625"/>
          <p14:tracePt t="39448" x="6378575" y="3611563"/>
          <p14:tracePt t="39455" x="6378575" y="3646488"/>
          <p14:tracePt t="39464" x="6378575" y="3656013"/>
          <p14:tracePt t="39471" x="6378575" y="3663950"/>
          <p14:tracePt t="39480" x="6343650" y="3690938"/>
          <p14:tracePt t="39487" x="6264275" y="3690938"/>
          <p14:tracePt t="39495" x="6169025" y="3690938"/>
          <p14:tracePt t="39503" x="6019800" y="3673475"/>
          <p14:tracePt t="39511" x="5862638" y="3594100"/>
          <p14:tracePt t="39519" x="5672138" y="3498850"/>
          <p14:tracePt t="39527" x="5470525" y="3421063"/>
          <p14:tracePt t="39535" x="5253038" y="3324225"/>
          <p14:tracePt t="39543" x="5008563" y="3263900"/>
          <p14:tracePt t="39552" x="4789488" y="3159125"/>
          <p14:tracePt t="39559" x="4641850" y="3097213"/>
          <p14:tracePt t="39567" x="4537075" y="3027363"/>
          <p14:tracePt t="39575" x="4494213" y="2984500"/>
          <p14:tracePt t="39584" x="4484688" y="2974975"/>
          <p14:tracePt t="39591" x="4476750" y="2957513"/>
          <p14:tracePt t="39600" x="4502150" y="2914650"/>
          <p14:tracePt t="39607" x="4554538" y="2870200"/>
          <p14:tracePt t="39617" x="4649788" y="2827338"/>
          <p14:tracePt t="39623" x="4781550" y="2792413"/>
          <p14:tracePt t="39633" x="5043488" y="2757488"/>
          <p14:tracePt t="39639" x="5278438" y="2722563"/>
          <p14:tracePt t="39648" x="5427663" y="2705100"/>
          <p14:tracePt t="39655" x="5540375" y="2652713"/>
          <p14:tracePt t="39663" x="5610225" y="2608263"/>
          <p14:tracePt t="39672" x="5637213" y="2573338"/>
          <p14:tracePt t="39687" x="5645150" y="2565400"/>
          <p14:tracePt t="39696" x="5740400" y="2600325"/>
          <p14:tracePt t="39703" x="5732463" y="2608263"/>
          <p14:tracePt t="39712" x="5715000" y="2617788"/>
        </p14:tracePtLst>
      </p14:laserTraceLst>
    </p:ext>
  </p:extLs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3DCE3513-1985-E238-9AA5-3F1AD077A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20979"/>
            <a:ext cx="7020000" cy="2599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58E8401-A884-8DB6-3295-62C9EE88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54" y="3607786"/>
            <a:ext cx="1867062" cy="457240"/>
          </a:xfrm>
          <a:prstGeom prst="rect">
            <a:avLst/>
          </a:prstGeom>
        </p:spPr>
      </p:pic>
      <p:sp>
        <p:nvSpPr>
          <p:cNvPr id="6" name="Text Box 20">
            <a:extLst>
              <a:ext uri="{FF2B5EF4-FFF2-40B4-BE49-F238E27FC236}">
                <a16:creationId xmlns:a16="http://schemas.microsoft.com/office/drawing/2014/main" id="{B2174767-19FD-CABD-F0A0-E01D83DB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11" y="3047"/>
            <a:ext cx="8421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00FF"/>
                </a:solidFill>
                <a:latin typeface="Verdana" panose="020B0604030504040204" pitchFamily="34" charset="0"/>
              </a:rPr>
              <a:t>Η ανάλυση των αρχείων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0B7AB-BEDA-8D94-ECB0-54D61509DB3D}"/>
              </a:ext>
            </a:extLst>
          </p:cNvPr>
          <p:cNvSpPr txBox="1"/>
          <p:nvPr/>
        </p:nvSpPr>
        <p:spPr>
          <a:xfrm>
            <a:off x="2158977" y="541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Ποιο σήμα θεωρούμε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θετικό;;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B93FB-FC84-35A0-972F-CC2467555E63}"/>
              </a:ext>
            </a:extLst>
          </p:cNvPr>
          <p:cNvSpPr txBox="1"/>
          <p:nvPr/>
        </p:nvSpPr>
        <p:spPr>
          <a:xfrm>
            <a:off x="2158977" y="421218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Ισοτυπικό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control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Unstained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Flu</a:t>
            </a:r>
            <a:r>
              <a:rPr lang="en-US" altLang="el-GR" b="1" dirty="0" err="1">
                <a:solidFill>
                  <a:srgbClr val="002060"/>
                </a:solidFill>
                <a:latin typeface="Verdana" panose="020B0604030504040204" pitchFamily="34" charset="0"/>
              </a:rPr>
              <a:t>orescence</a:t>
            </a:r>
            <a:r>
              <a:rPr lang="en-US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 minus one</a:t>
            </a: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 (</a:t>
            </a:r>
            <a:r>
              <a:rPr lang="en-US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FMO)</a:t>
            </a: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;; Βιολογικό</a:t>
            </a:r>
            <a:r>
              <a:rPr lang="en-US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 control</a:t>
            </a: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;;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14"/>
    </mc:Choice>
    <mc:Fallback xmlns="">
      <p:transition spd="slow" advTm="133714"/>
    </mc:Fallback>
  </mc:AlternateContent>
  <p:extLst>
    <p:ext uri="{3A86A75C-4F4B-4683-9AE1-C65F6400EC91}">
      <p14:laserTraceLst xmlns:p14="http://schemas.microsoft.com/office/powerpoint/2010/main">
        <p14:tracePtLst>
          <p14:tracePt t="66428" x="5480050" y="2565400"/>
          <p14:tracePt t="66436" x="5226050" y="2451100"/>
          <p14:tracePt t="66444" x="4921250" y="2328863"/>
          <p14:tracePt t="66451" x="4554538" y="2190750"/>
          <p14:tracePt t="66459" x="4162425" y="2051050"/>
          <p14:tracePt t="66467" x="3708400" y="1919288"/>
          <p14:tracePt t="66475" x="3167063" y="1841500"/>
          <p14:tracePt t="66483" x="2608263" y="1754188"/>
          <p14:tracePt t="66491" x="2068513" y="1736725"/>
          <p14:tracePt t="66499" x="1527175" y="1736725"/>
          <p14:tracePt t="66508" x="1003300" y="1719263"/>
          <p14:tracePt t="66515" x="514350" y="1719263"/>
          <p14:tracePt t="66523" x="42863" y="1719263"/>
          <p14:tracePt t="66763" x="366713" y="3751263"/>
          <p14:tracePt t="66771" x="750888" y="3663950"/>
          <p14:tracePt t="66780" x="1100138" y="3541713"/>
          <p14:tracePt t="66787" x="1439863" y="3376613"/>
          <p14:tracePt t="66796" x="1797050" y="3201988"/>
          <p14:tracePt t="66803" x="2111375" y="3009900"/>
          <p14:tracePt t="66813" x="2363788" y="2827338"/>
          <p14:tracePt t="66819" x="2582863" y="2608263"/>
          <p14:tracePt t="66830" x="2722563" y="2398713"/>
          <p14:tracePt t="66835" x="2792413" y="2190750"/>
          <p14:tracePt t="66844" x="2792413" y="1998663"/>
          <p14:tracePt t="66851" x="2765425" y="1806575"/>
          <p14:tracePt t="66859" x="2687638" y="1666875"/>
          <p14:tracePt t="66867" x="2590800" y="1492250"/>
          <p14:tracePt t="66875" x="2468563" y="1325563"/>
          <p14:tracePt t="66883" x="2338388" y="1185863"/>
          <p14:tracePt t="66891" x="2198688" y="1100138"/>
          <p14:tracePt t="66899" x="2041525" y="1012825"/>
          <p14:tracePt t="66907" x="1893888" y="960438"/>
          <p14:tracePt t="66915" x="1762125" y="915988"/>
          <p14:tracePt t="66923" x="1631950" y="881063"/>
          <p14:tracePt t="66931" x="1535113" y="881063"/>
          <p14:tracePt t="66939" x="1465263" y="881063"/>
          <p14:tracePt t="66947" x="1412875" y="908050"/>
          <p14:tracePt t="66955" x="1343025" y="977900"/>
          <p14:tracePt t="66965" x="1282700" y="1065213"/>
          <p14:tracePt t="66971" x="1238250" y="1203325"/>
          <p14:tracePt t="66980" x="1195388" y="1352550"/>
          <p14:tracePt t="66988" x="1168400" y="1500188"/>
          <p14:tracePt t="66997" x="1160463" y="1701800"/>
          <p14:tracePt t="67003" x="1143000" y="1893888"/>
          <p14:tracePt t="67013" x="1143000" y="2068513"/>
          <p14:tracePt t="67019" x="1143000" y="2225675"/>
          <p14:tracePt t="67031" x="1143000" y="2373313"/>
          <p14:tracePt t="67035" x="1150938" y="2468563"/>
          <p14:tracePt t="67044" x="1195388" y="2565400"/>
          <p14:tracePt t="67051" x="1265238" y="2643188"/>
          <p14:tracePt t="67059" x="1308100" y="2678113"/>
          <p14:tracePt t="67067" x="1370013" y="2695575"/>
          <p14:tracePt t="67075" x="1474788" y="2695575"/>
          <p14:tracePt t="67083" x="1587500" y="2695575"/>
          <p14:tracePt t="67091" x="1692275" y="2695575"/>
          <p14:tracePt t="67099" x="1806575" y="2678113"/>
          <p14:tracePt t="67107" x="1911350" y="2625725"/>
          <p14:tracePt t="67115" x="2016125" y="2573338"/>
          <p14:tracePt t="67123" x="2093913" y="2520950"/>
          <p14:tracePt t="67131" x="2181225" y="2478088"/>
          <p14:tracePt t="67139" x="2268538" y="2416175"/>
          <p14:tracePt t="67148" x="2363788" y="2355850"/>
          <p14:tracePt t="67155" x="2478088" y="2320925"/>
          <p14:tracePt t="67163" x="2608263" y="2278063"/>
          <p14:tracePt t="67171" x="2713038" y="2260600"/>
          <p14:tracePt t="67180" x="2835275" y="2225675"/>
          <p14:tracePt t="67187" x="2974975" y="2190750"/>
          <p14:tracePt t="67197" x="3114675" y="2181225"/>
          <p14:tracePt t="67203" x="3271838" y="2173288"/>
          <p14:tracePt t="67213" x="3421063" y="2173288"/>
          <p14:tracePt t="67219" x="3541713" y="2181225"/>
          <p14:tracePt t="67230" x="3681413" y="2216150"/>
          <p14:tracePt t="67235" x="3813175" y="2260600"/>
          <p14:tracePt t="67244" x="3917950" y="2293938"/>
          <p14:tracePt t="67251" x="4022725" y="2338388"/>
          <p14:tracePt t="67259" x="4092575" y="2373313"/>
          <p14:tracePt t="67267" x="4162425" y="2425700"/>
          <p14:tracePt t="67275" x="4232275" y="2478088"/>
          <p14:tracePt t="67283" x="4284663" y="2530475"/>
          <p14:tracePt t="67291" x="4327525" y="2573338"/>
          <p14:tracePt t="67299" x="4379913" y="2608263"/>
          <p14:tracePt t="67307" x="4414838" y="2643188"/>
          <p14:tracePt t="67315" x="4449763" y="2678113"/>
          <p14:tracePt t="67323" x="4484688" y="2695575"/>
          <p14:tracePt t="67331" x="4511675" y="2705100"/>
          <p14:tracePt t="67339" x="4572000" y="2705100"/>
          <p14:tracePt t="67347" x="4589463" y="2730500"/>
          <p14:tracePt t="67355" x="4641850" y="2730500"/>
          <p14:tracePt t="67364" x="4684713" y="2730500"/>
          <p14:tracePt t="67371" x="4746625" y="2730500"/>
          <p14:tracePt t="67380" x="4806950" y="2713038"/>
          <p14:tracePt t="67387" x="4876800" y="2678113"/>
          <p14:tracePt t="67397" x="4929188" y="2652713"/>
          <p14:tracePt t="67403" x="4973638" y="2617788"/>
          <p14:tracePt t="67413" x="5016500" y="2582863"/>
          <p14:tracePt t="67419" x="5060950" y="2538413"/>
          <p14:tracePt t="67427" x="5078413" y="2520950"/>
          <p14:tracePt t="67435" x="5095875" y="2478088"/>
          <p14:tracePt t="67444" x="5113338" y="2443163"/>
          <p14:tracePt t="67451" x="5113338" y="2398713"/>
          <p14:tracePt t="67459" x="5113338" y="2363788"/>
          <p14:tracePt t="67467" x="5113338" y="2328863"/>
          <p14:tracePt t="67475" x="5113338" y="2303463"/>
          <p14:tracePt t="67483" x="5113338" y="2286000"/>
          <p14:tracePt t="67491" x="5113338" y="2243138"/>
          <p14:tracePt t="67499" x="5095875" y="2233613"/>
          <p14:tracePt t="67507" x="5086350" y="2216150"/>
          <p14:tracePt t="67515" x="5068888" y="2173288"/>
          <p14:tracePt t="67523" x="5051425" y="2155825"/>
          <p14:tracePt t="67531" x="5043488" y="2138363"/>
          <p14:tracePt t="67539" x="5026025" y="2111375"/>
          <p14:tracePt t="67547" x="5008563" y="2103438"/>
          <p14:tracePt t="67555" x="4991100" y="2085975"/>
          <p14:tracePt t="67563" x="4964113" y="2058988"/>
          <p14:tracePt t="67571" x="4946650" y="2041525"/>
          <p14:tracePt t="67580" x="4938713" y="2024063"/>
          <p14:tracePt t="67587" x="4903788" y="2006600"/>
          <p14:tracePt t="67597" x="4894263" y="1998663"/>
          <p14:tracePt t="67603" x="4876800" y="1981200"/>
          <p14:tracePt t="67614" x="4868863" y="1963738"/>
          <p14:tracePt t="67619" x="4859338" y="1954213"/>
          <p14:tracePt t="67628" x="4851400" y="1954213"/>
          <p14:tracePt t="67644" x="4833938" y="1936750"/>
          <p14:tracePt t="67651" x="4824413" y="1936750"/>
          <p14:tracePt t="67659" x="4816475" y="1928813"/>
          <p14:tracePt t="67680" x="4772025" y="1893888"/>
          <p14:tracePt t="67683" x="4764088" y="1884363"/>
          <p14:tracePt t="67691" x="4737100" y="1876425"/>
          <p14:tracePt t="67699" x="4729163" y="1866900"/>
          <p14:tracePt t="67708" x="4694238" y="1849438"/>
          <p14:tracePt t="67716" x="4676775" y="1849438"/>
          <p14:tracePt t="67723" x="4641850" y="1849438"/>
          <p14:tracePt t="67732" x="4632325" y="1849438"/>
          <p14:tracePt t="67739" x="4606925" y="1841500"/>
          <p14:tracePt t="67747" x="4572000" y="1831975"/>
          <p14:tracePt t="67755" x="4564063" y="1831975"/>
          <p14:tracePt t="67763" x="4529138" y="1831975"/>
          <p14:tracePt t="67795" x="4519613" y="1831975"/>
          <p14:tracePt t="67803" x="4502150" y="1831975"/>
          <p14:tracePt t="67813" x="4476750" y="1831975"/>
          <p14:tracePt t="67819" x="4459288" y="1831975"/>
          <p14:tracePt t="67830" x="4424363" y="1831975"/>
          <p14:tracePt t="67835" x="4397375" y="1831975"/>
          <p14:tracePt t="67844" x="4371975" y="1831975"/>
          <p14:tracePt t="67851" x="4344988" y="1831975"/>
          <p14:tracePt t="67859" x="4310063" y="1831975"/>
          <p14:tracePt t="67867" x="4292600" y="1831975"/>
          <p14:tracePt t="67875" x="4284663" y="1831975"/>
          <p14:tracePt t="67883" x="4240213" y="1831975"/>
          <p14:tracePt t="67891" x="4222750" y="1831975"/>
          <p14:tracePt t="67899" x="4197350" y="1831975"/>
          <p14:tracePt t="67907" x="4179888" y="1831975"/>
          <p14:tracePt t="67915" x="4170363" y="1831975"/>
          <p14:tracePt t="67923" x="4135438" y="1831975"/>
          <p14:tracePt t="67931" x="4110038" y="1858963"/>
          <p14:tracePt t="67939" x="4083050" y="1866900"/>
          <p14:tracePt t="67947" x="4075113" y="1876425"/>
          <p14:tracePt t="67955" x="4040188" y="1911350"/>
          <p14:tracePt t="67963" x="4005263" y="1919288"/>
          <p14:tracePt t="67971" x="3995738" y="1936750"/>
          <p14:tracePt t="67980" x="3978275" y="1954213"/>
          <p14:tracePt t="67987" x="3952875" y="1981200"/>
          <p14:tracePt t="67996" x="3917950" y="2006600"/>
          <p14:tracePt t="68003" x="3900488" y="2041525"/>
          <p14:tracePt t="68013" x="3856038" y="2085975"/>
          <p14:tracePt t="68021" x="3803650" y="2128838"/>
          <p14:tracePt t="68030" x="3778250" y="2155825"/>
          <p14:tracePt t="68035" x="3733800" y="2208213"/>
          <p14:tracePt t="68044" x="3725863" y="2225675"/>
          <p14:tracePt t="68051" x="3690938" y="2268538"/>
          <p14:tracePt t="68059" x="3681413" y="2303463"/>
          <p14:tracePt t="68067" x="3646488" y="2355850"/>
          <p14:tracePt t="68075" x="3638550" y="2398713"/>
          <p14:tracePt t="68083" x="3629025" y="2460625"/>
          <p14:tracePt t="68091" x="3611563" y="2486025"/>
          <p14:tracePt t="68099" x="3611563" y="2530475"/>
          <p14:tracePt t="68107" x="3603625" y="2600325"/>
          <p14:tracePt t="68115" x="3594100" y="2643188"/>
          <p14:tracePt t="68124" x="3594100" y="2695575"/>
          <p14:tracePt t="68131" x="3594100" y="2774950"/>
          <p14:tracePt t="68139" x="3594100" y="2827338"/>
          <p14:tracePt t="68147" x="3594100" y="2879725"/>
          <p14:tracePt t="68155" x="3594100" y="2940050"/>
          <p14:tracePt t="68163" x="3594100" y="2992438"/>
          <p14:tracePt t="68171" x="3611563" y="3027363"/>
          <p14:tracePt t="68180" x="3621088" y="3071813"/>
          <p14:tracePt t="68187" x="3638550" y="3097213"/>
          <p14:tracePt t="68196" x="3656013" y="3132138"/>
          <p14:tracePt t="68203" x="3673475" y="3184525"/>
          <p14:tracePt t="68213" x="3698875" y="3228975"/>
          <p14:tracePt t="68219" x="3708400" y="3254375"/>
          <p14:tracePt t="68230" x="3716338" y="3271838"/>
          <p14:tracePt t="68235" x="3725863" y="3306763"/>
          <p14:tracePt t="68244" x="3743325" y="3341688"/>
          <p14:tracePt t="68251" x="3760788" y="3359150"/>
          <p14:tracePt t="68259" x="3786188" y="3394075"/>
          <p14:tracePt t="68267" x="3803650" y="3421063"/>
          <p14:tracePt t="68275" x="3830638" y="3446463"/>
          <p14:tracePt t="68283" x="3856038" y="3489325"/>
          <p14:tracePt t="68291" x="3873500" y="3506788"/>
          <p14:tracePt t="68299" x="3890963" y="3524250"/>
          <p14:tracePt t="68307" x="3900488" y="3551238"/>
          <p14:tracePt t="68315" x="3917950" y="3551238"/>
          <p14:tracePt t="68323" x="3943350" y="3568700"/>
          <p14:tracePt t="68331" x="3970338" y="3576638"/>
          <p14:tracePt t="68339" x="3987800" y="3594100"/>
          <p14:tracePt t="68347" x="4005263" y="3603625"/>
          <p14:tracePt t="68355" x="4030663" y="3611563"/>
          <p14:tracePt t="68364" x="4048125" y="3611563"/>
          <p14:tracePt t="68371" x="4092575" y="3621088"/>
          <p14:tracePt t="68387" x="4117975" y="3621088"/>
          <p14:tracePt t="68396" x="4152900" y="3638550"/>
          <p14:tracePt t="68403" x="4179888" y="3638550"/>
          <p14:tracePt t="68413" x="4205288" y="3638550"/>
          <p14:tracePt t="68419" x="4232275" y="3656013"/>
          <p14:tracePt t="68430" x="4267200" y="3656013"/>
          <p14:tracePt t="68435" x="4292600" y="3656013"/>
          <p14:tracePt t="68446" x="4327525" y="3656013"/>
          <p14:tracePt t="68451" x="4362450" y="3663950"/>
          <p14:tracePt t="68460" x="4397375" y="3663950"/>
          <p14:tracePt t="68467" x="4424363" y="3663950"/>
          <p14:tracePt t="68476" x="4459288" y="3663950"/>
          <p14:tracePt t="68483" x="4502150" y="3663950"/>
          <p14:tracePt t="68491" x="4537075" y="3663950"/>
          <p14:tracePt t="68499" x="4572000" y="3663950"/>
          <p14:tracePt t="68507" x="4589463" y="3663950"/>
          <p14:tracePt t="68515" x="4632325" y="3663950"/>
          <p14:tracePt t="68523" x="4667250" y="3638550"/>
          <p14:tracePt t="68531" x="4711700" y="3621088"/>
          <p14:tracePt t="68539" x="4746625" y="3586163"/>
          <p14:tracePt t="68547" x="4799013" y="3551238"/>
          <p14:tracePt t="68555" x="4841875" y="3524250"/>
          <p14:tracePt t="68564" x="4859338" y="3489325"/>
          <p14:tracePt t="68571" x="4903788" y="3436938"/>
          <p14:tracePt t="68579" x="4921250" y="3394075"/>
          <p14:tracePt t="68587" x="4964113" y="3333750"/>
          <p14:tracePt t="68596" x="4973638" y="3289300"/>
          <p14:tracePt t="68603" x="4991100" y="3228975"/>
          <p14:tracePt t="68613" x="5016500" y="3184525"/>
          <p14:tracePt t="68619" x="5033963" y="3114675"/>
          <p14:tracePt t="68630" x="5033963" y="3062288"/>
          <p14:tracePt t="68635" x="5060950" y="3019425"/>
          <p14:tracePt t="68643" x="5060950" y="2957513"/>
          <p14:tracePt t="68651" x="5068888" y="2887663"/>
          <p14:tracePt t="68659" x="5068888" y="2844800"/>
          <p14:tracePt t="68667" x="5068888" y="2782888"/>
          <p14:tracePt t="68675" x="5068888" y="2705100"/>
          <p14:tracePt t="68697" x="5068888" y="2565400"/>
          <p14:tracePt t="68699" x="5068888" y="2503488"/>
          <p14:tracePt t="68708" x="5068888" y="2443163"/>
          <p14:tracePt t="68715" x="5068888" y="2355850"/>
          <p14:tracePt t="68723" x="5068888" y="2286000"/>
          <p14:tracePt t="68731" x="5043488" y="2225675"/>
          <p14:tracePt t="68739" x="5008563" y="2155825"/>
          <p14:tracePt t="68747" x="4991100" y="2111375"/>
          <p14:tracePt t="68755" x="4956175" y="2041525"/>
          <p14:tracePt t="68763" x="4921250" y="1981200"/>
          <p14:tracePt t="68771" x="4894263" y="1928813"/>
          <p14:tracePt t="68780" x="4851400" y="1884363"/>
          <p14:tracePt t="68787" x="4806950" y="1841500"/>
          <p14:tracePt t="68796" x="4772025" y="1806575"/>
          <p14:tracePt t="68803" x="4719638" y="1762125"/>
          <p14:tracePt t="68813" x="4659313" y="1736725"/>
          <p14:tracePt t="68819" x="4614863" y="1719263"/>
          <p14:tracePt t="68830" x="4572000" y="1692275"/>
          <p14:tracePt t="68835" x="4519613" y="1674813"/>
          <p14:tracePt t="68844" x="4459288" y="1649413"/>
          <p14:tracePt t="68851" x="4414838" y="1631950"/>
          <p14:tracePt t="68859" x="4354513" y="1622425"/>
          <p14:tracePt t="68867" x="4302125" y="1614488"/>
          <p14:tracePt t="68875" x="4284663" y="1614488"/>
          <p14:tracePt t="68883" x="4240213" y="1614488"/>
          <p14:tracePt t="68891" x="4197350" y="1614488"/>
          <p14:tracePt t="68899" x="4135438" y="1587500"/>
          <p14:tracePt t="68907" x="4117975" y="1587500"/>
          <p14:tracePt t="68915" x="4040188" y="1587500"/>
          <p14:tracePt t="68924" x="4005263" y="1587500"/>
          <p14:tracePt t="68931" x="3952875" y="1587500"/>
          <p14:tracePt t="68939" x="3890963" y="1604963"/>
          <p14:tracePt t="68947" x="3848100" y="1614488"/>
          <p14:tracePt t="68955" x="3768725" y="1649413"/>
          <p14:tracePt t="68963" x="3716338" y="1674813"/>
          <p14:tracePt t="68971" x="3646488" y="1719263"/>
          <p14:tracePt t="68980" x="3603625" y="1744663"/>
          <p14:tracePt t="68988" x="3524250" y="1779588"/>
          <p14:tracePt t="68996" x="3481388" y="1814513"/>
          <p14:tracePt t="69003" x="3421063" y="1858963"/>
          <p14:tracePt t="69013" x="3386138" y="1876425"/>
          <p14:tracePt t="69019" x="3341688" y="1911350"/>
          <p14:tracePt t="69029" x="3306763" y="1946275"/>
          <p14:tracePt t="69035" x="3263900" y="1989138"/>
          <p14:tracePt t="69046" x="3236913" y="2024063"/>
          <p14:tracePt t="69051" x="3194050" y="2068513"/>
          <p14:tracePt t="69059" x="3149600" y="2128838"/>
          <p14:tracePt t="69067" x="3114675" y="2181225"/>
          <p14:tracePt t="69075" x="3079750" y="2225675"/>
          <p14:tracePt t="69083" x="3044825" y="2293938"/>
          <p14:tracePt t="69091" x="3019425" y="2355850"/>
          <p14:tracePt t="69099" x="2984500" y="2416175"/>
          <p14:tracePt t="69107" x="2957513" y="2478088"/>
          <p14:tracePt t="69115" x="2940050" y="2573338"/>
          <p14:tracePt t="69123" x="2932113" y="2643188"/>
          <p14:tracePt t="69131" x="2905125" y="2740025"/>
          <p14:tracePt t="69139" x="2887663" y="2827338"/>
          <p14:tracePt t="69147" x="2870200" y="2914650"/>
          <p14:tracePt t="69155" x="2862263" y="2992438"/>
          <p14:tracePt t="69164" x="2862263" y="3036888"/>
          <p14:tracePt t="69171" x="2852738" y="3089275"/>
          <p14:tracePt t="69179" x="2852738" y="3141663"/>
          <p14:tracePt t="69187" x="2852738" y="3201988"/>
          <p14:tracePt t="69196" x="2852738" y="3271838"/>
          <p14:tracePt t="69203" x="2852738" y="3333750"/>
          <p14:tracePt t="69213" x="2852738" y="3394075"/>
          <p14:tracePt t="69219" x="2852738" y="3446463"/>
          <p14:tracePt t="69229" x="2852738" y="3506788"/>
          <p14:tracePt t="69235" x="2852738" y="3551238"/>
          <p14:tracePt t="69243" x="2852738" y="3568700"/>
          <p14:tracePt t="69251" x="2852738" y="3603625"/>
          <p14:tracePt t="69260" x="2852738" y="3656013"/>
          <p14:tracePt t="69267" x="2852738" y="3708400"/>
          <p14:tracePt t="69275" x="2852738" y="3751263"/>
          <p14:tracePt t="69283" x="2852738" y="3786188"/>
          <p14:tracePt t="69291" x="2852738" y="3821113"/>
          <p14:tracePt t="69299" x="2852738" y="3865563"/>
          <p14:tracePt t="69307" x="2852738" y="3883025"/>
          <p14:tracePt t="69315" x="2852738" y="3900488"/>
          <p14:tracePt t="69323" x="2852738" y="3917950"/>
          <p14:tracePt t="69355" x="2852738" y="3943350"/>
          <p14:tracePt t="69363" x="2852738" y="3995738"/>
          <p14:tracePt t="69371" x="2922588" y="4057650"/>
          <p14:tracePt t="69379" x="3001963" y="4127500"/>
          <p14:tracePt t="69387" x="3089275" y="4170363"/>
          <p14:tracePt t="69397" x="3176588" y="4222750"/>
          <p14:tracePt t="69403" x="3246438" y="4267200"/>
          <p14:tracePt t="69413" x="3324225" y="4292600"/>
          <p14:tracePt t="69419" x="3394075" y="4319588"/>
          <p14:tracePt t="69430" x="3446463" y="4344988"/>
          <p14:tracePt t="69435" x="3498850" y="4362450"/>
          <p14:tracePt t="69447" x="3551238" y="4389438"/>
          <p14:tracePt t="69451" x="3594100" y="4397375"/>
          <p14:tracePt t="69460" x="3656013" y="4432300"/>
          <p14:tracePt t="69467" x="3681413" y="4432300"/>
          <p14:tracePt t="69475" x="3725863" y="4441825"/>
          <p14:tracePt t="69483" x="3760788" y="4441825"/>
          <p14:tracePt t="69491" x="3795713" y="4441825"/>
          <p14:tracePt t="69499" x="3830638" y="4441825"/>
          <p14:tracePt t="69507" x="3856038" y="4441825"/>
          <p14:tracePt t="69515" x="3883025" y="4441825"/>
          <p14:tracePt t="69523" x="3900488" y="4441825"/>
          <p14:tracePt t="69531" x="3935413" y="4441825"/>
          <p14:tracePt t="69539" x="4005263" y="4424363"/>
          <p14:tracePt t="69547" x="4030663" y="4414838"/>
          <p14:tracePt t="69555" x="4100513" y="4379913"/>
          <p14:tracePt t="69563" x="4144963" y="4337050"/>
          <p14:tracePt t="69571" x="4197350" y="4292600"/>
          <p14:tracePt t="69580" x="4240213" y="4240213"/>
          <p14:tracePt t="69587" x="4275138" y="4187825"/>
          <p14:tracePt t="69596" x="4319588" y="4144963"/>
          <p14:tracePt t="69603" x="4362450" y="4075113"/>
          <p14:tracePt t="69613" x="4379913" y="4013200"/>
          <p14:tracePt t="69619" x="4424363" y="3935413"/>
          <p14:tracePt t="69630" x="4441825" y="3873500"/>
          <p14:tracePt t="69635" x="4467225" y="3813175"/>
          <p14:tracePt t="69647" x="4484688" y="3751263"/>
          <p14:tracePt t="69651" x="4502150" y="3681413"/>
          <p14:tracePt t="69660" x="4511675" y="3621088"/>
          <p14:tracePt t="69667" x="4529138" y="3541713"/>
          <p14:tracePt t="69675" x="4529138" y="3463925"/>
          <p14:tracePt t="69683" x="4529138" y="3376613"/>
          <p14:tracePt t="69692" x="4537075" y="3289300"/>
          <p14:tracePt t="69699" x="4537075" y="3219450"/>
          <p14:tracePt t="69707" x="4537075" y="3106738"/>
          <p14:tracePt t="69715" x="4537075" y="3009900"/>
          <p14:tracePt t="69723" x="4537075" y="2914650"/>
          <p14:tracePt t="69731" x="4537075" y="2835275"/>
          <p14:tracePt t="69739" x="4537075" y="2747963"/>
          <p14:tracePt t="69747" x="4537075" y="2670175"/>
          <p14:tracePt t="69755" x="4537075" y="2617788"/>
          <p14:tracePt t="69763" x="4519613" y="2565400"/>
          <p14:tracePt t="69771" x="4511675" y="2503488"/>
          <p14:tracePt t="69780" x="4502150" y="2460625"/>
          <p14:tracePt t="69787" x="4467225" y="2416175"/>
          <p14:tracePt t="69796" x="4441825" y="2390775"/>
          <p14:tracePt t="69803" x="4424363" y="2355850"/>
          <p14:tracePt t="69813" x="4414838" y="2328863"/>
          <p14:tracePt t="69819" x="4397375" y="2303463"/>
          <p14:tracePt t="69829" x="4379913" y="2278063"/>
          <p14:tracePt t="69835" x="4344988" y="2243138"/>
          <p14:tracePt t="69845" x="4337050" y="2233613"/>
          <p14:tracePt t="69851" x="4327525" y="2216150"/>
          <p14:tracePt t="69859" x="4292600" y="2190750"/>
          <p14:tracePt t="69867" x="4284663" y="2181225"/>
          <p14:tracePt t="69875" x="4249738" y="2173288"/>
          <p14:tracePt t="69883" x="4222750" y="2155825"/>
          <p14:tracePt t="69891" x="4179888" y="2128838"/>
          <p14:tracePt t="69899" x="4170363" y="2128838"/>
          <p14:tracePt t="69907" x="4135438" y="2128838"/>
          <p14:tracePt t="69915" x="4127500" y="2111375"/>
          <p14:tracePt t="69923" x="4092575" y="2111375"/>
          <p14:tracePt t="69931" x="4083050" y="2103438"/>
          <p14:tracePt t="69939" x="4075113" y="2103438"/>
          <p14:tracePt t="69947" x="4040188" y="2103438"/>
          <p14:tracePt t="69971" x="4030663" y="2093913"/>
          <p14:tracePt t="69979" x="4022725" y="2085975"/>
          <p14:tracePt t="69996" x="4005263" y="2068513"/>
          <p14:tracePt t="70019" x="3987800" y="2068513"/>
          <p14:tracePt t="70029" x="3978275" y="2068513"/>
          <p14:tracePt t="70046" x="3960813" y="2068513"/>
          <p14:tracePt t="70051" x="3952875" y="2068513"/>
          <p14:tracePt t="70059" x="3935413" y="2068513"/>
          <p14:tracePt t="70067" x="3917950" y="2068513"/>
          <p14:tracePt t="70075" x="3873500" y="2068513"/>
          <p14:tracePt t="70083" x="3856038" y="2076450"/>
          <p14:tracePt t="70091" x="3848100" y="2076450"/>
          <p14:tracePt t="70099" x="3803650" y="2076450"/>
          <p14:tracePt t="70107" x="3786188" y="2076450"/>
          <p14:tracePt t="70115" x="3760788" y="2076450"/>
          <p14:tracePt t="70123" x="3733800" y="2076450"/>
          <p14:tracePt t="70131" x="3716338" y="2076450"/>
          <p14:tracePt t="70139" x="3698875" y="2076450"/>
          <p14:tracePt t="70147" x="3681413" y="2076450"/>
          <p14:tracePt t="70155" x="3646488" y="2076450"/>
          <p14:tracePt t="70163" x="3629025" y="2076450"/>
          <p14:tracePt t="70171" x="3603625" y="2076450"/>
          <p14:tracePt t="70179" x="3594100" y="2076450"/>
          <p14:tracePt t="70187" x="3568700" y="2085975"/>
          <p14:tracePt t="70196" x="3551238" y="2085975"/>
          <p14:tracePt t="70203" x="3498850" y="2111375"/>
          <p14:tracePt t="70213" x="3463925" y="2128838"/>
          <p14:tracePt t="70219" x="3411538" y="2155825"/>
          <p14:tracePt t="70229" x="3368675" y="2181225"/>
          <p14:tracePt t="70235" x="3341688" y="2208213"/>
          <p14:tracePt t="70246" x="3306763" y="2216150"/>
          <p14:tracePt t="70251" x="3281363" y="2251075"/>
          <p14:tracePt t="70260" x="3263900" y="2260600"/>
          <p14:tracePt t="70267" x="3236913" y="2293938"/>
          <p14:tracePt t="70276" x="3211513" y="2311400"/>
          <p14:tracePt t="70284" x="3194050" y="2328863"/>
          <p14:tracePt t="70292" x="3149600" y="2373313"/>
          <p14:tracePt t="70299" x="3124200" y="2390775"/>
          <p14:tracePt t="70307" x="3106738" y="2416175"/>
          <p14:tracePt t="70315" x="3071813" y="2433638"/>
          <p14:tracePt t="70323" x="3062288" y="2460625"/>
          <p14:tracePt t="70331" x="3044825" y="2468563"/>
          <p14:tracePt t="70339" x="3036888" y="2468563"/>
          <p14:tracePt t="70388" x="3001963" y="2486025"/>
          <p14:tracePt t="70396" x="2974975" y="2513013"/>
          <p14:tracePt t="70405" x="2957513" y="2530475"/>
          <p14:tracePt t="70413" x="2932113" y="2573338"/>
          <p14:tracePt t="70420" x="2905125" y="2608263"/>
          <p14:tracePt t="70430" x="2862263" y="2652713"/>
          <p14:tracePt t="70434" x="2827338" y="2722563"/>
          <p14:tracePt t="70445" x="2809875" y="2774950"/>
          <p14:tracePt t="70450" x="2800350" y="2852738"/>
          <p14:tracePt t="70458" x="2774950" y="2914650"/>
          <p14:tracePt t="70466" x="2757488" y="2984500"/>
          <p14:tracePt t="70474" x="2757488" y="3054350"/>
          <p14:tracePt t="70482" x="2740025" y="3124200"/>
          <p14:tracePt t="70490" x="2740025" y="3184525"/>
          <p14:tracePt t="70498" x="2740025" y="3271838"/>
          <p14:tracePt t="70506" x="2740025" y="3351213"/>
          <p14:tracePt t="70514" x="2740025" y="3429000"/>
          <p14:tracePt t="70522" x="2747963" y="3506788"/>
          <p14:tracePt t="70531" x="2765425" y="3568700"/>
          <p14:tracePt t="70539" x="2800350" y="3646488"/>
          <p14:tracePt t="70546" x="2835275" y="3708400"/>
          <p14:tracePt t="70555" x="2852738" y="3768725"/>
          <p14:tracePt t="70563" x="2879725" y="3821113"/>
          <p14:tracePt t="70571" x="2914650" y="3883025"/>
          <p14:tracePt t="70578" x="2940050" y="3925888"/>
          <p14:tracePt t="70586" x="2984500" y="3995738"/>
          <p14:tracePt t="70595" x="3009900" y="4040188"/>
          <p14:tracePt t="70603" x="3044825" y="4083050"/>
          <p14:tracePt t="70612" x="3062288" y="4117975"/>
          <p14:tracePt t="70619" x="3097213" y="4162425"/>
          <p14:tracePt t="70629" x="3114675" y="4187825"/>
          <p14:tracePt t="70635" x="3132138" y="4214813"/>
          <p14:tracePt t="70645" x="3159125" y="4232275"/>
          <p14:tracePt t="70651" x="3176588" y="4257675"/>
          <p14:tracePt t="70659" x="3184525" y="4275138"/>
          <p14:tracePt t="70668" x="3219450" y="4310063"/>
          <p14:tracePt t="70675" x="3228975" y="4337050"/>
          <p14:tracePt t="70682" x="3236913" y="4344988"/>
          <p14:tracePt t="70690" x="3271838" y="4362450"/>
          <p14:tracePt t="70699" x="3281363" y="4379913"/>
          <p14:tracePt t="70706" x="3316288" y="4389438"/>
          <p14:tracePt t="70714" x="3324225" y="4397375"/>
          <p14:tracePt t="70723" x="3351213" y="4406900"/>
          <p14:tracePt t="70731" x="3359150" y="4424363"/>
          <p14:tracePt t="70739" x="3368675" y="4424363"/>
          <p14:tracePt t="70754" x="3376613" y="4424363"/>
          <p14:tracePt t="70762" x="3411538" y="4424363"/>
          <p14:tracePt t="70770" x="3421063" y="4424363"/>
          <p14:tracePt t="70778" x="3436938" y="4432300"/>
          <p14:tracePt t="70786" x="3446463" y="4432300"/>
          <p14:tracePt t="70802" x="3481388" y="4432300"/>
          <p14:tracePt t="70812" x="3489325" y="4432300"/>
          <p14:tracePt t="70819" x="3524250" y="4432300"/>
          <p14:tracePt t="70828" x="3541713" y="4432300"/>
          <p14:tracePt t="70835" x="3576638" y="4432300"/>
          <p14:tracePt t="70846" x="3594100" y="4432300"/>
          <p14:tracePt t="70851" x="3629025" y="4432300"/>
          <p14:tracePt t="70860" x="3656013" y="4432300"/>
          <p14:tracePt t="70867" x="3663950" y="4432300"/>
          <p14:tracePt t="70874" x="3698875" y="4432300"/>
          <p14:tracePt t="70882" x="3708400" y="4432300"/>
          <p14:tracePt t="70890" x="3716338" y="4432300"/>
          <p14:tracePt t="70899" x="3751263" y="4432300"/>
          <p14:tracePt t="70907" x="3760788" y="4432300"/>
          <p14:tracePt t="70914" x="3795713" y="4432300"/>
          <p14:tracePt t="70923" x="3830638" y="4414838"/>
          <p14:tracePt t="70931" x="3848100" y="4414838"/>
          <p14:tracePt t="70939" x="3873500" y="4414838"/>
          <p14:tracePt t="70946" x="3900488" y="4406900"/>
          <p14:tracePt t="70954" x="3925888" y="4397375"/>
          <p14:tracePt t="70963" x="3970338" y="4371975"/>
          <p14:tracePt t="70971" x="3987800" y="4362450"/>
          <p14:tracePt t="70978" x="4022725" y="4354513"/>
          <p14:tracePt t="70986" x="4075113" y="4327525"/>
          <p14:tracePt t="70994" x="4110038" y="4310063"/>
          <p14:tracePt t="71002" x="4135438" y="4292600"/>
          <p14:tracePt t="71012" x="4162425" y="4275138"/>
          <p14:tracePt t="71019" x="4197350" y="4240213"/>
          <p14:tracePt t="71028" x="4232275" y="4205288"/>
          <p14:tracePt t="71034" x="4267200" y="4179888"/>
          <p14:tracePt t="71043" x="4275138" y="4144963"/>
          <p14:tracePt t="71050" x="4310063" y="4092575"/>
          <p14:tracePt t="71058" x="4354513" y="4013200"/>
          <p14:tracePt t="71066" x="4371975" y="3943350"/>
          <p14:tracePt t="71074" x="4379913" y="3883025"/>
          <p14:tracePt t="71082" x="4406900" y="3813175"/>
          <p14:tracePt t="71090" x="4424363" y="3725863"/>
          <p14:tracePt t="71098" x="4459288" y="3638550"/>
          <p14:tracePt t="71106" x="4484688" y="3551238"/>
          <p14:tracePt t="71114" x="4502150" y="3454400"/>
          <p14:tracePt t="71122" x="4511675" y="3376613"/>
          <p14:tracePt t="71130" x="4529138" y="3289300"/>
          <p14:tracePt t="71138" x="4537075" y="3219450"/>
          <p14:tracePt t="71146" x="4537075" y="3149600"/>
          <p14:tracePt t="71154" x="4537075" y="3062288"/>
          <p14:tracePt t="71162" x="4537075" y="2984500"/>
          <p14:tracePt t="71170" x="4537075" y="2914650"/>
          <p14:tracePt t="71178" x="4537075" y="2844800"/>
          <p14:tracePt t="71186" x="4519613" y="2782888"/>
          <p14:tracePt t="71194" x="4502150" y="2722563"/>
          <p14:tracePt t="71202" x="4502150" y="2670175"/>
          <p14:tracePt t="71211" x="4459288" y="2617788"/>
          <p14:tracePt t="71218" x="4432300" y="2573338"/>
          <p14:tracePt t="71227" x="4397375" y="2520950"/>
          <p14:tracePt t="71234" x="4371975" y="2460625"/>
          <p14:tracePt t="71244" x="4337050" y="2416175"/>
          <p14:tracePt t="71250" x="4292600" y="2373313"/>
          <p14:tracePt t="71258" x="4249738" y="2328863"/>
          <p14:tracePt t="71266" x="4214813" y="2303463"/>
          <p14:tracePt t="71274" x="4197350" y="2278063"/>
          <p14:tracePt t="71282" x="4127500" y="2243138"/>
          <p14:tracePt t="71290" x="4083050" y="2225675"/>
          <p14:tracePt t="71298" x="4030663" y="2190750"/>
          <p14:tracePt t="71306" x="3987800" y="2173288"/>
          <p14:tracePt t="71314" x="3935413" y="2138363"/>
          <p14:tracePt t="71322" x="3900488" y="2111375"/>
          <p14:tracePt t="71330" x="3848100" y="2085975"/>
          <p14:tracePt t="71338" x="3813175" y="2068513"/>
          <p14:tracePt t="71346" x="3768725" y="2051050"/>
          <p14:tracePt t="71354" x="3733800" y="2024063"/>
          <p14:tracePt t="71362" x="3690938" y="2016125"/>
          <p14:tracePt t="71370" x="3656013" y="2006600"/>
          <p14:tracePt t="71378" x="3646488" y="2006600"/>
          <p14:tracePt t="71386" x="3629025" y="2006600"/>
          <p14:tracePt t="71410" x="3586163" y="2006600"/>
          <p14:tracePt t="71411" x="3551238" y="2006600"/>
          <p14:tracePt t="71418" x="3524250" y="2006600"/>
          <p14:tracePt t="71427" x="3498850" y="2006600"/>
          <p14:tracePt t="71434" x="3463925" y="2006600"/>
          <p14:tracePt t="71444" x="3421063" y="2006600"/>
          <p14:tracePt t="71450" x="3376613" y="2033588"/>
          <p14:tracePt t="71458" x="3324225" y="2051050"/>
          <p14:tracePt t="71466" x="3281363" y="2085975"/>
          <p14:tracePt t="71474" x="3219450" y="2111375"/>
          <p14:tracePt t="71482" x="3176588" y="2155825"/>
          <p14:tracePt t="71490" x="3124200" y="2198688"/>
          <p14:tracePt t="71498" x="3071813" y="2251075"/>
          <p14:tracePt t="71506" x="3019425" y="2303463"/>
          <p14:tracePt t="71515" x="2957513" y="2355850"/>
          <p14:tracePt t="71523" x="2914650" y="2398713"/>
          <p14:tracePt t="71531" x="2862263" y="2478088"/>
          <p14:tracePt t="71539" x="2827338" y="2547938"/>
          <p14:tracePt t="71547" x="2817813" y="2635250"/>
          <p14:tracePt t="71555" x="2800350" y="2730500"/>
          <p14:tracePt t="71563" x="2774950" y="2835275"/>
          <p14:tracePt t="71571" x="2774950" y="2957513"/>
          <p14:tracePt t="71579" x="2774950" y="3071813"/>
          <p14:tracePt t="71587" x="2774950" y="3184525"/>
          <p14:tracePt t="71595" x="2774950" y="3298825"/>
          <p14:tracePt t="71603" x="2827338" y="3421063"/>
          <p14:tracePt t="71612" x="2844800" y="3516313"/>
          <p14:tracePt t="71619" x="2887663" y="3621088"/>
          <p14:tracePt t="71629" x="2932113" y="3725863"/>
          <p14:tracePt t="71635" x="2974975" y="3838575"/>
          <p14:tracePt t="71645" x="3044825" y="3943350"/>
          <p14:tracePt t="71651" x="3097213" y="4048125"/>
          <p14:tracePt t="71659" x="3159125" y="4127500"/>
          <p14:tracePt t="71667" x="3219450" y="4205288"/>
          <p14:tracePt t="71675" x="3281363" y="4275138"/>
          <p14:tracePt t="71683" x="3333750" y="4337050"/>
          <p14:tracePt t="71691" x="3376613" y="4354513"/>
          <p14:tracePt t="71699" x="3421063" y="4389438"/>
          <p14:tracePt t="71707" x="3489325" y="4389438"/>
          <p14:tracePt t="71715" x="3541713" y="4397375"/>
          <p14:tracePt t="71723" x="3611563" y="4397375"/>
          <p14:tracePt t="71731" x="3698875" y="4397375"/>
          <p14:tracePt t="71739" x="3803650" y="4397375"/>
          <p14:tracePt t="71747" x="3890963" y="4354513"/>
          <p14:tracePt t="71755" x="3987800" y="4284663"/>
          <p14:tracePt t="71763" x="4117975" y="4187825"/>
          <p14:tracePt t="71771" x="4249738" y="4092575"/>
          <p14:tracePt t="71779" x="4371975" y="3978275"/>
          <p14:tracePt t="71787" x="4484688" y="3856038"/>
          <p14:tracePt t="71795" x="4589463" y="3698875"/>
          <p14:tracePt t="71803" x="4659313" y="3541713"/>
          <p14:tracePt t="71811" x="4729163" y="3368675"/>
          <p14:tracePt t="71819" x="4764088" y="3219450"/>
          <p14:tracePt t="71829" x="4816475" y="3054350"/>
          <p14:tracePt t="71835" x="4816475" y="2914650"/>
          <p14:tracePt t="71845" x="4816475" y="2765425"/>
          <p14:tracePt t="71851" x="4816475" y="2625725"/>
          <p14:tracePt t="71860" x="4816475" y="2503488"/>
          <p14:tracePt t="71868" x="4772025" y="2390775"/>
          <p14:tracePt t="71875" x="4719638" y="2286000"/>
          <p14:tracePt t="71883" x="4649788" y="2190750"/>
          <p14:tracePt t="71891" x="4564063" y="2103438"/>
          <p14:tracePt t="71899" x="4459288" y="2024063"/>
          <p14:tracePt t="71907" x="4371975" y="1971675"/>
          <p14:tracePt t="71915" x="4284663" y="1954213"/>
          <p14:tracePt t="71923" x="4179888" y="1936750"/>
          <p14:tracePt t="71931" x="4083050" y="1936750"/>
          <p14:tracePt t="71939" x="3995738" y="1936750"/>
          <p14:tracePt t="71947" x="3917950" y="1989138"/>
          <p14:tracePt t="71955" x="3856038" y="2085975"/>
          <p14:tracePt t="71963" x="3786188" y="2208213"/>
          <p14:tracePt t="71971" x="3743325" y="2355850"/>
          <p14:tracePt t="71979" x="3725863" y="2530475"/>
          <p14:tracePt t="71987" x="3698875" y="2695575"/>
          <p14:tracePt t="71995" x="3698875" y="2897188"/>
          <p14:tracePt t="72003" x="3698875" y="3071813"/>
          <p14:tracePt t="72012" x="3708400" y="3228975"/>
          <p14:tracePt t="72019" x="3768725" y="3386138"/>
          <p14:tracePt t="72029" x="3830638" y="3506788"/>
          <p14:tracePt t="72035" x="3900488" y="3621088"/>
          <p14:tracePt t="72046" x="4005263" y="3708400"/>
          <p14:tracePt t="72051" x="4075113" y="3743325"/>
          <p14:tracePt t="72060" x="4179888" y="3778250"/>
          <p14:tracePt t="72067" x="4284663" y="3778250"/>
          <p14:tracePt t="72075" x="4362450" y="3778250"/>
          <p14:tracePt t="72083" x="4467225" y="3778250"/>
          <p14:tracePt t="72091" x="4589463" y="3716338"/>
          <p14:tracePt t="72099" x="4702175" y="3638550"/>
          <p14:tracePt t="72107" x="4806950" y="3541713"/>
          <p14:tracePt t="72115" x="4876800" y="3436938"/>
          <p14:tracePt t="72123" x="4964113" y="3316288"/>
          <p14:tracePt t="72131" x="5008563" y="3184525"/>
          <p14:tracePt t="72139" x="5026025" y="3062288"/>
          <p14:tracePt t="72147" x="5026025" y="2932113"/>
          <p14:tracePt t="72155" x="5026025" y="2800350"/>
          <p14:tracePt t="72163" x="5008563" y="2670175"/>
          <p14:tracePt t="72171" x="4956175" y="2565400"/>
          <p14:tracePt t="72178" x="4876800" y="2460625"/>
          <p14:tracePt t="72187" x="4833938" y="2416175"/>
          <p14:tracePt t="72195" x="4764088" y="2328863"/>
          <p14:tracePt t="72203" x="4676775" y="2268538"/>
          <p14:tracePt t="72211" x="4572000" y="2233613"/>
          <p14:tracePt t="72219" x="4476750" y="2190750"/>
          <p14:tracePt t="72228" x="4371975" y="2190750"/>
          <p14:tracePt t="72235" x="4292600" y="2190750"/>
          <p14:tracePt t="72245" x="4179888" y="2208213"/>
          <p14:tracePt t="72251" x="4083050" y="2243138"/>
          <p14:tracePt t="72259" x="3987800" y="2293938"/>
          <p14:tracePt t="72267" x="3900488" y="2338388"/>
          <p14:tracePt t="72275" x="3813175" y="2381250"/>
          <p14:tracePt t="72283" x="3778250" y="2425700"/>
          <p14:tracePt t="72291" x="3760788" y="2478088"/>
          <p14:tracePt t="72299" x="3733800" y="2503488"/>
          <p14:tracePt t="72308" x="3725863" y="2513013"/>
          <p14:tracePt t="86972" x="3725863" y="2520950"/>
          <p14:tracePt t="86979" x="3725863" y="2530475"/>
          <p14:tracePt t="86989" x="3646488" y="2590800"/>
          <p14:tracePt t="86995" x="3551238" y="2635250"/>
          <p14:tracePt t="87003" x="3463925" y="2695575"/>
          <p14:tracePt t="87011" x="3386138" y="2765425"/>
          <p14:tracePt t="87019" x="3289300" y="2852738"/>
          <p14:tracePt t="87027" x="3236913" y="2914650"/>
          <p14:tracePt t="87036" x="3201988" y="3027363"/>
          <p14:tracePt t="87043" x="3201988" y="3114675"/>
          <p14:tracePt t="87051" x="3219450" y="3201988"/>
          <p14:tracePt t="87059" x="3281363" y="3271838"/>
          <p14:tracePt t="87067" x="3368675" y="3341688"/>
          <p14:tracePt t="87075" x="3446463" y="3386138"/>
          <p14:tracePt t="87083" x="3533775" y="3403600"/>
          <p14:tracePt t="87092" x="3611563" y="3421063"/>
          <p14:tracePt t="87099" x="3681413" y="3421063"/>
          <p14:tracePt t="87109" x="3795713" y="3421063"/>
          <p14:tracePt t="87115" x="3890963" y="3421063"/>
          <p14:tracePt t="87125" x="4013200" y="3394075"/>
          <p14:tracePt t="87131" x="4144963" y="3324225"/>
          <p14:tracePt t="87142" x="4267200" y="3236913"/>
          <p14:tracePt t="87147" x="4379913" y="3141663"/>
          <p14:tracePt t="87158" x="4511675" y="3019425"/>
          <p14:tracePt t="87163" x="4624388" y="2897188"/>
          <p14:tracePt t="87171" x="4711700" y="2765425"/>
          <p14:tracePt t="87179" x="4764088" y="2660650"/>
          <p14:tracePt t="87188" x="4806950" y="2530475"/>
          <p14:tracePt t="87195" x="4841875" y="2408238"/>
          <p14:tracePt t="87203" x="4859338" y="2328863"/>
          <p14:tracePt t="87211" x="4859338" y="2243138"/>
          <p14:tracePt t="87219" x="4859338" y="2181225"/>
          <p14:tracePt t="87227" x="4859338" y="2128838"/>
          <p14:tracePt t="87235" x="4824413" y="2093913"/>
          <p14:tracePt t="87243" x="4806950" y="2085975"/>
          <p14:tracePt t="87251" x="4764088" y="2085975"/>
          <p14:tracePt t="87259" x="4684713" y="2085975"/>
          <p14:tracePt t="87268" x="4606925" y="2085975"/>
          <p14:tracePt t="87275" x="4502150" y="2111375"/>
          <p14:tracePt t="87283" x="4389438" y="2181225"/>
          <p14:tracePt t="87291" x="4292600" y="2268538"/>
          <p14:tracePt t="87299" x="4179888" y="2390775"/>
          <p14:tracePt t="87308" x="4135438" y="2530475"/>
          <p14:tracePt t="87315" x="4110038" y="2678113"/>
          <p14:tracePt t="87325" x="4083050" y="2817813"/>
          <p14:tracePt t="87331" x="4083050" y="2967038"/>
          <p14:tracePt t="87342" x="4100513" y="3114675"/>
          <p14:tracePt t="87347" x="4144963" y="3211513"/>
          <p14:tracePt t="87356" x="4205288" y="3298825"/>
          <p14:tracePt t="87363" x="4284663" y="3386138"/>
          <p14:tracePt t="87371" x="4406900" y="3403600"/>
          <p14:tracePt t="87379" x="4529138" y="3421063"/>
          <p14:tracePt t="87388" x="4659313" y="3421063"/>
          <p14:tracePt t="87409" x="4894263" y="3316288"/>
          <p14:tracePt t="87411" x="4981575" y="3236913"/>
          <p14:tracePt t="87419" x="5068888" y="3149600"/>
          <p14:tracePt t="87427" x="5113338" y="3062288"/>
          <p14:tracePt t="87435" x="5148263" y="2932113"/>
          <p14:tracePt t="87443" x="5148263" y="2835275"/>
          <p14:tracePt t="87451" x="5148263" y="2722563"/>
          <p14:tracePt t="87459" x="5130800" y="2625725"/>
          <p14:tracePt t="87467" x="5051425" y="2530475"/>
          <p14:tracePt t="87475" x="4981575" y="2443163"/>
          <p14:tracePt t="87483" x="4868863" y="2346325"/>
          <p14:tracePt t="87491" x="4746625" y="2303463"/>
          <p14:tracePt t="87499" x="4614863" y="2243138"/>
          <p14:tracePt t="87508" x="4502150" y="2233613"/>
          <p14:tracePt t="87515" x="4371975" y="2233613"/>
          <p14:tracePt t="87525" x="4249738" y="2233613"/>
          <p14:tracePt t="87531" x="4127500" y="2260600"/>
          <p14:tracePt t="87542" x="4030663" y="2311400"/>
          <p14:tracePt t="87547" x="3952875" y="2398713"/>
          <p14:tracePt t="87556" x="3900488" y="2513013"/>
          <p14:tracePt t="87563" x="3848100" y="2617788"/>
          <p14:tracePt t="87571" x="3830638" y="2747963"/>
          <p14:tracePt t="87579" x="3830638" y="2905125"/>
          <p14:tracePt t="87588" x="3830638" y="3044825"/>
          <p14:tracePt t="87595" x="3883025" y="3201988"/>
          <p14:tracePt t="87603" x="3960813" y="3306763"/>
          <p14:tracePt t="87611" x="4030663" y="3421063"/>
          <p14:tracePt t="87619" x="4135438" y="3471863"/>
          <p14:tracePt t="87627" x="4240213" y="3516313"/>
          <p14:tracePt t="87635" x="4354513" y="3559175"/>
          <p14:tracePt t="87643" x="4449763" y="3559175"/>
          <p14:tracePt t="87651" x="4537075" y="3559175"/>
          <p14:tracePt t="87659" x="4641850" y="3506788"/>
          <p14:tracePt t="87667" x="4729163" y="3454400"/>
          <p14:tracePt t="87675" x="4789488" y="3376613"/>
          <p14:tracePt t="87683" x="4816475" y="3324225"/>
          <p14:tracePt t="87691" x="4851400" y="3263900"/>
          <p14:tracePt t="87699" x="4851400" y="3219450"/>
          <p14:tracePt t="87708" x="4851400" y="3159125"/>
          <p14:tracePt t="87715" x="4851400" y="3132138"/>
          <p14:tracePt t="87725" x="4833938" y="3097213"/>
          <p14:tracePt t="87731" x="4824413" y="3089275"/>
          <p14:tracePt t="87742" x="4789488" y="3089275"/>
          <p14:tracePt t="87748" x="4737100" y="3089275"/>
          <p14:tracePt t="87756" x="4684713" y="3089275"/>
          <p14:tracePt t="87763" x="4614863" y="3089275"/>
          <p14:tracePt t="87771" x="4564063" y="3132138"/>
          <p14:tracePt t="87779" x="4511675" y="3228975"/>
          <p14:tracePt t="87788" x="4484688" y="3298825"/>
          <p14:tracePt t="87795" x="4459288" y="3403600"/>
          <p14:tracePt t="87803" x="4459288" y="3489325"/>
          <p14:tracePt t="87811" x="4459288" y="3568700"/>
          <p14:tracePt t="87819" x="4459288" y="3656013"/>
          <p14:tracePt t="87827" x="4459288" y="3725863"/>
          <p14:tracePt t="87835" x="4467225" y="3786188"/>
          <p14:tracePt t="87843" x="4511675" y="3856038"/>
          <p14:tracePt t="87851" x="4546600" y="3900488"/>
          <p14:tracePt t="87859" x="4589463" y="3952875"/>
          <p14:tracePt t="87868" x="4632325" y="3987800"/>
          <p14:tracePt t="87876" x="4684713" y="4005263"/>
          <p14:tracePt t="87883" x="4702175" y="4013200"/>
          <p14:tracePt t="87899" x="4719638" y="4040188"/>
          <p14:tracePt t="87908" x="4729163" y="4040188"/>
          <p14:tracePt t="87925" x="4746625" y="4040188"/>
          <p14:tracePt t="87988" x="4754563" y="4040188"/>
          <p14:tracePt t="127492" x="4737100" y="4040188"/>
          <p14:tracePt t="127500" x="4694238" y="4040188"/>
          <p14:tracePt t="127508" x="4676775" y="4048125"/>
        </p14:tracePtLst>
      </p14:laserTraceLst>
    </p:ext>
  </p:extLs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>
            <a:extLst>
              <a:ext uri="{FF2B5EF4-FFF2-40B4-BE49-F238E27FC236}">
                <a16:creationId xmlns:a16="http://schemas.microsoft.com/office/drawing/2014/main" id="{B2174767-19FD-CABD-F0A0-E01D83DB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11" y="3047"/>
            <a:ext cx="8421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Η ανάλυση των αρχείων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0B7AB-BEDA-8D94-ECB0-54D61509DB3D}"/>
              </a:ext>
            </a:extLst>
          </p:cNvPr>
          <p:cNvSpPr txBox="1"/>
          <p:nvPr/>
        </p:nvSpPr>
        <p:spPr>
          <a:xfrm>
            <a:off x="1783691" y="1018071"/>
            <a:ext cx="5327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Στρατηγική οριοθέτησης πληθυσμών</a:t>
            </a:r>
            <a:r>
              <a:rPr lang="en-US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 (gating strategy) </a:t>
            </a: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;;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63C00-4E63-DD33-66A1-78E441422FE6}"/>
              </a:ext>
            </a:extLst>
          </p:cNvPr>
          <p:cNvSpPr txBox="1"/>
          <p:nvPr/>
        </p:nvSpPr>
        <p:spPr>
          <a:xfrm>
            <a:off x="1882454" y="1817237"/>
            <a:ext cx="5327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Ορισμός πληθυσμών; Σύγκριση με τιμές αντίστοιχων πληθυσμών!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DC84-8BCE-AFBF-EE6E-9414D4CAF638}"/>
              </a:ext>
            </a:extLst>
          </p:cNvPr>
          <p:cNvSpPr txBox="1"/>
          <p:nvPr/>
        </p:nvSpPr>
        <p:spPr>
          <a:xfrm>
            <a:off x="1908335" y="3059667"/>
            <a:ext cx="532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Νέοι αλγόριθμοι </a:t>
            </a:r>
            <a:r>
              <a:rPr lang="en-US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clustering!!!</a:t>
            </a:r>
            <a:endParaRPr lang="el-GR" altLang="el-GR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6090E-0262-63ED-BFEC-42D87EA6BE4D}"/>
              </a:ext>
            </a:extLst>
          </p:cNvPr>
          <p:cNvSpPr txBox="1"/>
          <p:nvPr/>
        </p:nvSpPr>
        <p:spPr>
          <a:xfrm>
            <a:off x="1908334" y="2582725"/>
            <a:ext cx="532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b="1" dirty="0">
                <a:solidFill>
                  <a:srgbClr val="002060"/>
                </a:solidFill>
                <a:latin typeface="Verdana" panose="020B0604030504040204" pitchFamily="34" charset="0"/>
              </a:rPr>
              <a:t>Υποκειμενικότητα!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57ED4A8-1B21-D20A-AD05-32CE9458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67313"/>
            <a:ext cx="2690093" cy="2728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8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1"/>
    </mc:Choice>
    <mc:Fallback xmlns="">
      <p:transition spd="slow" advTm="49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>
            <a:extLst>
              <a:ext uri="{FF2B5EF4-FFF2-40B4-BE49-F238E27FC236}">
                <a16:creationId xmlns:a16="http://schemas.microsoft.com/office/drawing/2014/main" id="{90D38DC8-B53C-D6CF-7232-7518ED968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52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Χρειάζεται να έχουμε «καθαρά» δεδομένα</a:t>
            </a:r>
            <a:endParaRPr lang="en-US" altLang="el-GR" sz="20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(</a:t>
            </a:r>
            <a:r>
              <a:rPr lang="el-GR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το κόστος εξαρτάται από τον όγκο των δεδομένων</a:t>
            </a:r>
            <a:r>
              <a:rPr lang="en-US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)</a:t>
            </a:r>
            <a:endParaRPr lang="el-GR" altLang="el-GR" sz="20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374357C-3784-9407-1DD6-7D7D5518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3333750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Χρειάζεται ΑΥΣΤΗΡΗ (!!) </a:t>
            </a:r>
            <a:r>
              <a:rPr lang="el-GR" altLang="el-GR" sz="2000" b="1" dirty="0" err="1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προτύπωση</a:t>
            </a:r>
            <a:endParaRPr lang="en-US" altLang="el-GR" sz="20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l-GR" altLang="el-GR" sz="20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1140" name="Text Box 2">
            <a:extLst>
              <a:ext uri="{FF2B5EF4-FFF2-40B4-BE49-F238E27FC236}">
                <a16:creationId xmlns:a16="http://schemas.microsoft.com/office/drawing/2014/main" id="{E22AA171-CD17-54E7-7DA0-E5A76DA1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19063"/>
            <a:ext cx="91440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Για τη χρήση νέων λογισμικών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1F9A820-D9CD-F7D2-CE00-82D34CD2C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2257425"/>
            <a:ext cx="9144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Χρειάζεται ισχυρός υπολογιστής (</a:t>
            </a:r>
            <a:r>
              <a:rPr lang="en-US" altLang="el-GR" sz="2000" b="1" dirty="0">
                <a:solidFill>
                  <a:srgbClr val="2D2D8A"/>
                </a:solidFill>
                <a:latin typeface="Verdana" panose="020B0604030504040204" pitchFamily="34" charset="0"/>
                <a:cs typeface="+mn-cs"/>
              </a:rPr>
              <a:t>Cloud??)</a:t>
            </a:r>
            <a:endParaRPr lang="el-GR" altLang="el-GR" sz="2000" b="1" dirty="0">
              <a:solidFill>
                <a:srgbClr val="2D2D8A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91142" name="Picture 2" descr="AIT Solutions | Garbage In, Garbage Out">
            <a:extLst>
              <a:ext uri="{FF2B5EF4-FFF2-40B4-BE49-F238E27FC236}">
                <a16:creationId xmlns:a16="http://schemas.microsoft.com/office/drawing/2014/main" id="{B5A9E579-2540-8C8B-31D8-B2108311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18038"/>
            <a:ext cx="41148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99"/>
    </mc:Choice>
    <mc:Fallback xmlns="">
      <p:transition spd="slow" advTm="3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  <p:bldP spid="6" grpId="0" autoUpdateAnimBg="0"/>
      <p:bldP spid="9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A7868C11-E784-453F-B9EA-06CF4419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77800"/>
            <a:ext cx="7254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Κλινικές εφαρμογές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μελέτης κυττάρων με κυτταρομετρία ροής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FA4E3DC5-56FB-5B4E-430C-AE648785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2842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Λευχαιμία /Λέμφωμα</a:t>
            </a:r>
          </a:p>
        </p:txBody>
      </p:sp>
      <p:sp>
        <p:nvSpPr>
          <p:cNvPr id="144388" name="Text Box 4">
            <a:extLst>
              <a:ext uri="{FF2B5EF4-FFF2-40B4-BE49-F238E27FC236}">
                <a16:creationId xmlns:a16="http://schemas.microsoft.com/office/drawing/2014/main" id="{A2B9B89D-D6E3-37A9-C7E9-8148EA28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54200"/>
            <a:ext cx="3196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Διάγνωση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Παρακολούθηση (</a:t>
            </a: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MRD)</a:t>
            </a:r>
            <a:endParaRPr kumimoji="0" lang="el-GR" altLang="el-GR" sz="2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9321AFC3-BB36-A5ED-7466-6CDE0558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692400"/>
            <a:ext cx="33153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Μέτρηση </a:t>
            </a: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Stem cells</a:t>
            </a:r>
            <a:endParaRPr kumimoji="0" lang="el-GR" altLang="el-GR" sz="2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Ανοσιακή αποκατάσταση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Cross match</a:t>
            </a: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/ απόρριψη</a:t>
            </a:r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2334C1C6-EEC9-7A94-90F4-6EAC1EC0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Μεταμόσχευση</a:t>
            </a:r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2767D27C-EFDD-1DA5-C45E-DD1830DB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55725"/>
            <a:ext cx="659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HIV</a:t>
            </a:r>
          </a:p>
        </p:txBody>
      </p: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D07B442B-DD56-8BCF-5B23-C05005B5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3810000"/>
            <a:ext cx="4262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Πρωτοπαθείς ανοσοανεπάρκειες</a:t>
            </a:r>
          </a:p>
        </p:txBody>
      </p:sp>
      <p:sp>
        <p:nvSpPr>
          <p:cNvPr id="144393" name="Rectangle 9">
            <a:extLst>
              <a:ext uri="{FF2B5EF4-FFF2-40B4-BE49-F238E27FC236}">
                <a16:creationId xmlns:a16="http://schemas.microsoft.com/office/drawing/2014/main" id="{2A93F974-B39E-9D2B-CA11-7653098C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4572000"/>
            <a:ext cx="6372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PNH</a:t>
            </a: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(παροξυσμική νυκτερινή αιμοσφαιρινουρία)</a:t>
            </a:r>
            <a:endParaRPr kumimoji="0" lang="en-US" altLang="el-GR" sz="2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94" name="Rectangle 10">
            <a:extLst>
              <a:ext uri="{FF2B5EF4-FFF2-40B4-BE49-F238E27FC236}">
                <a16:creationId xmlns:a16="http://schemas.microsoft.com/office/drawing/2014/main" id="{0B8C280C-0139-30E0-8701-81F4421B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334000"/>
            <a:ext cx="1418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Λοιμώξεις</a:t>
            </a:r>
          </a:p>
        </p:txBody>
      </p:sp>
      <p:sp>
        <p:nvSpPr>
          <p:cNvPr id="144395" name="Text Box 11">
            <a:extLst>
              <a:ext uri="{FF2B5EF4-FFF2-40B4-BE49-F238E27FC236}">
                <a16:creationId xmlns:a16="http://schemas.microsoft.com/office/drawing/2014/main" id="{DC7933A4-1941-2548-B887-354933590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029200"/>
            <a:ext cx="617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Ανίχνευση παθογόνων</a:t>
            </a: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(HPV)</a:t>
            </a:r>
            <a:endParaRPr kumimoji="0" lang="el-GR" altLang="el-GR" sz="2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Ειδική ανοσιακή απάντηση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(τετραμερή</a:t>
            </a: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ενδοκυττάρια χρώση κυτταροκινών)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/>
      <p:bldP spid="144389" grpId="0"/>
      <p:bldP spid="144390" grpId="0"/>
      <p:bldP spid="144391" grpId="0"/>
      <p:bldP spid="144392" grpId="0"/>
      <p:bldP spid="144393" grpId="0"/>
      <p:bldP spid="144394" grpId="0"/>
      <p:bldP spid="14439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extLst>
              <a:ext uri="{FF2B5EF4-FFF2-40B4-BE49-F238E27FC236}">
                <a16:creationId xmlns:a16="http://schemas.microsoft.com/office/drawing/2014/main" id="{54CFAC18-85C8-8F4A-AE1B-759A6E40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19200"/>
            <a:ext cx="2664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5AD3DBC3-C308-D80C-BBFB-6E485165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1439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Αλλεργίες</a:t>
            </a:r>
          </a:p>
        </p:txBody>
      </p:sp>
      <p:sp>
        <p:nvSpPr>
          <p:cNvPr id="135174" name="Text Box 6">
            <a:extLst>
              <a:ext uri="{FF2B5EF4-FFF2-40B4-BE49-F238E27FC236}">
                <a16:creationId xmlns:a16="http://schemas.microsoft.com/office/drawing/2014/main" id="{227D9B20-C7A0-1DBE-BC58-2D36BF3D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95400"/>
            <a:ext cx="609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Δοκιμασία διέγερσης βασεοφίλων</a:t>
            </a:r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70EFECEF-2399-491C-ADCD-CAB5A736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5030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Έλεγχος εμβρυομητρικής αιμορραγίας</a:t>
            </a:r>
          </a:p>
        </p:txBody>
      </p:sp>
      <p:sp>
        <p:nvSpPr>
          <p:cNvPr id="135176" name="Rectangle 8">
            <a:extLst>
              <a:ext uri="{FF2B5EF4-FFF2-40B4-BE49-F238E27FC236}">
                <a16:creationId xmlns:a16="http://schemas.microsoft.com/office/drawing/2014/main" id="{B723F835-390B-15D8-AD8C-56F2D4EF9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17155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 ΔΕΚ</a:t>
            </a:r>
          </a:p>
        </p:txBody>
      </p:sp>
      <p:sp>
        <p:nvSpPr>
          <p:cNvPr id="135177" name="Rectangle 9">
            <a:extLst>
              <a:ext uri="{FF2B5EF4-FFF2-40B4-BE49-F238E27FC236}">
                <a16:creationId xmlns:a16="http://schemas.microsoft.com/office/drawing/2014/main" id="{0B1B4C6C-EF5A-8959-8EF1-E9A3913D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2909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 αιμοπεταλίων</a:t>
            </a:r>
          </a:p>
        </p:txBody>
      </p:sp>
      <p:sp>
        <p:nvSpPr>
          <p:cNvPr id="135178" name="Rectangle 10">
            <a:extLst>
              <a:ext uri="{FF2B5EF4-FFF2-40B4-BE49-F238E27FC236}">
                <a16:creationId xmlns:a16="http://schemas.microsoft.com/office/drawing/2014/main" id="{7702604B-A11F-9E34-49C9-AF0BC5CA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7444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Ανίχνευση 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κυκλοφορούντων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καρκινικών κυττάρων</a:t>
            </a:r>
          </a:p>
        </p:txBody>
      </p:sp>
      <p:sp>
        <p:nvSpPr>
          <p:cNvPr id="135179" name="Rectangle 11">
            <a:extLst>
              <a:ext uri="{FF2B5EF4-FFF2-40B4-BE49-F238E27FC236}">
                <a16:creationId xmlns:a16="http://schemas.microsoft.com/office/drawing/2014/main" id="{F41A2CF5-AA95-A354-B4BC-613D7C8F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4468813"/>
            <a:ext cx="6684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 κυκλοφορούντων ενδοθηλιακών κυττάρων</a:t>
            </a:r>
          </a:p>
        </p:txBody>
      </p:sp>
      <p:sp>
        <p:nvSpPr>
          <p:cNvPr id="50186" name="Text Box 12">
            <a:extLst>
              <a:ext uri="{FF2B5EF4-FFF2-40B4-BE49-F238E27FC236}">
                <a16:creationId xmlns:a16="http://schemas.microsoft.com/office/drawing/2014/main" id="{AEC8A8DA-EF42-5A60-D467-D54A7B5F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8600"/>
            <a:ext cx="7324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l-GR" alt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φαρμογές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μελέτης κυττάρων με </a:t>
            </a:r>
            <a:r>
              <a:rPr kumimoji="0" lang="el-GR" alt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κυτταρομετρία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ροής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A429C16-53E2-2225-9D66-229B05F4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29200"/>
            <a:ext cx="4620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 μεσεγχυματικών κυττάρων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CE38B25-2E36-8CD3-BF54-249DEB171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62600"/>
            <a:ext cx="568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 γονιδιακής έκφρασης </a:t>
            </a:r>
            <a:r>
              <a:rPr kumimoji="0" lang="en-US" altLang="el-GR" sz="2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(FLOW FISH)</a:t>
            </a:r>
            <a:endParaRPr kumimoji="0" lang="el-GR" altLang="el-GR" sz="2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4" grpId="0"/>
      <p:bldP spid="135175" grpId="0"/>
      <p:bldP spid="135176" grpId="0"/>
      <p:bldP spid="135177" grpId="0"/>
      <p:bldP spid="135178" grpId="0"/>
      <p:bldP spid="13517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D6DA4FC0-6634-8C46-10BE-1923EB699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06680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E8C46EF0-853F-E06D-6C5E-DD94CFC63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2514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C772872B-D55E-FBD5-E29E-9515445AD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1623E351-AB50-813D-7CA6-EF2FFD023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2B28C93-78F2-F8A7-D1E1-09183AC38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5F53DF4A-8AF2-F3A8-88B9-3510711DD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4384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95F80B30-9EC4-CF38-3C87-DA1F39094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2590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E51A6AB2-9ABF-1B72-54EF-E7BD86B4F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2743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E812D638-FE92-440A-036B-5D321FCC8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209800"/>
            <a:ext cx="2895600" cy="304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91C8676D-CA36-98E4-564C-69886AC1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2971800" cy="762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E37C09E3-3E2D-942D-08A4-7364ABAB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2919413"/>
            <a:ext cx="2846387" cy="9159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800" b="1">
                <a:solidFill>
                  <a:srgbClr val="FFFFFF"/>
                </a:solidFill>
                <a:cs typeface="+mn-cs"/>
              </a:rPr>
              <a:t>Πρόσθιος σκεδασμός</a:t>
            </a:r>
          </a:p>
          <a:p>
            <a:pPr eaLnBrk="1" hangingPunct="1">
              <a:defRPr/>
            </a:pPr>
            <a:r>
              <a:rPr lang="en-US" altLang="el-GR" sz="1800" b="1">
                <a:solidFill>
                  <a:srgbClr val="FFFFFF"/>
                </a:solidFill>
                <a:cs typeface="+mn-cs"/>
              </a:rPr>
              <a:t>Forward Scatter</a:t>
            </a:r>
          </a:p>
          <a:p>
            <a:pPr eaLnBrk="1" hangingPunct="1">
              <a:defRPr/>
            </a:pPr>
            <a:r>
              <a:rPr lang="en-US" altLang="el-GR" sz="1800" b="1">
                <a:solidFill>
                  <a:srgbClr val="FFFFFF"/>
                </a:solidFill>
                <a:cs typeface="+mn-cs"/>
              </a:rPr>
              <a:t>FS =f(</a:t>
            </a:r>
            <a:r>
              <a:rPr lang="el-GR" altLang="el-GR" sz="1800" b="1">
                <a:solidFill>
                  <a:srgbClr val="FFFFFF"/>
                </a:solidFill>
                <a:cs typeface="+mn-cs"/>
              </a:rPr>
              <a:t>μεγέθους)</a:t>
            </a:r>
          </a:p>
        </p:txBody>
      </p:sp>
      <p:sp>
        <p:nvSpPr>
          <p:cNvPr id="11277" name="Freeform 13">
            <a:extLst>
              <a:ext uri="{FF2B5EF4-FFF2-40B4-BE49-F238E27FC236}">
                <a16:creationId xmlns:a16="http://schemas.microsoft.com/office/drawing/2014/main" id="{FBC46210-C919-CF69-82DF-04F0CAA02EF6}"/>
              </a:ext>
            </a:extLst>
          </p:cNvPr>
          <p:cNvSpPr>
            <a:spLocks/>
          </p:cNvSpPr>
          <p:nvPr/>
        </p:nvSpPr>
        <p:spPr bwMode="auto">
          <a:xfrm>
            <a:off x="2878138" y="2462213"/>
            <a:ext cx="2460625" cy="1917700"/>
          </a:xfrm>
          <a:custGeom>
            <a:avLst/>
            <a:gdLst>
              <a:gd name="T0" fmla="*/ 882650 w 1550"/>
              <a:gd name="T1" fmla="*/ 60325 h 1208"/>
              <a:gd name="T2" fmla="*/ 765175 w 1550"/>
              <a:gd name="T3" fmla="*/ 104775 h 1208"/>
              <a:gd name="T4" fmla="*/ 720725 w 1550"/>
              <a:gd name="T5" fmla="*/ 133350 h 1208"/>
              <a:gd name="T6" fmla="*/ 381000 w 1550"/>
              <a:gd name="T7" fmla="*/ 207963 h 1208"/>
              <a:gd name="T8" fmla="*/ 277813 w 1550"/>
              <a:gd name="T9" fmla="*/ 280987 h 1208"/>
              <a:gd name="T10" fmla="*/ 277813 w 1550"/>
              <a:gd name="T11" fmla="*/ 369887 h 1208"/>
              <a:gd name="T12" fmla="*/ 57150 w 1550"/>
              <a:gd name="T13" fmla="*/ 531812 h 1208"/>
              <a:gd name="T14" fmla="*/ 12700 w 1550"/>
              <a:gd name="T15" fmla="*/ 665162 h 1208"/>
              <a:gd name="T16" fmla="*/ 57150 w 1550"/>
              <a:gd name="T17" fmla="*/ 796925 h 1208"/>
              <a:gd name="T18" fmla="*/ 85725 w 1550"/>
              <a:gd name="T19" fmla="*/ 885825 h 1208"/>
              <a:gd name="T20" fmla="*/ 26988 w 1550"/>
              <a:gd name="T21" fmla="*/ 1077912 h 1208"/>
              <a:gd name="T22" fmla="*/ 57150 w 1550"/>
              <a:gd name="T23" fmla="*/ 1268412 h 1208"/>
              <a:gd name="T24" fmla="*/ 146050 w 1550"/>
              <a:gd name="T25" fmla="*/ 1328737 h 1208"/>
              <a:gd name="T26" fmla="*/ 233363 w 1550"/>
              <a:gd name="T27" fmla="*/ 1357312 h 1208"/>
              <a:gd name="T28" fmla="*/ 277813 w 1550"/>
              <a:gd name="T29" fmla="*/ 1387475 h 1208"/>
              <a:gd name="T30" fmla="*/ 322262 w 1550"/>
              <a:gd name="T31" fmla="*/ 1401762 h 1208"/>
              <a:gd name="T32" fmla="*/ 381000 w 1550"/>
              <a:gd name="T33" fmla="*/ 1490662 h 1208"/>
              <a:gd name="T34" fmla="*/ 411163 w 1550"/>
              <a:gd name="T35" fmla="*/ 1535112 h 1208"/>
              <a:gd name="T36" fmla="*/ 439738 w 1550"/>
              <a:gd name="T37" fmla="*/ 1652588 h 1208"/>
              <a:gd name="T38" fmla="*/ 528638 w 1550"/>
              <a:gd name="T39" fmla="*/ 1697038 h 1208"/>
              <a:gd name="T40" fmla="*/ 765175 w 1550"/>
              <a:gd name="T41" fmla="*/ 1711325 h 1208"/>
              <a:gd name="T42" fmla="*/ 896938 w 1550"/>
              <a:gd name="T43" fmla="*/ 1770063 h 1208"/>
              <a:gd name="T44" fmla="*/ 1030288 w 1550"/>
              <a:gd name="T45" fmla="*/ 1858963 h 1208"/>
              <a:gd name="T46" fmla="*/ 1074738 w 1550"/>
              <a:gd name="T47" fmla="*/ 1889125 h 1208"/>
              <a:gd name="T48" fmla="*/ 1163638 w 1550"/>
              <a:gd name="T49" fmla="*/ 1917700 h 1208"/>
              <a:gd name="T50" fmla="*/ 1487487 w 1550"/>
              <a:gd name="T51" fmla="*/ 1814513 h 1208"/>
              <a:gd name="T52" fmla="*/ 1693863 w 1550"/>
              <a:gd name="T53" fmla="*/ 1785938 h 1208"/>
              <a:gd name="T54" fmla="*/ 2343150 w 1550"/>
              <a:gd name="T55" fmla="*/ 1770063 h 1208"/>
              <a:gd name="T56" fmla="*/ 2460625 w 1550"/>
              <a:gd name="T57" fmla="*/ 1579562 h 1208"/>
              <a:gd name="T58" fmla="*/ 2387600 w 1550"/>
              <a:gd name="T59" fmla="*/ 1195387 h 1208"/>
              <a:gd name="T60" fmla="*/ 2357438 w 1550"/>
              <a:gd name="T61" fmla="*/ 1033462 h 1208"/>
              <a:gd name="T62" fmla="*/ 2371725 w 1550"/>
              <a:gd name="T63" fmla="*/ 546100 h 1208"/>
              <a:gd name="T64" fmla="*/ 2254250 w 1550"/>
              <a:gd name="T65" fmla="*/ 384175 h 1208"/>
              <a:gd name="T66" fmla="*/ 2062163 w 1550"/>
              <a:gd name="T67" fmla="*/ 311150 h 1208"/>
              <a:gd name="T68" fmla="*/ 1989138 w 1550"/>
              <a:gd name="T69" fmla="*/ 222250 h 1208"/>
              <a:gd name="T70" fmla="*/ 1914525 w 1550"/>
              <a:gd name="T71" fmla="*/ 104775 h 1208"/>
              <a:gd name="T72" fmla="*/ 1870075 w 1550"/>
              <a:gd name="T73" fmla="*/ 88900 h 1208"/>
              <a:gd name="T74" fmla="*/ 1590675 w 1550"/>
              <a:gd name="T75" fmla="*/ 133350 h 1208"/>
              <a:gd name="T76" fmla="*/ 1370012 w 1550"/>
              <a:gd name="T77" fmla="*/ 74612 h 1208"/>
              <a:gd name="T78" fmla="*/ 1236662 w 1550"/>
              <a:gd name="T79" fmla="*/ 0 h 1208"/>
              <a:gd name="T80" fmla="*/ 1044575 w 1550"/>
              <a:gd name="T81" fmla="*/ 15875 h 1208"/>
              <a:gd name="T82" fmla="*/ 955675 w 1550"/>
              <a:gd name="T83" fmla="*/ 44450 h 1208"/>
              <a:gd name="T84" fmla="*/ 882650 w 1550"/>
              <a:gd name="T85" fmla="*/ 60325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0"/>
              <a:gd name="T130" fmla="*/ 0 h 1208"/>
              <a:gd name="T131" fmla="*/ 1550 w 1550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0" h="1208">
                <a:moveTo>
                  <a:pt x="556" y="38"/>
                </a:moveTo>
                <a:cubicBezTo>
                  <a:pt x="490" y="80"/>
                  <a:pt x="573" y="31"/>
                  <a:pt x="482" y="66"/>
                </a:cubicBezTo>
                <a:cubicBezTo>
                  <a:pt x="472" y="70"/>
                  <a:pt x="464" y="80"/>
                  <a:pt x="454" y="84"/>
                </a:cubicBezTo>
                <a:cubicBezTo>
                  <a:pt x="383" y="114"/>
                  <a:pt x="317" y="123"/>
                  <a:pt x="240" y="131"/>
                </a:cubicBezTo>
                <a:cubicBezTo>
                  <a:pt x="175" y="152"/>
                  <a:pt x="190" y="130"/>
                  <a:pt x="175" y="177"/>
                </a:cubicBezTo>
                <a:cubicBezTo>
                  <a:pt x="181" y="195"/>
                  <a:pt x="193" y="215"/>
                  <a:pt x="175" y="233"/>
                </a:cubicBezTo>
                <a:cubicBezTo>
                  <a:pt x="135" y="273"/>
                  <a:pt x="77" y="294"/>
                  <a:pt x="36" y="335"/>
                </a:cubicBezTo>
                <a:cubicBezTo>
                  <a:pt x="26" y="363"/>
                  <a:pt x="8" y="419"/>
                  <a:pt x="8" y="419"/>
                </a:cubicBezTo>
                <a:cubicBezTo>
                  <a:pt x="29" y="547"/>
                  <a:pt x="0" y="421"/>
                  <a:pt x="36" y="502"/>
                </a:cubicBezTo>
                <a:cubicBezTo>
                  <a:pt x="44" y="520"/>
                  <a:pt x="54" y="558"/>
                  <a:pt x="54" y="558"/>
                </a:cubicBezTo>
                <a:cubicBezTo>
                  <a:pt x="43" y="634"/>
                  <a:pt x="36" y="619"/>
                  <a:pt x="17" y="679"/>
                </a:cubicBezTo>
                <a:cubicBezTo>
                  <a:pt x="21" y="719"/>
                  <a:pt x="7" y="771"/>
                  <a:pt x="36" y="799"/>
                </a:cubicBezTo>
                <a:cubicBezTo>
                  <a:pt x="52" y="815"/>
                  <a:pt x="71" y="830"/>
                  <a:pt x="92" y="837"/>
                </a:cubicBezTo>
                <a:cubicBezTo>
                  <a:pt x="110" y="843"/>
                  <a:pt x="147" y="855"/>
                  <a:pt x="147" y="855"/>
                </a:cubicBezTo>
                <a:cubicBezTo>
                  <a:pt x="156" y="861"/>
                  <a:pt x="165" y="869"/>
                  <a:pt x="175" y="874"/>
                </a:cubicBezTo>
                <a:cubicBezTo>
                  <a:pt x="184" y="878"/>
                  <a:pt x="196" y="876"/>
                  <a:pt x="203" y="883"/>
                </a:cubicBezTo>
                <a:cubicBezTo>
                  <a:pt x="219" y="899"/>
                  <a:pt x="228" y="920"/>
                  <a:pt x="240" y="939"/>
                </a:cubicBezTo>
                <a:cubicBezTo>
                  <a:pt x="246" y="948"/>
                  <a:pt x="259" y="967"/>
                  <a:pt x="259" y="967"/>
                </a:cubicBezTo>
                <a:cubicBezTo>
                  <a:pt x="265" y="992"/>
                  <a:pt x="271" y="1016"/>
                  <a:pt x="277" y="1041"/>
                </a:cubicBezTo>
                <a:cubicBezTo>
                  <a:pt x="280" y="1052"/>
                  <a:pt x="323" y="1068"/>
                  <a:pt x="333" y="1069"/>
                </a:cubicBezTo>
                <a:cubicBezTo>
                  <a:pt x="383" y="1074"/>
                  <a:pt x="432" y="1075"/>
                  <a:pt x="482" y="1078"/>
                </a:cubicBezTo>
                <a:cubicBezTo>
                  <a:pt x="511" y="1087"/>
                  <a:pt x="540" y="1095"/>
                  <a:pt x="565" y="1115"/>
                </a:cubicBezTo>
                <a:cubicBezTo>
                  <a:pt x="596" y="1140"/>
                  <a:pt x="610" y="1159"/>
                  <a:pt x="649" y="1171"/>
                </a:cubicBezTo>
                <a:cubicBezTo>
                  <a:pt x="658" y="1177"/>
                  <a:pt x="667" y="1185"/>
                  <a:pt x="677" y="1190"/>
                </a:cubicBezTo>
                <a:cubicBezTo>
                  <a:pt x="695" y="1198"/>
                  <a:pt x="733" y="1208"/>
                  <a:pt x="733" y="1208"/>
                </a:cubicBezTo>
                <a:cubicBezTo>
                  <a:pt x="813" y="1197"/>
                  <a:pt x="864" y="1168"/>
                  <a:pt x="937" y="1143"/>
                </a:cubicBezTo>
                <a:cubicBezTo>
                  <a:pt x="978" y="1129"/>
                  <a:pt x="1024" y="1132"/>
                  <a:pt x="1067" y="1125"/>
                </a:cubicBezTo>
                <a:cubicBezTo>
                  <a:pt x="1206" y="1132"/>
                  <a:pt x="1339" y="1140"/>
                  <a:pt x="1476" y="1115"/>
                </a:cubicBezTo>
                <a:cubicBezTo>
                  <a:pt x="1525" y="1083"/>
                  <a:pt x="1537" y="1049"/>
                  <a:pt x="1550" y="995"/>
                </a:cubicBezTo>
                <a:cubicBezTo>
                  <a:pt x="1542" y="899"/>
                  <a:pt x="1526" y="842"/>
                  <a:pt x="1504" y="753"/>
                </a:cubicBezTo>
                <a:cubicBezTo>
                  <a:pt x="1496" y="719"/>
                  <a:pt x="1485" y="651"/>
                  <a:pt x="1485" y="651"/>
                </a:cubicBezTo>
                <a:cubicBezTo>
                  <a:pt x="1492" y="537"/>
                  <a:pt x="1508" y="457"/>
                  <a:pt x="1494" y="344"/>
                </a:cubicBezTo>
                <a:cubicBezTo>
                  <a:pt x="1488" y="294"/>
                  <a:pt x="1466" y="257"/>
                  <a:pt x="1420" y="242"/>
                </a:cubicBezTo>
                <a:cubicBezTo>
                  <a:pt x="1382" y="216"/>
                  <a:pt x="1342" y="210"/>
                  <a:pt x="1299" y="196"/>
                </a:cubicBezTo>
                <a:cubicBezTo>
                  <a:pt x="1286" y="176"/>
                  <a:pt x="1265" y="161"/>
                  <a:pt x="1253" y="140"/>
                </a:cubicBezTo>
                <a:cubicBezTo>
                  <a:pt x="1219" y="79"/>
                  <a:pt x="1257" y="92"/>
                  <a:pt x="1206" y="66"/>
                </a:cubicBezTo>
                <a:cubicBezTo>
                  <a:pt x="1197" y="62"/>
                  <a:pt x="1187" y="59"/>
                  <a:pt x="1178" y="56"/>
                </a:cubicBezTo>
                <a:cubicBezTo>
                  <a:pt x="1117" y="63"/>
                  <a:pt x="1063" y="76"/>
                  <a:pt x="1002" y="84"/>
                </a:cubicBezTo>
                <a:cubicBezTo>
                  <a:pt x="893" y="72"/>
                  <a:pt x="940" y="73"/>
                  <a:pt x="863" y="47"/>
                </a:cubicBezTo>
                <a:cubicBezTo>
                  <a:pt x="835" y="28"/>
                  <a:pt x="807" y="19"/>
                  <a:pt x="779" y="0"/>
                </a:cubicBezTo>
                <a:cubicBezTo>
                  <a:pt x="739" y="3"/>
                  <a:pt x="698" y="4"/>
                  <a:pt x="658" y="10"/>
                </a:cubicBezTo>
                <a:cubicBezTo>
                  <a:pt x="639" y="13"/>
                  <a:pt x="602" y="28"/>
                  <a:pt x="602" y="28"/>
                </a:cubicBezTo>
                <a:cubicBezTo>
                  <a:pt x="594" y="33"/>
                  <a:pt x="530" y="91"/>
                  <a:pt x="556" y="38"/>
                </a:cubicBezTo>
                <a:close/>
              </a:path>
            </a:pathLst>
          </a:custGeom>
          <a:solidFill>
            <a:srgbClr val="EAD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78" name="Freeform 14">
            <a:extLst>
              <a:ext uri="{FF2B5EF4-FFF2-40B4-BE49-F238E27FC236}">
                <a16:creationId xmlns:a16="http://schemas.microsoft.com/office/drawing/2014/main" id="{FE0BA228-E080-8729-EB0E-6FA9B1D294B9}"/>
              </a:ext>
            </a:extLst>
          </p:cNvPr>
          <p:cNvSpPr>
            <a:spLocks/>
          </p:cNvSpPr>
          <p:nvPr/>
        </p:nvSpPr>
        <p:spPr bwMode="auto">
          <a:xfrm>
            <a:off x="3352800" y="2667000"/>
            <a:ext cx="1735138" cy="1062038"/>
          </a:xfrm>
          <a:custGeom>
            <a:avLst/>
            <a:gdLst>
              <a:gd name="T0" fmla="*/ 747713 w 1093"/>
              <a:gd name="T1" fmla="*/ 280988 h 669"/>
              <a:gd name="T2" fmla="*/ 895350 w 1093"/>
              <a:gd name="T3" fmla="*/ 0 h 669"/>
              <a:gd name="T4" fmla="*/ 1028700 w 1093"/>
              <a:gd name="T5" fmla="*/ 73025 h 669"/>
              <a:gd name="T6" fmla="*/ 998538 w 1093"/>
              <a:gd name="T7" fmla="*/ 236538 h 669"/>
              <a:gd name="T8" fmla="*/ 984250 w 1093"/>
              <a:gd name="T9" fmla="*/ 280988 h 669"/>
              <a:gd name="T10" fmla="*/ 954088 w 1093"/>
              <a:gd name="T11" fmla="*/ 323850 h 669"/>
              <a:gd name="T12" fmla="*/ 984250 w 1093"/>
              <a:gd name="T13" fmla="*/ 442913 h 669"/>
              <a:gd name="T14" fmla="*/ 1042988 w 1093"/>
              <a:gd name="T15" fmla="*/ 457200 h 669"/>
              <a:gd name="T16" fmla="*/ 1249363 w 1093"/>
              <a:gd name="T17" fmla="*/ 471488 h 669"/>
              <a:gd name="T18" fmla="*/ 1528763 w 1093"/>
              <a:gd name="T19" fmla="*/ 501650 h 669"/>
              <a:gd name="T20" fmla="*/ 1603375 w 1093"/>
              <a:gd name="T21" fmla="*/ 574675 h 669"/>
              <a:gd name="T22" fmla="*/ 1720851 w 1093"/>
              <a:gd name="T23" fmla="*/ 869950 h 669"/>
              <a:gd name="T24" fmla="*/ 1589088 w 1093"/>
              <a:gd name="T25" fmla="*/ 1062038 h 669"/>
              <a:gd name="T26" fmla="*/ 1441450 w 1093"/>
              <a:gd name="T27" fmla="*/ 1017588 h 669"/>
              <a:gd name="T28" fmla="*/ 1308100 w 1093"/>
              <a:gd name="T29" fmla="*/ 869950 h 669"/>
              <a:gd name="T30" fmla="*/ 1131888 w 1093"/>
              <a:gd name="T31" fmla="*/ 619125 h 669"/>
              <a:gd name="T32" fmla="*/ 865188 w 1093"/>
              <a:gd name="T33" fmla="*/ 546100 h 669"/>
              <a:gd name="T34" fmla="*/ 719138 w 1093"/>
              <a:gd name="T35" fmla="*/ 515938 h 669"/>
              <a:gd name="T36" fmla="*/ 585788 w 1093"/>
              <a:gd name="T37" fmla="*/ 590550 h 669"/>
              <a:gd name="T38" fmla="*/ 349250 w 1093"/>
              <a:gd name="T39" fmla="*/ 766763 h 669"/>
              <a:gd name="T40" fmla="*/ 53975 w 1093"/>
              <a:gd name="T41" fmla="*/ 663575 h 669"/>
              <a:gd name="T42" fmla="*/ 114300 w 1093"/>
              <a:gd name="T43" fmla="*/ 515938 h 669"/>
              <a:gd name="T44" fmla="*/ 201613 w 1093"/>
              <a:gd name="T45" fmla="*/ 487363 h 669"/>
              <a:gd name="T46" fmla="*/ 290513 w 1093"/>
              <a:gd name="T47" fmla="*/ 457200 h 669"/>
              <a:gd name="T48" fmla="*/ 644525 w 1093"/>
              <a:gd name="T49" fmla="*/ 501650 h 669"/>
              <a:gd name="T50" fmla="*/ 792163 w 1093"/>
              <a:gd name="T51" fmla="*/ 442913 h 669"/>
              <a:gd name="T52" fmla="*/ 719138 w 1093"/>
              <a:gd name="T53" fmla="*/ 250825 h 669"/>
              <a:gd name="T54" fmla="*/ 747713 w 1093"/>
              <a:gd name="T55" fmla="*/ 280988 h 6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669"/>
              <a:gd name="T86" fmla="*/ 1093 w 1093"/>
              <a:gd name="T87" fmla="*/ 669 h 6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669">
                <a:moveTo>
                  <a:pt x="471" y="177"/>
                </a:moveTo>
                <a:cubicBezTo>
                  <a:pt x="478" y="78"/>
                  <a:pt x="467" y="31"/>
                  <a:pt x="564" y="0"/>
                </a:cubicBezTo>
                <a:cubicBezTo>
                  <a:pt x="594" y="10"/>
                  <a:pt x="648" y="46"/>
                  <a:pt x="648" y="46"/>
                </a:cubicBezTo>
                <a:cubicBezTo>
                  <a:pt x="661" y="88"/>
                  <a:pt x="653" y="113"/>
                  <a:pt x="629" y="149"/>
                </a:cubicBezTo>
                <a:cubicBezTo>
                  <a:pt x="626" y="158"/>
                  <a:pt x="624" y="168"/>
                  <a:pt x="620" y="177"/>
                </a:cubicBezTo>
                <a:cubicBezTo>
                  <a:pt x="615" y="187"/>
                  <a:pt x="602" y="193"/>
                  <a:pt x="601" y="204"/>
                </a:cubicBezTo>
                <a:cubicBezTo>
                  <a:pt x="601" y="208"/>
                  <a:pt x="613" y="273"/>
                  <a:pt x="620" y="279"/>
                </a:cubicBezTo>
                <a:cubicBezTo>
                  <a:pt x="630" y="287"/>
                  <a:pt x="645" y="285"/>
                  <a:pt x="657" y="288"/>
                </a:cubicBezTo>
                <a:cubicBezTo>
                  <a:pt x="705" y="321"/>
                  <a:pt x="733" y="316"/>
                  <a:pt x="787" y="297"/>
                </a:cubicBezTo>
                <a:cubicBezTo>
                  <a:pt x="846" y="301"/>
                  <a:pt x="917" y="279"/>
                  <a:pt x="963" y="316"/>
                </a:cubicBezTo>
                <a:cubicBezTo>
                  <a:pt x="1093" y="420"/>
                  <a:pt x="870" y="272"/>
                  <a:pt x="1010" y="362"/>
                </a:cubicBezTo>
                <a:cubicBezTo>
                  <a:pt x="1050" y="423"/>
                  <a:pt x="1070" y="477"/>
                  <a:pt x="1084" y="548"/>
                </a:cubicBezTo>
                <a:cubicBezTo>
                  <a:pt x="1073" y="640"/>
                  <a:pt x="1082" y="643"/>
                  <a:pt x="1001" y="669"/>
                </a:cubicBezTo>
                <a:cubicBezTo>
                  <a:pt x="970" y="659"/>
                  <a:pt x="939" y="651"/>
                  <a:pt x="908" y="641"/>
                </a:cubicBezTo>
                <a:cubicBezTo>
                  <a:pt x="825" y="586"/>
                  <a:pt x="872" y="618"/>
                  <a:pt x="824" y="548"/>
                </a:cubicBezTo>
                <a:cubicBezTo>
                  <a:pt x="806" y="491"/>
                  <a:pt x="763" y="424"/>
                  <a:pt x="713" y="390"/>
                </a:cubicBezTo>
                <a:cubicBezTo>
                  <a:pt x="673" y="331"/>
                  <a:pt x="607" y="364"/>
                  <a:pt x="545" y="344"/>
                </a:cubicBezTo>
                <a:cubicBezTo>
                  <a:pt x="508" y="318"/>
                  <a:pt x="498" y="314"/>
                  <a:pt x="453" y="325"/>
                </a:cubicBezTo>
                <a:cubicBezTo>
                  <a:pt x="425" y="344"/>
                  <a:pt x="397" y="353"/>
                  <a:pt x="369" y="372"/>
                </a:cubicBezTo>
                <a:cubicBezTo>
                  <a:pt x="327" y="434"/>
                  <a:pt x="291" y="469"/>
                  <a:pt x="220" y="483"/>
                </a:cubicBezTo>
                <a:cubicBezTo>
                  <a:pt x="133" y="475"/>
                  <a:pt x="94" y="478"/>
                  <a:pt x="34" y="418"/>
                </a:cubicBezTo>
                <a:cubicBezTo>
                  <a:pt x="9" y="341"/>
                  <a:pt x="0" y="373"/>
                  <a:pt x="72" y="325"/>
                </a:cubicBezTo>
                <a:cubicBezTo>
                  <a:pt x="88" y="314"/>
                  <a:pt x="109" y="313"/>
                  <a:pt x="127" y="307"/>
                </a:cubicBezTo>
                <a:cubicBezTo>
                  <a:pt x="146" y="301"/>
                  <a:pt x="183" y="288"/>
                  <a:pt x="183" y="288"/>
                </a:cubicBezTo>
                <a:cubicBezTo>
                  <a:pt x="259" y="294"/>
                  <a:pt x="332" y="298"/>
                  <a:pt x="406" y="316"/>
                </a:cubicBezTo>
                <a:cubicBezTo>
                  <a:pt x="428" y="313"/>
                  <a:pt x="495" y="324"/>
                  <a:pt x="499" y="279"/>
                </a:cubicBezTo>
                <a:cubicBezTo>
                  <a:pt x="500" y="266"/>
                  <a:pt x="498" y="158"/>
                  <a:pt x="453" y="158"/>
                </a:cubicBezTo>
                <a:cubicBezTo>
                  <a:pt x="444" y="158"/>
                  <a:pt x="465" y="171"/>
                  <a:pt x="471" y="177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79" name="Oval 15">
            <a:extLst>
              <a:ext uri="{FF2B5EF4-FFF2-40B4-BE49-F238E27FC236}">
                <a16:creationId xmlns:a16="http://schemas.microsoft.com/office/drawing/2014/main" id="{36EF38F7-F198-DFE3-9440-6C5662CD6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0" name="Oval 16">
            <a:extLst>
              <a:ext uri="{FF2B5EF4-FFF2-40B4-BE49-F238E27FC236}">
                <a16:creationId xmlns:a16="http://schemas.microsoft.com/office/drawing/2014/main" id="{DFFA7FE1-09A4-675D-BE28-39B51BF8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1" name="Oval 17">
            <a:extLst>
              <a:ext uri="{FF2B5EF4-FFF2-40B4-BE49-F238E27FC236}">
                <a16:creationId xmlns:a16="http://schemas.microsoft.com/office/drawing/2014/main" id="{072BED0B-DC34-FB43-F04D-84201D3A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743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2" name="Oval 18">
            <a:extLst>
              <a:ext uri="{FF2B5EF4-FFF2-40B4-BE49-F238E27FC236}">
                <a16:creationId xmlns:a16="http://schemas.microsoft.com/office/drawing/2014/main" id="{7A50D48D-8623-1665-51AF-94897743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733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3" name="Oval 19">
            <a:extLst>
              <a:ext uri="{FF2B5EF4-FFF2-40B4-BE49-F238E27FC236}">
                <a16:creationId xmlns:a16="http://schemas.microsoft.com/office/drawing/2014/main" id="{3D3CB1F8-32AD-2A18-9A38-42863222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4" name="Oval 20">
            <a:extLst>
              <a:ext uri="{FF2B5EF4-FFF2-40B4-BE49-F238E27FC236}">
                <a16:creationId xmlns:a16="http://schemas.microsoft.com/office/drawing/2014/main" id="{5DCA41D2-3C08-FD28-978C-3C9E3E6E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5" name="Oval 21">
            <a:extLst>
              <a:ext uri="{FF2B5EF4-FFF2-40B4-BE49-F238E27FC236}">
                <a16:creationId xmlns:a16="http://schemas.microsoft.com/office/drawing/2014/main" id="{578178C6-1F0E-F0EB-2F7E-0EA7F1DE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11286" name="Oval 22">
            <a:extLst>
              <a:ext uri="{FF2B5EF4-FFF2-40B4-BE49-F238E27FC236}">
                <a16:creationId xmlns:a16="http://schemas.microsoft.com/office/drawing/2014/main" id="{0EF4B4B2-EB74-951C-0D17-2D3B32B3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48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333399"/>
              </a:solidFill>
              <a:cs typeface="+mn-cs"/>
            </a:endParaRPr>
          </a:p>
        </p:txBody>
      </p:sp>
      <p:sp>
        <p:nvSpPr>
          <p:cNvPr id="40983" name="Line 23">
            <a:extLst>
              <a:ext uri="{FF2B5EF4-FFF2-40B4-BE49-F238E27FC236}">
                <a16:creationId xmlns:a16="http://schemas.microsoft.com/office/drawing/2014/main" id="{8D887132-6105-3ED1-8C87-9EB87302D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685800"/>
            <a:ext cx="0" cy="1676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B192F347-00A2-7854-F71E-11077E780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343400"/>
            <a:ext cx="0" cy="1371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85" name="Line 25">
            <a:extLst>
              <a:ext uri="{FF2B5EF4-FFF2-40B4-BE49-F238E27FC236}">
                <a16:creationId xmlns:a16="http://schemas.microsoft.com/office/drawing/2014/main" id="{D162B052-B5E6-94E6-4B26-A1D9D4C132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19600"/>
            <a:ext cx="457200" cy="1371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4860BA67-66F6-7578-470A-68E955C41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419600"/>
            <a:ext cx="1143000" cy="990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151CB349-AE23-C77F-BEF5-C3CB05CC2C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1066800"/>
            <a:ext cx="457200" cy="1295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AA332752-54F0-B30B-B9CC-5A3B16713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685800"/>
            <a:ext cx="457200" cy="1676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 sz="2800">
              <a:solidFill>
                <a:srgbClr val="333399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F90B3998-19BD-6169-4DDF-13BA9341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404813"/>
            <a:ext cx="2652712" cy="9159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800" b="1">
                <a:solidFill>
                  <a:srgbClr val="FFFFFF"/>
                </a:solidFill>
                <a:cs typeface="+mn-cs"/>
              </a:rPr>
              <a:t>Πλάγιος Σκεδασμός</a:t>
            </a:r>
          </a:p>
          <a:p>
            <a:pPr eaLnBrk="1" hangingPunct="1">
              <a:defRPr/>
            </a:pPr>
            <a:r>
              <a:rPr lang="en-US" altLang="el-GR" sz="1800" b="1">
                <a:solidFill>
                  <a:srgbClr val="FFFFFF"/>
                </a:solidFill>
                <a:cs typeface="+mn-cs"/>
              </a:rPr>
              <a:t>Sideward Scatter</a:t>
            </a:r>
          </a:p>
          <a:p>
            <a:pPr eaLnBrk="1" hangingPunct="1">
              <a:defRPr/>
            </a:pPr>
            <a:endParaRPr lang="el-GR" altLang="el-GR" sz="18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0990" name="Rectangle 30">
            <a:extLst>
              <a:ext uri="{FF2B5EF4-FFF2-40B4-BE49-F238E27FC236}">
                <a16:creationId xmlns:a16="http://schemas.microsoft.com/office/drawing/2014/main" id="{8453D5E2-4924-D5DE-EE6A-38BF7B60F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248400"/>
            <a:ext cx="33528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1600" b="1">
                <a:solidFill>
                  <a:srgbClr val="FFFFFF"/>
                </a:solidFill>
                <a:cs typeface="+mn-cs"/>
              </a:rPr>
              <a:t>SS =f(</a:t>
            </a:r>
            <a:r>
              <a:rPr lang="el-GR" altLang="el-GR" sz="1600" b="1">
                <a:solidFill>
                  <a:srgbClr val="FFFFFF"/>
                </a:solidFill>
                <a:cs typeface="+mn-cs"/>
              </a:rPr>
              <a:t>πολυπλοκότητας)</a:t>
            </a:r>
          </a:p>
        </p:txBody>
      </p:sp>
      <p:pic>
        <p:nvPicPr>
          <p:cNvPr id="40991" name="Picture 31">
            <a:extLst>
              <a:ext uri="{FF2B5EF4-FFF2-40B4-BE49-F238E27FC236}">
                <a16:creationId xmlns:a16="http://schemas.microsoft.com/office/drawing/2014/main" id="{A53EF193-1339-EAB9-7D41-89D71F46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8"/>
    </mc:Choice>
    <mc:Fallback xmlns="">
      <p:transition spd="slow" advTm="46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89" grpId="0"/>
      <p:bldP spid="40990" grpId="0"/>
    </p:bldLst>
  </p:timing>
  <p:extLst>
    <p:ext uri="{3A86A75C-4F4B-4683-9AE1-C65F6400EC91}">
      <p14:laserTraceLst xmlns:p14="http://schemas.microsoft.com/office/powerpoint/2010/main">
        <p14:tracePtLst>
          <p14:tracePt t="420" x="5602288" y="1517650"/>
          <p14:tracePt t="428" x="5680075" y="1517650"/>
          <p14:tracePt t="436" x="5792788" y="1509713"/>
          <p14:tracePt t="444" x="5889625" y="1492250"/>
          <p14:tracePt t="453" x="6011863" y="1482725"/>
          <p14:tracePt t="460" x="6151563" y="1474788"/>
          <p14:tracePt t="469" x="6273800" y="1447800"/>
          <p14:tracePt t="476" x="6378575" y="1430338"/>
          <p14:tracePt t="486" x="6465888" y="1422400"/>
          <p14:tracePt t="492" x="6553200" y="1395413"/>
          <p14:tracePt t="500" x="6640513" y="1387475"/>
          <p14:tracePt t="508" x="6710363" y="1360488"/>
          <p14:tracePt t="516" x="6753225" y="1343025"/>
          <p14:tracePt t="524" x="6797675" y="1335088"/>
          <p14:tracePt t="532" x="6805613" y="1317625"/>
          <p14:tracePt t="564" x="6805613" y="1290638"/>
          <p14:tracePt t="572" x="6805613" y="1273175"/>
          <p14:tracePt t="580" x="6805613" y="1247775"/>
          <p14:tracePt t="588" x="6788150" y="1212850"/>
          <p14:tracePt t="597" x="6753225" y="1203325"/>
          <p14:tracePt t="604" x="6700838" y="1168400"/>
          <p14:tracePt t="612" x="6657975" y="1160463"/>
          <p14:tracePt t="621" x="6596063" y="1143000"/>
          <p14:tracePt t="628" x="6526213" y="1143000"/>
          <p14:tracePt t="636" x="6438900" y="1143000"/>
          <p14:tracePt t="645" x="6361113" y="1143000"/>
          <p14:tracePt t="652" x="6273800" y="1143000"/>
          <p14:tracePt t="661" x="6229350" y="1143000"/>
          <p14:tracePt t="669" x="6176963" y="1143000"/>
          <p14:tracePt t="676" x="6124575" y="1143000"/>
          <p14:tracePt t="686" x="6089650" y="1150938"/>
          <p14:tracePt t="693" x="6081713" y="1195388"/>
          <p14:tracePt t="700" x="6072188" y="1212850"/>
          <p14:tracePt t="709" x="6054725" y="1230313"/>
          <p14:tracePt t="717" x="6037263" y="1247775"/>
          <p14:tracePt t="725" x="6037263" y="1273175"/>
          <p14:tracePt t="732" x="6037263" y="1290638"/>
          <p14:tracePt t="741" x="6037263" y="1300163"/>
          <p14:tracePt t="749" x="6037263" y="1335088"/>
          <p14:tracePt t="758" x="6037263" y="1343025"/>
          <p14:tracePt t="773" x="6037263" y="1360488"/>
          <p14:tracePt t="788" x="6037263" y="1377950"/>
          <p14:tracePt t="1805" x="6054725" y="1404938"/>
          <p14:tracePt t="8133" x="5942013" y="1404938"/>
          <p14:tracePt t="8141" x="5775325" y="1404938"/>
          <p14:tracePt t="8150" x="5610225" y="1412875"/>
          <p14:tracePt t="8158" x="5462588" y="1447800"/>
          <p14:tracePt t="8165" x="5330825" y="1465263"/>
          <p14:tracePt t="8173" x="5218113" y="1509713"/>
          <p14:tracePt t="8181" x="5173663" y="1535113"/>
          <p14:tracePt t="8189" x="5138738" y="1552575"/>
          <p14:tracePt t="8203" x="5113338" y="1597025"/>
          <p14:tracePt t="8205" x="5095875" y="1631950"/>
          <p14:tracePt t="8213" x="5095875" y="1684338"/>
          <p14:tracePt t="8221" x="5086350" y="1719263"/>
          <p14:tracePt t="8229" x="5086350" y="1736725"/>
          <p14:tracePt t="8237" x="5086350" y="1771650"/>
          <p14:tracePt t="8245" x="5086350" y="1779588"/>
          <p14:tracePt t="8253" x="5086350" y="1797050"/>
          <p14:tracePt t="8309" x="5113338" y="1797050"/>
          <p14:tracePt t="8318" x="5156200" y="1744663"/>
          <p14:tracePt t="8325" x="5191125" y="1684338"/>
          <p14:tracePt t="8335" x="5200650" y="1622425"/>
          <p14:tracePt t="8341" x="5200650" y="1604963"/>
          <p14:tracePt t="8349" x="5200650" y="1570038"/>
          <p14:tracePt t="8357" x="5200650" y="1552575"/>
          <p14:tracePt t="8365" x="5200650" y="1517650"/>
          <p14:tracePt t="8373" x="5173663" y="1482725"/>
          <p14:tracePt t="8381" x="5165725" y="1474788"/>
          <p14:tracePt t="8389" x="5138738" y="1447800"/>
          <p14:tracePt t="8397" x="5095875" y="1439863"/>
          <p14:tracePt t="8405" x="5026025" y="1430338"/>
          <p14:tracePt t="8413" x="4956175" y="1430338"/>
          <p14:tracePt t="8421" x="4876800" y="1430338"/>
          <p14:tracePt t="8429" x="4789488" y="1430338"/>
          <p14:tracePt t="8437" x="4719638" y="1430338"/>
          <p14:tracePt t="8445" x="4659313" y="1457325"/>
          <p14:tracePt t="8453" x="4614863" y="1474788"/>
          <p14:tracePt t="8461" x="4572000" y="1544638"/>
          <p14:tracePt t="8470" x="4554538" y="1622425"/>
          <p14:tracePt t="8477" x="4519613" y="1736725"/>
          <p14:tracePt t="8486" x="4484688" y="1866900"/>
          <p14:tracePt t="8493" x="4459288" y="1998663"/>
          <p14:tracePt t="8502" x="4432300" y="2155825"/>
          <p14:tracePt t="8509" x="4397375" y="2286000"/>
          <p14:tracePt t="8519" x="4389438" y="2451100"/>
          <p14:tracePt t="8525" x="4354513" y="2582863"/>
          <p14:tracePt t="8535" x="4344988" y="2713038"/>
          <p14:tracePt t="8541" x="4344988" y="2827338"/>
          <p14:tracePt t="8549" x="4344988" y="2932113"/>
          <p14:tracePt t="8557" x="4344988" y="2992438"/>
          <p14:tracePt t="8565" x="4371975" y="3079750"/>
          <p14:tracePt t="8573" x="4424363" y="3132138"/>
          <p14:tracePt t="8581" x="4459288" y="3167063"/>
          <p14:tracePt t="8589" x="4511675" y="3201988"/>
          <p14:tracePt t="8597" x="4579938" y="3219450"/>
          <p14:tracePt t="8605" x="4641850" y="3219450"/>
          <p14:tracePt t="8613" x="4729163" y="3219450"/>
          <p14:tracePt t="8621" x="4799013" y="3219450"/>
          <p14:tracePt t="8629" x="4859338" y="3219450"/>
          <p14:tracePt t="8637" x="4946650" y="3176588"/>
          <p14:tracePt t="8645" x="5016500" y="3132138"/>
          <p14:tracePt t="8653" x="5068888" y="3089275"/>
          <p14:tracePt t="8661" x="5121275" y="3019425"/>
          <p14:tracePt t="8670" x="5148263" y="2974975"/>
          <p14:tracePt t="8677" x="5183188" y="2922588"/>
          <p14:tracePt t="8686" x="5191125" y="2870200"/>
          <p14:tracePt t="8693" x="5200650" y="2800350"/>
          <p14:tracePt t="8703" x="5200650" y="2740025"/>
          <p14:tracePt t="8709" x="5200650" y="2687638"/>
          <p14:tracePt t="8719" x="5173663" y="2608263"/>
          <p14:tracePt t="8726" x="5130800" y="2520950"/>
          <p14:tracePt t="8736" x="5051425" y="2433638"/>
          <p14:tracePt t="8741" x="4981575" y="2355850"/>
          <p14:tracePt t="8750" x="4876800" y="2278063"/>
          <p14:tracePt t="8757" x="4772025" y="2208213"/>
          <p14:tracePt t="8765" x="4676775" y="2138363"/>
          <p14:tracePt t="8773" x="4564063" y="2085975"/>
          <p14:tracePt t="8781" x="4476750" y="2051050"/>
          <p14:tracePt t="8789" x="4397375" y="2033588"/>
          <p14:tracePt t="8797" x="4302125" y="2016125"/>
          <p14:tracePt t="8805" x="4222750" y="2016125"/>
          <p14:tracePt t="8813" x="4135438" y="2016125"/>
          <p14:tracePt t="8821" x="4065588" y="2041525"/>
          <p14:tracePt t="8829" x="3995738" y="2103438"/>
          <p14:tracePt t="8837" x="3908425" y="2163763"/>
          <p14:tracePt t="8845" x="3848100" y="2260600"/>
          <p14:tracePt t="8854" x="3803650" y="2363788"/>
          <p14:tracePt t="8861" x="3760788" y="2478088"/>
          <p14:tracePt t="8870" x="3733800" y="2590800"/>
          <p14:tracePt t="8877" x="3725863" y="2713038"/>
          <p14:tracePt t="8886" x="3725863" y="2827338"/>
          <p14:tracePt t="8893" x="3725863" y="2957513"/>
          <p14:tracePt t="8903" x="3725863" y="3071813"/>
          <p14:tracePt t="8909" x="3768725" y="3176588"/>
          <p14:tracePt t="8919" x="3838575" y="3263900"/>
          <p14:tracePt t="8925" x="3917950" y="3351213"/>
          <p14:tracePt t="8936" x="3978275" y="3411538"/>
          <p14:tracePt t="8941" x="4075113" y="3463925"/>
          <p14:tracePt t="8953" x="4187825" y="3498850"/>
          <p14:tracePt t="8957" x="4284663" y="3524250"/>
          <p14:tracePt t="8966" x="4406900" y="3541713"/>
          <p14:tracePt t="8973" x="4484688" y="3541713"/>
          <p14:tracePt t="8981" x="4579938" y="3541713"/>
          <p14:tracePt t="8989" x="4667250" y="3541713"/>
          <p14:tracePt t="8997" x="4746625" y="3524250"/>
          <p14:tracePt t="9005" x="4799013" y="3498850"/>
          <p14:tracePt t="9013" x="4859338" y="3471863"/>
          <p14:tracePt t="9021" x="4903788" y="3436938"/>
          <p14:tracePt t="9029" x="4946650" y="3394075"/>
          <p14:tracePt t="9037" x="4981575" y="3351213"/>
          <p14:tracePt t="9045" x="5026025" y="3298825"/>
          <p14:tracePt t="9053" x="5033963" y="3236913"/>
          <p14:tracePt t="9061" x="5060950" y="3176588"/>
          <p14:tracePt t="9069" x="5060950" y="3097213"/>
          <p14:tracePt t="9077" x="5068888" y="3019425"/>
          <p14:tracePt t="9086" x="5068888" y="2957513"/>
          <p14:tracePt t="9093" x="5068888" y="2887663"/>
          <p14:tracePt t="9103" x="5068888" y="2817813"/>
          <p14:tracePt t="9109" x="5068888" y="2757488"/>
          <p14:tracePt t="9119" x="5068888" y="2705100"/>
          <p14:tracePt t="9125" x="5051425" y="2687638"/>
          <p14:tracePt t="9135" x="5051425" y="2643188"/>
          <p14:tracePt t="9141" x="5051425" y="2600325"/>
          <p14:tracePt t="9150" x="5051425" y="2555875"/>
          <p14:tracePt t="9157" x="5051425" y="2520950"/>
          <p14:tracePt t="9166" x="5060950" y="2468563"/>
          <p14:tracePt t="9173" x="5095875" y="2398713"/>
          <p14:tracePt t="9181" x="5121275" y="2346325"/>
          <p14:tracePt t="9189" x="5183188" y="2278063"/>
          <p14:tracePt t="9197" x="5243513" y="2208213"/>
          <p14:tracePt t="9205" x="5313363" y="2138363"/>
          <p14:tracePt t="9214" x="5375275" y="2076450"/>
          <p14:tracePt t="9221" x="5453063" y="1998663"/>
          <p14:tracePt t="9229" x="5497513" y="1954213"/>
          <p14:tracePt t="9237" x="5514975" y="1911350"/>
          <p14:tracePt t="9245" x="5532438" y="1876425"/>
          <p14:tracePt t="9254" x="5532438" y="1866900"/>
          <p14:tracePt t="9261" x="5532438" y="1858963"/>
          <p14:tracePt t="9270" x="5532438" y="1841500"/>
          <p14:tracePt t="9277" x="5532438" y="1831975"/>
          <p14:tracePt t="9286" x="5532438" y="1824038"/>
          <p14:tracePt t="9303" x="5532438" y="1814513"/>
          <p14:tracePt t="10558" x="5532438" y="1789113"/>
          <p14:tracePt t="13989" x="5557838" y="1771650"/>
          <p14:tracePt t="13997" x="5662613" y="1754188"/>
          <p14:tracePt t="14005" x="5775325" y="1744663"/>
          <p14:tracePt t="14013" x="5897563" y="1709738"/>
          <p14:tracePt t="14022" x="6011863" y="1692275"/>
          <p14:tracePt t="14030" x="6099175" y="1657350"/>
          <p14:tracePt t="14037" x="6159500" y="1639888"/>
          <p14:tracePt t="14045" x="6203950" y="1614488"/>
          <p14:tracePt t="14053" x="6211888" y="1614488"/>
          <p14:tracePt t="14061" x="6229350" y="1604963"/>
          <p14:tracePt t="14125" x="6238875" y="1597025"/>
          <p14:tracePt t="14134" x="6238875" y="1570038"/>
          <p14:tracePt t="14141" x="6238875" y="1562100"/>
          <p14:tracePt t="14150" x="6238875" y="1552575"/>
          <p14:tracePt t="14158" x="6256338" y="1527175"/>
          <p14:tracePt t="14168" x="6281738" y="1527175"/>
          <p14:tracePt t="14175" x="6316663" y="1509713"/>
          <p14:tracePt t="14182" x="6361113" y="1509713"/>
          <p14:tracePt t="14190" x="6386513" y="1509713"/>
          <p14:tracePt t="14198" x="6430963" y="1509713"/>
          <p14:tracePt t="14205" x="6473825" y="1509713"/>
          <p14:tracePt t="14212" x="6518275" y="1535113"/>
          <p14:tracePt t="14220" x="6553200" y="1579563"/>
          <p14:tracePt t="14228" x="6596063" y="1649413"/>
          <p14:tracePt t="14236" x="6630988" y="1736725"/>
          <p14:tracePt t="14244" x="6675438" y="1824038"/>
          <p14:tracePt t="14253" x="6718300" y="1928813"/>
          <p14:tracePt t="14260" x="6727825" y="2033588"/>
          <p14:tracePt t="14268" x="6762750" y="2155825"/>
          <p14:tracePt t="14276" x="6797675" y="2286000"/>
          <p14:tracePt t="14284" x="6823075" y="2408238"/>
          <p14:tracePt t="14292" x="6865938" y="2538413"/>
          <p14:tracePt t="14300" x="6927850" y="2652713"/>
          <p14:tracePt t="14308" x="6980238" y="2765425"/>
          <p14:tracePt t="14316" x="7032625" y="2897188"/>
          <p14:tracePt t="14324" x="7085013" y="2992438"/>
          <p14:tracePt t="14332" x="7154863" y="3106738"/>
          <p14:tracePt t="14340" x="7215188" y="3194050"/>
          <p14:tracePt t="14349" x="7277100" y="3246438"/>
          <p14:tracePt t="14356" x="7329488" y="3306763"/>
          <p14:tracePt t="14366" x="7416800" y="3376613"/>
          <p14:tracePt t="14372" x="7477125" y="3411538"/>
          <p14:tracePt t="14380" x="7539038" y="3421063"/>
          <p14:tracePt t="14388" x="7591425" y="3421063"/>
          <p14:tracePt t="14397" x="7643813" y="3421063"/>
          <p14:tracePt t="14404" x="7696200" y="3421063"/>
          <p14:tracePt t="14413" x="7739063" y="3421063"/>
          <p14:tracePt t="14421" x="7800975" y="3403600"/>
          <p14:tracePt t="14429" x="7843838" y="3386138"/>
          <p14:tracePt t="14437" x="7896225" y="3341688"/>
          <p14:tracePt t="14445" x="7958138" y="3298825"/>
          <p14:tracePt t="14453" x="7993063" y="3271838"/>
          <p14:tracePt t="14461" x="8026400" y="3236913"/>
          <p14:tracePt t="14469" x="8061325" y="3211513"/>
          <p14:tracePt t="14477" x="8070850" y="3194050"/>
          <p14:tracePt t="14485" x="8070850" y="3184525"/>
          <p14:tracePt t="14493" x="8070850" y="3176588"/>
          <p14:tracePt t="14501" x="8078788" y="3149600"/>
          <p14:tracePt t="14621" x="8078788" y="3141663"/>
          <p14:tracePt t="14629" x="8078788" y="3132138"/>
          <p14:tracePt t="14637" x="8078788" y="3124200"/>
          <p14:tracePt t="14645" x="8078788" y="3097213"/>
          <p14:tracePt t="14653" x="8078788" y="3089275"/>
          <p14:tracePt t="14661" x="8078788" y="3079750"/>
          <p14:tracePt t="14669" x="8078788" y="3062288"/>
          <p14:tracePt t="14677" x="8078788" y="3036888"/>
          <p14:tracePt t="14685" x="8078788" y="3009900"/>
          <p14:tracePt t="14694" x="8078788" y="2974975"/>
          <p14:tracePt t="14701" x="8078788" y="2957513"/>
          <p14:tracePt t="14709" x="8061325" y="2932113"/>
          <p14:tracePt t="14718" x="8061325" y="2905125"/>
          <p14:tracePt t="14725" x="8053388" y="2870200"/>
          <p14:tracePt t="14734" x="8043863" y="2827338"/>
          <p14:tracePt t="14741" x="8035925" y="2782888"/>
          <p14:tracePt t="14751" x="8008938" y="2740025"/>
          <p14:tracePt t="14757" x="8008938" y="2705100"/>
          <p14:tracePt t="14768" x="8001000" y="2660650"/>
          <p14:tracePt t="14773" x="7975600" y="2625725"/>
          <p14:tracePt t="14784" x="7958138" y="2582863"/>
          <p14:tracePt t="14789" x="7948613" y="2555875"/>
          <p14:tracePt t="14798" x="7931150" y="2520950"/>
          <p14:tracePt t="14805" x="7913688" y="2478088"/>
          <p14:tracePt t="14814" x="7888288" y="2443163"/>
          <p14:tracePt t="14821" x="7870825" y="2408238"/>
          <p14:tracePt t="14829" x="7861300" y="2398713"/>
          <p14:tracePt t="14837" x="7835900" y="2363788"/>
          <p14:tracePt t="14845" x="7826375" y="2355850"/>
          <p14:tracePt t="14853" x="7818438" y="2311400"/>
          <p14:tracePt t="14861" x="7791450" y="2293938"/>
          <p14:tracePt t="14869" x="7783513" y="2278063"/>
          <p14:tracePt t="14877" x="7773988" y="2268538"/>
          <p14:tracePt t="14886" x="7748588" y="2260600"/>
          <p14:tracePt t="14893" x="7704138" y="2251075"/>
          <p14:tracePt t="14902" x="7669213" y="2251075"/>
          <p14:tracePt t="14910" x="7599363" y="2251075"/>
          <p14:tracePt t="14918" x="7512050" y="2251075"/>
          <p14:tracePt t="14925" x="7399338" y="2251075"/>
          <p14:tracePt t="14935" x="7294563" y="2286000"/>
          <p14:tracePt t="14941" x="7207250" y="2328863"/>
          <p14:tracePt t="14951" x="7092950" y="2408238"/>
          <p14:tracePt t="14957" x="7005638" y="2478088"/>
          <p14:tracePt t="14968" x="6927850" y="2582863"/>
          <p14:tracePt t="14973" x="6883400" y="2687638"/>
          <p14:tracePt t="14981" x="6858000" y="2774950"/>
          <p14:tracePt t="14989" x="6858000" y="2887663"/>
          <p14:tracePt t="14998" x="6858000" y="2984500"/>
          <p14:tracePt t="15006" x="6858000" y="3071813"/>
          <p14:tracePt t="15013" x="6892925" y="3124200"/>
          <p14:tracePt t="15021" x="6953250" y="3194050"/>
          <p14:tracePt t="15029" x="6988175" y="3211513"/>
          <p14:tracePt t="15038" x="7075488" y="3246438"/>
          <p14:tracePt t="15045" x="7145338" y="3254375"/>
          <p14:tracePt t="15053" x="7207250" y="3254375"/>
          <p14:tracePt t="15061" x="7294563" y="3254375"/>
          <p14:tracePt t="15069" x="7364413" y="3228975"/>
          <p14:tracePt t="15077" x="7416800" y="3194050"/>
          <p14:tracePt t="15085" x="7477125" y="3141663"/>
          <p14:tracePt t="15093" x="7521575" y="3089275"/>
          <p14:tracePt t="15101" x="7546975" y="3036888"/>
          <p14:tracePt t="15110" x="7581900" y="2957513"/>
          <p14:tracePt t="15118" x="7599363" y="2879725"/>
          <p14:tracePt t="15125" x="7599363" y="2800350"/>
          <p14:tracePt t="15134" x="7626350" y="2713038"/>
          <p14:tracePt t="15141" x="7626350" y="2625725"/>
          <p14:tracePt t="15151" x="7626350" y="2555875"/>
          <p14:tracePt t="15157" x="7626350" y="2478088"/>
          <p14:tracePt t="15168" x="7626350" y="2433638"/>
          <p14:tracePt t="15173" x="7608888" y="2381250"/>
          <p14:tracePt t="15184" x="7599363" y="2311400"/>
          <p14:tracePt t="15189" x="7564438" y="2260600"/>
          <p14:tracePt t="15198" x="7539038" y="2208213"/>
          <p14:tracePt t="15205" x="7521575" y="2173288"/>
          <p14:tracePt t="15214" x="7494588" y="2138363"/>
          <p14:tracePt t="15221" x="7486650" y="2103438"/>
          <p14:tracePt t="15229" x="7469188" y="2085975"/>
          <p14:tracePt t="15238" x="7442200" y="2076450"/>
          <p14:tracePt t="15245" x="7434263" y="2058988"/>
          <p14:tracePt t="15253" x="7424738" y="2051050"/>
          <p14:tracePt t="15261" x="7399338" y="2041525"/>
          <p14:tracePt t="15269" x="7389813" y="2041525"/>
          <p14:tracePt t="15286" x="7354888" y="2041525"/>
          <p14:tracePt t="15293" x="7346950" y="2041525"/>
          <p14:tracePt t="15301" x="7337425" y="2041525"/>
          <p14:tracePt t="15310" x="7302500" y="2041525"/>
          <p14:tracePt t="15318" x="7302500" y="2058988"/>
          <p14:tracePt t="15326" x="7294563" y="2103438"/>
          <p14:tracePt t="15334" x="7294563" y="2146300"/>
          <p14:tracePt t="15341" x="7294563" y="2173288"/>
          <p14:tracePt t="15351" x="7294563" y="2216150"/>
          <p14:tracePt t="15357" x="7302500" y="2278063"/>
          <p14:tracePt t="15368" x="7319963" y="2286000"/>
          <p14:tracePt t="15373" x="7329488" y="2293938"/>
          <p14:tracePt t="15384" x="7364413" y="2320925"/>
          <p14:tracePt t="15389" x="7372350" y="2320925"/>
          <p14:tracePt t="15397" x="7407275" y="2328863"/>
          <p14:tracePt t="15405" x="7424738" y="2328863"/>
          <p14:tracePt t="15413" x="7459663" y="2328863"/>
          <p14:tracePt t="15421" x="7469188" y="2328863"/>
          <p14:tracePt t="15430" x="7494588" y="2320925"/>
          <p14:tracePt t="15437" x="7504113" y="2320925"/>
          <p14:tracePt t="15477" x="7512050" y="2320925"/>
          <p14:tracePt t="15493" x="7521575" y="2328863"/>
          <p14:tracePt t="15501" x="7521575" y="2363788"/>
          <p14:tracePt t="15509" x="7521575" y="2381250"/>
          <p14:tracePt t="15518" x="7512050" y="2425700"/>
          <p14:tracePt t="15525" x="7494588" y="2478088"/>
          <p14:tracePt t="15534" x="7486650" y="2513013"/>
          <p14:tracePt t="15541" x="7486650" y="2547938"/>
          <p14:tracePt t="15550" x="7486650" y="2555875"/>
          <p14:tracePt t="15557" x="7469188" y="2600325"/>
          <p14:tracePt t="17182" x="7504113" y="2582863"/>
          <p14:tracePt t="17189" x="7556500" y="2538413"/>
          <p14:tracePt t="17198" x="7591425" y="2520950"/>
          <p14:tracePt t="17206" x="7643813" y="2478088"/>
          <p14:tracePt t="17214" x="7696200" y="2443163"/>
          <p14:tracePt t="17221" x="7731125" y="2408238"/>
          <p14:tracePt t="17229" x="7766050" y="2381250"/>
          <p14:tracePt t="17238" x="7800975" y="2346325"/>
          <p14:tracePt t="17245" x="7826375" y="2311400"/>
          <p14:tracePt t="17253" x="7853363" y="2278063"/>
          <p14:tracePt t="17261" x="7870825" y="2260600"/>
          <p14:tracePt t="17269" x="7896225" y="2233613"/>
          <p14:tracePt t="17277" x="7905750" y="2225675"/>
          <p14:tracePt t="17285" x="7905750" y="2216150"/>
          <p14:tracePt t="17470" x="7905750" y="2208213"/>
          <p14:tracePt t="17477" x="7888288" y="2208213"/>
          <p14:tracePt t="17485" x="7878763" y="2208213"/>
          <p14:tracePt t="17493" x="7843838" y="2208213"/>
          <p14:tracePt t="17501" x="7826375" y="2208213"/>
          <p14:tracePt t="17509" x="7783513" y="2208213"/>
          <p14:tracePt t="17517" x="7739063" y="2216150"/>
          <p14:tracePt t="17525" x="7696200" y="2243138"/>
          <p14:tracePt t="17533" x="7669213" y="2243138"/>
          <p14:tracePt t="17541" x="7643813" y="2260600"/>
          <p14:tracePt t="17550" x="7608888" y="2278063"/>
          <p14:tracePt t="17557" x="7573963" y="2278063"/>
          <p14:tracePt t="17567" x="7564438" y="2278063"/>
          <p14:tracePt t="17573" x="7529513" y="2278063"/>
          <p14:tracePt t="17583" x="7512050" y="2278063"/>
          <p14:tracePt t="17589" x="7494588" y="2278063"/>
          <p14:tracePt t="17598" x="7451725" y="2286000"/>
          <p14:tracePt t="17605" x="7389813" y="2286000"/>
          <p14:tracePt t="17614" x="7302500" y="2293938"/>
          <p14:tracePt t="17621" x="7189788" y="2320925"/>
          <p14:tracePt t="17630" x="7058025" y="2338388"/>
          <p14:tracePt t="17637" x="6910388" y="2338388"/>
          <p14:tracePt t="17645" x="6788150" y="2346325"/>
          <p14:tracePt t="17653" x="6648450" y="2381250"/>
          <p14:tracePt t="17661" x="6526213" y="2381250"/>
          <p14:tracePt t="17669" x="6386513" y="2381250"/>
          <p14:tracePt t="17677" x="6299200" y="2381250"/>
          <p14:tracePt t="17685" x="6186488" y="2381250"/>
          <p14:tracePt t="17693" x="6089650" y="2381250"/>
          <p14:tracePt t="17701" x="6029325" y="2381250"/>
          <p14:tracePt t="17709" x="5984875" y="2381250"/>
          <p14:tracePt t="17717" x="5967413" y="2381250"/>
          <p14:tracePt t="17725" x="5942013" y="2363788"/>
          <p14:tracePt t="17734" x="5924550" y="2355850"/>
          <p14:tracePt t="17741" x="5915025" y="2355850"/>
          <p14:tracePt t="17750" x="5880100" y="2355850"/>
          <p14:tracePt t="17757" x="5854700" y="2346325"/>
          <p14:tracePt t="17767" x="5827713" y="2346325"/>
          <p14:tracePt t="17773" x="5784850" y="2320925"/>
          <p14:tracePt t="17785" x="5732463" y="2320925"/>
          <p14:tracePt t="17790" x="5654675" y="2320925"/>
          <p14:tracePt t="17800" x="5592763" y="2320925"/>
          <p14:tracePt t="17805" x="5487988" y="2320925"/>
          <p14:tracePt t="17814" x="5383213" y="2320925"/>
          <p14:tracePt t="17821" x="5287963" y="2320925"/>
          <p14:tracePt t="17830" x="5183188" y="2320925"/>
          <p14:tracePt t="17837" x="5078413" y="2320925"/>
          <p14:tracePt t="17846" x="4981575" y="2320925"/>
          <p14:tracePt t="17854" x="4876800" y="2311400"/>
          <p14:tracePt t="17861" x="4781550" y="2311400"/>
          <p14:tracePt t="17869" x="4702175" y="2311400"/>
          <p14:tracePt t="17877" x="4649788" y="2303463"/>
          <p14:tracePt t="17885" x="4614863" y="2303463"/>
          <p14:tracePt t="17893" x="4589463" y="2293938"/>
          <p14:tracePt t="17901" x="4564063" y="2293938"/>
          <p14:tracePt t="17909" x="4529138" y="2268538"/>
          <p14:tracePt t="17917" x="4519613" y="2260600"/>
          <p14:tracePt t="17926" x="4502150" y="2251075"/>
          <p14:tracePt t="17934" x="4459288" y="2233613"/>
          <p14:tracePt t="17951" x="4414838" y="2208213"/>
          <p14:tracePt t="17957" x="4371975" y="2190750"/>
          <p14:tracePt t="17969" x="4337050" y="2163763"/>
          <p14:tracePt t="17974" x="4284663" y="2163763"/>
          <p14:tracePt t="17984" x="4222750" y="2138363"/>
          <p14:tracePt t="17989" x="4179888" y="2138363"/>
          <p14:tracePt t="18000" x="4117975" y="2103438"/>
          <p14:tracePt t="18005" x="4075113" y="2093913"/>
          <p14:tracePt t="18014" x="4030663" y="2093913"/>
          <p14:tracePt t="18021" x="4022725" y="2085975"/>
          <p14:tracePt t="18030" x="3987800" y="2085975"/>
          <p14:tracePt t="18037" x="3960813" y="2076450"/>
          <p14:tracePt t="18045" x="3952875" y="2076450"/>
          <p14:tracePt t="18053" x="3935413" y="2076450"/>
          <p14:tracePt t="18069" x="3908425" y="2051050"/>
          <p14:tracePt t="18093" x="3900488" y="2051050"/>
          <p14:tracePt t="18109" x="3873500" y="2051050"/>
          <p14:tracePt t="18117" x="3865563" y="2051050"/>
          <p14:tracePt t="18125" x="3856038" y="2051050"/>
          <p14:tracePt t="18134" x="3848100" y="2051050"/>
          <p14:tracePt t="18141" x="3821113" y="2051050"/>
          <p14:tracePt t="18167" x="3803650" y="2058988"/>
          <p14:tracePt t="18183" x="3778250" y="2068513"/>
          <p14:tracePt t="18200" x="3768725" y="2068513"/>
          <p14:tracePt t="18221" x="3760788" y="2076450"/>
          <p14:tracePt t="18310" x="3743325" y="2085975"/>
          <p14:tracePt t="18325" x="3743325" y="2103438"/>
          <p14:tracePt t="18333" x="3733800" y="2120900"/>
          <p14:tracePt t="18350" x="3725863" y="2155825"/>
          <p14:tracePt t="18357" x="3716338" y="2173288"/>
          <p14:tracePt t="18367" x="3698875" y="2190750"/>
          <p14:tracePt t="18374" x="3690938" y="2208213"/>
          <p14:tracePt t="18383" x="3681413" y="2233613"/>
          <p14:tracePt t="18389" x="3673475" y="2251075"/>
          <p14:tracePt t="18400" x="3646488" y="2286000"/>
          <p14:tracePt t="18405" x="3638550" y="2293938"/>
          <p14:tracePt t="18413" x="3638550" y="2303463"/>
          <p14:tracePt t="18422" x="3638550" y="2320925"/>
          <p14:tracePt t="18437" x="3629025" y="2338388"/>
          <p14:tracePt t="18469" x="3629025" y="2363788"/>
          <p14:tracePt t="18477" x="3629025" y="2373313"/>
          <p14:tracePt t="18485" x="3629025" y="2381250"/>
          <p14:tracePt t="18493" x="3638550" y="2390775"/>
          <p14:tracePt t="18526" x="3656013" y="2408238"/>
          <p14:tracePt t="18533" x="3656013" y="2416175"/>
          <p14:tracePt t="18566" x="3663950" y="2425700"/>
          <p14:tracePt t="18733" x="3663950" y="2433638"/>
          <p14:tracePt t="18749" x="3663950" y="2451100"/>
          <p14:tracePt t="18757" x="3663950" y="2468563"/>
          <p14:tracePt t="18766" x="3663950" y="2478088"/>
          <p14:tracePt t="18773" x="3663950" y="2495550"/>
          <p14:tracePt t="18784" x="3663950" y="2513013"/>
          <p14:tracePt t="18789" x="3663950" y="2538413"/>
          <p14:tracePt t="18799" x="3673475" y="2547938"/>
          <p14:tracePt t="18805" x="3698875" y="2565400"/>
          <p14:tracePt t="18821" x="3698875" y="2582863"/>
          <p14:tracePt t="18838" x="3708400" y="2590800"/>
          <p14:tracePt t="18870" x="3708400" y="2600325"/>
          <p14:tracePt t="19358" x="3708400" y="2635250"/>
          <p14:tracePt t="19366" x="3716338" y="2652713"/>
          <p14:tracePt t="19398" x="3716338" y="2670175"/>
          <p14:tracePt t="19445" x="3725863" y="2687638"/>
          <p14:tracePt t="19470" x="3751263" y="2713038"/>
          <p14:tracePt t="19485" x="3768725" y="2713038"/>
          <p14:tracePt t="19494" x="3803650" y="2713038"/>
          <p14:tracePt t="19501" x="3848100" y="2722563"/>
          <p14:tracePt t="19509" x="3873500" y="2730500"/>
          <p14:tracePt t="19518" x="3900488" y="2730500"/>
          <p14:tracePt t="19822" x="3917950" y="2730500"/>
          <p14:tracePt t="19830" x="3925888" y="2730500"/>
          <p14:tracePt t="19838" x="3970338" y="2730500"/>
          <p14:tracePt t="19846" x="3987800" y="2687638"/>
          <p14:tracePt t="19853" x="4005263" y="2643188"/>
          <p14:tracePt t="19861" x="4030663" y="2600325"/>
          <p14:tracePt t="19869" x="4048125" y="2573338"/>
          <p14:tracePt t="19877" x="4057650" y="2538413"/>
          <p14:tracePt t="19885" x="4075113" y="2513013"/>
          <p14:tracePt t="19893" x="4092575" y="2486025"/>
          <p14:tracePt t="19901" x="4092575" y="2468563"/>
          <p14:tracePt t="19917" x="4092575" y="2443163"/>
          <p14:tracePt t="20045" x="4117975" y="2433638"/>
          <p14:tracePt t="20053" x="4144963" y="2433638"/>
          <p14:tracePt t="20061" x="4187825" y="2425700"/>
          <p14:tracePt t="20069" x="4222750" y="2398713"/>
          <p14:tracePt t="20077" x="4249738" y="2390775"/>
          <p14:tracePt t="20085" x="4284663" y="2363788"/>
          <p14:tracePt t="20093" x="4310063" y="2346325"/>
          <p14:tracePt t="20101" x="4337050" y="2311400"/>
          <p14:tracePt t="20110" x="4362450" y="2293938"/>
          <p14:tracePt t="20118" x="4379913" y="2268538"/>
          <p14:tracePt t="20125" x="4379913" y="2225675"/>
          <p14:tracePt t="20133" x="4406900" y="2208213"/>
          <p14:tracePt t="20141" x="4414838" y="2181225"/>
          <p14:tracePt t="20150" x="4414838" y="2173288"/>
          <p14:tracePt t="20157" x="4414838" y="2163763"/>
          <p14:tracePt t="20167" x="4414838" y="2146300"/>
          <p14:tracePt t="20253" x="4414838" y="2138363"/>
          <p14:tracePt t="20334" x="4424363" y="2128838"/>
          <p14:tracePt t="20341" x="4441825" y="2120900"/>
          <p14:tracePt t="20357" x="4459288" y="2093913"/>
          <p14:tracePt t="20373" x="4484688" y="2085975"/>
          <p14:tracePt t="20384" x="4502150" y="2085975"/>
          <p14:tracePt t="20389" x="4529138" y="2085975"/>
          <p14:tracePt t="20399" x="4554538" y="2085975"/>
          <p14:tracePt t="20405" x="4579938" y="2076450"/>
          <p14:tracePt t="20414" x="4589463" y="2076450"/>
          <p14:tracePt t="20421" x="4624388" y="2076450"/>
          <p14:tracePt t="20429" x="4659313" y="2051050"/>
          <p14:tracePt t="20437" x="4667250" y="2051050"/>
          <p14:tracePt t="20445" x="4702175" y="2051050"/>
          <p14:tracePt t="20453" x="4729163" y="2051050"/>
          <p14:tracePt t="20462" x="4746625" y="2051050"/>
          <p14:tracePt t="20469" x="4754563" y="2051050"/>
          <p14:tracePt t="20477" x="4789488" y="2051050"/>
          <p14:tracePt t="20485" x="4799013" y="2041525"/>
          <p14:tracePt t="20493" x="4806950" y="2041525"/>
          <p14:tracePt t="20503" x="4833938" y="2041525"/>
          <p14:tracePt t="20509" x="4841875" y="2041525"/>
          <p14:tracePt t="20517" x="4859338" y="2033588"/>
          <p14:tracePt t="20534" x="4886325" y="2033588"/>
          <p14:tracePt t="20541" x="4894263" y="2033588"/>
          <p14:tracePt t="20550" x="4903788" y="2033588"/>
          <p14:tracePt t="20557" x="4921250" y="2033588"/>
          <p14:tracePt t="20583" x="4938713" y="2033588"/>
          <p14:tracePt t="20589" x="4946650" y="2016125"/>
          <p14:tracePt t="20669" x="4964113" y="2024063"/>
          <p14:tracePt t="20678" x="4973638" y="2041525"/>
          <p14:tracePt t="20686" x="4973638" y="2068513"/>
          <p14:tracePt t="20693" x="4973638" y="2103438"/>
          <p14:tracePt t="20702" x="4981575" y="2146300"/>
          <p14:tracePt t="20709" x="5016500" y="2190750"/>
          <p14:tracePt t="20717" x="5016500" y="2216150"/>
          <p14:tracePt t="20725" x="5016500" y="2278063"/>
          <p14:tracePt t="20733" x="5016500" y="2320925"/>
          <p14:tracePt t="20742" x="5016500" y="2363788"/>
          <p14:tracePt t="20750" x="5016500" y="2390775"/>
          <p14:tracePt t="20757" x="5016500" y="2425700"/>
          <p14:tracePt t="20768" x="5016500" y="2451100"/>
          <p14:tracePt t="20775" x="5016500" y="2495550"/>
          <p14:tracePt t="20785" x="4991100" y="2538413"/>
          <p14:tracePt t="20790" x="4964113" y="2555875"/>
          <p14:tracePt t="20805" x="4938713" y="2582863"/>
          <p14:tracePt t="20807" x="4911725" y="2600325"/>
          <p14:tracePt t="20817" x="4876800" y="2625725"/>
          <p14:tracePt t="20825" x="4824413" y="2643188"/>
          <p14:tracePt t="20830" x="4789488" y="2670175"/>
          <p14:tracePt t="20839" x="4772025" y="2678113"/>
          <p14:tracePt t="20846" x="4729163" y="2713038"/>
          <p14:tracePt t="20855" x="4694238" y="2722563"/>
          <p14:tracePt t="20861" x="4641850" y="2730500"/>
          <p14:tracePt t="20870" x="4606925" y="2757488"/>
          <p14:tracePt t="20878" x="4564063" y="2765425"/>
          <p14:tracePt t="20885" x="4511675" y="2774950"/>
          <p14:tracePt t="20893" x="4432300" y="2782888"/>
          <p14:tracePt t="20902" x="4354513" y="2782888"/>
          <p14:tracePt t="20910" x="4292600" y="2782888"/>
          <p14:tracePt t="20917" x="4205288" y="2782888"/>
          <p14:tracePt t="20925" x="4127500" y="2782888"/>
          <p14:tracePt t="20933" x="4065588" y="2747963"/>
          <p14:tracePt t="20941" x="3987800" y="2695575"/>
          <p14:tracePt t="20950" x="3935413" y="2652713"/>
          <p14:tracePt t="20957" x="3890963" y="2608263"/>
          <p14:tracePt t="20967" x="3848100" y="2565400"/>
          <p14:tracePt t="20973" x="3813175" y="2513013"/>
          <p14:tracePt t="20983" x="3803650" y="2468563"/>
          <p14:tracePt t="20989" x="3778250" y="2408238"/>
          <p14:tracePt t="21000" x="3760788" y="2355850"/>
          <p14:tracePt t="21005" x="3743325" y="2293938"/>
          <p14:tracePt t="21017" x="3733800" y="2225675"/>
          <p14:tracePt t="21021" x="3733800" y="2163763"/>
          <p14:tracePt t="21030" x="3725863" y="2103438"/>
          <p14:tracePt t="21038" x="3698875" y="2041525"/>
          <p14:tracePt t="21045" x="3698875" y="1946275"/>
          <p14:tracePt t="21053" x="3698875" y="1866900"/>
          <p14:tracePt t="21061" x="3698875" y="1789113"/>
          <p14:tracePt t="21069" x="3698875" y="1701800"/>
          <p14:tracePt t="21077" x="3698875" y="1604963"/>
          <p14:tracePt t="21085" x="3698875" y="1527175"/>
          <p14:tracePt t="21093" x="3698875" y="1439863"/>
          <p14:tracePt t="21101" x="3698875" y="1377950"/>
          <p14:tracePt t="21109" x="3698875" y="1300163"/>
          <p14:tracePt t="21118" x="3698875" y="1230313"/>
          <p14:tracePt t="21125" x="3698875" y="1185863"/>
          <p14:tracePt t="21133" x="3698875" y="1160463"/>
          <p14:tracePt t="21151" x="3698875" y="1117600"/>
          <p14:tracePt t="21166" x="3698875" y="1100138"/>
          <p14:tracePt t="21237" x="3716338" y="1143000"/>
          <p14:tracePt t="21245" x="3760788" y="1195388"/>
          <p14:tracePt t="21253" x="3803650" y="1247775"/>
          <p14:tracePt t="21260" x="3856038" y="1300163"/>
          <p14:tracePt t="21270" x="3890963" y="1343025"/>
          <p14:tracePt t="21277" x="3943350" y="1404938"/>
          <p14:tracePt t="21285" x="4005263" y="1457325"/>
          <p14:tracePt t="21293" x="4030663" y="1492250"/>
          <p14:tracePt t="21301" x="4092575" y="1535113"/>
          <p14:tracePt t="21309" x="4187825" y="1562100"/>
          <p14:tracePt t="21317" x="4249738" y="1579563"/>
          <p14:tracePt t="21325" x="4319588" y="1587500"/>
          <p14:tracePt t="21333" x="4371975" y="1587500"/>
          <p14:tracePt t="21341" x="4449763" y="1587500"/>
          <p14:tracePt t="21348" x="4511675" y="1587500"/>
          <p14:tracePt t="21357" x="4554538" y="1587500"/>
          <p14:tracePt t="21364" x="4589463" y="1579563"/>
          <p14:tracePt t="21372" x="4624388" y="1552575"/>
          <p14:tracePt t="21381" x="4641850" y="1527175"/>
          <p14:tracePt t="21389" x="4659313" y="1509713"/>
          <p14:tracePt t="21398" x="4684713" y="1474788"/>
          <p14:tracePt t="21405" x="4702175" y="1447800"/>
          <p14:tracePt t="21417" x="4702175" y="1430338"/>
          <p14:tracePt t="21421" x="4711700" y="1395413"/>
          <p14:tracePt t="21429" x="4711700" y="1387475"/>
          <p14:tracePt t="21437" x="4711700" y="1352550"/>
          <p14:tracePt t="21445" x="4729163" y="1335088"/>
          <p14:tracePt t="21453" x="4746625" y="1317625"/>
          <p14:tracePt t="21461" x="4754563" y="1308100"/>
          <p14:tracePt t="21477" x="4764088" y="1300163"/>
          <p14:tracePt t="21998" x="4806950" y="1290638"/>
          <p14:tracePt t="22005" x="4886325" y="1265238"/>
          <p14:tracePt t="22016" x="4964113" y="1203325"/>
          <p14:tracePt t="22021" x="5026025" y="1143000"/>
          <p14:tracePt t="22029" x="5103813" y="1090613"/>
          <p14:tracePt t="22037" x="5183188" y="1012825"/>
          <p14:tracePt t="22046" x="5226050" y="968375"/>
          <p14:tracePt t="22053" x="5243513" y="915988"/>
          <p14:tracePt t="22061" x="5287963" y="855663"/>
          <p14:tracePt t="22069" x="5287963" y="811213"/>
          <p14:tracePt t="22077" x="5287963" y="741363"/>
          <p14:tracePt t="22085" x="5287963" y="688975"/>
          <p14:tracePt t="22093" x="5287963" y="619125"/>
          <p14:tracePt t="22101" x="5270500" y="558800"/>
          <p14:tracePt t="22109" x="5253038" y="506413"/>
          <p14:tracePt t="22117" x="5218113" y="444500"/>
          <p14:tracePt t="22125" x="5200650" y="392113"/>
          <p14:tracePt t="22134" x="5156200" y="339725"/>
          <p14:tracePt t="22142" x="5113338" y="296863"/>
          <p14:tracePt t="22150" x="5068888" y="261938"/>
          <p14:tracePt t="22157" x="5008563" y="217488"/>
          <p14:tracePt t="22166" x="4981575" y="217488"/>
          <p14:tracePt t="22173" x="4921250" y="174625"/>
          <p14:tracePt t="22183" x="4876800" y="165100"/>
          <p14:tracePt t="22189" x="4806950" y="139700"/>
          <p14:tracePt t="22199" x="4737100" y="139700"/>
          <p14:tracePt t="22205" x="4676775" y="139700"/>
          <p14:tracePt t="22217" x="4597400" y="139700"/>
          <p14:tracePt t="22221" x="4519613" y="139700"/>
          <p14:tracePt t="22233" x="4459288" y="139700"/>
          <p14:tracePt t="22237" x="4397375" y="139700"/>
          <p14:tracePt t="22246" x="4337050" y="139700"/>
          <p14:tracePt t="22253" x="4284663" y="147638"/>
          <p14:tracePt t="22261" x="4249738" y="157163"/>
          <p14:tracePt t="22269" x="4205288" y="165100"/>
          <p14:tracePt t="22277" x="4170363" y="200025"/>
          <p14:tracePt t="22285" x="4135438" y="209550"/>
          <p14:tracePt t="22293" x="4117975" y="227013"/>
          <p14:tracePt t="22301" x="4110038" y="244475"/>
          <p14:tracePt t="22309" x="4092575" y="252413"/>
          <p14:tracePt t="22325" x="4083050" y="269875"/>
          <p14:tracePt t="22341" x="4075113" y="279400"/>
          <p14:tracePt t="22350" x="4075113" y="287338"/>
          <p14:tracePt t="22445" x="4065588" y="296863"/>
          <p14:tracePt t="22461" x="4022725" y="296863"/>
          <p14:tracePt t="22469" x="4005263" y="287338"/>
          <p14:tracePt t="22477" x="3952875" y="252413"/>
          <p14:tracePt t="22485" x="3935413" y="252413"/>
          <p14:tracePt t="22493" x="3900488" y="244475"/>
          <p14:tracePt t="22501" x="3873500" y="244475"/>
          <p14:tracePt t="22509" x="3856038" y="244475"/>
          <p14:tracePt t="22517" x="3821113" y="244475"/>
          <p14:tracePt t="22525" x="3803650" y="244475"/>
          <p14:tracePt t="22533" x="3778250" y="244475"/>
          <p14:tracePt t="22542" x="3760788" y="244475"/>
          <p14:tracePt t="22549" x="3733800" y="252413"/>
          <p14:tracePt t="22557" x="3733800" y="296863"/>
          <p14:tracePt t="22566" x="3733800" y="339725"/>
          <p14:tracePt t="22573" x="3733800" y="401638"/>
          <p14:tracePt t="22583" x="3733800" y="419100"/>
          <p14:tracePt t="22589" x="3760788" y="461963"/>
          <p14:tracePt t="22599" x="3795713" y="496888"/>
          <p14:tracePt t="22605" x="3803650" y="496888"/>
          <p14:tracePt t="22616" x="3873500" y="514350"/>
          <p14:tracePt t="22621" x="3917950" y="514350"/>
          <p14:tracePt t="22632" x="3970338" y="514350"/>
          <p14:tracePt t="22637" x="4013200" y="514350"/>
          <p14:tracePt t="22646" x="4065588" y="514350"/>
          <p14:tracePt t="22653" x="4100513" y="488950"/>
          <p14:tracePt t="22662" x="4135438" y="444500"/>
          <p14:tracePt t="22669" x="4144963" y="419100"/>
          <p14:tracePt t="22677" x="4152900" y="384175"/>
          <p14:tracePt t="22685" x="4152900" y="349250"/>
          <p14:tracePt t="22693" x="4152900" y="314325"/>
          <p14:tracePt t="22701" x="4152900" y="304800"/>
          <p14:tracePt t="22709" x="4152900" y="296863"/>
          <p14:tracePt t="22717" x="4152900" y="287338"/>
          <p14:tracePt t="22725" x="4152900" y="252413"/>
          <p14:tracePt t="22790" x="4152900" y="244475"/>
          <p14:tracePt t="22830" x="4135438" y="244475"/>
          <p14:tracePt t="22837" x="4127500" y="244475"/>
          <p14:tracePt t="23045" x="4092575" y="244475"/>
          <p14:tracePt t="23053" x="4083050" y="244475"/>
          <p14:tracePt t="23062" x="4065588" y="227013"/>
          <p14:tracePt t="23070" x="4040188" y="217488"/>
          <p14:tracePt t="23077" x="4030663" y="217488"/>
          <p14:tracePt t="23085" x="4022725" y="217488"/>
          <p14:tracePt t="23093" x="4005263" y="217488"/>
          <p14:tracePt t="23101" x="3995738" y="217488"/>
          <p14:tracePt t="23109" x="3987800" y="217488"/>
          <p14:tracePt t="23125" x="3978275" y="217488"/>
          <p14:tracePt t="23149" x="3960813" y="217488"/>
          <p14:tracePt t="23157" x="3952875" y="227013"/>
          <p14:tracePt t="23166" x="3943350" y="234950"/>
          <p14:tracePt t="24781" x="3943350" y="252413"/>
          <p14:tracePt t="24789" x="3943350" y="269875"/>
          <p14:tracePt t="24799" x="3970338" y="287338"/>
          <p14:tracePt t="24815" x="3978275" y="296863"/>
          <p14:tracePt t="24821" x="3987800" y="314325"/>
          <p14:tracePt t="24837" x="4013200" y="314325"/>
          <p14:tracePt t="24846" x="4022725" y="314325"/>
          <p14:tracePt t="24853" x="4048125" y="314325"/>
          <p14:tracePt t="24862" x="4065588" y="314325"/>
          <p14:tracePt t="24869" x="4075113" y="314325"/>
          <p14:tracePt t="24885" x="4092575" y="314325"/>
          <p14:tracePt t="24901" x="4100513" y="314325"/>
          <p14:tracePt t="24909" x="4110038" y="304800"/>
          <p14:tracePt t="24933" x="4110038" y="296863"/>
          <p14:tracePt t="24949" x="4110038" y="287338"/>
          <p14:tracePt t="24982" x="4110038" y="269875"/>
          <p14:tracePt t="24990" x="4110038" y="261938"/>
          <p14:tracePt t="25005" x="4110038" y="252413"/>
          <p14:tracePt t="25014" x="4092575" y="252413"/>
          <p14:tracePt t="25021" x="4083050" y="252413"/>
          <p14:tracePt t="25037" x="4065588" y="252413"/>
          <p14:tracePt t="25048" x="4048125" y="269875"/>
          <p14:tracePt t="25062" x="4048125" y="287338"/>
          <p14:tracePt t="25069" x="4030663" y="314325"/>
          <p14:tracePt t="25573" x="4030663" y="322263"/>
          <p14:tracePt t="25589" x="4057650" y="304800"/>
          <p14:tracePt t="25605" x="4057650" y="287338"/>
          <p14:tracePt t="25630" x="4057650" y="261938"/>
          <p14:tracePt t="25637" x="4048125" y="244475"/>
          <p14:tracePt t="25647" x="4040188" y="244475"/>
          <p14:tracePt t="25653" x="4022725" y="244475"/>
          <p14:tracePt t="25661" x="3978275" y="244475"/>
          <p14:tracePt t="25669" x="3908425" y="244475"/>
          <p14:tracePt t="25677" x="3856038" y="279400"/>
          <p14:tracePt t="25685" x="3803650" y="339725"/>
          <p14:tracePt t="25693" x="3760788" y="419100"/>
          <p14:tracePt t="25701" x="3725863" y="541338"/>
          <p14:tracePt t="25709" x="3690938" y="688975"/>
          <p14:tracePt t="25717" x="3681413" y="855663"/>
          <p14:tracePt t="25725" x="3681413" y="1055688"/>
          <p14:tracePt t="25733" x="3681413" y="1335088"/>
          <p14:tracePt t="25741" x="3681413" y="1604963"/>
          <p14:tracePt t="25750" x="3708400" y="1911350"/>
          <p14:tracePt t="25757" x="3760788" y="2233613"/>
          <p14:tracePt t="25765" x="3760788" y="2547938"/>
          <p14:tracePt t="25773" x="3768725" y="2870200"/>
          <p14:tracePt t="25782" x="3768725" y="3159125"/>
          <p14:tracePt t="25789" x="3768725" y="3436938"/>
          <p14:tracePt t="25799" x="3768725" y="3733800"/>
          <p14:tracePt t="25805" x="3786188" y="3960813"/>
          <p14:tracePt t="25815" x="3813175" y="4152900"/>
          <p14:tracePt t="25821" x="3838575" y="4292600"/>
          <p14:tracePt t="25832" x="3925888" y="4467225"/>
          <p14:tracePt t="25837" x="4005263" y="4649788"/>
          <p14:tracePt t="25845" x="4092575" y="4789488"/>
          <p14:tracePt t="25853" x="4152900" y="4894263"/>
          <p14:tracePt t="25862" x="4232275" y="4991100"/>
          <p14:tracePt t="25869" x="4284663" y="5051425"/>
          <p14:tracePt t="25877" x="4310063" y="5095875"/>
          <p14:tracePt t="25886" x="4362450" y="5156200"/>
          <p14:tracePt t="25893" x="4397375" y="5208588"/>
          <p14:tracePt t="25901" x="4424363" y="5243513"/>
          <p14:tracePt t="25909" x="4441825" y="5270500"/>
          <p14:tracePt t="25917" x="4441825" y="5305425"/>
          <p14:tracePt t="25933" x="4441825" y="5330825"/>
          <p14:tracePt t="25934" x="4441825" y="5357813"/>
          <p14:tracePt t="25941" x="4441825" y="5383213"/>
          <p14:tracePt t="25949" x="4441825" y="5418138"/>
          <p14:tracePt t="25957" x="4441825" y="5445125"/>
          <p14:tracePt t="25965" x="4397375" y="5505450"/>
          <p14:tracePt t="25973" x="4344988" y="5549900"/>
          <p14:tracePt t="25983" x="4267200" y="5602288"/>
          <p14:tracePt t="25989" x="4179888" y="5654675"/>
          <p14:tracePt t="25998" x="4065588" y="5732463"/>
          <p14:tracePt t="26005" x="3960813" y="5827713"/>
          <p14:tracePt t="26015" x="3865563" y="5924550"/>
          <p14:tracePt t="26021" x="3803650" y="6037263"/>
          <p14:tracePt t="26032" x="3760788" y="6142038"/>
          <p14:tracePt t="26037" x="3743325" y="6256338"/>
          <p14:tracePt t="26048" x="3743325" y="6351588"/>
          <p14:tracePt t="26053" x="3743325" y="6421438"/>
          <p14:tracePt t="26062" x="3760788" y="6518275"/>
          <p14:tracePt t="26070" x="3838575" y="6605588"/>
          <p14:tracePt t="26078" x="3890963" y="6665913"/>
          <p14:tracePt t="26085" x="3960813" y="6735763"/>
          <p14:tracePt t="26094" x="4030663" y="6753225"/>
          <p14:tracePt t="26101" x="4057650" y="6780213"/>
          <p14:tracePt t="26109" x="4117975" y="6788150"/>
          <p14:tracePt t="26117" x="4162425" y="6788150"/>
          <p14:tracePt t="26125" x="4205288" y="6788150"/>
          <p14:tracePt t="26133" x="4249738" y="6753225"/>
          <p14:tracePt t="26141" x="4284663" y="6710363"/>
          <p14:tracePt t="26149" x="4310063" y="6665913"/>
          <p14:tracePt t="26158" x="4319588" y="6613525"/>
          <p14:tracePt t="26165" x="4319588" y="6535738"/>
          <p14:tracePt t="26173" x="4319588" y="6483350"/>
          <p14:tracePt t="26181" x="4319588" y="6403975"/>
          <p14:tracePt t="26189" x="4319588" y="6334125"/>
          <p14:tracePt t="26199" x="4302125" y="6246813"/>
          <p14:tracePt t="26206" x="4267200" y="6194425"/>
          <p14:tracePt t="26215" x="4222750" y="6134100"/>
          <p14:tracePt t="26221" x="4170363" y="6072188"/>
          <p14:tracePt t="26232" x="4127500" y="6029325"/>
          <p14:tracePt t="26237" x="4083050" y="6019800"/>
          <p14:tracePt t="26248" x="4030663" y="6011863"/>
          <p14:tracePt t="26254" x="4022725" y="6011863"/>
          <p14:tracePt t="26262" x="3960813" y="6011863"/>
          <p14:tracePt t="26270" x="3890963" y="6011863"/>
          <p14:tracePt t="26277" x="3830638" y="6037263"/>
          <p14:tracePt t="26285" x="3778250" y="6089650"/>
          <p14:tracePt t="26293" x="3743325" y="6134100"/>
          <p14:tracePt t="26302" x="3725863" y="6211888"/>
          <p14:tracePt t="26309" x="3698875" y="6299200"/>
          <p14:tracePt t="26317" x="3698875" y="6386513"/>
          <p14:tracePt t="26325" x="3698875" y="6465888"/>
          <p14:tracePt t="26333" x="3708400" y="6518275"/>
          <p14:tracePt t="26341" x="3725863" y="6553200"/>
          <p14:tracePt t="26349" x="3760788" y="6570663"/>
          <p14:tracePt t="26357" x="3803650" y="6596063"/>
          <p14:tracePt t="26366" x="3813175" y="6596063"/>
          <p14:tracePt t="26373" x="3856038" y="6596063"/>
          <p14:tracePt t="26382" x="3900488" y="6570663"/>
          <p14:tracePt t="26389" x="3960813" y="6508750"/>
          <p14:tracePt t="26398" x="4005263" y="6456363"/>
          <p14:tracePt t="26405" x="4048125" y="6396038"/>
          <p14:tracePt t="26415" x="4092575" y="6308725"/>
          <p14:tracePt t="26421" x="4110038" y="6229350"/>
          <p14:tracePt t="26432" x="4110038" y="6134100"/>
          <p14:tracePt t="26437" x="4110038" y="6064250"/>
          <p14:tracePt t="26448" x="4110038" y="6011863"/>
          <p14:tracePt t="26453" x="4110038" y="5959475"/>
          <p14:tracePt t="26461" x="4083050" y="5897563"/>
          <p14:tracePt t="26469" x="4048125" y="5845175"/>
          <p14:tracePt t="26477" x="4005263" y="5792788"/>
          <p14:tracePt t="26485" x="3960813" y="5767388"/>
          <p14:tracePt t="26494" x="3917950" y="5749925"/>
          <p14:tracePt t="26501" x="3873500" y="5740400"/>
          <p14:tracePt t="26509" x="3848100" y="5740400"/>
          <p14:tracePt t="26517" x="3803650" y="5740400"/>
          <p14:tracePt t="26525" x="3760788" y="5740400"/>
          <p14:tracePt t="26533" x="3698875" y="5740400"/>
          <p14:tracePt t="26541" x="3673475" y="5775325"/>
          <p14:tracePt t="26549" x="3629025" y="5872163"/>
          <p14:tracePt t="26557" x="3611563" y="5959475"/>
          <p14:tracePt t="26566" x="3611563" y="6046788"/>
          <p14:tracePt t="26573" x="3611563" y="6142038"/>
          <p14:tracePt t="26581" x="3611563" y="6203950"/>
          <p14:tracePt t="26589" x="3621088" y="6264275"/>
          <p14:tracePt t="26598" x="3656013" y="6308725"/>
          <p14:tracePt t="26605" x="3673475" y="6343650"/>
          <p14:tracePt t="26614" x="3698875" y="6361113"/>
          <p14:tracePt t="26621" x="3716338" y="6361113"/>
          <p14:tracePt t="26632" x="3760788" y="6361113"/>
          <p14:tracePt t="26637" x="3803650" y="6361113"/>
          <p14:tracePt t="26648" x="3873500" y="6351588"/>
          <p14:tracePt t="26653" x="3935413" y="6291263"/>
          <p14:tracePt t="26661" x="3987800" y="6238875"/>
          <p14:tracePt t="26669" x="4048125" y="6142038"/>
          <p14:tracePt t="26677" x="4075113" y="6072188"/>
          <p14:tracePt t="26685" x="4135438" y="6002338"/>
          <p14:tracePt t="26693" x="4144963" y="5932488"/>
          <p14:tracePt t="26702" x="4152900" y="5872163"/>
          <p14:tracePt t="26709" x="4152900" y="5802313"/>
          <p14:tracePt t="26717" x="4152900" y="5749925"/>
          <p14:tracePt t="26725" x="4152900" y="5697538"/>
          <p14:tracePt t="26733" x="4127500" y="5654675"/>
          <p14:tracePt t="26741" x="4110038" y="5610225"/>
          <p14:tracePt t="26749" x="4075113" y="5575300"/>
          <p14:tracePt t="26757" x="4065588" y="5567363"/>
          <p14:tracePt t="26766" x="4022725" y="5532438"/>
          <p14:tracePt t="26773" x="3987800" y="5532438"/>
          <p14:tracePt t="26781" x="3952875" y="5532438"/>
          <p14:tracePt t="26790" x="3917950" y="5532438"/>
          <p14:tracePt t="26798" x="3908425" y="5532438"/>
          <p14:tracePt t="26805" x="3865563" y="5549900"/>
          <p14:tracePt t="26815" x="3865563" y="5610225"/>
          <p14:tracePt t="26821" x="3865563" y="5689600"/>
          <p14:tracePt t="26831" x="3865563" y="5767388"/>
          <p14:tracePt t="26837" x="3865563" y="5819775"/>
          <p14:tracePt t="26848" x="3890963" y="5872163"/>
          <p14:tracePt t="26853" x="3925888" y="5915025"/>
          <p14:tracePt t="26862" x="3935413" y="5942013"/>
          <p14:tracePt t="26870" x="3970338" y="5967413"/>
          <p14:tracePt t="26886" x="3987800" y="5967413"/>
          <p14:tracePt t="26893" x="4022725" y="5967413"/>
          <p14:tracePt t="26902" x="4030663" y="5967413"/>
          <p14:tracePt t="26909" x="4092575" y="5924550"/>
          <p14:tracePt t="26917" x="4110038" y="5854700"/>
          <p14:tracePt t="26925" x="4144963" y="5767388"/>
          <p14:tracePt t="26934" x="4162425" y="5680075"/>
          <p14:tracePt t="26947" x="4162425" y="5584825"/>
          <p14:tracePt t="26949" x="4187825" y="5487988"/>
          <p14:tracePt t="26957" x="4197350" y="5392738"/>
          <p14:tracePt t="26966" x="4197350" y="5270500"/>
          <p14:tracePt t="26973" x="4197350" y="5156200"/>
          <p14:tracePt t="26981" x="4197350" y="5060950"/>
          <p14:tracePt t="26990" x="4197350" y="4964113"/>
          <p14:tracePt t="26998" x="4170363" y="4876800"/>
          <p14:tracePt t="27005" x="4135438" y="4806950"/>
          <p14:tracePt t="27015" x="4127500" y="4719638"/>
          <p14:tracePt t="27021" x="4117975" y="4659313"/>
          <p14:tracePt t="27031" x="4110038" y="4606925"/>
          <p14:tracePt t="27037" x="4110038" y="4537075"/>
          <p14:tracePt t="27048" x="4110038" y="4484688"/>
          <p14:tracePt t="27053" x="4110038" y="4441825"/>
          <p14:tracePt t="27062" x="4110038" y="4389438"/>
          <p14:tracePt t="27069" x="4110038" y="4344988"/>
          <p14:tracePt t="27077" x="4110038" y="4284663"/>
          <p14:tracePt t="27085" x="4110038" y="4240213"/>
          <p14:tracePt t="27093" x="4110038" y="4214813"/>
          <p14:tracePt t="27101" x="4110038" y="4170363"/>
          <p14:tracePt t="27109" x="4110038" y="4127500"/>
          <p14:tracePt t="27117" x="4110038" y="4083050"/>
          <p14:tracePt t="27125" x="4110038" y="4057650"/>
          <p14:tracePt t="27133" x="4110038" y="4022725"/>
          <p14:tracePt t="27142" x="4110038" y="4005263"/>
          <p14:tracePt t="27149" x="4110038" y="3995738"/>
          <p14:tracePt t="27157" x="4110038" y="3970338"/>
          <p14:tracePt t="27165" x="4110038" y="3960813"/>
          <p14:tracePt t="27246" x="4092575" y="3952875"/>
          <p14:tracePt t="27254" x="4075113" y="3952875"/>
          <p14:tracePt t="27265" x="4065588" y="3995738"/>
          <p14:tracePt t="27270" x="4030663" y="4075113"/>
          <p14:tracePt t="27278" x="4030663" y="4127500"/>
          <p14:tracePt t="27286" x="4022725" y="4214813"/>
          <p14:tracePt t="27301" x="4005263" y="4310063"/>
          <p14:tracePt t="27304" x="3995738" y="4414838"/>
          <p14:tracePt t="27310" x="3978275" y="4511675"/>
          <p14:tracePt t="27317" x="3978275" y="4614863"/>
          <p14:tracePt t="27325" x="3978275" y="4719638"/>
          <p14:tracePt t="27332" x="3978275" y="4816475"/>
          <p14:tracePt t="27340" x="3978275" y="4903788"/>
          <p14:tracePt t="27349" x="3978275" y="4999038"/>
          <p14:tracePt t="27357" x="3978275" y="5086350"/>
          <p14:tracePt t="27365" x="3978275" y="5173663"/>
          <p14:tracePt t="27373" x="3978275" y="5260975"/>
          <p14:tracePt t="27381" x="3978275" y="5340350"/>
          <p14:tracePt t="27389" x="3978275" y="5427663"/>
          <p14:tracePt t="27398" x="3978275" y="5505450"/>
          <p14:tracePt t="27405" x="3960813" y="5592763"/>
          <p14:tracePt t="27414" x="3952875" y="5662613"/>
          <p14:tracePt t="27421" x="3952875" y="5749925"/>
          <p14:tracePt t="27431" x="3943350" y="5827713"/>
          <p14:tracePt t="27437" x="3943350" y="5915025"/>
          <p14:tracePt t="27448" x="3943350" y="5984875"/>
          <p14:tracePt t="27453" x="3943350" y="6072188"/>
          <p14:tracePt t="27461" x="3943350" y="6159500"/>
          <p14:tracePt t="27469" x="3943350" y="6246813"/>
          <p14:tracePt t="27477" x="3943350" y="6316663"/>
          <p14:tracePt t="27485" x="3943350" y="6396038"/>
          <p14:tracePt t="27493" x="3943350" y="6465888"/>
          <p14:tracePt t="27501" x="3943350" y="6518275"/>
          <p14:tracePt t="27509" x="3943350" y="6570663"/>
          <p14:tracePt t="27517" x="3917950" y="6605588"/>
          <p14:tracePt t="27525" x="3908425" y="6640513"/>
          <p14:tracePt t="27541" x="3908425" y="6648450"/>
          <p14:tracePt t="27557" x="3900488" y="6657975"/>
          <p14:tracePt t="27597" x="3900488" y="6588125"/>
          <p14:tracePt t="27605" x="3865563" y="6526213"/>
          <p14:tracePt t="27613" x="3830638" y="6413500"/>
          <p14:tracePt t="27621" x="3803650" y="6308725"/>
          <p14:tracePt t="27631" x="3786188" y="6186488"/>
          <p14:tracePt t="27637" x="3778250" y="6099175"/>
          <p14:tracePt t="27648" x="3760788" y="5967413"/>
          <p14:tracePt t="27654" x="3733800" y="5845175"/>
          <p14:tracePt t="27664" x="3725863" y="5715000"/>
          <p14:tracePt t="27669" x="3725863" y="5592763"/>
          <p14:tracePt t="27678" x="3725863" y="5480050"/>
          <p14:tracePt t="27685" x="3725863" y="5365750"/>
          <p14:tracePt t="27693" x="3725863" y="5260975"/>
          <p14:tracePt t="27701" x="3725863" y="5138738"/>
          <p14:tracePt t="27710" x="3725863" y="5026025"/>
          <p14:tracePt t="27719" x="3725863" y="4911725"/>
          <p14:tracePt t="27725" x="3725863" y="4789488"/>
          <p14:tracePt t="27733" x="3725863" y="4676775"/>
          <p14:tracePt t="27742" x="3725863" y="4572000"/>
          <p14:tracePt t="27749" x="3725863" y="4459288"/>
          <p14:tracePt t="27757" x="3725863" y="4354513"/>
          <p14:tracePt t="27765" x="3725863" y="4267200"/>
          <p14:tracePt t="27773" x="3725863" y="4170363"/>
          <p14:tracePt t="27781" x="3725863" y="4083050"/>
          <p14:tracePt t="27789" x="3725863" y="4005263"/>
          <p14:tracePt t="27798" x="3725863" y="3995738"/>
          <p14:tracePt t="27805" x="3725863" y="3952875"/>
          <p14:tracePt t="27815" x="3743325" y="3890963"/>
          <p14:tracePt t="27821" x="3751263" y="3873500"/>
          <p14:tracePt t="27831" x="3760788" y="3848100"/>
          <p14:tracePt t="27837" x="3760788" y="3838575"/>
          <p14:tracePt t="27847" x="3768725" y="3821113"/>
          <p14:tracePt t="27910" x="3768725" y="3830638"/>
          <p14:tracePt t="27917" x="3803650" y="3900488"/>
          <p14:tracePt t="27925" x="3813175" y="3978275"/>
          <p14:tracePt t="27948" x="3873500" y="4222750"/>
          <p14:tracePt t="27950" x="3883025" y="4354513"/>
          <p14:tracePt t="27958" x="3883025" y="4502150"/>
          <p14:tracePt t="27965" x="3883025" y="4632325"/>
          <p14:tracePt t="27974" x="3883025" y="4781550"/>
          <p14:tracePt t="27983" x="3883025" y="4921250"/>
          <p14:tracePt t="27989" x="3883025" y="5051425"/>
          <p14:tracePt t="27998" x="3883025" y="5183188"/>
          <p14:tracePt t="28005" x="3883025" y="5313363"/>
          <p14:tracePt t="28014" x="3883025" y="5435600"/>
          <p14:tracePt t="28021" x="3883025" y="5549900"/>
          <p14:tracePt t="28031" x="3883025" y="5645150"/>
          <p14:tracePt t="28037" x="3883025" y="5749925"/>
          <p14:tracePt t="28048" x="3883025" y="5827713"/>
          <p14:tracePt t="28053" x="3883025" y="5924550"/>
          <p14:tracePt t="28065" x="3883025" y="6011863"/>
          <p14:tracePt t="28069" x="3883025" y="6081713"/>
          <p14:tracePt t="28078" x="3883025" y="6134100"/>
          <p14:tracePt t="28085" x="3883025" y="6186488"/>
          <p14:tracePt t="28093" x="3865563" y="6229350"/>
          <p14:tracePt t="28102" x="3856038" y="6264275"/>
          <p14:tracePt t="28110" x="3848100" y="6299200"/>
          <p14:tracePt t="28117" x="3848100" y="6308725"/>
          <p14:tracePt t="28125" x="3848100" y="6316663"/>
          <p14:tracePt t="28157" x="3830638" y="6334125"/>
          <p14:tracePt t="28165" x="3813175" y="6334125"/>
          <p14:tracePt t="28173" x="3803650" y="6326188"/>
          <p14:tracePt t="28182" x="3786188" y="6264275"/>
          <p14:tracePt t="28189" x="3786188" y="6186488"/>
          <p14:tracePt t="28198" x="3786188" y="6089650"/>
          <p14:tracePt t="28205" x="3786188" y="5967413"/>
          <p14:tracePt t="28214" x="3786188" y="5872163"/>
          <p14:tracePt t="28221" x="3803650" y="5740400"/>
          <p14:tracePt t="28231" x="3838575" y="5584825"/>
          <p14:tracePt t="28237" x="3873500" y="5462588"/>
          <p14:tracePt t="28248" x="3890963" y="5322888"/>
          <p14:tracePt t="28253" x="3935413" y="5173663"/>
          <p14:tracePt t="28262" x="3978275" y="5026025"/>
          <p14:tracePt t="28269" x="4005263" y="4868863"/>
          <p14:tracePt t="28277" x="4022725" y="4746625"/>
          <p14:tracePt t="28285" x="4030663" y="4606925"/>
          <p14:tracePt t="28294" x="4048125" y="4459288"/>
          <p14:tracePt t="28301" x="4048125" y="4354513"/>
          <p14:tracePt t="28309" x="4048125" y="4257675"/>
          <p14:tracePt t="28317" x="4048125" y="4170363"/>
          <p14:tracePt t="28325" x="4048125" y="4110038"/>
          <p14:tracePt t="28333" x="4048125" y="4065588"/>
          <p14:tracePt t="28341" x="4048125" y="4022725"/>
          <p14:tracePt t="28349" x="4048125" y="4013200"/>
          <p14:tracePt t="28413" x="4048125" y="4030663"/>
          <p14:tracePt t="28421" x="4048125" y="4117975"/>
          <p14:tracePt t="28430" x="4057650" y="4197350"/>
          <p14:tracePt t="28437" x="4075113" y="4310063"/>
          <p14:tracePt t="28448" x="4092575" y="4432300"/>
          <p14:tracePt t="28453" x="4092575" y="4554538"/>
          <p14:tracePt t="28462" x="4092575" y="4684713"/>
          <p14:tracePt t="28469" x="4092575" y="4833938"/>
          <p14:tracePt t="28478" x="4092575" y="4991100"/>
          <p14:tracePt t="28485" x="4092575" y="5121275"/>
          <p14:tracePt t="28493" x="4092575" y="5253038"/>
          <p14:tracePt t="28502" x="4092575" y="5375275"/>
          <p14:tracePt t="28510" x="4092575" y="5487988"/>
          <p14:tracePt t="28517" x="4092575" y="5592763"/>
          <p14:tracePt t="28525" x="4092575" y="5697538"/>
          <p14:tracePt t="28533" x="4092575" y="5784850"/>
          <p14:tracePt t="28542" x="4092575" y="5862638"/>
          <p14:tracePt t="28549" x="4092575" y="5942013"/>
          <p14:tracePt t="28557" x="4092575" y="5994400"/>
          <p14:tracePt t="28566" x="4092575" y="6046788"/>
          <p14:tracePt t="28574" x="4092575" y="6089650"/>
          <p14:tracePt t="28581" x="4092575" y="6124575"/>
          <p14:tracePt t="28589" x="4083050" y="6142038"/>
          <p14:tracePt t="28598" x="4083050" y="6159500"/>
          <p14:tracePt t="28614" x="4075113" y="6186488"/>
          <p14:tracePt t="28702" x="4065588" y="6186488"/>
          <p14:tracePt t="28733" x="4030663" y="6186488"/>
          <p14:tracePt t="28773" x="4030663" y="6176963"/>
          <p14:tracePt t="28781" x="4030663" y="6151563"/>
          <p14:tracePt t="28789" x="4022725" y="6142038"/>
          <p14:tracePt t="28797" x="4022725" y="6116638"/>
          <p14:tracePt t="28805" x="4022725" y="6089650"/>
          <p14:tracePt t="28814" x="4022725" y="6046788"/>
          <p14:tracePt t="28821" x="4022725" y="6011863"/>
          <p14:tracePt t="28831" x="4022725" y="5976938"/>
          <p14:tracePt t="28837" x="4022725" y="5959475"/>
          <p14:tracePt t="28847" x="4005263" y="5932488"/>
          <p14:tracePt t="34685" x="4048125" y="5915025"/>
          <p14:tracePt t="34695" x="4117975" y="5889625"/>
          <p14:tracePt t="34701" x="4187825" y="5854700"/>
          <p14:tracePt t="34709" x="4249738" y="5837238"/>
          <p14:tracePt t="34717" x="4319588" y="5792788"/>
          <p14:tracePt t="34726" x="4397375" y="5749925"/>
          <p14:tracePt t="34733" x="4449763" y="5707063"/>
          <p14:tracePt t="34742" x="4511675" y="5672138"/>
          <p14:tracePt t="34751" x="4572000" y="5619750"/>
          <p14:tracePt t="34757" x="4614863" y="5575300"/>
          <p14:tracePt t="34765" x="4659313" y="5532438"/>
          <p14:tracePt t="34773" x="4702175" y="5487988"/>
          <p14:tracePt t="34781" x="4746625" y="5445125"/>
          <p14:tracePt t="34789" x="4764088" y="5392738"/>
          <p14:tracePt t="34798" x="4841875" y="5313363"/>
          <p14:tracePt t="34805" x="4921250" y="5243513"/>
          <p14:tracePt t="34813" x="4973638" y="5173663"/>
          <p14:tracePt t="34821" x="5008563" y="5095875"/>
          <p14:tracePt t="34829" x="5068888" y="4999038"/>
          <p14:tracePt t="34837" x="5138738" y="4911725"/>
          <p14:tracePt t="34847" x="5191125" y="4789488"/>
          <p14:tracePt t="34853" x="5278438" y="4649788"/>
          <p14:tracePt t="34863" x="5330825" y="4529138"/>
          <p14:tracePt t="34869" x="5400675" y="4397375"/>
          <p14:tracePt t="34879" x="5445125" y="4275138"/>
          <p14:tracePt t="34885" x="5453063" y="4214813"/>
          <p14:tracePt t="34896" x="5470525" y="4127500"/>
          <p14:tracePt t="34901" x="5505450" y="4057650"/>
          <p14:tracePt t="34913" x="5505450" y="3970338"/>
          <p14:tracePt t="34917" x="5505450" y="3890963"/>
          <p14:tracePt t="34925" x="5505450" y="3803650"/>
          <p14:tracePt t="34947" x="5445125" y="3646488"/>
          <p14:tracePt t="34949" x="5400675" y="3568700"/>
          <p14:tracePt t="34957" x="5357813" y="3489325"/>
          <p14:tracePt t="34966" x="5313363" y="3403600"/>
          <p14:tracePt t="34974" x="5253038" y="3324225"/>
          <p14:tracePt t="34982" x="5200650" y="3254375"/>
          <p14:tracePt t="34989" x="5138738" y="3176588"/>
          <p14:tracePt t="34998" x="5095875" y="3097213"/>
          <p14:tracePt t="35005" x="5051425" y="3054350"/>
          <p14:tracePt t="35014" x="5008563" y="3001963"/>
          <p14:tracePt t="35021" x="4981575" y="2967038"/>
          <p14:tracePt t="35030" x="4921250" y="2914650"/>
          <p14:tracePt t="35037" x="4903788" y="2905125"/>
          <p14:tracePt t="35046" x="4876800" y="2887663"/>
          <p14:tracePt t="35053" x="4806950" y="2862263"/>
          <p14:tracePt t="35063" x="4737100" y="2844800"/>
          <p14:tracePt t="35069" x="4676775" y="2844800"/>
          <p14:tracePt t="35079" x="4589463" y="2835275"/>
          <p14:tracePt t="35085" x="4502150" y="2835275"/>
          <p14:tracePt t="35097" x="4397375" y="2835275"/>
          <p14:tracePt t="35101" x="4302125" y="2835275"/>
          <p14:tracePt t="35110" x="4240213" y="2835275"/>
          <p14:tracePt t="35117" x="4162425" y="2852738"/>
          <p14:tracePt t="35125" x="4092575" y="2897188"/>
          <p14:tracePt t="35134" x="4030663" y="2940050"/>
          <p14:tracePt t="35142" x="3978275" y="2992438"/>
          <p14:tracePt t="35150" x="3917950" y="3062288"/>
          <p14:tracePt t="35157" x="3890963" y="3149600"/>
          <p14:tracePt t="35165" x="3865563" y="3254375"/>
          <p14:tracePt t="35174" x="3865563" y="3368675"/>
          <p14:tracePt t="35181" x="3865563" y="3481388"/>
          <p14:tracePt t="35189" x="3873500" y="3603625"/>
          <p14:tracePt t="35198" x="3925888" y="3725863"/>
          <p14:tracePt t="35205" x="3978275" y="3821113"/>
          <p14:tracePt t="35213" x="4022725" y="3908425"/>
          <p14:tracePt t="35221" x="4092575" y="3987800"/>
          <p14:tracePt t="35230" x="4135438" y="4040188"/>
          <p14:tracePt t="35237" x="4197350" y="4083050"/>
          <p14:tracePt t="35246" x="4240213" y="4092575"/>
          <p14:tracePt t="35253" x="4310063" y="4092575"/>
          <p14:tracePt t="35263" x="4371975" y="4092575"/>
          <p14:tracePt t="35269" x="4441825" y="4092575"/>
          <p14:tracePt t="35279" x="4511675" y="4092575"/>
          <p14:tracePt t="35285" x="4572000" y="4022725"/>
          <p14:tracePt t="35296" x="4632325" y="3925888"/>
          <p14:tracePt t="35301" x="4684713" y="3830638"/>
          <p14:tracePt t="35313" x="4754563" y="3716338"/>
          <p14:tracePt t="35317" x="4789488" y="3629025"/>
          <p14:tracePt t="35326" x="4806950" y="3524250"/>
          <p14:tracePt t="35333" x="4816475" y="3403600"/>
          <p14:tracePt t="35341" x="4816475" y="3298825"/>
          <p14:tracePt t="35349" x="4816475" y="3184525"/>
          <p14:tracePt t="35357" x="4816475" y="3062288"/>
          <p14:tracePt t="35365" x="4781550" y="2967038"/>
          <p14:tracePt t="35373" x="4729163" y="2870200"/>
          <p14:tracePt t="35381" x="4659313" y="2782888"/>
          <p14:tracePt t="35389" x="4589463" y="2713038"/>
          <p14:tracePt t="35398" x="4519613" y="2670175"/>
          <p14:tracePt t="35405" x="4432300" y="2643188"/>
          <p14:tracePt t="35414" x="4354513" y="2625725"/>
          <p14:tracePt t="35421" x="4284663" y="2625725"/>
          <p14:tracePt t="35430" x="4197350" y="2625725"/>
          <p14:tracePt t="35437" x="4127500" y="2643188"/>
          <p14:tracePt t="35447" x="4075113" y="2713038"/>
          <p14:tracePt t="35453" x="4022725" y="2809875"/>
          <p14:tracePt t="35463" x="3995738" y="2932113"/>
          <p14:tracePt t="35469" x="3995738" y="3071813"/>
          <p14:tracePt t="35479" x="3995738" y="3211513"/>
          <p14:tracePt t="35485" x="4005263" y="3351213"/>
          <p14:tracePt t="35496" x="4022725" y="3498850"/>
          <p14:tracePt t="35501" x="4057650" y="3629025"/>
          <p14:tracePt t="35510" x="4092575" y="3743325"/>
          <p14:tracePt t="35517" x="4110038" y="3865563"/>
          <p14:tracePt t="35526" x="4152900" y="3952875"/>
          <p14:tracePt t="35533" x="4205288" y="4030663"/>
          <p14:tracePt t="35541" x="4249738" y="4083050"/>
          <p14:tracePt t="35549" x="4319588" y="4117975"/>
          <p14:tracePt t="35557" x="4371975" y="4127500"/>
          <p14:tracePt t="35565" x="4449763" y="4127500"/>
          <p14:tracePt t="35573" x="4529138" y="4127500"/>
          <p14:tracePt t="35581" x="4579938" y="4127500"/>
          <p14:tracePt t="35589" x="4641850" y="4100513"/>
          <p14:tracePt t="35597" x="4729163" y="4040188"/>
          <p14:tracePt t="35605" x="4789488" y="3978275"/>
          <p14:tracePt t="35614" x="4859338" y="3908425"/>
          <p14:tracePt t="35621" x="4894263" y="3838575"/>
          <p14:tracePt t="35629" x="4929188" y="3778250"/>
          <p14:tracePt t="35637" x="4981575" y="3673475"/>
          <p14:tracePt t="35647" x="5026025" y="3576638"/>
          <p14:tracePt t="35653" x="5068888" y="3489325"/>
          <p14:tracePt t="35663" x="5078413" y="3394075"/>
          <p14:tracePt t="35669" x="5095875" y="3298825"/>
          <p14:tracePt t="35679" x="5095875" y="3184525"/>
          <p14:tracePt t="35685" x="5095875" y="3089275"/>
          <p14:tracePt t="35696" x="5095875" y="2992438"/>
          <p14:tracePt t="35701" x="5086350" y="2905125"/>
          <p14:tracePt t="35710" x="5051425" y="2817813"/>
          <p14:tracePt t="35717" x="5008563" y="2740025"/>
          <p14:tracePt t="35726" x="4946650" y="2660650"/>
          <p14:tracePt t="35733" x="4876800" y="2600325"/>
          <p14:tracePt t="35742" x="4816475" y="2538413"/>
          <p14:tracePt t="35749" x="4746625" y="2513013"/>
          <p14:tracePt t="35757" x="4676775" y="2486025"/>
          <p14:tracePt t="35765" x="4589463" y="2486025"/>
          <p14:tracePt t="35773" x="4502150" y="2486025"/>
          <p14:tracePt t="35781" x="4397375" y="2486025"/>
          <p14:tracePt t="35789" x="4327525" y="2486025"/>
          <p14:tracePt t="35797" x="4240213" y="2513013"/>
          <p14:tracePt t="35805" x="4135438" y="2565400"/>
          <p14:tracePt t="35814" x="4048125" y="2635250"/>
          <p14:tracePt t="35821" x="3987800" y="2713038"/>
          <p14:tracePt t="35830" x="3908425" y="2782888"/>
          <p14:tracePt t="35837" x="3865563" y="2862263"/>
          <p14:tracePt t="35846" x="3803650" y="2974975"/>
          <p14:tracePt t="35853" x="3778250" y="3044825"/>
          <p14:tracePt t="35863" x="3743325" y="3132138"/>
          <p14:tracePt t="35869" x="3733800" y="3219450"/>
          <p14:tracePt t="35879" x="3733800" y="3324225"/>
          <p14:tracePt t="35885" x="3733800" y="3421063"/>
          <p14:tracePt t="35897" x="3760788" y="3516313"/>
          <p14:tracePt t="35901" x="3830638" y="3594100"/>
          <p14:tracePt t="35913" x="3917950" y="3698875"/>
          <p14:tracePt t="35917" x="3987800" y="3786188"/>
          <p14:tracePt t="35926" x="4075113" y="3865563"/>
          <p14:tracePt t="35946" x="4249738" y="3978275"/>
          <p14:tracePt t="35949" x="4354513" y="4022725"/>
          <p14:tracePt t="35957" x="4414838" y="4040188"/>
          <p14:tracePt t="35965" x="4494213" y="4065588"/>
          <p14:tracePt t="35974" x="4579938" y="4075113"/>
          <p14:tracePt t="35982" x="4667250" y="4075113"/>
          <p14:tracePt t="35989" x="4746625" y="4075113"/>
          <p14:tracePt t="35997" x="4833938" y="4057650"/>
          <p14:tracePt t="36005" x="4894263" y="4040188"/>
          <p14:tracePt t="36014" x="4946650" y="4005263"/>
          <p14:tracePt t="36021" x="4991100" y="3978275"/>
          <p14:tracePt t="36030" x="5026025" y="3952875"/>
          <p14:tracePt t="36037" x="5051425" y="3935413"/>
          <p14:tracePt t="36046" x="5068888" y="3917950"/>
          <p14:tracePt t="36053" x="5078413" y="3908425"/>
          <p14:tracePt t="36063" x="5095875" y="3883025"/>
          <p14:tracePt t="36182" x="5103813" y="3873500"/>
          <p14:tracePt t="38775" x="5026025" y="3873500"/>
          <p14:tracePt t="38781" x="4894263" y="3830638"/>
          <p14:tracePt t="38789" x="4746625" y="3760788"/>
          <p14:tracePt t="38797" x="4597400" y="3663950"/>
          <p14:tracePt t="38805" x="4414838" y="3568700"/>
          <p14:tracePt t="38813" x="4292600" y="3489325"/>
          <p14:tracePt t="38821" x="4170363" y="3411538"/>
          <p14:tracePt t="38830" x="4022725" y="3359150"/>
          <p14:tracePt t="38837" x="3890963" y="3298825"/>
          <p14:tracePt t="38846" x="3733800" y="3228975"/>
          <p14:tracePt t="38853" x="3594100" y="3176588"/>
          <p14:tracePt t="38862" x="3471863" y="3132138"/>
          <p14:tracePt t="38869" x="3411538" y="3106738"/>
          <p14:tracePt t="38879" x="3351213" y="3106738"/>
          <p14:tracePt t="38885" x="3298825" y="3089275"/>
          <p14:tracePt t="38895" x="3263900" y="3089275"/>
          <p14:tracePt t="38901" x="3246438" y="3079750"/>
          <p14:tracePt t="39054" x="3236913" y="3062288"/>
          <p14:tracePt t="39061" x="3236913" y="3044825"/>
          <p14:tracePt t="39069" x="3271838" y="3019425"/>
          <p14:tracePt t="39078" x="3281363" y="3009900"/>
          <p14:tracePt t="39150" x="3289300" y="3027363"/>
          <p14:tracePt t="39157" x="3289300" y="3079750"/>
          <p14:tracePt t="39166" x="3289300" y="3149600"/>
          <p14:tracePt t="39173" x="3289300" y="3201988"/>
          <p14:tracePt t="39181" x="3289300" y="3236913"/>
          <p14:tracePt t="39189" x="3306763" y="3246438"/>
          <p14:tracePt t="39197" x="3333750" y="3254375"/>
          <p14:tracePt t="39205" x="3411538" y="3254375"/>
          <p14:tracePt t="39213" x="3446463" y="3254375"/>
          <p14:tracePt t="39221" x="3524250" y="3228975"/>
          <p14:tracePt t="39229" x="3586163" y="3176588"/>
          <p14:tracePt t="39237" x="3621088" y="3097213"/>
          <p14:tracePt t="39246" x="3656013" y="2992438"/>
          <p14:tracePt t="39253" x="3663950" y="2870200"/>
          <p14:tracePt t="39262" x="3673475" y="2757488"/>
          <p14:tracePt t="39269" x="3698875" y="2643188"/>
          <p14:tracePt t="39279" x="3698875" y="2538413"/>
          <p14:tracePt t="39285" x="3698875" y="2451100"/>
          <p14:tracePt t="39295" x="3698875" y="2381250"/>
          <p14:tracePt t="39301" x="3681413" y="2320925"/>
          <p14:tracePt t="39312" x="3646488" y="2293938"/>
          <p14:tracePt t="39317" x="3629025" y="2268538"/>
          <p14:tracePt t="39328" x="3603625" y="2268538"/>
          <p14:tracePt t="39333" x="3551238" y="2268538"/>
          <p14:tracePt t="39341" x="3498850" y="2268538"/>
          <p14:tracePt t="39349" x="3394075" y="2320925"/>
          <p14:tracePt t="39357" x="3341688" y="2408238"/>
          <p14:tracePt t="39366" x="3254375" y="2555875"/>
          <p14:tracePt t="39373" x="3211513" y="2713038"/>
          <p14:tracePt t="39381" x="3176588" y="2897188"/>
          <p14:tracePt t="39389" x="3159125" y="3089275"/>
          <p14:tracePt t="39397" x="3159125" y="3281363"/>
          <p14:tracePt t="39405" x="3176588" y="3471863"/>
          <p14:tracePt t="39413" x="3236913" y="3629025"/>
          <p14:tracePt t="39421" x="3324225" y="3743325"/>
          <p14:tracePt t="39429" x="3463925" y="3856038"/>
          <p14:tracePt t="39437" x="3594100" y="3900488"/>
          <p14:tracePt t="39446" x="3760788" y="3917950"/>
          <p14:tracePt t="39453" x="3925888" y="3917950"/>
          <p14:tracePt t="39462" x="4048125" y="3883025"/>
          <p14:tracePt t="39469" x="4197350" y="3795713"/>
          <p14:tracePt t="39478" x="4319588" y="3690938"/>
          <p14:tracePt t="39485" x="4414838" y="3568700"/>
          <p14:tracePt t="39495" x="4484688" y="3429000"/>
          <p14:tracePt t="39501" x="4537075" y="3281363"/>
          <p14:tracePt t="39512" x="4537075" y="3167063"/>
          <p14:tracePt t="39517" x="4546600" y="3062288"/>
          <p14:tracePt t="39529" x="4546600" y="2957513"/>
          <p14:tracePt t="39533" x="4546600" y="2870200"/>
          <p14:tracePt t="39542" x="4484688" y="2800350"/>
          <p14:tracePt t="39549" x="4432300" y="2747963"/>
          <p14:tracePt t="39558" x="4371975" y="2695575"/>
          <p14:tracePt t="39565" x="4327525" y="2660650"/>
          <p14:tracePt t="39574" x="4284663" y="2643188"/>
          <p14:tracePt t="39581" x="4249738" y="2643188"/>
          <p14:tracePt t="39589" x="4240213" y="2643188"/>
          <p14:tracePt t="39605" x="4222750" y="2643188"/>
          <p14:tracePt t="39621" x="4205288" y="2643188"/>
          <p14:tracePt t="39629" x="4197350" y="2643188"/>
          <p14:tracePt t="39637" x="4170363" y="2670175"/>
          <p14:tracePt t="39645" x="4170363" y="2713038"/>
          <p14:tracePt t="39653" x="4170363" y="2765425"/>
          <p14:tracePt t="39661" x="4170363" y="2817813"/>
          <p14:tracePt t="39669" x="4162425" y="2862263"/>
          <p14:tracePt t="39678" x="4162425" y="2887663"/>
          <p14:tracePt t="39685" x="4162425" y="2932113"/>
          <p14:tracePt t="39695" x="4162425" y="2974975"/>
          <p14:tracePt t="39701" x="4162425" y="2992438"/>
          <p14:tracePt t="39711" x="4162425" y="3027363"/>
          <p14:tracePt t="39717" x="4187825" y="3071813"/>
          <p14:tracePt t="39728" x="4205288" y="3106738"/>
          <p14:tracePt t="39733" x="4249738" y="3132138"/>
          <p14:tracePt t="39742" x="4275138" y="3176588"/>
          <p14:tracePt t="39749" x="4319588" y="3219450"/>
          <p14:tracePt t="39757" x="4362450" y="3263900"/>
          <p14:tracePt t="39765" x="4406900" y="3324225"/>
          <p14:tracePt t="39774" x="4441825" y="3351213"/>
          <p14:tracePt t="39781" x="4484688" y="3411538"/>
          <p14:tracePt t="39789" x="4529138" y="3471863"/>
          <p14:tracePt t="39797" x="4572000" y="3541713"/>
          <p14:tracePt t="39805" x="4589463" y="3586163"/>
          <p14:tracePt t="39813" x="4624388" y="3646488"/>
          <p14:tracePt t="39821" x="4659313" y="3698875"/>
          <p14:tracePt t="39830" x="4684713" y="3760788"/>
          <p14:tracePt t="39837" x="4729163" y="3821113"/>
          <p14:tracePt t="39845" x="4754563" y="3865563"/>
          <p14:tracePt t="39853" x="4764088" y="3900488"/>
          <p14:tracePt t="39862" x="4799013" y="3917950"/>
          <p14:tracePt t="39869" x="4833938" y="3960813"/>
          <p14:tracePt t="39878" x="4851400" y="3987800"/>
          <p14:tracePt t="39885" x="4876800" y="4005263"/>
          <p14:tracePt t="39895" x="4894263" y="4030663"/>
          <p14:tracePt t="39901" x="4903788" y="4040188"/>
          <p14:tracePt t="39911" x="4921250" y="4040188"/>
          <p14:tracePt t="39917" x="4938713" y="4040188"/>
          <p14:tracePt t="39934" x="4964113" y="4048125"/>
          <p14:tracePt t="40501" x="4946650" y="4065588"/>
          <p14:tracePt t="40510" x="4868863" y="4065588"/>
          <p14:tracePt t="40517" x="4789488" y="4065588"/>
          <p14:tracePt t="40527" x="4729163" y="4075113"/>
          <p14:tracePt t="40533" x="4719638" y="4083050"/>
          <p14:tracePt t="40545" x="4694238" y="4083050"/>
          <p14:tracePt t="40622" x="4684713" y="4057650"/>
          <p14:tracePt t="40629" x="4729163" y="3978275"/>
          <p14:tracePt t="40637" x="4764088" y="3917950"/>
          <p14:tracePt t="40645" x="4816475" y="3848100"/>
          <p14:tracePt t="40653" x="4876800" y="3760788"/>
          <p14:tracePt t="40661" x="4921250" y="3690938"/>
          <p14:tracePt t="40669" x="4964113" y="3621088"/>
          <p14:tracePt t="40678" x="4991100" y="3541713"/>
          <p14:tracePt t="40685" x="5008563" y="3489325"/>
          <p14:tracePt t="40695" x="5016500" y="3429000"/>
          <p14:tracePt t="40701" x="5016500" y="3394075"/>
          <p14:tracePt t="40711" x="5016500" y="3351213"/>
          <p14:tracePt t="40717" x="5016500" y="3306763"/>
          <p14:tracePt t="40729" x="5016500" y="3271838"/>
          <p14:tracePt t="40733" x="4999038" y="3228975"/>
          <p14:tracePt t="40745" x="4991100" y="3194050"/>
          <p14:tracePt t="40749" x="4956175" y="3141663"/>
          <p14:tracePt t="40757" x="4938713" y="3106738"/>
          <p14:tracePt t="40765" x="4921250" y="3079750"/>
          <p14:tracePt t="40774" x="4876800" y="3019425"/>
          <p14:tracePt t="40781" x="4851400" y="2974975"/>
          <p14:tracePt t="40790" x="4816475" y="2949575"/>
          <p14:tracePt t="40798" x="4781550" y="2914650"/>
          <p14:tracePt t="40805" x="4764088" y="2887663"/>
          <p14:tracePt t="40813" x="4719638" y="2862263"/>
          <p14:tracePt t="40821" x="4676775" y="2835275"/>
          <p14:tracePt t="40830" x="4632325" y="2800350"/>
          <p14:tracePt t="40837" x="4572000" y="2792413"/>
          <p14:tracePt t="40846" x="4529138" y="2757488"/>
          <p14:tracePt t="40853" x="4476750" y="2740025"/>
          <p14:tracePt t="40861" x="4441825" y="2730500"/>
          <p14:tracePt t="40869" x="4397375" y="2713038"/>
          <p14:tracePt t="40878" x="4379913" y="2695575"/>
          <p14:tracePt t="40885" x="4344988" y="2670175"/>
          <p14:tracePt t="40895" x="4292600" y="2625725"/>
          <p14:tracePt t="40901" x="4267200" y="2600325"/>
          <p14:tracePt t="40911" x="4240213" y="2565400"/>
          <p14:tracePt t="40917" x="4214813" y="2520950"/>
          <p14:tracePt t="40929" x="4162425" y="2451100"/>
          <p14:tracePt t="40933" x="4135438" y="2408238"/>
          <p14:tracePt t="40942" x="4110038" y="2355850"/>
          <p14:tracePt t="40949" x="4065588" y="2303463"/>
          <p14:tracePt t="40958" x="4030663" y="2260600"/>
          <p14:tracePt t="40965" x="3995738" y="2216150"/>
          <p14:tracePt t="40973" x="3960813" y="2163763"/>
          <p14:tracePt t="40981" x="3935413" y="2085975"/>
          <p14:tracePt t="40989" x="3900488" y="2033588"/>
          <p14:tracePt t="40997" x="3865563" y="1954213"/>
          <p14:tracePt t="41005" x="3848100" y="1876425"/>
          <p14:tracePt t="41013" x="3813175" y="1789113"/>
          <p14:tracePt t="41021" x="3803650" y="1709738"/>
          <p14:tracePt t="41030" x="3786188" y="1649413"/>
          <p14:tracePt t="41037" x="3778250" y="1570038"/>
          <p14:tracePt t="41046" x="3778250" y="1509713"/>
          <p14:tracePt t="41053" x="3760788" y="1447800"/>
          <p14:tracePt t="41062" x="3743325" y="1430338"/>
          <p14:tracePt t="41069" x="3743325" y="1404938"/>
          <p14:tracePt t="41078" x="3743325" y="1395413"/>
          <p14:tracePt t="41101" x="3733800" y="1387475"/>
          <p14:tracePt t="41111" x="3690938" y="1404938"/>
          <p14:tracePt t="41117" x="3673475" y="1500188"/>
          <p14:tracePt t="41128" x="3646488" y="1622425"/>
          <p14:tracePt t="41133" x="3629025" y="1736725"/>
          <p14:tracePt t="41145" x="3586163" y="1884363"/>
          <p14:tracePt t="41149" x="3541713" y="2024063"/>
          <p14:tracePt t="41158" x="3481388" y="2173288"/>
          <p14:tracePt t="41166" x="3421063" y="2328863"/>
          <p14:tracePt t="41174" x="3341688" y="2451100"/>
          <p14:tracePt t="41181" x="3263900" y="2600325"/>
          <p14:tracePt t="41189" x="3201988" y="2713038"/>
          <p14:tracePt t="41197" x="3132138" y="2827338"/>
          <p14:tracePt t="41205" x="3089275" y="2914650"/>
          <p14:tracePt t="41213" x="3027363" y="2992438"/>
          <p14:tracePt t="41221" x="2992438" y="3036888"/>
          <p14:tracePt t="41230" x="2974975" y="3044825"/>
          <p14:tracePt t="41237" x="2949575" y="3062288"/>
          <p14:tracePt t="41246" x="2932113" y="3062288"/>
          <p14:tracePt t="41253" x="2870200" y="3054350"/>
          <p14:tracePt t="41261" x="2800350" y="3019425"/>
          <p14:tracePt t="41269" x="2687638" y="2957513"/>
          <p14:tracePt t="41278" x="2555875" y="2887663"/>
          <p14:tracePt t="41285" x="2425700" y="2835275"/>
          <p14:tracePt t="41295" x="2293938" y="2782888"/>
          <p14:tracePt t="41301" x="2163763" y="2740025"/>
          <p14:tracePt t="41311" x="2041525" y="2695575"/>
          <p14:tracePt t="41317" x="1911350" y="2652713"/>
          <p14:tracePt t="41328" x="1806575" y="2625725"/>
          <p14:tracePt t="41333" x="1719263" y="2625725"/>
          <p14:tracePt t="41344" x="1649413" y="2625725"/>
          <p14:tracePt t="41349" x="1622425" y="2625725"/>
          <p14:tracePt t="41374" x="1597025" y="2635250"/>
          <p14:tracePt t="41381" x="1597025" y="2687638"/>
          <p14:tracePt t="41389" x="1649413" y="2765425"/>
          <p14:tracePt t="41397" x="1736725" y="2844800"/>
          <p14:tracePt t="41405" x="1841500" y="2932113"/>
          <p14:tracePt t="41413" x="1981200" y="3001963"/>
          <p14:tracePt t="41421" x="2138363" y="3071813"/>
          <p14:tracePt t="41430" x="2303463" y="3149600"/>
          <p14:tracePt t="41438" x="2443163" y="3201988"/>
          <p14:tracePt t="41445" x="2608263" y="3254375"/>
          <p14:tracePt t="41453" x="2765425" y="3306763"/>
          <p14:tracePt t="41461" x="2940050" y="3351213"/>
          <p14:tracePt t="41469" x="3089275" y="3376613"/>
          <p14:tracePt t="41478" x="3236913" y="3421063"/>
          <p14:tracePt t="41485" x="3394075" y="3429000"/>
          <p14:tracePt t="41495" x="3524250" y="3471863"/>
          <p14:tracePt t="41501" x="3611563" y="3498850"/>
          <p14:tracePt t="41511" x="3698875" y="3541713"/>
          <p14:tracePt t="41517" x="3751263" y="3586163"/>
          <p14:tracePt t="41528" x="3760788" y="3629025"/>
          <p14:tracePt t="41533" x="3786188" y="3690938"/>
          <p14:tracePt t="41544" x="3803650" y="3778250"/>
          <p14:tracePt t="41549" x="3803650" y="3856038"/>
          <p14:tracePt t="41557" x="3803650" y="3943350"/>
          <p14:tracePt t="41566" x="3803650" y="4040188"/>
          <p14:tracePt t="41574" x="3743325" y="4152900"/>
          <p14:tracePt t="41581" x="3733800" y="4257675"/>
          <p14:tracePt t="41589" x="3698875" y="4379913"/>
          <p14:tracePt t="41597" x="3690938" y="4502150"/>
          <p14:tracePt t="41605" x="3690938" y="4606925"/>
          <p14:tracePt t="41613" x="3690938" y="4719638"/>
          <p14:tracePt t="41621" x="3698875" y="4833938"/>
          <p14:tracePt t="41629" x="3716338" y="4911725"/>
          <p14:tracePt t="41637" x="3768725" y="4999038"/>
          <p14:tracePt t="41646" x="3838575" y="5086350"/>
          <p14:tracePt t="41653" x="3925888" y="5138738"/>
          <p14:tracePt t="41661" x="4013200" y="5208588"/>
          <p14:tracePt t="41669" x="4117975" y="5243513"/>
          <p14:tracePt t="41678" x="4232275" y="5287963"/>
          <p14:tracePt t="41685" x="4354513" y="5330825"/>
          <p14:tracePt t="41695" x="4494213" y="5357813"/>
          <p14:tracePt t="41701" x="4632325" y="5383213"/>
          <p14:tracePt t="41711" x="4789488" y="5400675"/>
          <p14:tracePt t="41717" x="4946650" y="5427663"/>
          <p14:tracePt t="41728" x="5095875" y="5427663"/>
          <p14:tracePt t="41733" x="5243513" y="5427663"/>
          <p14:tracePt t="41744" x="5410200" y="5427663"/>
          <p14:tracePt t="41749" x="5575300" y="5427663"/>
          <p14:tracePt t="41757" x="5722938" y="5435600"/>
          <p14:tracePt t="41765" x="5897563" y="5435600"/>
          <p14:tracePt t="41774" x="6064250" y="5435600"/>
          <p14:tracePt t="41781" x="6229350" y="5435600"/>
          <p14:tracePt t="41790" x="6386513" y="5435600"/>
          <p14:tracePt t="41798" x="6535738" y="5435600"/>
          <p14:tracePt t="41805" x="6683375" y="5435600"/>
          <p14:tracePt t="41813" x="6805613" y="5435600"/>
          <p14:tracePt t="41821" x="6910388" y="5435600"/>
          <p14:tracePt t="41829" x="7015163" y="5435600"/>
          <p14:tracePt t="41837" x="7085013" y="5418138"/>
          <p14:tracePt t="41845" x="7154863" y="5418138"/>
          <p14:tracePt t="41853" x="7207250" y="5410200"/>
          <p14:tracePt t="41861" x="7259638" y="5410200"/>
          <p14:tracePt t="41869" x="7294563" y="5410200"/>
          <p14:tracePt t="41878" x="7337425" y="5400675"/>
          <p14:tracePt t="41896" x="7346950" y="5400675"/>
          <p14:tracePt t="41901" x="7364413" y="5400675"/>
          <p14:tracePt t="41911" x="7372350" y="5400675"/>
          <p14:tracePt t="41917" x="7389813" y="5400675"/>
          <p14:tracePt t="41943" x="7416800" y="5400675"/>
          <p14:tracePt t="41949" x="7424738" y="5400675"/>
          <p14:tracePt t="41957" x="7451725" y="5400675"/>
          <p14:tracePt t="41974" x="7459663" y="5400675"/>
          <p14:tracePt t="41981" x="7477125" y="5392738"/>
          <p14:tracePt t="41990" x="7477125" y="5375275"/>
          <p14:tracePt t="41997" x="7494588" y="5365750"/>
          <p14:tracePt t="42021" x="7504113" y="5348288"/>
          <p14:tracePt t="42030" x="7512050" y="5330825"/>
          <p14:tracePt t="42037" x="7521575" y="5322888"/>
          <p14:tracePt t="42045" x="7539038" y="5313363"/>
          <p14:tracePt t="42053" x="7546975" y="5305425"/>
          <p14:tracePt t="42061" x="7564438" y="5287963"/>
          <p14:tracePt t="42069" x="7599363" y="5278438"/>
          <p14:tracePt t="42078" x="7626350" y="5260975"/>
          <p14:tracePt t="42085" x="7678738" y="5235575"/>
          <p14:tracePt t="42094" x="7731125" y="5200650"/>
          <p14:tracePt t="42101" x="7783513" y="5191125"/>
          <p14:tracePt t="42111" x="7843838" y="5148263"/>
          <p14:tracePt t="42117" x="7913688" y="5113338"/>
          <p14:tracePt t="42127" x="7993063" y="5095875"/>
          <p14:tracePt t="42133" x="8070850" y="5068888"/>
          <p14:tracePt t="42144" x="8131175" y="5051425"/>
          <p14:tracePt t="42149" x="8193088" y="5043488"/>
          <p14:tracePt t="42158" x="8235950" y="5026025"/>
          <p14:tracePt t="42165" x="8262938" y="5016500"/>
          <p14:tracePt t="42174" x="8280400" y="5016500"/>
          <p14:tracePt t="42334" x="8288338" y="5008563"/>
          <p14:tracePt t="42349" x="8288338" y="4999038"/>
          <p14:tracePt t="42365" x="8270875" y="4964113"/>
          <p14:tracePt t="42373" x="8235950" y="4964113"/>
          <p14:tracePt t="42381" x="8210550" y="4938713"/>
          <p14:tracePt t="42389" x="8148638" y="4921250"/>
          <p14:tracePt t="42398" x="8096250" y="4911725"/>
          <p14:tracePt t="42405" x="8035925" y="4886325"/>
          <p14:tracePt t="42414" x="7993063" y="4876800"/>
          <p14:tracePt t="42421" x="7861300" y="4833938"/>
          <p14:tracePt t="42429" x="7739063" y="4806950"/>
          <p14:tracePt t="42437" x="7581900" y="4799013"/>
          <p14:tracePt t="42446" x="7399338" y="4764088"/>
          <p14:tracePt t="42453" x="7137400" y="4719638"/>
          <p14:tracePt t="42461" x="6918325" y="4702175"/>
          <p14:tracePt t="42469" x="6665913" y="4659313"/>
          <p14:tracePt t="42478" x="6403975" y="4614863"/>
          <p14:tracePt t="42485" x="6134100" y="4564063"/>
          <p14:tracePt t="42494" x="5862638" y="4502150"/>
          <p14:tracePt t="42501" x="5602288" y="4484688"/>
          <p14:tracePt t="42511" x="5418138" y="4449763"/>
          <p14:tracePt t="42517" x="5218113" y="4432300"/>
          <p14:tracePt t="42527" x="5113338" y="4397375"/>
          <p14:tracePt t="42534" x="5008563" y="4362450"/>
          <p14:tracePt t="42544" x="4946650" y="4327525"/>
          <p14:tracePt t="42549" x="4911725" y="4310063"/>
          <p14:tracePt t="42558" x="4894263" y="4275138"/>
          <p14:tracePt t="42565" x="4894263" y="4240213"/>
          <p14:tracePt t="42574" x="4894263" y="4214813"/>
          <p14:tracePt t="42581" x="4894263" y="4170363"/>
          <p14:tracePt t="42589" x="4903788" y="4100513"/>
          <p14:tracePt t="42597" x="4929188" y="4048125"/>
          <p14:tracePt t="42606" x="4973638" y="3978275"/>
          <p14:tracePt t="42613" x="5008563" y="3925888"/>
          <p14:tracePt t="42622" x="5026025" y="3848100"/>
          <p14:tracePt t="42629" x="5068888" y="3778250"/>
          <p14:tracePt t="42637" x="5095875" y="3698875"/>
          <p14:tracePt t="42647" x="5121275" y="3629025"/>
          <p14:tracePt t="42653" x="5138738" y="3559175"/>
          <p14:tracePt t="42662" x="5138738" y="3489325"/>
          <p14:tracePt t="42669" x="5148263" y="3429000"/>
          <p14:tracePt t="42678" x="5148263" y="3359150"/>
          <p14:tracePt t="42685" x="5113338" y="3281363"/>
          <p14:tracePt t="42694" x="5068888" y="3219450"/>
          <p14:tracePt t="42701" x="4999038" y="3141663"/>
          <p14:tracePt t="42711" x="4946650" y="3106738"/>
          <p14:tracePt t="42717" x="4876800" y="3062288"/>
          <p14:tracePt t="42727" x="4824413" y="3054350"/>
          <p14:tracePt t="42733" x="4737100" y="3019425"/>
          <p14:tracePt t="42744" x="4659313" y="3019425"/>
          <p14:tracePt t="42749" x="4564063" y="3036888"/>
          <p14:tracePt t="42757" x="4484688" y="3106738"/>
          <p14:tracePt t="42765" x="4432300" y="3194050"/>
          <p14:tracePt t="42774" x="4389438" y="3306763"/>
          <p14:tracePt t="42781" x="4389438" y="3463925"/>
          <p14:tracePt t="42789" x="4389438" y="3611563"/>
          <p14:tracePt t="42797" x="4424363" y="3768725"/>
          <p14:tracePt t="42805" x="4511675" y="3917950"/>
          <p14:tracePt t="42813" x="4632325" y="4048125"/>
          <p14:tracePt t="42821" x="4772025" y="4170363"/>
          <p14:tracePt t="42829" x="4938713" y="4267200"/>
          <p14:tracePt t="42837" x="5138738" y="4344988"/>
          <p14:tracePt t="42846" x="5365750" y="4397375"/>
          <p14:tracePt t="42853" x="5557838" y="4424363"/>
          <p14:tracePt t="42862" x="5749925" y="4424363"/>
          <p14:tracePt t="42869" x="5924550" y="4424363"/>
          <p14:tracePt t="42878" x="6116638" y="4414838"/>
          <p14:tracePt t="42885" x="6256338" y="4397375"/>
          <p14:tracePt t="42895" x="6413500" y="4389438"/>
          <p14:tracePt t="42901" x="6535738" y="4362450"/>
          <p14:tracePt t="42911" x="6630988" y="4362450"/>
          <p14:tracePt t="42917" x="6683375" y="4362450"/>
          <p14:tracePt t="42930" x="6753225" y="4379913"/>
          <p14:tracePt t="42934" x="6805613" y="4467225"/>
          <p14:tracePt t="42945" x="6865938" y="4564063"/>
          <p14:tracePt t="42950" x="6927850" y="4676775"/>
          <p14:tracePt t="42958" x="6988175" y="4789488"/>
          <p14:tracePt t="42966" x="7067550" y="4903788"/>
          <p14:tracePt t="42975" x="7145338" y="4999038"/>
          <p14:tracePt t="42981" x="7207250" y="5078413"/>
          <p14:tracePt t="42989" x="7259638" y="5138738"/>
          <p14:tracePt t="42997" x="7319963" y="5173663"/>
          <p14:tracePt t="43005" x="7389813" y="5208588"/>
          <p14:tracePt t="43013" x="7459663" y="5208588"/>
          <p14:tracePt t="43021" x="7477125" y="5208588"/>
          <p14:tracePt t="43029" x="7521575" y="5208588"/>
          <p14:tracePt t="43037" x="7564438" y="5183188"/>
          <p14:tracePt t="43045" x="7591425" y="5148263"/>
          <p14:tracePt t="43053" x="7591425" y="5113338"/>
          <p14:tracePt t="43061" x="7599363" y="5095875"/>
          <p14:tracePt t="43069" x="7599363" y="5086350"/>
          <p14:tracePt t="43078" x="7599363" y="5060950"/>
          <p14:tracePt t="43085" x="7599363" y="5051425"/>
          <p14:tracePt t="43110" x="7599363" y="5043488"/>
          <p14:tracePt t="43143" x="7599363" y="5026025"/>
          <p14:tracePt t="43157" x="7599363" y="5008563"/>
          <p14:tracePt t="43165" x="7599363" y="4999038"/>
          <p14:tracePt t="43173" x="7599363" y="4981575"/>
          <p14:tracePt t="43181" x="7599363" y="4973638"/>
          <p14:tracePt t="43189" x="7599363" y="4956175"/>
          <p14:tracePt t="43198" x="7581900" y="4921250"/>
          <p14:tracePt t="43205" x="7564438" y="4894263"/>
          <p14:tracePt t="43213" x="7556500" y="4886325"/>
          <p14:tracePt t="45062" x="7564438" y="4876800"/>
          <p14:tracePt t="45069" x="7581900" y="4876800"/>
          <p14:tracePt t="45077" x="7591425" y="4876800"/>
          <p14:tracePt t="45085" x="7608888" y="4894263"/>
          <p14:tracePt t="45102" x="7626350" y="4894263"/>
          <p14:tracePt t="45110" x="7634288" y="4903788"/>
          <p14:tracePt t="45127" x="7643813" y="4903788"/>
          <p14:tracePt t="45133" x="7669213" y="4903788"/>
          <p14:tracePt t="45159" x="7678738" y="4903788"/>
          <p14:tracePt t="45198" x="7686675" y="4911725"/>
          <p14:tracePt t="45229" x="7713663" y="4921250"/>
          <p14:tracePt t="45253" x="7731125" y="4946650"/>
          <p14:tracePt t="45261" x="7739063" y="4956175"/>
          <p14:tracePt t="45277" x="7756525" y="4964113"/>
          <p14:tracePt t="45293" x="7783513" y="4981575"/>
          <p14:tracePt t="45310" x="7800975" y="4999038"/>
          <p14:tracePt t="45326" x="7808913" y="5008563"/>
          <p14:tracePt t="45333" x="7818438" y="5043488"/>
          <p14:tracePt t="45343" x="7843838" y="5068888"/>
          <p14:tracePt t="45349" x="7853363" y="5095875"/>
          <p14:tracePt t="45360" x="7853363" y="5113338"/>
          <p14:tracePt t="45365" x="7861300" y="5130800"/>
          <p14:tracePt t="45373" x="7870825" y="5156200"/>
          <p14:tracePt t="45381" x="7870825" y="5173663"/>
          <p14:tracePt t="45389" x="7870825" y="5200650"/>
          <p14:tracePt t="45397" x="7870825" y="5226050"/>
          <p14:tracePt t="45406" x="7870825" y="5253038"/>
          <p14:tracePt t="45413" x="7870825" y="5260975"/>
          <p14:tracePt t="45421" x="7870825" y="5287963"/>
          <p14:tracePt t="45429" x="7870825" y="5305425"/>
          <p14:tracePt t="45445" x="7870825" y="5313363"/>
          <p14:tracePt t="45485" x="7870825" y="5330825"/>
          <p14:tracePt t="45493" x="7870825" y="5340350"/>
          <p14:tracePt t="45502" x="7870825" y="5357813"/>
          <p14:tracePt t="45510" x="7870825" y="5375275"/>
          <p14:tracePt t="45517" x="7870825" y="5392738"/>
          <p14:tracePt t="45527" x="7835900" y="5427663"/>
          <p14:tracePt t="45533" x="7826375" y="5435600"/>
          <p14:tracePt t="45544" x="7818438" y="5445125"/>
          <p14:tracePt t="45549" x="7783513" y="5462588"/>
          <p14:tracePt t="45560" x="7748588" y="5480050"/>
          <p14:tracePt t="45565" x="7713663" y="5514975"/>
          <p14:tracePt t="45574" x="7661275" y="5532438"/>
          <p14:tracePt t="45582" x="7626350" y="5557838"/>
          <p14:tracePt t="45589" x="7556500" y="5602288"/>
          <p14:tracePt t="45598" x="7494588" y="5610225"/>
          <p14:tracePt t="45605" x="7407275" y="5654675"/>
          <p14:tracePt t="45613" x="7346950" y="5662613"/>
          <p14:tracePt t="45621" x="7267575" y="5689600"/>
          <p14:tracePt t="45630" x="7180263" y="5697538"/>
          <p14:tracePt t="45637" x="7085013" y="5707063"/>
          <p14:tracePt t="45645" x="6970713" y="5707063"/>
          <p14:tracePt t="45653" x="6875463" y="5707063"/>
          <p14:tracePt t="45661" x="6780213" y="5637213"/>
          <p14:tracePt t="45669" x="6692900" y="5567363"/>
          <p14:tracePt t="45678" x="6578600" y="5435600"/>
          <p14:tracePt t="45685" x="6508750" y="5305425"/>
          <p14:tracePt t="45694" x="6430963" y="5113338"/>
          <p14:tracePt t="45701" x="6351588" y="4921250"/>
          <p14:tracePt t="45710" x="6299200" y="4702175"/>
          <p14:tracePt t="45717" x="6229350" y="4484688"/>
          <p14:tracePt t="45727" x="6134100" y="4232275"/>
          <p14:tracePt t="45733" x="6037263" y="3995738"/>
          <p14:tracePt t="45743" x="5967413" y="3743325"/>
          <p14:tracePt t="45749" x="5915025" y="3498850"/>
          <p14:tracePt t="45760" x="5880100" y="3271838"/>
          <p14:tracePt t="45765" x="5810250" y="3001963"/>
          <p14:tracePt t="45774" x="5740400" y="2747963"/>
          <p14:tracePt t="45781" x="5697538" y="2520950"/>
          <p14:tracePt t="45790" x="5654675" y="2311400"/>
          <p14:tracePt t="45797" x="5610225" y="2041525"/>
          <p14:tracePt t="45805" x="5575300" y="1824038"/>
          <p14:tracePt t="45813" x="5549900" y="1614488"/>
          <p14:tracePt t="45821" x="5522913" y="1422400"/>
          <p14:tracePt t="45829" x="5487988" y="1212850"/>
          <p14:tracePt t="45837" x="5445125" y="1012825"/>
          <p14:tracePt t="45845" x="5418138" y="820738"/>
          <p14:tracePt t="45853" x="5383213" y="663575"/>
          <p14:tracePt t="45862" x="5340350" y="523875"/>
          <p14:tracePt t="45869" x="5295900" y="392113"/>
          <p14:tracePt t="45877" x="5253038" y="296863"/>
          <p14:tracePt t="45885" x="5173663" y="182563"/>
          <p14:tracePt t="45893" x="5121275" y="112713"/>
          <p14:tracePt t="45901" x="5068888" y="52388"/>
          <p14:tracePt t="45910" x="5008563" y="0"/>
        </p14:tracePtLst>
      </p14:laserTraceLst>
    </p:ext>
  </p:extLs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7D0FAC84-2334-82F4-0AF8-429BED49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92918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5">
            <a:extLst>
              <a:ext uri="{FF2B5EF4-FFF2-40B4-BE49-F238E27FC236}">
                <a16:creationId xmlns:a16="http://schemas.microsoft.com/office/drawing/2014/main" id="{960064A5-DB3E-873D-AEC0-4CA271C8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0988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FD3FB49-74DE-EC5A-2DF1-968655B5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643188"/>
            <a:ext cx="19478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0C1CC36-1489-A988-A987-9AB8F489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429125"/>
            <a:ext cx="18954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3FF27CC-896A-3D43-97CA-CD7C4B29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429125"/>
            <a:ext cx="1966912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73571EB0-53F3-F4E7-56F1-D137B594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313" y="627380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Νευροβλάστωμα!!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871E4-50A3-72AF-E813-C4C9FFD7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5214938"/>
            <a:ext cx="379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CD41(-), CD61(-)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54AA7E5B-66CE-F69C-B10D-89A7D542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44291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5B729494-3F65-E7B8-3E11-1AF388F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6672"/>
            <a:ext cx="8315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400" b="1" dirty="0">
                <a:solidFill>
                  <a:srgbClr val="FF33CC"/>
                </a:solidFill>
                <a:latin typeface="Verdana" panose="020B0604030504040204" pitchFamily="34" charset="0"/>
              </a:rPr>
              <a:t>Συνεργασία με </a:t>
            </a:r>
            <a:r>
              <a:rPr lang="el-GR" altLang="el-GR" sz="2400" b="1" dirty="0" err="1">
                <a:solidFill>
                  <a:srgbClr val="FF33CC"/>
                </a:solidFill>
                <a:latin typeface="Verdana" panose="020B0604030504040204" pitchFamily="34" charset="0"/>
              </a:rPr>
              <a:t>Παθολογοανατομίκα</a:t>
            </a:r>
            <a:r>
              <a:rPr lang="el-GR" altLang="el-GR" sz="2400" b="1" dirty="0">
                <a:solidFill>
                  <a:srgbClr val="FF33CC"/>
                </a:solidFill>
                <a:latin typeface="Verdana" panose="020B0604030504040204" pitchFamily="34" charset="0"/>
              </a:rPr>
              <a:t> εργαστήρια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C4A2DA-119B-F328-9CC1-2B397F78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68" y="2627243"/>
            <a:ext cx="5416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Σύγκριση με δεδομένα</a:t>
            </a:r>
            <a:r>
              <a:rPr kumimoji="0" lang="el-GR" altLang="el-GR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2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ανοσοϊστοχημείας</a:t>
            </a:r>
            <a:endParaRPr kumimoji="0" lang="el-GR" altLang="el-GR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CFF8BE-5D21-7342-7956-1A29C5261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68" y="3452549"/>
            <a:ext cx="66973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Διε</a:t>
            </a:r>
            <a:r>
              <a:rPr lang="el-GR" altLang="el-GR" sz="2000" dirty="0" err="1">
                <a:solidFill>
                  <a:srgbClr val="002060"/>
                </a:solidFill>
                <a:latin typeface="Verdana" panose="020B0604030504040204" pitchFamily="34" charset="0"/>
              </a:rPr>
              <a:t>ρεύνηση</a:t>
            </a:r>
            <a:r>
              <a:rPr lang="el-GR" altLang="el-GR" sz="2000" dirty="0">
                <a:solidFill>
                  <a:srgbClr val="002060"/>
                </a:solidFill>
                <a:latin typeface="Verdana" panose="020B0604030504040204" pitchFamily="34" charset="0"/>
              </a:rPr>
              <a:t> οντοτήτων για τις οποίες τίθεται υποψία κατά τη μικροσκοπική εξέταση</a:t>
            </a:r>
            <a:endParaRPr kumimoji="0" lang="el-GR" altLang="el-GR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11ABC97-B496-1140-956D-1C30D4CE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96" y="4536095"/>
            <a:ext cx="76223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Μελέτη ορίων </a:t>
            </a:r>
            <a:r>
              <a:rPr kumimoji="0" lang="el-GR" altLang="el-GR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εκτομής</a:t>
            </a: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όγκων (</a:t>
            </a:r>
            <a:r>
              <a:rPr kumimoji="0" lang="el-GR" altLang="el-GR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Διεγχειρητική</a:t>
            </a: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Κυτταρομετρία</a:t>
            </a:r>
            <a:r>
              <a:rPr kumimoji="0" lang="el-GR" altLang="el-GR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Ροής)</a:t>
            </a:r>
            <a:endParaRPr kumimoji="0" lang="el-GR" altLang="el-GR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F99EA9-F6D4-C054-3585-0C87E3EB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94" y="1700808"/>
            <a:ext cx="7842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Η </a:t>
            </a:r>
            <a:r>
              <a:rPr kumimoji="0" lang="en-US" altLang="el-GR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Spacial</a:t>
            </a: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cytometry</a:t>
            </a: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είναι</a:t>
            </a:r>
            <a:r>
              <a:rPr kumimoji="0" lang="el-GR" altLang="el-GR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κυρίως για Παθολογοανατόμους!!</a:t>
            </a:r>
            <a:endParaRPr kumimoji="0" lang="el-GR" altLang="el-GR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F9494C-1F50-C379-0F9D-37292D55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7560840" cy="408571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8BC56D8-C1CA-2779-8D1F-5AC3407D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65113"/>
            <a:ext cx="7956376" cy="44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34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Εικόνα 2" descr="Εικόνα που περιέχει άθλημα, κολύμβηση, καθιστός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BE9260F4-A591-BECD-A2D5-3191C137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0741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3 - TextBox">
            <a:extLst>
              <a:ext uri="{FF2B5EF4-FFF2-40B4-BE49-F238E27FC236}">
                <a16:creationId xmlns:a16="http://schemas.microsoft.com/office/drawing/2014/main" id="{52326C2F-E159-7AAC-6DF6-3CE52716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084763"/>
            <a:ext cx="7061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Ευχαριστώ!!!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94"/>
    </mc:Choice>
    <mc:Fallback xmlns="">
      <p:transition spd="slow" advTm="4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43464" x="4511675" y="4013200"/>
          <p14:tracePt t="43472" x="4267200" y="3873500"/>
          <p14:tracePt t="43478" x="3943350" y="3716338"/>
          <p14:tracePt t="43488" x="3568700" y="3576638"/>
          <p14:tracePt t="43494" x="3201988" y="3421063"/>
          <p14:tracePt t="43504" x="2827338" y="3306763"/>
          <p14:tracePt t="43521" x="2155825" y="3106738"/>
          <p14:tracePt t="43527" x="1928813" y="3009900"/>
          <p14:tracePt t="43535" x="1719263" y="2870200"/>
          <p14:tracePt t="43542" x="1597025" y="2740025"/>
          <p14:tracePt t="43550" x="1492250" y="2573338"/>
          <p14:tracePt t="43558" x="1377950" y="2355850"/>
          <p14:tracePt t="43566" x="1282700" y="2190750"/>
          <p14:tracePt t="43574" x="1195388" y="1971675"/>
          <p14:tracePt t="43582" x="1082675" y="1736725"/>
          <p14:tracePt t="43590" x="1020763" y="1482725"/>
          <p14:tracePt t="43598" x="942975" y="1212850"/>
          <p14:tracePt t="43606" x="846138" y="933450"/>
          <p14:tracePt t="43614" x="758825" y="654050"/>
          <p14:tracePt t="43622" x="671513" y="392113"/>
          <p14:tracePt t="43630" x="584200" y="17462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7|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9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.4|1.4|1.7|3|0.9|0.6|0.6|0.4|0.4|0.4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4.3|2.2|3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2|1.8|1.6|5.3|15.5|5.1|8.6|10.4|9.8|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4|14.4|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6.4|35.1|38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56.9|35.3|16.1|3.8|51.1|6.9|70.4|25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5.9|8.4|22.5|8.5|57.6|46.9|0.8|23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5|3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.1|24.4|10.4|14.4|1.3|2.6|1.6|24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9|9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5.4|4.9|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7.3|1.2|3|1.8|7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9.8|1.3|4.2|41.1|20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31.8|20.3|29|36.3|5|1.1|9.4|5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8.1|6.3|4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8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1|18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8|8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9|1.9|13.8|5.9|1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9|1.9|13.8|5.9|1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3|1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.1|5.6|4|0.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8.6|14|12.1|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3.3|2.5|2|0.7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6|11.2|7.4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1388</Words>
  <Application>Microsoft Office PowerPoint</Application>
  <PresentationFormat>Προβολή στην οθόνη (4:3)</PresentationFormat>
  <Paragraphs>419</Paragraphs>
  <Slides>93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93</vt:i4>
      </vt:variant>
    </vt:vector>
  </HeadingPairs>
  <TitlesOfParts>
    <vt:vector size="106" baseType="lpstr">
      <vt:lpstr>Arial</vt:lpstr>
      <vt:lpstr>Arial Narrow</vt:lpstr>
      <vt:lpstr>Calibri</vt:lpstr>
      <vt:lpstr>Comic Sans MS</vt:lpstr>
      <vt:lpstr>Swiss 721 SWA</vt:lpstr>
      <vt:lpstr>Times New Roman</vt:lpstr>
      <vt:lpstr>Verdana</vt:lpstr>
      <vt:lpstr>Θέμα του Office</vt:lpstr>
      <vt:lpstr>Προεπιλεγμένη σχεδίαση</vt:lpstr>
      <vt:lpstr>1_Προεπιλεγμένη σχεδίαση</vt:lpstr>
      <vt:lpstr>2_Προεπιλεγμένη σχεδίαση</vt:lpstr>
      <vt:lpstr>3_Προεπιλεγμένη σχεδίαση</vt:lpstr>
      <vt:lpstr>1_Θέμα του Office</vt:lpstr>
      <vt:lpstr>Βασικές Αρχές Κυτταρομετρίας Ροής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Marianna Tzanoudaki</cp:lastModifiedBy>
  <cp:revision>508</cp:revision>
  <dcterms:modified xsi:type="dcterms:W3CDTF">2024-12-17T08:36:34Z</dcterms:modified>
</cp:coreProperties>
</file>