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88" r:id="rId3"/>
    <p:sldId id="256" r:id="rId4"/>
    <p:sldId id="264" r:id="rId5"/>
    <p:sldId id="260" r:id="rId6"/>
    <p:sldId id="262" r:id="rId7"/>
    <p:sldId id="287" r:id="rId8"/>
    <p:sldId id="273" r:id="rId9"/>
    <p:sldId id="263" r:id="rId10"/>
    <p:sldId id="266" r:id="rId11"/>
    <p:sldId id="268" r:id="rId12"/>
    <p:sldId id="270" r:id="rId13"/>
    <p:sldId id="271" r:id="rId14"/>
    <p:sldId id="274" r:id="rId15"/>
    <p:sldId id="278" r:id="rId16"/>
    <p:sldId id="276" r:id="rId17"/>
    <p:sldId id="277" r:id="rId18"/>
    <p:sldId id="281" r:id="rId19"/>
    <p:sldId id="282" r:id="rId20"/>
    <p:sldId id="283" r:id="rId21"/>
    <p:sldId id="284" r:id="rId22"/>
    <p:sldId id="285" r:id="rId23"/>
    <p:sldId id="279" r:id="rId24"/>
    <p:sldId id="28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3EC1"/>
    <a:srgbClr val="646060"/>
    <a:srgbClr val="1B4F67"/>
    <a:srgbClr val="005493"/>
    <a:srgbClr val="FF8AD8"/>
    <a:srgbClr val="3B16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656"/>
  </p:normalViewPr>
  <p:slideViewPr>
    <p:cSldViewPr snapToGrid="0">
      <p:cViewPr varScale="1">
        <p:scale>
          <a:sx n="107" d="100"/>
          <a:sy n="107" d="100"/>
        </p:scale>
        <p:origin x="1296"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12/18/24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l-GR"/>
              <a:t>Κάντε κλικ για να επεξεργαστείτε τον τίτλο υποδείγματος</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l-GR"/>
              <a:t>Κάντε κλικ για να επεξεργαστείτε τον τίτλο υποδείγματος</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12/18/24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12/18/24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hyperlink" Target="https://www.postpartumdepression.org/resources/statistics/" TargetMode="External"/><Relationship Id="rId4" Type="http://schemas.openxmlformats.org/officeDocument/2006/relationships/hyperlink" Target="https://americanpregnancy.org/healthy-pregnancy/first-year-of-life/baby-blue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hyperlink" Target="https://www.mayoclinic.org/diseases-conditions/postpartum-depression/symptoms-causes/syc-20376617" TargetMode="External"/><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8.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www.mayoclinic.org/diseases-conditions/postpartum-depression/symptoms-causes/syc-20376617" TargetMode="External"/><Relationship Id="rId4" Type="http://schemas.openxmlformats.org/officeDocument/2006/relationships/hyperlink" Target="https://www.who.int/teams/mental-health-and-substance-use/promotion-prevention/maternal-mental-health"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hyperlink" Target="https://www.mayoclinic.org/diseases-conditions/postpartum-depression/symptoms-causes/syc-20376617" TargetMode="Externa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arttherapy.org/postpartum-imagery-finding-good-enough/" TargetMode="Externa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hyperlink" Target="https://pubmed.ncbi.nlm.nih.gov/11885338/" TargetMode="Externa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www.who.int/health-topics/maternal-health#tab=tab_1" TargetMode="Externa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s://iris.who.int/bitstream/handle/10665/353586/9789240044074-eng.pdf?sequence=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hyperlink" Target="https://www.who.int/news/item/30-03-2022-who-urges-quality-care-for-women-and-newborns-in-critical-first-weeks-after-childbirth" TargetMode="Externa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hyperlink" Target="https://www.who.int/news/item/19-09-2022-launch-of-the-who-guide-for-integration-of-perinatal-mental-health" TargetMode="Externa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A92169-9E95-27C6-95FE-FA4221A52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58993" y="0"/>
            <a:ext cx="9316995" cy="689194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7BABBBF4-0325-2E54-A4D6-C6F9A5560BF0}"/>
              </a:ext>
            </a:extLst>
          </p:cNvPr>
          <p:cNvSpPr/>
          <p:nvPr/>
        </p:nvSpPr>
        <p:spPr>
          <a:xfrm>
            <a:off x="0" y="0"/>
            <a:ext cx="4886325" cy="6858000"/>
          </a:xfrm>
          <a:prstGeom prst="rect">
            <a:avLst/>
          </a:prstGeom>
          <a:solidFill>
            <a:srgbClr val="3B1657">
              <a:alpha val="9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F2729A49-6805-845D-10E1-1D419C763B97}"/>
              </a:ext>
            </a:extLst>
          </p:cNvPr>
          <p:cNvSpPr txBox="1"/>
          <p:nvPr/>
        </p:nvSpPr>
        <p:spPr>
          <a:xfrm>
            <a:off x="-908994" y="347974"/>
            <a:ext cx="5795319" cy="6195992"/>
          </a:xfrm>
          <a:prstGeom prst="rect">
            <a:avLst/>
          </a:prstGeom>
          <a:noFill/>
        </p:spPr>
        <p:txBody>
          <a:bodyPr wrap="square" rtlCol="0">
            <a:spAutoFit/>
            <a:scene3d>
              <a:camera prst="orthographicFront"/>
              <a:lightRig rig="threePt" dir="t"/>
            </a:scene3d>
            <a:sp3d extrusionH="57150">
              <a:bevelT w="82550" h="38100" prst="coolSlant"/>
            </a:sp3d>
          </a:bodyPr>
          <a:lstStyle/>
          <a:p>
            <a:pPr algn="r">
              <a:lnSpc>
                <a:spcPct val="150000"/>
              </a:lnSpc>
            </a:pPr>
            <a:r>
              <a:rPr lang="el-GR" sz="5400" dirty="0">
                <a:ln>
                  <a:solidFill>
                    <a:srgbClr val="FFFF00"/>
                  </a:solidFill>
                </a:ln>
                <a:effectLst>
                  <a:glow rad="63500">
                    <a:schemeClr val="accent3">
                      <a:satMod val="175000"/>
                      <a:alpha val="40000"/>
                    </a:schemeClr>
                  </a:glow>
                  <a:outerShdw blurRad="50800" dist="38100" dir="10800000" algn="r" rotWithShape="0">
                    <a:prstClr val="black">
                      <a:alpha val="40000"/>
                    </a:prstClr>
                  </a:outerShdw>
                </a:effectLst>
              </a:rPr>
              <a:t>Η ΣΧΕΣΗ ΤΩΝ ΤΕΧΝΩΝ ΜΕ ΕΠΙΛΟΧΕΙΕΣ ΨΥΧΙΚΕΣ ΔΙΑΤΑΡΑΧΕΣ </a:t>
            </a:r>
          </a:p>
        </p:txBody>
      </p:sp>
    </p:spTree>
    <p:extLst>
      <p:ext uri="{BB962C8B-B14F-4D97-AF65-F5344CB8AC3E}">
        <p14:creationId xmlns:p14="http://schemas.microsoft.com/office/powerpoint/2010/main" val="18985286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Εικόνα 25" descr="Έναστρος γαλαξίας">
            <a:extLst>
              <a:ext uri="{FF2B5EF4-FFF2-40B4-BE49-F238E27FC236}">
                <a16:creationId xmlns:a16="http://schemas.microsoft.com/office/drawing/2014/main" id="{116DFA86-8CEC-2D02-B84E-2BD8F30233E1}"/>
              </a:ext>
            </a:extLst>
          </p:cNvPr>
          <p:cNvPicPr>
            <a:picLocks noChangeAspect="1"/>
          </p:cNvPicPr>
          <p:nvPr/>
        </p:nvPicPr>
        <p:blipFill>
          <a:blip r:embed="rId2">
            <a:alphaModFix amt="35000"/>
          </a:blip>
          <a:stretch>
            <a:fillRect/>
          </a:stretch>
        </p:blipFill>
        <p:spPr>
          <a:xfrm>
            <a:off x="0" y="14286"/>
            <a:ext cx="12192000" cy="6859357"/>
          </a:xfrm>
          <a:prstGeom prst="rect">
            <a:avLst/>
          </a:prstGeom>
        </p:spPr>
      </p:pic>
      <p:pic>
        <p:nvPicPr>
          <p:cNvPr id="9218" name="Picture 2" descr="Περιέχει μια εικόνα του: ">
            <a:extLst>
              <a:ext uri="{FF2B5EF4-FFF2-40B4-BE49-F238E27FC236}">
                <a16:creationId xmlns:a16="http://schemas.microsoft.com/office/drawing/2014/main" id="{54C5F8E3-C1F8-1437-0198-ADC292A79C29}"/>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3620759" y="810679"/>
            <a:ext cx="8163539" cy="539623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9DB1EE6-5E3A-CCFC-57BC-4847CA1B4F7D}"/>
              </a:ext>
            </a:extLst>
          </p:cNvPr>
          <p:cNvSpPr txBox="1"/>
          <p:nvPr/>
        </p:nvSpPr>
        <p:spPr>
          <a:xfrm>
            <a:off x="267452" y="214670"/>
            <a:ext cx="6093618" cy="1569660"/>
          </a:xfrm>
          <a:prstGeom prst="rect">
            <a:avLst/>
          </a:prstGeom>
          <a:noFill/>
        </p:spPr>
        <p:txBody>
          <a:bodyPr wrap="square">
            <a:spAutoFit/>
          </a:bodyPr>
          <a:lstStyle/>
          <a:p>
            <a:pPr algn="just"/>
            <a:r>
              <a:rPr lang="el-GR" sz="2400" dirty="0">
                <a:latin typeface="Times New Roman" panose="02020603050405020304" pitchFamily="18" charset="0"/>
                <a:cs typeface="Times New Roman" panose="02020603050405020304" pitchFamily="18" charset="0"/>
              </a:rPr>
              <a:t>Το </a:t>
            </a:r>
            <a:r>
              <a:rPr lang="en-US" sz="2400" dirty="0">
                <a:latin typeface="Times New Roman" panose="02020603050405020304" pitchFamily="18" charset="0"/>
                <a:cs typeface="Times New Roman" panose="02020603050405020304" pitchFamily="18" charset="0"/>
              </a:rPr>
              <a:t>“</a:t>
            </a:r>
            <a:r>
              <a:rPr lang="el-GR" sz="2400" dirty="0" err="1">
                <a:latin typeface="Times New Roman" panose="02020603050405020304" pitchFamily="18" charset="0"/>
                <a:cs typeface="Times New Roman" panose="02020603050405020304" pitchFamily="18" charset="0"/>
              </a:rPr>
              <a:t>baby</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blues</a:t>
            </a:r>
            <a:r>
              <a:rPr lang="en-US" sz="2400" dirty="0">
                <a:latin typeface="Times New Roman" panose="02020603050405020304" pitchFamily="18" charset="0"/>
                <a:cs typeface="Times New Roman" panose="02020603050405020304" pitchFamily="18" charset="0"/>
              </a:rPr>
              <a:t>”</a:t>
            </a:r>
            <a:r>
              <a:rPr lang="el-GR" sz="2400" dirty="0">
                <a:latin typeface="Times New Roman" panose="02020603050405020304" pitchFamily="18" charset="0"/>
                <a:cs typeface="Times New Roman" panose="02020603050405020304" pitchFamily="18" charset="0"/>
              </a:rPr>
              <a:t> ή </a:t>
            </a:r>
            <a:r>
              <a:rPr lang="en-US" sz="2400" dirty="0">
                <a:latin typeface="Times New Roman" panose="02020603050405020304" pitchFamily="18" charset="0"/>
                <a:cs typeface="Times New Roman" panose="02020603050405020304" pitchFamily="18" charset="0"/>
              </a:rPr>
              <a:t>“postpartum blues”</a:t>
            </a:r>
            <a:r>
              <a:rPr lang="el-GR" sz="2400" dirty="0">
                <a:latin typeface="Times New Roman" panose="02020603050405020304" pitchFamily="18" charset="0"/>
                <a:cs typeface="Times New Roman" panose="02020603050405020304" pitchFamily="18" charset="0"/>
              </a:rPr>
              <a:t>, είναι μια κοινή, βραχυπρόθεσμη συναισθηματική κατάσταση που βιώνουν πολλές νέες μητέρες λίγο μετά τον τοκετό. </a:t>
            </a:r>
          </a:p>
        </p:txBody>
      </p:sp>
      <p:sp>
        <p:nvSpPr>
          <p:cNvPr id="30" name="TextBox 29">
            <a:extLst>
              <a:ext uri="{FF2B5EF4-FFF2-40B4-BE49-F238E27FC236}">
                <a16:creationId xmlns:a16="http://schemas.microsoft.com/office/drawing/2014/main" id="{80DDF602-3176-5483-E83C-9B4E7B53EC56}"/>
              </a:ext>
            </a:extLst>
          </p:cNvPr>
          <p:cNvSpPr txBox="1"/>
          <p:nvPr/>
        </p:nvSpPr>
        <p:spPr>
          <a:xfrm>
            <a:off x="267452" y="2302694"/>
            <a:ext cx="6093618" cy="1569660"/>
          </a:xfrm>
          <a:prstGeom prst="rect">
            <a:avLst/>
          </a:prstGeom>
          <a:noFill/>
        </p:spPr>
        <p:txBody>
          <a:bodyPr wrap="square">
            <a:spAutoFit/>
          </a:bodyPr>
          <a:lstStyle/>
          <a:p>
            <a:pPr algn="just"/>
            <a:r>
              <a:rPr lang="el-GR" sz="2400" dirty="0">
                <a:latin typeface="Times New Roman" panose="02020603050405020304" pitchFamily="18" charset="0"/>
                <a:cs typeface="Times New Roman" panose="02020603050405020304" pitchFamily="18" charset="0"/>
              </a:rPr>
              <a:t>Αυτή η κατάσταση χαρακτηρίζεται από εναλλαγές της διάθεσης, συναισθήματα λύπης, άγχους, ευερεθιστότητας και επεισόδια κλάματος χωρίς ξεκάθαρο λόγο.</a:t>
            </a:r>
            <a:endParaRPr lang="el-GR" sz="2400" dirty="0"/>
          </a:p>
        </p:txBody>
      </p:sp>
      <p:sp>
        <p:nvSpPr>
          <p:cNvPr id="32" name="TextBox 31">
            <a:extLst>
              <a:ext uri="{FF2B5EF4-FFF2-40B4-BE49-F238E27FC236}">
                <a16:creationId xmlns:a16="http://schemas.microsoft.com/office/drawing/2014/main" id="{8ADB4EF2-54E1-B102-81C8-583B3A6BE646}"/>
              </a:ext>
            </a:extLst>
          </p:cNvPr>
          <p:cNvSpPr txBox="1"/>
          <p:nvPr/>
        </p:nvSpPr>
        <p:spPr>
          <a:xfrm>
            <a:off x="267452" y="4555306"/>
            <a:ext cx="6093618" cy="1569660"/>
          </a:xfrm>
          <a:prstGeom prst="rect">
            <a:avLst/>
          </a:prstGeom>
          <a:noFill/>
        </p:spPr>
        <p:txBody>
          <a:bodyPr wrap="square">
            <a:spAutoFit/>
          </a:bodyPr>
          <a:lstStyle/>
          <a:p>
            <a:pPr algn="just"/>
            <a:r>
              <a:rPr lang="el-GR" sz="2400" dirty="0">
                <a:latin typeface="Times New Roman" panose="02020603050405020304" pitchFamily="18" charset="0"/>
                <a:cs typeface="Times New Roman" panose="02020603050405020304" pitchFamily="18" charset="0"/>
              </a:rPr>
              <a:t>Αυτά τα συμπτώματα εμφανίζονται συνήθως μέσα στις πρώτες ημέρες μετά τον τοκετό και συνήθως υποχωρούν από μόνα τους μέσα σε δύο εβδομάδες</a:t>
            </a:r>
            <a:endParaRPr lang="el-GR" sz="2400" dirty="0"/>
          </a:p>
        </p:txBody>
      </p:sp>
      <p:sp>
        <p:nvSpPr>
          <p:cNvPr id="34" name="Ορθογώνιο 33">
            <a:extLst>
              <a:ext uri="{FF2B5EF4-FFF2-40B4-BE49-F238E27FC236}">
                <a16:creationId xmlns:a16="http://schemas.microsoft.com/office/drawing/2014/main" id="{CB70F227-779E-0DCD-FB1E-36B381915ED4}"/>
              </a:ext>
            </a:extLst>
          </p:cNvPr>
          <p:cNvSpPr/>
          <p:nvPr/>
        </p:nvSpPr>
        <p:spPr>
          <a:xfrm>
            <a:off x="7746530" y="606613"/>
            <a:ext cx="3935694" cy="1569660"/>
          </a:xfrm>
          <a:prstGeom prst="rect">
            <a:avLst/>
          </a:prstGeom>
          <a:noFill/>
        </p:spPr>
        <p:txBody>
          <a:bodyPr wrap="none" lIns="91440" tIns="45720" rIns="91440" bIns="45720">
            <a:spAutoFit/>
          </a:bodyPr>
          <a:lstStyle/>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50-75%</a:t>
            </a:r>
            <a:endParaRPr lang="el-GR"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6" name="TextBox 35">
            <a:extLst>
              <a:ext uri="{FF2B5EF4-FFF2-40B4-BE49-F238E27FC236}">
                <a16:creationId xmlns:a16="http://schemas.microsoft.com/office/drawing/2014/main" id="{0FBD766F-D453-6C9B-3352-ED99732EF186}"/>
              </a:ext>
            </a:extLst>
          </p:cNvPr>
          <p:cNvSpPr txBox="1"/>
          <p:nvPr/>
        </p:nvSpPr>
        <p:spPr>
          <a:xfrm>
            <a:off x="59686" y="6288867"/>
            <a:ext cx="12132314" cy="584775"/>
          </a:xfrm>
          <a:prstGeom prst="rect">
            <a:avLst/>
          </a:prstGeom>
          <a:noFill/>
        </p:spPr>
        <p:txBody>
          <a:bodyPr wrap="square">
            <a:spAutoFit/>
          </a:bodyPr>
          <a:lstStyle/>
          <a:p>
            <a:r>
              <a:rPr lang="en" sz="1600" dirty="0">
                <a:latin typeface="Times New Roman" panose="02020603050405020304" pitchFamily="18" charset="0"/>
                <a:cs typeface="Times New Roman" panose="02020603050405020304" pitchFamily="18" charset="0"/>
              </a:rPr>
              <a:t>American Pregnancy Association. (n.d.). Baby blues. American Pregnancy Association. </a:t>
            </a:r>
            <a:r>
              <a:rPr lang="en" sz="1600" dirty="0">
                <a:latin typeface="Times New Roman" panose="02020603050405020304" pitchFamily="18" charset="0"/>
                <a:cs typeface="Times New Roman" panose="02020603050405020304" pitchFamily="18" charset="0"/>
                <a:hlinkClick r:id="rId4"/>
              </a:rPr>
              <a:t>https://americanpregnancy.org/healthy-pregnancy/first-year-of-life/baby-blues/</a:t>
            </a:r>
            <a:endParaRPr lang="el-GR" sz="16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FC76B19A-1A7E-D8CE-7B08-0543C035F006}"/>
              </a:ext>
            </a:extLst>
          </p:cNvPr>
          <p:cNvSpPr txBox="1"/>
          <p:nvPr/>
        </p:nvSpPr>
        <p:spPr>
          <a:xfrm>
            <a:off x="6489662" y="-32285"/>
            <a:ext cx="6286500" cy="830997"/>
          </a:xfrm>
          <a:prstGeom prst="rect">
            <a:avLst/>
          </a:prstGeom>
          <a:noFill/>
        </p:spPr>
        <p:txBody>
          <a:bodyPr wrap="square">
            <a:spAutoFit/>
          </a:bodyPr>
          <a:lstStyle/>
          <a:p>
            <a:r>
              <a:rPr lang="en" sz="1600" dirty="0">
                <a:latin typeface="Times New Roman" panose="02020603050405020304" pitchFamily="18" charset="0"/>
                <a:cs typeface="Times New Roman" panose="02020603050405020304" pitchFamily="18" charset="0"/>
              </a:rPr>
              <a:t>Postpartum Depression. (n.d.). Statistics on postpartum depression. Postpartum Depression. </a:t>
            </a:r>
            <a:r>
              <a:rPr lang="en" sz="1600" dirty="0">
                <a:latin typeface="Times New Roman" panose="02020603050405020304" pitchFamily="18" charset="0"/>
                <a:cs typeface="Times New Roman" panose="02020603050405020304" pitchFamily="18" charset="0"/>
                <a:hlinkClick r:id="rId5"/>
              </a:rPr>
              <a:t>https://www.postpartumdepression.org/resources/statistics/</a:t>
            </a:r>
            <a:endParaRPr lang="el-G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9778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 calcmode="lin" valueType="num">
                                      <p:cBhvr>
                                        <p:cTn id="14" dur="1000" fill="hold"/>
                                        <p:tgtEl>
                                          <p:spTgt spid="34"/>
                                        </p:tgtEl>
                                        <p:attrNameLst>
                                          <p:attrName>style.rotation</p:attrName>
                                        </p:attrNameLst>
                                      </p:cBhvr>
                                      <p:tavLst>
                                        <p:tav tm="0">
                                          <p:val>
                                            <p:fltVal val="90"/>
                                          </p:val>
                                        </p:tav>
                                        <p:tav tm="100000">
                                          <p:val>
                                            <p:fltVal val="0"/>
                                          </p:val>
                                        </p:tav>
                                      </p:tavLst>
                                    </p:anim>
                                    <p:animEffect transition="in" filter="fade">
                                      <p:cBhvr>
                                        <p:cTn id="15" dur="1000"/>
                                        <p:tgtEl>
                                          <p:spTgt spid="34"/>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4" grpId="0"/>
      <p:bldP spid="36"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253" name="Picture 10252">
            <a:extLst>
              <a:ext uri="{FF2B5EF4-FFF2-40B4-BE49-F238E27FC236}">
                <a16:creationId xmlns:a16="http://schemas.microsoft.com/office/drawing/2014/main" id="{6B310CDC-B10E-411E-AD24-D3BFF13A93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0246" name="Picture 6" descr="Περιέχει μια εικόνα του: ">
            <a:extLst>
              <a:ext uri="{FF2B5EF4-FFF2-40B4-BE49-F238E27FC236}">
                <a16:creationId xmlns:a16="http://schemas.microsoft.com/office/drawing/2014/main" id="{680CF14B-3957-1EA2-50B8-665C5CD34A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788" b="90442" l="7806" r="89451">
                        <a14:foregroundMark x1="7806" y1="83009" x2="7806" y2="87434"/>
                        <a14:foregroundMark x1="47468" y1="77699" x2="41772" y2="77168"/>
                        <a14:foregroundMark x1="37553" y1="90619" x2="37975" y2="89912"/>
                        <a14:foregroundMark x1="67089" y1="7788" x2="70675" y2="9027"/>
                      </a14:backgroundRemoval>
                    </a14:imgEffect>
                  </a14:imgLayer>
                </a14:imgProps>
              </a:ext>
              <a:ext uri="{28A0092B-C50C-407E-A947-70E740481C1C}">
                <a14:useLocalDpi xmlns:a14="http://schemas.microsoft.com/office/drawing/2010/main" val="0"/>
              </a:ext>
            </a:extLst>
          </a:blip>
          <a:srcRect t="5806" r="3" b="3"/>
          <a:stretch/>
        </p:blipFill>
        <p:spPr bwMode="auto">
          <a:xfrm>
            <a:off x="-3665" y="10"/>
            <a:ext cx="3056158" cy="34270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xperts Fear Increase in Postpartum Mood and Anxiety Disorders - The New York Times">
            <a:extLst>
              <a:ext uri="{FF2B5EF4-FFF2-40B4-BE49-F238E27FC236}">
                <a16:creationId xmlns:a16="http://schemas.microsoft.com/office/drawing/2014/main" id="{CA7DF1F4-0866-A294-B474-307FCB392CD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185" b="93631" l="9746" r="89831">
                        <a14:foregroundMark x1="28390" y1="3185" x2="83051" y2="21656"/>
                        <a14:foregroundMark x1="83051" y1="21656" x2="86017" y2="24841"/>
                        <a14:foregroundMark x1="71186" y1="70701" x2="66102" y2="93631"/>
                        <a14:foregroundMark x1="66102" y1="93631" x2="44915" y2="89172"/>
                      </a14:backgroundRemoval>
                    </a14:imgEffect>
                  </a14:imgLayer>
                </a14:imgProps>
              </a:ext>
              <a:ext uri="{28A0092B-C50C-407E-A947-70E740481C1C}">
                <a14:useLocalDpi xmlns:a14="http://schemas.microsoft.com/office/drawing/2010/main" val="0"/>
              </a:ext>
            </a:extLst>
          </a:blip>
          <a:srcRect l="19451" r="21209" b="-2"/>
          <a:stretch/>
        </p:blipFill>
        <p:spPr bwMode="auto">
          <a:xfrm>
            <a:off x="3052494" y="975"/>
            <a:ext cx="3056852" cy="342704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hese C-section quotes are inspirational and can help moms through C-section recovery, whether planned or emergency C-section, by providing words of encouragement and best wishes. Creating C-section awareness is important and C-section scars are not something to be ashamed of! Coming to terms with an unplanned C-section can be particularly difficult and may contribute to postpartum depression. Find strength and accept your birth through these beautiful (and sometimes funny) words.">
            <a:extLst>
              <a:ext uri="{FF2B5EF4-FFF2-40B4-BE49-F238E27FC236}">
                <a16:creationId xmlns:a16="http://schemas.microsoft.com/office/drawing/2014/main" id="{3D2B8AE9-6F5B-5FAE-99C0-A6B00E6762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8910" r="-2" b="6552"/>
          <a:stretch/>
        </p:blipFill>
        <p:spPr bwMode="auto">
          <a:xfrm>
            <a:off x="-1590" y="3428024"/>
            <a:ext cx="3067839" cy="342997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Περιέχει μια εικόνα του: Postpartum Depression">
            <a:extLst>
              <a:ext uri="{FF2B5EF4-FFF2-40B4-BE49-F238E27FC236}">
                <a16:creationId xmlns:a16="http://schemas.microsoft.com/office/drawing/2014/main" id="{E97ECB64-45B5-F363-4C61-1A6D6D6368D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822" b="93631" l="8475" r="94068">
                        <a14:foregroundMark x1="56780" y1="8280" x2="20763" y2="8280"/>
                        <a14:foregroundMark x1="56780" y1="3822" x2="25424" y2="4459"/>
                        <a14:foregroundMark x1="10169" y1="20701" x2="8475" y2="24204"/>
                        <a14:foregroundMark x1="71610" y1="93631" x2="87288" y2="92994"/>
                        <a14:foregroundMark x1="64831" y1="93631" x2="86441" y2="93312"/>
                        <a14:foregroundMark x1="86441" y1="93312" x2="70763" y2="89809"/>
                        <a14:foregroundMark x1="70763" y1="89809" x2="67373" y2="90764"/>
                        <a14:foregroundMark x1="59322" y1="92994" x2="77542" y2="95541"/>
                        <a14:foregroundMark x1="77542" y1="95541" x2="94068" y2="90446"/>
                        <a14:foregroundMark x1="94068" y1="90446" x2="89831" y2="88217"/>
                        <a14:foregroundMark x1="52542" y1="4140" x2="66102" y2="6369"/>
                        <a14:foregroundMark x1="67797" y1="26115" x2="69492" y2="33439"/>
                      </a14:backgroundRemoval>
                    </a14:imgEffect>
                  </a14:imgLayer>
                </a14:imgProps>
              </a:ext>
              <a:ext uri="{28A0092B-C50C-407E-A947-70E740481C1C}">
                <a14:useLocalDpi xmlns:a14="http://schemas.microsoft.com/office/drawing/2010/main" val="0"/>
              </a:ext>
            </a:extLst>
          </a:blip>
          <a:srcRect t="7879" b="7711"/>
          <a:stretch/>
        </p:blipFill>
        <p:spPr bwMode="auto">
          <a:xfrm>
            <a:off x="3055263" y="3428024"/>
            <a:ext cx="3054083" cy="3429975"/>
          </a:xfrm>
          <a:prstGeom prst="rect">
            <a:avLst/>
          </a:prstGeom>
          <a:noFill/>
          <a:extLst>
            <a:ext uri="{909E8E84-426E-40DD-AFC4-6F175D3DCCD1}">
              <a14:hiddenFill xmlns:a14="http://schemas.microsoft.com/office/drawing/2010/main">
                <a:solidFill>
                  <a:srgbClr val="FFFFFF"/>
                </a:solidFill>
              </a14:hiddenFill>
            </a:ext>
          </a:extLst>
        </p:spPr>
      </p:pic>
      <p:cxnSp>
        <p:nvCxnSpPr>
          <p:cNvPr id="10255" name="Straight Connector 10254">
            <a:extLst>
              <a:ext uri="{FF2B5EF4-FFF2-40B4-BE49-F238E27FC236}">
                <a16:creationId xmlns:a16="http://schemas.microsoft.com/office/drawing/2014/main" id="{F96C3A21-9839-4553-99E7-5FF127E2897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2821"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257" name="Straight Connector 10256">
            <a:extLst>
              <a:ext uri="{FF2B5EF4-FFF2-40B4-BE49-F238E27FC236}">
                <a16:creationId xmlns:a16="http://schemas.microsoft.com/office/drawing/2014/main" id="{A7B009F2-92DB-44A8-919F-8AFA72EFD0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3429000"/>
            <a:ext cx="6094411"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259" name="Straight Connector 10258">
            <a:extLst>
              <a:ext uri="{FF2B5EF4-FFF2-40B4-BE49-F238E27FC236}">
                <a16:creationId xmlns:a16="http://schemas.microsoft.com/office/drawing/2014/main" id="{A2D376DB-538B-4F5C-A4AD-5B8DC7BEF6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38737" y="0"/>
            <a:ext cx="35948"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a:extLst>
              <a:ext uri="{FF2B5EF4-FFF2-40B4-BE49-F238E27FC236}">
                <a16:creationId xmlns:a16="http://schemas.microsoft.com/office/drawing/2014/main" id="{C586FA1F-2E19-C6DF-6A01-35B0C3B82273}"/>
              </a:ext>
            </a:extLst>
          </p:cNvPr>
          <p:cNvSpPr txBox="1"/>
          <p:nvPr/>
        </p:nvSpPr>
        <p:spPr>
          <a:xfrm>
            <a:off x="6209907" y="576163"/>
            <a:ext cx="5290850" cy="4187296"/>
          </a:xfrm>
          <a:prstGeom prst="rect">
            <a:avLst/>
          </a:prstGeom>
        </p:spPr>
        <p:txBody>
          <a:bodyPr vert="horz" lIns="91440" tIns="45720" rIns="91440" bIns="45720" rtlCol="0" anchor="ctr">
            <a:noAutofit/>
          </a:bodyPr>
          <a:lstStyle/>
          <a:p>
            <a:pPr algn="just">
              <a:spcAft>
                <a:spcPts val="1000"/>
              </a:spcAft>
              <a:buClr>
                <a:schemeClr val="tx1"/>
              </a:buClr>
              <a:buSzPct val="100000"/>
            </a:pPr>
            <a:r>
              <a:rPr lang="en-US" sz="2400" dirty="0" err="1">
                <a:latin typeface="Times New Roman" panose="02020603050405020304" pitchFamily="18" charset="0"/>
                <a:cs typeface="Times New Roman" panose="02020603050405020304" pitchFamily="18" charset="0"/>
              </a:rPr>
              <a:t>Είν</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σημ</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ντικό</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δι</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κρίνουμε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το</a:t>
            </a:r>
            <a:r>
              <a:rPr lang="en-US" sz="2400" dirty="0">
                <a:latin typeface="Times New Roman" panose="02020603050405020304" pitchFamily="18" charset="0"/>
                <a:cs typeface="Times New Roman" panose="02020603050405020304" pitchFamily="18" charset="0"/>
              </a:rPr>
              <a:t> baby blues απ</a:t>
            </a:r>
            <a:r>
              <a:rPr lang="en-US" sz="2400" dirty="0" err="1">
                <a:latin typeface="Times New Roman" panose="02020603050405020304" pitchFamily="18" charset="0"/>
                <a:cs typeface="Times New Roman" panose="02020603050405020304" pitchFamily="18" charset="0"/>
              </a:rPr>
              <a:t>ό</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την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ε</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ιλόχει</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τάθλιψη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Ενώ</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το</a:t>
            </a:r>
            <a:r>
              <a:rPr lang="en-US" sz="2400" dirty="0">
                <a:latin typeface="Times New Roman" panose="02020603050405020304" pitchFamily="18" charset="0"/>
                <a:cs typeface="Times New Roman" panose="02020603050405020304" pitchFamily="18" charset="0"/>
              </a:rPr>
              <a:t> baby blues </a:t>
            </a:r>
            <a:r>
              <a:rPr lang="en-US" sz="2400" dirty="0" err="1">
                <a:latin typeface="Times New Roman" panose="02020603050405020304" pitchFamily="18" charset="0"/>
                <a:cs typeface="Times New Roman" panose="02020603050405020304" pitchFamily="18" charset="0"/>
              </a:rPr>
              <a:t>είν</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 π</a:t>
            </a:r>
            <a:r>
              <a:rPr lang="en-US" sz="2400" dirty="0" err="1">
                <a:latin typeface="Times New Roman" panose="02020603050405020304" pitchFamily="18" charset="0"/>
                <a:cs typeface="Times New Roman" panose="02020603050405020304" pitchFamily="18" charset="0"/>
              </a:rPr>
              <a:t>ροσωρινό</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γενικά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υ</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οχωρεί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χωρίς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τρική</a:t>
            </a:r>
            <a:r>
              <a:rPr lang="en-US" sz="2400" dirty="0">
                <a:latin typeface="Times New Roman" panose="02020603050405020304" pitchFamily="18" charset="0"/>
                <a:cs typeface="Times New Roman" panose="02020603050405020304" pitchFamily="18" charset="0"/>
              </a:rPr>
              <a:t> πα</a:t>
            </a:r>
            <a:r>
              <a:rPr lang="en-US" sz="2400" dirty="0" err="1">
                <a:latin typeface="Times New Roman" panose="02020603050405020304" pitchFamily="18" charset="0"/>
                <a:cs typeface="Times New Roman" panose="02020603050405020304" pitchFamily="18" charset="0"/>
              </a:rPr>
              <a:t>ρέμ</a:t>
            </a:r>
            <a:r>
              <a:rPr lang="en-US" sz="2400" dirty="0">
                <a:latin typeface="Times New Roman" panose="02020603050405020304" pitchFamily="18" charset="0"/>
                <a:cs typeface="Times New Roman" panose="02020603050405020304" pitchFamily="18" charset="0"/>
              </a:rPr>
              <a:t>βα</a:t>
            </a:r>
            <a:r>
              <a:rPr lang="en-US" sz="2400" dirty="0" err="1">
                <a:latin typeface="Times New Roman" panose="02020603050405020304" pitchFamily="18" charset="0"/>
                <a:cs typeface="Times New Roman" panose="02020603050405020304" pitchFamily="18" charset="0"/>
              </a:rPr>
              <a:t>ση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ε</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ιλόχει</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τάθλιψη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είν</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μι</a:t>
            </a:r>
            <a:r>
              <a:rPr lang="en-US" sz="2400" dirty="0">
                <a:latin typeface="Times New Roman" panose="02020603050405020304" pitchFamily="18" charset="0"/>
                <a:cs typeface="Times New Roman" panose="02020603050405020304" pitchFamily="18" charset="0"/>
              </a:rPr>
              <a:t>α π</a:t>
            </a:r>
            <a:r>
              <a:rPr lang="en-US" sz="2400" dirty="0" err="1">
                <a:latin typeface="Times New Roman" panose="02020603050405020304" pitchFamily="18" charset="0"/>
                <a:cs typeface="Times New Roman" panose="02020603050405020304" pitchFamily="18" charset="0"/>
              </a:rPr>
              <a:t>ιο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σο</a:t>
            </a:r>
            <a:r>
              <a:rPr lang="en-US" sz="2400" dirty="0">
                <a:latin typeface="Times New Roman" panose="02020603050405020304" pitchFamily="18" charset="0"/>
                <a:cs typeface="Times New Roman" panose="02020603050405020304" pitchFamily="18" charset="0"/>
              </a:rPr>
              <a:t>βα</a:t>
            </a:r>
            <a:r>
              <a:rPr lang="en-US" sz="2400" dirty="0" err="1">
                <a:latin typeface="Times New Roman" panose="02020603050405020304" pitchFamily="18" charset="0"/>
                <a:cs typeface="Times New Roman" panose="02020603050405020304" pitchFamily="18" charset="0"/>
              </a:rPr>
              <a:t>ρή</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κροχρόνι</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τάστ</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ση</a:t>
            </a:r>
            <a:r>
              <a:rPr lang="en-US" sz="2400" dirty="0">
                <a:latin typeface="Times New Roman" panose="02020603050405020304" pitchFamily="18" charset="0"/>
                <a:cs typeface="Times New Roman" panose="02020603050405020304" pitchFamily="18" charset="0"/>
              </a:rPr>
              <a:t> π</a:t>
            </a:r>
            <a:r>
              <a:rPr lang="en-US" sz="2400" dirty="0" err="1">
                <a:latin typeface="Times New Roman" panose="02020603050405020304" pitchFamily="18" charset="0"/>
                <a:cs typeface="Times New Roman" panose="02020603050405020304" pitchFamily="18" charset="0"/>
              </a:rPr>
              <a:t>ου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ορεί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α απα</a:t>
            </a:r>
            <a:r>
              <a:rPr lang="en-US" sz="2400" dirty="0" err="1">
                <a:latin typeface="Times New Roman" panose="02020603050405020304" pitchFamily="18" charset="0"/>
                <a:cs typeface="Times New Roman" panose="02020603050405020304" pitchFamily="18" charset="0"/>
              </a:rPr>
              <a:t>ιτεί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ε</a:t>
            </a:r>
            <a:r>
              <a:rPr lang="en-US" sz="2400" dirty="0">
                <a:latin typeface="Times New Roman" panose="02020603050405020304" pitchFamily="18" charset="0"/>
                <a:cs typeface="Times New Roman" panose="02020603050405020304" pitchFamily="18" charset="0"/>
              </a:rPr>
              <a:t>πα</a:t>
            </a:r>
            <a:r>
              <a:rPr lang="en-US" sz="2400" dirty="0" err="1">
                <a:latin typeface="Times New Roman" panose="02020603050405020304" pitchFamily="18" charset="0"/>
                <a:cs typeface="Times New Roman" panose="02020603050405020304" pitchFamily="18" charset="0"/>
              </a:rPr>
              <a:t>γγελμ</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τική</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θερ</a:t>
            </a:r>
            <a:r>
              <a:rPr lang="en-US" sz="2400" dirty="0">
                <a:latin typeface="Times New Roman" panose="02020603050405020304" pitchFamily="18" charset="0"/>
                <a:cs typeface="Times New Roman" panose="02020603050405020304" pitchFamily="18" charset="0"/>
              </a:rPr>
              <a:t>απ</a:t>
            </a:r>
            <a:r>
              <a:rPr lang="en-US" sz="2400" dirty="0" err="1">
                <a:latin typeface="Times New Roman" panose="02020603050405020304" pitchFamily="18" charset="0"/>
                <a:cs typeface="Times New Roman" panose="02020603050405020304" pitchFamily="18" charset="0"/>
              </a:rPr>
              <a:t>εί</a:t>
            </a:r>
            <a:r>
              <a:rPr lang="en-US" sz="2400" dirty="0">
                <a:latin typeface="Times New Roman" panose="02020603050405020304" pitchFamily="18" charset="0"/>
                <a:cs typeface="Times New Roman" panose="02020603050405020304" pitchFamily="18" charset="0"/>
              </a:rPr>
              <a:t>α.</a:t>
            </a:r>
          </a:p>
        </p:txBody>
      </p:sp>
      <p:sp>
        <p:nvSpPr>
          <p:cNvPr id="5" name="TextBox 4">
            <a:extLst>
              <a:ext uri="{FF2B5EF4-FFF2-40B4-BE49-F238E27FC236}">
                <a16:creationId xmlns:a16="http://schemas.microsoft.com/office/drawing/2014/main" id="{635D3BDE-B66C-3A27-54B5-E6125723097F}"/>
              </a:ext>
            </a:extLst>
          </p:cNvPr>
          <p:cNvSpPr txBox="1"/>
          <p:nvPr/>
        </p:nvSpPr>
        <p:spPr>
          <a:xfrm>
            <a:off x="6104986" y="5610951"/>
            <a:ext cx="6114387" cy="1200329"/>
          </a:xfrm>
          <a:prstGeom prst="rect">
            <a:avLst/>
          </a:prstGeom>
          <a:noFill/>
        </p:spPr>
        <p:txBody>
          <a:bodyPr wrap="square">
            <a:spAutoFit/>
          </a:bodyPr>
          <a:lstStyle/>
          <a:p>
            <a:pPr algn="just">
              <a:spcAft>
                <a:spcPts val="1000"/>
              </a:spcAft>
              <a:buClr>
                <a:schemeClr val="tx1"/>
              </a:buClr>
              <a:buSzPct val="100000"/>
            </a:pPr>
            <a:r>
              <a:rPr lang="en" sz="1800" b="1" dirty="0">
                <a:latin typeface="Times New Roman" panose="02020603050405020304" pitchFamily="18" charset="0"/>
                <a:cs typeface="Times New Roman" panose="02020603050405020304" pitchFamily="18" charset="0"/>
              </a:rPr>
              <a:t>Mayo Clinic. (n.d.). Postpartum depression: Symptoms and causes. Mayo Clinic. </a:t>
            </a:r>
            <a:r>
              <a:rPr lang="en" sz="1800" b="1" dirty="0">
                <a:latin typeface="Times New Roman" panose="02020603050405020304" pitchFamily="18" charset="0"/>
                <a:cs typeface="Times New Roman" panose="02020603050405020304" pitchFamily="18" charset="0"/>
                <a:hlinkClick r:id="rId11"/>
              </a:rPr>
              <a:t>https://www.mayoclinic.org/diseases-conditions/postpartum-depression/symptoms-causes/syc-20376617</a:t>
            </a:r>
            <a:endParaRPr lang="en" sz="1800" dirty="0">
              <a:latin typeface="Times New Roman" panose="02020603050405020304" pitchFamily="18" charset="0"/>
              <a:cs typeface="Times New Roman" panose="02020603050405020304" pitchFamily="18" charset="0"/>
            </a:endParaRPr>
          </a:p>
        </p:txBody>
      </p:sp>
      <p:pic>
        <p:nvPicPr>
          <p:cNvPr id="10250" name="Picture 10" descr="These C-section quotes are inspirational and can help moms through C-section recovery, whether planned or emergency C-section, by providing words of encouragement and best wishes. Creating C-section awareness is important and C-section scars are not something to be ashamed of! Coming to terms with an unplanned C-section can be particularly difficult and may contribute to postpartum depression. Find strength and accept your birth through these beautiful (and sometimes funny) words.">
            <a:extLst>
              <a:ext uri="{FF2B5EF4-FFF2-40B4-BE49-F238E27FC236}">
                <a16:creationId xmlns:a16="http://schemas.microsoft.com/office/drawing/2014/main" id="{B186FAA2-42CF-62F5-AD87-7343A95D1DE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643" b="10334"/>
          <a:stretch/>
        </p:blipFill>
        <p:spPr bwMode="auto">
          <a:xfrm>
            <a:off x="172715" y="3491781"/>
            <a:ext cx="2765461" cy="331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6541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266" name="Picture 2" descr="Περιέχει μια εικόνα του: Motherlove, Medha Srivastava">
            <a:extLst>
              <a:ext uri="{FF2B5EF4-FFF2-40B4-BE49-F238E27FC236}">
                <a16:creationId xmlns:a16="http://schemas.microsoft.com/office/drawing/2014/main" id="{9D056901-C562-9AE1-A0E3-EB8E329F7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23" r="-2" b="9983"/>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Περιέχει μια εικόνα του: Motherlove, Medha Srivastava">
            <a:extLst>
              <a:ext uri="{FF2B5EF4-FFF2-40B4-BE49-F238E27FC236}">
                <a16:creationId xmlns:a16="http://schemas.microsoft.com/office/drawing/2014/main" id="{84D4F50F-5BA5-95C2-6C98-3DEB77E6A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25" r="2" b="9984"/>
          <a:stretch/>
        </p:blipFill>
        <p:spPr bwMode="auto">
          <a:xfrm>
            <a:off x="6096001" y="10"/>
            <a:ext cx="609599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623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E0885A4-91C6-3D17-CB84-FF497F3EA061}"/>
            </a:ext>
          </a:extLst>
        </p:cNvPr>
        <p:cNvGrpSpPr/>
        <p:nvPr/>
      </p:nvGrpSpPr>
      <p:grpSpPr>
        <a:xfrm>
          <a:off x="0" y="0"/>
          <a:ext cx="0" cy="0"/>
          <a:chOff x="0" y="0"/>
          <a:chExt cx="0" cy="0"/>
        </a:xfrm>
      </p:grpSpPr>
      <p:pic>
        <p:nvPicPr>
          <p:cNvPr id="11266" name="Picture 2" descr="Περιέχει μια εικόνα του: Motherlove, Medha Srivastava">
            <a:extLst>
              <a:ext uri="{FF2B5EF4-FFF2-40B4-BE49-F238E27FC236}">
                <a16:creationId xmlns:a16="http://schemas.microsoft.com/office/drawing/2014/main" id="{599776D9-1DE3-1088-5F59-610880DC441A}"/>
              </a:ext>
            </a:extLst>
          </p:cNvPr>
          <p:cNvPicPr>
            <a:picLocks noChangeAspect="1" noChangeArrowheads="1"/>
          </p:cNvPicPr>
          <p:nvPr/>
        </p:nvPicPr>
        <p:blipFill>
          <a:blip r:embed="rId3">
            <a:duotone>
              <a:prstClr val="black"/>
              <a:schemeClr val="bg1">
                <a:tint val="45000"/>
                <a:satMod val="400000"/>
              </a:schemeClr>
            </a:duotone>
            <a:alphaModFix amt="25000"/>
            <a:extLst>
              <a:ext uri="{28A0092B-C50C-407E-A947-70E740481C1C}">
                <a14:useLocalDpi xmlns:a14="http://schemas.microsoft.com/office/drawing/2010/main" val="0"/>
              </a:ext>
            </a:extLst>
          </a:blip>
          <a:srcRect t="8824" r="-2" b="9982"/>
          <a:stretch/>
        </p:blipFill>
        <p:spPr bwMode="auto">
          <a:xfrm>
            <a:off x="-4762"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Περιέχει μια εικόνα του: Motherlove, Medha Srivastava">
            <a:extLst>
              <a:ext uri="{FF2B5EF4-FFF2-40B4-BE49-F238E27FC236}">
                <a16:creationId xmlns:a16="http://schemas.microsoft.com/office/drawing/2014/main" id="{1A292716-6DCA-64D0-B0EF-063954058637}"/>
              </a:ext>
            </a:extLst>
          </p:cNvPr>
          <p:cNvPicPr>
            <a:picLocks noChangeAspect="1" noChangeArrowheads="1"/>
          </p:cNvPicPr>
          <p:nvPr/>
        </p:nvPicPr>
        <p:blipFill>
          <a:blip r:embed="rId3">
            <a:duotone>
              <a:prstClr val="black"/>
              <a:schemeClr val="bg1">
                <a:tint val="45000"/>
                <a:satMod val="400000"/>
              </a:schemeClr>
            </a:duotone>
            <a:alphaModFix amt="25000"/>
            <a:extLst>
              <a:ext uri="{28A0092B-C50C-407E-A947-70E740481C1C}">
                <a14:useLocalDpi xmlns:a14="http://schemas.microsoft.com/office/drawing/2010/main" val="0"/>
              </a:ext>
            </a:extLst>
          </a:blip>
          <a:srcRect t="8824" r="2" b="9985"/>
          <a:stretch/>
        </p:blipFill>
        <p:spPr bwMode="auto">
          <a:xfrm>
            <a:off x="6096001" y="10"/>
            <a:ext cx="6095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455BAC-8EB2-C4B5-CF1C-92A12C9803E7}"/>
              </a:ext>
            </a:extLst>
          </p:cNvPr>
          <p:cNvSpPr txBox="1"/>
          <p:nvPr/>
        </p:nvSpPr>
        <p:spPr>
          <a:xfrm>
            <a:off x="189310" y="141626"/>
            <a:ext cx="5625703" cy="2677656"/>
          </a:xfrm>
          <a:prstGeom prst="rect">
            <a:avLst/>
          </a:prstGeom>
          <a:noFill/>
        </p:spPr>
        <p:txBody>
          <a:bodyPr wrap="square">
            <a:spAutoFit/>
          </a:bodyPr>
          <a:lstStyle/>
          <a:p>
            <a:pPr algn="just"/>
            <a:r>
              <a:rPr lang="el-GR" sz="2400" dirty="0">
                <a:latin typeface="Times New Roman" panose="02020603050405020304" pitchFamily="18" charset="0"/>
                <a:cs typeface="Times New Roman" panose="02020603050405020304" pitchFamily="18" charset="0"/>
              </a:rPr>
              <a:t>Η επιλόχεια κατάθλιψη (PPD) είναι μια σημαντική διαταραχή της διάθεσης που μπορεί να επηρεάσει τα άτομα μετά τον τοκετό. Περιλαμβάνει πιο σοβαρά και διαρκή συμπτώματα που μπορεί να επηρεάσουν την καθημερινή λειτουργία και την ικανότητα φροντίδας του νεογέννητου</a:t>
            </a:r>
          </a:p>
        </p:txBody>
      </p:sp>
      <p:sp>
        <p:nvSpPr>
          <p:cNvPr id="8" name="TextBox 7">
            <a:extLst>
              <a:ext uri="{FF2B5EF4-FFF2-40B4-BE49-F238E27FC236}">
                <a16:creationId xmlns:a16="http://schemas.microsoft.com/office/drawing/2014/main" id="{14EDD7E6-70F2-B4DB-00D7-243BEE7DB38A}"/>
              </a:ext>
            </a:extLst>
          </p:cNvPr>
          <p:cNvSpPr txBox="1"/>
          <p:nvPr/>
        </p:nvSpPr>
        <p:spPr>
          <a:xfrm>
            <a:off x="6100784" y="-1249"/>
            <a:ext cx="6093618" cy="6969600"/>
          </a:xfrm>
          <a:prstGeom prst="rect">
            <a:avLst/>
          </a:prstGeom>
          <a:noFill/>
        </p:spPr>
        <p:txBody>
          <a:bodyPr wrap="square">
            <a:spAutoFit/>
          </a:bodyPr>
          <a:lstStyle/>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Επίμονα συναισθήματα θλίψης ή απελπισίας</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Υπερβολικό κλάμα</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Δυσκολία στο δέσιμο με το μωρό</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Αποχώρηση από την οικογένεια και τους φίλους</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Απώλεια όρεξης ή υπερκατανάλωση τροφής</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Αϋπνία ή υπερβολικός ύπνος</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Υπερβολική κόπωση ή απώλεια ενέργειας</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Μειωμένο ενδιαφέρον για δραστηριότητες που κάποτε απολάμβανες</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Έντονος εκνευρισμός ή θυμός</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Φόβος να μην είσαι καλή μητέρα</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Αισθήματα αναξιότητας, ντροπής ή ενοχής</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Δυσκολία συγκέντρωσης ή λήψης αποφάσεων</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Έντονο άγχος και κρίσεις πανικού</a:t>
            </a:r>
          </a:p>
          <a:p>
            <a:pPr marL="342900" indent="-342900" algn="just">
              <a:lnSpc>
                <a:spcPct val="150000"/>
              </a:lnSpc>
              <a:buFont typeface="Wingdings" pitchFamily="2" charset="2"/>
              <a:buChar char="Ø"/>
            </a:pPr>
            <a:r>
              <a:rPr lang="el-GR" sz="2000" dirty="0">
                <a:latin typeface="Times New Roman" panose="02020603050405020304" pitchFamily="18" charset="0"/>
                <a:cs typeface="Times New Roman" panose="02020603050405020304" pitchFamily="18" charset="0"/>
              </a:rPr>
              <a:t>Σκέψεις να βλάψει κανείς τον εαυτό του ή το μωρό</a:t>
            </a:r>
          </a:p>
        </p:txBody>
      </p:sp>
      <p:sp>
        <p:nvSpPr>
          <p:cNvPr id="9" name="TextBox 8">
            <a:extLst>
              <a:ext uri="{FF2B5EF4-FFF2-40B4-BE49-F238E27FC236}">
                <a16:creationId xmlns:a16="http://schemas.microsoft.com/office/drawing/2014/main" id="{2C45ABF2-61DD-3E56-626E-7C9E563EA906}"/>
              </a:ext>
            </a:extLst>
          </p:cNvPr>
          <p:cNvSpPr txBox="1"/>
          <p:nvPr/>
        </p:nvSpPr>
        <p:spPr>
          <a:xfrm>
            <a:off x="2600325" y="4740949"/>
            <a:ext cx="4300537" cy="461665"/>
          </a:xfrm>
          <a:prstGeom prst="rect">
            <a:avLst/>
          </a:prstGeom>
          <a:noFill/>
        </p:spPr>
        <p:txBody>
          <a:bodyPr wrap="square" rtlCol="0">
            <a:spAutoFit/>
          </a:bodyPr>
          <a:lstStyle/>
          <a:p>
            <a:r>
              <a:rPr lang="el-GR" sz="2400" dirty="0">
                <a:latin typeface="Times New Roman" panose="02020603050405020304" pitchFamily="18" charset="0"/>
                <a:cs typeface="Times New Roman" panose="02020603050405020304" pitchFamily="18" charset="0"/>
              </a:rPr>
              <a:t>Κοινά συμπτώματα:</a:t>
            </a:r>
          </a:p>
        </p:txBody>
      </p:sp>
      <p:sp>
        <p:nvSpPr>
          <p:cNvPr id="10" name="Δεξιό βέλος 9">
            <a:extLst>
              <a:ext uri="{FF2B5EF4-FFF2-40B4-BE49-F238E27FC236}">
                <a16:creationId xmlns:a16="http://schemas.microsoft.com/office/drawing/2014/main" id="{AB2BE156-D3A8-29E5-22F7-13FBFF1DC541}"/>
              </a:ext>
            </a:extLst>
          </p:cNvPr>
          <p:cNvSpPr/>
          <p:nvPr/>
        </p:nvSpPr>
        <p:spPr>
          <a:xfrm>
            <a:off x="4514851" y="4969456"/>
            <a:ext cx="1300162" cy="9429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4E5D239C-D867-77DD-B19E-F320D01417E8}"/>
              </a:ext>
            </a:extLst>
          </p:cNvPr>
          <p:cNvSpPr/>
          <p:nvPr/>
        </p:nvSpPr>
        <p:spPr>
          <a:xfrm>
            <a:off x="189310" y="4604500"/>
            <a:ext cx="2311851" cy="1569660"/>
          </a:xfrm>
          <a:prstGeom prst="rect">
            <a:avLst/>
          </a:prstGeom>
          <a:noFill/>
        </p:spPr>
        <p:txBody>
          <a:bodyPr wrap="none" lIns="91440" tIns="45720" rIns="91440" bIns="45720">
            <a:spAutoFit/>
          </a:bodyPr>
          <a:lstStyle/>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13%</a:t>
            </a:r>
            <a:endParaRPr lang="el-GR"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3" name="TextBox 12">
            <a:extLst>
              <a:ext uri="{FF2B5EF4-FFF2-40B4-BE49-F238E27FC236}">
                <a16:creationId xmlns:a16="http://schemas.microsoft.com/office/drawing/2014/main" id="{2D5B5BF2-FB81-5140-2051-8FD659520429}"/>
              </a:ext>
            </a:extLst>
          </p:cNvPr>
          <p:cNvSpPr txBox="1"/>
          <p:nvPr/>
        </p:nvSpPr>
        <p:spPr>
          <a:xfrm>
            <a:off x="0" y="5987168"/>
            <a:ext cx="6257924" cy="830997"/>
          </a:xfrm>
          <a:prstGeom prst="rect">
            <a:avLst/>
          </a:prstGeom>
          <a:noFill/>
        </p:spPr>
        <p:txBody>
          <a:bodyPr wrap="square">
            <a:spAutoFit/>
          </a:bodyPr>
          <a:lstStyle/>
          <a:p>
            <a:r>
              <a:rPr lang="en" sz="1600" dirty="0">
                <a:latin typeface="Times New Roman" panose="02020603050405020304" pitchFamily="18" charset="0"/>
                <a:cs typeface="Times New Roman" panose="02020603050405020304" pitchFamily="18" charset="0"/>
              </a:rPr>
              <a:t>World Health Organization. (n.d.). Maternal mental health. WHO. </a:t>
            </a:r>
            <a:r>
              <a:rPr lang="en" sz="1600" dirty="0">
                <a:latin typeface="Times New Roman" panose="02020603050405020304" pitchFamily="18" charset="0"/>
                <a:cs typeface="Times New Roman" panose="02020603050405020304" pitchFamily="18" charset="0"/>
                <a:hlinkClick r:id="rId4"/>
              </a:rPr>
              <a:t>https://www.who.int/teams/mental-health-and-substance-use/promotion-prevention/maternal-mental-health</a:t>
            </a:r>
            <a:endParaRPr lang="el-GR"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B9E3733-EFF2-6CD4-1FD2-FC39DCF17C72}"/>
              </a:ext>
            </a:extLst>
          </p:cNvPr>
          <p:cNvSpPr txBox="1"/>
          <p:nvPr/>
        </p:nvSpPr>
        <p:spPr>
          <a:xfrm>
            <a:off x="-4762" y="2939826"/>
            <a:ext cx="5991225" cy="1200329"/>
          </a:xfrm>
          <a:prstGeom prst="rect">
            <a:avLst/>
          </a:prstGeom>
          <a:noFill/>
        </p:spPr>
        <p:txBody>
          <a:bodyPr wrap="square">
            <a:spAutoFit/>
          </a:bodyPr>
          <a:lstStyle/>
          <a:p>
            <a:pPr algn="just">
              <a:spcAft>
                <a:spcPts val="1000"/>
              </a:spcAft>
              <a:buClr>
                <a:schemeClr val="tx1"/>
              </a:buClr>
              <a:buSzPct val="100000"/>
            </a:pPr>
            <a:r>
              <a:rPr lang="en" sz="1800" b="1" dirty="0">
                <a:latin typeface="Times New Roman" panose="02020603050405020304" pitchFamily="18" charset="0"/>
                <a:cs typeface="Times New Roman" panose="02020603050405020304" pitchFamily="18" charset="0"/>
              </a:rPr>
              <a:t>Mayo Clinic. (n.d.). Postpartum depression: Symptoms and causes. Mayo Clinic. </a:t>
            </a:r>
            <a:r>
              <a:rPr lang="en" sz="1800" b="1" dirty="0">
                <a:latin typeface="Times New Roman" panose="02020603050405020304" pitchFamily="18" charset="0"/>
                <a:cs typeface="Times New Roman" panose="02020603050405020304" pitchFamily="18" charset="0"/>
                <a:hlinkClick r:id="rId5"/>
              </a:rPr>
              <a:t>https://www.mayoclinic.org/diseases-conditions/postpartum-depression/symptoms-causes/syc-20376617</a:t>
            </a:r>
            <a:endParaRPr lang="e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190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par>
                          <p:cTn id="20" fill="hold">
                            <p:stCondLst>
                              <p:cond delay="2000"/>
                            </p:stCondLst>
                            <p:childTnLst>
                              <p:par>
                                <p:cTn id="21" presetID="37"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40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1"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70 Surreal And Meaningful Illustrations By Lisa Aisato">
            <a:extLst>
              <a:ext uri="{FF2B5EF4-FFF2-40B4-BE49-F238E27FC236}">
                <a16:creationId xmlns:a16="http://schemas.microsoft.com/office/drawing/2014/main" id="{A2602859-8CAA-7873-3B5C-9B83485727E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73" b="98644" l="3390" r="97458">
                        <a14:foregroundMark x1="23729" y1="2373" x2="30508" y2="48814"/>
                        <a14:foregroundMark x1="30508" y1="48814" x2="45763" y2="80678"/>
                        <a14:foregroundMark x1="45763" y1="80678" x2="57203" y2="86441"/>
                        <a14:foregroundMark x1="57203" y1="86441" x2="68220" y2="86102"/>
                        <a14:foregroundMark x1="68220" y1="86102" x2="81780" y2="81695"/>
                        <a14:foregroundMark x1="81780" y1="81695" x2="91102" y2="69831"/>
                        <a14:foregroundMark x1="91102" y1="69831" x2="85169" y2="28475"/>
                        <a14:foregroundMark x1="29237" y1="11186" x2="55932" y2="2034"/>
                        <a14:foregroundMark x1="55932" y1="2034" x2="65678" y2="2034"/>
                        <a14:foregroundMark x1="65678" y1="2034" x2="77966" y2="6441"/>
                        <a14:foregroundMark x1="77966" y1="6441" x2="87712" y2="19661"/>
                        <a14:foregroundMark x1="87712" y1="19661" x2="93644" y2="74915"/>
                        <a14:foregroundMark x1="25847" y1="4746" x2="46186" y2="4746"/>
                        <a14:foregroundMark x1="46186" y1="4746" x2="89831" y2="3390"/>
                        <a14:foregroundMark x1="89831" y1="3390" x2="94492" y2="24746"/>
                        <a14:foregroundMark x1="94492" y1="24746" x2="94492" y2="67458"/>
                        <a14:foregroundMark x1="52542" y1="7797" x2="52542" y2="20000"/>
                        <a14:foregroundMark x1="52542" y1="20000" x2="65678" y2="15254"/>
                        <a14:foregroundMark x1="65678" y1="15254" x2="69915" y2="8475"/>
                        <a14:foregroundMark x1="69915" y1="8475" x2="45339" y2="11525"/>
                        <a14:foregroundMark x1="45339" y1="11525" x2="56780" y2="16271"/>
                        <a14:foregroundMark x1="56780" y1="16271" x2="65678" y2="13898"/>
                        <a14:foregroundMark x1="65678" y1="13898" x2="51271" y2="8475"/>
                        <a14:foregroundMark x1="51271" y1="8475" x2="44492" y2="20678"/>
                        <a14:foregroundMark x1="44492" y1="20678" x2="56356" y2="19322"/>
                        <a14:foregroundMark x1="56356" y1="19322" x2="65254" y2="13898"/>
                        <a14:foregroundMark x1="65254" y1="13898" x2="64831" y2="12203"/>
                        <a14:foregroundMark x1="25000" y1="2034" x2="71610" y2="0"/>
                        <a14:foregroundMark x1="71610" y1="0" x2="87712" y2="1695"/>
                        <a14:foregroundMark x1="87712" y1="1695" x2="74153" y2="3729"/>
                        <a14:foregroundMark x1="74153" y1="3729" x2="43644" y2="678"/>
                        <a14:foregroundMark x1="43644" y1="678" x2="13136" y2="3390"/>
                        <a14:foregroundMark x1="13136" y1="3390" x2="56780" y2="5085"/>
                        <a14:foregroundMark x1="91949" y1="2034" x2="97881" y2="17627"/>
                        <a14:foregroundMark x1="97881" y1="17627" x2="96610" y2="65085"/>
                        <a14:foregroundMark x1="96186" y1="2373" x2="97458" y2="3390"/>
                        <a14:foregroundMark x1="91949" y1="89492" x2="16949" y2="91525"/>
                        <a14:foregroundMark x1="16949" y1="91525" x2="54661" y2="90847"/>
                        <a14:foregroundMark x1="54661" y1="90847" x2="95763" y2="92203"/>
                        <a14:foregroundMark x1="95763" y1="92203" x2="65254" y2="97966"/>
                        <a14:foregroundMark x1="65254" y1="97966" x2="62712" y2="90508"/>
                        <a14:foregroundMark x1="62712" y1="90508" x2="82203" y2="80000"/>
                        <a14:foregroundMark x1="82203" y1="80000" x2="92797" y2="79322"/>
                        <a14:foregroundMark x1="92797" y1="79322" x2="95339" y2="87119"/>
                        <a14:foregroundMark x1="95339" y1="87119" x2="93220" y2="90169"/>
                        <a14:foregroundMark x1="95339" y1="96271" x2="35593" y2="95254"/>
                        <a14:foregroundMark x1="44492" y1="62034" x2="44492" y2="71864"/>
                        <a14:foregroundMark x1="44492" y1="71864" x2="43220" y2="57627"/>
                        <a14:foregroundMark x1="43220" y1="57627" x2="47881" y2="65763"/>
                        <a14:foregroundMark x1="47881" y1="65763" x2="55508" y2="72542"/>
                        <a14:foregroundMark x1="55508" y1="72542" x2="55085" y2="71525"/>
                        <a14:foregroundMark x1="94492" y1="98983" x2="22458" y2="98644"/>
                        <a14:foregroundMark x1="24576" y1="96949" x2="4589" y2="95670"/>
                        <a14:foregroundMark x1="41525" y1="80678" x2="14831" y2="81695"/>
                        <a14:foregroundMark x1="40678" y1="67797" x2="12712" y2="67797"/>
                        <a14:foregroundMark x1="31356" y1="52542" x2="8898" y2="51186"/>
                        <a14:foregroundMark x1="29661" y1="39661" x2="7721" y2="38173"/>
                        <a14:foregroundMark x1="29661" y1="25424" x2="7207" y2="25424"/>
                        <a14:foregroundMark x1="5085" y1="57627" x2="4661" y2="54237"/>
                        <a14:foregroundMark x1="7203" y1="92542" x2="7203" y2="93898"/>
                        <a14:foregroundMark x1="7627" y1="92542" x2="7627" y2="91186"/>
                        <a14:backgroundMark x1="847" y1="3051" x2="0" y2="5763"/>
                        <a14:backgroundMark x1="0" y1="24746" x2="0" y2="27458"/>
                        <a14:backgroundMark x1="847" y1="34237" x2="424" y2="38983"/>
                        <a14:backgroundMark x1="0" y1="47797" x2="0" y2="51186"/>
                        <a14:backgroundMark x1="0" y1="68814" x2="424" y2="70508"/>
                        <a14:backgroundMark x1="0" y1="66102" x2="0" y2="67119"/>
                        <a14:backgroundMark x1="0" y1="73220" x2="0" y2="74576"/>
                        <a14:backgroundMark x1="0" y1="98644" x2="847" y2="98983"/>
                      </a14:backgroundRemoval>
                    </a14:imgEffect>
                  </a14:imgLayer>
                </a14:imgProps>
              </a:ex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D585CC-91CA-6197-A8D7-34E61029FD09}"/>
              </a:ext>
            </a:extLst>
          </p:cNvPr>
          <p:cNvSpPr txBox="1"/>
          <p:nvPr/>
        </p:nvSpPr>
        <p:spPr>
          <a:xfrm>
            <a:off x="217884" y="211008"/>
            <a:ext cx="6487715" cy="3416320"/>
          </a:xfrm>
          <a:prstGeom prst="rect">
            <a:avLst/>
          </a:prstGeom>
          <a:noFill/>
        </p:spPr>
        <p:txBody>
          <a:bodyPr wrap="square">
            <a:spAutoFit/>
          </a:bodyPr>
          <a:lstStyle/>
          <a:p>
            <a:pPr algn="just"/>
            <a:r>
              <a:rPr lang="el-GR" sz="2400" dirty="0">
                <a:latin typeface="Times New Roman" panose="02020603050405020304" pitchFamily="18" charset="0"/>
                <a:cs typeface="Times New Roman" panose="02020603050405020304" pitchFamily="18" charset="0"/>
              </a:rPr>
              <a:t>Η θεραπεία για την επιλόχεια κατάθλιψη συχνά περιλαμβάνει συνδυασμό ψυχοθεραπείας και φαρμακευτικής αγωγής</a:t>
            </a:r>
            <a:r>
              <a:rPr lang="en-US"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Μπορούν επίσης να </a:t>
            </a:r>
            <a:r>
              <a:rPr lang="el-GR" sz="2400" dirty="0" err="1">
                <a:latin typeface="Times New Roman" panose="02020603050405020304" pitchFamily="18" charset="0"/>
                <a:cs typeface="Times New Roman" panose="02020603050405020304" pitchFamily="18" charset="0"/>
              </a:rPr>
              <a:t>συνταγογραφηθούν</a:t>
            </a:r>
            <a:r>
              <a:rPr lang="el-GR" sz="2400" dirty="0">
                <a:latin typeface="Times New Roman" panose="02020603050405020304" pitchFamily="18" charset="0"/>
                <a:cs typeface="Times New Roman" panose="02020603050405020304" pitchFamily="18" charset="0"/>
              </a:rPr>
              <a:t> αντικαταθλιπτικά φάρμακα και πολλά θεωρούνται ασφαλή για τις μητέρες που θηλάζουν. Η έγκαιρη παρέμβαση είναι ζωτικής σημασίας για την αποτελεσματική διαχείριση των συμπτωμάτων και την υποστήριξη της ευημερίας τόσο του γονέα όσο και του παιδιού.</a:t>
            </a:r>
          </a:p>
        </p:txBody>
      </p:sp>
      <p:sp>
        <p:nvSpPr>
          <p:cNvPr id="5" name="TextBox 4">
            <a:extLst>
              <a:ext uri="{FF2B5EF4-FFF2-40B4-BE49-F238E27FC236}">
                <a16:creationId xmlns:a16="http://schemas.microsoft.com/office/drawing/2014/main" id="{A84A32E8-D71D-97AF-4804-3A24263CE924}"/>
              </a:ext>
            </a:extLst>
          </p:cNvPr>
          <p:cNvSpPr txBox="1"/>
          <p:nvPr/>
        </p:nvSpPr>
        <p:spPr>
          <a:xfrm>
            <a:off x="34526" y="6211669"/>
            <a:ext cx="6854429" cy="646331"/>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H </a:t>
            </a:r>
            <a:r>
              <a:rPr lang="el-GR" dirty="0">
                <a:latin typeface="Times New Roman" panose="02020603050405020304" pitchFamily="18" charset="0"/>
                <a:cs typeface="Times New Roman" panose="02020603050405020304" pitchFamily="18" charset="0"/>
              </a:rPr>
              <a:t>PPD μπορεί επίσης να επηρεάσει και τους συντρόφους, οδηγώντας σε παρόμοια συμπτώματα και προκλήσεις.</a:t>
            </a:r>
          </a:p>
        </p:txBody>
      </p:sp>
      <p:pic>
        <p:nvPicPr>
          <p:cNvPr id="6" name="Picture 2" descr="New motherhood is beautiful, messy, and everything in between. But what we rarely see are the struggles that can happen behind the scenes. One in seven moms experience postpartum depression (PPD), a very real form of depression that hits after childbirth. Feeling overwhelmed, sad, or disconnected from your baby doesn't mean you are a bad mom. It means you need support. Healing starts when you acknowledge your pain and reach out for help. You are not alone. #postpartumdepression #mentalhea...">
            <a:extLst>
              <a:ext uri="{FF2B5EF4-FFF2-40B4-BE49-F238E27FC236}">
                <a16:creationId xmlns:a16="http://schemas.microsoft.com/office/drawing/2014/main" id="{01193F60-041E-87B2-333F-869F5CAC8D87}"/>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96045" y="3429000"/>
            <a:ext cx="2997200" cy="29972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64ECC8-54A0-170B-8B3E-5E8B06D532D9}"/>
              </a:ext>
            </a:extLst>
          </p:cNvPr>
          <p:cNvSpPr txBox="1"/>
          <p:nvPr/>
        </p:nvSpPr>
        <p:spPr>
          <a:xfrm>
            <a:off x="2901156" y="3838336"/>
            <a:ext cx="3599658" cy="2031325"/>
          </a:xfrm>
          <a:prstGeom prst="rect">
            <a:avLst/>
          </a:prstGeom>
          <a:noFill/>
        </p:spPr>
        <p:txBody>
          <a:bodyPr wrap="square">
            <a:spAutoFit/>
          </a:bodyPr>
          <a:lstStyle/>
          <a:p>
            <a:pPr algn="just">
              <a:spcAft>
                <a:spcPts val="1000"/>
              </a:spcAft>
              <a:buClr>
                <a:schemeClr val="tx1"/>
              </a:buClr>
              <a:buSzPct val="100000"/>
            </a:pPr>
            <a:r>
              <a:rPr lang="en" sz="1800" b="1" dirty="0">
                <a:latin typeface="Times New Roman" panose="02020603050405020304" pitchFamily="18" charset="0"/>
                <a:cs typeface="Times New Roman" panose="02020603050405020304" pitchFamily="18" charset="0"/>
              </a:rPr>
              <a:t>Mayo Clinic. (n.d.). Postpartum depression: Symptoms and causes. Mayo Clinic. </a:t>
            </a:r>
            <a:r>
              <a:rPr lang="en" sz="1800" b="1" dirty="0">
                <a:latin typeface="Times New Roman" panose="02020603050405020304" pitchFamily="18" charset="0"/>
                <a:cs typeface="Times New Roman" panose="02020603050405020304" pitchFamily="18" charset="0"/>
                <a:hlinkClick r:id="rId5"/>
              </a:rPr>
              <a:t>https://www.mayoclinic.org/diseases-conditions/postpartum-depression/symptoms-causes/syc-20376617</a:t>
            </a:r>
            <a:endParaRPr lang="e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957862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4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5367" name="Picture 15366">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5362" name="Picture 2" descr="Περιέχει μια εικόνα του: ">
            <a:extLst>
              <a:ext uri="{FF2B5EF4-FFF2-40B4-BE49-F238E27FC236}">
                <a16:creationId xmlns:a16="http://schemas.microsoft.com/office/drawing/2014/main" id="{1D1E06C1-A027-D435-4340-16934160B82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4" b="97279" l="2128" r="98298">
                        <a14:foregroundMark x1="71489" y1="29252" x2="76596" y2="21769"/>
                        <a14:foregroundMark x1="76596" y1="21769" x2="76596" y2="13946"/>
                        <a14:foregroundMark x1="76596" y1="13946" x2="69362" y2="10884"/>
                        <a14:foregroundMark x1="69362" y1="10884" x2="54043" y2="12585"/>
                        <a14:foregroundMark x1="78723" y1="11905" x2="60851" y2="15306"/>
                        <a14:foregroundMark x1="60851" y1="15306" x2="18298" y2="13605"/>
                        <a14:foregroundMark x1="18298" y1="13605" x2="15319" y2="15646"/>
                        <a14:foregroundMark x1="8511" y1="12245" x2="3404" y2="23810"/>
                        <a14:foregroundMark x1="3404" y1="23810" x2="8511" y2="91156"/>
                        <a14:foregroundMark x1="20426" y1="23129" x2="16596" y2="25510"/>
                        <a14:foregroundMark x1="28936" y1="21429" x2="26809" y2="25850"/>
                        <a14:foregroundMark x1="426" y1="63265" x2="2553" y2="95578"/>
                        <a14:foregroundMark x1="2553" y1="95578" x2="21277" y2="97619"/>
                        <a14:foregroundMark x1="71489" y1="98639" x2="80851" y2="98639"/>
                        <a14:foregroundMark x1="80851" y1="98639" x2="90213" y2="97619"/>
                        <a14:foregroundMark x1="90213" y1="97619" x2="91064" y2="86735"/>
                        <a14:foregroundMark x1="91064" y1="86735" x2="85106" y2="72449"/>
                        <a14:foregroundMark x1="85106" y1="72449" x2="67234" y2="71088"/>
                        <a14:foregroundMark x1="67234" y1="71088" x2="71489" y2="83673"/>
                        <a14:foregroundMark x1="71489" y1="83673" x2="71489" y2="83673"/>
                        <a14:foregroundMark x1="25957" y1="65986" x2="25106" y2="53741"/>
                        <a14:foregroundMark x1="34468" y1="11565" x2="60000" y2="10544"/>
                        <a14:foregroundMark x1="28511" y1="10884" x2="40426" y2="11224"/>
                        <a14:foregroundMark x1="40426" y1="11224" x2="49787" y2="10544"/>
                        <a14:foregroundMark x1="2128" y1="10544" x2="15745" y2="10204"/>
                        <a14:foregroundMark x1="83830" y1="14626" x2="87660" y2="61905"/>
                        <a14:foregroundMark x1="87660" y1="61905" x2="87234" y2="61905"/>
                        <a14:foregroundMark x1="84255" y1="14966" x2="97447" y2="83333"/>
                        <a14:foregroundMark x1="85957" y1="12925" x2="94468" y2="13946"/>
                        <a14:foregroundMark x1="94468" y1="13946" x2="97872" y2="31293"/>
                        <a14:foregroundMark x1="97872" y1="12585" x2="82553" y2="10204"/>
                        <a14:foregroundMark x1="98298" y1="10204" x2="88936" y2="10884"/>
                        <a14:foregroundMark x1="88936" y1="10884" x2="88936" y2="10884"/>
                        <a14:foregroundMark x1="75319" y1="10544" x2="72340" y2="10544"/>
                      </a14:backgroundRemoval>
                    </a14:imgEffect>
                  </a14:imgLayer>
                </a14:imgProps>
              </a:ext>
              <a:ext uri="{28A0092B-C50C-407E-A947-70E740481C1C}">
                <a14:useLocalDpi xmlns:a14="http://schemas.microsoft.com/office/drawing/2010/main" val="0"/>
              </a:ext>
            </a:extLst>
          </a:blip>
          <a:srcRect t="10076" r="-1" b="-1"/>
          <a:stretch/>
        </p:blipFill>
        <p:spPr bwMode="auto">
          <a:xfrm>
            <a:off x="-242865" y="-236637"/>
            <a:ext cx="6515078" cy="732948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B41FB6-CB63-2F51-4A39-3F8777F5744A}"/>
              </a:ext>
            </a:extLst>
          </p:cNvPr>
          <p:cNvSpPr txBox="1"/>
          <p:nvPr/>
        </p:nvSpPr>
        <p:spPr>
          <a:xfrm>
            <a:off x="6272213" y="2380175"/>
            <a:ext cx="5147730" cy="3637935"/>
          </a:xfrm>
          <a:prstGeom prst="rect">
            <a:avLst/>
          </a:prstGeom>
        </p:spPr>
        <p:txBody>
          <a:bodyPr vert="horz" lIns="91440" tIns="45720" rIns="91440" bIns="45720" rtlCol="0" anchor="ctr">
            <a:normAutofit/>
          </a:bodyPr>
          <a:lstStyle/>
          <a:p>
            <a:pPr algn="just">
              <a:spcAft>
                <a:spcPts val="1000"/>
              </a:spcAft>
              <a:buClr>
                <a:schemeClr val="tx1"/>
              </a:buClr>
              <a:buSzPct val="100000"/>
            </a:pPr>
            <a:r>
              <a:rPr lang="en-US" sz="2400" dirty="0" err="1">
                <a:latin typeface="Times New Roman" panose="02020603050405020304" pitchFamily="18" charset="0"/>
                <a:cs typeface="Times New Roman" panose="02020603050405020304" pitchFamily="18" charset="0"/>
              </a:rPr>
              <a:t>Είν</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σημ</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ντικό</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οι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νέες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μητέρες</a:t>
            </a:r>
            <a:r>
              <a:rPr lang="en-US" sz="2400" dirty="0">
                <a:latin typeface="Times New Roman" panose="02020603050405020304" pitchFamily="18" charset="0"/>
                <a:cs typeface="Times New Roman" panose="02020603050405020304" pitchFamily="18" charset="0"/>
              </a:rPr>
              <a:t> π</a:t>
            </a:r>
            <a:r>
              <a:rPr lang="en-US" sz="2400" dirty="0" err="1">
                <a:latin typeface="Times New Roman" panose="02020603050405020304" pitchFamily="18" charset="0"/>
                <a:cs typeface="Times New Roman" panose="02020603050405020304" pitchFamily="18" charset="0"/>
              </a:rPr>
              <a:t>ου</a:t>
            </a:r>
            <a:r>
              <a:rPr lang="en-US" sz="2400" dirty="0">
                <a:latin typeface="Times New Roman" panose="02020603050405020304" pitchFamily="18" charset="0"/>
                <a:cs typeface="Times New Roman" panose="02020603050405020304" pitchFamily="18" charset="0"/>
              </a:rPr>
              <a:t> α</a:t>
            </a:r>
            <a:r>
              <a:rPr lang="en-US" sz="2400" dirty="0" err="1">
                <a:latin typeface="Times New Roman" panose="02020603050405020304" pitchFamily="18" charset="0"/>
                <a:cs typeface="Times New Roman" panose="02020603050405020304" pitchFamily="18" charset="0"/>
              </a:rPr>
              <a:t>ντιμετω</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ίζουν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συμ</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τώμ</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ε</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ιλόχει</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τάθλιψης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α α</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ζητούν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ε</a:t>
            </a:r>
            <a:r>
              <a:rPr lang="en-US" sz="2400" dirty="0">
                <a:latin typeface="Times New Roman" panose="02020603050405020304" pitchFamily="18" charset="0"/>
                <a:cs typeface="Times New Roman" panose="02020603050405020304" pitchFamily="18" charset="0"/>
              </a:rPr>
              <a:t>πα</a:t>
            </a:r>
            <a:r>
              <a:rPr lang="en-US" sz="2400" dirty="0" err="1">
                <a:latin typeface="Times New Roman" panose="02020603050405020304" pitchFamily="18" charset="0"/>
                <a:cs typeface="Times New Roman" panose="02020603050405020304" pitchFamily="18" charset="0"/>
              </a:rPr>
              <a:t>γγελμ</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τική</a:t>
            </a:r>
            <a:r>
              <a:rPr lang="en-US" sz="2400" dirty="0">
                <a:latin typeface="Times New Roman" panose="02020603050405020304" pitchFamily="18" charset="0"/>
                <a:cs typeface="Times New Roman" panose="02020603050405020304" pitchFamily="18" charset="0"/>
              </a:rPr>
              <a:t> β</a:t>
            </a:r>
            <a:r>
              <a:rPr lang="en-US" sz="2400" dirty="0" err="1">
                <a:latin typeface="Times New Roman" panose="02020603050405020304" pitchFamily="18" charset="0"/>
                <a:cs typeface="Times New Roman" panose="02020603050405020304" pitchFamily="18" charset="0"/>
              </a:rPr>
              <a:t>οήθει</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εξετάζουν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διάφορες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μορφές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θερ</a:t>
            </a:r>
            <a:r>
              <a:rPr lang="en-US" sz="2400" dirty="0">
                <a:latin typeface="Times New Roman" panose="02020603050405020304" pitchFamily="18" charset="0"/>
                <a:cs typeface="Times New Roman" panose="02020603050405020304" pitchFamily="18" charset="0"/>
              </a:rPr>
              <a:t>απ</a:t>
            </a:r>
            <a:r>
              <a:rPr lang="en-US" sz="2400" dirty="0" err="1">
                <a:latin typeface="Times New Roman" panose="02020603050405020304" pitchFamily="18" charset="0"/>
                <a:cs typeface="Times New Roman" panose="02020603050405020304" pitchFamily="18" charset="0"/>
              </a:rPr>
              <a:t>εί</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συμ</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εριλ</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μ</a:t>
            </a:r>
            <a:r>
              <a:rPr lang="en-US" sz="2400" dirty="0">
                <a:latin typeface="Times New Roman" panose="02020603050405020304" pitchFamily="18" charset="0"/>
                <a:cs typeface="Times New Roman" panose="02020603050405020304" pitchFamily="18" charset="0"/>
              </a:rPr>
              <a:t>βα</a:t>
            </a:r>
            <a:r>
              <a:rPr lang="en-US" sz="2400" dirty="0" err="1">
                <a:latin typeface="Times New Roman" panose="02020603050405020304" pitchFamily="18" charset="0"/>
                <a:cs typeface="Times New Roman" panose="02020603050405020304" pitchFamily="18" charset="0"/>
              </a:rPr>
              <a:t>νομένων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των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λλιτεχνικών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δρ</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στηριοτήτων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γι</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την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υ</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οστήριξη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της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ψυχικής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τους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υγεί</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ς</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8033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6391" name="Picture 1639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extBox 2">
            <a:extLst>
              <a:ext uri="{FF2B5EF4-FFF2-40B4-BE49-F238E27FC236}">
                <a16:creationId xmlns:a16="http://schemas.microsoft.com/office/drawing/2014/main" id="{93CAFFFE-D22A-D66B-A658-72FC818D9862}"/>
              </a:ext>
            </a:extLst>
          </p:cNvPr>
          <p:cNvSpPr txBox="1"/>
          <p:nvPr/>
        </p:nvSpPr>
        <p:spPr>
          <a:xfrm>
            <a:off x="567227" y="1609139"/>
            <a:ext cx="5527185" cy="3637935"/>
          </a:xfrm>
          <a:prstGeom prst="rect">
            <a:avLst/>
          </a:prstGeom>
        </p:spPr>
        <p:txBody>
          <a:bodyPr vert="horz" lIns="91440" tIns="45720" rIns="91440" bIns="45720" rtlCol="0" anchor="ctr">
            <a:noAutofit/>
          </a:bodyPr>
          <a:lstStyle/>
          <a:p>
            <a:pPr algn="just">
              <a:lnSpc>
                <a:spcPct val="90000"/>
              </a:lnSpc>
              <a:spcAft>
                <a:spcPts val="1000"/>
              </a:spcAft>
              <a:buClr>
                <a:schemeClr val="tx1"/>
              </a:buClr>
              <a:buSzPct val="100000"/>
            </a:pPr>
            <a:r>
              <a:rPr lang="en-US" sz="2400" dirty="0" err="1">
                <a:latin typeface="Times New Roman" panose="02020603050405020304" pitchFamily="18" charset="0"/>
                <a:cs typeface="Times New Roman" panose="02020603050405020304" pitchFamily="18" charset="0"/>
              </a:rPr>
              <a:t>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τέχνη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ορεί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δι</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δρ</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μ</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τίσει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σημ</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ντικό</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ρόλο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στην</a:t>
            </a:r>
            <a:r>
              <a:rPr lang="en-US" sz="2400" dirty="0">
                <a:latin typeface="Times New Roman" panose="02020603050405020304" pitchFamily="18" charset="0"/>
                <a:cs typeface="Times New Roman" panose="02020603050405020304" pitchFamily="18" charset="0"/>
              </a:rPr>
              <a:t> α</a:t>
            </a:r>
            <a:r>
              <a:rPr lang="en-US" sz="2400" dirty="0" err="1">
                <a:latin typeface="Times New Roman" panose="02020603050405020304" pitchFamily="18" charset="0"/>
                <a:cs typeface="Times New Roman" panose="02020603050405020304" pitchFamily="18" charset="0"/>
              </a:rPr>
              <a:t>ντιμετώ</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ιση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της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ε</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ιλόχει</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τάθλιψης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συμμετοχή</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λλιτεχνικές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δρ</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στηριότητες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ό</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ως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ζωγρ</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φική</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μουσική</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γρ</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φή</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ή</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χειροτεχνί</a:t>
            </a:r>
            <a:r>
              <a:rPr lang="en-US" sz="2400" dirty="0">
                <a:latin typeface="Times New Roman" panose="02020603050405020304" pitchFamily="18" charset="0"/>
                <a:cs typeface="Times New Roman" panose="02020603050405020304" pitchFamily="18" charset="0"/>
              </a:rPr>
              <a:t>α, π</a:t>
            </a:r>
            <a:r>
              <a:rPr lang="en-US" sz="2400" dirty="0" err="1">
                <a:latin typeface="Times New Roman" panose="02020603050405020304" pitchFamily="18" charset="0"/>
                <a:cs typeface="Times New Roman" panose="02020603050405020304" pitchFamily="18" charset="0"/>
              </a:rPr>
              <a:t>ροσφέρει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έν</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δημιουργικό</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τρό</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έκφρ</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σης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των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συν</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ισθημάτων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ορεί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συμ</a:t>
            </a:r>
            <a:r>
              <a:rPr lang="en-US" sz="2400" dirty="0">
                <a:latin typeface="Times New Roman" panose="02020603050405020304" pitchFamily="18" charset="0"/>
                <a:cs typeface="Times New Roman" panose="02020603050405020304" pitchFamily="18" charset="0"/>
              </a:rPr>
              <a:t>β</a:t>
            </a:r>
            <a:r>
              <a:rPr lang="en-US" sz="2400" dirty="0" err="1">
                <a:latin typeface="Times New Roman" panose="02020603050405020304" pitchFamily="18" charset="0"/>
                <a:cs typeface="Times New Roman" panose="02020603050405020304" pitchFamily="18" charset="0"/>
              </a:rPr>
              <a:t>άλει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στη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μείωση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του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άγχους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της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θλίψης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λλιτεχνική</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έκφρ</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ση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ε</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ιτρέ</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ει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στις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νέες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μητέρες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ε</a:t>
            </a:r>
            <a:r>
              <a:rPr lang="en-US" sz="2400" dirty="0">
                <a:latin typeface="Times New Roman" panose="02020603050405020304" pitchFamily="18" charset="0"/>
                <a:cs typeface="Times New Roman" panose="02020603050405020304" pitchFamily="18" charset="0"/>
              </a:rPr>
              <a:t>π</a:t>
            </a:r>
            <a:r>
              <a:rPr lang="en-US" sz="2400" dirty="0" err="1">
                <a:latin typeface="Times New Roman" panose="02020603050405020304" pitchFamily="18" charset="0"/>
                <a:cs typeface="Times New Roman" panose="02020603050405020304" pitchFamily="18" charset="0"/>
              </a:rPr>
              <a:t>εξεργ</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στούν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a:t>
            </a:r>
            <a:r>
              <a:rPr lang="en-US" sz="2400" dirty="0">
                <a:latin typeface="Times New Roman" panose="02020603050405020304" pitchFamily="18" charset="0"/>
                <a:cs typeface="Times New Roman" panose="02020603050405020304" pitchFamily="18" charset="0"/>
              </a:rPr>
              <a:t>α </a:t>
            </a:r>
            <a:r>
              <a:rPr lang="en-US" sz="2400" dirty="0" err="1">
                <a:latin typeface="Times New Roman" panose="02020603050405020304" pitchFamily="18" charset="0"/>
                <a:cs typeface="Times New Roman" panose="02020603050405020304" pitchFamily="18" charset="0"/>
              </a:rPr>
              <a:t>συν</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ισθήμ</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τά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τους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κ</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α β</a:t>
            </a:r>
            <a:r>
              <a:rPr lang="en-US" sz="2400" dirty="0" err="1">
                <a:latin typeface="Times New Roman" panose="02020603050405020304" pitchFamily="18" charset="0"/>
                <a:cs typeface="Times New Roman" panose="02020603050405020304" pitchFamily="18" charset="0"/>
              </a:rPr>
              <a:t>ρουν</a:t>
            </a:r>
            <a:r>
              <a:rPr lang="en-US" sz="2400" dirty="0">
                <a:latin typeface="Times New Roman" panose="02020603050405020304" pitchFamily="18" charset="0"/>
                <a:cs typeface="Times New Roman" panose="02020603050405020304" pitchFamily="18" charset="0"/>
              </a:rPr>
              <a:t> α</a:t>
            </a:r>
            <a:r>
              <a:rPr lang="en-US" sz="2400" dirty="0" err="1">
                <a:latin typeface="Times New Roman" panose="02020603050405020304" pitchFamily="18" charset="0"/>
                <a:cs typeface="Times New Roman" panose="02020603050405020304" pitchFamily="18" charset="0"/>
              </a:rPr>
              <a:t>ν</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κούφιση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μέσω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της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δημιουργικότητ</a:t>
            </a:r>
            <a:r>
              <a:rPr lang="en-US" sz="2400" dirty="0">
                <a:latin typeface="Times New Roman" panose="02020603050405020304" pitchFamily="18" charset="0"/>
                <a:cs typeface="Times New Roman" panose="02020603050405020304" pitchFamily="18" charset="0"/>
              </a:rPr>
              <a:t>α</a:t>
            </a:r>
            <a:r>
              <a:rPr lang="en-US" sz="2400" dirty="0" err="1">
                <a:latin typeface="Times New Roman" panose="02020603050405020304" pitchFamily="18" charset="0"/>
                <a:cs typeface="Times New Roman" panose="02020603050405020304" pitchFamily="18" charset="0"/>
              </a:rPr>
              <a:t>ς</a:t>
            </a:r>
            <a:r>
              <a:rPr lang="en-US" sz="2400" dirty="0">
                <a:latin typeface="Times New Roman" panose="02020603050405020304" pitchFamily="18" charset="0"/>
                <a:cs typeface="Times New Roman" panose="02020603050405020304" pitchFamily="18" charset="0"/>
              </a:rPr>
              <a:t>.</a:t>
            </a:r>
          </a:p>
        </p:txBody>
      </p:sp>
      <p:pic>
        <p:nvPicPr>
          <p:cNvPr id="16386" name="Picture 2" descr="Περιέχει μια εικόνα του: I Used AI To Create The “Living Art” (21 Pics)">
            <a:extLst>
              <a:ext uri="{FF2B5EF4-FFF2-40B4-BE49-F238E27FC236}">
                <a16:creationId xmlns:a16="http://schemas.microsoft.com/office/drawing/2014/main" id="{52E304E4-A521-072A-C5C1-86A375DF313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61639" y="622396"/>
            <a:ext cx="4020375" cy="561141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F06447-5F04-7DF7-B222-1DBEF5B25269}"/>
              </a:ext>
            </a:extLst>
          </p:cNvPr>
          <p:cNvSpPr txBox="1"/>
          <p:nvPr/>
        </p:nvSpPr>
        <p:spPr>
          <a:xfrm>
            <a:off x="284011" y="5819210"/>
            <a:ext cx="6093618" cy="830997"/>
          </a:xfrm>
          <a:prstGeom prst="rect">
            <a:avLst/>
          </a:prstGeom>
          <a:noFill/>
        </p:spPr>
        <p:txBody>
          <a:bodyPr wrap="square">
            <a:spAutoFit/>
          </a:bodyPr>
          <a:lstStyle/>
          <a:p>
            <a:r>
              <a:rPr lang="en" sz="1600" dirty="0">
                <a:latin typeface="Times New Roman" panose="02020603050405020304" pitchFamily="18" charset="0"/>
                <a:cs typeface="Times New Roman" panose="02020603050405020304" pitchFamily="18" charset="0"/>
              </a:rPr>
              <a:t>American Art Therapy Association. (n.d.). Postpartum imagery: Finding “good enough.” American Art Therapy Association. </a:t>
            </a:r>
            <a:r>
              <a:rPr lang="en" sz="1600" dirty="0">
                <a:latin typeface="Times New Roman" panose="02020603050405020304" pitchFamily="18" charset="0"/>
                <a:cs typeface="Times New Roman" panose="02020603050405020304" pitchFamily="18" charset="0"/>
                <a:hlinkClick r:id="rId5"/>
              </a:rPr>
              <a:t>https://arttherapy.org/postpartum-imagery-finding-good-enough/</a:t>
            </a:r>
            <a:endParaRPr lang="el-G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808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B64827-0F2B-191C-32D0-F1669460F12A}"/>
              </a:ext>
            </a:extLst>
          </p:cNvPr>
          <p:cNvSpPr txBox="1"/>
          <p:nvPr/>
        </p:nvSpPr>
        <p:spPr>
          <a:xfrm>
            <a:off x="403623" y="1431876"/>
            <a:ext cx="6093618" cy="3785652"/>
          </a:xfrm>
          <a:prstGeom prst="rect">
            <a:avLst/>
          </a:prstGeom>
          <a:noFill/>
        </p:spPr>
        <p:txBody>
          <a:bodyPr wrap="square">
            <a:spAutoFit/>
          </a:bodyPr>
          <a:lstStyle/>
          <a:p>
            <a:pPr algn="just"/>
            <a:r>
              <a:rPr lang="el-GR" sz="2400" dirty="0">
                <a:latin typeface="Times New Roman" panose="02020603050405020304" pitchFamily="18" charset="0"/>
                <a:cs typeface="Times New Roman" panose="02020603050405020304" pitchFamily="18" charset="0"/>
              </a:rPr>
              <a:t>Επιπλέον, η συμμετοχή σε ομαδικές καλλιτεχνικές δραστηριότητες προσφέρει κοινωνική υποστήριξη και ενισχύει το αίσθημα του </a:t>
            </a:r>
            <a:r>
              <a:rPr lang="el-GR" sz="2400" dirty="0" err="1">
                <a:latin typeface="Times New Roman" panose="02020603050405020304" pitchFamily="18" charset="0"/>
                <a:cs typeface="Times New Roman" panose="02020603050405020304" pitchFamily="18" charset="0"/>
              </a:rPr>
              <a:t>ανήκειν</a:t>
            </a:r>
            <a:r>
              <a:rPr lang="el-GR" sz="2400" dirty="0">
                <a:latin typeface="Times New Roman" panose="02020603050405020304" pitchFamily="18" charset="0"/>
                <a:cs typeface="Times New Roman" panose="02020603050405020304" pitchFamily="18" charset="0"/>
              </a:rPr>
              <a:t>, στοιχεία που είναι κρίσιμα για την ψυχική υγεία κατά την περίοδο μετά τον τοκετό. Η τέχνη, σε συνδυασμό με άλλες μορφές θεραπείας, όπως η ψυχοθεραπεία και η φαρμακευτική αγωγή, μπορεί να αποτελέσει ένα αποτελεσματικό εργαλείο στην αντιμετώπιση της επιλόχειας κατάθλιψης.</a:t>
            </a:r>
          </a:p>
        </p:txBody>
      </p:sp>
      <p:pic>
        <p:nvPicPr>
          <p:cNvPr id="17410" name="Picture 2" descr="Meet The Magical Illustrations Of A Talented Norwegian Artist">
            <a:extLst>
              <a:ext uri="{FF2B5EF4-FFF2-40B4-BE49-F238E27FC236}">
                <a16:creationId xmlns:a16="http://schemas.microsoft.com/office/drawing/2014/main" id="{CC9744C3-84B3-96E9-2908-E24165DB3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562" y="200024"/>
            <a:ext cx="4889500" cy="6111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8550AE8E-190F-54E7-DD58-CA5C1E869B51}"/>
              </a:ext>
            </a:extLst>
          </p:cNvPr>
          <p:cNvSpPr txBox="1"/>
          <p:nvPr/>
        </p:nvSpPr>
        <p:spPr>
          <a:xfrm>
            <a:off x="946944" y="5826979"/>
            <a:ext cx="6093618" cy="830997"/>
          </a:xfrm>
          <a:prstGeom prst="rect">
            <a:avLst/>
          </a:prstGeom>
          <a:noFill/>
        </p:spPr>
        <p:txBody>
          <a:bodyPr wrap="square">
            <a:spAutoFit/>
          </a:bodyPr>
          <a:lstStyle/>
          <a:p>
            <a:r>
              <a:rPr lang="en" sz="1600" b="1" dirty="0">
                <a:latin typeface="Times New Roman" panose="02020603050405020304" pitchFamily="18" charset="0"/>
                <a:cs typeface="Times New Roman" panose="02020603050405020304" pitchFamily="18" charset="0"/>
              </a:rPr>
              <a:t>Murray, L., &amp; Cooper, P. J. (1997). Effects of postnatal depression on infant development. </a:t>
            </a:r>
            <a:r>
              <a:rPr lang="en" sz="1600" b="1" i="1" dirty="0">
                <a:latin typeface="Times New Roman" panose="02020603050405020304" pitchFamily="18" charset="0"/>
                <a:cs typeface="Times New Roman" panose="02020603050405020304" pitchFamily="18" charset="0"/>
              </a:rPr>
              <a:t>Archives of Disease in Childhood</a:t>
            </a:r>
            <a:r>
              <a:rPr lang="en" sz="1600" b="1" dirty="0">
                <a:latin typeface="Times New Roman" panose="02020603050405020304" pitchFamily="18" charset="0"/>
                <a:cs typeface="Times New Roman" panose="02020603050405020304" pitchFamily="18" charset="0"/>
              </a:rPr>
              <a:t>, </a:t>
            </a:r>
            <a:r>
              <a:rPr lang="en" sz="1600" b="1" i="1" dirty="0">
                <a:latin typeface="Times New Roman" panose="02020603050405020304" pitchFamily="18" charset="0"/>
                <a:cs typeface="Times New Roman" panose="02020603050405020304" pitchFamily="18" charset="0"/>
              </a:rPr>
              <a:t>77</a:t>
            </a:r>
            <a:r>
              <a:rPr lang="en" sz="1600" b="1" dirty="0">
                <a:latin typeface="Times New Roman" panose="02020603050405020304" pitchFamily="18" charset="0"/>
                <a:cs typeface="Times New Roman" panose="02020603050405020304" pitchFamily="18" charset="0"/>
              </a:rPr>
              <a:t>(2), 99–101. </a:t>
            </a:r>
            <a:r>
              <a:rPr lang="en" sz="1600" b="1" dirty="0">
                <a:latin typeface="Times New Roman" panose="02020603050405020304" pitchFamily="18" charset="0"/>
                <a:cs typeface="Times New Roman" panose="02020603050405020304" pitchFamily="18" charset="0"/>
                <a:hlinkClick r:id="rId3"/>
              </a:rPr>
              <a:t>https://pubmed.ncbi.nlm.nih.gov/11885338/</a:t>
            </a:r>
            <a:endParaRPr lang="e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3386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0498" name="Picture 20497">
            <a:extLst>
              <a:ext uri="{FF2B5EF4-FFF2-40B4-BE49-F238E27FC236}">
                <a16:creationId xmlns:a16="http://schemas.microsoft.com/office/drawing/2014/main" id="{6B310CDC-B10E-411E-AD24-D3BFF13A93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grpSp>
        <p:nvGrpSpPr>
          <p:cNvPr id="20500" name="Group 20499">
            <a:extLst>
              <a:ext uri="{FF2B5EF4-FFF2-40B4-BE49-F238E27FC236}">
                <a16:creationId xmlns:a16="http://schemas.microsoft.com/office/drawing/2014/main" id="{71916EB9-2993-4A28-BD3C-F509E4A183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5310">
            <a:off x="5543259" y="331783"/>
            <a:ext cx="1972986" cy="1714626"/>
            <a:chOff x="5281603" y="104899"/>
            <a:chExt cx="6910397" cy="6005491"/>
          </a:xfrm>
        </p:grpSpPr>
        <p:sp>
          <p:nvSpPr>
            <p:cNvPr id="20501" name="Freeform 267">
              <a:extLst>
                <a:ext uri="{FF2B5EF4-FFF2-40B4-BE49-F238E27FC236}">
                  <a16:creationId xmlns:a16="http://schemas.microsoft.com/office/drawing/2014/main" id="{68C9F252-C33E-4D9D-89A9-29C71202C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02" name="Group 20501">
              <a:extLst>
                <a:ext uri="{FF2B5EF4-FFF2-40B4-BE49-F238E27FC236}">
                  <a16:creationId xmlns:a16="http://schemas.microsoft.com/office/drawing/2014/main" id="{820E27CE-CCF2-4A56-8EE6-56D7776D377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0503" name="Straight Connector 20502">
                <a:extLst>
                  <a:ext uri="{FF2B5EF4-FFF2-40B4-BE49-F238E27FC236}">
                    <a16:creationId xmlns:a16="http://schemas.microsoft.com/office/drawing/2014/main" id="{280382FE-22DF-4A28-9E18-18DF0B98DD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04" name="Straight Connector 20503">
                <a:extLst>
                  <a:ext uri="{FF2B5EF4-FFF2-40B4-BE49-F238E27FC236}">
                    <a16:creationId xmlns:a16="http://schemas.microsoft.com/office/drawing/2014/main" id="{F1E1CA71-1F75-4CC2-A04C-F5469D3E7D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05" name="Straight Connector 20504">
                <a:extLst>
                  <a:ext uri="{FF2B5EF4-FFF2-40B4-BE49-F238E27FC236}">
                    <a16:creationId xmlns:a16="http://schemas.microsoft.com/office/drawing/2014/main" id="{27E93F71-2CD6-4E95-929F-A37A04E90D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06" name="Straight Connector 20505">
                <a:extLst>
                  <a:ext uri="{FF2B5EF4-FFF2-40B4-BE49-F238E27FC236}">
                    <a16:creationId xmlns:a16="http://schemas.microsoft.com/office/drawing/2014/main" id="{11D4D4AB-D40F-4366-87D4-14140A8DC0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07" name="Straight Connector 20506">
                <a:extLst>
                  <a:ext uri="{FF2B5EF4-FFF2-40B4-BE49-F238E27FC236}">
                    <a16:creationId xmlns:a16="http://schemas.microsoft.com/office/drawing/2014/main" id="{34C2C7D6-CCA9-455E-A2B4-950CF60E6D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08" name="Straight Connector 20507">
                <a:extLst>
                  <a:ext uri="{FF2B5EF4-FFF2-40B4-BE49-F238E27FC236}">
                    <a16:creationId xmlns:a16="http://schemas.microsoft.com/office/drawing/2014/main" id="{F8F49D09-5255-4576-AA26-3047912100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09" name="Straight Connector 20508">
                <a:extLst>
                  <a:ext uri="{FF2B5EF4-FFF2-40B4-BE49-F238E27FC236}">
                    <a16:creationId xmlns:a16="http://schemas.microsoft.com/office/drawing/2014/main" id="{5ABBE43B-5C15-4092-8397-F2EE0D6EE6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10" name="Straight Connector 20509">
                <a:extLst>
                  <a:ext uri="{FF2B5EF4-FFF2-40B4-BE49-F238E27FC236}">
                    <a16:creationId xmlns:a16="http://schemas.microsoft.com/office/drawing/2014/main" id="{37BE7213-1F74-43F3-B30E-3A3BBBB374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11" name="Straight Connector 20510">
                <a:extLst>
                  <a:ext uri="{FF2B5EF4-FFF2-40B4-BE49-F238E27FC236}">
                    <a16:creationId xmlns:a16="http://schemas.microsoft.com/office/drawing/2014/main" id="{D37C6D0F-4E5D-43F3-9271-C9BEB47ECD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12" name="Straight Connector 20511">
                <a:extLst>
                  <a:ext uri="{FF2B5EF4-FFF2-40B4-BE49-F238E27FC236}">
                    <a16:creationId xmlns:a16="http://schemas.microsoft.com/office/drawing/2014/main" id="{D707BC88-122E-4904-AA15-DC64CB4735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13" name="Straight Connector 20512">
                <a:extLst>
                  <a:ext uri="{FF2B5EF4-FFF2-40B4-BE49-F238E27FC236}">
                    <a16:creationId xmlns:a16="http://schemas.microsoft.com/office/drawing/2014/main" id="{1132BDCA-81AF-4984-9FED-3B7F0A6E7B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14" name="Straight Connector 20513">
                <a:extLst>
                  <a:ext uri="{FF2B5EF4-FFF2-40B4-BE49-F238E27FC236}">
                    <a16:creationId xmlns:a16="http://schemas.microsoft.com/office/drawing/2014/main" id="{48258699-45E9-4DF2-98B9-413E4AF7EA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15" name="Straight Connector 20514">
                <a:extLst>
                  <a:ext uri="{FF2B5EF4-FFF2-40B4-BE49-F238E27FC236}">
                    <a16:creationId xmlns:a16="http://schemas.microsoft.com/office/drawing/2014/main" id="{8E35C4B6-6EA7-46D1-A77C-0A43EB7060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16" name="Straight Connector 20515">
                <a:extLst>
                  <a:ext uri="{FF2B5EF4-FFF2-40B4-BE49-F238E27FC236}">
                    <a16:creationId xmlns:a16="http://schemas.microsoft.com/office/drawing/2014/main" id="{C858FB89-435A-421D-8569-40E836F9B7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17" name="Straight Connector 20516">
                <a:extLst>
                  <a:ext uri="{FF2B5EF4-FFF2-40B4-BE49-F238E27FC236}">
                    <a16:creationId xmlns:a16="http://schemas.microsoft.com/office/drawing/2014/main" id="{B038B114-A273-47EA-B808-D40DF6A87B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18" name="Straight Connector 20517">
                <a:extLst>
                  <a:ext uri="{FF2B5EF4-FFF2-40B4-BE49-F238E27FC236}">
                    <a16:creationId xmlns:a16="http://schemas.microsoft.com/office/drawing/2014/main" id="{10C3AFFB-4ABE-4CDD-9D15-D3A1E034A7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19" name="Straight Connector 20518">
                <a:extLst>
                  <a:ext uri="{FF2B5EF4-FFF2-40B4-BE49-F238E27FC236}">
                    <a16:creationId xmlns:a16="http://schemas.microsoft.com/office/drawing/2014/main" id="{82D2AC70-77E2-4E47-8819-AE98F45F20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20" name="Straight Connector 20519">
                <a:extLst>
                  <a:ext uri="{FF2B5EF4-FFF2-40B4-BE49-F238E27FC236}">
                    <a16:creationId xmlns:a16="http://schemas.microsoft.com/office/drawing/2014/main" id="{23B98B88-092B-40F1-83AF-EF05FE90C6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21" name="Straight Connector 20520">
                <a:extLst>
                  <a:ext uri="{FF2B5EF4-FFF2-40B4-BE49-F238E27FC236}">
                    <a16:creationId xmlns:a16="http://schemas.microsoft.com/office/drawing/2014/main" id="{44E156B4-07C7-4693-BE8A-6474C8382B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22" name="Straight Connector 20521">
                <a:extLst>
                  <a:ext uri="{FF2B5EF4-FFF2-40B4-BE49-F238E27FC236}">
                    <a16:creationId xmlns:a16="http://schemas.microsoft.com/office/drawing/2014/main" id="{55062320-E086-4A55-AC85-B47125E460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23" name="Straight Connector 20522">
                <a:extLst>
                  <a:ext uri="{FF2B5EF4-FFF2-40B4-BE49-F238E27FC236}">
                    <a16:creationId xmlns:a16="http://schemas.microsoft.com/office/drawing/2014/main" id="{3D4C6582-EB0A-4797-B783-9FDB444780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24" name="Straight Connector 20523">
                <a:extLst>
                  <a:ext uri="{FF2B5EF4-FFF2-40B4-BE49-F238E27FC236}">
                    <a16:creationId xmlns:a16="http://schemas.microsoft.com/office/drawing/2014/main" id="{E43BCB88-1F09-40B4-877B-7F1DB19D26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25" name="Straight Connector 20524">
                <a:extLst>
                  <a:ext uri="{FF2B5EF4-FFF2-40B4-BE49-F238E27FC236}">
                    <a16:creationId xmlns:a16="http://schemas.microsoft.com/office/drawing/2014/main" id="{11CEDE52-1DBA-46CB-B162-483FA1236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26" name="Straight Connector 20525">
                <a:extLst>
                  <a:ext uri="{FF2B5EF4-FFF2-40B4-BE49-F238E27FC236}">
                    <a16:creationId xmlns:a16="http://schemas.microsoft.com/office/drawing/2014/main" id="{F4EAC206-5CBE-4294-BCB3-B6BB8365FD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27" name="Straight Connector 20526">
                <a:extLst>
                  <a:ext uri="{FF2B5EF4-FFF2-40B4-BE49-F238E27FC236}">
                    <a16:creationId xmlns:a16="http://schemas.microsoft.com/office/drawing/2014/main" id="{F68EC73D-68E6-4D01-994D-D79A158F79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28" name="Straight Connector 20527">
                <a:extLst>
                  <a:ext uri="{FF2B5EF4-FFF2-40B4-BE49-F238E27FC236}">
                    <a16:creationId xmlns:a16="http://schemas.microsoft.com/office/drawing/2014/main" id="{B83BF9F4-A2DC-4BB4-AB2C-5D5A8C6308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29" name="Straight Connector 20528">
                <a:extLst>
                  <a:ext uri="{FF2B5EF4-FFF2-40B4-BE49-F238E27FC236}">
                    <a16:creationId xmlns:a16="http://schemas.microsoft.com/office/drawing/2014/main" id="{7CDFD330-651C-4E2D-B43C-6730559967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30" name="Straight Connector 20529">
                <a:extLst>
                  <a:ext uri="{FF2B5EF4-FFF2-40B4-BE49-F238E27FC236}">
                    <a16:creationId xmlns:a16="http://schemas.microsoft.com/office/drawing/2014/main" id="{0B02860E-DE31-4D1D-9814-84634B0617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31" name="Straight Connector 20530">
                <a:extLst>
                  <a:ext uri="{FF2B5EF4-FFF2-40B4-BE49-F238E27FC236}">
                    <a16:creationId xmlns:a16="http://schemas.microsoft.com/office/drawing/2014/main" id="{BF2B2203-67C0-421E-B730-5442C7FC52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32" name="Straight Connector 20531">
                <a:extLst>
                  <a:ext uri="{FF2B5EF4-FFF2-40B4-BE49-F238E27FC236}">
                    <a16:creationId xmlns:a16="http://schemas.microsoft.com/office/drawing/2014/main" id="{DC81C27A-0E22-4AE4-9DC6-BA282A8DCF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33" name="Straight Connector 20532">
                <a:extLst>
                  <a:ext uri="{FF2B5EF4-FFF2-40B4-BE49-F238E27FC236}">
                    <a16:creationId xmlns:a16="http://schemas.microsoft.com/office/drawing/2014/main" id="{796C7698-2E0B-4EB3-BD5B-4466A8FB5C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34" name="Straight Connector 20533">
                <a:extLst>
                  <a:ext uri="{FF2B5EF4-FFF2-40B4-BE49-F238E27FC236}">
                    <a16:creationId xmlns:a16="http://schemas.microsoft.com/office/drawing/2014/main" id="{2B9E4CCE-BD05-4EB3-89A6-5D657EDF7C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35" name="Straight Connector 20534">
                <a:extLst>
                  <a:ext uri="{FF2B5EF4-FFF2-40B4-BE49-F238E27FC236}">
                    <a16:creationId xmlns:a16="http://schemas.microsoft.com/office/drawing/2014/main" id="{668E1002-3777-49D4-8287-79A6EA105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36" name="Straight Connector 20535">
                <a:extLst>
                  <a:ext uri="{FF2B5EF4-FFF2-40B4-BE49-F238E27FC236}">
                    <a16:creationId xmlns:a16="http://schemas.microsoft.com/office/drawing/2014/main" id="{DEC9682F-6679-4064-93F6-629EADCDA0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37" name="Straight Connector 20536">
                <a:extLst>
                  <a:ext uri="{FF2B5EF4-FFF2-40B4-BE49-F238E27FC236}">
                    <a16:creationId xmlns:a16="http://schemas.microsoft.com/office/drawing/2014/main" id="{1C305438-8571-46ED-AD5E-7C7EC2EAF2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38" name="Straight Connector 20537">
                <a:extLst>
                  <a:ext uri="{FF2B5EF4-FFF2-40B4-BE49-F238E27FC236}">
                    <a16:creationId xmlns:a16="http://schemas.microsoft.com/office/drawing/2014/main" id="{4AF15B4E-ED23-4114-8624-AA4E39E541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39" name="Straight Connector 20538">
                <a:extLst>
                  <a:ext uri="{FF2B5EF4-FFF2-40B4-BE49-F238E27FC236}">
                    <a16:creationId xmlns:a16="http://schemas.microsoft.com/office/drawing/2014/main" id="{842EABB4-278D-4444-88C0-4A46BB353B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40" name="Straight Connector 20539">
                <a:extLst>
                  <a:ext uri="{FF2B5EF4-FFF2-40B4-BE49-F238E27FC236}">
                    <a16:creationId xmlns:a16="http://schemas.microsoft.com/office/drawing/2014/main" id="{7646E931-2EB7-4ACA-B157-D0A94A6CC8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41" name="Straight Connector 20540">
                <a:extLst>
                  <a:ext uri="{FF2B5EF4-FFF2-40B4-BE49-F238E27FC236}">
                    <a16:creationId xmlns:a16="http://schemas.microsoft.com/office/drawing/2014/main" id="{47DEB787-3410-495B-9CE9-34B2C45B45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42" name="Straight Connector 20541">
                <a:extLst>
                  <a:ext uri="{FF2B5EF4-FFF2-40B4-BE49-F238E27FC236}">
                    <a16:creationId xmlns:a16="http://schemas.microsoft.com/office/drawing/2014/main" id="{14554FCB-2FCB-4262-90EC-26A76CE777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43" name="Straight Connector 20542">
                <a:extLst>
                  <a:ext uri="{FF2B5EF4-FFF2-40B4-BE49-F238E27FC236}">
                    <a16:creationId xmlns:a16="http://schemas.microsoft.com/office/drawing/2014/main" id="{B532B4D5-1FD8-4D61-9006-4FB87DBEA2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44" name="Straight Connector 20543">
                <a:extLst>
                  <a:ext uri="{FF2B5EF4-FFF2-40B4-BE49-F238E27FC236}">
                    <a16:creationId xmlns:a16="http://schemas.microsoft.com/office/drawing/2014/main" id="{EC0A07D9-D524-4DAD-9C9B-D017A34786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45" name="Straight Connector 20544">
                <a:extLst>
                  <a:ext uri="{FF2B5EF4-FFF2-40B4-BE49-F238E27FC236}">
                    <a16:creationId xmlns:a16="http://schemas.microsoft.com/office/drawing/2014/main" id="{826263BD-284E-4554-A24C-B670279433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46" name="Straight Connector 20545">
                <a:extLst>
                  <a:ext uri="{FF2B5EF4-FFF2-40B4-BE49-F238E27FC236}">
                    <a16:creationId xmlns:a16="http://schemas.microsoft.com/office/drawing/2014/main" id="{E41829ED-6190-46C7-9DF5-D6428A87ED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47" name="Straight Connector 20546">
                <a:extLst>
                  <a:ext uri="{FF2B5EF4-FFF2-40B4-BE49-F238E27FC236}">
                    <a16:creationId xmlns:a16="http://schemas.microsoft.com/office/drawing/2014/main" id="{73AF3AA5-A1DA-43EF-94BC-6201541B88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48" name="Straight Connector 20547">
                <a:extLst>
                  <a:ext uri="{FF2B5EF4-FFF2-40B4-BE49-F238E27FC236}">
                    <a16:creationId xmlns:a16="http://schemas.microsoft.com/office/drawing/2014/main" id="{FDD8BF8E-408E-4CBD-8A16-F6C48B5F95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49" name="Straight Connector 20548">
                <a:extLst>
                  <a:ext uri="{FF2B5EF4-FFF2-40B4-BE49-F238E27FC236}">
                    <a16:creationId xmlns:a16="http://schemas.microsoft.com/office/drawing/2014/main" id="{C2F5A71F-B7DE-4473-9726-3DDE4B1D9A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50" name="Straight Connector 20549">
                <a:extLst>
                  <a:ext uri="{FF2B5EF4-FFF2-40B4-BE49-F238E27FC236}">
                    <a16:creationId xmlns:a16="http://schemas.microsoft.com/office/drawing/2014/main" id="{CE6C478E-120B-4F22-807F-FE8D78AE10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51" name="Straight Connector 20550">
                <a:extLst>
                  <a:ext uri="{FF2B5EF4-FFF2-40B4-BE49-F238E27FC236}">
                    <a16:creationId xmlns:a16="http://schemas.microsoft.com/office/drawing/2014/main" id="{A77BC7E5-76F8-4173-90C6-748A0B10FC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52" name="Straight Connector 20551">
                <a:extLst>
                  <a:ext uri="{FF2B5EF4-FFF2-40B4-BE49-F238E27FC236}">
                    <a16:creationId xmlns:a16="http://schemas.microsoft.com/office/drawing/2014/main" id="{4DB73477-1282-48F5-AF98-FBAED0A73C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53" name="Straight Connector 20552">
                <a:extLst>
                  <a:ext uri="{FF2B5EF4-FFF2-40B4-BE49-F238E27FC236}">
                    <a16:creationId xmlns:a16="http://schemas.microsoft.com/office/drawing/2014/main" id="{87481F57-CDDC-4607-8526-EDFC8B249E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54" name="Straight Connector 20553">
                <a:extLst>
                  <a:ext uri="{FF2B5EF4-FFF2-40B4-BE49-F238E27FC236}">
                    <a16:creationId xmlns:a16="http://schemas.microsoft.com/office/drawing/2014/main" id="{21B9223D-EFC9-4152-850B-08E154E911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55" name="Straight Connector 20554">
                <a:extLst>
                  <a:ext uri="{FF2B5EF4-FFF2-40B4-BE49-F238E27FC236}">
                    <a16:creationId xmlns:a16="http://schemas.microsoft.com/office/drawing/2014/main" id="{8269E02D-6469-428E-BF24-6CDC65C42C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56" name="Straight Connector 20555">
                <a:extLst>
                  <a:ext uri="{FF2B5EF4-FFF2-40B4-BE49-F238E27FC236}">
                    <a16:creationId xmlns:a16="http://schemas.microsoft.com/office/drawing/2014/main" id="{8E21E2EE-3BB1-4047-ACA2-A3C5C65D28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57" name="Straight Connector 20556">
                <a:extLst>
                  <a:ext uri="{FF2B5EF4-FFF2-40B4-BE49-F238E27FC236}">
                    <a16:creationId xmlns:a16="http://schemas.microsoft.com/office/drawing/2014/main" id="{ED163CA9-710E-4EED-A788-2101F338F0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58" name="Straight Connector 20557">
                <a:extLst>
                  <a:ext uri="{FF2B5EF4-FFF2-40B4-BE49-F238E27FC236}">
                    <a16:creationId xmlns:a16="http://schemas.microsoft.com/office/drawing/2014/main" id="{AD0BBC0A-86F2-4F24-9FD6-24DA772F48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59" name="Straight Connector 20558">
                <a:extLst>
                  <a:ext uri="{FF2B5EF4-FFF2-40B4-BE49-F238E27FC236}">
                    <a16:creationId xmlns:a16="http://schemas.microsoft.com/office/drawing/2014/main" id="{AD70A49C-EF11-4EF2-BFAE-B80EA5B3A4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60" name="Straight Connector 20559">
                <a:extLst>
                  <a:ext uri="{FF2B5EF4-FFF2-40B4-BE49-F238E27FC236}">
                    <a16:creationId xmlns:a16="http://schemas.microsoft.com/office/drawing/2014/main" id="{A06BF5D9-1663-4A67-BB15-1C58CFA77C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61" name="Straight Connector 20560">
                <a:extLst>
                  <a:ext uri="{FF2B5EF4-FFF2-40B4-BE49-F238E27FC236}">
                    <a16:creationId xmlns:a16="http://schemas.microsoft.com/office/drawing/2014/main" id="{9CAFEF6B-14D7-4260-9860-8BB499A493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62" name="Straight Connector 20561">
                <a:extLst>
                  <a:ext uri="{FF2B5EF4-FFF2-40B4-BE49-F238E27FC236}">
                    <a16:creationId xmlns:a16="http://schemas.microsoft.com/office/drawing/2014/main" id="{3167A90B-062B-42FF-A167-6F09D77458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63" name="Straight Connector 20562">
                <a:extLst>
                  <a:ext uri="{FF2B5EF4-FFF2-40B4-BE49-F238E27FC236}">
                    <a16:creationId xmlns:a16="http://schemas.microsoft.com/office/drawing/2014/main" id="{674F8228-3BB9-4418-81B6-36478D2E3C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64" name="Straight Connector 20563">
                <a:extLst>
                  <a:ext uri="{FF2B5EF4-FFF2-40B4-BE49-F238E27FC236}">
                    <a16:creationId xmlns:a16="http://schemas.microsoft.com/office/drawing/2014/main" id="{C98F3879-57E1-4FD3-9664-ACC502D9FD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65" name="Straight Connector 20564">
                <a:extLst>
                  <a:ext uri="{FF2B5EF4-FFF2-40B4-BE49-F238E27FC236}">
                    <a16:creationId xmlns:a16="http://schemas.microsoft.com/office/drawing/2014/main" id="{42E24A83-1E83-4A8F-A3BB-4D9B2601C2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66" name="Straight Connector 20565">
                <a:extLst>
                  <a:ext uri="{FF2B5EF4-FFF2-40B4-BE49-F238E27FC236}">
                    <a16:creationId xmlns:a16="http://schemas.microsoft.com/office/drawing/2014/main" id="{3A76F6C4-6952-438D-9E6E-98BC6CE589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67" name="Straight Connector 20566">
                <a:extLst>
                  <a:ext uri="{FF2B5EF4-FFF2-40B4-BE49-F238E27FC236}">
                    <a16:creationId xmlns:a16="http://schemas.microsoft.com/office/drawing/2014/main" id="{A05BEC62-1C92-4593-962B-C54BD944E4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68" name="Straight Connector 20567">
                <a:extLst>
                  <a:ext uri="{FF2B5EF4-FFF2-40B4-BE49-F238E27FC236}">
                    <a16:creationId xmlns:a16="http://schemas.microsoft.com/office/drawing/2014/main" id="{C8615AD1-5421-416F-A4D4-6956C3B2AC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69" name="Straight Connector 20568">
                <a:extLst>
                  <a:ext uri="{FF2B5EF4-FFF2-40B4-BE49-F238E27FC236}">
                    <a16:creationId xmlns:a16="http://schemas.microsoft.com/office/drawing/2014/main" id="{FC466A0F-A8C2-43CF-8701-FE4C8F2BF8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70" name="Straight Connector 20569">
                <a:extLst>
                  <a:ext uri="{FF2B5EF4-FFF2-40B4-BE49-F238E27FC236}">
                    <a16:creationId xmlns:a16="http://schemas.microsoft.com/office/drawing/2014/main" id="{0A668953-3447-4870-8105-2CCE9B06A8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71" name="Straight Connector 20570">
                <a:extLst>
                  <a:ext uri="{FF2B5EF4-FFF2-40B4-BE49-F238E27FC236}">
                    <a16:creationId xmlns:a16="http://schemas.microsoft.com/office/drawing/2014/main" id="{8F4264AA-B924-4ADE-BB7A-2DE6AD2744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72" name="Straight Connector 20571">
                <a:extLst>
                  <a:ext uri="{FF2B5EF4-FFF2-40B4-BE49-F238E27FC236}">
                    <a16:creationId xmlns:a16="http://schemas.microsoft.com/office/drawing/2014/main" id="{C43ABEF4-4632-442E-B63C-7366546EE9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73" name="Straight Connector 20572">
                <a:extLst>
                  <a:ext uri="{FF2B5EF4-FFF2-40B4-BE49-F238E27FC236}">
                    <a16:creationId xmlns:a16="http://schemas.microsoft.com/office/drawing/2014/main" id="{F8560FE6-736C-4255-B7E8-FF0D1ECE42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74" name="Straight Connector 20573">
                <a:extLst>
                  <a:ext uri="{FF2B5EF4-FFF2-40B4-BE49-F238E27FC236}">
                    <a16:creationId xmlns:a16="http://schemas.microsoft.com/office/drawing/2014/main" id="{960865E5-6FC1-453A-B022-58D5D20FD7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75" name="Straight Connector 20574">
                <a:extLst>
                  <a:ext uri="{FF2B5EF4-FFF2-40B4-BE49-F238E27FC236}">
                    <a16:creationId xmlns:a16="http://schemas.microsoft.com/office/drawing/2014/main" id="{F54DFF81-B50B-408D-AC3A-0D8358A48D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76" name="Straight Connector 20575">
                <a:extLst>
                  <a:ext uri="{FF2B5EF4-FFF2-40B4-BE49-F238E27FC236}">
                    <a16:creationId xmlns:a16="http://schemas.microsoft.com/office/drawing/2014/main" id="{F3AB2AE8-5E1B-427C-9752-710CF62677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77" name="Straight Connector 20576">
                <a:extLst>
                  <a:ext uri="{FF2B5EF4-FFF2-40B4-BE49-F238E27FC236}">
                    <a16:creationId xmlns:a16="http://schemas.microsoft.com/office/drawing/2014/main" id="{77DCA7C7-6525-409C-BB4A-781E2EAD2D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78" name="Straight Connector 20577">
                <a:extLst>
                  <a:ext uri="{FF2B5EF4-FFF2-40B4-BE49-F238E27FC236}">
                    <a16:creationId xmlns:a16="http://schemas.microsoft.com/office/drawing/2014/main" id="{4C4B6460-EC37-455C-A7F0-1FFB954771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79" name="Straight Connector 20578">
                <a:extLst>
                  <a:ext uri="{FF2B5EF4-FFF2-40B4-BE49-F238E27FC236}">
                    <a16:creationId xmlns:a16="http://schemas.microsoft.com/office/drawing/2014/main" id="{7835FD8D-189B-4DBF-9331-5B63456DBE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80" name="Straight Connector 20579">
                <a:extLst>
                  <a:ext uri="{FF2B5EF4-FFF2-40B4-BE49-F238E27FC236}">
                    <a16:creationId xmlns:a16="http://schemas.microsoft.com/office/drawing/2014/main" id="{7205E40C-D7A1-4A5A-B706-74E8B829D9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20582" name="Group 20581">
            <a:extLst>
              <a:ext uri="{FF2B5EF4-FFF2-40B4-BE49-F238E27FC236}">
                <a16:creationId xmlns:a16="http://schemas.microsoft.com/office/drawing/2014/main" id="{B2347F19-25D3-4479-BD08-0070E8D6C9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20583" name="Freeform 98">
              <a:extLst>
                <a:ext uri="{FF2B5EF4-FFF2-40B4-BE49-F238E27FC236}">
                  <a16:creationId xmlns:a16="http://schemas.microsoft.com/office/drawing/2014/main" id="{2FEDD424-ECF8-4BE4-B455-5660ACF31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84" name="Group 20583">
              <a:extLst>
                <a:ext uri="{FF2B5EF4-FFF2-40B4-BE49-F238E27FC236}">
                  <a16:creationId xmlns:a16="http://schemas.microsoft.com/office/drawing/2014/main" id="{53395919-480A-4AED-8762-FE010FCE05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0585" name="Straight Connector 20584">
                <a:extLst>
                  <a:ext uri="{FF2B5EF4-FFF2-40B4-BE49-F238E27FC236}">
                    <a16:creationId xmlns:a16="http://schemas.microsoft.com/office/drawing/2014/main" id="{D42A908A-0313-4789-BED7-5F0DC48CF0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86" name="Straight Connector 20585">
                <a:extLst>
                  <a:ext uri="{FF2B5EF4-FFF2-40B4-BE49-F238E27FC236}">
                    <a16:creationId xmlns:a16="http://schemas.microsoft.com/office/drawing/2014/main" id="{9329C319-928A-41DF-AAD8-192F683118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87" name="Straight Connector 20586">
                <a:extLst>
                  <a:ext uri="{FF2B5EF4-FFF2-40B4-BE49-F238E27FC236}">
                    <a16:creationId xmlns:a16="http://schemas.microsoft.com/office/drawing/2014/main" id="{31BC2E3B-06A6-4B53-88C6-60F9508B23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88" name="Straight Connector 20587">
                <a:extLst>
                  <a:ext uri="{FF2B5EF4-FFF2-40B4-BE49-F238E27FC236}">
                    <a16:creationId xmlns:a16="http://schemas.microsoft.com/office/drawing/2014/main" id="{92A5E27D-29D6-4F3C-9B42-C4CD79A4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89" name="Straight Connector 20588">
                <a:extLst>
                  <a:ext uri="{FF2B5EF4-FFF2-40B4-BE49-F238E27FC236}">
                    <a16:creationId xmlns:a16="http://schemas.microsoft.com/office/drawing/2014/main" id="{5E918645-ADBD-4FBE-9125-FC963DA300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90" name="Straight Connector 20589">
                <a:extLst>
                  <a:ext uri="{FF2B5EF4-FFF2-40B4-BE49-F238E27FC236}">
                    <a16:creationId xmlns:a16="http://schemas.microsoft.com/office/drawing/2014/main" id="{4189719D-E41B-4537-ACBB-2B15156B1B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91" name="Straight Connector 20590">
                <a:extLst>
                  <a:ext uri="{FF2B5EF4-FFF2-40B4-BE49-F238E27FC236}">
                    <a16:creationId xmlns:a16="http://schemas.microsoft.com/office/drawing/2014/main" id="{D8A39D42-7904-45EA-94A1-452BEDCC9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92" name="Straight Connector 20591">
                <a:extLst>
                  <a:ext uri="{FF2B5EF4-FFF2-40B4-BE49-F238E27FC236}">
                    <a16:creationId xmlns:a16="http://schemas.microsoft.com/office/drawing/2014/main" id="{5F86641C-01DF-4424-A4E0-8AC46C1CC3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93" name="Straight Connector 20592">
                <a:extLst>
                  <a:ext uri="{FF2B5EF4-FFF2-40B4-BE49-F238E27FC236}">
                    <a16:creationId xmlns:a16="http://schemas.microsoft.com/office/drawing/2014/main" id="{3E0DB12C-C1EB-431A-8F69-16AF768A82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94" name="Straight Connector 20593">
                <a:extLst>
                  <a:ext uri="{FF2B5EF4-FFF2-40B4-BE49-F238E27FC236}">
                    <a16:creationId xmlns:a16="http://schemas.microsoft.com/office/drawing/2014/main" id="{BAA9FDEC-D683-44B7-B850-3D8D70CD8F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95" name="Straight Connector 20594">
                <a:extLst>
                  <a:ext uri="{FF2B5EF4-FFF2-40B4-BE49-F238E27FC236}">
                    <a16:creationId xmlns:a16="http://schemas.microsoft.com/office/drawing/2014/main" id="{D2CDDD1D-A217-4662-8C60-CA94B58A69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96" name="Straight Connector 20595">
                <a:extLst>
                  <a:ext uri="{FF2B5EF4-FFF2-40B4-BE49-F238E27FC236}">
                    <a16:creationId xmlns:a16="http://schemas.microsoft.com/office/drawing/2014/main" id="{40982A69-39A2-4CB7-A7B7-537CCA5BBA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97" name="Straight Connector 20596">
                <a:extLst>
                  <a:ext uri="{FF2B5EF4-FFF2-40B4-BE49-F238E27FC236}">
                    <a16:creationId xmlns:a16="http://schemas.microsoft.com/office/drawing/2014/main" id="{86DA7B0D-D68A-42B3-8493-B3591625D2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98" name="Straight Connector 20597">
                <a:extLst>
                  <a:ext uri="{FF2B5EF4-FFF2-40B4-BE49-F238E27FC236}">
                    <a16:creationId xmlns:a16="http://schemas.microsoft.com/office/drawing/2014/main" id="{1E8396E6-0D76-4AB0-AB88-5642627A69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99" name="Straight Connector 20598">
                <a:extLst>
                  <a:ext uri="{FF2B5EF4-FFF2-40B4-BE49-F238E27FC236}">
                    <a16:creationId xmlns:a16="http://schemas.microsoft.com/office/drawing/2014/main" id="{28C59E9E-60C9-4777-8A93-1A9A4D952D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00" name="Straight Connector 20599">
                <a:extLst>
                  <a:ext uri="{FF2B5EF4-FFF2-40B4-BE49-F238E27FC236}">
                    <a16:creationId xmlns:a16="http://schemas.microsoft.com/office/drawing/2014/main" id="{A5165D84-A940-426B-9F2B-3CA05E3F80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01" name="Straight Connector 20600">
                <a:extLst>
                  <a:ext uri="{FF2B5EF4-FFF2-40B4-BE49-F238E27FC236}">
                    <a16:creationId xmlns:a16="http://schemas.microsoft.com/office/drawing/2014/main" id="{CDEAF07B-DC40-47D6-94F0-F4A246AEF6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02" name="Straight Connector 20601">
                <a:extLst>
                  <a:ext uri="{FF2B5EF4-FFF2-40B4-BE49-F238E27FC236}">
                    <a16:creationId xmlns:a16="http://schemas.microsoft.com/office/drawing/2014/main" id="{78816FCA-973E-41CF-B4C3-F56E475001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03" name="Straight Connector 20602">
                <a:extLst>
                  <a:ext uri="{FF2B5EF4-FFF2-40B4-BE49-F238E27FC236}">
                    <a16:creationId xmlns:a16="http://schemas.microsoft.com/office/drawing/2014/main" id="{188FC69A-2CB5-4793-834F-4FCD6C7AEE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04" name="Straight Connector 20603">
                <a:extLst>
                  <a:ext uri="{FF2B5EF4-FFF2-40B4-BE49-F238E27FC236}">
                    <a16:creationId xmlns:a16="http://schemas.microsoft.com/office/drawing/2014/main" id="{1DC8F704-75B4-416D-B151-B1BEC7F3D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05" name="Straight Connector 20604">
                <a:extLst>
                  <a:ext uri="{FF2B5EF4-FFF2-40B4-BE49-F238E27FC236}">
                    <a16:creationId xmlns:a16="http://schemas.microsoft.com/office/drawing/2014/main" id="{12447E86-5613-4D02-ACFA-18AEF6916E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06" name="Straight Connector 20605">
                <a:extLst>
                  <a:ext uri="{FF2B5EF4-FFF2-40B4-BE49-F238E27FC236}">
                    <a16:creationId xmlns:a16="http://schemas.microsoft.com/office/drawing/2014/main" id="{F924CF0F-E419-4E9B-A600-32E3137194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07" name="Straight Connector 20606">
                <a:extLst>
                  <a:ext uri="{FF2B5EF4-FFF2-40B4-BE49-F238E27FC236}">
                    <a16:creationId xmlns:a16="http://schemas.microsoft.com/office/drawing/2014/main" id="{11E6A985-1D5E-4E21-97CA-D86D42E800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08" name="Straight Connector 20607">
                <a:extLst>
                  <a:ext uri="{FF2B5EF4-FFF2-40B4-BE49-F238E27FC236}">
                    <a16:creationId xmlns:a16="http://schemas.microsoft.com/office/drawing/2014/main" id="{D10784A5-CCBE-4DF3-9CE7-2AE9C6C07C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09" name="Straight Connector 20608">
                <a:extLst>
                  <a:ext uri="{FF2B5EF4-FFF2-40B4-BE49-F238E27FC236}">
                    <a16:creationId xmlns:a16="http://schemas.microsoft.com/office/drawing/2014/main" id="{2EEF7A8A-F430-4687-9455-19709325A3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10" name="Straight Connector 20609">
                <a:extLst>
                  <a:ext uri="{FF2B5EF4-FFF2-40B4-BE49-F238E27FC236}">
                    <a16:creationId xmlns:a16="http://schemas.microsoft.com/office/drawing/2014/main" id="{B73690C5-E93C-4AB0-AC84-2669E31A9B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11" name="Straight Connector 20610">
                <a:extLst>
                  <a:ext uri="{FF2B5EF4-FFF2-40B4-BE49-F238E27FC236}">
                    <a16:creationId xmlns:a16="http://schemas.microsoft.com/office/drawing/2014/main" id="{02C8787F-E35E-48D8-8203-53F97CFBE3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12" name="Straight Connector 20611">
                <a:extLst>
                  <a:ext uri="{FF2B5EF4-FFF2-40B4-BE49-F238E27FC236}">
                    <a16:creationId xmlns:a16="http://schemas.microsoft.com/office/drawing/2014/main" id="{31F8989E-ECDD-4121-8AED-AEE38D9A13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13" name="Straight Connector 20612">
                <a:extLst>
                  <a:ext uri="{FF2B5EF4-FFF2-40B4-BE49-F238E27FC236}">
                    <a16:creationId xmlns:a16="http://schemas.microsoft.com/office/drawing/2014/main" id="{F13143EE-5D37-4047-ABA0-9E499618B0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14" name="Straight Connector 20613">
                <a:extLst>
                  <a:ext uri="{FF2B5EF4-FFF2-40B4-BE49-F238E27FC236}">
                    <a16:creationId xmlns:a16="http://schemas.microsoft.com/office/drawing/2014/main" id="{10E3E1E1-16F1-4294-A545-458F31A914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15" name="Straight Connector 20614">
                <a:extLst>
                  <a:ext uri="{FF2B5EF4-FFF2-40B4-BE49-F238E27FC236}">
                    <a16:creationId xmlns:a16="http://schemas.microsoft.com/office/drawing/2014/main" id="{648A3E59-EEB5-4F9D-8CE9-762433A2C04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16" name="Straight Connector 20615">
                <a:extLst>
                  <a:ext uri="{FF2B5EF4-FFF2-40B4-BE49-F238E27FC236}">
                    <a16:creationId xmlns:a16="http://schemas.microsoft.com/office/drawing/2014/main" id="{ECF2D288-19B2-409E-832F-5F6E1FFFBB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17" name="Straight Connector 20616">
                <a:extLst>
                  <a:ext uri="{FF2B5EF4-FFF2-40B4-BE49-F238E27FC236}">
                    <a16:creationId xmlns:a16="http://schemas.microsoft.com/office/drawing/2014/main" id="{3EBDFADF-FB69-498E-BD93-730DD27A37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18" name="Straight Connector 20617">
                <a:extLst>
                  <a:ext uri="{FF2B5EF4-FFF2-40B4-BE49-F238E27FC236}">
                    <a16:creationId xmlns:a16="http://schemas.microsoft.com/office/drawing/2014/main" id="{5B19D7E0-00BA-4B15-8FD1-7A93BCD8E3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19" name="Straight Connector 20618">
                <a:extLst>
                  <a:ext uri="{FF2B5EF4-FFF2-40B4-BE49-F238E27FC236}">
                    <a16:creationId xmlns:a16="http://schemas.microsoft.com/office/drawing/2014/main" id="{AF650A0E-4EE1-4E70-8473-20B55E3FCD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20" name="Straight Connector 20619">
                <a:extLst>
                  <a:ext uri="{FF2B5EF4-FFF2-40B4-BE49-F238E27FC236}">
                    <a16:creationId xmlns:a16="http://schemas.microsoft.com/office/drawing/2014/main" id="{D5BA3A2A-30DF-48F1-A2FD-4723ACFBA8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21" name="Straight Connector 20620">
                <a:extLst>
                  <a:ext uri="{FF2B5EF4-FFF2-40B4-BE49-F238E27FC236}">
                    <a16:creationId xmlns:a16="http://schemas.microsoft.com/office/drawing/2014/main" id="{24A03DE9-4B81-4253-9EE4-B92209815E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22" name="Straight Connector 20621">
                <a:extLst>
                  <a:ext uri="{FF2B5EF4-FFF2-40B4-BE49-F238E27FC236}">
                    <a16:creationId xmlns:a16="http://schemas.microsoft.com/office/drawing/2014/main" id="{6899AFCE-C434-4469-97AC-ABE720A357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23" name="Straight Connector 20622">
                <a:extLst>
                  <a:ext uri="{FF2B5EF4-FFF2-40B4-BE49-F238E27FC236}">
                    <a16:creationId xmlns:a16="http://schemas.microsoft.com/office/drawing/2014/main" id="{07E0DFAB-9CBF-4060-9DE1-D9AB2AFD42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24" name="Straight Connector 20623">
                <a:extLst>
                  <a:ext uri="{FF2B5EF4-FFF2-40B4-BE49-F238E27FC236}">
                    <a16:creationId xmlns:a16="http://schemas.microsoft.com/office/drawing/2014/main" id="{48078366-B29C-4371-874D-BECCB1EDE9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25" name="Straight Connector 20624">
                <a:extLst>
                  <a:ext uri="{FF2B5EF4-FFF2-40B4-BE49-F238E27FC236}">
                    <a16:creationId xmlns:a16="http://schemas.microsoft.com/office/drawing/2014/main" id="{DE008D64-8769-4A13-A8B0-89213457C7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26" name="Straight Connector 20625">
                <a:extLst>
                  <a:ext uri="{FF2B5EF4-FFF2-40B4-BE49-F238E27FC236}">
                    <a16:creationId xmlns:a16="http://schemas.microsoft.com/office/drawing/2014/main" id="{2846D4F9-EC40-489A-9EF6-0F0CDD8671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27" name="Straight Connector 20626">
                <a:extLst>
                  <a:ext uri="{FF2B5EF4-FFF2-40B4-BE49-F238E27FC236}">
                    <a16:creationId xmlns:a16="http://schemas.microsoft.com/office/drawing/2014/main" id="{84115676-20E5-452E-9398-C0FCB32FEA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28" name="Straight Connector 20627">
                <a:extLst>
                  <a:ext uri="{FF2B5EF4-FFF2-40B4-BE49-F238E27FC236}">
                    <a16:creationId xmlns:a16="http://schemas.microsoft.com/office/drawing/2014/main" id="{8A621957-37E8-451F-BB84-5D6B03CF3A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29" name="Straight Connector 20628">
                <a:extLst>
                  <a:ext uri="{FF2B5EF4-FFF2-40B4-BE49-F238E27FC236}">
                    <a16:creationId xmlns:a16="http://schemas.microsoft.com/office/drawing/2014/main" id="{DACCCD2F-2274-4BBF-9B5E-26E62490F5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30" name="Straight Connector 20629">
                <a:extLst>
                  <a:ext uri="{FF2B5EF4-FFF2-40B4-BE49-F238E27FC236}">
                    <a16:creationId xmlns:a16="http://schemas.microsoft.com/office/drawing/2014/main" id="{4E87762F-D0DE-4363-93FD-E9631AFBBD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31" name="Straight Connector 20630">
                <a:extLst>
                  <a:ext uri="{FF2B5EF4-FFF2-40B4-BE49-F238E27FC236}">
                    <a16:creationId xmlns:a16="http://schemas.microsoft.com/office/drawing/2014/main" id="{99F47FEF-F06A-4C16-AA27-B960D19520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32" name="Straight Connector 20631">
                <a:extLst>
                  <a:ext uri="{FF2B5EF4-FFF2-40B4-BE49-F238E27FC236}">
                    <a16:creationId xmlns:a16="http://schemas.microsoft.com/office/drawing/2014/main" id="{3FDF56CA-1BB6-415F-8D3E-30F26B40C5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33" name="Straight Connector 20632">
                <a:extLst>
                  <a:ext uri="{FF2B5EF4-FFF2-40B4-BE49-F238E27FC236}">
                    <a16:creationId xmlns:a16="http://schemas.microsoft.com/office/drawing/2014/main" id="{7E6630A1-3217-4E63-9788-5A3260A582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34" name="Straight Connector 20633">
                <a:extLst>
                  <a:ext uri="{FF2B5EF4-FFF2-40B4-BE49-F238E27FC236}">
                    <a16:creationId xmlns:a16="http://schemas.microsoft.com/office/drawing/2014/main" id="{770D5610-7B36-415F-8AA3-0D7759FDDF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35" name="Straight Connector 20634">
                <a:extLst>
                  <a:ext uri="{FF2B5EF4-FFF2-40B4-BE49-F238E27FC236}">
                    <a16:creationId xmlns:a16="http://schemas.microsoft.com/office/drawing/2014/main" id="{C4F85022-0CE1-430D-8B1A-0F676F4AF0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36" name="Straight Connector 20635">
                <a:extLst>
                  <a:ext uri="{FF2B5EF4-FFF2-40B4-BE49-F238E27FC236}">
                    <a16:creationId xmlns:a16="http://schemas.microsoft.com/office/drawing/2014/main" id="{31354BC8-A827-4AA1-96EE-6360E8C960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37" name="Straight Connector 20636">
                <a:extLst>
                  <a:ext uri="{FF2B5EF4-FFF2-40B4-BE49-F238E27FC236}">
                    <a16:creationId xmlns:a16="http://schemas.microsoft.com/office/drawing/2014/main" id="{CDAC0527-948D-4011-BCD9-270E429784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38" name="Straight Connector 20637">
                <a:extLst>
                  <a:ext uri="{FF2B5EF4-FFF2-40B4-BE49-F238E27FC236}">
                    <a16:creationId xmlns:a16="http://schemas.microsoft.com/office/drawing/2014/main" id="{1300D97D-2A0F-4304-89BE-766397C61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39" name="Straight Connector 20638">
                <a:extLst>
                  <a:ext uri="{FF2B5EF4-FFF2-40B4-BE49-F238E27FC236}">
                    <a16:creationId xmlns:a16="http://schemas.microsoft.com/office/drawing/2014/main" id="{42C89D97-5330-4086-A830-182F7582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40" name="Straight Connector 20639">
                <a:extLst>
                  <a:ext uri="{FF2B5EF4-FFF2-40B4-BE49-F238E27FC236}">
                    <a16:creationId xmlns:a16="http://schemas.microsoft.com/office/drawing/2014/main" id="{EDBD7367-EA95-40EB-90AC-465845C74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41" name="Straight Connector 20640">
                <a:extLst>
                  <a:ext uri="{FF2B5EF4-FFF2-40B4-BE49-F238E27FC236}">
                    <a16:creationId xmlns:a16="http://schemas.microsoft.com/office/drawing/2014/main" id="{443E242C-FE1A-4A13-9D43-829B8B8272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42" name="Straight Connector 20641">
                <a:extLst>
                  <a:ext uri="{FF2B5EF4-FFF2-40B4-BE49-F238E27FC236}">
                    <a16:creationId xmlns:a16="http://schemas.microsoft.com/office/drawing/2014/main" id="{67AC161D-718C-43E4-8F7D-7C294600C2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43" name="Straight Connector 20642">
                <a:extLst>
                  <a:ext uri="{FF2B5EF4-FFF2-40B4-BE49-F238E27FC236}">
                    <a16:creationId xmlns:a16="http://schemas.microsoft.com/office/drawing/2014/main" id="{F86EC5E7-FE84-45D4-BFD1-55EE510260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44" name="Straight Connector 20643">
                <a:extLst>
                  <a:ext uri="{FF2B5EF4-FFF2-40B4-BE49-F238E27FC236}">
                    <a16:creationId xmlns:a16="http://schemas.microsoft.com/office/drawing/2014/main" id="{A9A41384-ABD9-4502-8CFB-550D9C9935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45" name="Straight Connector 20644">
                <a:extLst>
                  <a:ext uri="{FF2B5EF4-FFF2-40B4-BE49-F238E27FC236}">
                    <a16:creationId xmlns:a16="http://schemas.microsoft.com/office/drawing/2014/main" id="{37B0BC74-BD29-4ACA-A07C-8C6038BBB5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46" name="Straight Connector 20645">
                <a:extLst>
                  <a:ext uri="{FF2B5EF4-FFF2-40B4-BE49-F238E27FC236}">
                    <a16:creationId xmlns:a16="http://schemas.microsoft.com/office/drawing/2014/main" id="{2E0421E2-5A11-418B-A32C-5886185281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47" name="Straight Connector 20646">
                <a:extLst>
                  <a:ext uri="{FF2B5EF4-FFF2-40B4-BE49-F238E27FC236}">
                    <a16:creationId xmlns:a16="http://schemas.microsoft.com/office/drawing/2014/main" id="{16B33503-18E3-4A3B-933F-30D0EE5C1D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48" name="Straight Connector 20647">
                <a:extLst>
                  <a:ext uri="{FF2B5EF4-FFF2-40B4-BE49-F238E27FC236}">
                    <a16:creationId xmlns:a16="http://schemas.microsoft.com/office/drawing/2014/main" id="{1B61DA4A-82CE-4AC1-9909-7C4700516D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49" name="Straight Connector 20648">
                <a:extLst>
                  <a:ext uri="{FF2B5EF4-FFF2-40B4-BE49-F238E27FC236}">
                    <a16:creationId xmlns:a16="http://schemas.microsoft.com/office/drawing/2014/main" id="{F919C909-7E7B-4578-8E2C-DD61B8D44E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50" name="Straight Connector 20649">
                <a:extLst>
                  <a:ext uri="{FF2B5EF4-FFF2-40B4-BE49-F238E27FC236}">
                    <a16:creationId xmlns:a16="http://schemas.microsoft.com/office/drawing/2014/main" id="{C86C93AE-A899-4040-AD7E-D8B434CAD8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51" name="Straight Connector 20650">
                <a:extLst>
                  <a:ext uri="{FF2B5EF4-FFF2-40B4-BE49-F238E27FC236}">
                    <a16:creationId xmlns:a16="http://schemas.microsoft.com/office/drawing/2014/main" id="{490C13BE-1E9D-4E17-ACF7-96D3EFB833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52" name="Straight Connector 20651">
                <a:extLst>
                  <a:ext uri="{FF2B5EF4-FFF2-40B4-BE49-F238E27FC236}">
                    <a16:creationId xmlns:a16="http://schemas.microsoft.com/office/drawing/2014/main" id="{1B37F1B8-B2B1-409C-B02E-1A55C22214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53" name="Straight Connector 20652">
                <a:extLst>
                  <a:ext uri="{FF2B5EF4-FFF2-40B4-BE49-F238E27FC236}">
                    <a16:creationId xmlns:a16="http://schemas.microsoft.com/office/drawing/2014/main" id="{58DB9BF9-338F-4628-BBFE-15C697F200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54" name="Straight Connector 20653">
                <a:extLst>
                  <a:ext uri="{FF2B5EF4-FFF2-40B4-BE49-F238E27FC236}">
                    <a16:creationId xmlns:a16="http://schemas.microsoft.com/office/drawing/2014/main" id="{47D45C16-7517-49A1-BBEC-89F21AA605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55" name="Straight Connector 20654">
                <a:extLst>
                  <a:ext uri="{FF2B5EF4-FFF2-40B4-BE49-F238E27FC236}">
                    <a16:creationId xmlns:a16="http://schemas.microsoft.com/office/drawing/2014/main" id="{4E30B89E-B14C-4845-A5A1-9CCA44E6F1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56" name="Straight Connector 20655">
                <a:extLst>
                  <a:ext uri="{FF2B5EF4-FFF2-40B4-BE49-F238E27FC236}">
                    <a16:creationId xmlns:a16="http://schemas.microsoft.com/office/drawing/2014/main" id="{B1F41D7C-DCA7-4481-A76A-48B66E72A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57" name="Straight Connector 20656">
                <a:extLst>
                  <a:ext uri="{FF2B5EF4-FFF2-40B4-BE49-F238E27FC236}">
                    <a16:creationId xmlns:a16="http://schemas.microsoft.com/office/drawing/2014/main" id="{136EFEF5-B92F-4400-AFC7-BFFD45243C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58" name="Straight Connector 20657">
                <a:extLst>
                  <a:ext uri="{FF2B5EF4-FFF2-40B4-BE49-F238E27FC236}">
                    <a16:creationId xmlns:a16="http://schemas.microsoft.com/office/drawing/2014/main" id="{39650283-94D1-4738-9FCE-D31753ACAD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59" name="Straight Connector 20658">
                <a:extLst>
                  <a:ext uri="{FF2B5EF4-FFF2-40B4-BE49-F238E27FC236}">
                    <a16:creationId xmlns:a16="http://schemas.microsoft.com/office/drawing/2014/main" id="{EB9232A0-B62C-4957-BCB3-870183FB92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60" name="Straight Connector 20659">
                <a:extLst>
                  <a:ext uri="{FF2B5EF4-FFF2-40B4-BE49-F238E27FC236}">
                    <a16:creationId xmlns:a16="http://schemas.microsoft.com/office/drawing/2014/main" id="{185459AE-C704-4293-B5C4-69D2A60A38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61" name="Straight Connector 20660">
                <a:extLst>
                  <a:ext uri="{FF2B5EF4-FFF2-40B4-BE49-F238E27FC236}">
                    <a16:creationId xmlns:a16="http://schemas.microsoft.com/office/drawing/2014/main" id="{0B73290C-EEC7-44A0-A8AD-EB70F8BD3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62" name="Straight Connector 20661">
                <a:extLst>
                  <a:ext uri="{FF2B5EF4-FFF2-40B4-BE49-F238E27FC236}">
                    <a16:creationId xmlns:a16="http://schemas.microsoft.com/office/drawing/2014/main" id="{AB61CA57-2FEB-4363-A188-ED7D346B82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20664" name="Group 20663">
            <a:extLst>
              <a:ext uri="{FF2B5EF4-FFF2-40B4-BE49-F238E27FC236}">
                <a16:creationId xmlns:a16="http://schemas.microsoft.com/office/drawing/2014/main" id="{7F6F524E-C752-4B7C-A9F0-3F00DFDB24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804892">
            <a:off x="5612564" y="3157613"/>
            <a:ext cx="2928062" cy="2544637"/>
            <a:chOff x="5281603" y="104899"/>
            <a:chExt cx="6910397" cy="6005491"/>
          </a:xfrm>
        </p:grpSpPr>
        <p:sp>
          <p:nvSpPr>
            <p:cNvPr id="20665" name="Freeform 183">
              <a:extLst>
                <a:ext uri="{FF2B5EF4-FFF2-40B4-BE49-F238E27FC236}">
                  <a16:creationId xmlns:a16="http://schemas.microsoft.com/office/drawing/2014/main" id="{F6D4360C-5226-4CC2-A109-812DF510B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66" name="Group 20665">
              <a:extLst>
                <a:ext uri="{FF2B5EF4-FFF2-40B4-BE49-F238E27FC236}">
                  <a16:creationId xmlns:a16="http://schemas.microsoft.com/office/drawing/2014/main" id="{71143042-758C-43AF-A97C-B7D63B02718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0667" name="Straight Connector 20666">
                <a:extLst>
                  <a:ext uri="{FF2B5EF4-FFF2-40B4-BE49-F238E27FC236}">
                    <a16:creationId xmlns:a16="http://schemas.microsoft.com/office/drawing/2014/main" id="{EF45F6D5-0990-402B-86E4-3FFA33329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68" name="Straight Connector 20667">
                <a:extLst>
                  <a:ext uri="{FF2B5EF4-FFF2-40B4-BE49-F238E27FC236}">
                    <a16:creationId xmlns:a16="http://schemas.microsoft.com/office/drawing/2014/main" id="{CA63F896-F673-4808-9847-3290BC52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69" name="Straight Connector 20668">
                <a:extLst>
                  <a:ext uri="{FF2B5EF4-FFF2-40B4-BE49-F238E27FC236}">
                    <a16:creationId xmlns:a16="http://schemas.microsoft.com/office/drawing/2014/main" id="{727B7CC0-2D7E-4864-83B9-BA7FC28EAD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70" name="Straight Connector 20669">
                <a:extLst>
                  <a:ext uri="{FF2B5EF4-FFF2-40B4-BE49-F238E27FC236}">
                    <a16:creationId xmlns:a16="http://schemas.microsoft.com/office/drawing/2014/main" id="{9C052304-DB27-476B-AFA8-BD7682F268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71" name="Straight Connector 20670">
                <a:extLst>
                  <a:ext uri="{FF2B5EF4-FFF2-40B4-BE49-F238E27FC236}">
                    <a16:creationId xmlns:a16="http://schemas.microsoft.com/office/drawing/2014/main" id="{A92951F8-B9F3-4590-AFDE-59A8EACE8C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72" name="Straight Connector 20671">
                <a:extLst>
                  <a:ext uri="{FF2B5EF4-FFF2-40B4-BE49-F238E27FC236}">
                    <a16:creationId xmlns:a16="http://schemas.microsoft.com/office/drawing/2014/main" id="{1AB35A88-629B-4CF8-8E88-27B47B6E71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73" name="Straight Connector 20672">
                <a:extLst>
                  <a:ext uri="{FF2B5EF4-FFF2-40B4-BE49-F238E27FC236}">
                    <a16:creationId xmlns:a16="http://schemas.microsoft.com/office/drawing/2014/main" id="{FFECC77E-4526-4599-A8F7-D39D6BC1A9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74" name="Straight Connector 20673">
                <a:extLst>
                  <a:ext uri="{FF2B5EF4-FFF2-40B4-BE49-F238E27FC236}">
                    <a16:creationId xmlns:a16="http://schemas.microsoft.com/office/drawing/2014/main" id="{AE4412F1-F32B-49C5-8970-F94CFEEF0A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75" name="Straight Connector 20674">
                <a:extLst>
                  <a:ext uri="{FF2B5EF4-FFF2-40B4-BE49-F238E27FC236}">
                    <a16:creationId xmlns:a16="http://schemas.microsoft.com/office/drawing/2014/main" id="{5098ABEA-D561-45BC-8A01-FFA7460E34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76" name="Straight Connector 20675">
                <a:extLst>
                  <a:ext uri="{FF2B5EF4-FFF2-40B4-BE49-F238E27FC236}">
                    <a16:creationId xmlns:a16="http://schemas.microsoft.com/office/drawing/2014/main" id="{FA9CD9D9-DEDB-486C-ADA4-B2B712EAA1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77" name="Straight Connector 20676">
                <a:extLst>
                  <a:ext uri="{FF2B5EF4-FFF2-40B4-BE49-F238E27FC236}">
                    <a16:creationId xmlns:a16="http://schemas.microsoft.com/office/drawing/2014/main" id="{72FB09B0-0D8F-40F4-B2DE-A229EC8B18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78" name="Straight Connector 20677">
                <a:extLst>
                  <a:ext uri="{FF2B5EF4-FFF2-40B4-BE49-F238E27FC236}">
                    <a16:creationId xmlns:a16="http://schemas.microsoft.com/office/drawing/2014/main" id="{7E5227CC-F30E-44CE-B06A-8CDF97E6ED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79" name="Straight Connector 20678">
                <a:extLst>
                  <a:ext uri="{FF2B5EF4-FFF2-40B4-BE49-F238E27FC236}">
                    <a16:creationId xmlns:a16="http://schemas.microsoft.com/office/drawing/2014/main" id="{0A7115AF-CB25-46A8-B470-FFB668CBB5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80" name="Straight Connector 20679">
                <a:extLst>
                  <a:ext uri="{FF2B5EF4-FFF2-40B4-BE49-F238E27FC236}">
                    <a16:creationId xmlns:a16="http://schemas.microsoft.com/office/drawing/2014/main" id="{CDC4E23D-21D0-4FAF-A904-65688F78A1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81" name="Straight Connector 20680">
                <a:extLst>
                  <a:ext uri="{FF2B5EF4-FFF2-40B4-BE49-F238E27FC236}">
                    <a16:creationId xmlns:a16="http://schemas.microsoft.com/office/drawing/2014/main" id="{BCEE73AD-62FE-49E3-996D-238B6EAD07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82" name="Straight Connector 20681">
                <a:extLst>
                  <a:ext uri="{FF2B5EF4-FFF2-40B4-BE49-F238E27FC236}">
                    <a16:creationId xmlns:a16="http://schemas.microsoft.com/office/drawing/2014/main" id="{F44830C9-92A0-4D81-8480-68226E8337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83" name="Straight Connector 20682">
                <a:extLst>
                  <a:ext uri="{FF2B5EF4-FFF2-40B4-BE49-F238E27FC236}">
                    <a16:creationId xmlns:a16="http://schemas.microsoft.com/office/drawing/2014/main" id="{C122A750-9CA2-4958-AD1B-91D5D739FF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84" name="Straight Connector 20683">
                <a:extLst>
                  <a:ext uri="{FF2B5EF4-FFF2-40B4-BE49-F238E27FC236}">
                    <a16:creationId xmlns:a16="http://schemas.microsoft.com/office/drawing/2014/main" id="{B1F19686-D816-4075-9BC2-E4792413F2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85" name="Straight Connector 20684">
                <a:extLst>
                  <a:ext uri="{FF2B5EF4-FFF2-40B4-BE49-F238E27FC236}">
                    <a16:creationId xmlns:a16="http://schemas.microsoft.com/office/drawing/2014/main" id="{85B0CED0-2C33-4F23-86D6-D855082B97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86" name="Straight Connector 20685">
                <a:extLst>
                  <a:ext uri="{FF2B5EF4-FFF2-40B4-BE49-F238E27FC236}">
                    <a16:creationId xmlns:a16="http://schemas.microsoft.com/office/drawing/2014/main" id="{54AD91B0-026C-43CB-A26E-0F4FE5795E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87" name="Straight Connector 20686">
                <a:extLst>
                  <a:ext uri="{FF2B5EF4-FFF2-40B4-BE49-F238E27FC236}">
                    <a16:creationId xmlns:a16="http://schemas.microsoft.com/office/drawing/2014/main" id="{8A5A8161-CE5A-426A-8E7D-88FE124F04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88" name="Straight Connector 20687">
                <a:extLst>
                  <a:ext uri="{FF2B5EF4-FFF2-40B4-BE49-F238E27FC236}">
                    <a16:creationId xmlns:a16="http://schemas.microsoft.com/office/drawing/2014/main" id="{3E1195E8-E9D6-4449-A1FC-C53993F128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89" name="Straight Connector 20688">
                <a:extLst>
                  <a:ext uri="{FF2B5EF4-FFF2-40B4-BE49-F238E27FC236}">
                    <a16:creationId xmlns:a16="http://schemas.microsoft.com/office/drawing/2014/main" id="{25C823AC-E3CF-4F0E-8C20-99CEBD7044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90" name="Straight Connector 20689">
                <a:extLst>
                  <a:ext uri="{FF2B5EF4-FFF2-40B4-BE49-F238E27FC236}">
                    <a16:creationId xmlns:a16="http://schemas.microsoft.com/office/drawing/2014/main" id="{C4184468-B8BA-4EDD-9D1A-B7F67248CF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91" name="Straight Connector 20690">
                <a:extLst>
                  <a:ext uri="{FF2B5EF4-FFF2-40B4-BE49-F238E27FC236}">
                    <a16:creationId xmlns:a16="http://schemas.microsoft.com/office/drawing/2014/main" id="{DB74EE2C-38D7-4587-B35B-CD2FAB7512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92" name="Straight Connector 20691">
                <a:extLst>
                  <a:ext uri="{FF2B5EF4-FFF2-40B4-BE49-F238E27FC236}">
                    <a16:creationId xmlns:a16="http://schemas.microsoft.com/office/drawing/2014/main" id="{75D1F630-BE7A-4D3B-819B-FAFB4FAE02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93" name="Straight Connector 20692">
                <a:extLst>
                  <a:ext uri="{FF2B5EF4-FFF2-40B4-BE49-F238E27FC236}">
                    <a16:creationId xmlns:a16="http://schemas.microsoft.com/office/drawing/2014/main" id="{F7AF57EB-EF82-42AC-BD04-C10F298FAA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94" name="Straight Connector 20693">
                <a:extLst>
                  <a:ext uri="{FF2B5EF4-FFF2-40B4-BE49-F238E27FC236}">
                    <a16:creationId xmlns:a16="http://schemas.microsoft.com/office/drawing/2014/main" id="{8EDD9EB0-BB53-481D-B22A-4236C4FD1F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95" name="Straight Connector 20694">
                <a:extLst>
                  <a:ext uri="{FF2B5EF4-FFF2-40B4-BE49-F238E27FC236}">
                    <a16:creationId xmlns:a16="http://schemas.microsoft.com/office/drawing/2014/main" id="{99690E1A-C081-4CF2-B888-74279CC425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96" name="Straight Connector 20695">
                <a:extLst>
                  <a:ext uri="{FF2B5EF4-FFF2-40B4-BE49-F238E27FC236}">
                    <a16:creationId xmlns:a16="http://schemas.microsoft.com/office/drawing/2014/main" id="{E9AC17F0-0388-469A-ACAA-553993A8E3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97" name="Straight Connector 20696">
                <a:extLst>
                  <a:ext uri="{FF2B5EF4-FFF2-40B4-BE49-F238E27FC236}">
                    <a16:creationId xmlns:a16="http://schemas.microsoft.com/office/drawing/2014/main" id="{ACB86715-ABC0-4431-8CCB-5379346A8E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98" name="Straight Connector 20697">
                <a:extLst>
                  <a:ext uri="{FF2B5EF4-FFF2-40B4-BE49-F238E27FC236}">
                    <a16:creationId xmlns:a16="http://schemas.microsoft.com/office/drawing/2014/main" id="{5F8DB845-071D-4D84-B5C8-C0067F7296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99" name="Straight Connector 20698">
                <a:extLst>
                  <a:ext uri="{FF2B5EF4-FFF2-40B4-BE49-F238E27FC236}">
                    <a16:creationId xmlns:a16="http://schemas.microsoft.com/office/drawing/2014/main" id="{C9580A67-EF5C-4713-A07A-34EA96CABB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00" name="Straight Connector 20699">
                <a:extLst>
                  <a:ext uri="{FF2B5EF4-FFF2-40B4-BE49-F238E27FC236}">
                    <a16:creationId xmlns:a16="http://schemas.microsoft.com/office/drawing/2014/main" id="{63DBBEE5-A19D-4D61-8ADB-B9CE891AD0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01" name="Straight Connector 20700">
                <a:extLst>
                  <a:ext uri="{FF2B5EF4-FFF2-40B4-BE49-F238E27FC236}">
                    <a16:creationId xmlns:a16="http://schemas.microsoft.com/office/drawing/2014/main" id="{9FDD44CF-315C-42FB-92C4-93920F28E7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02" name="Straight Connector 20701">
                <a:extLst>
                  <a:ext uri="{FF2B5EF4-FFF2-40B4-BE49-F238E27FC236}">
                    <a16:creationId xmlns:a16="http://schemas.microsoft.com/office/drawing/2014/main" id="{C3C9E918-79D3-4512-93DE-1121C5E7B9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03" name="Straight Connector 20702">
                <a:extLst>
                  <a:ext uri="{FF2B5EF4-FFF2-40B4-BE49-F238E27FC236}">
                    <a16:creationId xmlns:a16="http://schemas.microsoft.com/office/drawing/2014/main" id="{6E15671A-99FE-42DE-830A-BC8B7BE715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04" name="Straight Connector 20703">
                <a:extLst>
                  <a:ext uri="{FF2B5EF4-FFF2-40B4-BE49-F238E27FC236}">
                    <a16:creationId xmlns:a16="http://schemas.microsoft.com/office/drawing/2014/main" id="{0D2234C8-E6B2-45CE-A80E-BBAAEF18EB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05" name="Straight Connector 20704">
                <a:extLst>
                  <a:ext uri="{FF2B5EF4-FFF2-40B4-BE49-F238E27FC236}">
                    <a16:creationId xmlns:a16="http://schemas.microsoft.com/office/drawing/2014/main" id="{3BDB90FE-4EC8-43DA-931A-718213EBA4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06" name="Straight Connector 20705">
                <a:extLst>
                  <a:ext uri="{FF2B5EF4-FFF2-40B4-BE49-F238E27FC236}">
                    <a16:creationId xmlns:a16="http://schemas.microsoft.com/office/drawing/2014/main" id="{07E986C7-23D3-4677-9FEA-3308535C3B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07" name="Straight Connector 20706">
                <a:extLst>
                  <a:ext uri="{FF2B5EF4-FFF2-40B4-BE49-F238E27FC236}">
                    <a16:creationId xmlns:a16="http://schemas.microsoft.com/office/drawing/2014/main" id="{B53DB176-4CF0-49F5-8731-03DCE8656D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08" name="Straight Connector 20707">
                <a:extLst>
                  <a:ext uri="{FF2B5EF4-FFF2-40B4-BE49-F238E27FC236}">
                    <a16:creationId xmlns:a16="http://schemas.microsoft.com/office/drawing/2014/main" id="{206AA562-0996-4E32-AE2D-7CDC038D76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09" name="Straight Connector 20708">
                <a:extLst>
                  <a:ext uri="{FF2B5EF4-FFF2-40B4-BE49-F238E27FC236}">
                    <a16:creationId xmlns:a16="http://schemas.microsoft.com/office/drawing/2014/main" id="{779EB801-B846-4FA2-ABF8-27EA46A9DB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10" name="Straight Connector 20709">
                <a:extLst>
                  <a:ext uri="{FF2B5EF4-FFF2-40B4-BE49-F238E27FC236}">
                    <a16:creationId xmlns:a16="http://schemas.microsoft.com/office/drawing/2014/main" id="{AAF39C99-3F13-477F-B2EE-E326399BE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11" name="Straight Connector 20710">
                <a:extLst>
                  <a:ext uri="{FF2B5EF4-FFF2-40B4-BE49-F238E27FC236}">
                    <a16:creationId xmlns:a16="http://schemas.microsoft.com/office/drawing/2014/main" id="{BD47E02F-C783-4A07-9B56-04B17EE6AC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12" name="Straight Connector 20711">
                <a:extLst>
                  <a:ext uri="{FF2B5EF4-FFF2-40B4-BE49-F238E27FC236}">
                    <a16:creationId xmlns:a16="http://schemas.microsoft.com/office/drawing/2014/main" id="{7DDD33B4-5EB7-44BE-B64C-67F21C81C3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13" name="Straight Connector 20712">
                <a:extLst>
                  <a:ext uri="{FF2B5EF4-FFF2-40B4-BE49-F238E27FC236}">
                    <a16:creationId xmlns:a16="http://schemas.microsoft.com/office/drawing/2014/main" id="{41014B22-F4AF-4687-90A5-BEF3130855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14" name="Straight Connector 20713">
                <a:extLst>
                  <a:ext uri="{FF2B5EF4-FFF2-40B4-BE49-F238E27FC236}">
                    <a16:creationId xmlns:a16="http://schemas.microsoft.com/office/drawing/2014/main" id="{AF9C0885-CCC4-4136-ADCF-59A1E72112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15" name="Straight Connector 20714">
                <a:extLst>
                  <a:ext uri="{FF2B5EF4-FFF2-40B4-BE49-F238E27FC236}">
                    <a16:creationId xmlns:a16="http://schemas.microsoft.com/office/drawing/2014/main" id="{E0CED535-4BDA-46E5-BE57-BFC3FAEBF9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16" name="Straight Connector 20715">
                <a:extLst>
                  <a:ext uri="{FF2B5EF4-FFF2-40B4-BE49-F238E27FC236}">
                    <a16:creationId xmlns:a16="http://schemas.microsoft.com/office/drawing/2014/main" id="{D4144031-5FC2-45C8-A55A-3ECF44AFB2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17" name="Straight Connector 20716">
                <a:extLst>
                  <a:ext uri="{FF2B5EF4-FFF2-40B4-BE49-F238E27FC236}">
                    <a16:creationId xmlns:a16="http://schemas.microsoft.com/office/drawing/2014/main" id="{24862D56-259E-408C-AD1F-CDEC7368AA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18" name="Straight Connector 20717">
                <a:extLst>
                  <a:ext uri="{FF2B5EF4-FFF2-40B4-BE49-F238E27FC236}">
                    <a16:creationId xmlns:a16="http://schemas.microsoft.com/office/drawing/2014/main" id="{026B85E4-6653-4FFC-AFA8-A8D0C54F8A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19" name="Straight Connector 20718">
                <a:extLst>
                  <a:ext uri="{FF2B5EF4-FFF2-40B4-BE49-F238E27FC236}">
                    <a16:creationId xmlns:a16="http://schemas.microsoft.com/office/drawing/2014/main" id="{741AF38F-97CD-44BE-A079-914577FF29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20" name="Straight Connector 20719">
                <a:extLst>
                  <a:ext uri="{FF2B5EF4-FFF2-40B4-BE49-F238E27FC236}">
                    <a16:creationId xmlns:a16="http://schemas.microsoft.com/office/drawing/2014/main" id="{0E5CD4DD-5DF6-4681-B1DF-5B0F20299C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21" name="Straight Connector 20720">
                <a:extLst>
                  <a:ext uri="{FF2B5EF4-FFF2-40B4-BE49-F238E27FC236}">
                    <a16:creationId xmlns:a16="http://schemas.microsoft.com/office/drawing/2014/main" id="{15069975-2552-4DC3-A2FC-1AEA2158AB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22" name="Straight Connector 20721">
                <a:extLst>
                  <a:ext uri="{FF2B5EF4-FFF2-40B4-BE49-F238E27FC236}">
                    <a16:creationId xmlns:a16="http://schemas.microsoft.com/office/drawing/2014/main" id="{DC918371-E870-4119-B051-C77893B28E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23" name="Straight Connector 20722">
                <a:extLst>
                  <a:ext uri="{FF2B5EF4-FFF2-40B4-BE49-F238E27FC236}">
                    <a16:creationId xmlns:a16="http://schemas.microsoft.com/office/drawing/2014/main" id="{30E6C0C5-90B9-4DD2-B4A9-A738CCF39C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24" name="Straight Connector 20723">
                <a:extLst>
                  <a:ext uri="{FF2B5EF4-FFF2-40B4-BE49-F238E27FC236}">
                    <a16:creationId xmlns:a16="http://schemas.microsoft.com/office/drawing/2014/main" id="{0B780211-574F-4D2A-BF67-4E4FBF0480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25" name="Straight Connector 20724">
                <a:extLst>
                  <a:ext uri="{FF2B5EF4-FFF2-40B4-BE49-F238E27FC236}">
                    <a16:creationId xmlns:a16="http://schemas.microsoft.com/office/drawing/2014/main" id="{1BD8EA0D-272F-45D3-AD7D-14E2FCC7E3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26" name="Straight Connector 20725">
                <a:extLst>
                  <a:ext uri="{FF2B5EF4-FFF2-40B4-BE49-F238E27FC236}">
                    <a16:creationId xmlns:a16="http://schemas.microsoft.com/office/drawing/2014/main" id="{85273A52-980C-40E2-8337-166300A2A5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27" name="Straight Connector 20726">
                <a:extLst>
                  <a:ext uri="{FF2B5EF4-FFF2-40B4-BE49-F238E27FC236}">
                    <a16:creationId xmlns:a16="http://schemas.microsoft.com/office/drawing/2014/main" id="{36C02875-55F3-4482-AD70-2EE3FF8246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28" name="Straight Connector 20727">
                <a:extLst>
                  <a:ext uri="{FF2B5EF4-FFF2-40B4-BE49-F238E27FC236}">
                    <a16:creationId xmlns:a16="http://schemas.microsoft.com/office/drawing/2014/main" id="{FB32E058-164C-44EE-B305-8D901B0FCB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29" name="Straight Connector 20728">
                <a:extLst>
                  <a:ext uri="{FF2B5EF4-FFF2-40B4-BE49-F238E27FC236}">
                    <a16:creationId xmlns:a16="http://schemas.microsoft.com/office/drawing/2014/main" id="{57736E96-8075-4F5E-8E5E-BDAC9FADA1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30" name="Straight Connector 20729">
                <a:extLst>
                  <a:ext uri="{FF2B5EF4-FFF2-40B4-BE49-F238E27FC236}">
                    <a16:creationId xmlns:a16="http://schemas.microsoft.com/office/drawing/2014/main" id="{E8FCD13A-FF10-415A-9FA9-B529680496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31" name="Straight Connector 20730">
                <a:extLst>
                  <a:ext uri="{FF2B5EF4-FFF2-40B4-BE49-F238E27FC236}">
                    <a16:creationId xmlns:a16="http://schemas.microsoft.com/office/drawing/2014/main" id="{A9FB36D0-68BC-4789-BB30-F501D4573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32" name="Straight Connector 20731">
                <a:extLst>
                  <a:ext uri="{FF2B5EF4-FFF2-40B4-BE49-F238E27FC236}">
                    <a16:creationId xmlns:a16="http://schemas.microsoft.com/office/drawing/2014/main" id="{33BB585D-96D0-4265-89EB-1A9C80C7B3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33" name="Straight Connector 20732">
                <a:extLst>
                  <a:ext uri="{FF2B5EF4-FFF2-40B4-BE49-F238E27FC236}">
                    <a16:creationId xmlns:a16="http://schemas.microsoft.com/office/drawing/2014/main" id="{85E69DAA-05E3-4592-92D1-B85D8057AD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34" name="Straight Connector 20733">
                <a:extLst>
                  <a:ext uri="{FF2B5EF4-FFF2-40B4-BE49-F238E27FC236}">
                    <a16:creationId xmlns:a16="http://schemas.microsoft.com/office/drawing/2014/main" id="{7A49CCBB-CE21-4AB8-A4CA-4A8AAC7C33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35" name="Straight Connector 20734">
                <a:extLst>
                  <a:ext uri="{FF2B5EF4-FFF2-40B4-BE49-F238E27FC236}">
                    <a16:creationId xmlns:a16="http://schemas.microsoft.com/office/drawing/2014/main" id="{CADF9F91-32A1-4038-BB7A-828C84B2D8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36" name="Straight Connector 20735">
                <a:extLst>
                  <a:ext uri="{FF2B5EF4-FFF2-40B4-BE49-F238E27FC236}">
                    <a16:creationId xmlns:a16="http://schemas.microsoft.com/office/drawing/2014/main" id="{B7B92E8A-F0BC-4D57-96B9-7C10643C75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37" name="Straight Connector 20736">
                <a:extLst>
                  <a:ext uri="{FF2B5EF4-FFF2-40B4-BE49-F238E27FC236}">
                    <a16:creationId xmlns:a16="http://schemas.microsoft.com/office/drawing/2014/main" id="{9EFCB507-ED5F-4A0C-B49E-E8CF8A035A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38" name="Straight Connector 20737">
                <a:extLst>
                  <a:ext uri="{FF2B5EF4-FFF2-40B4-BE49-F238E27FC236}">
                    <a16:creationId xmlns:a16="http://schemas.microsoft.com/office/drawing/2014/main" id="{D2CBD98E-005E-41DC-9A76-AA1F380609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39" name="Straight Connector 20738">
                <a:extLst>
                  <a:ext uri="{FF2B5EF4-FFF2-40B4-BE49-F238E27FC236}">
                    <a16:creationId xmlns:a16="http://schemas.microsoft.com/office/drawing/2014/main" id="{8C4E4940-5B6C-4020-81FE-33DB69297D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40" name="Straight Connector 20739">
                <a:extLst>
                  <a:ext uri="{FF2B5EF4-FFF2-40B4-BE49-F238E27FC236}">
                    <a16:creationId xmlns:a16="http://schemas.microsoft.com/office/drawing/2014/main" id="{AB02739E-8E33-4A74-8252-80603F70C8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41" name="Straight Connector 20740">
                <a:extLst>
                  <a:ext uri="{FF2B5EF4-FFF2-40B4-BE49-F238E27FC236}">
                    <a16:creationId xmlns:a16="http://schemas.microsoft.com/office/drawing/2014/main" id="{B0BCFE26-5D1E-42E9-839D-5726C56BE2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42" name="Straight Connector 20741">
                <a:extLst>
                  <a:ext uri="{FF2B5EF4-FFF2-40B4-BE49-F238E27FC236}">
                    <a16:creationId xmlns:a16="http://schemas.microsoft.com/office/drawing/2014/main" id="{F6C8FD74-B3C0-46E5-BA47-52EFF95749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43" name="Straight Connector 20742">
                <a:extLst>
                  <a:ext uri="{FF2B5EF4-FFF2-40B4-BE49-F238E27FC236}">
                    <a16:creationId xmlns:a16="http://schemas.microsoft.com/office/drawing/2014/main" id="{0C86A344-DEC9-47F3-A90D-1960BC927B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44" name="Straight Connector 20743">
                <a:extLst>
                  <a:ext uri="{FF2B5EF4-FFF2-40B4-BE49-F238E27FC236}">
                    <a16:creationId xmlns:a16="http://schemas.microsoft.com/office/drawing/2014/main" id="{69CB55C8-87B2-4BE3-A6A2-D90000E3A3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20746" name="Group 20745">
            <a:extLst>
              <a:ext uri="{FF2B5EF4-FFF2-40B4-BE49-F238E27FC236}">
                <a16:creationId xmlns:a16="http://schemas.microsoft.com/office/drawing/2014/main" id="{6191F0AD-C720-4E9E-9B1A-9C8A537B8A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643280" y="-580942"/>
            <a:ext cx="4662812" cy="4052224"/>
            <a:chOff x="5281603" y="104899"/>
            <a:chExt cx="6910397" cy="6005491"/>
          </a:xfrm>
        </p:grpSpPr>
        <p:sp>
          <p:nvSpPr>
            <p:cNvPr id="20747" name="Freeform 17">
              <a:extLst>
                <a:ext uri="{FF2B5EF4-FFF2-40B4-BE49-F238E27FC236}">
                  <a16:creationId xmlns:a16="http://schemas.microsoft.com/office/drawing/2014/main" id="{BB5A9845-3ACA-4CDF-8F0E-F681D62A5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48" name="Group 20747">
              <a:extLst>
                <a:ext uri="{FF2B5EF4-FFF2-40B4-BE49-F238E27FC236}">
                  <a16:creationId xmlns:a16="http://schemas.microsoft.com/office/drawing/2014/main" id="{FC1F1F73-7ABC-4F79-A342-876B2D81E45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0749" name="Straight Connector 20748">
                <a:extLst>
                  <a:ext uri="{FF2B5EF4-FFF2-40B4-BE49-F238E27FC236}">
                    <a16:creationId xmlns:a16="http://schemas.microsoft.com/office/drawing/2014/main" id="{066E07A7-A8B9-4A11-8B11-7CA574B7A1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50" name="Straight Connector 20749">
                <a:extLst>
                  <a:ext uri="{FF2B5EF4-FFF2-40B4-BE49-F238E27FC236}">
                    <a16:creationId xmlns:a16="http://schemas.microsoft.com/office/drawing/2014/main" id="{16788C9C-03FD-4123-8B67-FB1E2CE47F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51" name="Straight Connector 20750">
                <a:extLst>
                  <a:ext uri="{FF2B5EF4-FFF2-40B4-BE49-F238E27FC236}">
                    <a16:creationId xmlns:a16="http://schemas.microsoft.com/office/drawing/2014/main" id="{FB4DEE61-8FDF-435F-9A6B-90322E34FF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52" name="Straight Connector 20751">
                <a:extLst>
                  <a:ext uri="{FF2B5EF4-FFF2-40B4-BE49-F238E27FC236}">
                    <a16:creationId xmlns:a16="http://schemas.microsoft.com/office/drawing/2014/main" id="{CEEAE353-6EB4-436E-9D9C-702B0EC2B7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53" name="Straight Connector 20752">
                <a:extLst>
                  <a:ext uri="{FF2B5EF4-FFF2-40B4-BE49-F238E27FC236}">
                    <a16:creationId xmlns:a16="http://schemas.microsoft.com/office/drawing/2014/main" id="{88EA36F9-B6F3-407E-B6CD-BB2A79BD7D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54" name="Straight Connector 20753">
                <a:extLst>
                  <a:ext uri="{FF2B5EF4-FFF2-40B4-BE49-F238E27FC236}">
                    <a16:creationId xmlns:a16="http://schemas.microsoft.com/office/drawing/2014/main" id="{F6014454-46D0-403C-A267-7E8AE36E1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55" name="Straight Connector 20754">
                <a:extLst>
                  <a:ext uri="{FF2B5EF4-FFF2-40B4-BE49-F238E27FC236}">
                    <a16:creationId xmlns:a16="http://schemas.microsoft.com/office/drawing/2014/main" id="{13C96F4A-ED2D-4A99-A9DC-453A754279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56" name="Straight Connector 20755">
                <a:extLst>
                  <a:ext uri="{FF2B5EF4-FFF2-40B4-BE49-F238E27FC236}">
                    <a16:creationId xmlns:a16="http://schemas.microsoft.com/office/drawing/2014/main" id="{1873097A-0FDE-47BA-B389-D16F6B0E01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57" name="Straight Connector 20756">
                <a:extLst>
                  <a:ext uri="{FF2B5EF4-FFF2-40B4-BE49-F238E27FC236}">
                    <a16:creationId xmlns:a16="http://schemas.microsoft.com/office/drawing/2014/main" id="{6B6BC893-2000-4112-8529-C45A6B7E68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58" name="Straight Connector 20757">
                <a:extLst>
                  <a:ext uri="{FF2B5EF4-FFF2-40B4-BE49-F238E27FC236}">
                    <a16:creationId xmlns:a16="http://schemas.microsoft.com/office/drawing/2014/main" id="{647597FF-250D-4A88-9BF2-28AAE8B548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59" name="Straight Connector 20758">
                <a:extLst>
                  <a:ext uri="{FF2B5EF4-FFF2-40B4-BE49-F238E27FC236}">
                    <a16:creationId xmlns:a16="http://schemas.microsoft.com/office/drawing/2014/main" id="{08A8627F-6A72-426F-B60B-FBCEF8E27D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60" name="Straight Connector 20759">
                <a:extLst>
                  <a:ext uri="{FF2B5EF4-FFF2-40B4-BE49-F238E27FC236}">
                    <a16:creationId xmlns:a16="http://schemas.microsoft.com/office/drawing/2014/main" id="{297EF6A1-1052-4DE5-BA8F-F7BCD2DDE1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61" name="Straight Connector 20760">
                <a:extLst>
                  <a:ext uri="{FF2B5EF4-FFF2-40B4-BE49-F238E27FC236}">
                    <a16:creationId xmlns:a16="http://schemas.microsoft.com/office/drawing/2014/main" id="{5050F261-9C54-4EEE-B6B9-A233F107DD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62" name="Straight Connector 20761">
                <a:extLst>
                  <a:ext uri="{FF2B5EF4-FFF2-40B4-BE49-F238E27FC236}">
                    <a16:creationId xmlns:a16="http://schemas.microsoft.com/office/drawing/2014/main" id="{18578ABE-40D8-44AC-9EC4-CE211E859A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63" name="Straight Connector 20762">
                <a:extLst>
                  <a:ext uri="{FF2B5EF4-FFF2-40B4-BE49-F238E27FC236}">
                    <a16:creationId xmlns:a16="http://schemas.microsoft.com/office/drawing/2014/main" id="{C5537058-9800-4394-BC5D-65603E496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64" name="Straight Connector 20763">
                <a:extLst>
                  <a:ext uri="{FF2B5EF4-FFF2-40B4-BE49-F238E27FC236}">
                    <a16:creationId xmlns:a16="http://schemas.microsoft.com/office/drawing/2014/main" id="{8A54A785-F349-468B-B6B7-E4BC4BAEFF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65" name="Straight Connector 20764">
                <a:extLst>
                  <a:ext uri="{FF2B5EF4-FFF2-40B4-BE49-F238E27FC236}">
                    <a16:creationId xmlns:a16="http://schemas.microsoft.com/office/drawing/2014/main" id="{7792D4DE-5135-462C-9AF3-72ECC55114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66" name="Straight Connector 20765">
                <a:extLst>
                  <a:ext uri="{FF2B5EF4-FFF2-40B4-BE49-F238E27FC236}">
                    <a16:creationId xmlns:a16="http://schemas.microsoft.com/office/drawing/2014/main" id="{000BBF14-A6BD-44A2-BBB1-7D8E4A546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67" name="Straight Connector 20766">
                <a:extLst>
                  <a:ext uri="{FF2B5EF4-FFF2-40B4-BE49-F238E27FC236}">
                    <a16:creationId xmlns:a16="http://schemas.microsoft.com/office/drawing/2014/main" id="{69B59866-70A6-4217-91FD-6E56DD4C96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68" name="Straight Connector 20767">
                <a:extLst>
                  <a:ext uri="{FF2B5EF4-FFF2-40B4-BE49-F238E27FC236}">
                    <a16:creationId xmlns:a16="http://schemas.microsoft.com/office/drawing/2014/main" id="{0E92ACEF-0732-4B5A-A22F-4D2161889F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69" name="Straight Connector 20768">
                <a:extLst>
                  <a:ext uri="{FF2B5EF4-FFF2-40B4-BE49-F238E27FC236}">
                    <a16:creationId xmlns:a16="http://schemas.microsoft.com/office/drawing/2014/main" id="{34D17BC3-65D0-46DE-B715-53DB58D595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70" name="Straight Connector 20769">
                <a:extLst>
                  <a:ext uri="{FF2B5EF4-FFF2-40B4-BE49-F238E27FC236}">
                    <a16:creationId xmlns:a16="http://schemas.microsoft.com/office/drawing/2014/main" id="{FF06A701-0A1F-49FD-AA0B-346D447D9F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71" name="Straight Connector 20770">
                <a:extLst>
                  <a:ext uri="{FF2B5EF4-FFF2-40B4-BE49-F238E27FC236}">
                    <a16:creationId xmlns:a16="http://schemas.microsoft.com/office/drawing/2014/main" id="{8A8694D1-7DCA-46FF-A89A-9133A61C66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72" name="Straight Connector 20771">
                <a:extLst>
                  <a:ext uri="{FF2B5EF4-FFF2-40B4-BE49-F238E27FC236}">
                    <a16:creationId xmlns:a16="http://schemas.microsoft.com/office/drawing/2014/main" id="{77B12B06-3CC5-4F71-8EA3-FCA7A9CB70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73" name="Straight Connector 20772">
                <a:extLst>
                  <a:ext uri="{FF2B5EF4-FFF2-40B4-BE49-F238E27FC236}">
                    <a16:creationId xmlns:a16="http://schemas.microsoft.com/office/drawing/2014/main" id="{C49F5517-E015-41C4-BC97-076F6BE9E9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74" name="Straight Connector 20773">
                <a:extLst>
                  <a:ext uri="{FF2B5EF4-FFF2-40B4-BE49-F238E27FC236}">
                    <a16:creationId xmlns:a16="http://schemas.microsoft.com/office/drawing/2014/main" id="{B2C289BC-09CC-4C4C-8FDB-1E18F38D32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75" name="Straight Connector 20774">
                <a:extLst>
                  <a:ext uri="{FF2B5EF4-FFF2-40B4-BE49-F238E27FC236}">
                    <a16:creationId xmlns:a16="http://schemas.microsoft.com/office/drawing/2014/main" id="{477C671B-653A-4E8C-A768-C0BBE506AD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76" name="Straight Connector 20775">
                <a:extLst>
                  <a:ext uri="{FF2B5EF4-FFF2-40B4-BE49-F238E27FC236}">
                    <a16:creationId xmlns:a16="http://schemas.microsoft.com/office/drawing/2014/main" id="{23700B49-038C-4F33-96A7-282993064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77" name="Straight Connector 20776">
                <a:extLst>
                  <a:ext uri="{FF2B5EF4-FFF2-40B4-BE49-F238E27FC236}">
                    <a16:creationId xmlns:a16="http://schemas.microsoft.com/office/drawing/2014/main" id="{7F032AD8-9069-4C43-9033-7BF0278F7D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78" name="Straight Connector 20777">
                <a:extLst>
                  <a:ext uri="{FF2B5EF4-FFF2-40B4-BE49-F238E27FC236}">
                    <a16:creationId xmlns:a16="http://schemas.microsoft.com/office/drawing/2014/main" id="{B85B7AAA-BB0B-46DC-9DA5-F6A50FA4B1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79" name="Straight Connector 20778">
                <a:extLst>
                  <a:ext uri="{FF2B5EF4-FFF2-40B4-BE49-F238E27FC236}">
                    <a16:creationId xmlns:a16="http://schemas.microsoft.com/office/drawing/2014/main" id="{020430C3-CDA0-4859-8D85-9A4B37DF80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80" name="Straight Connector 20779">
                <a:extLst>
                  <a:ext uri="{FF2B5EF4-FFF2-40B4-BE49-F238E27FC236}">
                    <a16:creationId xmlns:a16="http://schemas.microsoft.com/office/drawing/2014/main" id="{8D831F4E-9351-4E9B-89B7-467DB13F2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81" name="Straight Connector 20780">
                <a:extLst>
                  <a:ext uri="{FF2B5EF4-FFF2-40B4-BE49-F238E27FC236}">
                    <a16:creationId xmlns:a16="http://schemas.microsoft.com/office/drawing/2014/main" id="{98748E92-CD47-476D-93AD-FDA8B0005B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82" name="Straight Connector 20781">
                <a:extLst>
                  <a:ext uri="{FF2B5EF4-FFF2-40B4-BE49-F238E27FC236}">
                    <a16:creationId xmlns:a16="http://schemas.microsoft.com/office/drawing/2014/main" id="{980E8134-4223-4A47-9A01-40AE4E8133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83" name="Straight Connector 20782">
                <a:extLst>
                  <a:ext uri="{FF2B5EF4-FFF2-40B4-BE49-F238E27FC236}">
                    <a16:creationId xmlns:a16="http://schemas.microsoft.com/office/drawing/2014/main" id="{744BDD2C-AD14-4FC1-8C82-D1669BECC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84" name="Straight Connector 20783">
                <a:extLst>
                  <a:ext uri="{FF2B5EF4-FFF2-40B4-BE49-F238E27FC236}">
                    <a16:creationId xmlns:a16="http://schemas.microsoft.com/office/drawing/2014/main" id="{64567A16-FCD6-4418-9574-3995B12B13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85" name="Straight Connector 20784">
                <a:extLst>
                  <a:ext uri="{FF2B5EF4-FFF2-40B4-BE49-F238E27FC236}">
                    <a16:creationId xmlns:a16="http://schemas.microsoft.com/office/drawing/2014/main" id="{9AA58126-98FE-4C95-A09A-FBDFAA7973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86" name="Straight Connector 20785">
                <a:extLst>
                  <a:ext uri="{FF2B5EF4-FFF2-40B4-BE49-F238E27FC236}">
                    <a16:creationId xmlns:a16="http://schemas.microsoft.com/office/drawing/2014/main" id="{54F61547-264D-4C69-AE76-89B5497FCC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87" name="Straight Connector 20786">
                <a:extLst>
                  <a:ext uri="{FF2B5EF4-FFF2-40B4-BE49-F238E27FC236}">
                    <a16:creationId xmlns:a16="http://schemas.microsoft.com/office/drawing/2014/main" id="{9BB0AE43-ADA3-48EC-8CEA-B9A44A5C34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88" name="Straight Connector 20787">
                <a:extLst>
                  <a:ext uri="{FF2B5EF4-FFF2-40B4-BE49-F238E27FC236}">
                    <a16:creationId xmlns:a16="http://schemas.microsoft.com/office/drawing/2014/main" id="{315E9DE5-6616-4550-B31D-909339B23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89" name="Straight Connector 20788">
                <a:extLst>
                  <a:ext uri="{FF2B5EF4-FFF2-40B4-BE49-F238E27FC236}">
                    <a16:creationId xmlns:a16="http://schemas.microsoft.com/office/drawing/2014/main" id="{4A0B24BA-3A17-4ADB-AC89-50C89AB168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90" name="Straight Connector 20789">
                <a:extLst>
                  <a:ext uri="{FF2B5EF4-FFF2-40B4-BE49-F238E27FC236}">
                    <a16:creationId xmlns:a16="http://schemas.microsoft.com/office/drawing/2014/main" id="{C60B08DF-39D4-4FED-8E90-1B8AF0C2B8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91" name="Straight Connector 20790">
                <a:extLst>
                  <a:ext uri="{FF2B5EF4-FFF2-40B4-BE49-F238E27FC236}">
                    <a16:creationId xmlns:a16="http://schemas.microsoft.com/office/drawing/2014/main" id="{E03A27FF-C8C7-415F-9BA4-8E64C342EA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92" name="Straight Connector 20791">
                <a:extLst>
                  <a:ext uri="{FF2B5EF4-FFF2-40B4-BE49-F238E27FC236}">
                    <a16:creationId xmlns:a16="http://schemas.microsoft.com/office/drawing/2014/main" id="{9ABDA913-71FD-4826-927C-C0E8D41E20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93" name="Straight Connector 20792">
                <a:extLst>
                  <a:ext uri="{FF2B5EF4-FFF2-40B4-BE49-F238E27FC236}">
                    <a16:creationId xmlns:a16="http://schemas.microsoft.com/office/drawing/2014/main" id="{57A6A8BD-D397-4213-AD6B-E4D0B59953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94" name="Straight Connector 20793">
                <a:extLst>
                  <a:ext uri="{FF2B5EF4-FFF2-40B4-BE49-F238E27FC236}">
                    <a16:creationId xmlns:a16="http://schemas.microsoft.com/office/drawing/2014/main" id="{5E30D5A7-42E8-4972-8739-C9268D6426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95" name="Straight Connector 20794">
                <a:extLst>
                  <a:ext uri="{FF2B5EF4-FFF2-40B4-BE49-F238E27FC236}">
                    <a16:creationId xmlns:a16="http://schemas.microsoft.com/office/drawing/2014/main" id="{A92936C1-14EB-472B-842F-9921DC2E1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96" name="Straight Connector 20795">
                <a:extLst>
                  <a:ext uri="{FF2B5EF4-FFF2-40B4-BE49-F238E27FC236}">
                    <a16:creationId xmlns:a16="http://schemas.microsoft.com/office/drawing/2014/main" id="{F64CD999-0C77-4E08-A169-75AF10E2A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97" name="Straight Connector 20796">
                <a:extLst>
                  <a:ext uri="{FF2B5EF4-FFF2-40B4-BE49-F238E27FC236}">
                    <a16:creationId xmlns:a16="http://schemas.microsoft.com/office/drawing/2014/main" id="{65CCDBD0-7E08-4DA2-A8E7-C4B838EEA8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98" name="Straight Connector 20797">
                <a:extLst>
                  <a:ext uri="{FF2B5EF4-FFF2-40B4-BE49-F238E27FC236}">
                    <a16:creationId xmlns:a16="http://schemas.microsoft.com/office/drawing/2014/main" id="{79216250-F15C-4EF0-BD96-02601887F7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99" name="Straight Connector 20798">
                <a:extLst>
                  <a:ext uri="{FF2B5EF4-FFF2-40B4-BE49-F238E27FC236}">
                    <a16:creationId xmlns:a16="http://schemas.microsoft.com/office/drawing/2014/main" id="{7DE8C460-09C8-4887-9A44-A6E05CEA29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00" name="Straight Connector 20799">
                <a:extLst>
                  <a:ext uri="{FF2B5EF4-FFF2-40B4-BE49-F238E27FC236}">
                    <a16:creationId xmlns:a16="http://schemas.microsoft.com/office/drawing/2014/main" id="{45BFC8C1-9B0D-40E6-A5A4-0EE6946FE1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01" name="Straight Connector 20800">
                <a:extLst>
                  <a:ext uri="{FF2B5EF4-FFF2-40B4-BE49-F238E27FC236}">
                    <a16:creationId xmlns:a16="http://schemas.microsoft.com/office/drawing/2014/main" id="{5A4DEAB9-2D45-40F7-A115-534D3AE130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02" name="Straight Connector 20801">
                <a:extLst>
                  <a:ext uri="{FF2B5EF4-FFF2-40B4-BE49-F238E27FC236}">
                    <a16:creationId xmlns:a16="http://schemas.microsoft.com/office/drawing/2014/main" id="{044D516C-8603-4096-B89F-16E5D7D6CA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03" name="Straight Connector 20802">
                <a:extLst>
                  <a:ext uri="{FF2B5EF4-FFF2-40B4-BE49-F238E27FC236}">
                    <a16:creationId xmlns:a16="http://schemas.microsoft.com/office/drawing/2014/main" id="{71F0C0B6-D1FF-4842-9D71-F9F360D564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04" name="Straight Connector 20803">
                <a:extLst>
                  <a:ext uri="{FF2B5EF4-FFF2-40B4-BE49-F238E27FC236}">
                    <a16:creationId xmlns:a16="http://schemas.microsoft.com/office/drawing/2014/main" id="{F7C16E21-459A-46FA-B927-B9A9A35333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05" name="Straight Connector 20804">
                <a:extLst>
                  <a:ext uri="{FF2B5EF4-FFF2-40B4-BE49-F238E27FC236}">
                    <a16:creationId xmlns:a16="http://schemas.microsoft.com/office/drawing/2014/main" id="{9FC29217-CA19-4B46-86F5-1053515EB2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06" name="Straight Connector 20805">
                <a:extLst>
                  <a:ext uri="{FF2B5EF4-FFF2-40B4-BE49-F238E27FC236}">
                    <a16:creationId xmlns:a16="http://schemas.microsoft.com/office/drawing/2014/main" id="{5875C3DE-314B-45BE-8C23-EA9D452FDA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07" name="Straight Connector 20806">
                <a:extLst>
                  <a:ext uri="{FF2B5EF4-FFF2-40B4-BE49-F238E27FC236}">
                    <a16:creationId xmlns:a16="http://schemas.microsoft.com/office/drawing/2014/main" id="{6F85B899-F3C4-4556-854B-78F90C57AF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08" name="Straight Connector 20807">
                <a:extLst>
                  <a:ext uri="{FF2B5EF4-FFF2-40B4-BE49-F238E27FC236}">
                    <a16:creationId xmlns:a16="http://schemas.microsoft.com/office/drawing/2014/main" id="{6FD381B4-0957-451B-98B0-5BA77C6E24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09" name="Straight Connector 20808">
                <a:extLst>
                  <a:ext uri="{FF2B5EF4-FFF2-40B4-BE49-F238E27FC236}">
                    <a16:creationId xmlns:a16="http://schemas.microsoft.com/office/drawing/2014/main" id="{AD64D872-D788-4DA9-B4AE-2874D52F85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10" name="Straight Connector 20809">
                <a:extLst>
                  <a:ext uri="{FF2B5EF4-FFF2-40B4-BE49-F238E27FC236}">
                    <a16:creationId xmlns:a16="http://schemas.microsoft.com/office/drawing/2014/main" id="{D89F8248-B8BD-4622-BE3A-DEDCFEDE58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11" name="Straight Connector 20810">
                <a:extLst>
                  <a:ext uri="{FF2B5EF4-FFF2-40B4-BE49-F238E27FC236}">
                    <a16:creationId xmlns:a16="http://schemas.microsoft.com/office/drawing/2014/main" id="{28ADBAB7-EC82-4518-85AE-65119D1A81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12" name="Straight Connector 20811">
                <a:extLst>
                  <a:ext uri="{FF2B5EF4-FFF2-40B4-BE49-F238E27FC236}">
                    <a16:creationId xmlns:a16="http://schemas.microsoft.com/office/drawing/2014/main" id="{CE69525B-0F79-47DF-AF24-8527E1366D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13" name="Straight Connector 20812">
                <a:extLst>
                  <a:ext uri="{FF2B5EF4-FFF2-40B4-BE49-F238E27FC236}">
                    <a16:creationId xmlns:a16="http://schemas.microsoft.com/office/drawing/2014/main" id="{B4877CF2-206E-4EB6-97BF-C9DA57033E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14" name="Straight Connector 20813">
                <a:extLst>
                  <a:ext uri="{FF2B5EF4-FFF2-40B4-BE49-F238E27FC236}">
                    <a16:creationId xmlns:a16="http://schemas.microsoft.com/office/drawing/2014/main" id="{B577180A-D57A-4020-8F6F-F5DEE8CDC1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15" name="Straight Connector 20814">
                <a:extLst>
                  <a:ext uri="{FF2B5EF4-FFF2-40B4-BE49-F238E27FC236}">
                    <a16:creationId xmlns:a16="http://schemas.microsoft.com/office/drawing/2014/main" id="{E60A6B6D-736D-4AF8-BD15-81CD7410EF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16" name="Straight Connector 20815">
                <a:extLst>
                  <a:ext uri="{FF2B5EF4-FFF2-40B4-BE49-F238E27FC236}">
                    <a16:creationId xmlns:a16="http://schemas.microsoft.com/office/drawing/2014/main" id="{C1F97AB2-5AD8-4616-9F86-FE765143B8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17" name="Straight Connector 20816">
                <a:extLst>
                  <a:ext uri="{FF2B5EF4-FFF2-40B4-BE49-F238E27FC236}">
                    <a16:creationId xmlns:a16="http://schemas.microsoft.com/office/drawing/2014/main" id="{ACA444D5-80DD-4760-B4EE-6C23CA4446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18" name="Straight Connector 20817">
                <a:extLst>
                  <a:ext uri="{FF2B5EF4-FFF2-40B4-BE49-F238E27FC236}">
                    <a16:creationId xmlns:a16="http://schemas.microsoft.com/office/drawing/2014/main" id="{00515E3E-4E7F-4B1E-B9CF-E918852FD6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19" name="Straight Connector 20818">
                <a:extLst>
                  <a:ext uri="{FF2B5EF4-FFF2-40B4-BE49-F238E27FC236}">
                    <a16:creationId xmlns:a16="http://schemas.microsoft.com/office/drawing/2014/main" id="{2038EA72-0798-4E79-B412-FA603E87F0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20" name="Straight Connector 20819">
                <a:extLst>
                  <a:ext uri="{FF2B5EF4-FFF2-40B4-BE49-F238E27FC236}">
                    <a16:creationId xmlns:a16="http://schemas.microsoft.com/office/drawing/2014/main" id="{93E9084A-6F15-4DB1-AF7C-EE14898DF2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21" name="Straight Connector 20820">
                <a:extLst>
                  <a:ext uri="{FF2B5EF4-FFF2-40B4-BE49-F238E27FC236}">
                    <a16:creationId xmlns:a16="http://schemas.microsoft.com/office/drawing/2014/main" id="{3D1A7182-8DB0-4A4A-A1EA-62B0955AF3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22" name="Straight Connector 20821">
                <a:extLst>
                  <a:ext uri="{FF2B5EF4-FFF2-40B4-BE49-F238E27FC236}">
                    <a16:creationId xmlns:a16="http://schemas.microsoft.com/office/drawing/2014/main" id="{E4A6A125-7133-4A58-91C2-E091460D86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23" name="Straight Connector 20822">
                <a:extLst>
                  <a:ext uri="{FF2B5EF4-FFF2-40B4-BE49-F238E27FC236}">
                    <a16:creationId xmlns:a16="http://schemas.microsoft.com/office/drawing/2014/main" id="{4BFF675B-560B-4AB6-9EF0-489C47D9FA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24" name="Straight Connector 20823">
                <a:extLst>
                  <a:ext uri="{FF2B5EF4-FFF2-40B4-BE49-F238E27FC236}">
                    <a16:creationId xmlns:a16="http://schemas.microsoft.com/office/drawing/2014/main" id="{616905A4-890A-41C7-85F7-3C064C8D32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25" name="Straight Connector 20824">
                <a:extLst>
                  <a:ext uri="{FF2B5EF4-FFF2-40B4-BE49-F238E27FC236}">
                    <a16:creationId xmlns:a16="http://schemas.microsoft.com/office/drawing/2014/main" id="{354AD671-7BE2-460C-ADD8-00E4595D78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26" name="Straight Connector 20825">
                <a:extLst>
                  <a:ext uri="{FF2B5EF4-FFF2-40B4-BE49-F238E27FC236}">
                    <a16:creationId xmlns:a16="http://schemas.microsoft.com/office/drawing/2014/main" id="{C9D949C4-C239-4981-B5FD-4022F48489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20488" name="Picture 8">
            <a:extLst>
              <a:ext uri="{FF2B5EF4-FFF2-40B4-BE49-F238E27FC236}">
                <a16:creationId xmlns:a16="http://schemas.microsoft.com/office/drawing/2014/main" id="{4747F445-3FC5-56D2-7125-C2EA2B64A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 b="-3"/>
          <a:stretch/>
        </p:blipFill>
        <p:spPr bwMode="auto">
          <a:xfrm>
            <a:off x="5675741" y="485876"/>
            <a:ext cx="1955786" cy="195578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775EB9B6-F671-6EC0-3A84-DADC1BE42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8" b="-8"/>
          <a:stretch/>
        </p:blipFill>
        <p:spPr bwMode="auto">
          <a:xfrm>
            <a:off x="5998438" y="2732176"/>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CCFB96C0-6E2E-7153-23FF-5E889DF2DF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 b="16614"/>
          <a:stretch/>
        </p:blipFill>
        <p:spPr bwMode="auto">
          <a:xfrm>
            <a:off x="8267683" y="2490"/>
            <a:ext cx="3920658" cy="3269097"/>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a:noFill/>
          <a:extLst>
            <a:ext uri="{909E8E84-426E-40DD-AFC4-6F175D3DCCD1}">
              <a14:hiddenFill xmlns:a14="http://schemas.microsoft.com/office/drawing/2010/main">
                <a:solidFill>
                  <a:srgbClr val="FFFFFF"/>
                </a:solidFill>
              </a14:hiddenFill>
            </a:ext>
          </a:extLst>
        </p:spPr>
      </p:pic>
      <p:pic>
        <p:nvPicPr>
          <p:cNvPr id="20490" name="Picture 10">
            <a:extLst>
              <a:ext uri="{FF2B5EF4-FFF2-40B4-BE49-F238E27FC236}">
                <a16:creationId xmlns:a16="http://schemas.microsoft.com/office/drawing/2014/main" id="{74DC2D13-EDED-EC92-49E3-4CC291D0C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4" b="17728"/>
          <a:stretch/>
        </p:blipFill>
        <p:spPr bwMode="auto">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B42F7A-8280-0CF7-EB2B-B12910DA3A29}"/>
              </a:ext>
            </a:extLst>
          </p:cNvPr>
          <p:cNvSpPr txBox="1"/>
          <p:nvPr/>
        </p:nvSpPr>
        <p:spPr>
          <a:xfrm>
            <a:off x="211317" y="794536"/>
            <a:ext cx="5271098" cy="4154984"/>
          </a:xfrm>
          <a:prstGeom prst="rect">
            <a:avLst/>
          </a:prstGeom>
          <a:noFill/>
        </p:spPr>
        <p:txBody>
          <a:bodyPr wrap="square">
            <a:spAutoFit/>
          </a:bodyPr>
          <a:lstStyle/>
          <a:p>
            <a:pPr algn="just"/>
            <a:r>
              <a:rPr lang="el-GR" sz="2400" dirty="0">
                <a:latin typeface="Times New Roman" panose="02020603050405020304" pitchFamily="18" charset="0"/>
                <a:cs typeface="Times New Roman" panose="02020603050405020304" pitchFamily="18" charset="0"/>
              </a:rPr>
              <a:t>Η επιλόχεια κατάθλιψη (PPD) είναι ένα θέμα που έχει απασχολήσει τις τέχνες, οι οποίες αποτέλεσαν μέσο έκφρασης, ευαισθητοποίησης και θεραπείας. </a:t>
            </a:r>
          </a:p>
          <a:p>
            <a:pPr algn="just"/>
            <a:r>
              <a:rPr lang="el-GR" sz="2400" dirty="0">
                <a:latin typeface="Times New Roman" panose="02020603050405020304" pitchFamily="18" charset="0"/>
                <a:cs typeface="Times New Roman" panose="02020603050405020304" pitchFamily="18" charset="0"/>
              </a:rPr>
              <a:t>Καλλιτέχνες από διάφορους κλάδους επιχείρησαν να εξερευνήσουν αυτήν την κατάσταση, αποτυπώνοντας την πολυπλοκότητα της μητρότητας και της ψυχικής υγείας που την συνοδεύει με στόχο να αναδείξουν τα συναισθηματικά τοπία όσων επηρεάζονται.</a:t>
            </a:r>
          </a:p>
        </p:txBody>
      </p:sp>
    </p:spTree>
    <p:extLst>
      <p:ext uri="{BB962C8B-B14F-4D97-AF65-F5344CB8AC3E}">
        <p14:creationId xmlns:p14="http://schemas.microsoft.com/office/powerpoint/2010/main" val="13667833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1511" name="Picture 2151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21506" name="Picture 2" descr="Dear Scarlet: The Story of My Postpartum Depression: Wong, Teresa:  9781551527659: Amazon.com: Books">
            <a:extLst>
              <a:ext uri="{FF2B5EF4-FFF2-40B4-BE49-F238E27FC236}">
                <a16:creationId xmlns:a16="http://schemas.microsoft.com/office/drawing/2014/main" id="{D4A16DFC-9BA6-B227-C635-8A1CADD50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3" b="29211"/>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DECEE0-3D50-2958-3FEF-AA1B6D5CC32B}"/>
              </a:ext>
            </a:extLst>
          </p:cNvPr>
          <p:cNvSpPr txBox="1"/>
          <p:nvPr/>
        </p:nvSpPr>
        <p:spPr>
          <a:xfrm>
            <a:off x="7672395" y="3099047"/>
            <a:ext cx="4396978" cy="3046988"/>
          </a:xfrm>
          <a:prstGeom prst="rect">
            <a:avLst/>
          </a:prstGeom>
          <a:noFill/>
        </p:spPr>
        <p:txBody>
          <a:bodyPr wrap="square">
            <a:spAutoFit/>
          </a:bodyPr>
          <a:lstStyle/>
          <a:p>
            <a:pPr algn="just"/>
            <a:r>
              <a:rPr lang="el-GR" sz="2400" dirty="0">
                <a:latin typeface="Times New Roman" panose="02020603050405020304" pitchFamily="18" charset="0"/>
                <a:cs typeface="Times New Roman" panose="02020603050405020304" pitchFamily="18" charset="0"/>
              </a:rPr>
              <a:t>Η </a:t>
            </a:r>
            <a:r>
              <a:rPr lang="el-GR" sz="2400" dirty="0" err="1">
                <a:latin typeface="Times New Roman" panose="02020603050405020304" pitchFamily="18" charset="0"/>
                <a:cs typeface="Times New Roman" panose="02020603050405020304" pitchFamily="18" charset="0"/>
              </a:rPr>
              <a:t>Teresa</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Wong</a:t>
            </a:r>
            <a:r>
              <a:rPr lang="el-GR" sz="2400" dirty="0">
                <a:latin typeface="Times New Roman" panose="02020603050405020304" pitchFamily="18" charset="0"/>
                <a:cs typeface="Times New Roman" panose="02020603050405020304" pitchFamily="18" charset="0"/>
              </a:rPr>
              <a:t> έγραψε ένα βιβλίο με τίτλο:</a:t>
            </a:r>
          </a:p>
          <a:p>
            <a:pPr algn="just"/>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Dear</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Scarlet</a:t>
            </a:r>
            <a:r>
              <a:rPr lang="el-GR" sz="2400" dirty="0">
                <a:latin typeface="Times New Roman" panose="02020603050405020304" pitchFamily="18" charset="0"/>
                <a:cs typeface="Times New Roman" panose="02020603050405020304" pitchFamily="18" charset="0"/>
              </a:rPr>
              <a:t>: The </a:t>
            </a:r>
            <a:r>
              <a:rPr lang="el-GR" sz="2400" dirty="0" err="1">
                <a:latin typeface="Times New Roman" panose="02020603050405020304" pitchFamily="18" charset="0"/>
                <a:cs typeface="Times New Roman" panose="02020603050405020304" pitchFamily="18" charset="0"/>
              </a:rPr>
              <a:t>Story</a:t>
            </a:r>
            <a:r>
              <a:rPr lang="el-GR" sz="2400" dirty="0">
                <a:latin typeface="Times New Roman" panose="02020603050405020304" pitchFamily="18" charset="0"/>
                <a:cs typeface="Times New Roman" panose="02020603050405020304" pitchFamily="18" charset="0"/>
              </a:rPr>
              <a:t> of </a:t>
            </a:r>
            <a:r>
              <a:rPr lang="el-GR" sz="2400" dirty="0" err="1">
                <a:latin typeface="Times New Roman" panose="02020603050405020304" pitchFamily="18" charset="0"/>
                <a:cs typeface="Times New Roman" panose="02020603050405020304" pitchFamily="18" charset="0"/>
              </a:rPr>
              <a:t>My</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Postpartum</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Depression</a:t>
            </a:r>
            <a:r>
              <a:rPr lang="el-GR" sz="2400" dirty="0">
                <a:latin typeface="Times New Roman" panose="02020603050405020304" pitchFamily="18" charset="0"/>
                <a:cs typeface="Times New Roman" panose="02020603050405020304" pitchFamily="18" charset="0"/>
              </a:rPr>
              <a:t>»</a:t>
            </a:r>
          </a:p>
          <a:p>
            <a:pPr algn="just"/>
            <a:r>
              <a:rPr lang="el-GR" sz="2400" dirty="0">
                <a:latin typeface="Times New Roman" panose="02020603050405020304" pitchFamily="18" charset="0"/>
                <a:cs typeface="Times New Roman" panose="02020603050405020304" pitchFamily="18" charset="0"/>
              </a:rPr>
              <a:t>απεικονίζοντας το προσωπικό της ταξίδι και ρίχνοντας φως στις συχνά ανείπωτες προκλήσεις των νέων μητέρων.</a:t>
            </a:r>
          </a:p>
        </p:txBody>
      </p:sp>
      <p:sp>
        <p:nvSpPr>
          <p:cNvPr id="6" name="Ορθογώνιο 5">
            <a:extLst>
              <a:ext uri="{FF2B5EF4-FFF2-40B4-BE49-F238E27FC236}">
                <a16:creationId xmlns:a16="http://schemas.microsoft.com/office/drawing/2014/main" id="{7FF75105-7D17-9DD5-E8F1-5F9ADB71A83F}"/>
              </a:ext>
            </a:extLst>
          </p:cNvPr>
          <p:cNvSpPr/>
          <p:nvPr/>
        </p:nvSpPr>
        <p:spPr>
          <a:xfrm>
            <a:off x="7772502" y="626194"/>
            <a:ext cx="3504998" cy="923330"/>
          </a:xfrm>
          <a:prstGeom prst="rect">
            <a:avLst/>
          </a:prstGeom>
          <a:noFill/>
        </p:spPr>
        <p:txBody>
          <a:bodyPr wrap="none" lIns="91440" tIns="45720" rIns="91440" bIns="45720">
            <a:spAutoFit/>
          </a:bodyPr>
          <a:lstStyle/>
          <a:p>
            <a:pPr algn="ctr"/>
            <a:r>
              <a:rPr lang="el-G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Λογοτεχνία</a:t>
            </a:r>
          </a:p>
        </p:txBody>
      </p:sp>
    </p:spTree>
    <p:extLst>
      <p:ext uri="{BB962C8B-B14F-4D97-AF65-F5344CB8AC3E}">
        <p14:creationId xmlns:p14="http://schemas.microsoft.com/office/powerpoint/2010/main" val="12531255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8674" name="Picture 2" descr="Εικόνα που περιέχει κολύμβηση, Χορός, υποβρύχια&#10;&#10;Περιγραφή που δημιουργήθηκε αυτόματα">
            <a:extLst>
              <a:ext uri="{FF2B5EF4-FFF2-40B4-BE49-F238E27FC236}">
                <a16:creationId xmlns:a16="http://schemas.microsoft.com/office/drawing/2014/main" id="{19D8C803-0AC6-0DDF-B81A-BAD03D05A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538" r="-2" b="20306"/>
          <a:stretch/>
        </p:blipFill>
        <p:spPr bwMode="auto">
          <a:xfrm>
            <a:off x="506941" y="10"/>
            <a:ext cx="11159068" cy="6857990"/>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Στρογγύλεμα μίας γωνίας του ορθογωνίου 1">
            <a:extLst>
              <a:ext uri="{FF2B5EF4-FFF2-40B4-BE49-F238E27FC236}">
                <a16:creationId xmlns:a16="http://schemas.microsoft.com/office/drawing/2014/main" id="{8F11A869-8C10-0749-357C-2D5B2BB86F37}"/>
              </a:ext>
            </a:extLst>
          </p:cNvPr>
          <p:cNvSpPr/>
          <p:nvPr/>
        </p:nvSpPr>
        <p:spPr>
          <a:xfrm>
            <a:off x="1585912" y="228600"/>
            <a:ext cx="9001126" cy="957263"/>
          </a:xfrm>
          <a:prstGeom prst="round1Rect">
            <a:avLst>
              <a:gd name="adj" fmla="val 50000"/>
            </a:avLst>
          </a:prstGeom>
          <a:solidFill>
            <a:srgbClr val="AC3EC1">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latin typeface="Times New Roman" panose="02020603050405020304" pitchFamily="18" charset="0"/>
                <a:cs typeface="Times New Roman" panose="02020603050405020304" pitchFamily="18" charset="0"/>
              </a:rPr>
              <a:t>Ανθρωπιστικές Αξίες &amp; Σύγχρονη Ιατρική</a:t>
            </a:r>
          </a:p>
        </p:txBody>
      </p:sp>
      <p:pic>
        <p:nvPicPr>
          <p:cNvPr id="28676" name="Picture 4" descr="ΠΜΣ &quot;Βιολογία της Άσκησης&quot; ΕΚΠΑ - Study in Greece">
            <a:extLst>
              <a:ext uri="{FF2B5EF4-FFF2-40B4-BE49-F238E27FC236}">
                <a16:creationId xmlns:a16="http://schemas.microsoft.com/office/drawing/2014/main" id="{FFC3D3A0-E47A-0A6D-DA44-FDC35BBC50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4711690"/>
            <a:ext cx="6210300" cy="2374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D356D3-A218-41AB-8D54-D6292B7D3A8D}"/>
              </a:ext>
            </a:extLst>
          </p:cNvPr>
          <p:cNvSpPr txBox="1"/>
          <p:nvPr/>
        </p:nvSpPr>
        <p:spPr>
          <a:xfrm>
            <a:off x="790081" y="2267800"/>
            <a:ext cx="3449900" cy="1953868"/>
          </a:xfrm>
          <a:prstGeom prst="rect">
            <a:avLst/>
          </a:prstGeom>
          <a:noFill/>
        </p:spPr>
        <p:txBody>
          <a:bodyPr wrap="square">
            <a:spAutoFit/>
          </a:bodyPr>
          <a:lstStyle/>
          <a:p>
            <a:pPr algn="just">
              <a:lnSpc>
                <a:spcPct val="150000"/>
              </a:lnSpc>
            </a:pPr>
            <a:r>
              <a:rPr lang="el-GR" sz="2800" dirty="0">
                <a:solidFill>
                  <a:srgbClr val="FFFF00"/>
                </a:solidFill>
                <a:latin typeface="Times New Roman" panose="02020603050405020304" pitchFamily="18" charset="0"/>
                <a:cs typeface="Times New Roman" panose="02020603050405020304" pitchFamily="18" charset="0"/>
              </a:rPr>
              <a:t>Εύα Θεοδωράτου</a:t>
            </a:r>
          </a:p>
          <a:p>
            <a:pPr algn="just">
              <a:lnSpc>
                <a:spcPct val="150000"/>
              </a:lnSpc>
            </a:pPr>
            <a:r>
              <a:rPr lang="el-GR" sz="2800" dirty="0">
                <a:solidFill>
                  <a:srgbClr val="FFFF00"/>
                </a:solidFill>
                <a:latin typeface="Times New Roman" panose="02020603050405020304" pitchFamily="18" charset="0"/>
                <a:cs typeface="Times New Roman" panose="02020603050405020304" pitchFamily="18" charset="0"/>
              </a:rPr>
              <a:t> ΑΜ 1450202200046</a:t>
            </a:r>
          </a:p>
          <a:p>
            <a:pPr algn="just">
              <a:lnSpc>
                <a:spcPct val="150000"/>
              </a:lnSpc>
            </a:pPr>
            <a:r>
              <a:rPr lang="el-GR" sz="2800" dirty="0">
                <a:solidFill>
                  <a:srgbClr val="FFFF00"/>
                </a:solidFill>
                <a:latin typeface="Times New Roman" panose="02020603050405020304" pitchFamily="18" charset="0"/>
                <a:cs typeface="Times New Roman" panose="02020603050405020304" pitchFamily="18" charset="0"/>
              </a:rPr>
              <a:t>5</a:t>
            </a:r>
            <a:r>
              <a:rPr lang="el-GR" sz="2800" baseline="30000" dirty="0">
                <a:solidFill>
                  <a:srgbClr val="FFFF00"/>
                </a:solidFill>
                <a:latin typeface="Times New Roman" panose="02020603050405020304" pitchFamily="18" charset="0"/>
                <a:cs typeface="Times New Roman" panose="02020603050405020304" pitchFamily="18" charset="0"/>
              </a:rPr>
              <a:t>ο</a:t>
            </a:r>
            <a:r>
              <a:rPr lang="el-GR" sz="2800" dirty="0">
                <a:solidFill>
                  <a:srgbClr val="FFFF00"/>
                </a:solidFill>
                <a:latin typeface="Times New Roman" panose="02020603050405020304" pitchFamily="18" charset="0"/>
                <a:cs typeface="Times New Roman" panose="02020603050405020304" pitchFamily="18" charset="0"/>
              </a:rPr>
              <a:t> εξάμηνο</a:t>
            </a:r>
          </a:p>
        </p:txBody>
      </p:sp>
    </p:spTree>
    <p:extLst>
      <p:ext uri="{BB962C8B-B14F-4D97-AF65-F5344CB8AC3E}">
        <p14:creationId xmlns:p14="http://schemas.microsoft.com/office/powerpoint/2010/main" val="738357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2535" name="Picture 22534">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22530" name="Picture 2" descr="Abbas Shobeiri Mixed Media Art">
            <a:extLst>
              <a:ext uri="{FF2B5EF4-FFF2-40B4-BE49-F238E27FC236}">
                <a16:creationId xmlns:a16="http://schemas.microsoft.com/office/drawing/2014/main" id="{6E1345E2-E6F6-47F0-3F50-35D9167F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036" r="-2" b="838"/>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E2B56C-190F-0C60-60CD-295B5FB80535}"/>
              </a:ext>
            </a:extLst>
          </p:cNvPr>
          <p:cNvSpPr txBox="1"/>
          <p:nvPr/>
        </p:nvSpPr>
        <p:spPr>
          <a:xfrm>
            <a:off x="7667243" y="1865144"/>
            <a:ext cx="4130659" cy="4524315"/>
          </a:xfrm>
          <a:prstGeom prst="rect">
            <a:avLst/>
          </a:prstGeom>
          <a:noFill/>
        </p:spPr>
        <p:txBody>
          <a:bodyPr wrap="square">
            <a:spAutoFit/>
          </a:bodyPr>
          <a:lstStyle/>
          <a:p>
            <a:r>
              <a:rPr lang="el-GR" sz="2400" dirty="0">
                <a:latin typeface="Times New Roman" panose="02020603050405020304" pitchFamily="18" charset="0"/>
                <a:cs typeface="Times New Roman" panose="02020603050405020304" pitchFamily="18" charset="0"/>
              </a:rPr>
              <a:t>Ο </a:t>
            </a:r>
            <a:r>
              <a:rPr lang="el-GR" sz="2400" dirty="0" err="1">
                <a:latin typeface="Times New Roman" panose="02020603050405020304" pitchFamily="18" charset="0"/>
                <a:cs typeface="Times New Roman" panose="02020603050405020304" pitchFamily="18" charset="0"/>
              </a:rPr>
              <a:t>Abbas</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Shobeiri</a:t>
            </a:r>
            <a:r>
              <a:rPr lang="el-GR" sz="2400" dirty="0">
                <a:latin typeface="Times New Roman" panose="02020603050405020304" pitchFamily="18" charset="0"/>
                <a:cs typeface="Times New Roman" panose="02020603050405020304" pitchFamily="18" charset="0"/>
              </a:rPr>
              <a:t>, χειρουργός και καλλιτέχνης, εμπνεύστηκε από τις νέες μητέρες που βιώνουν PPD και διαταραχή </a:t>
            </a:r>
            <a:r>
              <a:rPr lang="el-GR" sz="2400" dirty="0" err="1">
                <a:latin typeface="Times New Roman" panose="02020603050405020304" pitchFamily="18" charset="0"/>
                <a:cs typeface="Times New Roman" panose="02020603050405020304" pitchFamily="18" charset="0"/>
              </a:rPr>
              <a:t>μετατραυματικού</a:t>
            </a:r>
            <a:r>
              <a:rPr lang="el-GR" sz="2400" dirty="0">
                <a:latin typeface="Times New Roman" panose="02020603050405020304" pitchFamily="18" charset="0"/>
                <a:cs typeface="Times New Roman" panose="02020603050405020304" pitchFamily="18" charset="0"/>
              </a:rPr>
              <a:t> στρες (PTSD) αποτυπώνοντας εικαστικά τις ιστορίες τους.</a:t>
            </a:r>
          </a:p>
          <a:p>
            <a:r>
              <a:rPr lang="el-GR" sz="2400" dirty="0">
                <a:latin typeface="Times New Roman" panose="02020603050405020304" pitchFamily="18" charset="0"/>
                <a:cs typeface="Times New Roman" panose="02020603050405020304" pitchFamily="18" charset="0"/>
              </a:rPr>
              <a:t>Τα έργα του στοχεύουν να δώσουν φωνή σε όσους υποφέρουν και να προωθήσουν την κατανόηση και την </a:t>
            </a:r>
            <a:r>
              <a:rPr lang="el-GR" sz="2400" dirty="0" err="1">
                <a:latin typeface="Times New Roman" panose="02020603050405020304" pitchFamily="18" charset="0"/>
                <a:cs typeface="Times New Roman" panose="02020603050405020304" pitchFamily="18" charset="0"/>
              </a:rPr>
              <a:t>ενσυναίσθηση</a:t>
            </a:r>
            <a:r>
              <a:rPr lang="el-GR" sz="2400" dirty="0">
                <a:latin typeface="Times New Roman" panose="02020603050405020304" pitchFamily="18" charset="0"/>
                <a:cs typeface="Times New Roman" panose="02020603050405020304" pitchFamily="18" charset="0"/>
              </a:rPr>
              <a:t>.</a:t>
            </a:r>
          </a:p>
        </p:txBody>
      </p:sp>
      <p:sp>
        <p:nvSpPr>
          <p:cNvPr id="6" name="Ορθογώνιο 5">
            <a:extLst>
              <a:ext uri="{FF2B5EF4-FFF2-40B4-BE49-F238E27FC236}">
                <a16:creationId xmlns:a16="http://schemas.microsoft.com/office/drawing/2014/main" id="{D048CB70-A751-AAB2-5061-BB913B876697}"/>
              </a:ext>
            </a:extLst>
          </p:cNvPr>
          <p:cNvSpPr/>
          <p:nvPr/>
        </p:nvSpPr>
        <p:spPr>
          <a:xfrm>
            <a:off x="7728488" y="468541"/>
            <a:ext cx="3011658" cy="923330"/>
          </a:xfrm>
          <a:prstGeom prst="rect">
            <a:avLst/>
          </a:prstGeom>
          <a:noFill/>
        </p:spPr>
        <p:txBody>
          <a:bodyPr wrap="none" lIns="91440" tIns="45720" rIns="91440" bIns="45720">
            <a:spAutoFit/>
          </a:bodyPr>
          <a:lstStyle/>
          <a:p>
            <a:pPr algn="ctr"/>
            <a:r>
              <a:rPr lang="el-G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Εικαστικά</a:t>
            </a:r>
          </a:p>
        </p:txBody>
      </p:sp>
    </p:spTree>
    <p:extLst>
      <p:ext uri="{BB962C8B-B14F-4D97-AF65-F5344CB8AC3E}">
        <p14:creationId xmlns:p14="http://schemas.microsoft.com/office/powerpoint/2010/main" val="19741618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Περιέχει μια εικόνα του: Opinion | Postpartum Depression (Published 2014)">
            <a:extLst>
              <a:ext uri="{FF2B5EF4-FFF2-40B4-BE49-F238E27FC236}">
                <a16:creationId xmlns:a16="http://schemas.microsoft.com/office/drawing/2014/main" id="{96321A12-E9F6-5FA7-0FAD-2DD3C555D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675" y="1148556"/>
            <a:ext cx="4560888" cy="456088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extBox 2">
            <a:extLst>
              <a:ext uri="{FF2B5EF4-FFF2-40B4-BE49-F238E27FC236}">
                <a16:creationId xmlns:a16="http://schemas.microsoft.com/office/drawing/2014/main" id="{99ED9D64-9A4F-15CC-B6A6-2F8EA6B62D92}"/>
              </a:ext>
            </a:extLst>
          </p:cNvPr>
          <p:cNvSpPr txBox="1"/>
          <p:nvPr/>
        </p:nvSpPr>
        <p:spPr>
          <a:xfrm>
            <a:off x="317897" y="2005518"/>
            <a:ext cx="5606653" cy="2677656"/>
          </a:xfrm>
          <a:prstGeom prst="rect">
            <a:avLst/>
          </a:prstGeom>
          <a:noFill/>
        </p:spPr>
        <p:txBody>
          <a:bodyPr wrap="square">
            <a:spAutoFit/>
          </a:bodyPr>
          <a:lstStyle/>
          <a:p>
            <a:pPr algn="just"/>
            <a:r>
              <a:rPr lang="el-GR" sz="2400" dirty="0">
                <a:latin typeface="Times New Roman" panose="02020603050405020304" pitchFamily="18" charset="0"/>
                <a:cs typeface="Times New Roman" panose="02020603050405020304" pitchFamily="18" charset="0"/>
              </a:rPr>
              <a:t>Η καλλιτέχνιδα του </a:t>
            </a:r>
            <a:r>
              <a:rPr lang="el-GR" sz="2400" dirty="0" err="1">
                <a:latin typeface="Times New Roman" panose="02020603050405020304" pitchFamily="18" charset="0"/>
                <a:cs typeface="Times New Roman" panose="02020603050405020304" pitchFamily="18" charset="0"/>
              </a:rPr>
              <a:t>Γουίνιπεγκ</a:t>
            </a:r>
            <a:r>
              <a:rPr lang="el-GR" sz="2400" dirty="0">
                <a:latin typeface="Times New Roman" panose="02020603050405020304" pitchFamily="18" charset="0"/>
                <a:cs typeface="Times New Roman" panose="02020603050405020304" pitchFamily="18" charset="0"/>
              </a:rPr>
              <a:t> Σάρα Αν Τζόνσον, μέσα από το κομμάτι της έκθεσης «</a:t>
            </a:r>
            <a:r>
              <a:rPr lang="el-GR" sz="2400" dirty="0" err="1">
                <a:latin typeface="Times New Roman" panose="02020603050405020304" pitchFamily="18" charset="0"/>
                <a:cs typeface="Times New Roman" panose="02020603050405020304" pitchFamily="18" charset="0"/>
              </a:rPr>
              <a:t>Hospital</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Hallway</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αποτίει</a:t>
            </a:r>
            <a:r>
              <a:rPr lang="el-GR" sz="2400" dirty="0">
                <a:latin typeface="Times New Roman" panose="02020603050405020304" pitchFamily="18" charset="0"/>
                <a:cs typeface="Times New Roman" panose="02020603050405020304" pitchFamily="18" charset="0"/>
              </a:rPr>
              <a:t> φόρο τιμής στη γιαγιά της που έπασχε από PPD. Στο έργο της αποτυπώνεται η κατάσταση και ο αντίκτυπός αυτών των διαταραχών σε άτομα και οικογένειες.</a:t>
            </a:r>
          </a:p>
        </p:txBody>
      </p:sp>
      <p:sp>
        <p:nvSpPr>
          <p:cNvPr id="4" name="Ορθογώνιο 3">
            <a:extLst>
              <a:ext uri="{FF2B5EF4-FFF2-40B4-BE49-F238E27FC236}">
                <a16:creationId xmlns:a16="http://schemas.microsoft.com/office/drawing/2014/main" id="{A332BB42-2B55-B357-291D-978A1DF5D020}"/>
              </a:ext>
            </a:extLst>
          </p:cNvPr>
          <p:cNvSpPr/>
          <p:nvPr/>
        </p:nvSpPr>
        <p:spPr>
          <a:xfrm>
            <a:off x="190182" y="512832"/>
            <a:ext cx="4722703" cy="923330"/>
          </a:xfrm>
          <a:prstGeom prst="rect">
            <a:avLst/>
          </a:prstGeom>
          <a:noFill/>
        </p:spPr>
        <p:txBody>
          <a:bodyPr wrap="none" lIns="91440" tIns="45720" rIns="91440" bIns="45720">
            <a:spAutoFit/>
          </a:bodyPr>
          <a:lstStyle/>
          <a:p>
            <a:pPr algn="ctr"/>
            <a:r>
              <a:rPr lang="el-GR" sz="5400" b="1" cap="none" spc="0" dirty="0">
                <a:ln w="22225">
                  <a:solidFill>
                    <a:schemeClr val="accent2"/>
                  </a:solidFill>
                  <a:prstDash val="solid"/>
                </a:ln>
                <a:solidFill>
                  <a:schemeClr val="accent2">
                    <a:lumMod val="40000"/>
                    <a:lumOff val="60000"/>
                  </a:schemeClr>
                </a:solidFill>
                <a:effectLst/>
              </a:rPr>
              <a:t>Αναπαράσταση</a:t>
            </a:r>
          </a:p>
        </p:txBody>
      </p:sp>
    </p:spTree>
    <p:extLst>
      <p:ext uri="{BB962C8B-B14F-4D97-AF65-F5344CB8AC3E}">
        <p14:creationId xmlns:p14="http://schemas.microsoft.com/office/powerpoint/2010/main" val="10503969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Εικόνα που περιέχει άτομο, ανθρώπινο πρόσωπο, ρουχισμός, εσωτερικός χώρος&#10;&#10;Περιγραφή που δημιουργήθηκε αυτόματα">
            <a:extLst>
              <a:ext uri="{FF2B5EF4-FFF2-40B4-BE49-F238E27FC236}">
                <a16:creationId xmlns:a16="http://schemas.microsoft.com/office/drawing/2014/main" id="{733E7670-9B41-128F-32D7-76F6B759F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9663" b="3"/>
          <a:stretch/>
        </p:blipFill>
        <p:spPr bwMode="auto">
          <a:xfrm>
            <a:off x="6887045" y="10"/>
            <a:ext cx="4661488" cy="3104198"/>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B400F681-4041-5D62-8E8D-79627F14E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9" r="10168" b="-1"/>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Εικόνα που περιέχει ανθρώπινο πρόσωπο, άτομο, παιδί, νήπιο&#10;&#10;Περιγραφή που δημιουργήθηκε αυτόματα">
            <a:extLst>
              <a:ext uri="{FF2B5EF4-FFF2-40B4-BE49-F238E27FC236}">
                <a16:creationId xmlns:a16="http://schemas.microsoft.com/office/drawing/2014/main" id="{10B41394-131A-9D95-27D6-63E228A25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103" r="311" b="-1"/>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24587" name="Rectangle 24586">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DEC4B3-D401-670C-B2ED-73806AEB7B66}"/>
              </a:ext>
            </a:extLst>
          </p:cNvPr>
          <p:cNvSpPr txBox="1"/>
          <p:nvPr/>
        </p:nvSpPr>
        <p:spPr>
          <a:xfrm>
            <a:off x="1632347" y="6369293"/>
            <a:ext cx="6093618" cy="369332"/>
          </a:xfrm>
          <a:prstGeom prst="rect">
            <a:avLst/>
          </a:prstGeom>
          <a:noFill/>
        </p:spPr>
        <p:txBody>
          <a:bodyPr wrap="square">
            <a:spAutoFit/>
          </a:bodyPr>
          <a:lstStyle/>
          <a:p>
            <a:r>
              <a:rPr lang="el-GR" dirty="0" err="1"/>
              <a:t>https</a:t>
            </a:r>
            <a:r>
              <a:rPr lang="el-GR" dirty="0"/>
              <a:t>://</a:t>
            </a:r>
            <a:r>
              <a:rPr lang="el-GR" dirty="0" err="1"/>
              <a:t>www.youtube.com</a:t>
            </a:r>
            <a:r>
              <a:rPr lang="el-GR" dirty="0"/>
              <a:t>/</a:t>
            </a:r>
            <a:r>
              <a:rPr lang="el-GR" dirty="0" err="1"/>
              <a:t>watch?v</a:t>
            </a:r>
            <a:r>
              <a:rPr lang="el-GR" dirty="0"/>
              <a:t>=d1mhSgvlPCM</a:t>
            </a:r>
          </a:p>
        </p:txBody>
      </p:sp>
      <p:sp>
        <p:nvSpPr>
          <p:cNvPr id="5" name="TextBox 4">
            <a:extLst>
              <a:ext uri="{FF2B5EF4-FFF2-40B4-BE49-F238E27FC236}">
                <a16:creationId xmlns:a16="http://schemas.microsoft.com/office/drawing/2014/main" id="{21F17399-16B7-29E5-8265-CFF8F2D10279}"/>
              </a:ext>
            </a:extLst>
          </p:cNvPr>
          <p:cNvSpPr txBox="1"/>
          <p:nvPr/>
        </p:nvSpPr>
        <p:spPr>
          <a:xfrm>
            <a:off x="643467" y="4109300"/>
            <a:ext cx="4614930" cy="2062103"/>
          </a:xfrm>
          <a:prstGeom prst="rect">
            <a:avLst/>
          </a:prstGeom>
          <a:noFill/>
        </p:spPr>
        <p:txBody>
          <a:bodyPr wrap="square">
            <a:spAutoFit/>
          </a:bodyPr>
          <a:lstStyle/>
          <a:p>
            <a:pPr algn="l"/>
            <a:r>
              <a:rPr lang="en" sz="3200" b="1" i="0" u="none" strike="noStrike" dirty="0">
                <a:solidFill>
                  <a:srgbClr val="FF0000"/>
                </a:solidFill>
                <a:effectLst/>
                <a:highlight>
                  <a:srgbClr val="FFFF00"/>
                </a:highlight>
                <a:latin typeface="Roboto" panose="020F0502020204030204" pitchFamily="34" charset="0"/>
              </a:rPr>
              <a:t>A Postpartum Psychosis Tragedy: How could such a Tragedy happen?</a:t>
            </a:r>
          </a:p>
        </p:txBody>
      </p:sp>
      <p:sp>
        <p:nvSpPr>
          <p:cNvPr id="6" name="Ορθογώνιο 5">
            <a:extLst>
              <a:ext uri="{FF2B5EF4-FFF2-40B4-BE49-F238E27FC236}">
                <a16:creationId xmlns:a16="http://schemas.microsoft.com/office/drawing/2014/main" id="{B1F6D153-AAFC-9AF6-5F9E-913C184AD2D2}"/>
              </a:ext>
            </a:extLst>
          </p:cNvPr>
          <p:cNvSpPr/>
          <p:nvPr/>
        </p:nvSpPr>
        <p:spPr>
          <a:xfrm>
            <a:off x="643467" y="-5"/>
            <a:ext cx="3889334" cy="923330"/>
          </a:xfrm>
          <a:prstGeom prst="rect">
            <a:avLst/>
          </a:prstGeom>
          <a:noFill/>
        </p:spPr>
        <p:txBody>
          <a:bodyPr wrap="none" lIns="91440" tIns="45720" rIns="91440" bIns="45720">
            <a:spAutoFit/>
          </a:bodyPr>
          <a:lstStyle/>
          <a:p>
            <a:pPr algn="ctr"/>
            <a:r>
              <a:rPr lang="el-G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Ντοκιμαντέρ</a:t>
            </a:r>
          </a:p>
        </p:txBody>
      </p:sp>
      <p:pic>
        <p:nvPicPr>
          <p:cNvPr id="24584" name="Picture 8">
            <a:extLst>
              <a:ext uri="{FF2B5EF4-FFF2-40B4-BE49-F238E27FC236}">
                <a16:creationId xmlns:a16="http://schemas.microsoft.com/office/drawing/2014/main" id="{29BC8F58-0A87-1804-EB15-F83FAF24B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7045" y="-5"/>
            <a:ext cx="4619720" cy="310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78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41" name="Rectangle 18440">
            <a:extLst>
              <a:ext uri="{FF2B5EF4-FFF2-40B4-BE49-F238E27FC236}">
                <a16:creationId xmlns:a16="http://schemas.microsoft.com/office/drawing/2014/main" id="{47EB6BA5-307B-4420-911B-F4EA0423D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4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3" name="Rectangle 18442">
            <a:extLst>
              <a:ext uri="{FF2B5EF4-FFF2-40B4-BE49-F238E27FC236}">
                <a16:creationId xmlns:a16="http://schemas.microsoft.com/office/drawing/2014/main" id="{1A3D8EAF-5B48-41BF-A451-905D5E620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tx1">
              <a:alpha val="1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445" name="Rectangle 18444">
            <a:extLst>
              <a:ext uri="{FF2B5EF4-FFF2-40B4-BE49-F238E27FC236}">
                <a16:creationId xmlns:a16="http://schemas.microsoft.com/office/drawing/2014/main" id="{8B3FFD25-0953-4586-B961-A47FDC115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Περιέχει μια εικόνα του: Postpartum Positive Quotes Images">
            <a:extLst>
              <a:ext uri="{FF2B5EF4-FFF2-40B4-BE49-F238E27FC236}">
                <a16:creationId xmlns:a16="http://schemas.microsoft.com/office/drawing/2014/main" id="{4111E7DA-B411-DA4F-344D-51706B52D2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28099" y="1827764"/>
            <a:ext cx="4807035" cy="31979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Περιέχει μια εικόνα του: Мама с малышом, картина маслом на холсте в детскую – заказать на Ярмарке Мастеров – SIOQWRU | Картины, Санкт-Петербург">
            <a:extLst>
              <a:ext uri="{FF2B5EF4-FFF2-40B4-BE49-F238E27FC236}">
                <a16:creationId xmlns:a16="http://schemas.microsoft.com/office/drawing/2014/main" id="{0F660D15-7EB3-27D7-3C17-94085513800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27974" y="1128099"/>
            <a:ext cx="3064820" cy="4597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767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6633" name="Freeform: Shape 26632">
            <a:extLst>
              <a:ext uri="{FF2B5EF4-FFF2-40B4-BE49-F238E27FC236}">
                <a16:creationId xmlns:a16="http://schemas.microsoft.com/office/drawing/2014/main" id="{F75A12D9-3CB4-4818-A5F8-E8E648B22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11" y="0"/>
            <a:ext cx="6766273" cy="5545722"/>
          </a:xfrm>
          <a:custGeom>
            <a:avLst/>
            <a:gdLst>
              <a:gd name="connsiteX0" fmla="*/ 0 w 6766273"/>
              <a:gd name="connsiteY0" fmla="*/ 0 h 5545722"/>
              <a:gd name="connsiteX1" fmla="*/ 6576149 w 6766273"/>
              <a:gd name="connsiteY1" fmla="*/ 0 h 5545722"/>
              <a:gd name="connsiteX2" fmla="*/ 6631498 w 6766273"/>
              <a:gd name="connsiteY2" fmla="*/ 194912 h 5545722"/>
              <a:gd name="connsiteX3" fmla="*/ 6766273 w 6766273"/>
              <a:gd name="connsiteY3" fmla="*/ 1264785 h 5545722"/>
              <a:gd name="connsiteX4" fmla="*/ 2485336 w 6766273"/>
              <a:gd name="connsiteY4" fmla="*/ 5545722 h 5545722"/>
              <a:gd name="connsiteX5" fmla="*/ 91824 w 6766273"/>
              <a:gd name="connsiteY5" fmla="*/ 4814605 h 5545722"/>
              <a:gd name="connsiteX6" fmla="*/ 0 w 6766273"/>
              <a:gd name="connsiteY6" fmla="*/ 4749308 h 554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273" h="5545722">
                <a:moveTo>
                  <a:pt x="0" y="0"/>
                </a:moveTo>
                <a:lnTo>
                  <a:pt x="6576149" y="0"/>
                </a:lnTo>
                <a:lnTo>
                  <a:pt x="6631498" y="194912"/>
                </a:lnTo>
                <a:cubicBezTo>
                  <a:pt x="6719480" y="536872"/>
                  <a:pt x="6766273" y="895364"/>
                  <a:pt x="6766273" y="1264785"/>
                </a:cubicBezTo>
                <a:cubicBezTo>
                  <a:pt x="6766273" y="3629081"/>
                  <a:pt x="4849632" y="5545722"/>
                  <a:pt x="2485336" y="5545722"/>
                </a:cubicBezTo>
                <a:cubicBezTo>
                  <a:pt x="1598725" y="5545722"/>
                  <a:pt x="775066" y="5276195"/>
                  <a:pt x="91824" y="4814605"/>
                </a:cubicBezTo>
                <a:lnTo>
                  <a:pt x="0" y="4749308"/>
                </a:lnTo>
                <a:close/>
              </a:path>
            </a:pathLst>
          </a:custGeom>
          <a:solidFill>
            <a:srgbClr val="FFFFFF"/>
          </a:solidFill>
          <a:ln w="50800" cap="sq" cmpd="dbl">
            <a:gradFill flip="none" rotWithShape="1">
              <a:gsLst>
                <a:gs pos="0">
                  <a:srgbClr val="FFFFFF"/>
                </a:gs>
                <a:gs pos="100000">
                  <a:schemeClr val="tx1">
                    <a:alpha val="0"/>
                  </a:schemeClr>
                </a:gs>
              </a:gsLst>
              <a:path path="circle">
                <a:fillToRect l="100000" t="100000"/>
              </a:path>
              <a:tileRect r="-100000" b="-100000"/>
            </a:gradFill>
            <a:miter lim="800000"/>
          </a:ln>
          <a:effectLst>
            <a:outerShdw blurRad="254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626" name="Picture 2" descr="Baby Dancing GIFs - Find &amp; Share on GIPHY">
            <a:extLst>
              <a:ext uri="{FF2B5EF4-FFF2-40B4-BE49-F238E27FC236}">
                <a16:creationId xmlns:a16="http://schemas.microsoft.com/office/drawing/2014/main" id="{502BB877-2EE8-8E9B-0C6D-BFEE5C76EF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17062" y="482852"/>
            <a:ext cx="2926666" cy="3570533"/>
          </a:xfrm>
          <a:prstGeom prst="rect">
            <a:avLst/>
          </a:prstGeom>
          <a:noFill/>
          <a:extLst>
            <a:ext uri="{909E8E84-426E-40DD-AFC4-6F175D3DCCD1}">
              <a14:hiddenFill xmlns:a14="http://schemas.microsoft.com/office/drawing/2010/main">
                <a:solidFill>
                  <a:srgbClr val="FFFFFF"/>
                </a:solidFill>
              </a14:hiddenFill>
            </a:ext>
          </a:extLst>
        </p:spPr>
      </p:pic>
      <p:sp>
        <p:nvSpPr>
          <p:cNvPr id="26635" name="Freeform: Shape 26634">
            <a:extLst>
              <a:ext uri="{FF2B5EF4-FFF2-40B4-BE49-F238E27FC236}">
                <a16:creationId xmlns:a16="http://schemas.microsoft.com/office/drawing/2014/main" id="{7C9B7894-ADA8-408F-81D5-30D795467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367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solidFill>
            <a:srgbClr val="FFFFFF"/>
          </a:solidFill>
          <a:ln w="50800" cap="sq" cmpd="dbl">
            <a:gradFill flip="none" rotWithShape="1">
              <a:gsLst>
                <a:gs pos="0">
                  <a:srgbClr val="FFFFFF"/>
                </a:gs>
                <a:gs pos="100000">
                  <a:schemeClr val="tx1">
                    <a:alpha val="0"/>
                  </a:schemeClr>
                </a:gs>
              </a:gsLst>
              <a:path path="circle">
                <a:fillToRect l="100000" t="100000"/>
              </a:path>
              <a:tileRect r="-100000" b="-100000"/>
            </a:gradFill>
            <a:miter lim="800000"/>
          </a:ln>
          <a:effectLst>
            <a:outerShdw blurRad="254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628" name="Picture 4" descr="Newborn baby boy">
            <a:extLst>
              <a:ext uri="{FF2B5EF4-FFF2-40B4-BE49-F238E27FC236}">
                <a16:creationId xmlns:a16="http://schemas.microsoft.com/office/drawing/2014/main" id="{AF0DDB68-1969-89F3-C83A-7A960DFC1C3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419806">
            <a:off x="8071625" y="1108332"/>
            <a:ext cx="3601264" cy="5401897"/>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82F9DEDA-103B-FEF5-1803-D76E5E183813}"/>
              </a:ext>
            </a:extLst>
          </p:cNvPr>
          <p:cNvSpPr/>
          <p:nvPr/>
        </p:nvSpPr>
        <p:spPr>
          <a:xfrm>
            <a:off x="4649914" y="909104"/>
            <a:ext cx="3106108" cy="1569660"/>
          </a:xfrm>
          <a:prstGeom prst="rect">
            <a:avLst/>
          </a:prstGeom>
          <a:noFill/>
        </p:spPr>
        <p:txBody>
          <a:bodyPr wrap="none" lIns="91440" tIns="45720" rIns="91440" bIns="45720">
            <a:spAutoFit/>
          </a:bodyPr>
          <a:lstStyle/>
          <a:p>
            <a:pPr algn="ctr"/>
            <a:r>
              <a:rPr lang="el-GR"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Τ</a:t>
            </a:r>
            <a:r>
              <a:rPr lang="en-US" sz="9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έ</a:t>
            </a:r>
            <a:r>
              <a:rPr lang="el-GR" sz="9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λος</a:t>
            </a:r>
            <a:endParaRPr lang="el-GR"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Ορθογώνιο 2">
            <a:extLst>
              <a:ext uri="{FF2B5EF4-FFF2-40B4-BE49-F238E27FC236}">
                <a16:creationId xmlns:a16="http://schemas.microsoft.com/office/drawing/2014/main" id="{CB6ED85E-5359-4DF4-A13F-B01676BB1916}"/>
              </a:ext>
            </a:extLst>
          </p:cNvPr>
          <p:cNvSpPr/>
          <p:nvPr/>
        </p:nvSpPr>
        <p:spPr>
          <a:xfrm>
            <a:off x="118690" y="5820041"/>
            <a:ext cx="11954619" cy="923330"/>
          </a:xfrm>
          <a:prstGeom prst="rect">
            <a:avLst/>
          </a:prstGeom>
          <a:noFill/>
        </p:spPr>
        <p:txBody>
          <a:bodyPr wrap="none" lIns="91440" tIns="45720" rIns="91440" bIns="45720">
            <a:spAutoFit/>
          </a:bodyPr>
          <a:lstStyle/>
          <a:p>
            <a:pPr algn="ctr"/>
            <a:r>
              <a:rPr lang="el-G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Σας ευχαριστώ πολύ για την προσοχή σας</a:t>
            </a:r>
          </a:p>
        </p:txBody>
      </p:sp>
    </p:spTree>
    <p:extLst>
      <p:ext uri="{BB962C8B-B14F-4D97-AF65-F5344CB8AC3E}">
        <p14:creationId xmlns:p14="http://schemas.microsoft.com/office/powerpoint/2010/main" val="863370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6628"/>
                                        </p:tgtEl>
                                        <p:attrNameLst>
                                          <p:attrName>r</p:attrName>
                                        </p:attrNameLst>
                                      </p:cBhvr>
                                    </p:animRot>
                                    <p:animRot by="-240000">
                                      <p:cBhvr>
                                        <p:cTn id="7" dur="200" fill="hold">
                                          <p:stCondLst>
                                            <p:cond delay="200"/>
                                          </p:stCondLst>
                                        </p:cTn>
                                        <p:tgtEl>
                                          <p:spTgt spid="26628"/>
                                        </p:tgtEl>
                                        <p:attrNameLst>
                                          <p:attrName>r</p:attrName>
                                        </p:attrNameLst>
                                      </p:cBhvr>
                                    </p:animRot>
                                    <p:animRot by="240000">
                                      <p:cBhvr>
                                        <p:cTn id="8" dur="200" fill="hold">
                                          <p:stCondLst>
                                            <p:cond delay="400"/>
                                          </p:stCondLst>
                                        </p:cTn>
                                        <p:tgtEl>
                                          <p:spTgt spid="26628"/>
                                        </p:tgtEl>
                                        <p:attrNameLst>
                                          <p:attrName>r</p:attrName>
                                        </p:attrNameLst>
                                      </p:cBhvr>
                                    </p:animRot>
                                    <p:animRot by="-240000">
                                      <p:cBhvr>
                                        <p:cTn id="9" dur="200" fill="hold">
                                          <p:stCondLst>
                                            <p:cond delay="600"/>
                                          </p:stCondLst>
                                        </p:cTn>
                                        <p:tgtEl>
                                          <p:spTgt spid="26628"/>
                                        </p:tgtEl>
                                        <p:attrNameLst>
                                          <p:attrName>r</p:attrName>
                                        </p:attrNameLst>
                                      </p:cBhvr>
                                    </p:animRot>
                                    <p:animRot by="120000">
                                      <p:cBhvr>
                                        <p:cTn id="10" dur="200" fill="hold">
                                          <p:stCondLst>
                                            <p:cond delay="800"/>
                                          </p:stCondLst>
                                        </p:cTn>
                                        <p:tgtEl>
                                          <p:spTgt spid="266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075" name="Picture 2072">
            <a:extLst>
              <a:ext uri="{FF2B5EF4-FFF2-40B4-BE49-F238E27FC236}">
                <a16:creationId xmlns:a16="http://schemas.microsoft.com/office/drawing/2014/main" id="{8BEA9AF1-EF35-4EC4-862B-93C14919B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2052" name="Picture 4" descr="Baby inside the belly - Newborn. AI Generated, #AD, ##belly, #sponsored, #Newborn, #AI, #Advertisement">
            <a:extLst>
              <a:ext uri="{FF2B5EF4-FFF2-40B4-BE49-F238E27FC236}">
                <a16:creationId xmlns:a16="http://schemas.microsoft.com/office/drawing/2014/main" id="{EFAEE0A8-941D-5AE2-D817-D1C51035C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444" r="1" b="24847"/>
          <a:stretch/>
        </p:blipFill>
        <p:spPr bwMode="auto">
          <a:xfrm>
            <a:off x="-13812" y="10"/>
            <a:ext cx="6766273" cy="5545712"/>
          </a:xfrm>
          <a:custGeom>
            <a:avLst/>
            <a:gdLst/>
            <a:ahLst/>
            <a:cxnLst/>
            <a:rect l="l" t="t" r="r" b="b"/>
            <a:pathLst>
              <a:path w="6766273" h="5545722">
                <a:moveTo>
                  <a:pt x="0" y="0"/>
                </a:moveTo>
                <a:lnTo>
                  <a:pt x="6576149" y="0"/>
                </a:lnTo>
                <a:lnTo>
                  <a:pt x="6631498" y="194912"/>
                </a:lnTo>
                <a:cubicBezTo>
                  <a:pt x="6719480" y="536872"/>
                  <a:pt x="6766273" y="895364"/>
                  <a:pt x="6766273" y="1264785"/>
                </a:cubicBezTo>
                <a:cubicBezTo>
                  <a:pt x="6766273" y="3629081"/>
                  <a:pt x="4849632" y="5545722"/>
                  <a:pt x="2485336" y="5545722"/>
                </a:cubicBezTo>
                <a:cubicBezTo>
                  <a:pt x="1598725" y="5545722"/>
                  <a:pt x="775066" y="5276195"/>
                  <a:pt x="91824" y="4814605"/>
                </a:cubicBezTo>
                <a:lnTo>
                  <a:pt x="0" y="4749308"/>
                </a:lnTo>
                <a:close/>
              </a:path>
            </a:pathLst>
          </a:custGeom>
          <a:noFill/>
          <a:ln w="50800" cap="sq" cmpd="dbl">
            <a:gradFill flip="none" rotWithShape="1">
              <a:gsLst>
                <a:gs pos="0">
                  <a:srgbClr val="FFFFFF"/>
                </a:gs>
                <a:gs pos="100000">
                  <a:schemeClr val="tx1">
                    <a:alpha val="0"/>
                  </a:schemeClr>
                </a:gs>
              </a:gsLst>
              <a:path path="circle">
                <a:fillToRect l="100000" t="100000"/>
              </a:path>
              <a:tileRect r="-100000" b="-100000"/>
            </a:gradFill>
            <a:miter lim="800000"/>
          </a:ln>
          <a:effectLst>
            <a:outerShdw blurRad="254000" algn="tl"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2054" name="Picture 6" descr="Porque me creó. &quot;porque tú me formaste mis entrañas; Tú me hiciste en el vientre de mi madre&quot;. Sal 139:13">
            <a:extLst>
              <a:ext uri="{FF2B5EF4-FFF2-40B4-BE49-F238E27FC236}">
                <a16:creationId xmlns:a16="http://schemas.microsoft.com/office/drawing/2014/main" id="{FB88FB4B-002A-B1B6-F089-0DAC577C2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843" b="9486"/>
          <a:stretch/>
        </p:blipFill>
        <p:spPr bwMode="auto">
          <a:xfrm>
            <a:off x="6883677"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ln w="50800" cap="sq" cmpd="dbl">
            <a:gradFill flip="none" rotWithShape="1">
              <a:gsLst>
                <a:gs pos="0">
                  <a:srgbClr val="FFFFFF"/>
                </a:gs>
                <a:gs pos="100000">
                  <a:schemeClr val="tx1">
                    <a:alpha val="0"/>
                  </a:schemeClr>
                </a:gs>
              </a:gsLst>
              <a:path path="circle">
                <a:fillToRect l="100000" t="100000"/>
              </a:path>
              <a:tileRect r="-100000" b="-100000"/>
            </a:gradFill>
            <a:miter lim="800000"/>
          </a:ln>
          <a:effectLst>
            <a:outerShdw blurRad="254000" algn="tl"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4" name="Στρογγύλεμα της γωνίας της ίδιας πλευράς του ορθογωνίου 3">
            <a:extLst>
              <a:ext uri="{FF2B5EF4-FFF2-40B4-BE49-F238E27FC236}">
                <a16:creationId xmlns:a16="http://schemas.microsoft.com/office/drawing/2014/main" id="{1636AB7A-9965-A10A-510B-9875A4AE71FF}"/>
              </a:ext>
            </a:extLst>
          </p:cNvPr>
          <p:cNvSpPr/>
          <p:nvPr/>
        </p:nvSpPr>
        <p:spPr>
          <a:xfrm>
            <a:off x="-13811" y="3171825"/>
            <a:ext cx="9014936" cy="3686175"/>
          </a:xfrm>
          <a:prstGeom prst="round2SameRect">
            <a:avLst/>
          </a:prstGeom>
          <a:solidFill>
            <a:srgbClr val="AC3EC1">
              <a:alpha val="6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l-GR" sz="2400" dirty="0">
                <a:latin typeface="Times New Roman" panose="02020603050405020304" pitchFamily="18" charset="0"/>
                <a:cs typeface="Times New Roman" panose="02020603050405020304" pitchFamily="18" charset="0"/>
              </a:rPr>
              <a:t>Σ</a:t>
            </a:r>
            <a:r>
              <a:rPr lang="en-US" sz="2400" dirty="0" err="1">
                <a:latin typeface="Times New Roman" panose="02020603050405020304" pitchFamily="18" charset="0"/>
                <a:cs typeface="Times New Roman" panose="02020603050405020304" pitchFamily="18" charset="0"/>
              </a:rPr>
              <a:t>ύ</a:t>
            </a:r>
            <a:r>
              <a:rPr lang="el-GR" sz="2400" dirty="0" err="1">
                <a:latin typeface="Times New Roman" panose="02020603050405020304" pitchFamily="18" charset="0"/>
                <a:cs typeface="Times New Roman" panose="02020603050405020304" pitchFamily="18" charset="0"/>
              </a:rPr>
              <a:t>μφωνα</a:t>
            </a:r>
            <a:r>
              <a:rPr lang="el-GR" sz="2400" dirty="0">
                <a:latin typeface="Times New Roman" panose="02020603050405020304" pitchFamily="18" charset="0"/>
                <a:cs typeface="Times New Roman" panose="02020603050405020304" pitchFamily="18" charset="0"/>
              </a:rPr>
              <a:t> με τον Παγκόσμιο Οργανισμό Υγείας μια πλήρης (ανθρώπινη) εγκυμοσύνη διαρκεί περίπου 40 εβδομάδες ή 280 ημέρες, μετρούμενη από την πρώτη ημέρα της τελευταίας εμμήνου ρύσεως της γυναίκας (</a:t>
            </a:r>
            <a:r>
              <a:rPr lang="en" sz="2400" dirty="0">
                <a:latin typeface="Times New Roman" panose="02020603050405020304" pitchFamily="18" charset="0"/>
                <a:cs typeface="Times New Roman" panose="02020603050405020304" pitchFamily="18" charset="0"/>
              </a:rPr>
              <a:t>LMP). </a:t>
            </a:r>
            <a:endParaRPr lang="el-GR" sz="2400" dirty="0">
              <a:latin typeface="Times New Roman" panose="02020603050405020304" pitchFamily="18" charset="0"/>
              <a:cs typeface="Times New Roman" panose="02020603050405020304" pitchFamily="18" charset="0"/>
            </a:endParaRPr>
          </a:p>
          <a:p>
            <a:pPr algn="just"/>
            <a:r>
              <a:rPr lang="en" sz="1600" dirty="0">
                <a:latin typeface="Times New Roman" panose="02020603050405020304" pitchFamily="18" charset="0"/>
                <a:cs typeface="Times New Roman" panose="02020603050405020304" pitchFamily="18" charset="0"/>
              </a:rPr>
              <a:t>World Health Organization. (n.d.). Maternal health. WHO. </a:t>
            </a:r>
            <a:r>
              <a:rPr lang="en" sz="1600" dirty="0">
                <a:latin typeface="Times New Roman" panose="02020603050405020304" pitchFamily="18" charset="0"/>
                <a:cs typeface="Times New Roman" panose="02020603050405020304" pitchFamily="18" charset="0"/>
                <a:hlinkClick r:id="rId6"/>
              </a:rPr>
              <a:t>https://www.who.int/health-topics/maternal-health#tab=tab_1</a:t>
            </a:r>
            <a:endParaRPr lang="en" sz="1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r>
              <a:rPr lang="el-GR" sz="2400" dirty="0">
                <a:latin typeface="Times New Roman" panose="02020603050405020304" pitchFamily="18" charset="0"/>
                <a:cs typeface="Times New Roman" panose="02020603050405020304" pitchFamily="18" charset="0"/>
              </a:rPr>
              <a:t>Η πραγματική διάρκεια της εγκυμοσύνης μπορεί να διαφέρει μεταξύ των ατόμων. </a:t>
            </a:r>
            <a:endParaRPr lang="en-US" sz="2400" dirty="0">
              <a:latin typeface="Times New Roman" panose="02020603050405020304" pitchFamily="18" charset="0"/>
              <a:cs typeface="Times New Roman" panose="02020603050405020304" pitchFamily="18" charset="0"/>
            </a:endParaRPr>
          </a:p>
          <a:p>
            <a:pPr algn="just"/>
            <a:r>
              <a:rPr lang="en" sz="1600" dirty="0">
                <a:latin typeface="Times New Roman" panose="02020603050405020304" pitchFamily="18" charset="0"/>
                <a:cs typeface="Times New Roman" panose="02020603050405020304" pitchFamily="18" charset="0"/>
              </a:rPr>
              <a:t>Poland, M. L., Giblin, P. T., Ager, J. W., &amp; </a:t>
            </a:r>
            <a:r>
              <a:rPr lang="en" sz="1600" dirty="0" err="1">
                <a:latin typeface="Times New Roman" panose="02020603050405020304" pitchFamily="18" charset="0"/>
                <a:cs typeface="Times New Roman" panose="02020603050405020304" pitchFamily="18" charset="0"/>
              </a:rPr>
              <a:t>Moghissi</a:t>
            </a:r>
            <a:r>
              <a:rPr lang="en" sz="1600" dirty="0">
                <a:latin typeface="Times New Roman" panose="02020603050405020304" pitchFamily="18" charset="0"/>
                <a:cs typeface="Times New Roman" panose="02020603050405020304" pitchFamily="18" charset="0"/>
              </a:rPr>
              <a:t>, K. S. (2013). Reproductive health and physical activity. </a:t>
            </a:r>
            <a:r>
              <a:rPr lang="en" sz="1600" i="1" dirty="0">
                <a:latin typeface="Times New Roman" panose="02020603050405020304" pitchFamily="18" charset="0"/>
                <a:cs typeface="Times New Roman" panose="02020603050405020304" pitchFamily="18" charset="0"/>
              </a:rPr>
              <a:t>Human Reproduction, 28</a:t>
            </a:r>
            <a:r>
              <a:rPr lang="en" sz="1600" dirty="0">
                <a:latin typeface="Times New Roman" panose="02020603050405020304" pitchFamily="18" charset="0"/>
                <a:cs typeface="Times New Roman" panose="02020603050405020304" pitchFamily="18" charset="0"/>
              </a:rPr>
              <a:t>(10), 2848–2854. https://</a:t>
            </a:r>
            <a:r>
              <a:rPr lang="en" sz="1600" dirty="0" err="1">
                <a:latin typeface="Times New Roman" panose="02020603050405020304" pitchFamily="18" charset="0"/>
                <a:cs typeface="Times New Roman" panose="02020603050405020304" pitchFamily="18" charset="0"/>
              </a:rPr>
              <a:t>doi.org</a:t>
            </a:r>
            <a:r>
              <a:rPr lang="en" sz="1600" dirty="0">
                <a:latin typeface="Times New Roman" panose="02020603050405020304" pitchFamily="18" charset="0"/>
                <a:cs typeface="Times New Roman" panose="02020603050405020304" pitchFamily="18" charset="0"/>
              </a:rPr>
              <a:t>/10.1093/</a:t>
            </a:r>
            <a:r>
              <a:rPr lang="en" sz="1600" dirty="0" err="1">
                <a:latin typeface="Times New Roman" panose="02020603050405020304" pitchFamily="18" charset="0"/>
                <a:cs typeface="Times New Roman" panose="02020603050405020304" pitchFamily="18" charset="0"/>
              </a:rPr>
              <a:t>humrep</a:t>
            </a:r>
            <a:r>
              <a:rPr lang="en" sz="1600" dirty="0">
                <a:latin typeface="Times New Roman" panose="02020603050405020304" pitchFamily="18" charset="0"/>
                <a:cs typeface="Times New Roman" panose="02020603050405020304" pitchFamily="18" charset="0"/>
              </a:rPr>
              <a:t>/det288</a:t>
            </a:r>
            <a:endParaRPr lang="el-G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3725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E854F1A2-44A4-09A9-F5F4-DDB443C27A27}"/>
            </a:ext>
          </a:extLst>
        </p:cNvPr>
        <p:cNvGrpSpPr/>
        <p:nvPr/>
      </p:nvGrpSpPr>
      <p:grpSpPr>
        <a:xfrm>
          <a:off x="0" y="0"/>
          <a:ext cx="0" cy="0"/>
          <a:chOff x="0" y="0"/>
          <a:chExt cx="0" cy="0"/>
        </a:xfrm>
      </p:grpSpPr>
      <p:pic>
        <p:nvPicPr>
          <p:cNvPr id="7432" name="Picture 7431">
            <a:extLst>
              <a:ext uri="{FF2B5EF4-FFF2-40B4-BE49-F238E27FC236}">
                <a16:creationId xmlns:a16="http://schemas.microsoft.com/office/drawing/2014/main" id="{6B310CDC-B10E-411E-AD24-D3BFF13A93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grpSp>
        <p:nvGrpSpPr>
          <p:cNvPr id="7434" name="Group 7433">
            <a:extLst>
              <a:ext uri="{FF2B5EF4-FFF2-40B4-BE49-F238E27FC236}">
                <a16:creationId xmlns:a16="http://schemas.microsoft.com/office/drawing/2014/main" id="{71916EB9-2993-4A28-BD3C-F509E4A183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5310">
            <a:off x="5543259" y="331783"/>
            <a:ext cx="1972986" cy="1714626"/>
            <a:chOff x="5281603" y="104899"/>
            <a:chExt cx="6910397" cy="6005491"/>
          </a:xfrm>
        </p:grpSpPr>
        <p:sp>
          <p:nvSpPr>
            <p:cNvPr id="7435" name="Freeform 267">
              <a:extLst>
                <a:ext uri="{FF2B5EF4-FFF2-40B4-BE49-F238E27FC236}">
                  <a16:creationId xmlns:a16="http://schemas.microsoft.com/office/drawing/2014/main" id="{68C9F252-C33E-4D9D-89A9-29C71202C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6" name="Group 7435">
              <a:extLst>
                <a:ext uri="{FF2B5EF4-FFF2-40B4-BE49-F238E27FC236}">
                  <a16:creationId xmlns:a16="http://schemas.microsoft.com/office/drawing/2014/main" id="{820E27CE-CCF2-4A56-8EE6-56D7776D377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7437" name="Straight Connector 7436">
                <a:extLst>
                  <a:ext uri="{FF2B5EF4-FFF2-40B4-BE49-F238E27FC236}">
                    <a16:creationId xmlns:a16="http://schemas.microsoft.com/office/drawing/2014/main" id="{280382FE-22DF-4A28-9E18-18DF0B98DD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38" name="Straight Connector 7437">
                <a:extLst>
                  <a:ext uri="{FF2B5EF4-FFF2-40B4-BE49-F238E27FC236}">
                    <a16:creationId xmlns:a16="http://schemas.microsoft.com/office/drawing/2014/main" id="{F1E1CA71-1F75-4CC2-A04C-F5469D3E7D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39" name="Straight Connector 7438">
                <a:extLst>
                  <a:ext uri="{FF2B5EF4-FFF2-40B4-BE49-F238E27FC236}">
                    <a16:creationId xmlns:a16="http://schemas.microsoft.com/office/drawing/2014/main" id="{27E93F71-2CD6-4E95-929F-A37A04E90D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40" name="Straight Connector 7439">
                <a:extLst>
                  <a:ext uri="{FF2B5EF4-FFF2-40B4-BE49-F238E27FC236}">
                    <a16:creationId xmlns:a16="http://schemas.microsoft.com/office/drawing/2014/main" id="{11D4D4AB-D40F-4366-87D4-14140A8DC0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41" name="Straight Connector 7440">
                <a:extLst>
                  <a:ext uri="{FF2B5EF4-FFF2-40B4-BE49-F238E27FC236}">
                    <a16:creationId xmlns:a16="http://schemas.microsoft.com/office/drawing/2014/main" id="{34C2C7D6-CCA9-455E-A2B4-950CF60E6D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42" name="Straight Connector 7441">
                <a:extLst>
                  <a:ext uri="{FF2B5EF4-FFF2-40B4-BE49-F238E27FC236}">
                    <a16:creationId xmlns:a16="http://schemas.microsoft.com/office/drawing/2014/main" id="{F8F49D09-5255-4576-AA26-3047912100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43" name="Straight Connector 7442">
                <a:extLst>
                  <a:ext uri="{FF2B5EF4-FFF2-40B4-BE49-F238E27FC236}">
                    <a16:creationId xmlns:a16="http://schemas.microsoft.com/office/drawing/2014/main" id="{5ABBE43B-5C15-4092-8397-F2EE0D6EE6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44" name="Straight Connector 7443">
                <a:extLst>
                  <a:ext uri="{FF2B5EF4-FFF2-40B4-BE49-F238E27FC236}">
                    <a16:creationId xmlns:a16="http://schemas.microsoft.com/office/drawing/2014/main" id="{37BE7213-1F74-43F3-B30E-3A3BBBB374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45" name="Straight Connector 7444">
                <a:extLst>
                  <a:ext uri="{FF2B5EF4-FFF2-40B4-BE49-F238E27FC236}">
                    <a16:creationId xmlns:a16="http://schemas.microsoft.com/office/drawing/2014/main" id="{D37C6D0F-4E5D-43F3-9271-C9BEB47ECD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46" name="Straight Connector 7445">
                <a:extLst>
                  <a:ext uri="{FF2B5EF4-FFF2-40B4-BE49-F238E27FC236}">
                    <a16:creationId xmlns:a16="http://schemas.microsoft.com/office/drawing/2014/main" id="{D707BC88-122E-4904-AA15-DC64CB4735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47" name="Straight Connector 7446">
                <a:extLst>
                  <a:ext uri="{FF2B5EF4-FFF2-40B4-BE49-F238E27FC236}">
                    <a16:creationId xmlns:a16="http://schemas.microsoft.com/office/drawing/2014/main" id="{1132BDCA-81AF-4984-9FED-3B7F0A6E7B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48" name="Straight Connector 7447">
                <a:extLst>
                  <a:ext uri="{FF2B5EF4-FFF2-40B4-BE49-F238E27FC236}">
                    <a16:creationId xmlns:a16="http://schemas.microsoft.com/office/drawing/2014/main" id="{48258699-45E9-4DF2-98B9-413E4AF7EA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49" name="Straight Connector 7448">
                <a:extLst>
                  <a:ext uri="{FF2B5EF4-FFF2-40B4-BE49-F238E27FC236}">
                    <a16:creationId xmlns:a16="http://schemas.microsoft.com/office/drawing/2014/main" id="{8E35C4B6-6EA7-46D1-A77C-0A43EB7060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50" name="Straight Connector 7449">
                <a:extLst>
                  <a:ext uri="{FF2B5EF4-FFF2-40B4-BE49-F238E27FC236}">
                    <a16:creationId xmlns:a16="http://schemas.microsoft.com/office/drawing/2014/main" id="{C858FB89-435A-421D-8569-40E836F9B7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51" name="Straight Connector 7450">
                <a:extLst>
                  <a:ext uri="{FF2B5EF4-FFF2-40B4-BE49-F238E27FC236}">
                    <a16:creationId xmlns:a16="http://schemas.microsoft.com/office/drawing/2014/main" id="{B038B114-A273-47EA-B808-D40DF6A87B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52" name="Straight Connector 7451">
                <a:extLst>
                  <a:ext uri="{FF2B5EF4-FFF2-40B4-BE49-F238E27FC236}">
                    <a16:creationId xmlns:a16="http://schemas.microsoft.com/office/drawing/2014/main" id="{10C3AFFB-4ABE-4CDD-9D15-D3A1E034A7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53" name="Straight Connector 7452">
                <a:extLst>
                  <a:ext uri="{FF2B5EF4-FFF2-40B4-BE49-F238E27FC236}">
                    <a16:creationId xmlns:a16="http://schemas.microsoft.com/office/drawing/2014/main" id="{82D2AC70-77E2-4E47-8819-AE98F45F20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54" name="Straight Connector 7453">
                <a:extLst>
                  <a:ext uri="{FF2B5EF4-FFF2-40B4-BE49-F238E27FC236}">
                    <a16:creationId xmlns:a16="http://schemas.microsoft.com/office/drawing/2014/main" id="{23B98B88-092B-40F1-83AF-EF05FE90C6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55" name="Straight Connector 7454">
                <a:extLst>
                  <a:ext uri="{FF2B5EF4-FFF2-40B4-BE49-F238E27FC236}">
                    <a16:creationId xmlns:a16="http://schemas.microsoft.com/office/drawing/2014/main" id="{44E156B4-07C7-4693-BE8A-6474C8382B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56" name="Straight Connector 7455">
                <a:extLst>
                  <a:ext uri="{FF2B5EF4-FFF2-40B4-BE49-F238E27FC236}">
                    <a16:creationId xmlns:a16="http://schemas.microsoft.com/office/drawing/2014/main" id="{55062320-E086-4A55-AC85-B47125E460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57" name="Straight Connector 7456">
                <a:extLst>
                  <a:ext uri="{FF2B5EF4-FFF2-40B4-BE49-F238E27FC236}">
                    <a16:creationId xmlns:a16="http://schemas.microsoft.com/office/drawing/2014/main" id="{3D4C6582-EB0A-4797-B783-9FDB444780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58" name="Straight Connector 7457">
                <a:extLst>
                  <a:ext uri="{FF2B5EF4-FFF2-40B4-BE49-F238E27FC236}">
                    <a16:creationId xmlns:a16="http://schemas.microsoft.com/office/drawing/2014/main" id="{E43BCB88-1F09-40B4-877B-7F1DB19D26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59" name="Straight Connector 7458">
                <a:extLst>
                  <a:ext uri="{FF2B5EF4-FFF2-40B4-BE49-F238E27FC236}">
                    <a16:creationId xmlns:a16="http://schemas.microsoft.com/office/drawing/2014/main" id="{11CEDE52-1DBA-46CB-B162-483FA1236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60" name="Straight Connector 7459">
                <a:extLst>
                  <a:ext uri="{FF2B5EF4-FFF2-40B4-BE49-F238E27FC236}">
                    <a16:creationId xmlns:a16="http://schemas.microsoft.com/office/drawing/2014/main" id="{F4EAC206-5CBE-4294-BCB3-B6BB8365FD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61" name="Straight Connector 7460">
                <a:extLst>
                  <a:ext uri="{FF2B5EF4-FFF2-40B4-BE49-F238E27FC236}">
                    <a16:creationId xmlns:a16="http://schemas.microsoft.com/office/drawing/2014/main" id="{F68EC73D-68E6-4D01-994D-D79A158F79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62" name="Straight Connector 7461">
                <a:extLst>
                  <a:ext uri="{FF2B5EF4-FFF2-40B4-BE49-F238E27FC236}">
                    <a16:creationId xmlns:a16="http://schemas.microsoft.com/office/drawing/2014/main" id="{B83BF9F4-A2DC-4BB4-AB2C-5D5A8C6308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63" name="Straight Connector 7462">
                <a:extLst>
                  <a:ext uri="{FF2B5EF4-FFF2-40B4-BE49-F238E27FC236}">
                    <a16:creationId xmlns:a16="http://schemas.microsoft.com/office/drawing/2014/main" id="{7CDFD330-651C-4E2D-B43C-6730559967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64" name="Straight Connector 7463">
                <a:extLst>
                  <a:ext uri="{FF2B5EF4-FFF2-40B4-BE49-F238E27FC236}">
                    <a16:creationId xmlns:a16="http://schemas.microsoft.com/office/drawing/2014/main" id="{0B02860E-DE31-4D1D-9814-84634B0617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65" name="Straight Connector 7464">
                <a:extLst>
                  <a:ext uri="{FF2B5EF4-FFF2-40B4-BE49-F238E27FC236}">
                    <a16:creationId xmlns:a16="http://schemas.microsoft.com/office/drawing/2014/main" id="{BF2B2203-67C0-421E-B730-5442C7FC52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66" name="Straight Connector 7465">
                <a:extLst>
                  <a:ext uri="{FF2B5EF4-FFF2-40B4-BE49-F238E27FC236}">
                    <a16:creationId xmlns:a16="http://schemas.microsoft.com/office/drawing/2014/main" id="{DC81C27A-0E22-4AE4-9DC6-BA282A8DCF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67" name="Straight Connector 7466">
                <a:extLst>
                  <a:ext uri="{FF2B5EF4-FFF2-40B4-BE49-F238E27FC236}">
                    <a16:creationId xmlns:a16="http://schemas.microsoft.com/office/drawing/2014/main" id="{796C7698-2E0B-4EB3-BD5B-4466A8FB5C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68" name="Straight Connector 7467">
                <a:extLst>
                  <a:ext uri="{FF2B5EF4-FFF2-40B4-BE49-F238E27FC236}">
                    <a16:creationId xmlns:a16="http://schemas.microsoft.com/office/drawing/2014/main" id="{2B9E4CCE-BD05-4EB3-89A6-5D657EDF7C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69" name="Straight Connector 7468">
                <a:extLst>
                  <a:ext uri="{FF2B5EF4-FFF2-40B4-BE49-F238E27FC236}">
                    <a16:creationId xmlns:a16="http://schemas.microsoft.com/office/drawing/2014/main" id="{668E1002-3777-49D4-8287-79A6EA105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70" name="Straight Connector 7469">
                <a:extLst>
                  <a:ext uri="{FF2B5EF4-FFF2-40B4-BE49-F238E27FC236}">
                    <a16:creationId xmlns:a16="http://schemas.microsoft.com/office/drawing/2014/main" id="{DEC9682F-6679-4064-93F6-629EADCDA0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71" name="Straight Connector 7470">
                <a:extLst>
                  <a:ext uri="{FF2B5EF4-FFF2-40B4-BE49-F238E27FC236}">
                    <a16:creationId xmlns:a16="http://schemas.microsoft.com/office/drawing/2014/main" id="{1C305438-8571-46ED-AD5E-7C7EC2EAF2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72" name="Straight Connector 7471">
                <a:extLst>
                  <a:ext uri="{FF2B5EF4-FFF2-40B4-BE49-F238E27FC236}">
                    <a16:creationId xmlns:a16="http://schemas.microsoft.com/office/drawing/2014/main" id="{4AF15B4E-ED23-4114-8624-AA4E39E541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73" name="Straight Connector 7472">
                <a:extLst>
                  <a:ext uri="{FF2B5EF4-FFF2-40B4-BE49-F238E27FC236}">
                    <a16:creationId xmlns:a16="http://schemas.microsoft.com/office/drawing/2014/main" id="{842EABB4-278D-4444-88C0-4A46BB353B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74" name="Straight Connector 7473">
                <a:extLst>
                  <a:ext uri="{FF2B5EF4-FFF2-40B4-BE49-F238E27FC236}">
                    <a16:creationId xmlns:a16="http://schemas.microsoft.com/office/drawing/2014/main" id="{7646E931-2EB7-4ACA-B157-D0A94A6CC8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75" name="Straight Connector 7474">
                <a:extLst>
                  <a:ext uri="{FF2B5EF4-FFF2-40B4-BE49-F238E27FC236}">
                    <a16:creationId xmlns:a16="http://schemas.microsoft.com/office/drawing/2014/main" id="{47DEB787-3410-495B-9CE9-34B2C45B45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76" name="Straight Connector 7475">
                <a:extLst>
                  <a:ext uri="{FF2B5EF4-FFF2-40B4-BE49-F238E27FC236}">
                    <a16:creationId xmlns:a16="http://schemas.microsoft.com/office/drawing/2014/main" id="{14554FCB-2FCB-4262-90EC-26A76CE777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77" name="Straight Connector 7476">
                <a:extLst>
                  <a:ext uri="{FF2B5EF4-FFF2-40B4-BE49-F238E27FC236}">
                    <a16:creationId xmlns:a16="http://schemas.microsoft.com/office/drawing/2014/main" id="{B532B4D5-1FD8-4D61-9006-4FB87DBEA2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78" name="Straight Connector 7477">
                <a:extLst>
                  <a:ext uri="{FF2B5EF4-FFF2-40B4-BE49-F238E27FC236}">
                    <a16:creationId xmlns:a16="http://schemas.microsoft.com/office/drawing/2014/main" id="{EC0A07D9-D524-4DAD-9C9B-D017A34786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79" name="Straight Connector 7478">
                <a:extLst>
                  <a:ext uri="{FF2B5EF4-FFF2-40B4-BE49-F238E27FC236}">
                    <a16:creationId xmlns:a16="http://schemas.microsoft.com/office/drawing/2014/main" id="{826263BD-284E-4554-A24C-B670279433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80" name="Straight Connector 7479">
                <a:extLst>
                  <a:ext uri="{FF2B5EF4-FFF2-40B4-BE49-F238E27FC236}">
                    <a16:creationId xmlns:a16="http://schemas.microsoft.com/office/drawing/2014/main" id="{E41829ED-6190-46C7-9DF5-D6428A87ED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81" name="Straight Connector 7480">
                <a:extLst>
                  <a:ext uri="{FF2B5EF4-FFF2-40B4-BE49-F238E27FC236}">
                    <a16:creationId xmlns:a16="http://schemas.microsoft.com/office/drawing/2014/main" id="{73AF3AA5-A1DA-43EF-94BC-6201541B88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82" name="Straight Connector 7481">
                <a:extLst>
                  <a:ext uri="{FF2B5EF4-FFF2-40B4-BE49-F238E27FC236}">
                    <a16:creationId xmlns:a16="http://schemas.microsoft.com/office/drawing/2014/main" id="{FDD8BF8E-408E-4CBD-8A16-F6C48B5F95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83" name="Straight Connector 7482">
                <a:extLst>
                  <a:ext uri="{FF2B5EF4-FFF2-40B4-BE49-F238E27FC236}">
                    <a16:creationId xmlns:a16="http://schemas.microsoft.com/office/drawing/2014/main" id="{C2F5A71F-B7DE-4473-9726-3DDE4B1D9A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84" name="Straight Connector 7483">
                <a:extLst>
                  <a:ext uri="{FF2B5EF4-FFF2-40B4-BE49-F238E27FC236}">
                    <a16:creationId xmlns:a16="http://schemas.microsoft.com/office/drawing/2014/main" id="{CE6C478E-120B-4F22-807F-FE8D78AE10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85" name="Straight Connector 7484">
                <a:extLst>
                  <a:ext uri="{FF2B5EF4-FFF2-40B4-BE49-F238E27FC236}">
                    <a16:creationId xmlns:a16="http://schemas.microsoft.com/office/drawing/2014/main" id="{A77BC7E5-76F8-4173-90C6-748A0B10FC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86" name="Straight Connector 7485">
                <a:extLst>
                  <a:ext uri="{FF2B5EF4-FFF2-40B4-BE49-F238E27FC236}">
                    <a16:creationId xmlns:a16="http://schemas.microsoft.com/office/drawing/2014/main" id="{4DB73477-1282-48F5-AF98-FBAED0A73C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87" name="Straight Connector 7486">
                <a:extLst>
                  <a:ext uri="{FF2B5EF4-FFF2-40B4-BE49-F238E27FC236}">
                    <a16:creationId xmlns:a16="http://schemas.microsoft.com/office/drawing/2014/main" id="{87481F57-CDDC-4607-8526-EDFC8B249E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2" name="Straight Connector 3071">
                <a:extLst>
                  <a:ext uri="{FF2B5EF4-FFF2-40B4-BE49-F238E27FC236}">
                    <a16:creationId xmlns:a16="http://schemas.microsoft.com/office/drawing/2014/main" id="{21B9223D-EFC9-4152-850B-08E154E911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3" name="Straight Connector 3072">
                <a:extLst>
                  <a:ext uri="{FF2B5EF4-FFF2-40B4-BE49-F238E27FC236}">
                    <a16:creationId xmlns:a16="http://schemas.microsoft.com/office/drawing/2014/main" id="{8269E02D-6469-428E-BF24-6CDC65C42C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5" name="Straight Connector 3074">
                <a:extLst>
                  <a:ext uri="{FF2B5EF4-FFF2-40B4-BE49-F238E27FC236}">
                    <a16:creationId xmlns:a16="http://schemas.microsoft.com/office/drawing/2014/main" id="{8E21E2EE-3BB1-4047-ACA2-A3C5C65D28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7" name="Straight Connector 3076">
                <a:extLst>
                  <a:ext uri="{FF2B5EF4-FFF2-40B4-BE49-F238E27FC236}">
                    <a16:creationId xmlns:a16="http://schemas.microsoft.com/office/drawing/2014/main" id="{ED163CA9-710E-4EED-A788-2101F338F0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9" name="Straight Connector 3078">
                <a:extLst>
                  <a:ext uri="{FF2B5EF4-FFF2-40B4-BE49-F238E27FC236}">
                    <a16:creationId xmlns:a16="http://schemas.microsoft.com/office/drawing/2014/main" id="{AD0BBC0A-86F2-4F24-9FD6-24DA772F48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0" name="Straight Connector 3079">
                <a:extLst>
                  <a:ext uri="{FF2B5EF4-FFF2-40B4-BE49-F238E27FC236}">
                    <a16:creationId xmlns:a16="http://schemas.microsoft.com/office/drawing/2014/main" id="{AD70A49C-EF11-4EF2-BFAE-B80EA5B3A4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1" name="Straight Connector 3080">
                <a:extLst>
                  <a:ext uri="{FF2B5EF4-FFF2-40B4-BE49-F238E27FC236}">
                    <a16:creationId xmlns:a16="http://schemas.microsoft.com/office/drawing/2014/main" id="{A06BF5D9-1663-4A67-BB15-1C58CFA77C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2" name="Straight Connector 3081">
                <a:extLst>
                  <a:ext uri="{FF2B5EF4-FFF2-40B4-BE49-F238E27FC236}">
                    <a16:creationId xmlns:a16="http://schemas.microsoft.com/office/drawing/2014/main" id="{9CAFEF6B-14D7-4260-9860-8BB499A493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3167A90B-062B-42FF-A167-6F09D77458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4" name="Straight Connector 3083">
                <a:extLst>
                  <a:ext uri="{FF2B5EF4-FFF2-40B4-BE49-F238E27FC236}">
                    <a16:creationId xmlns:a16="http://schemas.microsoft.com/office/drawing/2014/main" id="{674F8228-3BB9-4418-81B6-36478D2E3C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5" name="Straight Connector 3084">
                <a:extLst>
                  <a:ext uri="{FF2B5EF4-FFF2-40B4-BE49-F238E27FC236}">
                    <a16:creationId xmlns:a16="http://schemas.microsoft.com/office/drawing/2014/main" id="{C98F3879-57E1-4FD3-9664-ACC502D9FD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6" name="Straight Connector 3085">
                <a:extLst>
                  <a:ext uri="{FF2B5EF4-FFF2-40B4-BE49-F238E27FC236}">
                    <a16:creationId xmlns:a16="http://schemas.microsoft.com/office/drawing/2014/main" id="{42E24A83-1E83-4A8F-A3BB-4D9B2601C2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7" name="Straight Connector 3086">
                <a:extLst>
                  <a:ext uri="{FF2B5EF4-FFF2-40B4-BE49-F238E27FC236}">
                    <a16:creationId xmlns:a16="http://schemas.microsoft.com/office/drawing/2014/main" id="{3A76F6C4-6952-438D-9E6E-98BC6CE589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8" name="Straight Connector 3087">
                <a:extLst>
                  <a:ext uri="{FF2B5EF4-FFF2-40B4-BE49-F238E27FC236}">
                    <a16:creationId xmlns:a16="http://schemas.microsoft.com/office/drawing/2014/main" id="{A05BEC62-1C92-4593-962B-C54BD944E4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9" name="Straight Connector 3088">
                <a:extLst>
                  <a:ext uri="{FF2B5EF4-FFF2-40B4-BE49-F238E27FC236}">
                    <a16:creationId xmlns:a16="http://schemas.microsoft.com/office/drawing/2014/main" id="{C8615AD1-5421-416F-A4D4-6956C3B2AC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0" name="Straight Connector 3089">
                <a:extLst>
                  <a:ext uri="{FF2B5EF4-FFF2-40B4-BE49-F238E27FC236}">
                    <a16:creationId xmlns:a16="http://schemas.microsoft.com/office/drawing/2014/main" id="{FC466A0F-A8C2-43CF-8701-FE4C8F2BF8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1" name="Straight Connector 3090">
                <a:extLst>
                  <a:ext uri="{FF2B5EF4-FFF2-40B4-BE49-F238E27FC236}">
                    <a16:creationId xmlns:a16="http://schemas.microsoft.com/office/drawing/2014/main" id="{0A668953-3447-4870-8105-2CCE9B06A8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2" name="Straight Connector 3091">
                <a:extLst>
                  <a:ext uri="{FF2B5EF4-FFF2-40B4-BE49-F238E27FC236}">
                    <a16:creationId xmlns:a16="http://schemas.microsoft.com/office/drawing/2014/main" id="{8F4264AA-B924-4ADE-BB7A-2DE6AD2744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3" name="Straight Connector 3092">
                <a:extLst>
                  <a:ext uri="{FF2B5EF4-FFF2-40B4-BE49-F238E27FC236}">
                    <a16:creationId xmlns:a16="http://schemas.microsoft.com/office/drawing/2014/main" id="{C43ABEF4-4632-442E-B63C-7366546EE9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F8560FE6-736C-4255-B7E8-FF0D1ECE42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5" name="Straight Connector 3094">
                <a:extLst>
                  <a:ext uri="{FF2B5EF4-FFF2-40B4-BE49-F238E27FC236}">
                    <a16:creationId xmlns:a16="http://schemas.microsoft.com/office/drawing/2014/main" id="{960865E5-6FC1-453A-B022-58D5D20FD7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6" name="Straight Connector 3095">
                <a:extLst>
                  <a:ext uri="{FF2B5EF4-FFF2-40B4-BE49-F238E27FC236}">
                    <a16:creationId xmlns:a16="http://schemas.microsoft.com/office/drawing/2014/main" id="{F54DFF81-B50B-408D-AC3A-0D8358A48D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7" name="Straight Connector 3096">
                <a:extLst>
                  <a:ext uri="{FF2B5EF4-FFF2-40B4-BE49-F238E27FC236}">
                    <a16:creationId xmlns:a16="http://schemas.microsoft.com/office/drawing/2014/main" id="{F3AB2AE8-5E1B-427C-9752-710CF62677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77DCA7C7-6525-409C-BB4A-781E2EAD2D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9" name="Straight Connector 3098">
                <a:extLst>
                  <a:ext uri="{FF2B5EF4-FFF2-40B4-BE49-F238E27FC236}">
                    <a16:creationId xmlns:a16="http://schemas.microsoft.com/office/drawing/2014/main" id="{4C4B6460-EC37-455C-A7F0-1FFB954771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7835FD8D-189B-4DBF-9331-5B63456DBE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01" name="Straight Connector 3100">
                <a:extLst>
                  <a:ext uri="{FF2B5EF4-FFF2-40B4-BE49-F238E27FC236}">
                    <a16:creationId xmlns:a16="http://schemas.microsoft.com/office/drawing/2014/main" id="{7205E40C-D7A1-4A5A-B706-74E8B829D9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7489" name="Group 7488">
            <a:extLst>
              <a:ext uri="{FF2B5EF4-FFF2-40B4-BE49-F238E27FC236}">
                <a16:creationId xmlns:a16="http://schemas.microsoft.com/office/drawing/2014/main" id="{B2347F19-25D3-4479-BD08-0070E8D6C9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7490" name="Freeform 98">
              <a:extLst>
                <a:ext uri="{FF2B5EF4-FFF2-40B4-BE49-F238E27FC236}">
                  <a16:creationId xmlns:a16="http://schemas.microsoft.com/office/drawing/2014/main" id="{2FEDD424-ECF8-4BE4-B455-5660ACF31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91" name="Group 7490">
              <a:extLst>
                <a:ext uri="{FF2B5EF4-FFF2-40B4-BE49-F238E27FC236}">
                  <a16:creationId xmlns:a16="http://schemas.microsoft.com/office/drawing/2014/main" id="{53395919-480A-4AED-8762-FE010FCE05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7492" name="Straight Connector 7491">
                <a:extLst>
                  <a:ext uri="{FF2B5EF4-FFF2-40B4-BE49-F238E27FC236}">
                    <a16:creationId xmlns:a16="http://schemas.microsoft.com/office/drawing/2014/main" id="{D42A908A-0313-4789-BED7-5F0DC48CF0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93" name="Straight Connector 7492">
                <a:extLst>
                  <a:ext uri="{FF2B5EF4-FFF2-40B4-BE49-F238E27FC236}">
                    <a16:creationId xmlns:a16="http://schemas.microsoft.com/office/drawing/2014/main" id="{9329C319-928A-41DF-AAD8-192F683118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94" name="Straight Connector 7493">
                <a:extLst>
                  <a:ext uri="{FF2B5EF4-FFF2-40B4-BE49-F238E27FC236}">
                    <a16:creationId xmlns:a16="http://schemas.microsoft.com/office/drawing/2014/main" id="{31BC2E3B-06A6-4B53-88C6-60F9508B23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95" name="Straight Connector 7494">
                <a:extLst>
                  <a:ext uri="{FF2B5EF4-FFF2-40B4-BE49-F238E27FC236}">
                    <a16:creationId xmlns:a16="http://schemas.microsoft.com/office/drawing/2014/main" id="{92A5E27D-29D6-4F3C-9B42-C4CD79A4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96" name="Straight Connector 7495">
                <a:extLst>
                  <a:ext uri="{FF2B5EF4-FFF2-40B4-BE49-F238E27FC236}">
                    <a16:creationId xmlns:a16="http://schemas.microsoft.com/office/drawing/2014/main" id="{5E918645-ADBD-4FBE-9125-FC963DA300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97" name="Straight Connector 7496">
                <a:extLst>
                  <a:ext uri="{FF2B5EF4-FFF2-40B4-BE49-F238E27FC236}">
                    <a16:creationId xmlns:a16="http://schemas.microsoft.com/office/drawing/2014/main" id="{4189719D-E41B-4537-ACBB-2B15156B1B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98" name="Straight Connector 7497">
                <a:extLst>
                  <a:ext uri="{FF2B5EF4-FFF2-40B4-BE49-F238E27FC236}">
                    <a16:creationId xmlns:a16="http://schemas.microsoft.com/office/drawing/2014/main" id="{D8A39D42-7904-45EA-94A1-452BEDCC9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99" name="Straight Connector 7498">
                <a:extLst>
                  <a:ext uri="{FF2B5EF4-FFF2-40B4-BE49-F238E27FC236}">
                    <a16:creationId xmlns:a16="http://schemas.microsoft.com/office/drawing/2014/main" id="{5F86641C-01DF-4424-A4E0-8AC46C1CC3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00" name="Straight Connector 7499">
                <a:extLst>
                  <a:ext uri="{FF2B5EF4-FFF2-40B4-BE49-F238E27FC236}">
                    <a16:creationId xmlns:a16="http://schemas.microsoft.com/office/drawing/2014/main" id="{3E0DB12C-C1EB-431A-8F69-16AF768A82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01" name="Straight Connector 7500">
                <a:extLst>
                  <a:ext uri="{FF2B5EF4-FFF2-40B4-BE49-F238E27FC236}">
                    <a16:creationId xmlns:a16="http://schemas.microsoft.com/office/drawing/2014/main" id="{BAA9FDEC-D683-44B7-B850-3D8D70CD8F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02" name="Straight Connector 7501">
                <a:extLst>
                  <a:ext uri="{FF2B5EF4-FFF2-40B4-BE49-F238E27FC236}">
                    <a16:creationId xmlns:a16="http://schemas.microsoft.com/office/drawing/2014/main" id="{D2CDDD1D-A217-4662-8C60-CA94B58A69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03" name="Straight Connector 7502">
                <a:extLst>
                  <a:ext uri="{FF2B5EF4-FFF2-40B4-BE49-F238E27FC236}">
                    <a16:creationId xmlns:a16="http://schemas.microsoft.com/office/drawing/2014/main" id="{40982A69-39A2-4CB7-A7B7-537CCA5BBA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04" name="Straight Connector 7503">
                <a:extLst>
                  <a:ext uri="{FF2B5EF4-FFF2-40B4-BE49-F238E27FC236}">
                    <a16:creationId xmlns:a16="http://schemas.microsoft.com/office/drawing/2014/main" id="{86DA7B0D-D68A-42B3-8493-B3591625D2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05" name="Straight Connector 7504">
                <a:extLst>
                  <a:ext uri="{FF2B5EF4-FFF2-40B4-BE49-F238E27FC236}">
                    <a16:creationId xmlns:a16="http://schemas.microsoft.com/office/drawing/2014/main" id="{1E8396E6-0D76-4AB0-AB88-5642627A69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06" name="Straight Connector 7505">
                <a:extLst>
                  <a:ext uri="{FF2B5EF4-FFF2-40B4-BE49-F238E27FC236}">
                    <a16:creationId xmlns:a16="http://schemas.microsoft.com/office/drawing/2014/main" id="{28C59E9E-60C9-4777-8A93-1A9A4D952D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07" name="Straight Connector 7506">
                <a:extLst>
                  <a:ext uri="{FF2B5EF4-FFF2-40B4-BE49-F238E27FC236}">
                    <a16:creationId xmlns:a16="http://schemas.microsoft.com/office/drawing/2014/main" id="{A5165D84-A940-426B-9F2B-3CA05E3F80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08" name="Straight Connector 7507">
                <a:extLst>
                  <a:ext uri="{FF2B5EF4-FFF2-40B4-BE49-F238E27FC236}">
                    <a16:creationId xmlns:a16="http://schemas.microsoft.com/office/drawing/2014/main" id="{CDEAF07B-DC40-47D6-94F0-F4A246AEF6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09" name="Straight Connector 7508">
                <a:extLst>
                  <a:ext uri="{FF2B5EF4-FFF2-40B4-BE49-F238E27FC236}">
                    <a16:creationId xmlns:a16="http://schemas.microsoft.com/office/drawing/2014/main" id="{78816FCA-973E-41CF-B4C3-F56E475001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10" name="Straight Connector 7509">
                <a:extLst>
                  <a:ext uri="{FF2B5EF4-FFF2-40B4-BE49-F238E27FC236}">
                    <a16:creationId xmlns:a16="http://schemas.microsoft.com/office/drawing/2014/main" id="{188FC69A-2CB5-4793-834F-4FCD6C7AEE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11" name="Straight Connector 7510">
                <a:extLst>
                  <a:ext uri="{FF2B5EF4-FFF2-40B4-BE49-F238E27FC236}">
                    <a16:creationId xmlns:a16="http://schemas.microsoft.com/office/drawing/2014/main" id="{1DC8F704-75B4-416D-B151-B1BEC7F3D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12" name="Straight Connector 7511">
                <a:extLst>
                  <a:ext uri="{FF2B5EF4-FFF2-40B4-BE49-F238E27FC236}">
                    <a16:creationId xmlns:a16="http://schemas.microsoft.com/office/drawing/2014/main" id="{12447E86-5613-4D02-ACFA-18AEF6916E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13" name="Straight Connector 7512">
                <a:extLst>
                  <a:ext uri="{FF2B5EF4-FFF2-40B4-BE49-F238E27FC236}">
                    <a16:creationId xmlns:a16="http://schemas.microsoft.com/office/drawing/2014/main" id="{F924CF0F-E419-4E9B-A600-32E3137194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14" name="Straight Connector 7513">
                <a:extLst>
                  <a:ext uri="{FF2B5EF4-FFF2-40B4-BE49-F238E27FC236}">
                    <a16:creationId xmlns:a16="http://schemas.microsoft.com/office/drawing/2014/main" id="{11E6A985-1D5E-4E21-97CA-D86D42E800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15" name="Straight Connector 7514">
                <a:extLst>
                  <a:ext uri="{FF2B5EF4-FFF2-40B4-BE49-F238E27FC236}">
                    <a16:creationId xmlns:a16="http://schemas.microsoft.com/office/drawing/2014/main" id="{D10784A5-CCBE-4DF3-9CE7-2AE9C6C07C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16" name="Straight Connector 7515">
                <a:extLst>
                  <a:ext uri="{FF2B5EF4-FFF2-40B4-BE49-F238E27FC236}">
                    <a16:creationId xmlns:a16="http://schemas.microsoft.com/office/drawing/2014/main" id="{2EEF7A8A-F430-4687-9455-19709325A3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17" name="Straight Connector 7516">
                <a:extLst>
                  <a:ext uri="{FF2B5EF4-FFF2-40B4-BE49-F238E27FC236}">
                    <a16:creationId xmlns:a16="http://schemas.microsoft.com/office/drawing/2014/main" id="{B73690C5-E93C-4AB0-AC84-2669E31A9B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18" name="Straight Connector 7517">
                <a:extLst>
                  <a:ext uri="{FF2B5EF4-FFF2-40B4-BE49-F238E27FC236}">
                    <a16:creationId xmlns:a16="http://schemas.microsoft.com/office/drawing/2014/main" id="{02C8787F-E35E-48D8-8203-53F97CFBE3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19" name="Straight Connector 7518">
                <a:extLst>
                  <a:ext uri="{FF2B5EF4-FFF2-40B4-BE49-F238E27FC236}">
                    <a16:creationId xmlns:a16="http://schemas.microsoft.com/office/drawing/2014/main" id="{31F8989E-ECDD-4121-8AED-AEE38D9A13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20" name="Straight Connector 7519">
                <a:extLst>
                  <a:ext uri="{FF2B5EF4-FFF2-40B4-BE49-F238E27FC236}">
                    <a16:creationId xmlns:a16="http://schemas.microsoft.com/office/drawing/2014/main" id="{F13143EE-5D37-4047-ABA0-9E499618B0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21" name="Straight Connector 7520">
                <a:extLst>
                  <a:ext uri="{FF2B5EF4-FFF2-40B4-BE49-F238E27FC236}">
                    <a16:creationId xmlns:a16="http://schemas.microsoft.com/office/drawing/2014/main" id="{10E3E1E1-16F1-4294-A545-458F31A914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22" name="Straight Connector 7521">
                <a:extLst>
                  <a:ext uri="{FF2B5EF4-FFF2-40B4-BE49-F238E27FC236}">
                    <a16:creationId xmlns:a16="http://schemas.microsoft.com/office/drawing/2014/main" id="{648A3E59-EEB5-4F9D-8CE9-762433A2C04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23" name="Straight Connector 7522">
                <a:extLst>
                  <a:ext uri="{FF2B5EF4-FFF2-40B4-BE49-F238E27FC236}">
                    <a16:creationId xmlns:a16="http://schemas.microsoft.com/office/drawing/2014/main" id="{ECF2D288-19B2-409E-832F-5F6E1FFFBB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24" name="Straight Connector 7523">
                <a:extLst>
                  <a:ext uri="{FF2B5EF4-FFF2-40B4-BE49-F238E27FC236}">
                    <a16:creationId xmlns:a16="http://schemas.microsoft.com/office/drawing/2014/main" id="{3EBDFADF-FB69-498E-BD93-730DD27A37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25" name="Straight Connector 7524">
                <a:extLst>
                  <a:ext uri="{FF2B5EF4-FFF2-40B4-BE49-F238E27FC236}">
                    <a16:creationId xmlns:a16="http://schemas.microsoft.com/office/drawing/2014/main" id="{5B19D7E0-00BA-4B15-8FD1-7A93BCD8E3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26" name="Straight Connector 7525">
                <a:extLst>
                  <a:ext uri="{FF2B5EF4-FFF2-40B4-BE49-F238E27FC236}">
                    <a16:creationId xmlns:a16="http://schemas.microsoft.com/office/drawing/2014/main" id="{AF650A0E-4EE1-4E70-8473-20B55E3FCD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27" name="Straight Connector 7526">
                <a:extLst>
                  <a:ext uri="{FF2B5EF4-FFF2-40B4-BE49-F238E27FC236}">
                    <a16:creationId xmlns:a16="http://schemas.microsoft.com/office/drawing/2014/main" id="{D5BA3A2A-30DF-48F1-A2FD-4723ACFBA8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28" name="Straight Connector 7527">
                <a:extLst>
                  <a:ext uri="{FF2B5EF4-FFF2-40B4-BE49-F238E27FC236}">
                    <a16:creationId xmlns:a16="http://schemas.microsoft.com/office/drawing/2014/main" id="{24A03DE9-4B81-4253-9EE4-B92209815E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29" name="Straight Connector 7528">
                <a:extLst>
                  <a:ext uri="{FF2B5EF4-FFF2-40B4-BE49-F238E27FC236}">
                    <a16:creationId xmlns:a16="http://schemas.microsoft.com/office/drawing/2014/main" id="{6899AFCE-C434-4469-97AC-ABE720A357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30" name="Straight Connector 7529">
                <a:extLst>
                  <a:ext uri="{FF2B5EF4-FFF2-40B4-BE49-F238E27FC236}">
                    <a16:creationId xmlns:a16="http://schemas.microsoft.com/office/drawing/2014/main" id="{07E0DFAB-9CBF-4060-9DE1-D9AB2AFD42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31" name="Straight Connector 7530">
                <a:extLst>
                  <a:ext uri="{FF2B5EF4-FFF2-40B4-BE49-F238E27FC236}">
                    <a16:creationId xmlns:a16="http://schemas.microsoft.com/office/drawing/2014/main" id="{48078366-B29C-4371-874D-BECCB1EDE9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32" name="Straight Connector 7531">
                <a:extLst>
                  <a:ext uri="{FF2B5EF4-FFF2-40B4-BE49-F238E27FC236}">
                    <a16:creationId xmlns:a16="http://schemas.microsoft.com/office/drawing/2014/main" id="{DE008D64-8769-4A13-A8B0-89213457C7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33" name="Straight Connector 7532">
                <a:extLst>
                  <a:ext uri="{FF2B5EF4-FFF2-40B4-BE49-F238E27FC236}">
                    <a16:creationId xmlns:a16="http://schemas.microsoft.com/office/drawing/2014/main" id="{2846D4F9-EC40-489A-9EF6-0F0CDD8671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34" name="Straight Connector 7533">
                <a:extLst>
                  <a:ext uri="{FF2B5EF4-FFF2-40B4-BE49-F238E27FC236}">
                    <a16:creationId xmlns:a16="http://schemas.microsoft.com/office/drawing/2014/main" id="{84115676-20E5-452E-9398-C0FCB32FEA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35" name="Straight Connector 7534">
                <a:extLst>
                  <a:ext uri="{FF2B5EF4-FFF2-40B4-BE49-F238E27FC236}">
                    <a16:creationId xmlns:a16="http://schemas.microsoft.com/office/drawing/2014/main" id="{8A621957-37E8-451F-BB84-5D6B03CF3A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36" name="Straight Connector 7535">
                <a:extLst>
                  <a:ext uri="{FF2B5EF4-FFF2-40B4-BE49-F238E27FC236}">
                    <a16:creationId xmlns:a16="http://schemas.microsoft.com/office/drawing/2014/main" id="{DACCCD2F-2274-4BBF-9B5E-26E62490F5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37" name="Straight Connector 7536">
                <a:extLst>
                  <a:ext uri="{FF2B5EF4-FFF2-40B4-BE49-F238E27FC236}">
                    <a16:creationId xmlns:a16="http://schemas.microsoft.com/office/drawing/2014/main" id="{4E87762F-D0DE-4363-93FD-E9631AFBBD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38" name="Straight Connector 7537">
                <a:extLst>
                  <a:ext uri="{FF2B5EF4-FFF2-40B4-BE49-F238E27FC236}">
                    <a16:creationId xmlns:a16="http://schemas.microsoft.com/office/drawing/2014/main" id="{99F47FEF-F06A-4C16-AA27-B960D19520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39" name="Straight Connector 7538">
                <a:extLst>
                  <a:ext uri="{FF2B5EF4-FFF2-40B4-BE49-F238E27FC236}">
                    <a16:creationId xmlns:a16="http://schemas.microsoft.com/office/drawing/2014/main" id="{3FDF56CA-1BB6-415F-8D3E-30F26B40C5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40" name="Straight Connector 7539">
                <a:extLst>
                  <a:ext uri="{FF2B5EF4-FFF2-40B4-BE49-F238E27FC236}">
                    <a16:creationId xmlns:a16="http://schemas.microsoft.com/office/drawing/2014/main" id="{7E6630A1-3217-4E63-9788-5A3260A582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41" name="Straight Connector 7540">
                <a:extLst>
                  <a:ext uri="{FF2B5EF4-FFF2-40B4-BE49-F238E27FC236}">
                    <a16:creationId xmlns:a16="http://schemas.microsoft.com/office/drawing/2014/main" id="{770D5610-7B36-415F-8AA3-0D7759FDDF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42" name="Straight Connector 7541">
                <a:extLst>
                  <a:ext uri="{FF2B5EF4-FFF2-40B4-BE49-F238E27FC236}">
                    <a16:creationId xmlns:a16="http://schemas.microsoft.com/office/drawing/2014/main" id="{C4F85022-0CE1-430D-8B1A-0F676F4AF0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43" name="Straight Connector 7542">
                <a:extLst>
                  <a:ext uri="{FF2B5EF4-FFF2-40B4-BE49-F238E27FC236}">
                    <a16:creationId xmlns:a16="http://schemas.microsoft.com/office/drawing/2014/main" id="{31354BC8-A827-4AA1-96EE-6360E8C960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44" name="Straight Connector 7543">
                <a:extLst>
                  <a:ext uri="{FF2B5EF4-FFF2-40B4-BE49-F238E27FC236}">
                    <a16:creationId xmlns:a16="http://schemas.microsoft.com/office/drawing/2014/main" id="{CDAC0527-948D-4011-BCD9-270E429784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45" name="Straight Connector 7544">
                <a:extLst>
                  <a:ext uri="{FF2B5EF4-FFF2-40B4-BE49-F238E27FC236}">
                    <a16:creationId xmlns:a16="http://schemas.microsoft.com/office/drawing/2014/main" id="{1300D97D-2A0F-4304-89BE-766397C61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46" name="Straight Connector 7545">
                <a:extLst>
                  <a:ext uri="{FF2B5EF4-FFF2-40B4-BE49-F238E27FC236}">
                    <a16:creationId xmlns:a16="http://schemas.microsoft.com/office/drawing/2014/main" id="{42C89D97-5330-4086-A830-182F7582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47" name="Straight Connector 7546">
                <a:extLst>
                  <a:ext uri="{FF2B5EF4-FFF2-40B4-BE49-F238E27FC236}">
                    <a16:creationId xmlns:a16="http://schemas.microsoft.com/office/drawing/2014/main" id="{EDBD7367-EA95-40EB-90AC-465845C74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48" name="Straight Connector 7547">
                <a:extLst>
                  <a:ext uri="{FF2B5EF4-FFF2-40B4-BE49-F238E27FC236}">
                    <a16:creationId xmlns:a16="http://schemas.microsoft.com/office/drawing/2014/main" id="{443E242C-FE1A-4A13-9D43-829B8B8272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49" name="Straight Connector 7548">
                <a:extLst>
                  <a:ext uri="{FF2B5EF4-FFF2-40B4-BE49-F238E27FC236}">
                    <a16:creationId xmlns:a16="http://schemas.microsoft.com/office/drawing/2014/main" id="{67AC161D-718C-43E4-8F7D-7C294600C2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50" name="Straight Connector 7549">
                <a:extLst>
                  <a:ext uri="{FF2B5EF4-FFF2-40B4-BE49-F238E27FC236}">
                    <a16:creationId xmlns:a16="http://schemas.microsoft.com/office/drawing/2014/main" id="{F86EC5E7-FE84-45D4-BFD1-55EE510260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51" name="Straight Connector 7550">
                <a:extLst>
                  <a:ext uri="{FF2B5EF4-FFF2-40B4-BE49-F238E27FC236}">
                    <a16:creationId xmlns:a16="http://schemas.microsoft.com/office/drawing/2014/main" id="{A9A41384-ABD9-4502-8CFB-550D9C9935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52" name="Straight Connector 7551">
                <a:extLst>
                  <a:ext uri="{FF2B5EF4-FFF2-40B4-BE49-F238E27FC236}">
                    <a16:creationId xmlns:a16="http://schemas.microsoft.com/office/drawing/2014/main" id="{37B0BC74-BD29-4ACA-A07C-8C6038BBB5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53" name="Straight Connector 7552">
                <a:extLst>
                  <a:ext uri="{FF2B5EF4-FFF2-40B4-BE49-F238E27FC236}">
                    <a16:creationId xmlns:a16="http://schemas.microsoft.com/office/drawing/2014/main" id="{2E0421E2-5A11-418B-A32C-5886185281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54" name="Straight Connector 7553">
                <a:extLst>
                  <a:ext uri="{FF2B5EF4-FFF2-40B4-BE49-F238E27FC236}">
                    <a16:creationId xmlns:a16="http://schemas.microsoft.com/office/drawing/2014/main" id="{16B33503-18E3-4A3B-933F-30D0EE5C1D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55" name="Straight Connector 7554">
                <a:extLst>
                  <a:ext uri="{FF2B5EF4-FFF2-40B4-BE49-F238E27FC236}">
                    <a16:creationId xmlns:a16="http://schemas.microsoft.com/office/drawing/2014/main" id="{1B61DA4A-82CE-4AC1-9909-7C4700516D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56" name="Straight Connector 7555">
                <a:extLst>
                  <a:ext uri="{FF2B5EF4-FFF2-40B4-BE49-F238E27FC236}">
                    <a16:creationId xmlns:a16="http://schemas.microsoft.com/office/drawing/2014/main" id="{F919C909-7E7B-4578-8E2C-DD61B8D44E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57" name="Straight Connector 7556">
                <a:extLst>
                  <a:ext uri="{FF2B5EF4-FFF2-40B4-BE49-F238E27FC236}">
                    <a16:creationId xmlns:a16="http://schemas.microsoft.com/office/drawing/2014/main" id="{C86C93AE-A899-4040-AD7E-D8B434CAD8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58" name="Straight Connector 7557">
                <a:extLst>
                  <a:ext uri="{FF2B5EF4-FFF2-40B4-BE49-F238E27FC236}">
                    <a16:creationId xmlns:a16="http://schemas.microsoft.com/office/drawing/2014/main" id="{490C13BE-1E9D-4E17-ACF7-96D3EFB833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59" name="Straight Connector 7558">
                <a:extLst>
                  <a:ext uri="{FF2B5EF4-FFF2-40B4-BE49-F238E27FC236}">
                    <a16:creationId xmlns:a16="http://schemas.microsoft.com/office/drawing/2014/main" id="{1B37F1B8-B2B1-409C-B02E-1A55C22214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60" name="Straight Connector 7559">
                <a:extLst>
                  <a:ext uri="{FF2B5EF4-FFF2-40B4-BE49-F238E27FC236}">
                    <a16:creationId xmlns:a16="http://schemas.microsoft.com/office/drawing/2014/main" id="{58DB9BF9-338F-4628-BBFE-15C697F200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61" name="Straight Connector 7560">
                <a:extLst>
                  <a:ext uri="{FF2B5EF4-FFF2-40B4-BE49-F238E27FC236}">
                    <a16:creationId xmlns:a16="http://schemas.microsoft.com/office/drawing/2014/main" id="{47D45C16-7517-49A1-BBEC-89F21AA605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62" name="Straight Connector 7561">
                <a:extLst>
                  <a:ext uri="{FF2B5EF4-FFF2-40B4-BE49-F238E27FC236}">
                    <a16:creationId xmlns:a16="http://schemas.microsoft.com/office/drawing/2014/main" id="{4E30B89E-B14C-4845-A5A1-9CCA44E6F1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63" name="Straight Connector 7562">
                <a:extLst>
                  <a:ext uri="{FF2B5EF4-FFF2-40B4-BE49-F238E27FC236}">
                    <a16:creationId xmlns:a16="http://schemas.microsoft.com/office/drawing/2014/main" id="{B1F41D7C-DCA7-4481-A76A-48B66E72A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64" name="Straight Connector 7563">
                <a:extLst>
                  <a:ext uri="{FF2B5EF4-FFF2-40B4-BE49-F238E27FC236}">
                    <a16:creationId xmlns:a16="http://schemas.microsoft.com/office/drawing/2014/main" id="{136EFEF5-B92F-4400-AFC7-BFFD45243C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65" name="Straight Connector 7564">
                <a:extLst>
                  <a:ext uri="{FF2B5EF4-FFF2-40B4-BE49-F238E27FC236}">
                    <a16:creationId xmlns:a16="http://schemas.microsoft.com/office/drawing/2014/main" id="{39650283-94D1-4738-9FCE-D31753ACAD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66" name="Straight Connector 7565">
                <a:extLst>
                  <a:ext uri="{FF2B5EF4-FFF2-40B4-BE49-F238E27FC236}">
                    <a16:creationId xmlns:a16="http://schemas.microsoft.com/office/drawing/2014/main" id="{EB9232A0-B62C-4957-BCB3-870183FB92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67" name="Straight Connector 7566">
                <a:extLst>
                  <a:ext uri="{FF2B5EF4-FFF2-40B4-BE49-F238E27FC236}">
                    <a16:creationId xmlns:a16="http://schemas.microsoft.com/office/drawing/2014/main" id="{185459AE-C704-4293-B5C4-69D2A60A38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68" name="Straight Connector 7567">
                <a:extLst>
                  <a:ext uri="{FF2B5EF4-FFF2-40B4-BE49-F238E27FC236}">
                    <a16:creationId xmlns:a16="http://schemas.microsoft.com/office/drawing/2014/main" id="{0B73290C-EEC7-44A0-A8AD-EB70F8BD3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69" name="Straight Connector 7568">
                <a:extLst>
                  <a:ext uri="{FF2B5EF4-FFF2-40B4-BE49-F238E27FC236}">
                    <a16:creationId xmlns:a16="http://schemas.microsoft.com/office/drawing/2014/main" id="{AB61CA57-2FEB-4363-A188-ED7D346B82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7571" name="Group 7570">
            <a:extLst>
              <a:ext uri="{FF2B5EF4-FFF2-40B4-BE49-F238E27FC236}">
                <a16:creationId xmlns:a16="http://schemas.microsoft.com/office/drawing/2014/main" id="{7F6F524E-C752-4B7C-A9F0-3F00DFDB24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804892">
            <a:off x="5612564" y="3157613"/>
            <a:ext cx="2928062" cy="2544637"/>
            <a:chOff x="5281603" y="104899"/>
            <a:chExt cx="6910397" cy="6005491"/>
          </a:xfrm>
        </p:grpSpPr>
        <p:sp>
          <p:nvSpPr>
            <p:cNvPr id="7572" name="Freeform 183">
              <a:extLst>
                <a:ext uri="{FF2B5EF4-FFF2-40B4-BE49-F238E27FC236}">
                  <a16:creationId xmlns:a16="http://schemas.microsoft.com/office/drawing/2014/main" id="{F6D4360C-5226-4CC2-A109-812DF510B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73" name="Group 7572">
              <a:extLst>
                <a:ext uri="{FF2B5EF4-FFF2-40B4-BE49-F238E27FC236}">
                  <a16:creationId xmlns:a16="http://schemas.microsoft.com/office/drawing/2014/main" id="{71143042-758C-43AF-A97C-B7D63B02718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7574" name="Straight Connector 7573">
                <a:extLst>
                  <a:ext uri="{FF2B5EF4-FFF2-40B4-BE49-F238E27FC236}">
                    <a16:creationId xmlns:a16="http://schemas.microsoft.com/office/drawing/2014/main" id="{EF45F6D5-0990-402B-86E4-3FFA33329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75" name="Straight Connector 7574">
                <a:extLst>
                  <a:ext uri="{FF2B5EF4-FFF2-40B4-BE49-F238E27FC236}">
                    <a16:creationId xmlns:a16="http://schemas.microsoft.com/office/drawing/2014/main" id="{CA63F896-F673-4808-9847-3290BC52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76" name="Straight Connector 7575">
                <a:extLst>
                  <a:ext uri="{FF2B5EF4-FFF2-40B4-BE49-F238E27FC236}">
                    <a16:creationId xmlns:a16="http://schemas.microsoft.com/office/drawing/2014/main" id="{727B7CC0-2D7E-4864-83B9-BA7FC28EAD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77" name="Straight Connector 7576">
                <a:extLst>
                  <a:ext uri="{FF2B5EF4-FFF2-40B4-BE49-F238E27FC236}">
                    <a16:creationId xmlns:a16="http://schemas.microsoft.com/office/drawing/2014/main" id="{9C052304-DB27-476B-AFA8-BD7682F268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78" name="Straight Connector 7577">
                <a:extLst>
                  <a:ext uri="{FF2B5EF4-FFF2-40B4-BE49-F238E27FC236}">
                    <a16:creationId xmlns:a16="http://schemas.microsoft.com/office/drawing/2014/main" id="{A92951F8-B9F3-4590-AFDE-59A8EACE8C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79" name="Straight Connector 7578">
                <a:extLst>
                  <a:ext uri="{FF2B5EF4-FFF2-40B4-BE49-F238E27FC236}">
                    <a16:creationId xmlns:a16="http://schemas.microsoft.com/office/drawing/2014/main" id="{1AB35A88-629B-4CF8-8E88-27B47B6E71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80" name="Straight Connector 7579">
                <a:extLst>
                  <a:ext uri="{FF2B5EF4-FFF2-40B4-BE49-F238E27FC236}">
                    <a16:creationId xmlns:a16="http://schemas.microsoft.com/office/drawing/2014/main" id="{FFECC77E-4526-4599-A8F7-D39D6BC1A9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81" name="Straight Connector 7580">
                <a:extLst>
                  <a:ext uri="{FF2B5EF4-FFF2-40B4-BE49-F238E27FC236}">
                    <a16:creationId xmlns:a16="http://schemas.microsoft.com/office/drawing/2014/main" id="{AE4412F1-F32B-49C5-8970-F94CFEEF0A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82" name="Straight Connector 7581">
                <a:extLst>
                  <a:ext uri="{FF2B5EF4-FFF2-40B4-BE49-F238E27FC236}">
                    <a16:creationId xmlns:a16="http://schemas.microsoft.com/office/drawing/2014/main" id="{5098ABEA-D561-45BC-8A01-FFA7460E34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83" name="Straight Connector 7582">
                <a:extLst>
                  <a:ext uri="{FF2B5EF4-FFF2-40B4-BE49-F238E27FC236}">
                    <a16:creationId xmlns:a16="http://schemas.microsoft.com/office/drawing/2014/main" id="{FA9CD9D9-DEDB-486C-ADA4-B2B712EAA1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84" name="Straight Connector 7583">
                <a:extLst>
                  <a:ext uri="{FF2B5EF4-FFF2-40B4-BE49-F238E27FC236}">
                    <a16:creationId xmlns:a16="http://schemas.microsoft.com/office/drawing/2014/main" id="{72FB09B0-0D8F-40F4-B2DE-A229EC8B18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85" name="Straight Connector 7584">
                <a:extLst>
                  <a:ext uri="{FF2B5EF4-FFF2-40B4-BE49-F238E27FC236}">
                    <a16:creationId xmlns:a16="http://schemas.microsoft.com/office/drawing/2014/main" id="{7E5227CC-F30E-44CE-B06A-8CDF97E6ED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86" name="Straight Connector 7585">
                <a:extLst>
                  <a:ext uri="{FF2B5EF4-FFF2-40B4-BE49-F238E27FC236}">
                    <a16:creationId xmlns:a16="http://schemas.microsoft.com/office/drawing/2014/main" id="{0A7115AF-CB25-46A8-B470-FFB668CBB5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87" name="Straight Connector 7586">
                <a:extLst>
                  <a:ext uri="{FF2B5EF4-FFF2-40B4-BE49-F238E27FC236}">
                    <a16:creationId xmlns:a16="http://schemas.microsoft.com/office/drawing/2014/main" id="{CDC4E23D-21D0-4FAF-A904-65688F78A1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88" name="Straight Connector 7587">
                <a:extLst>
                  <a:ext uri="{FF2B5EF4-FFF2-40B4-BE49-F238E27FC236}">
                    <a16:creationId xmlns:a16="http://schemas.microsoft.com/office/drawing/2014/main" id="{BCEE73AD-62FE-49E3-996D-238B6EAD07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89" name="Straight Connector 7588">
                <a:extLst>
                  <a:ext uri="{FF2B5EF4-FFF2-40B4-BE49-F238E27FC236}">
                    <a16:creationId xmlns:a16="http://schemas.microsoft.com/office/drawing/2014/main" id="{F44830C9-92A0-4D81-8480-68226E8337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90" name="Straight Connector 7589">
                <a:extLst>
                  <a:ext uri="{FF2B5EF4-FFF2-40B4-BE49-F238E27FC236}">
                    <a16:creationId xmlns:a16="http://schemas.microsoft.com/office/drawing/2014/main" id="{C122A750-9CA2-4958-AD1B-91D5D739FF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91" name="Straight Connector 7590">
                <a:extLst>
                  <a:ext uri="{FF2B5EF4-FFF2-40B4-BE49-F238E27FC236}">
                    <a16:creationId xmlns:a16="http://schemas.microsoft.com/office/drawing/2014/main" id="{B1F19686-D816-4075-9BC2-E4792413F2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92" name="Straight Connector 7591">
                <a:extLst>
                  <a:ext uri="{FF2B5EF4-FFF2-40B4-BE49-F238E27FC236}">
                    <a16:creationId xmlns:a16="http://schemas.microsoft.com/office/drawing/2014/main" id="{85B0CED0-2C33-4F23-86D6-D855082B97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93" name="Straight Connector 7592">
                <a:extLst>
                  <a:ext uri="{FF2B5EF4-FFF2-40B4-BE49-F238E27FC236}">
                    <a16:creationId xmlns:a16="http://schemas.microsoft.com/office/drawing/2014/main" id="{54AD91B0-026C-43CB-A26E-0F4FE5795E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94" name="Straight Connector 7593">
                <a:extLst>
                  <a:ext uri="{FF2B5EF4-FFF2-40B4-BE49-F238E27FC236}">
                    <a16:creationId xmlns:a16="http://schemas.microsoft.com/office/drawing/2014/main" id="{8A5A8161-CE5A-426A-8E7D-88FE124F04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95" name="Straight Connector 7594">
                <a:extLst>
                  <a:ext uri="{FF2B5EF4-FFF2-40B4-BE49-F238E27FC236}">
                    <a16:creationId xmlns:a16="http://schemas.microsoft.com/office/drawing/2014/main" id="{3E1195E8-E9D6-4449-A1FC-C53993F128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96" name="Straight Connector 7595">
                <a:extLst>
                  <a:ext uri="{FF2B5EF4-FFF2-40B4-BE49-F238E27FC236}">
                    <a16:creationId xmlns:a16="http://schemas.microsoft.com/office/drawing/2014/main" id="{25C823AC-E3CF-4F0E-8C20-99CEBD7044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97" name="Straight Connector 7596">
                <a:extLst>
                  <a:ext uri="{FF2B5EF4-FFF2-40B4-BE49-F238E27FC236}">
                    <a16:creationId xmlns:a16="http://schemas.microsoft.com/office/drawing/2014/main" id="{C4184468-B8BA-4EDD-9D1A-B7F67248CF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98" name="Straight Connector 7597">
                <a:extLst>
                  <a:ext uri="{FF2B5EF4-FFF2-40B4-BE49-F238E27FC236}">
                    <a16:creationId xmlns:a16="http://schemas.microsoft.com/office/drawing/2014/main" id="{DB74EE2C-38D7-4587-B35B-CD2FAB7512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99" name="Straight Connector 7598">
                <a:extLst>
                  <a:ext uri="{FF2B5EF4-FFF2-40B4-BE49-F238E27FC236}">
                    <a16:creationId xmlns:a16="http://schemas.microsoft.com/office/drawing/2014/main" id="{75D1F630-BE7A-4D3B-819B-FAFB4FAE02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00" name="Straight Connector 7599">
                <a:extLst>
                  <a:ext uri="{FF2B5EF4-FFF2-40B4-BE49-F238E27FC236}">
                    <a16:creationId xmlns:a16="http://schemas.microsoft.com/office/drawing/2014/main" id="{F7AF57EB-EF82-42AC-BD04-C10F298FAA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01" name="Straight Connector 7600">
                <a:extLst>
                  <a:ext uri="{FF2B5EF4-FFF2-40B4-BE49-F238E27FC236}">
                    <a16:creationId xmlns:a16="http://schemas.microsoft.com/office/drawing/2014/main" id="{8EDD9EB0-BB53-481D-B22A-4236C4FD1F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02" name="Straight Connector 7601">
                <a:extLst>
                  <a:ext uri="{FF2B5EF4-FFF2-40B4-BE49-F238E27FC236}">
                    <a16:creationId xmlns:a16="http://schemas.microsoft.com/office/drawing/2014/main" id="{99690E1A-C081-4CF2-B888-74279CC425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03" name="Straight Connector 7602">
                <a:extLst>
                  <a:ext uri="{FF2B5EF4-FFF2-40B4-BE49-F238E27FC236}">
                    <a16:creationId xmlns:a16="http://schemas.microsoft.com/office/drawing/2014/main" id="{E9AC17F0-0388-469A-ACAA-553993A8E3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04" name="Straight Connector 7603">
                <a:extLst>
                  <a:ext uri="{FF2B5EF4-FFF2-40B4-BE49-F238E27FC236}">
                    <a16:creationId xmlns:a16="http://schemas.microsoft.com/office/drawing/2014/main" id="{ACB86715-ABC0-4431-8CCB-5379346A8E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05" name="Straight Connector 7604">
                <a:extLst>
                  <a:ext uri="{FF2B5EF4-FFF2-40B4-BE49-F238E27FC236}">
                    <a16:creationId xmlns:a16="http://schemas.microsoft.com/office/drawing/2014/main" id="{5F8DB845-071D-4D84-B5C8-C0067F7296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06" name="Straight Connector 7605">
                <a:extLst>
                  <a:ext uri="{FF2B5EF4-FFF2-40B4-BE49-F238E27FC236}">
                    <a16:creationId xmlns:a16="http://schemas.microsoft.com/office/drawing/2014/main" id="{C9580A67-EF5C-4713-A07A-34EA96CABB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07" name="Straight Connector 7606">
                <a:extLst>
                  <a:ext uri="{FF2B5EF4-FFF2-40B4-BE49-F238E27FC236}">
                    <a16:creationId xmlns:a16="http://schemas.microsoft.com/office/drawing/2014/main" id="{63DBBEE5-A19D-4D61-8ADB-B9CE891AD0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08" name="Straight Connector 7607">
                <a:extLst>
                  <a:ext uri="{FF2B5EF4-FFF2-40B4-BE49-F238E27FC236}">
                    <a16:creationId xmlns:a16="http://schemas.microsoft.com/office/drawing/2014/main" id="{9FDD44CF-315C-42FB-92C4-93920F28E7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09" name="Straight Connector 7608">
                <a:extLst>
                  <a:ext uri="{FF2B5EF4-FFF2-40B4-BE49-F238E27FC236}">
                    <a16:creationId xmlns:a16="http://schemas.microsoft.com/office/drawing/2014/main" id="{C3C9E918-79D3-4512-93DE-1121C5E7B9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10" name="Straight Connector 7609">
                <a:extLst>
                  <a:ext uri="{FF2B5EF4-FFF2-40B4-BE49-F238E27FC236}">
                    <a16:creationId xmlns:a16="http://schemas.microsoft.com/office/drawing/2014/main" id="{6E15671A-99FE-42DE-830A-BC8B7BE715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11" name="Straight Connector 7610">
                <a:extLst>
                  <a:ext uri="{FF2B5EF4-FFF2-40B4-BE49-F238E27FC236}">
                    <a16:creationId xmlns:a16="http://schemas.microsoft.com/office/drawing/2014/main" id="{0D2234C8-E6B2-45CE-A80E-BBAAEF18EB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12" name="Straight Connector 7611">
                <a:extLst>
                  <a:ext uri="{FF2B5EF4-FFF2-40B4-BE49-F238E27FC236}">
                    <a16:creationId xmlns:a16="http://schemas.microsoft.com/office/drawing/2014/main" id="{3BDB90FE-4EC8-43DA-931A-718213EBA4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13" name="Straight Connector 7612">
                <a:extLst>
                  <a:ext uri="{FF2B5EF4-FFF2-40B4-BE49-F238E27FC236}">
                    <a16:creationId xmlns:a16="http://schemas.microsoft.com/office/drawing/2014/main" id="{07E986C7-23D3-4677-9FEA-3308535C3B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14" name="Straight Connector 7613">
                <a:extLst>
                  <a:ext uri="{FF2B5EF4-FFF2-40B4-BE49-F238E27FC236}">
                    <a16:creationId xmlns:a16="http://schemas.microsoft.com/office/drawing/2014/main" id="{B53DB176-4CF0-49F5-8731-03DCE8656D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15" name="Straight Connector 7614">
                <a:extLst>
                  <a:ext uri="{FF2B5EF4-FFF2-40B4-BE49-F238E27FC236}">
                    <a16:creationId xmlns:a16="http://schemas.microsoft.com/office/drawing/2014/main" id="{206AA562-0996-4E32-AE2D-7CDC038D76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16" name="Straight Connector 7615">
                <a:extLst>
                  <a:ext uri="{FF2B5EF4-FFF2-40B4-BE49-F238E27FC236}">
                    <a16:creationId xmlns:a16="http://schemas.microsoft.com/office/drawing/2014/main" id="{779EB801-B846-4FA2-ABF8-27EA46A9DB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17" name="Straight Connector 7616">
                <a:extLst>
                  <a:ext uri="{FF2B5EF4-FFF2-40B4-BE49-F238E27FC236}">
                    <a16:creationId xmlns:a16="http://schemas.microsoft.com/office/drawing/2014/main" id="{AAF39C99-3F13-477F-B2EE-E326399BE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18" name="Straight Connector 7617">
                <a:extLst>
                  <a:ext uri="{FF2B5EF4-FFF2-40B4-BE49-F238E27FC236}">
                    <a16:creationId xmlns:a16="http://schemas.microsoft.com/office/drawing/2014/main" id="{BD47E02F-C783-4A07-9B56-04B17EE6AC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19" name="Straight Connector 7618">
                <a:extLst>
                  <a:ext uri="{FF2B5EF4-FFF2-40B4-BE49-F238E27FC236}">
                    <a16:creationId xmlns:a16="http://schemas.microsoft.com/office/drawing/2014/main" id="{7DDD33B4-5EB7-44BE-B64C-67F21C81C3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20" name="Straight Connector 7619">
                <a:extLst>
                  <a:ext uri="{FF2B5EF4-FFF2-40B4-BE49-F238E27FC236}">
                    <a16:creationId xmlns:a16="http://schemas.microsoft.com/office/drawing/2014/main" id="{41014B22-F4AF-4687-90A5-BEF3130855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21" name="Straight Connector 7620">
                <a:extLst>
                  <a:ext uri="{FF2B5EF4-FFF2-40B4-BE49-F238E27FC236}">
                    <a16:creationId xmlns:a16="http://schemas.microsoft.com/office/drawing/2014/main" id="{AF9C0885-CCC4-4136-ADCF-59A1E72112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22" name="Straight Connector 7621">
                <a:extLst>
                  <a:ext uri="{FF2B5EF4-FFF2-40B4-BE49-F238E27FC236}">
                    <a16:creationId xmlns:a16="http://schemas.microsoft.com/office/drawing/2014/main" id="{E0CED535-4BDA-46E5-BE57-BFC3FAEBF9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23" name="Straight Connector 7622">
                <a:extLst>
                  <a:ext uri="{FF2B5EF4-FFF2-40B4-BE49-F238E27FC236}">
                    <a16:creationId xmlns:a16="http://schemas.microsoft.com/office/drawing/2014/main" id="{D4144031-5FC2-45C8-A55A-3ECF44AFB2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24" name="Straight Connector 7623">
                <a:extLst>
                  <a:ext uri="{FF2B5EF4-FFF2-40B4-BE49-F238E27FC236}">
                    <a16:creationId xmlns:a16="http://schemas.microsoft.com/office/drawing/2014/main" id="{24862D56-259E-408C-AD1F-CDEC7368AA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25" name="Straight Connector 7624">
                <a:extLst>
                  <a:ext uri="{FF2B5EF4-FFF2-40B4-BE49-F238E27FC236}">
                    <a16:creationId xmlns:a16="http://schemas.microsoft.com/office/drawing/2014/main" id="{026B85E4-6653-4FFC-AFA8-A8D0C54F8A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26" name="Straight Connector 7625">
                <a:extLst>
                  <a:ext uri="{FF2B5EF4-FFF2-40B4-BE49-F238E27FC236}">
                    <a16:creationId xmlns:a16="http://schemas.microsoft.com/office/drawing/2014/main" id="{741AF38F-97CD-44BE-A079-914577FF29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27" name="Straight Connector 7626">
                <a:extLst>
                  <a:ext uri="{FF2B5EF4-FFF2-40B4-BE49-F238E27FC236}">
                    <a16:creationId xmlns:a16="http://schemas.microsoft.com/office/drawing/2014/main" id="{0E5CD4DD-5DF6-4681-B1DF-5B0F20299C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28" name="Straight Connector 7627">
                <a:extLst>
                  <a:ext uri="{FF2B5EF4-FFF2-40B4-BE49-F238E27FC236}">
                    <a16:creationId xmlns:a16="http://schemas.microsoft.com/office/drawing/2014/main" id="{15069975-2552-4DC3-A2FC-1AEA2158AB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29" name="Straight Connector 7628">
                <a:extLst>
                  <a:ext uri="{FF2B5EF4-FFF2-40B4-BE49-F238E27FC236}">
                    <a16:creationId xmlns:a16="http://schemas.microsoft.com/office/drawing/2014/main" id="{DC918371-E870-4119-B051-C77893B28E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30" name="Straight Connector 7629">
                <a:extLst>
                  <a:ext uri="{FF2B5EF4-FFF2-40B4-BE49-F238E27FC236}">
                    <a16:creationId xmlns:a16="http://schemas.microsoft.com/office/drawing/2014/main" id="{30E6C0C5-90B9-4DD2-B4A9-A738CCF39C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31" name="Straight Connector 7630">
                <a:extLst>
                  <a:ext uri="{FF2B5EF4-FFF2-40B4-BE49-F238E27FC236}">
                    <a16:creationId xmlns:a16="http://schemas.microsoft.com/office/drawing/2014/main" id="{0B780211-574F-4D2A-BF67-4E4FBF0480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32" name="Straight Connector 7631">
                <a:extLst>
                  <a:ext uri="{FF2B5EF4-FFF2-40B4-BE49-F238E27FC236}">
                    <a16:creationId xmlns:a16="http://schemas.microsoft.com/office/drawing/2014/main" id="{1BD8EA0D-272F-45D3-AD7D-14E2FCC7E3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33" name="Straight Connector 7632">
                <a:extLst>
                  <a:ext uri="{FF2B5EF4-FFF2-40B4-BE49-F238E27FC236}">
                    <a16:creationId xmlns:a16="http://schemas.microsoft.com/office/drawing/2014/main" id="{85273A52-980C-40E2-8337-166300A2A5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34" name="Straight Connector 7633">
                <a:extLst>
                  <a:ext uri="{FF2B5EF4-FFF2-40B4-BE49-F238E27FC236}">
                    <a16:creationId xmlns:a16="http://schemas.microsoft.com/office/drawing/2014/main" id="{36C02875-55F3-4482-AD70-2EE3FF8246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35" name="Straight Connector 7634">
                <a:extLst>
                  <a:ext uri="{FF2B5EF4-FFF2-40B4-BE49-F238E27FC236}">
                    <a16:creationId xmlns:a16="http://schemas.microsoft.com/office/drawing/2014/main" id="{FB32E058-164C-44EE-B305-8D901B0FCB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36" name="Straight Connector 7635">
                <a:extLst>
                  <a:ext uri="{FF2B5EF4-FFF2-40B4-BE49-F238E27FC236}">
                    <a16:creationId xmlns:a16="http://schemas.microsoft.com/office/drawing/2014/main" id="{57736E96-8075-4F5E-8E5E-BDAC9FADA1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37" name="Straight Connector 7636">
                <a:extLst>
                  <a:ext uri="{FF2B5EF4-FFF2-40B4-BE49-F238E27FC236}">
                    <a16:creationId xmlns:a16="http://schemas.microsoft.com/office/drawing/2014/main" id="{E8FCD13A-FF10-415A-9FA9-B529680496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38" name="Straight Connector 7637">
                <a:extLst>
                  <a:ext uri="{FF2B5EF4-FFF2-40B4-BE49-F238E27FC236}">
                    <a16:creationId xmlns:a16="http://schemas.microsoft.com/office/drawing/2014/main" id="{A9FB36D0-68BC-4789-BB30-F501D4573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39" name="Straight Connector 7638">
                <a:extLst>
                  <a:ext uri="{FF2B5EF4-FFF2-40B4-BE49-F238E27FC236}">
                    <a16:creationId xmlns:a16="http://schemas.microsoft.com/office/drawing/2014/main" id="{33BB585D-96D0-4265-89EB-1A9C80C7B3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40" name="Straight Connector 7639">
                <a:extLst>
                  <a:ext uri="{FF2B5EF4-FFF2-40B4-BE49-F238E27FC236}">
                    <a16:creationId xmlns:a16="http://schemas.microsoft.com/office/drawing/2014/main" id="{85E69DAA-05E3-4592-92D1-B85D8057AD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41" name="Straight Connector 7640">
                <a:extLst>
                  <a:ext uri="{FF2B5EF4-FFF2-40B4-BE49-F238E27FC236}">
                    <a16:creationId xmlns:a16="http://schemas.microsoft.com/office/drawing/2014/main" id="{7A49CCBB-CE21-4AB8-A4CA-4A8AAC7C33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42" name="Straight Connector 7641">
                <a:extLst>
                  <a:ext uri="{FF2B5EF4-FFF2-40B4-BE49-F238E27FC236}">
                    <a16:creationId xmlns:a16="http://schemas.microsoft.com/office/drawing/2014/main" id="{CADF9F91-32A1-4038-BB7A-828C84B2D8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43" name="Straight Connector 7642">
                <a:extLst>
                  <a:ext uri="{FF2B5EF4-FFF2-40B4-BE49-F238E27FC236}">
                    <a16:creationId xmlns:a16="http://schemas.microsoft.com/office/drawing/2014/main" id="{B7B92E8A-F0BC-4D57-96B9-7C10643C75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44" name="Straight Connector 7643">
                <a:extLst>
                  <a:ext uri="{FF2B5EF4-FFF2-40B4-BE49-F238E27FC236}">
                    <a16:creationId xmlns:a16="http://schemas.microsoft.com/office/drawing/2014/main" id="{9EFCB507-ED5F-4A0C-B49E-E8CF8A035A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45" name="Straight Connector 7644">
                <a:extLst>
                  <a:ext uri="{FF2B5EF4-FFF2-40B4-BE49-F238E27FC236}">
                    <a16:creationId xmlns:a16="http://schemas.microsoft.com/office/drawing/2014/main" id="{D2CBD98E-005E-41DC-9A76-AA1F380609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46" name="Straight Connector 7645">
                <a:extLst>
                  <a:ext uri="{FF2B5EF4-FFF2-40B4-BE49-F238E27FC236}">
                    <a16:creationId xmlns:a16="http://schemas.microsoft.com/office/drawing/2014/main" id="{8C4E4940-5B6C-4020-81FE-33DB69297D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47" name="Straight Connector 7646">
                <a:extLst>
                  <a:ext uri="{FF2B5EF4-FFF2-40B4-BE49-F238E27FC236}">
                    <a16:creationId xmlns:a16="http://schemas.microsoft.com/office/drawing/2014/main" id="{AB02739E-8E33-4A74-8252-80603F70C8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48" name="Straight Connector 7647">
                <a:extLst>
                  <a:ext uri="{FF2B5EF4-FFF2-40B4-BE49-F238E27FC236}">
                    <a16:creationId xmlns:a16="http://schemas.microsoft.com/office/drawing/2014/main" id="{B0BCFE26-5D1E-42E9-839D-5726C56BE2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49" name="Straight Connector 7648">
                <a:extLst>
                  <a:ext uri="{FF2B5EF4-FFF2-40B4-BE49-F238E27FC236}">
                    <a16:creationId xmlns:a16="http://schemas.microsoft.com/office/drawing/2014/main" id="{F6C8FD74-B3C0-46E5-BA47-52EFF95749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50" name="Straight Connector 7649">
                <a:extLst>
                  <a:ext uri="{FF2B5EF4-FFF2-40B4-BE49-F238E27FC236}">
                    <a16:creationId xmlns:a16="http://schemas.microsoft.com/office/drawing/2014/main" id="{0C86A344-DEC9-47F3-A90D-1960BC927B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51" name="Straight Connector 7650">
                <a:extLst>
                  <a:ext uri="{FF2B5EF4-FFF2-40B4-BE49-F238E27FC236}">
                    <a16:creationId xmlns:a16="http://schemas.microsoft.com/office/drawing/2014/main" id="{69CB55C8-87B2-4BE3-A6A2-D90000E3A3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7653" name="Group 7652">
            <a:extLst>
              <a:ext uri="{FF2B5EF4-FFF2-40B4-BE49-F238E27FC236}">
                <a16:creationId xmlns:a16="http://schemas.microsoft.com/office/drawing/2014/main" id="{6191F0AD-C720-4E9E-9B1A-9C8A537B8A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643280" y="-580942"/>
            <a:ext cx="4662812" cy="4052224"/>
            <a:chOff x="5281603" y="104899"/>
            <a:chExt cx="6910397" cy="6005491"/>
          </a:xfrm>
        </p:grpSpPr>
        <p:sp>
          <p:nvSpPr>
            <p:cNvPr id="7654" name="Freeform 17">
              <a:extLst>
                <a:ext uri="{FF2B5EF4-FFF2-40B4-BE49-F238E27FC236}">
                  <a16:creationId xmlns:a16="http://schemas.microsoft.com/office/drawing/2014/main" id="{BB5A9845-3ACA-4CDF-8F0E-F681D62A5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55" name="Group 7654">
              <a:extLst>
                <a:ext uri="{FF2B5EF4-FFF2-40B4-BE49-F238E27FC236}">
                  <a16:creationId xmlns:a16="http://schemas.microsoft.com/office/drawing/2014/main" id="{FC1F1F73-7ABC-4F79-A342-876B2D81E45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7656" name="Straight Connector 7655">
                <a:extLst>
                  <a:ext uri="{FF2B5EF4-FFF2-40B4-BE49-F238E27FC236}">
                    <a16:creationId xmlns:a16="http://schemas.microsoft.com/office/drawing/2014/main" id="{066E07A7-A8B9-4A11-8B11-7CA574B7A1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57" name="Straight Connector 7656">
                <a:extLst>
                  <a:ext uri="{FF2B5EF4-FFF2-40B4-BE49-F238E27FC236}">
                    <a16:creationId xmlns:a16="http://schemas.microsoft.com/office/drawing/2014/main" id="{16788C9C-03FD-4123-8B67-FB1E2CE47F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58" name="Straight Connector 7657">
                <a:extLst>
                  <a:ext uri="{FF2B5EF4-FFF2-40B4-BE49-F238E27FC236}">
                    <a16:creationId xmlns:a16="http://schemas.microsoft.com/office/drawing/2014/main" id="{FB4DEE61-8FDF-435F-9A6B-90322E34FF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59" name="Straight Connector 7658">
                <a:extLst>
                  <a:ext uri="{FF2B5EF4-FFF2-40B4-BE49-F238E27FC236}">
                    <a16:creationId xmlns:a16="http://schemas.microsoft.com/office/drawing/2014/main" id="{CEEAE353-6EB4-436E-9D9C-702B0EC2B7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60" name="Straight Connector 7659">
                <a:extLst>
                  <a:ext uri="{FF2B5EF4-FFF2-40B4-BE49-F238E27FC236}">
                    <a16:creationId xmlns:a16="http://schemas.microsoft.com/office/drawing/2014/main" id="{88EA36F9-B6F3-407E-B6CD-BB2A79BD7D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61" name="Straight Connector 7660">
                <a:extLst>
                  <a:ext uri="{FF2B5EF4-FFF2-40B4-BE49-F238E27FC236}">
                    <a16:creationId xmlns:a16="http://schemas.microsoft.com/office/drawing/2014/main" id="{F6014454-46D0-403C-A267-7E8AE36E1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62" name="Straight Connector 7661">
                <a:extLst>
                  <a:ext uri="{FF2B5EF4-FFF2-40B4-BE49-F238E27FC236}">
                    <a16:creationId xmlns:a16="http://schemas.microsoft.com/office/drawing/2014/main" id="{13C96F4A-ED2D-4A99-A9DC-453A754279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63" name="Straight Connector 7662">
                <a:extLst>
                  <a:ext uri="{FF2B5EF4-FFF2-40B4-BE49-F238E27FC236}">
                    <a16:creationId xmlns:a16="http://schemas.microsoft.com/office/drawing/2014/main" id="{1873097A-0FDE-47BA-B389-D16F6B0E01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64" name="Straight Connector 7663">
                <a:extLst>
                  <a:ext uri="{FF2B5EF4-FFF2-40B4-BE49-F238E27FC236}">
                    <a16:creationId xmlns:a16="http://schemas.microsoft.com/office/drawing/2014/main" id="{6B6BC893-2000-4112-8529-C45A6B7E68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65" name="Straight Connector 7664">
                <a:extLst>
                  <a:ext uri="{FF2B5EF4-FFF2-40B4-BE49-F238E27FC236}">
                    <a16:creationId xmlns:a16="http://schemas.microsoft.com/office/drawing/2014/main" id="{647597FF-250D-4A88-9BF2-28AAE8B548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66" name="Straight Connector 7665">
                <a:extLst>
                  <a:ext uri="{FF2B5EF4-FFF2-40B4-BE49-F238E27FC236}">
                    <a16:creationId xmlns:a16="http://schemas.microsoft.com/office/drawing/2014/main" id="{08A8627F-6A72-426F-B60B-FBCEF8E27D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67" name="Straight Connector 7666">
                <a:extLst>
                  <a:ext uri="{FF2B5EF4-FFF2-40B4-BE49-F238E27FC236}">
                    <a16:creationId xmlns:a16="http://schemas.microsoft.com/office/drawing/2014/main" id="{297EF6A1-1052-4DE5-BA8F-F7BCD2DDE1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68" name="Straight Connector 7667">
                <a:extLst>
                  <a:ext uri="{FF2B5EF4-FFF2-40B4-BE49-F238E27FC236}">
                    <a16:creationId xmlns:a16="http://schemas.microsoft.com/office/drawing/2014/main" id="{5050F261-9C54-4EEE-B6B9-A233F107DD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69" name="Straight Connector 7668">
                <a:extLst>
                  <a:ext uri="{FF2B5EF4-FFF2-40B4-BE49-F238E27FC236}">
                    <a16:creationId xmlns:a16="http://schemas.microsoft.com/office/drawing/2014/main" id="{18578ABE-40D8-44AC-9EC4-CE211E859A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70" name="Straight Connector 7669">
                <a:extLst>
                  <a:ext uri="{FF2B5EF4-FFF2-40B4-BE49-F238E27FC236}">
                    <a16:creationId xmlns:a16="http://schemas.microsoft.com/office/drawing/2014/main" id="{C5537058-9800-4394-BC5D-65603E496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71" name="Straight Connector 7670">
                <a:extLst>
                  <a:ext uri="{FF2B5EF4-FFF2-40B4-BE49-F238E27FC236}">
                    <a16:creationId xmlns:a16="http://schemas.microsoft.com/office/drawing/2014/main" id="{8A54A785-F349-468B-B6B7-E4BC4BAEFF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72" name="Straight Connector 7671">
                <a:extLst>
                  <a:ext uri="{FF2B5EF4-FFF2-40B4-BE49-F238E27FC236}">
                    <a16:creationId xmlns:a16="http://schemas.microsoft.com/office/drawing/2014/main" id="{7792D4DE-5135-462C-9AF3-72ECC55114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73" name="Straight Connector 7672">
                <a:extLst>
                  <a:ext uri="{FF2B5EF4-FFF2-40B4-BE49-F238E27FC236}">
                    <a16:creationId xmlns:a16="http://schemas.microsoft.com/office/drawing/2014/main" id="{000BBF14-A6BD-44A2-BBB1-7D8E4A546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74" name="Straight Connector 7673">
                <a:extLst>
                  <a:ext uri="{FF2B5EF4-FFF2-40B4-BE49-F238E27FC236}">
                    <a16:creationId xmlns:a16="http://schemas.microsoft.com/office/drawing/2014/main" id="{69B59866-70A6-4217-91FD-6E56DD4C96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75" name="Straight Connector 7674">
                <a:extLst>
                  <a:ext uri="{FF2B5EF4-FFF2-40B4-BE49-F238E27FC236}">
                    <a16:creationId xmlns:a16="http://schemas.microsoft.com/office/drawing/2014/main" id="{0E92ACEF-0732-4B5A-A22F-4D2161889F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76" name="Straight Connector 7675">
                <a:extLst>
                  <a:ext uri="{FF2B5EF4-FFF2-40B4-BE49-F238E27FC236}">
                    <a16:creationId xmlns:a16="http://schemas.microsoft.com/office/drawing/2014/main" id="{34D17BC3-65D0-46DE-B715-53DB58D595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77" name="Straight Connector 7676">
                <a:extLst>
                  <a:ext uri="{FF2B5EF4-FFF2-40B4-BE49-F238E27FC236}">
                    <a16:creationId xmlns:a16="http://schemas.microsoft.com/office/drawing/2014/main" id="{FF06A701-0A1F-49FD-AA0B-346D447D9F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78" name="Straight Connector 7677">
                <a:extLst>
                  <a:ext uri="{FF2B5EF4-FFF2-40B4-BE49-F238E27FC236}">
                    <a16:creationId xmlns:a16="http://schemas.microsoft.com/office/drawing/2014/main" id="{8A8694D1-7DCA-46FF-A89A-9133A61C66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79" name="Straight Connector 7678">
                <a:extLst>
                  <a:ext uri="{FF2B5EF4-FFF2-40B4-BE49-F238E27FC236}">
                    <a16:creationId xmlns:a16="http://schemas.microsoft.com/office/drawing/2014/main" id="{77B12B06-3CC5-4F71-8EA3-FCA7A9CB70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80" name="Straight Connector 7679">
                <a:extLst>
                  <a:ext uri="{FF2B5EF4-FFF2-40B4-BE49-F238E27FC236}">
                    <a16:creationId xmlns:a16="http://schemas.microsoft.com/office/drawing/2014/main" id="{C49F5517-E015-41C4-BC97-076F6BE9E9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81" name="Straight Connector 7680">
                <a:extLst>
                  <a:ext uri="{FF2B5EF4-FFF2-40B4-BE49-F238E27FC236}">
                    <a16:creationId xmlns:a16="http://schemas.microsoft.com/office/drawing/2014/main" id="{B2C289BC-09CC-4C4C-8FDB-1E18F38D32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82" name="Straight Connector 7681">
                <a:extLst>
                  <a:ext uri="{FF2B5EF4-FFF2-40B4-BE49-F238E27FC236}">
                    <a16:creationId xmlns:a16="http://schemas.microsoft.com/office/drawing/2014/main" id="{477C671B-653A-4E8C-A768-C0BBE506AD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83" name="Straight Connector 7682">
                <a:extLst>
                  <a:ext uri="{FF2B5EF4-FFF2-40B4-BE49-F238E27FC236}">
                    <a16:creationId xmlns:a16="http://schemas.microsoft.com/office/drawing/2014/main" id="{23700B49-038C-4F33-96A7-282993064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84" name="Straight Connector 7683">
                <a:extLst>
                  <a:ext uri="{FF2B5EF4-FFF2-40B4-BE49-F238E27FC236}">
                    <a16:creationId xmlns:a16="http://schemas.microsoft.com/office/drawing/2014/main" id="{7F032AD8-9069-4C43-9033-7BF0278F7D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85" name="Straight Connector 7684">
                <a:extLst>
                  <a:ext uri="{FF2B5EF4-FFF2-40B4-BE49-F238E27FC236}">
                    <a16:creationId xmlns:a16="http://schemas.microsoft.com/office/drawing/2014/main" id="{B85B7AAA-BB0B-46DC-9DA5-F6A50FA4B1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86" name="Straight Connector 7685">
                <a:extLst>
                  <a:ext uri="{FF2B5EF4-FFF2-40B4-BE49-F238E27FC236}">
                    <a16:creationId xmlns:a16="http://schemas.microsoft.com/office/drawing/2014/main" id="{020430C3-CDA0-4859-8D85-9A4B37DF80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87" name="Straight Connector 7686">
                <a:extLst>
                  <a:ext uri="{FF2B5EF4-FFF2-40B4-BE49-F238E27FC236}">
                    <a16:creationId xmlns:a16="http://schemas.microsoft.com/office/drawing/2014/main" id="{8D831F4E-9351-4E9B-89B7-467DB13F2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88" name="Straight Connector 7687">
                <a:extLst>
                  <a:ext uri="{FF2B5EF4-FFF2-40B4-BE49-F238E27FC236}">
                    <a16:creationId xmlns:a16="http://schemas.microsoft.com/office/drawing/2014/main" id="{98748E92-CD47-476D-93AD-FDA8B0005B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89" name="Straight Connector 7688">
                <a:extLst>
                  <a:ext uri="{FF2B5EF4-FFF2-40B4-BE49-F238E27FC236}">
                    <a16:creationId xmlns:a16="http://schemas.microsoft.com/office/drawing/2014/main" id="{980E8134-4223-4A47-9A01-40AE4E8133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90" name="Straight Connector 7689">
                <a:extLst>
                  <a:ext uri="{FF2B5EF4-FFF2-40B4-BE49-F238E27FC236}">
                    <a16:creationId xmlns:a16="http://schemas.microsoft.com/office/drawing/2014/main" id="{744BDD2C-AD14-4FC1-8C82-D1669BECC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91" name="Straight Connector 7690">
                <a:extLst>
                  <a:ext uri="{FF2B5EF4-FFF2-40B4-BE49-F238E27FC236}">
                    <a16:creationId xmlns:a16="http://schemas.microsoft.com/office/drawing/2014/main" id="{64567A16-FCD6-4418-9574-3995B12B13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92" name="Straight Connector 7691">
                <a:extLst>
                  <a:ext uri="{FF2B5EF4-FFF2-40B4-BE49-F238E27FC236}">
                    <a16:creationId xmlns:a16="http://schemas.microsoft.com/office/drawing/2014/main" id="{9AA58126-98FE-4C95-A09A-FBDFAA7973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93" name="Straight Connector 7692">
                <a:extLst>
                  <a:ext uri="{FF2B5EF4-FFF2-40B4-BE49-F238E27FC236}">
                    <a16:creationId xmlns:a16="http://schemas.microsoft.com/office/drawing/2014/main" id="{54F61547-264D-4C69-AE76-89B5497FCC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94" name="Straight Connector 7693">
                <a:extLst>
                  <a:ext uri="{FF2B5EF4-FFF2-40B4-BE49-F238E27FC236}">
                    <a16:creationId xmlns:a16="http://schemas.microsoft.com/office/drawing/2014/main" id="{9BB0AE43-ADA3-48EC-8CEA-B9A44A5C34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95" name="Straight Connector 7694">
                <a:extLst>
                  <a:ext uri="{FF2B5EF4-FFF2-40B4-BE49-F238E27FC236}">
                    <a16:creationId xmlns:a16="http://schemas.microsoft.com/office/drawing/2014/main" id="{315E9DE5-6616-4550-B31D-909339B23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96" name="Straight Connector 7695">
                <a:extLst>
                  <a:ext uri="{FF2B5EF4-FFF2-40B4-BE49-F238E27FC236}">
                    <a16:creationId xmlns:a16="http://schemas.microsoft.com/office/drawing/2014/main" id="{4A0B24BA-3A17-4ADB-AC89-50C89AB168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97" name="Straight Connector 7696">
                <a:extLst>
                  <a:ext uri="{FF2B5EF4-FFF2-40B4-BE49-F238E27FC236}">
                    <a16:creationId xmlns:a16="http://schemas.microsoft.com/office/drawing/2014/main" id="{C60B08DF-39D4-4FED-8E90-1B8AF0C2B8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98" name="Straight Connector 7697">
                <a:extLst>
                  <a:ext uri="{FF2B5EF4-FFF2-40B4-BE49-F238E27FC236}">
                    <a16:creationId xmlns:a16="http://schemas.microsoft.com/office/drawing/2014/main" id="{E03A27FF-C8C7-415F-9BA4-8E64C342EA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99" name="Straight Connector 7698">
                <a:extLst>
                  <a:ext uri="{FF2B5EF4-FFF2-40B4-BE49-F238E27FC236}">
                    <a16:creationId xmlns:a16="http://schemas.microsoft.com/office/drawing/2014/main" id="{9ABDA913-71FD-4826-927C-C0E8D41E20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00" name="Straight Connector 7699">
                <a:extLst>
                  <a:ext uri="{FF2B5EF4-FFF2-40B4-BE49-F238E27FC236}">
                    <a16:creationId xmlns:a16="http://schemas.microsoft.com/office/drawing/2014/main" id="{57A6A8BD-D397-4213-AD6B-E4D0B59953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01" name="Straight Connector 7700">
                <a:extLst>
                  <a:ext uri="{FF2B5EF4-FFF2-40B4-BE49-F238E27FC236}">
                    <a16:creationId xmlns:a16="http://schemas.microsoft.com/office/drawing/2014/main" id="{5E30D5A7-42E8-4972-8739-C9268D6426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02" name="Straight Connector 7701">
                <a:extLst>
                  <a:ext uri="{FF2B5EF4-FFF2-40B4-BE49-F238E27FC236}">
                    <a16:creationId xmlns:a16="http://schemas.microsoft.com/office/drawing/2014/main" id="{A92936C1-14EB-472B-842F-9921DC2E1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03" name="Straight Connector 7702">
                <a:extLst>
                  <a:ext uri="{FF2B5EF4-FFF2-40B4-BE49-F238E27FC236}">
                    <a16:creationId xmlns:a16="http://schemas.microsoft.com/office/drawing/2014/main" id="{F64CD999-0C77-4E08-A169-75AF10E2A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04" name="Straight Connector 7703">
                <a:extLst>
                  <a:ext uri="{FF2B5EF4-FFF2-40B4-BE49-F238E27FC236}">
                    <a16:creationId xmlns:a16="http://schemas.microsoft.com/office/drawing/2014/main" id="{65CCDBD0-7E08-4DA2-A8E7-C4B838EEA8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05" name="Straight Connector 7704">
                <a:extLst>
                  <a:ext uri="{FF2B5EF4-FFF2-40B4-BE49-F238E27FC236}">
                    <a16:creationId xmlns:a16="http://schemas.microsoft.com/office/drawing/2014/main" id="{79216250-F15C-4EF0-BD96-02601887F7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06" name="Straight Connector 7705">
                <a:extLst>
                  <a:ext uri="{FF2B5EF4-FFF2-40B4-BE49-F238E27FC236}">
                    <a16:creationId xmlns:a16="http://schemas.microsoft.com/office/drawing/2014/main" id="{7DE8C460-09C8-4887-9A44-A6E05CEA29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07" name="Straight Connector 7706">
                <a:extLst>
                  <a:ext uri="{FF2B5EF4-FFF2-40B4-BE49-F238E27FC236}">
                    <a16:creationId xmlns:a16="http://schemas.microsoft.com/office/drawing/2014/main" id="{45BFC8C1-9B0D-40E6-A5A4-0EE6946FE1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08" name="Straight Connector 7707">
                <a:extLst>
                  <a:ext uri="{FF2B5EF4-FFF2-40B4-BE49-F238E27FC236}">
                    <a16:creationId xmlns:a16="http://schemas.microsoft.com/office/drawing/2014/main" id="{5A4DEAB9-2D45-40F7-A115-534D3AE130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09" name="Straight Connector 7708">
                <a:extLst>
                  <a:ext uri="{FF2B5EF4-FFF2-40B4-BE49-F238E27FC236}">
                    <a16:creationId xmlns:a16="http://schemas.microsoft.com/office/drawing/2014/main" id="{044D516C-8603-4096-B89F-16E5D7D6CA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10" name="Straight Connector 7709">
                <a:extLst>
                  <a:ext uri="{FF2B5EF4-FFF2-40B4-BE49-F238E27FC236}">
                    <a16:creationId xmlns:a16="http://schemas.microsoft.com/office/drawing/2014/main" id="{71F0C0B6-D1FF-4842-9D71-F9F360D564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11" name="Straight Connector 7710">
                <a:extLst>
                  <a:ext uri="{FF2B5EF4-FFF2-40B4-BE49-F238E27FC236}">
                    <a16:creationId xmlns:a16="http://schemas.microsoft.com/office/drawing/2014/main" id="{F7C16E21-459A-46FA-B927-B9A9A35333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12" name="Straight Connector 7711">
                <a:extLst>
                  <a:ext uri="{FF2B5EF4-FFF2-40B4-BE49-F238E27FC236}">
                    <a16:creationId xmlns:a16="http://schemas.microsoft.com/office/drawing/2014/main" id="{9FC29217-CA19-4B46-86F5-1053515EB2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13" name="Straight Connector 7712">
                <a:extLst>
                  <a:ext uri="{FF2B5EF4-FFF2-40B4-BE49-F238E27FC236}">
                    <a16:creationId xmlns:a16="http://schemas.microsoft.com/office/drawing/2014/main" id="{5875C3DE-314B-45BE-8C23-EA9D452FDA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14" name="Straight Connector 7713">
                <a:extLst>
                  <a:ext uri="{FF2B5EF4-FFF2-40B4-BE49-F238E27FC236}">
                    <a16:creationId xmlns:a16="http://schemas.microsoft.com/office/drawing/2014/main" id="{6F85B899-F3C4-4556-854B-78F90C57AF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15" name="Straight Connector 7714">
                <a:extLst>
                  <a:ext uri="{FF2B5EF4-FFF2-40B4-BE49-F238E27FC236}">
                    <a16:creationId xmlns:a16="http://schemas.microsoft.com/office/drawing/2014/main" id="{6FD381B4-0957-451B-98B0-5BA77C6E24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16" name="Straight Connector 7715">
                <a:extLst>
                  <a:ext uri="{FF2B5EF4-FFF2-40B4-BE49-F238E27FC236}">
                    <a16:creationId xmlns:a16="http://schemas.microsoft.com/office/drawing/2014/main" id="{AD64D872-D788-4DA9-B4AE-2874D52F85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17" name="Straight Connector 7716">
                <a:extLst>
                  <a:ext uri="{FF2B5EF4-FFF2-40B4-BE49-F238E27FC236}">
                    <a16:creationId xmlns:a16="http://schemas.microsoft.com/office/drawing/2014/main" id="{D89F8248-B8BD-4622-BE3A-DEDCFEDE58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18" name="Straight Connector 7717">
                <a:extLst>
                  <a:ext uri="{FF2B5EF4-FFF2-40B4-BE49-F238E27FC236}">
                    <a16:creationId xmlns:a16="http://schemas.microsoft.com/office/drawing/2014/main" id="{28ADBAB7-EC82-4518-85AE-65119D1A81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19" name="Straight Connector 7718">
                <a:extLst>
                  <a:ext uri="{FF2B5EF4-FFF2-40B4-BE49-F238E27FC236}">
                    <a16:creationId xmlns:a16="http://schemas.microsoft.com/office/drawing/2014/main" id="{CE69525B-0F79-47DF-AF24-8527E1366D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20" name="Straight Connector 7719">
                <a:extLst>
                  <a:ext uri="{FF2B5EF4-FFF2-40B4-BE49-F238E27FC236}">
                    <a16:creationId xmlns:a16="http://schemas.microsoft.com/office/drawing/2014/main" id="{B4877CF2-206E-4EB6-97BF-C9DA57033E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21" name="Straight Connector 7720">
                <a:extLst>
                  <a:ext uri="{FF2B5EF4-FFF2-40B4-BE49-F238E27FC236}">
                    <a16:creationId xmlns:a16="http://schemas.microsoft.com/office/drawing/2014/main" id="{B577180A-D57A-4020-8F6F-F5DEE8CDC1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22" name="Straight Connector 7721">
                <a:extLst>
                  <a:ext uri="{FF2B5EF4-FFF2-40B4-BE49-F238E27FC236}">
                    <a16:creationId xmlns:a16="http://schemas.microsoft.com/office/drawing/2014/main" id="{E60A6B6D-736D-4AF8-BD15-81CD7410EF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23" name="Straight Connector 7722">
                <a:extLst>
                  <a:ext uri="{FF2B5EF4-FFF2-40B4-BE49-F238E27FC236}">
                    <a16:creationId xmlns:a16="http://schemas.microsoft.com/office/drawing/2014/main" id="{C1F97AB2-5AD8-4616-9F86-FE765143B8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24" name="Straight Connector 7723">
                <a:extLst>
                  <a:ext uri="{FF2B5EF4-FFF2-40B4-BE49-F238E27FC236}">
                    <a16:creationId xmlns:a16="http://schemas.microsoft.com/office/drawing/2014/main" id="{ACA444D5-80DD-4760-B4EE-6C23CA4446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25" name="Straight Connector 7724">
                <a:extLst>
                  <a:ext uri="{FF2B5EF4-FFF2-40B4-BE49-F238E27FC236}">
                    <a16:creationId xmlns:a16="http://schemas.microsoft.com/office/drawing/2014/main" id="{00515E3E-4E7F-4B1E-B9CF-E918852FD6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26" name="Straight Connector 7725">
                <a:extLst>
                  <a:ext uri="{FF2B5EF4-FFF2-40B4-BE49-F238E27FC236}">
                    <a16:creationId xmlns:a16="http://schemas.microsoft.com/office/drawing/2014/main" id="{2038EA72-0798-4E79-B412-FA603E87F0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27" name="Straight Connector 7726">
                <a:extLst>
                  <a:ext uri="{FF2B5EF4-FFF2-40B4-BE49-F238E27FC236}">
                    <a16:creationId xmlns:a16="http://schemas.microsoft.com/office/drawing/2014/main" id="{93E9084A-6F15-4DB1-AF7C-EE14898DF2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28" name="Straight Connector 7727">
                <a:extLst>
                  <a:ext uri="{FF2B5EF4-FFF2-40B4-BE49-F238E27FC236}">
                    <a16:creationId xmlns:a16="http://schemas.microsoft.com/office/drawing/2014/main" id="{3D1A7182-8DB0-4A4A-A1EA-62B0955AF3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29" name="Straight Connector 7728">
                <a:extLst>
                  <a:ext uri="{FF2B5EF4-FFF2-40B4-BE49-F238E27FC236}">
                    <a16:creationId xmlns:a16="http://schemas.microsoft.com/office/drawing/2014/main" id="{E4A6A125-7133-4A58-91C2-E091460D86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30" name="Straight Connector 7729">
                <a:extLst>
                  <a:ext uri="{FF2B5EF4-FFF2-40B4-BE49-F238E27FC236}">
                    <a16:creationId xmlns:a16="http://schemas.microsoft.com/office/drawing/2014/main" id="{4BFF675B-560B-4AB6-9EF0-489C47D9FA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31" name="Straight Connector 7730">
                <a:extLst>
                  <a:ext uri="{FF2B5EF4-FFF2-40B4-BE49-F238E27FC236}">
                    <a16:creationId xmlns:a16="http://schemas.microsoft.com/office/drawing/2014/main" id="{616905A4-890A-41C7-85F7-3C064C8D32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32" name="Straight Connector 7731">
                <a:extLst>
                  <a:ext uri="{FF2B5EF4-FFF2-40B4-BE49-F238E27FC236}">
                    <a16:creationId xmlns:a16="http://schemas.microsoft.com/office/drawing/2014/main" id="{354AD671-7BE2-460C-ADD8-00E4595D78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33" name="Straight Connector 7732">
                <a:extLst>
                  <a:ext uri="{FF2B5EF4-FFF2-40B4-BE49-F238E27FC236}">
                    <a16:creationId xmlns:a16="http://schemas.microsoft.com/office/drawing/2014/main" id="{C9D949C4-C239-4981-B5FD-4022F48489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3078" name="Picture 6" descr="Περιέχει μια εικόνα του: ">
            <a:extLst>
              <a:ext uri="{FF2B5EF4-FFF2-40B4-BE49-F238E27FC236}">
                <a16:creationId xmlns:a16="http://schemas.microsoft.com/office/drawing/2014/main" id="{F2B3BBB9-A4F1-1FBA-2393-125BA54BB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 b="-3"/>
          <a:stretch/>
        </p:blipFill>
        <p:spPr bwMode="auto">
          <a:xfrm>
            <a:off x="5675741" y="485876"/>
            <a:ext cx="1955786" cy="195578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Περιέχει μια εικόνα του: ">
            <a:extLst>
              <a:ext uri="{FF2B5EF4-FFF2-40B4-BE49-F238E27FC236}">
                <a16:creationId xmlns:a16="http://schemas.microsoft.com/office/drawing/2014/main" id="{8B39D6A3-EC51-1363-0E2D-CE120D5D8AF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96" b="92424" l="6780" r="94492">
                        <a14:foregroundMark x1="89407" y1="33333" x2="94492" y2="53535"/>
                        <a14:foregroundMark x1="94492" y1="53535" x2="92797" y2="67677"/>
                        <a14:foregroundMark x1="64831" y1="77778" x2="67797" y2="72727"/>
                        <a14:foregroundMark x1="22034" y1="82828" x2="37288" y2="90909"/>
                        <a14:foregroundMark x1="37288" y1="90909" x2="38136" y2="90404"/>
                        <a14:foregroundMark x1="6780" y1="71212" x2="13136" y2="69697"/>
                        <a14:foregroundMark x1="53814" y1="86869" x2="64831" y2="82828"/>
                        <a14:foregroundMark x1="43644" y1="91414" x2="86017" y2="77273"/>
                        <a14:foregroundMark x1="51271" y1="89394" x2="67797" y2="88889"/>
                        <a14:foregroundMark x1="67797" y1="88889" x2="89831" y2="75758"/>
                        <a14:foregroundMark x1="90678" y1="72222" x2="80508" y2="83333"/>
                        <a14:foregroundMark x1="46610" y1="92424" x2="75847" y2="87374"/>
                        <a14:foregroundMark x1="71186" y1="88889" x2="86441" y2="81313"/>
                        <a14:foregroundMark x1="86441" y1="81313" x2="93220" y2="63131"/>
                        <a14:foregroundMark x1="93220" y1="63131" x2="93220" y2="58081"/>
                      </a14:backgroundRemoval>
                    </a14:imgEffect>
                  </a14:imgLayer>
                </a14:imgProps>
              </a:ext>
              <a:ext uri="{28A0092B-C50C-407E-A947-70E740481C1C}">
                <a14:useLocalDpi xmlns:a14="http://schemas.microsoft.com/office/drawing/2010/main" val="0"/>
              </a:ext>
            </a:extLst>
          </a:blip>
          <a:srcRect l="14935" r="1165" b="-2"/>
          <a:stretch/>
        </p:blipFill>
        <p:spPr bwMode="auto">
          <a:xfrm>
            <a:off x="5998438" y="2732176"/>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Περιέχει μια εικόνα του: ">
            <a:extLst>
              <a:ext uri="{FF2B5EF4-FFF2-40B4-BE49-F238E27FC236}">
                <a16:creationId xmlns:a16="http://schemas.microsoft.com/office/drawing/2014/main" id="{699E6827-A0EA-DB8F-F3BB-3C6D680E95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26" r="5061" b="1"/>
          <a:stretch/>
        </p:blipFill>
        <p:spPr bwMode="auto">
          <a:xfrm>
            <a:off x="8267683" y="2490"/>
            <a:ext cx="3920658" cy="3269097"/>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Εικόνα που περιέχει ζωγραφιά, ζωγραφική, τέχνη, ανθρώπινο πρόσωπο&#10;&#10;Περιγραφή που δημιουργήθηκε αυτόματα">
            <a:extLst>
              <a:ext uri="{FF2B5EF4-FFF2-40B4-BE49-F238E27FC236}">
                <a16:creationId xmlns:a16="http://schemas.microsoft.com/office/drawing/2014/main" id="{863ABC2D-8CC0-9DA3-FCCE-8DA4045880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686" r="8488" b="-4"/>
          <a:stretch/>
        </p:blipFill>
        <p:spPr bwMode="auto">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a:noFill/>
          <a:extLst>
            <a:ext uri="{909E8E84-426E-40DD-AFC4-6F175D3DCCD1}">
              <a14:hiddenFill xmlns:a14="http://schemas.microsoft.com/office/drawing/2010/main">
                <a:solidFill>
                  <a:srgbClr val="FFFFFF"/>
                </a:solidFill>
              </a14:hiddenFill>
            </a:ext>
          </a:extLst>
        </p:spPr>
      </p:pic>
      <p:sp>
        <p:nvSpPr>
          <p:cNvPr id="4" name="Στρογγύλεμα μίας γωνίας του ορθογωνίου 3">
            <a:extLst>
              <a:ext uri="{FF2B5EF4-FFF2-40B4-BE49-F238E27FC236}">
                <a16:creationId xmlns:a16="http://schemas.microsoft.com/office/drawing/2014/main" id="{BFB29455-1752-6B39-7972-9E6B53FD7CA8}"/>
              </a:ext>
            </a:extLst>
          </p:cNvPr>
          <p:cNvSpPr/>
          <p:nvPr/>
        </p:nvSpPr>
        <p:spPr>
          <a:xfrm>
            <a:off x="163346" y="1023086"/>
            <a:ext cx="5286375" cy="800100"/>
          </a:xfrm>
          <a:prstGeom prst="round1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l-GR" sz="2800" dirty="0">
                <a:latin typeface="Times New Roman" panose="02020603050405020304" pitchFamily="18" charset="0"/>
                <a:cs typeface="Times New Roman" panose="02020603050405020304" pitchFamily="18" charset="0"/>
              </a:rPr>
              <a:t>Φυσιολογικά η εγκυμοσύνη λήγει 	με τον τοκετό</a:t>
            </a:r>
          </a:p>
        </p:txBody>
      </p:sp>
    </p:spTree>
    <p:extLst>
      <p:ext uri="{BB962C8B-B14F-4D97-AF65-F5344CB8AC3E}">
        <p14:creationId xmlns:p14="http://schemas.microsoft.com/office/powerpoint/2010/main" val="42340591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100" name="Picture 4" descr="Exo 2:6 And when she opened it, she saw the child, and behold, the baby wept. So she had compassion on him, and said, “This is one of the Hebrews' children.”">
            <a:extLst>
              <a:ext uri="{FF2B5EF4-FFF2-40B4-BE49-F238E27FC236}">
                <a16:creationId xmlns:a16="http://schemas.microsoft.com/office/drawing/2014/main" id="{1737991C-1A3F-81D7-2988-A7FDE2BCB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999" r="-2" b="7043"/>
          <a:stretch/>
        </p:blipFill>
        <p:spPr bwMode="auto">
          <a:xfrm>
            <a:off x="609600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Περιέχει μια εικόνα του: 𝕃𝕒𝕤 𝕞𝕒𝕕𝕣𝕖𝕤 𝕤𝕠𝕟 𝕝𝕒𝕤 𝕞𝕖𝕛𝕠𝕣𝕖𝕤">
            <a:extLst>
              <a:ext uri="{FF2B5EF4-FFF2-40B4-BE49-F238E27FC236}">
                <a16:creationId xmlns:a16="http://schemas.microsoft.com/office/drawing/2014/main" id="{1579230D-D759-188F-3CB7-7F52F61F3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195" b="493"/>
          <a:stretch/>
        </p:blipFill>
        <p:spPr bwMode="auto">
          <a:xfrm>
            <a:off x="1" y="10"/>
            <a:ext cx="609599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6812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10CEE-6D4D-F098-1096-7E85B9010428}"/>
            </a:ext>
          </a:extLst>
        </p:cNvPr>
        <p:cNvGrpSpPr/>
        <p:nvPr/>
      </p:nvGrpSpPr>
      <p:grpSpPr>
        <a:xfrm>
          <a:off x="0" y="0"/>
          <a:ext cx="0" cy="0"/>
          <a:chOff x="0" y="0"/>
          <a:chExt cx="0" cy="0"/>
        </a:xfrm>
      </p:grpSpPr>
      <p:pic>
        <p:nvPicPr>
          <p:cNvPr id="4098" name="Picture 2" descr="Περιέχει μια εικόνα του: 𝕃𝕒𝕤 𝕞𝕒𝕕𝕣𝕖𝕤 𝕤𝕠𝕟 𝕝𝕒𝕤 𝕞𝕖𝕛𝕠𝕣𝕖𝕤">
            <a:extLst>
              <a:ext uri="{FF2B5EF4-FFF2-40B4-BE49-F238E27FC236}">
                <a16:creationId xmlns:a16="http://schemas.microsoft.com/office/drawing/2014/main" id="{46313772-9C3F-A61A-6F5E-E1AD116791A3}"/>
              </a:ext>
            </a:extLst>
          </p:cNvPr>
          <p:cNvPicPr>
            <a:picLocks noChangeAspect="1" noChangeArrowheads="1"/>
          </p:cNvPicPr>
          <p:nvPr/>
        </p:nvPicPr>
        <p:blipFill>
          <a:blip r:embed="rId2">
            <a:duotone>
              <a:prstClr val="black"/>
              <a:schemeClr val="bg1">
                <a:tint val="45000"/>
                <a:satMod val="400000"/>
              </a:schemeClr>
            </a:duotone>
            <a:alphaModFix amt="25000"/>
            <a:extLst>
              <a:ext uri="{28A0092B-C50C-407E-A947-70E740481C1C}">
                <a14:useLocalDpi xmlns:a14="http://schemas.microsoft.com/office/drawing/2010/main" val="0"/>
              </a:ext>
            </a:extLst>
          </a:blip>
          <a:srcRect t="11195" b="493"/>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xo 2:6 And when she opened it, she saw the child, and behold, the baby wept. So she had compassion on him, and said, “This is one of the Hebrews' children.”">
            <a:extLst>
              <a:ext uri="{FF2B5EF4-FFF2-40B4-BE49-F238E27FC236}">
                <a16:creationId xmlns:a16="http://schemas.microsoft.com/office/drawing/2014/main" id="{0A6B53B3-0F45-B6FE-A4AC-72DB53B0E8A5}"/>
              </a:ext>
            </a:extLst>
          </p:cNvPr>
          <p:cNvPicPr>
            <a:picLocks noChangeAspect="1" noChangeArrowheads="1"/>
          </p:cNvPicPr>
          <p:nvPr/>
        </p:nvPicPr>
        <p:blipFill>
          <a:blip r:embed="rId3">
            <a:duotone>
              <a:prstClr val="black"/>
              <a:schemeClr val="bg1">
                <a:tint val="45000"/>
                <a:satMod val="400000"/>
              </a:schemeClr>
            </a:duotone>
            <a:alphaModFix amt="25000"/>
            <a:extLst>
              <a:ext uri="{28A0092B-C50C-407E-A947-70E740481C1C}">
                <a14:useLocalDpi xmlns:a14="http://schemas.microsoft.com/office/drawing/2010/main" val="0"/>
              </a:ext>
            </a:extLst>
          </a:blip>
          <a:srcRect t="15999" r="2" b="7046"/>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F8975CA-874D-985F-B8C1-AD173F66D160}"/>
              </a:ext>
            </a:extLst>
          </p:cNvPr>
          <p:cNvSpPr txBox="1"/>
          <p:nvPr/>
        </p:nvSpPr>
        <p:spPr>
          <a:xfrm>
            <a:off x="3276580" y="1043930"/>
            <a:ext cx="4953000" cy="5386090"/>
          </a:xfrm>
          <a:prstGeom prst="rect">
            <a:avLst/>
          </a:prstGeom>
          <a:noFill/>
        </p:spPr>
        <p:txBody>
          <a:bodyPr wrap="square" rtlCol="0">
            <a:spAutoFit/>
          </a:bodyPr>
          <a:lstStyle/>
          <a:p>
            <a:pPr algn="just"/>
            <a:r>
              <a:rPr lang="el-GR" sz="2400" dirty="0" err="1">
                <a:latin typeface="Times New Roman" panose="02020603050405020304" pitchFamily="18" charset="0"/>
                <a:cs typeface="Times New Roman" panose="02020603050405020304" pitchFamily="18" charset="0"/>
              </a:rPr>
              <a:t>Μετ</a:t>
            </a:r>
            <a:r>
              <a:rPr lang="en-US" sz="2400" dirty="0" err="1">
                <a:latin typeface="Times New Roman" panose="02020603050405020304" pitchFamily="18" charset="0"/>
                <a:cs typeface="Times New Roman" panose="02020603050405020304" pitchFamily="18" charset="0"/>
              </a:rPr>
              <a:t>ά</a:t>
            </a:r>
            <a:r>
              <a:rPr lang="el-GR" sz="2400" dirty="0">
                <a:latin typeface="Times New Roman" panose="02020603050405020304" pitchFamily="18" charset="0"/>
                <a:cs typeface="Times New Roman" panose="02020603050405020304" pitchFamily="18" charset="0"/>
              </a:rPr>
              <a:t> τον τοκετό ακολουθεί η μεταγεννητική περίοδος ή λοχεία, η οποία εκτείνεται έως τις έξι εβδομάδες (42 ημέρες). Αυτή η φάση είναι κρίσιμη για την υγεία και την ευημερία τόσο της μητέρας όσο και του νεογνού, καθώς κατά τη διάρκεια αυτής της περιόδου συμβαίνουν σημαντικές σωματικές και ψυχολογικές προσαρμογές.</a:t>
            </a:r>
          </a:p>
          <a:p>
            <a:pPr algn="just"/>
            <a:endParaRPr lang="en-US" sz="2400" dirty="0">
              <a:latin typeface="Times New Roman" panose="02020603050405020304" pitchFamily="18" charset="0"/>
              <a:cs typeface="Times New Roman" panose="02020603050405020304" pitchFamily="18" charset="0"/>
            </a:endParaRPr>
          </a:p>
          <a:p>
            <a:pPr algn="just"/>
            <a:r>
              <a:rPr lang="en" sz="1600" dirty="0">
                <a:latin typeface="Times New Roman" panose="02020603050405020304" pitchFamily="18" charset="0"/>
                <a:cs typeface="Times New Roman" panose="02020603050405020304" pitchFamily="18" charset="0"/>
              </a:rPr>
              <a:t>World Health Organization. (2022). WHO antenatal care recommendations for a positive pregnancy experience: Maternal and fetal assessment update. WHO. </a:t>
            </a:r>
            <a:r>
              <a:rPr lang="en" sz="1600" dirty="0">
                <a:latin typeface="Times New Roman" panose="02020603050405020304" pitchFamily="18" charset="0"/>
                <a:cs typeface="Times New Roman" panose="02020603050405020304" pitchFamily="18" charset="0"/>
                <a:hlinkClick r:id="rId4"/>
              </a:rPr>
              <a:t>https://iris.who.int/bitstream/handle/10665/353586/9789240044074-eng.pdf?sequence=1</a:t>
            </a:r>
            <a:endParaRPr lang="el-GR" sz="1600" dirty="0">
              <a:latin typeface="Times New Roman" panose="02020603050405020304" pitchFamily="18" charset="0"/>
              <a:cs typeface="Times New Roman" panose="02020603050405020304" pitchFamily="18" charset="0"/>
            </a:endParaRPr>
          </a:p>
        </p:txBody>
      </p:sp>
      <p:pic>
        <p:nvPicPr>
          <p:cNvPr id="5122" name="Picture 2">
            <a:extLst>
              <a:ext uri="{FF2B5EF4-FFF2-40B4-BE49-F238E27FC236}">
                <a16:creationId xmlns:a16="http://schemas.microsoft.com/office/drawing/2014/main" id="{6931169E-1095-4948-3181-557A86698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705" y="0"/>
            <a:ext cx="3851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Περιέχει μια εικόνα του: ">
            <a:extLst>
              <a:ext uri="{FF2B5EF4-FFF2-40B4-BE49-F238E27FC236}">
                <a16:creationId xmlns:a16="http://schemas.microsoft.com/office/drawing/2014/main" id="{5979895F-7F20-88B8-3F4D-5444AB74D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 y="120650"/>
            <a:ext cx="2997200" cy="39878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Περιέχει μια εικόνα του: ">
            <a:extLst>
              <a:ext uri="{FF2B5EF4-FFF2-40B4-BE49-F238E27FC236}">
                <a16:creationId xmlns:a16="http://schemas.microsoft.com/office/drawing/2014/main" id="{AA269A3F-ABA9-CAEE-E05C-BFE50BDBCD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3736975"/>
            <a:ext cx="2997200" cy="29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94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p:tgtEl>
                                          <p:spTgt spid="5124"/>
                                        </p:tgtEl>
                                        <p:attrNameLst>
                                          <p:attrName>ppt_x</p:attrName>
                                        </p:attrNameLst>
                                      </p:cBhvr>
                                      <p:tavLst>
                                        <p:tav tm="0">
                                          <p:val>
                                            <p:strVal val="#ppt_x-#ppt_w*1.125000"/>
                                          </p:val>
                                        </p:tav>
                                        <p:tav tm="100000">
                                          <p:val>
                                            <p:strVal val="#ppt_x"/>
                                          </p:val>
                                        </p:tav>
                                      </p:tavLst>
                                    </p:anim>
                                    <p:animEffect transition="in" filter="wipe(right)">
                                      <p:cBhvr>
                                        <p:cTn id="8" dur="500"/>
                                        <p:tgtEl>
                                          <p:spTgt spid="5124"/>
                                        </p:tgtEl>
                                      </p:cBhvr>
                                    </p:animEffect>
                                  </p:childTnLst>
                                </p:cTn>
                              </p:par>
                              <p:par>
                                <p:cTn id="9" presetID="12" presetClass="entr" presetSubtype="4"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anim calcmode="lin" valueType="num">
                                      <p:cBhvr additive="base">
                                        <p:cTn id="11" dur="500"/>
                                        <p:tgtEl>
                                          <p:spTgt spid="5126"/>
                                        </p:tgtEl>
                                        <p:attrNameLst>
                                          <p:attrName>ppt_y</p:attrName>
                                        </p:attrNameLst>
                                      </p:cBhvr>
                                      <p:tavLst>
                                        <p:tav tm="0">
                                          <p:val>
                                            <p:strVal val="#ppt_y+#ppt_h*1.125000"/>
                                          </p:val>
                                        </p:tav>
                                        <p:tav tm="100000">
                                          <p:val>
                                            <p:strVal val="#ppt_y"/>
                                          </p:val>
                                        </p:tav>
                                      </p:tavLst>
                                    </p:anim>
                                    <p:animEffect transition="in" filter="wipe(up)">
                                      <p:cBhvr>
                                        <p:cTn id="12" dur="500"/>
                                        <p:tgtEl>
                                          <p:spTgt spid="5126"/>
                                        </p:tgtEl>
                                      </p:cBhvr>
                                    </p:animEffect>
                                  </p:childTnLst>
                                </p:cTn>
                              </p:par>
                              <p:par>
                                <p:cTn id="13" presetID="12" presetClass="entr" presetSubtype="2"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 calcmode="lin" valueType="num">
                                      <p:cBhvr additive="base">
                                        <p:cTn id="15" dur="500"/>
                                        <p:tgtEl>
                                          <p:spTgt spid="5122"/>
                                        </p:tgtEl>
                                        <p:attrNameLst>
                                          <p:attrName>ppt_x</p:attrName>
                                        </p:attrNameLst>
                                      </p:cBhvr>
                                      <p:tavLst>
                                        <p:tav tm="0">
                                          <p:val>
                                            <p:strVal val="#ppt_x+#ppt_w*1.125000"/>
                                          </p:val>
                                        </p:tav>
                                        <p:tav tm="100000">
                                          <p:val>
                                            <p:strVal val="#ppt_x"/>
                                          </p:val>
                                        </p:tav>
                                      </p:tavLst>
                                    </p:anim>
                                    <p:animEffect transition="in" filter="wipe(left)">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9" name="Rectangle 27658">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Περιέχει μια εικόνα του: Fine Art — Amanda Tucker">
            <a:extLst>
              <a:ext uri="{FF2B5EF4-FFF2-40B4-BE49-F238E27FC236}">
                <a16:creationId xmlns:a16="http://schemas.microsoft.com/office/drawing/2014/main" id="{C22B5F3B-2601-E78D-1015-9D3FBE61F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7" r="28269" b="-2"/>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I knew you when I knit you in your mother's womb.... Your Abba Father">
            <a:extLst>
              <a:ext uri="{FF2B5EF4-FFF2-40B4-BE49-F238E27FC236}">
                <a16:creationId xmlns:a16="http://schemas.microsoft.com/office/drawing/2014/main" id="{0DC62027-CD11-724E-E5BE-F73F975CF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42" r="4823" b="1"/>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Περιέχει μια εικόνα του: Illustrator Saturday- Michael Emberley">
            <a:extLst>
              <a:ext uri="{FF2B5EF4-FFF2-40B4-BE49-F238E27FC236}">
                <a16:creationId xmlns:a16="http://schemas.microsoft.com/office/drawing/2014/main" id="{A5DC28E9-E28F-98FF-8B0A-797BFA106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61" r="12663" b="2"/>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
        <p:nvSpPr>
          <p:cNvPr id="27661" name="Rectangle 27660">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F4DCA8-F646-C479-7A74-DB25AD6DC121}"/>
              </a:ext>
            </a:extLst>
          </p:cNvPr>
          <p:cNvSpPr txBox="1"/>
          <p:nvPr/>
        </p:nvSpPr>
        <p:spPr>
          <a:xfrm>
            <a:off x="1014412" y="3305156"/>
            <a:ext cx="10639426" cy="3416320"/>
          </a:xfrm>
          <a:prstGeom prst="rect">
            <a:avLst/>
          </a:prstGeom>
          <a:solidFill>
            <a:srgbClr val="646060">
              <a:alpha val="85098"/>
            </a:srgbClr>
          </a:solidFill>
          <a:ln w="57150">
            <a:solidFill>
              <a:schemeClr val="bg1"/>
            </a:solidFill>
          </a:ln>
        </p:spPr>
        <p:txBody>
          <a:bodyPr wrap="square">
            <a:spAutoFit/>
          </a:bodyPr>
          <a:lstStyle/>
          <a:p>
            <a:pPr algn="just"/>
            <a:r>
              <a:rPr lang="el-GR" sz="2400" dirty="0">
                <a:latin typeface="Times New Roman" panose="02020603050405020304" pitchFamily="18" charset="0"/>
                <a:cs typeface="Times New Roman" panose="02020603050405020304" pitchFamily="18" charset="0"/>
              </a:rPr>
              <a:t>Κατά την περίοδο μετά τον τοκετό, το σώμα της μητέρας υφίσταται διάφορες αλλαγές, συμπεριλαμβανομένης της περιέλιξης της μήτρας, των ορμονικών προσαρμογών και της έναρξης της γαλουχίας. Είναι επίσης μια περίοδος που η μητέρα και το μωρό αρχίζουν να δημιουργούν δεσμούς και να προσαρμόζονται σε νέες </a:t>
            </a:r>
            <a:r>
              <a:rPr lang="el-GR" sz="2400" dirty="0" err="1">
                <a:latin typeface="Times New Roman" panose="02020603050405020304" pitchFamily="18" charset="0"/>
                <a:cs typeface="Times New Roman" panose="02020603050405020304" pitchFamily="18" charset="0"/>
              </a:rPr>
              <a:t>ρουτίνες</a:t>
            </a:r>
            <a:r>
              <a:rPr lang="el-GR" sz="2400" dirty="0">
                <a:latin typeface="Times New Roman" panose="02020603050405020304" pitchFamily="18" charset="0"/>
                <a:cs typeface="Times New Roman" panose="02020603050405020304" pitchFamily="18" charset="0"/>
              </a:rPr>
              <a:t>. Ο ΠΟΥ υπογραμμίζει τη σημασία της ποιοτικής φροντίδας κατά τη διάρκεια αυτής της περιόδου για την αντιμετώπιση πιθανών ζητημάτων υγείας και την υποστήριξη της συνολικής ευημερίας τόσο της μητέρας όσο και του παιδιού.</a:t>
            </a:r>
            <a:endParaRPr lang="en-US" sz="2400" dirty="0">
              <a:latin typeface="Times New Roman" panose="02020603050405020304" pitchFamily="18" charset="0"/>
              <a:cs typeface="Times New Roman" panose="02020603050405020304" pitchFamily="18" charset="0"/>
            </a:endParaRPr>
          </a:p>
          <a:p>
            <a:r>
              <a:rPr lang="en" sz="1600" b="1" dirty="0">
                <a:latin typeface="Times New Roman" panose="02020603050405020304" pitchFamily="18" charset="0"/>
                <a:cs typeface="Times New Roman" panose="02020603050405020304" pitchFamily="18" charset="0"/>
              </a:rPr>
              <a:t>World Health Organization. (2022, March 30). WHO urges quality care for women and newborns in critical first weeks after childbirth. WHO. </a:t>
            </a:r>
            <a:r>
              <a:rPr lang="en" sz="1600" b="1" dirty="0">
                <a:latin typeface="Times New Roman" panose="02020603050405020304" pitchFamily="18" charset="0"/>
                <a:cs typeface="Times New Roman" panose="02020603050405020304" pitchFamily="18" charset="0"/>
                <a:hlinkClick r:id="rId5"/>
              </a:rPr>
              <a:t>https://www.who.int/news/item/30-03-2022-who-urges-quality-care-for-women-and-newborns-in-critical-first-weeks-after-childbirth</a:t>
            </a:r>
            <a:endParaRPr lang="e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948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1" name="Rectangle 13320">
            <a:extLst>
              <a:ext uri="{FF2B5EF4-FFF2-40B4-BE49-F238E27FC236}">
                <a16:creationId xmlns:a16="http://schemas.microsoft.com/office/drawing/2014/main" id="{47EB6BA5-307B-4420-911B-F4EA0423D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36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Rectangle 13322">
            <a:extLst>
              <a:ext uri="{FF2B5EF4-FFF2-40B4-BE49-F238E27FC236}">
                <a16:creationId xmlns:a16="http://schemas.microsoft.com/office/drawing/2014/main" id="{1A3D8EAF-5B48-41BF-A451-905D5E620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tx1">
              <a:alpha val="1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325" name="Rectangle 13324">
            <a:extLst>
              <a:ext uri="{FF2B5EF4-FFF2-40B4-BE49-F238E27FC236}">
                <a16:creationId xmlns:a16="http://schemas.microsoft.com/office/drawing/2014/main" id="{8B3FFD25-0953-4586-B961-A47FDC115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Περιέχει μια εικόνα του: Art Prints &amp; Printed Wall Decor | Society6">
            <a:extLst>
              <a:ext uri="{FF2B5EF4-FFF2-40B4-BE49-F238E27FC236}">
                <a16:creationId xmlns:a16="http://schemas.microsoft.com/office/drawing/2014/main" id="{E90254DD-FB87-3F32-C45F-939A1AC954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28099" y="1797211"/>
            <a:ext cx="4807035" cy="3259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314" name="Picture 2" descr="Brian Kershisnik">
            <a:extLst>
              <a:ext uri="{FF2B5EF4-FFF2-40B4-BE49-F238E27FC236}">
                <a16:creationId xmlns:a16="http://schemas.microsoft.com/office/drawing/2014/main" id="{40F4E07B-7590-E598-015C-E7AF8349FC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43518" y="1128099"/>
            <a:ext cx="3833732" cy="4597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ECE4443F-846A-F119-554F-2DDC1762DDF2}"/>
              </a:ext>
            </a:extLst>
          </p:cNvPr>
          <p:cNvSpPr txBox="1"/>
          <p:nvPr/>
        </p:nvSpPr>
        <p:spPr>
          <a:xfrm>
            <a:off x="694400" y="648039"/>
            <a:ext cx="6644052" cy="830997"/>
          </a:xfrm>
          <a:prstGeom prst="rect">
            <a:avLst/>
          </a:prstGeom>
          <a:noFill/>
        </p:spPr>
        <p:txBody>
          <a:bodyPr wrap="square" rtlCol="0">
            <a:spAutoFit/>
          </a:bodyPr>
          <a:lstStyle/>
          <a:p>
            <a:r>
              <a:rPr lang="el-GR" sz="2400" dirty="0">
                <a:latin typeface="Times New Roman" panose="02020603050405020304" pitchFamily="18" charset="0"/>
                <a:cs typeface="Times New Roman" panose="02020603050405020304" pitchFamily="18" charset="0"/>
              </a:rPr>
              <a:t>Είναι πολύ σημαντική η βοήθεια του οικογενειακού και φιλικού περίγυρου της μητέρας!</a:t>
            </a:r>
          </a:p>
        </p:txBody>
      </p:sp>
    </p:spTree>
    <p:extLst>
      <p:ext uri="{BB962C8B-B14F-4D97-AF65-F5344CB8AC3E}">
        <p14:creationId xmlns:p14="http://schemas.microsoft.com/office/powerpoint/2010/main" val="1278448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Περιέχει μια εικόνα του: ">
            <a:extLst>
              <a:ext uri="{FF2B5EF4-FFF2-40B4-BE49-F238E27FC236}">
                <a16:creationId xmlns:a16="http://schemas.microsoft.com/office/drawing/2014/main" id="{E8106CD1-9548-2C68-67B6-22652D6FC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951" r="2" b="14725"/>
          <a:stretch/>
        </p:blipFill>
        <p:spPr bwMode="auto">
          <a:xfrm>
            <a:off x="5450529" y="3263116"/>
            <a:ext cx="6741471" cy="359488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Περιέχει μια εικόνα του: 31 Powerful Paintings That Capture The Beauty Of Birth And Pregnancy">
            <a:extLst>
              <a:ext uri="{FF2B5EF4-FFF2-40B4-BE49-F238E27FC236}">
                <a16:creationId xmlns:a16="http://schemas.microsoft.com/office/drawing/2014/main" id="{78099C03-4C36-9859-D4C2-C722A1657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738" b="14803"/>
          <a:stretch/>
        </p:blipFill>
        <p:spPr bwMode="auto">
          <a:xfrm>
            <a:off x="1754330" y="10"/>
            <a:ext cx="6760897" cy="392003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6158" name="Rectangle 6154">
            <a:extLst>
              <a:ext uri="{FF2B5EF4-FFF2-40B4-BE49-F238E27FC236}">
                <a16:creationId xmlns:a16="http://schemas.microsoft.com/office/drawing/2014/main" id="{806692FB-8FCB-4B46-A077-B6132E789B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094" y="160868"/>
            <a:ext cx="3355039" cy="2941382"/>
          </a:xfrm>
          <a:prstGeom prst="rect">
            <a:avLst/>
          </a:prstGeom>
          <a:solidFill>
            <a:srgbClr val="354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00FC960A-022A-4742-832C-FCE8ABEAB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4069977"/>
            <a:ext cx="1432595" cy="2019928"/>
          </a:xfrm>
          <a:prstGeom prst="rect">
            <a:avLst/>
          </a:prstGeom>
          <a:solidFill>
            <a:srgbClr val="354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descr="&quot;8x8\&quot; (plus white mat, total matted size is 11x11) archival giclee print of my original acrylic painting \&quot;Birth #6\&quot;. This listing is for an unsigned, matted print of a limited run of prints. A perfect gift for a doula or midwife! Check out the listing for a print of the entire series.&quot;">
            <a:extLst>
              <a:ext uri="{FF2B5EF4-FFF2-40B4-BE49-F238E27FC236}">
                <a16:creationId xmlns:a16="http://schemas.microsoft.com/office/drawing/2014/main" id="{604577A0-8911-911C-9EEE-8DB24FB27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956" r="-1" b="13908"/>
          <a:stretch/>
        </p:blipFill>
        <p:spPr bwMode="auto">
          <a:xfrm>
            <a:off x="1754330" y="4069977"/>
            <a:ext cx="3535331" cy="2019928"/>
          </a:xfrm>
          <a:prstGeom prst="rect">
            <a:avLst/>
          </a:prstGeom>
          <a:noFill/>
          <a:extLst>
            <a:ext uri="{909E8E84-426E-40DD-AFC4-6F175D3DCCD1}">
              <a14:hiddenFill xmlns:a14="http://schemas.microsoft.com/office/drawing/2010/main">
                <a:solidFill>
                  <a:srgbClr val="FFFFFF"/>
                </a:solidFill>
              </a14:hiddenFill>
            </a:ext>
          </a:extLst>
        </p:spPr>
      </p:pic>
      <p:sp>
        <p:nvSpPr>
          <p:cNvPr id="2" name="Στρογγύλεμα μίας γωνίας του ορθογωνίου 1">
            <a:extLst>
              <a:ext uri="{FF2B5EF4-FFF2-40B4-BE49-F238E27FC236}">
                <a16:creationId xmlns:a16="http://schemas.microsoft.com/office/drawing/2014/main" id="{09417213-AC69-3AFE-D036-FF3A966323C0}"/>
              </a:ext>
            </a:extLst>
          </p:cNvPr>
          <p:cNvSpPr/>
          <p:nvPr/>
        </p:nvSpPr>
        <p:spPr>
          <a:xfrm>
            <a:off x="957263" y="857250"/>
            <a:ext cx="9201150" cy="3212727"/>
          </a:xfrm>
          <a:prstGeom prst="round1Rect">
            <a:avLst/>
          </a:prstGeom>
          <a:solidFill>
            <a:srgbClr val="AC3EC1">
              <a:alpha val="5882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l-GR" sz="2400" dirty="0">
                <a:latin typeface="Times New Roman" panose="02020603050405020304" pitchFamily="18" charset="0"/>
                <a:cs typeface="Times New Roman" panose="02020603050405020304" pitchFamily="18" charset="0"/>
              </a:rPr>
              <a:t>Παρ’ ότι τόσο η εγκυμοσύνη όσο και ο τοκετός, κατά πλειονότητα, αποτελούν ευχάριστα γεγονότα, ο ΠΟΥ αναφέρει ότι σχεδόν 1 στις 5 γυναίκες βιώνουν μια κατάσταση ψυχικής υγείας κατά τη διάρκεια της εγκυμοσύνης ή το έτος μετά τον τοκετό, με τις αγχώδεις διαταραχές να είναι από τις πιο συχνές.</a:t>
            </a:r>
            <a:endParaRPr lang="en-US" sz="2400" dirty="0">
              <a:latin typeface="Times New Roman" panose="02020603050405020304" pitchFamily="18" charset="0"/>
              <a:cs typeface="Times New Roman" panose="02020603050405020304" pitchFamily="18" charset="0"/>
            </a:endParaRPr>
          </a:p>
          <a:p>
            <a:pPr algn="just"/>
            <a:r>
              <a:rPr lang="en" sz="1600" dirty="0">
                <a:latin typeface="Times New Roman" panose="02020603050405020304" pitchFamily="18" charset="0"/>
                <a:cs typeface="Times New Roman" panose="02020603050405020304" pitchFamily="18" charset="0"/>
              </a:rPr>
              <a:t>World Health Organization. (2022, September 19). Launch of the WHO guide for integration of perinatal mental health. WHO. </a:t>
            </a:r>
            <a:r>
              <a:rPr lang="en" sz="1600" dirty="0">
                <a:latin typeface="Times New Roman" panose="02020603050405020304" pitchFamily="18" charset="0"/>
                <a:cs typeface="Times New Roman" panose="02020603050405020304" pitchFamily="18" charset="0"/>
                <a:hlinkClick r:id="rId5"/>
              </a:rPr>
              <a:t>https://www.who.int/news/item/19-09-2022-launch-of-the-who-guide-for-integration-of-perinatal-mental-health</a:t>
            </a:r>
            <a:endParaRPr lang="el-G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7653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Ουράνιο">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Ουράνιο</Template>
  <TotalTime>2664</TotalTime>
  <Words>1457</Words>
  <Application>Microsoft Macintosh PowerPoint</Application>
  <PresentationFormat>Ευρεία οθόνη</PresentationFormat>
  <Paragraphs>70</Paragraphs>
  <Slides>24</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24</vt:i4>
      </vt:variant>
    </vt:vector>
  </HeadingPairs>
  <TitlesOfParts>
    <vt:vector size="31" baseType="lpstr">
      <vt:lpstr>Arial</vt:lpstr>
      <vt:lpstr>Calibri</vt:lpstr>
      <vt:lpstr>Calibri Light</vt:lpstr>
      <vt:lpstr>Roboto</vt:lpstr>
      <vt:lpstr>Times New Roman</vt:lpstr>
      <vt:lpstr>Wingdings</vt:lpstr>
      <vt:lpstr>Ουράνιο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TSILIOUKAS STYLIANOS-ADAM</dc:creator>
  <cp:lastModifiedBy>TSILIOUKAS STYLIANOS-ADAM</cp:lastModifiedBy>
  <cp:revision>22</cp:revision>
  <dcterms:created xsi:type="dcterms:W3CDTF">2024-11-12T19:55:34Z</dcterms:created>
  <dcterms:modified xsi:type="dcterms:W3CDTF">2024-12-18T09:58:05Z</dcterms:modified>
</cp:coreProperties>
</file>