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71" r:id="rId9"/>
    <p:sldId id="264" r:id="rId10"/>
    <p:sldId id="265" r:id="rId11"/>
    <p:sldId id="267" r:id="rId12"/>
    <p:sldId id="270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C69B049-3094-4541-9BBD-7B314843F59F}" type="datetimeFigureOut">
              <a:rPr lang="el-GR" smtClean="0"/>
              <a:t>11/1/2025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76883CA-2A57-4BD4-83FC-DD5861CF0A3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i="1" dirty="0" smtClean="0"/>
              <a:t>Τι χαρακτηριστικά έχει ένας καλός γιατρός?</a:t>
            </a:r>
            <a:endParaRPr lang="el-GR" b="1" i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064896" cy="3888432"/>
          </a:xfrm>
        </p:spPr>
        <p:txBody>
          <a:bodyPr/>
          <a:lstStyle/>
          <a:p>
            <a:r>
              <a:rPr lang="el-GR" dirty="0" smtClean="0"/>
              <a:t>Ας δούμε την πραγματικότητα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/>
              <a:t>Και το πιο σημαντικό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i="1" dirty="0" smtClean="0"/>
              <a:t>«Ένας καλός γιατρός θεραπεύει την ασθένεια</a:t>
            </a:r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r>
              <a:rPr lang="el-GR" i="1" dirty="0" smtClean="0"/>
              <a:t>Ένας πολύ καλός γιατρός όμως, </a:t>
            </a:r>
            <a:r>
              <a:rPr lang="el-GR" i="1" dirty="0" smtClean="0">
                <a:solidFill>
                  <a:srgbClr val="FFC000"/>
                </a:solidFill>
              </a:rPr>
              <a:t>θεραπεύει τον ασθενή</a:t>
            </a:r>
            <a:r>
              <a:rPr lang="el-GR" i="1" dirty="0" smtClean="0"/>
              <a:t> που πάσχει από την ασθένεια»</a:t>
            </a:r>
          </a:p>
          <a:p>
            <a:pPr algn="ctr">
              <a:buNone/>
            </a:pPr>
            <a:endParaRPr lang="el-GR" dirty="0" smtClean="0"/>
          </a:p>
          <a:p>
            <a:pPr algn="r">
              <a:buNone/>
            </a:pPr>
            <a:r>
              <a:rPr lang="en-US" dirty="0" smtClean="0"/>
              <a:t>William Osler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Θέση περιεχομένου" descr="med 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5184576" cy="3168352"/>
          </a:xfrm>
        </p:spPr>
      </p:pic>
      <p:pic>
        <p:nvPicPr>
          <p:cNvPr id="6" name="5 - Θέση περιεχομένου" descr="med 4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275856" y="3789040"/>
            <a:ext cx="5616624" cy="28803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Σας ευχαριστώ για τη προσοχή σας!</a:t>
            </a:r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r">
              <a:buNone/>
            </a:pPr>
            <a:r>
              <a:rPr lang="el-GR" sz="2800" dirty="0" smtClean="0"/>
              <a:t>Μπουρνιά Ευανθία-Ειρήνη</a:t>
            </a:r>
          </a:p>
          <a:p>
            <a:pPr algn="r">
              <a:buNone/>
            </a:pPr>
            <a:r>
              <a:rPr lang="el-GR" sz="2800" dirty="0" smtClean="0"/>
              <a:t>Α’ έτος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medic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340768"/>
            <a:ext cx="7416824" cy="45365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/>
              <a:t>Ένας καλός γιατρός…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572000"/>
          </a:xfrm>
        </p:spPr>
        <p:txBody>
          <a:bodyPr/>
          <a:lstStyle/>
          <a:p>
            <a:pPr algn="ctr">
              <a:buNone/>
            </a:pPr>
            <a:r>
              <a:rPr lang="el-GR" i="1" dirty="0" smtClean="0"/>
              <a:t>Χρησιμοποιεί όλες τις αισθήσεις του</a:t>
            </a:r>
          </a:p>
          <a:p>
            <a:pPr>
              <a:buNone/>
            </a:pPr>
            <a:endParaRPr lang="el-GR" i="1" dirty="0" smtClean="0"/>
          </a:p>
          <a:p>
            <a:pPr algn="ctr">
              <a:buNone/>
            </a:pPr>
            <a:r>
              <a:rPr lang="el-GR" i="1" dirty="0" smtClean="0"/>
              <a:t>Μαθαίνει να </a:t>
            </a:r>
            <a:r>
              <a:rPr lang="el-GR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βλέπει</a:t>
            </a:r>
            <a:r>
              <a:rPr lang="el-GR" i="1" dirty="0" smtClean="0"/>
              <a:t>, να </a:t>
            </a:r>
            <a:r>
              <a:rPr lang="el-GR" i="1" dirty="0" smtClean="0">
                <a:solidFill>
                  <a:srgbClr val="00B050"/>
                </a:solidFill>
              </a:rPr>
              <a:t>ακούει</a:t>
            </a:r>
            <a:r>
              <a:rPr lang="el-GR" i="1" dirty="0" smtClean="0"/>
              <a:t>, να </a:t>
            </a:r>
            <a:r>
              <a:rPr lang="el-GR" i="1" dirty="0" smtClean="0">
                <a:solidFill>
                  <a:srgbClr val="FF0000"/>
                </a:solidFill>
              </a:rPr>
              <a:t>αισθάνεται</a:t>
            </a:r>
            <a:r>
              <a:rPr lang="el-GR" i="1" dirty="0" smtClean="0"/>
              <a:t>, να </a:t>
            </a:r>
            <a:r>
              <a:rPr lang="el-GR" i="1" dirty="0" smtClean="0">
                <a:solidFill>
                  <a:srgbClr val="FFFF00"/>
                </a:solidFill>
              </a:rPr>
              <a:t>μυρίζει</a:t>
            </a:r>
          </a:p>
          <a:p>
            <a:pPr algn="ctr">
              <a:buNone/>
            </a:pPr>
            <a:endParaRPr lang="el-GR" i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/>
              <a:t>Γιατί πολλές φορές αποτυγχάνουν οι θεραπείες?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i="1" dirty="0" smtClean="0">
                <a:solidFill>
                  <a:schemeClr val="bg1"/>
                </a:solidFill>
              </a:rPr>
              <a:t>‘’</a:t>
            </a:r>
            <a:r>
              <a:rPr lang="el-GR" i="1" dirty="0" smtClean="0"/>
              <a:t>Δ</a:t>
            </a:r>
            <a:r>
              <a:rPr lang="el-GR" i="1" dirty="0" smtClean="0"/>
              <a:t>ίνουμε ένα </a:t>
            </a:r>
            <a:r>
              <a:rPr lang="el-GR" i="1" dirty="0" smtClean="0">
                <a:solidFill>
                  <a:srgbClr val="00B0F0"/>
                </a:solidFill>
              </a:rPr>
              <a:t>φάρμακο</a:t>
            </a:r>
            <a:r>
              <a:rPr lang="el-GR" i="1" dirty="0" smtClean="0"/>
              <a:t> που ξέρουμε κάποια πράγματα…</a:t>
            </a:r>
          </a:p>
          <a:p>
            <a:pPr algn="ctr">
              <a:buNone/>
            </a:pPr>
            <a:r>
              <a:rPr lang="el-GR" i="1" dirty="0" smtClean="0"/>
              <a:t>Για μια </a:t>
            </a:r>
            <a:r>
              <a:rPr lang="el-GR" i="1" dirty="0" smtClean="0">
                <a:solidFill>
                  <a:srgbClr val="FFFF00"/>
                </a:solidFill>
              </a:rPr>
              <a:t>ασθένεια</a:t>
            </a:r>
            <a:r>
              <a:rPr lang="el-GR" i="1" dirty="0" smtClean="0"/>
              <a:t> που ξέρουμε λίγα πράγματα…</a:t>
            </a:r>
          </a:p>
          <a:p>
            <a:pPr algn="ctr">
              <a:buNone/>
            </a:pPr>
            <a:r>
              <a:rPr lang="el-GR" i="1" dirty="0" smtClean="0"/>
              <a:t>Σε έναν </a:t>
            </a:r>
            <a:r>
              <a:rPr lang="el-GR" i="1" dirty="0" smtClean="0">
                <a:solidFill>
                  <a:srgbClr val="C00000"/>
                </a:solidFill>
              </a:rPr>
              <a:t>άνθρωπο</a:t>
            </a:r>
            <a:r>
              <a:rPr lang="el-GR" i="1" dirty="0" smtClean="0">
                <a:solidFill>
                  <a:srgbClr val="00B0F0"/>
                </a:solidFill>
              </a:rPr>
              <a:t> </a:t>
            </a:r>
            <a:r>
              <a:rPr lang="el-GR" i="1" dirty="0" smtClean="0"/>
              <a:t>όμως, που δεν ξέρουμε τίποτα απολύτως...</a:t>
            </a:r>
            <a:r>
              <a:rPr lang="el-GR" i="1" dirty="0" smtClean="0">
                <a:solidFill>
                  <a:schemeClr val="bg1"/>
                </a:solidFill>
              </a:rPr>
              <a:t>’’</a:t>
            </a:r>
            <a:endParaRPr lang="el-GR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17846"/>
          </a:xfrm>
        </p:spPr>
        <p:txBody>
          <a:bodyPr>
            <a:normAutofit fontScale="90000"/>
          </a:bodyPr>
          <a:lstStyle/>
          <a:p>
            <a:pPr algn="ctr"/>
            <a:r>
              <a:rPr lang="el-GR" i="1" dirty="0" smtClean="0"/>
              <a:t>Ο κάθε οργανισμός είναι μοναδικός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i="1" dirty="0" smtClean="0"/>
              <a:t>Ένας καλός γιατρός οφείλει να αναλύει την </a:t>
            </a:r>
            <a:r>
              <a:rPr lang="el-GR" i="1" dirty="0" smtClean="0">
                <a:solidFill>
                  <a:srgbClr val="FFFF00"/>
                </a:solidFill>
              </a:rPr>
              <a:t>ψυχοσύνθεση</a:t>
            </a:r>
            <a:r>
              <a:rPr lang="el-GR" i="1" dirty="0" smtClean="0"/>
              <a:t> του ατόμου που χρειάζεται την θεραπεία</a:t>
            </a:r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r>
              <a:rPr lang="el-GR" i="1" dirty="0" smtClean="0"/>
              <a:t>Οφείλει να </a:t>
            </a:r>
            <a:r>
              <a:rPr lang="el-GR" i="1" dirty="0" smtClean="0">
                <a:solidFill>
                  <a:srgbClr val="FF0000"/>
                </a:solidFill>
              </a:rPr>
              <a:t>προσαρμόζεται</a:t>
            </a:r>
            <a:r>
              <a:rPr lang="el-GR" i="1" dirty="0" smtClean="0"/>
              <a:t>, να μαθαίνει και να </a:t>
            </a:r>
            <a:r>
              <a:rPr lang="el-GR" i="1" dirty="0" smtClean="0">
                <a:solidFill>
                  <a:srgbClr val="00B0F0"/>
                </a:solidFill>
              </a:rPr>
              <a:t>βλέπει</a:t>
            </a:r>
            <a:r>
              <a:rPr lang="el-GR" i="1" dirty="0" smtClean="0"/>
              <a:t> αληθινά ποιον έχει απέναντι του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72000"/>
          </a:xfrm>
        </p:spPr>
        <p:txBody>
          <a:bodyPr/>
          <a:lstStyle/>
          <a:p>
            <a:pPr algn="ctr">
              <a:buNone/>
            </a:pPr>
            <a:r>
              <a:rPr lang="el-GR" i="1" dirty="0" smtClean="0"/>
              <a:t>Οφείλει να </a:t>
            </a:r>
            <a:r>
              <a:rPr lang="el-GR" i="1" dirty="0" smtClean="0">
                <a:solidFill>
                  <a:srgbClr val="FFC000"/>
                </a:solidFill>
              </a:rPr>
              <a:t>συνδυάζει</a:t>
            </a:r>
            <a:r>
              <a:rPr lang="el-GR" i="1" dirty="0" smtClean="0"/>
              <a:t> όλες τις πληροφορίες που διαθέτει για να δώσει την σωστή διάγνωση και θεραπεία</a:t>
            </a:r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r>
              <a:rPr lang="el-GR" i="1" dirty="0" smtClean="0"/>
              <a:t>Οφείλει να μη σταματάει ποτέ να </a:t>
            </a:r>
            <a:r>
              <a:rPr lang="el-GR" i="1" dirty="0" smtClean="0">
                <a:solidFill>
                  <a:srgbClr val="00B050"/>
                </a:solidFill>
              </a:rPr>
              <a:t>εξελίσσει</a:t>
            </a:r>
            <a:r>
              <a:rPr lang="el-GR" i="1" dirty="0" smtClean="0"/>
              <a:t> τις γνώσεις του</a:t>
            </a:r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72000"/>
          </a:xfrm>
        </p:spPr>
        <p:txBody>
          <a:bodyPr/>
          <a:lstStyle/>
          <a:p>
            <a:pPr algn="ctr">
              <a:buNone/>
            </a:pPr>
            <a:r>
              <a:rPr lang="el-GR" i="1" dirty="0" smtClean="0"/>
              <a:t>Οφείλει να </a:t>
            </a:r>
            <a:r>
              <a:rPr lang="el-GR" i="1" dirty="0" smtClean="0">
                <a:solidFill>
                  <a:srgbClr val="FFC000"/>
                </a:solidFill>
              </a:rPr>
              <a:t>ακούει</a:t>
            </a:r>
            <a:r>
              <a:rPr lang="el-GR" i="1" dirty="0" smtClean="0"/>
              <a:t> τους ασθενείς του, να μπαίνει στη θέση τους και να τους φέρεται με απόλυτο </a:t>
            </a:r>
            <a:r>
              <a:rPr lang="el-GR" i="1" dirty="0" smtClean="0">
                <a:solidFill>
                  <a:schemeClr val="accent2">
                    <a:lumMod val="75000"/>
                  </a:schemeClr>
                </a:solidFill>
              </a:rPr>
              <a:t>σεβασμό</a:t>
            </a:r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r>
              <a:rPr lang="el-GR" i="1" dirty="0" smtClean="0"/>
              <a:t>Με λίγα λόγια</a:t>
            </a:r>
          </a:p>
          <a:p>
            <a:pPr algn="ctr">
              <a:buNone/>
            </a:pPr>
            <a:r>
              <a:rPr lang="el-GR" i="1" dirty="0" smtClean="0">
                <a:solidFill>
                  <a:srgbClr val="002060"/>
                </a:solidFill>
              </a:rPr>
              <a:t>Να έχει ανθρωπιά και ενσυναίσθηση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med 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052736"/>
            <a:ext cx="7056784" cy="44644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i="1" dirty="0" smtClean="0"/>
              <a:t>Ένας καλός γιατρός λοιπόν</a:t>
            </a:r>
            <a:endParaRPr lang="el-GR" i="1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72000"/>
          </a:xfrm>
        </p:spPr>
        <p:txBody>
          <a:bodyPr/>
          <a:lstStyle/>
          <a:p>
            <a:pPr algn="ctr">
              <a:buNone/>
            </a:pPr>
            <a:r>
              <a:rPr lang="el-GR" i="1" dirty="0" smtClean="0"/>
              <a:t>Χρειάζεται να είναι μια προσωπικότητα που εμπνέει </a:t>
            </a:r>
            <a:r>
              <a:rPr lang="el-GR" i="1" dirty="0" smtClean="0">
                <a:solidFill>
                  <a:srgbClr val="FFC000"/>
                </a:solidFill>
              </a:rPr>
              <a:t>εμπιστοσύνη και ασφάλεια</a:t>
            </a:r>
            <a:r>
              <a:rPr lang="el-GR" i="1" dirty="0" smtClean="0"/>
              <a:t>, έχοντας παράλληλα τις γνώσεις για να μπορεί να στηρίζεται με σιγουριά στις ιατρικές του αποφάσεις</a:t>
            </a:r>
          </a:p>
          <a:p>
            <a:pPr algn="ctr">
              <a:buNone/>
            </a:pPr>
            <a:endParaRPr lang="el-GR" i="1" dirty="0" smtClean="0"/>
          </a:p>
          <a:p>
            <a:pPr algn="ctr">
              <a:buNone/>
            </a:pPr>
            <a:r>
              <a:rPr lang="el-GR" i="1" dirty="0" smtClean="0"/>
              <a:t>Και πάνω απ όλα να είναι και σε απόλυτη </a:t>
            </a:r>
            <a:r>
              <a:rPr lang="el-GR" i="1" dirty="0" smtClean="0">
                <a:solidFill>
                  <a:schemeClr val="accent5">
                    <a:lumMod val="75000"/>
                  </a:schemeClr>
                </a:solidFill>
              </a:rPr>
              <a:t>ανθρώπινη επικοινωνία </a:t>
            </a:r>
            <a:r>
              <a:rPr lang="el-GR" i="1" dirty="0" smtClean="0"/>
              <a:t>με τον ασθενή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244</TotalTime>
  <Words>237</Words>
  <Application>Microsoft Office PowerPoint</Application>
  <PresentationFormat>Προβολή στην οθόνη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Ζωντάνια</vt:lpstr>
      <vt:lpstr>Τι χαρακτηριστικά έχει ένας καλός γιατρός?</vt:lpstr>
      <vt:lpstr>Διαφάνεια 2</vt:lpstr>
      <vt:lpstr>Ένας καλός γιατρός…</vt:lpstr>
      <vt:lpstr>Γιατί πολλές φορές αποτυγχάνουν οι θεραπείες?</vt:lpstr>
      <vt:lpstr>Ο κάθε οργανισμός είναι μοναδικός </vt:lpstr>
      <vt:lpstr>Διαφάνεια 6</vt:lpstr>
      <vt:lpstr>Διαφάνεια 7</vt:lpstr>
      <vt:lpstr>Διαφάνεια 8</vt:lpstr>
      <vt:lpstr>Ένας καλός γιατρός λοιπόν</vt:lpstr>
      <vt:lpstr>Και το πιο σημαντικό</vt:lpstr>
      <vt:lpstr>Διαφάνεια 11</vt:lpstr>
      <vt:lpstr>Διαφάνεια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evanthiampournia@gmail.com</dc:creator>
  <cp:lastModifiedBy>evanthiampournia@gmail.com</cp:lastModifiedBy>
  <cp:revision>22</cp:revision>
  <dcterms:created xsi:type="dcterms:W3CDTF">2025-01-11T13:00:04Z</dcterms:created>
  <dcterms:modified xsi:type="dcterms:W3CDTF">2025-01-11T17:04:33Z</dcterms:modified>
</cp:coreProperties>
</file>