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6" r:id="rId4"/>
    <p:sldId id="278" r:id="rId5"/>
    <p:sldId id="279" r:id="rId6"/>
    <p:sldId id="280" r:id="rId7"/>
    <p:sldId id="287" r:id="rId8"/>
    <p:sldId id="281" r:id="rId9"/>
    <p:sldId id="282" r:id="rId10"/>
    <p:sldId id="283" r:id="rId11"/>
    <p:sldId id="284" r:id="rId12"/>
    <p:sldId id="285" r:id="rId13"/>
    <p:sldId id="286" r:id="rId14"/>
    <p:sldId id="288" r:id="rId15"/>
    <p:sldId id="289" r:id="rId16"/>
    <p:sldId id="290" r:id="rId17"/>
    <p:sldId id="291" r:id="rId18"/>
    <p:sldId id="292" r:id="rId19"/>
    <p:sldId id="293" r:id="rId20"/>
    <p:sldId id="294" r:id="rId21"/>
    <p:sldId id="295" r:id="rId22"/>
    <p:sldId id="296" r:id="rId23"/>
    <p:sldId id="297" r:id="rId24"/>
    <p:sldId id="277" r:id="rId25"/>
    <p:sldId id="298" r:id="rId26"/>
    <p:sldId id="299" r:id="rId27"/>
    <p:sldId id="258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1E85A7-7046-45E2-810E-CF59EEEAA707}" v="4" dt="2024-10-13T08:17:12.6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150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rry Mylon" userId="2e16d37e575f3fd9" providerId="LiveId" clId="{3D1E85A7-7046-45E2-810E-CF59EEEAA707}"/>
    <pc:docChg chg="custSel addSld delSld modSld">
      <pc:chgData name="Harry Mylon" userId="2e16d37e575f3fd9" providerId="LiveId" clId="{3D1E85A7-7046-45E2-810E-CF59EEEAA707}" dt="2024-10-13T08:17:12.670" v="261" actId="1076"/>
      <pc:docMkLst>
        <pc:docMk/>
      </pc:docMkLst>
      <pc:sldChg chg="modSp mod">
        <pc:chgData name="Harry Mylon" userId="2e16d37e575f3fd9" providerId="LiveId" clId="{3D1E85A7-7046-45E2-810E-CF59EEEAA707}" dt="2024-10-13T07:30:09.152" v="164" actId="20577"/>
        <pc:sldMkLst>
          <pc:docMk/>
          <pc:sldMk cId="242447728" sldId="256"/>
        </pc:sldMkLst>
        <pc:spChg chg="mod">
          <ac:chgData name="Harry Mylon" userId="2e16d37e575f3fd9" providerId="LiveId" clId="{3D1E85A7-7046-45E2-810E-CF59EEEAA707}" dt="2024-10-13T07:26:47.803" v="143" actId="1036"/>
          <ac:spMkLst>
            <pc:docMk/>
            <pc:sldMk cId="242447728" sldId="256"/>
            <ac:spMk id="2" creationId="{F6749F28-C07A-A7C3-FB42-1E91740018E6}"/>
          </ac:spMkLst>
        </pc:spChg>
        <pc:spChg chg="mod">
          <ac:chgData name="Harry Mylon" userId="2e16d37e575f3fd9" providerId="LiveId" clId="{3D1E85A7-7046-45E2-810E-CF59EEEAA707}" dt="2024-10-13T07:30:09.152" v="164" actId="20577"/>
          <ac:spMkLst>
            <pc:docMk/>
            <pc:sldMk cId="242447728" sldId="256"/>
            <ac:spMk id="3" creationId="{56C9AE8A-C723-DF7A-1D7B-BB69357885F8}"/>
          </ac:spMkLst>
        </pc:spChg>
        <pc:picChg chg="mod">
          <ac:chgData name="Harry Mylon" userId="2e16d37e575f3fd9" providerId="LiveId" clId="{3D1E85A7-7046-45E2-810E-CF59EEEAA707}" dt="2024-10-13T07:26:48.804" v="144" actId="1076"/>
          <ac:picMkLst>
            <pc:docMk/>
            <pc:sldMk cId="242447728" sldId="256"/>
            <ac:picMk id="5" creationId="{E22BBE11-748C-51F3-89CA-6AA69CF80312}"/>
          </ac:picMkLst>
        </pc:picChg>
      </pc:sldChg>
      <pc:sldChg chg="del">
        <pc:chgData name="Harry Mylon" userId="2e16d37e575f3fd9" providerId="LiveId" clId="{3D1E85A7-7046-45E2-810E-CF59EEEAA707}" dt="2024-10-13T07:30:25.658" v="165" actId="47"/>
        <pc:sldMkLst>
          <pc:docMk/>
          <pc:sldMk cId="411905000" sldId="259"/>
        </pc:sldMkLst>
      </pc:sldChg>
      <pc:sldChg chg="del">
        <pc:chgData name="Harry Mylon" userId="2e16d37e575f3fd9" providerId="LiveId" clId="{3D1E85A7-7046-45E2-810E-CF59EEEAA707}" dt="2024-10-13T07:30:26.958" v="166" actId="47"/>
        <pc:sldMkLst>
          <pc:docMk/>
          <pc:sldMk cId="1298381111" sldId="260"/>
        </pc:sldMkLst>
      </pc:sldChg>
      <pc:sldChg chg="del">
        <pc:chgData name="Harry Mylon" userId="2e16d37e575f3fd9" providerId="LiveId" clId="{3D1E85A7-7046-45E2-810E-CF59EEEAA707}" dt="2024-10-13T07:30:27.758" v="167" actId="47"/>
        <pc:sldMkLst>
          <pc:docMk/>
          <pc:sldMk cId="669489429" sldId="261"/>
        </pc:sldMkLst>
      </pc:sldChg>
      <pc:sldChg chg="del">
        <pc:chgData name="Harry Mylon" userId="2e16d37e575f3fd9" providerId="LiveId" clId="{3D1E85A7-7046-45E2-810E-CF59EEEAA707}" dt="2024-10-13T07:30:28.689" v="168" actId="47"/>
        <pc:sldMkLst>
          <pc:docMk/>
          <pc:sldMk cId="1295710133" sldId="262"/>
        </pc:sldMkLst>
      </pc:sldChg>
      <pc:sldChg chg="del">
        <pc:chgData name="Harry Mylon" userId="2e16d37e575f3fd9" providerId="LiveId" clId="{3D1E85A7-7046-45E2-810E-CF59EEEAA707}" dt="2024-10-13T07:30:29.373" v="169" actId="47"/>
        <pc:sldMkLst>
          <pc:docMk/>
          <pc:sldMk cId="1233160148" sldId="263"/>
        </pc:sldMkLst>
      </pc:sldChg>
      <pc:sldChg chg="del">
        <pc:chgData name="Harry Mylon" userId="2e16d37e575f3fd9" providerId="LiveId" clId="{3D1E85A7-7046-45E2-810E-CF59EEEAA707}" dt="2024-10-13T07:30:30.158" v="170" actId="47"/>
        <pc:sldMkLst>
          <pc:docMk/>
          <pc:sldMk cId="722244932" sldId="264"/>
        </pc:sldMkLst>
      </pc:sldChg>
      <pc:sldChg chg="del">
        <pc:chgData name="Harry Mylon" userId="2e16d37e575f3fd9" providerId="LiveId" clId="{3D1E85A7-7046-45E2-810E-CF59EEEAA707}" dt="2024-10-13T07:30:33.291" v="171" actId="47"/>
        <pc:sldMkLst>
          <pc:docMk/>
          <pc:sldMk cId="2187296985" sldId="265"/>
        </pc:sldMkLst>
      </pc:sldChg>
      <pc:sldChg chg="del">
        <pc:chgData name="Harry Mylon" userId="2e16d37e575f3fd9" providerId="LiveId" clId="{3D1E85A7-7046-45E2-810E-CF59EEEAA707}" dt="2024-10-13T07:30:34.229" v="172" actId="47"/>
        <pc:sldMkLst>
          <pc:docMk/>
          <pc:sldMk cId="2305353711" sldId="266"/>
        </pc:sldMkLst>
      </pc:sldChg>
      <pc:sldChg chg="del">
        <pc:chgData name="Harry Mylon" userId="2e16d37e575f3fd9" providerId="LiveId" clId="{3D1E85A7-7046-45E2-810E-CF59EEEAA707}" dt="2024-10-13T07:30:41.108" v="177" actId="47"/>
        <pc:sldMkLst>
          <pc:docMk/>
          <pc:sldMk cId="1096486362" sldId="267"/>
        </pc:sldMkLst>
      </pc:sldChg>
      <pc:sldChg chg="del">
        <pc:chgData name="Harry Mylon" userId="2e16d37e575f3fd9" providerId="LiveId" clId="{3D1E85A7-7046-45E2-810E-CF59EEEAA707}" dt="2024-10-13T07:30:38.178" v="174" actId="47"/>
        <pc:sldMkLst>
          <pc:docMk/>
          <pc:sldMk cId="3811992088" sldId="268"/>
        </pc:sldMkLst>
      </pc:sldChg>
      <pc:sldChg chg="del">
        <pc:chgData name="Harry Mylon" userId="2e16d37e575f3fd9" providerId="LiveId" clId="{3D1E85A7-7046-45E2-810E-CF59EEEAA707}" dt="2024-10-13T07:30:39.158" v="175" actId="47"/>
        <pc:sldMkLst>
          <pc:docMk/>
          <pc:sldMk cId="2356814702" sldId="269"/>
        </pc:sldMkLst>
      </pc:sldChg>
      <pc:sldChg chg="del">
        <pc:chgData name="Harry Mylon" userId="2e16d37e575f3fd9" providerId="LiveId" clId="{3D1E85A7-7046-45E2-810E-CF59EEEAA707}" dt="2024-10-13T07:30:36.890" v="173" actId="47"/>
        <pc:sldMkLst>
          <pc:docMk/>
          <pc:sldMk cId="540450643" sldId="270"/>
        </pc:sldMkLst>
      </pc:sldChg>
      <pc:sldChg chg="del">
        <pc:chgData name="Harry Mylon" userId="2e16d37e575f3fd9" providerId="LiveId" clId="{3D1E85A7-7046-45E2-810E-CF59EEEAA707}" dt="2024-10-13T07:30:42.558" v="179" actId="47"/>
        <pc:sldMkLst>
          <pc:docMk/>
          <pc:sldMk cId="738554107" sldId="271"/>
        </pc:sldMkLst>
      </pc:sldChg>
      <pc:sldChg chg="del">
        <pc:chgData name="Harry Mylon" userId="2e16d37e575f3fd9" providerId="LiveId" clId="{3D1E85A7-7046-45E2-810E-CF59EEEAA707}" dt="2024-10-13T07:30:43.578" v="180" actId="47"/>
        <pc:sldMkLst>
          <pc:docMk/>
          <pc:sldMk cId="671763154" sldId="272"/>
        </pc:sldMkLst>
      </pc:sldChg>
      <pc:sldChg chg="del">
        <pc:chgData name="Harry Mylon" userId="2e16d37e575f3fd9" providerId="LiveId" clId="{3D1E85A7-7046-45E2-810E-CF59EEEAA707}" dt="2024-10-13T07:30:45.062" v="181" actId="47"/>
        <pc:sldMkLst>
          <pc:docMk/>
          <pc:sldMk cId="1932241121" sldId="273"/>
        </pc:sldMkLst>
      </pc:sldChg>
      <pc:sldChg chg="del">
        <pc:chgData name="Harry Mylon" userId="2e16d37e575f3fd9" providerId="LiveId" clId="{3D1E85A7-7046-45E2-810E-CF59EEEAA707}" dt="2024-10-13T07:30:41.809" v="178" actId="47"/>
        <pc:sldMkLst>
          <pc:docMk/>
          <pc:sldMk cId="2928003843" sldId="274"/>
        </pc:sldMkLst>
      </pc:sldChg>
      <pc:sldChg chg="del">
        <pc:chgData name="Harry Mylon" userId="2e16d37e575f3fd9" providerId="LiveId" clId="{3D1E85A7-7046-45E2-810E-CF59EEEAA707}" dt="2024-10-13T07:30:40.031" v="176" actId="47"/>
        <pc:sldMkLst>
          <pc:docMk/>
          <pc:sldMk cId="1377739442" sldId="275"/>
        </pc:sldMkLst>
      </pc:sldChg>
      <pc:sldChg chg="modSp mod">
        <pc:chgData name="Harry Mylon" userId="2e16d37e575f3fd9" providerId="LiveId" clId="{3D1E85A7-7046-45E2-810E-CF59EEEAA707}" dt="2024-10-13T07:31:23.498" v="194" actId="5793"/>
        <pc:sldMkLst>
          <pc:docMk/>
          <pc:sldMk cId="917379266" sldId="276"/>
        </pc:sldMkLst>
        <pc:spChg chg="mod">
          <ac:chgData name="Harry Mylon" userId="2e16d37e575f3fd9" providerId="LiveId" clId="{3D1E85A7-7046-45E2-810E-CF59EEEAA707}" dt="2024-10-13T07:31:23.498" v="194" actId="5793"/>
          <ac:spMkLst>
            <pc:docMk/>
            <pc:sldMk cId="917379266" sldId="276"/>
            <ac:spMk id="2" creationId="{9250E3F7-4647-9577-7966-D2AAE35B39EC}"/>
          </ac:spMkLst>
        </pc:spChg>
      </pc:sldChg>
      <pc:sldChg chg="addSp delSp modSp new mod">
        <pc:chgData name="Harry Mylon" userId="2e16d37e575f3fd9" providerId="LiveId" clId="{3D1E85A7-7046-45E2-810E-CF59EEEAA707}" dt="2024-10-13T08:17:12.670" v="261" actId="1076"/>
        <pc:sldMkLst>
          <pc:docMk/>
          <pc:sldMk cId="3143991851" sldId="298"/>
        </pc:sldMkLst>
        <pc:spChg chg="mod">
          <ac:chgData name="Harry Mylon" userId="2e16d37e575f3fd9" providerId="LiveId" clId="{3D1E85A7-7046-45E2-810E-CF59EEEAA707}" dt="2024-10-13T08:14:47.434" v="257" actId="5793"/>
          <ac:spMkLst>
            <pc:docMk/>
            <pc:sldMk cId="3143991851" sldId="298"/>
            <ac:spMk id="2" creationId="{0E390048-4EEB-2A17-020B-0B5D9E4C5C56}"/>
          </ac:spMkLst>
        </pc:spChg>
        <pc:spChg chg="del">
          <ac:chgData name="Harry Mylon" userId="2e16d37e575f3fd9" providerId="LiveId" clId="{3D1E85A7-7046-45E2-810E-CF59EEEAA707}" dt="2024-10-13T08:14:51.379" v="258" actId="478"/>
          <ac:spMkLst>
            <pc:docMk/>
            <pc:sldMk cId="3143991851" sldId="298"/>
            <ac:spMk id="3" creationId="{A8EA23BD-134D-EBE0-E854-38F739A14A0A}"/>
          </ac:spMkLst>
        </pc:spChg>
        <pc:picChg chg="add mod">
          <ac:chgData name="Harry Mylon" userId="2e16d37e575f3fd9" providerId="LiveId" clId="{3D1E85A7-7046-45E2-810E-CF59EEEAA707}" dt="2024-10-13T08:17:12.670" v="261" actId="1076"/>
          <ac:picMkLst>
            <pc:docMk/>
            <pc:sldMk cId="3143991851" sldId="298"/>
            <ac:picMk id="1026" creationId="{DB446396-B366-5B6A-3905-68F1B52A7DF3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F82AD-23A5-4FC2-89F9-AA03F793A336}" type="datetimeFigureOut">
              <a:rPr lang="el-GR" smtClean="0"/>
              <a:t>13/10/2024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368-5AA7-43E4-9092-3ADF14C9D51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95569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F82AD-23A5-4FC2-89F9-AA03F793A336}" type="datetimeFigureOut">
              <a:rPr lang="el-GR" smtClean="0"/>
              <a:t>13/10/2024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368-5AA7-43E4-9092-3ADF14C9D51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14539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F82AD-23A5-4FC2-89F9-AA03F793A336}" type="datetimeFigureOut">
              <a:rPr lang="el-GR" smtClean="0"/>
              <a:t>13/10/2024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368-5AA7-43E4-9092-3ADF14C9D51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83843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F82AD-23A5-4FC2-89F9-AA03F793A336}" type="datetimeFigureOut">
              <a:rPr lang="el-GR" smtClean="0"/>
              <a:t>13/10/2024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368-5AA7-43E4-9092-3ADF14C9D51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86970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F82AD-23A5-4FC2-89F9-AA03F793A336}" type="datetimeFigureOut">
              <a:rPr lang="el-GR" smtClean="0"/>
              <a:t>13/10/2024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368-5AA7-43E4-9092-3ADF14C9D51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41732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F82AD-23A5-4FC2-89F9-AA03F793A336}" type="datetimeFigureOut">
              <a:rPr lang="el-GR" smtClean="0"/>
              <a:t>13/10/2024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368-5AA7-43E4-9092-3ADF14C9D51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36538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F82AD-23A5-4FC2-89F9-AA03F793A336}" type="datetimeFigureOut">
              <a:rPr lang="el-GR" smtClean="0"/>
              <a:t>13/10/2024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368-5AA7-43E4-9092-3ADF14C9D51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16283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F82AD-23A5-4FC2-89F9-AA03F793A336}" type="datetimeFigureOut">
              <a:rPr lang="el-GR" smtClean="0"/>
              <a:t>13/10/2024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368-5AA7-43E4-9092-3ADF14C9D51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73573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F82AD-23A5-4FC2-89F9-AA03F793A336}" type="datetimeFigureOut">
              <a:rPr lang="el-GR" smtClean="0"/>
              <a:t>13/10/2024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368-5AA7-43E4-9092-3ADF14C9D51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64576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F82AD-23A5-4FC2-89F9-AA03F793A336}" type="datetimeFigureOut">
              <a:rPr lang="el-GR" smtClean="0"/>
              <a:t>13/10/2024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368-5AA7-43E4-9092-3ADF14C9D51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3423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F82AD-23A5-4FC2-89F9-AA03F793A336}" type="datetimeFigureOut">
              <a:rPr lang="el-GR" smtClean="0"/>
              <a:t>13/10/2024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368-5AA7-43E4-9092-3ADF14C9D51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22428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6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F82AD-23A5-4FC2-89F9-AA03F793A336}" type="datetimeFigureOut">
              <a:rPr lang="el-GR" smtClean="0"/>
              <a:t>13/10/2024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70368-5AA7-43E4-9092-3ADF14C9D51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0377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49F28-C07A-A7C3-FB42-1E91740018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628" y="-1066806"/>
            <a:ext cx="9144000" cy="23876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l-GR" sz="2300" dirty="0">
                <a:latin typeface="Open Sans" panose="020B0606030504020204" pitchFamily="34" charset="0"/>
              </a:rPr>
              <a:t>Επιλογές από τα απομνημονεύματα του ιατρού Χένρι Μαρς</a:t>
            </a:r>
            <a:br>
              <a:rPr lang="el-GR" sz="2500" dirty="0">
                <a:latin typeface="Open Sans" panose="020B0606030504020204" pitchFamily="34" charset="0"/>
              </a:rPr>
            </a:br>
            <a:r>
              <a:rPr lang="el-GR" sz="3000" b="1" dirty="0">
                <a:latin typeface="Open Sans" panose="020B0606030504020204" pitchFamily="34" charset="0"/>
              </a:rPr>
              <a:t> </a:t>
            </a:r>
            <a:r>
              <a:rPr lang="el-GR" sz="2700" b="1" dirty="0">
                <a:latin typeface="Open Sans" panose="020B0606030504020204" pitchFamily="34" charset="0"/>
              </a:rPr>
              <a:t>"Ή μη </a:t>
            </a:r>
            <a:r>
              <a:rPr lang="el-GR" sz="2700" b="1" dirty="0" err="1">
                <a:latin typeface="Open Sans" panose="020B0606030504020204" pitchFamily="34" charset="0"/>
              </a:rPr>
              <a:t>βλάπτειν</a:t>
            </a:r>
            <a:r>
              <a:rPr lang="el-GR" sz="2700" b="1" dirty="0">
                <a:latin typeface="Open Sans" panose="020B0606030504020204" pitchFamily="34" charset="0"/>
              </a:rPr>
              <a:t>. Ιστορίες για τη ζωή, τον θάνατο και τη χειρουργική εγκεφάλου."  </a:t>
            </a:r>
            <a:endParaRPr lang="el-GR" sz="27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C9AE8A-C723-DF7A-1D7B-BB69357885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" y="5439231"/>
            <a:ext cx="9144000" cy="16557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l-GR" sz="2200" b="1" dirty="0"/>
              <a:t>Ομιλητές:</a:t>
            </a:r>
            <a:r>
              <a:rPr lang="el-GR" sz="2200" dirty="0"/>
              <a:t> </a:t>
            </a:r>
          </a:p>
          <a:p>
            <a:pPr>
              <a:lnSpc>
                <a:spcPct val="100000"/>
              </a:lnSpc>
            </a:pPr>
            <a:r>
              <a:rPr lang="el-GR" sz="2200" dirty="0"/>
              <a:t>Χαράλαμπος Μυλωνάς, Παθολόγος</a:t>
            </a:r>
          </a:p>
          <a:p>
            <a:pPr>
              <a:lnSpc>
                <a:spcPct val="100000"/>
              </a:lnSpc>
            </a:pPr>
            <a:r>
              <a:rPr lang="el-GR" sz="2200" dirty="0"/>
              <a:t>Θεμιστοκλής </a:t>
            </a:r>
            <a:r>
              <a:rPr lang="el-GR" sz="2200" dirty="0" err="1"/>
              <a:t>Παπασιλέκας</a:t>
            </a:r>
            <a:r>
              <a:rPr lang="el-GR" sz="2200" dirty="0"/>
              <a:t>, Νευροχειρουργός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2BBE11-748C-51F3-89CA-6AA69CF803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7391" y="1378098"/>
            <a:ext cx="2929217" cy="410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477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8F4DC-229B-F33E-ADF4-F35DC6A00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Έχουμε κάτι ενδιαφέρον σήμερα;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84B2B7-EA5C-FEEE-477F-129FD74A8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489" y="2787215"/>
            <a:ext cx="8561021" cy="165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4375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69A355-7368-0A3F-26CA-3B0FAFBEA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718" y="620485"/>
            <a:ext cx="8329861" cy="26016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F46867-CFA9-5C95-D646-7368E90B713D}"/>
              </a:ext>
            </a:extLst>
          </p:cNvPr>
          <p:cNvSpPr txBox="1"/>
          <p:nvPr/>
        </p:nvSpPr>
        <p:spPr>
          <a:xfrm>
            <a:off x="1138750" y="4702628"/>
            <a:ext cx="751114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500" dirty="0"/>
              <a:t>Η ανάγκη να δουλεύουμε με όποιο συνεργάτη έχουμε…</a:t>
            </a:r>
          </a:p>
        </p:txBody>
      </p:sp>
    </p:spTree>
    <p:extLst>
      <p:ext uri="{BB962C8B-B14F-4D97-AF65-F5344CB8AC3E}">
        <p14:creationId xmlns:p14="http://schemas.microsoft.com/office/powerpoint/2010/main" val="30636954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B315376-4BE9-25D8-6A5F-7DDF49702BFC}"/>
              </a:ext>
            </a:extLst>
          </p:cNvPr>
          <p:cNvSpPr txBox="1"/>
          <p:nvPr/>
        </p:nvSpPr>
        <p:spPr>
          <a:xfrm>
            <a:off x="832129" y="5850170"/>
            <a:ext cx="7924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500" dirty="0"/>
          </a:p>
          <a:p>
            <a:pPr algn="ctr"/>
            <a:r>
              <a:rPr lang="el-GR" sz="2500" dirty="0"/>
              <a:t>Αυτός είναι ένας λόγος που δεν κάνουμε έλεγχο σε όλους …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6CEDFE-C125-AD81-9916-E897FF50D8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693" y="1262743"/>
            <a:ext cx="7288614" cy="48526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B47EDC-BEE4-D5DF-32AA-DB62C0E2B087}"/>
              </a:ext>
            </a:extLst>
          </p:cNvPr>
          <p:cNvSpPr txBox="1"/>
          <p:nvPr/>
        </p:nvSpPr>
        <p:spPr>
          <a:xfrm>
            <a:off x="609600" y="373293"/>
            <a:ext cx="792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Και τί θα κάνουμε τώρα, κύριε διευθυντά; Δεν ξέρω τί είναι καλύτερο να γίνει..</a:t>
            </a:r>
          </a:p>
        </p:txBody>
      </p:sp>
    </p:spTree>
    <p:extLst>
      <p:ext uri="{BB962C8B-B14F-4D97-AF65-F5344CB8AC3E}">
        <p14:creationId xmlns:p14="http://schemas.microsoft.com/office/powerpoint/2010/main" val="11149049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BF013F-24FF-6C20-157B-2F5C58E287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937" y="391885"/>
            <a:ext cx="7274125" cy="40155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1522BA-1765-ACB8-C805-ACDB85897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937" y="5103577"/>
            <a:ext cx="6995218" cy="959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8283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95CC01-0A5C-FCFE-21D4-8E702820C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245" y="2155371"/>
            <a:ext cx="7868143" cy="179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9162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0E13E-3997-63E4-F622-25A24B877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Την ημέρα της επέμβασης…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D58192-8923-F8B9-A389-C34BD6362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392" y="1948543"/>
            <a:ext cx="7949200" cy="27087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342DA0-696C-3030-D0FE-E4F466A96A45}"/>
              </a:ext>
            </a:extLst>
          </p:cNvPr>
          <p:cNvSpPr txBox="1"/>
          <p:nvPr/>
        </p:nvSpPr>
        <p:spPr>
          <a:xfrm>
            <a:off x="5246914" y="6015820"/>
            <a:ext cx="474617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500" dirty="0"/>
              <a:t>Και η επέμβαση αρχίζει…</a:t>
            </a:r>
          </a:p>
        </p:txBody>
      </p:sp>
    </p:spTree>
    <p:extLst>
      <p:ext uri="{BB962C8B-B14F-4D97-AF65-F5344CB8AC3E}">
        <p14:creationId xmlns:p14="http://schemas.microsoft.com/office/powerpoint/2010/main" val="16699996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F820C1-E37D-509E-EDFE-5AC747008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453" y="216733"/>
            <a:ext cx="7812693" cy="8123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83D947-9336-612E-866A-590211D8F0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9121" y="4190863"/>
            <a:ext cx="3340272" cy="26671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36C96BC-D99C-C841-27DD-95838FB43E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453" y="1225613"/>
            <a:ext cx="7544188" cy="28830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00CE28-6925-1469-2A4F-449AAB221A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921" y="4469742"/>
            <a:ext cx="3585079" cy="204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5179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132198-5E00-09A1-2793-26C72426C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061" y="522514"/>
            <a:ext cx="8261878" cy="35732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1EC2B9-26E4-420F-7687-B9FA006BAA82}"/>
              </a:ext>
            </a:extLst>
          </p:cNvPr>
          <p:cNvSpPr txBox="1"/>
          <p:nvPr/>
        </p:nvSpPr>
        <p:spPr>
          <a:xfrm>
            <a:off x="598714" y="4648200"/>
            <a:ext cx="782682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500" dirty="0"/>
              <a:t>Ακόμα και ο καλύτερος χειρουργός, κάποτε χειρούργησε τον πρώτο του ασθενή, μην έχοντας χειρουργήσει κανέναν </a:t>
            </a:r>
            <a:r>
              <a:rPr lang="en-US" sz="2500" dirty="0"/>
              <a:t>(</a:t>
            </a:r>
            <a:r>
              <a:rPr lang="el-GR" sz="2500" dirty="0"/>
              <a:t>ως ηγέτης της </a:t>
            </a:r>
            <a:r>
              <a:rPr lang="el-GR" sz="2500" dirty="0" err="1"/>
              <a:t>ομάδος</a:t>
            </a:r>
            <a:r>
              <a:rPr lang="en-US" sz="2500" dirty="0"/>
              <a:t>) </a:t>
            </a:r>
            <a:r>
              <a:rPr lang="el-GR" sz="2500" dirty="0"/>
              <a:t>πριν από αυτόν…</a:t>
            </a:r>
          </a:p>
        </p:txBody>
      </p:sp>
    </p:spTree>
    <p:extLst>
      <p:ext uri="{BB962C8B-B14F-4D97-AF65-F5344CB8AC3E}">
        <p14:creationId xmlns:p14="http://schemas.microsoft.com/office/powerpoint/2010/main" val="20915770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C05739-4B9C-0B2D-AD46-9AAD4684A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425" y="2307772"/>
            <a:ext cx="7605150" cy="14396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DECC9E-CCB9-54C5-DAF4-E9D74F513944}"/>
              </a:ext>
            </a:extLst>
          </p:cNvPr>
          <p:cNvSpPr txBox="1"/>
          <p:nvPr/>
        </p:nvSpPr>
        <p:spPr>
          <a:xfrm>
            <a:off x="881742" y="1007711"/>
            <a:ext cx="6912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Τα δευτερόλεπτα περνούν, και ο Τζεφ δε βάζει το κλιπ….</a:t>
            </a:r>
          </a:p>
        </p:txBody>
      </p:sp>
    </p:spTree>
    <p:extLst>
      <p:ext uri="{BB962C8B-B14F-4D97-AF65-F5344CB8AC3E}">
        <p14:creationId xmlns:p14="http://schemas.microsoft.com/office/powerpoint/2010/main" val="22145119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1D871AB-72EB-FC83-3824-BC92B3FA52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581" y="1158758"/>
            <a:ext cx="8082395" cy="46868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4556B4-C749-E2D7-D63F-472F37C2D8D8}"/>
              </a:ext>
            </a:extLst>
          </p:cNvPr>
          <p:cNvSpPr txBox="1"/>
          <p:nvPr/>
        </p:nvSpPr>
        <p:spPr>
          <a:xfrm>
            <a:off x="685800" y="5921829"/>
            <a:ext cx="8082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Αν τραβήξει το εργαλείο, θα σκιστεί το αγγείο. Αν ανοίξει ξανά το κλιπ, το ανεύρυσμα θα ξαναγεμίσει με κίνδυνο να σπάσει από τη ροή του αίματος….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DE9643-909C-5E90-A732-89C104F4A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9514" y="97429"/>
            <a:ext cx="1601157" cy="127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3572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03DFE-986F-794E-D51C-5F774F509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Λίγα λόγια για τον συγγραφέα…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75E56-2EF2-E9DA-9C3A-987A17A8C4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500" dirty="0"/>
              <a:t>Henry Marsh, 1950</a:t>
            </a:r>
          </a:p>
          <a:p>
            <a:r>
              <a:rPr lang="el-GR" sz="2500" dirty="0"/>
              <a:t>Νευροχειρουργός στην Αγγλία </a:t>
            </a:r>
            <a:endParaRPr lang="en-US" sz="2500" dirty="0"/>
          </a:p>
          <a:p>
            <a:r>
              <a:rPr lang="el-GR" sz="2500" dirty="0"/>
              <a:t>Κρανιακές επεμβάσεις χωρίς γενική αναισθησία</a:t>
            </a:r>
          </a:p>
          <a:p>
            <a:r>
              <a:rPr lang="el-GR" sz="2500" dirty="0"/>
              <a:t>Εθελοντική εργασία στην Ουκρανία για βελτίωση του συστήματος </a:t>
            </a:r>
            <a:r>
              <a:rPr lang="en-US" sz="2500" dirty="0"/>
              <a:t>(The English Surgeon documentary)</a:t>
            </a:r>
          </a:p>
          <a:p>
            <a:r>
              <a:rPr lang="el-GR" sz="2500" dirty="0"/>
              <a:t>Πάσχει από καρκίνο του προστάτη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ACCF67-19FE-962E-F941-2379C94F2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2314" y="4102255"/>
            <a:ext cx="2430748" cy="261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2179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9B981A0-7847-1943-2AE5-2740DA3A68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065" y="798347"/>
            <a:ext cx="7048862" cy="1479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B6E072-3A74-1CD6-9EE6-CBEF1C060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315" y="2918478"/>
            <a:ext cx="6648792" cy="6096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295B300-16CD-2435-0392-674E5C9AE9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326" y="3653907"/>
            <a:ext cx="6604339" cy="248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9648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E38306-EFE7-8590-85FB-C66F6F96E1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21" y="4988820"/>
            <a:ext cx="8059654" cy="7152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BCDB65-99EE-2E69-4024-A75663C3CD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21" y="468087"/>
            <a:ext cx="7695979" cy="320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9900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24A4E8-A112-ACCA-48F0-B6B572B87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971" y="163285"/>
            <a:ext cx="7631266" cy="6368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A0A0F9-A5DF-3590-15AF-2E8B26910C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432" y="1159296"/>
            <a:ext cx="8348344" cy="12609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E969A30-E815-D7D7-8184-116825FCDA2D}"/>
              </a:ext>
            </a:extLst>
          </p:cNvPr>
          <p:cNvSpPr txBox="1"/>
          <p:nvPr/>
        </p:nvSpPr>
        <p:spPr>
          <a:xfrm>
            <a:off x="547971" y="5312229"/>
            <a:ext cx="774694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500" dirty="0"/>
              <a:t>Ο ασθενής πολλές φορές δεν καταλαβαίνει τί είναι επικίνδυνο, τί είναι σημαντικό, πόσο μάλλον την κούραση και ταλαιπωρία μας…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CB8D54A-EF54-16F8-38F6-807BAC97C5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971" y="2678725"/>
            <a:ext cx="8001411" cy="23750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F04FB1-8D35-71BA-4797-F206B3D3DCBA}"/>
              </a:ext>
            </a:extLst>
          </p:cNvPr>
          <p:cNvSpPr txBox="1"/>
          <p:nvPr/>
        </p:nvSpPr>
        <p:spPr>
          <a:xfrm>
            <a:off x="1186543" y="0"/>
            <a:ext cx="51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Η επέμβαση τελειώνει…</a:t>
            </a:r>
          </a:p>
        </p:txBody>
      </p:sp>
    </p:spTree>
    <p:extLst>
      <p:ext uri="{BB962C8B-B14F-4D97-AF65-F5344CB8AC3E}">
        <p14:creationId xmlns:p14="http://schemas.microsoft.com/office/powerpoint/2010/main" val="20732421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1CC254-C39E-D4C9-7BB1-E5A05B148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075" y="990600"/>
            <a:ext cx="8263849" cy="40613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53A553-B1B5-37CA-DE79-829B7135B3F0}"/>
              </a:ext>
            </a:extLst>
          </p:cNvPr>
          <p:cNvSpPr txBox="1"/>
          <p:nvPr/>
        </p:nvSpPr>
        <p:spPr>
          <a:xfrm>
            <a:off x="3592286" y="5758542"/>
            <a:ext cx="555171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/>
              <a:t>THE END…</a:t>
            </a:r>
            <a:endParaRPr lang="el-GR" sz="3500" dirty="0"/>
          </a:p>
        </p:txBody>
      </p:sp>
    </p:spTree>
    <p:extLst>
      <p:ext uri="{BB962C8B-B14F-4D97-AF65-F5344CB8AC3E}">
        <p14:creationId xmlns:p14="http://schemas.microsoft.com/office/powerpoint/2010/main" val="27397363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9D04A8-9F88-0D6E-7613-6147F61AF9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021" y="426016"/>
            <a:ext cx="7886700" cy="4351338"/>
          </a:xfrm>
        </p:spPr>
        <p:txBody>
          <a:bodyPr/>
          <a:lstStyle/>
          <a:p>
            <a:r>
              <a:rPr lang="el-GR" dirty="0"/>
              <a:t>Σκέψεις;</a:t>
            </a:r>
          </a:p>
          <a:p>
            <a:endParaRPr lang="el-GR" dirty="0"/>
          </a:p>
          <a:p>
            <a:endParaRPr lang="el-GR" dirty="0"/>
          </a:p>
          <a:p>
            <a:r>
              <a:rPr lang="el-GR" dirty="0"/>
              <a:t>Ιδέες;</a:t>
            </a:r>
          </a:p>
          <a:p>
            <a:endParaRPr lang="el-GR" dirty="0"/>
          </a:p>
          <a:p>
            <a:endParaRPr lang="el-GR" dirty="0"/>
          </a:p>
          <a:p>
            <a:r>
              <a:rPr lang="el-GR" dirty="0"/>
              <a:t>Ερωτήσεις;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484AD0-C70F-3483-1A68-F4680450B9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4428" y="3059044"/>
            <a:ext cx="4953000" cy="3436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1152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90048-4EEB-2A17-020B-0B5D9E4C5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Μία προσωπική εμπειρία… </a:t>
            </a:r>
          </a:p>
        </p:txBody>
      </p:sp>
      <p:pic>
        <p:nvPicPr>
          <p:cNvPr id="1026" name="Picture 2" descr="Inside Out - Core Memory (Group) by DaniTheArtist1995 on DeviantArt">
            <a:extLst>
              <a:ext uri="{FF2B5EF4-FFF2-40B4-BE49-F238E27FC236}">
                <a16:creationId xmlns:a16="http://schemas.microsoft.com/office/drawing/2014/main" id="{DB446396-B366-5B6A-3905-68F1B52A7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257" y="1690689"/>
            <a:ext cx="6125936" cy="4614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39918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767911-B46F-E68B-E39F-19112F23DF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2DF1A-C45C-18EA-F8E3-5880633EDC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021" y="426016"/>
            <a:ext cx="7886700" cy="4351338"/>
          </a:xfrm>
        </p:spPr>
        <p:txBody>
          <a:bodyPr/>
          <a:lstStyle/>
          <a:p>
            <a:r>
              <a:rPr lang="el-GR" dirty="0"/>
              <a:t>Σκέψεις;</a:t>
            </a:r>
          </a:p>
          <a:p>
            <a:endParaRPr lang="el-GR" dirty="0"/>
          </a:p>
          <a:p>
            <a:endParaRPr lang="el-GR" dirty="0"/>
          </a:p>
          <a:p>
            <a:r>
              <a:rPr lang="el-GR" dirty="0"/>
              <a:t>Ιδέες;</a:t>
            </a:r>
          </a:p>
          <a:p>
            <a:endParaRPr lang="el-GR" dirty="0"/>
          </a:p>
          <a:p>
            <a:endParaRPr lang="el-GR" dirty="0"/>
          </a:p>
          <a:p>
            <a:r>
              <a:rPr lang="el-GR" dirty="0"/>
              <a:t>Ερωτήσεις;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65ADD6-C6EB-333A-DBA5-7239C6E044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4428" y="3059044"/>
            <a:ext cx="4953000" cy="3436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7681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6FF85-26F3-B18B-589B-4C1908156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165" y="-135617"/>
            <a:ext cx="7886700" cy="1325563"/>
          </a:xfrm>
        </p:spPr>
        <p:txBody>
          <a:bodyPr/>
          <a:lstStyle/>
          <a:p>
            <a:r>
              <a:rPr lang="el-GR" dirty="0"/>
              <a:t>Άλλοι ιατροί συγγραφείς…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FDDF5-BDEA-E373-B0E3-3A4684D8EC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165" y="1063625"/>
            <a:ext cx="78867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i="0" dirty="0">
                <a:solidFill>
                  <a:srgbClr val="222222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Anton Chekhov</a:t>
            </a:r>
            <a:r>
              <a:rPr lang="el-GR" i="0" dirty="0">
                <a:solidFill>
                  <a:srgbClr val="222222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endParaRPr lang="en-US" i="0" dirty="0">
              <a:solidFill>
                <a:srgbClr val="222222"/>
              </a:solidFill>
              <a:effectLst/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US" b="0" i="0" dirty="0">
              <a:solidFill>
                <a:srgbClr val="222222"/>
              </a:solidFill>
              <a:effectLst/>
              <a:latin typeface="Poppins" panose="020B0502040204020203" pitchFamily="2" charset="0"/>
            </a:endParaRPr>
          </a:p>
          <a:p>
            <a:r>
              <a:rPr lang="en-US" b="0" i="0" dirty="0">
                <a:solidFill>
                  <a:srgbClr val="222222"/>
                </a:solidFill>
                <a:effectLst/>
                <a:latin typeface="Poppins" panose="00000500000000000000" pitchFamily="2" charset="0"/>
              </a:rPr>
              <a:t>Arthur Conan Doyle</a:t>
            </a:r>
            <a:r>
              <a:rPr lang="el-GR" b="0" i="0" dirty="0">
                <a:solidFill>
                  <a:srgbClr val="222222"/>
                </a:solidFill>
                <a:effectLst/>
                <a:latin typeface="Poppins" panose="00000500000000000000" pitchFamily="2" charset="0"/>
              </a:rPr>
              <a:t> (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Poppins" panose="00000500000000000000" pitchFamily="2" charset="0"/>
              </a:rPr>
              <a:t>Σέρλοκ</a:t>
            </a:r>
            <a:r>
              <a:rPr lang="el-GR" b="0" i="0" dirty="0">
                <a:solidFill>
                  <a:srgbClr val="222222"/>
                </a:solidFill>
                <a:effectLst/>
                <a:latin typeface="Poppins" panose="00000500000000000000" pitchFamily="2" charset="0"/>
              </a:rPr>
              <a:t>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Poppins" panose="00000500000000000000" pitchFamily="2" charset="0"/>
              </a:rPr>
              <a:t>Χολμς</a:t>
            </a:r>
            <a:r>
              <a:rPr lang="el-GR" b="0" i="0" dirty="0">
                <a:solidFill>
                  <a:srgbClr val="222222"/>
                </a:solidFill>
                <a:effectLst/>
                <a:latin typeface="Poppins" panose="00000500000000000000" pitchFamily="2" charset="0"/>
              </a:rPr>
              <a:t>)</a:t>
            </a:r>
            <a:endParaRPr lang="en-US" b="0" i="0" dirty="0">
              <a:solidFill>
                <a:srgbClr val="222222"/>
              </a:solidFill>
              <a:effectLst/>
              <a:latin typeface="Poppins" panose="00000500000000000000" pitchFamily="2" charset="0"/>
            </a:endParaRPr>
          </a:p>
          <a:p>
            <a:endParaRPr lang="en-US" b="0" i="0" dirty="0">
              <a:solidFill>
                <a:srgbClr val="222222"/>
              </a:solidFill>
              <a:effectLst/>
              <a:latin typeface="Poppins" panose="00000500000000000000" pitchFamily="2" charset="0"/>
            </a:endParaRPr>
          </a:p>
          <a:p>
            <a:r>
              <a:rPr lang="en-US" b="0" i="0" dirty="0">
                <a:solidFill>
                  <a:srgbClr val="222222"/>
                </a:solidFill>
                <a:effectLst/>
                <a:latin typeface="Poppins" panose="00000500000000000000" pitchFamily="2" charset="0"/>
              </a:rPr>
              <a:t>Mikhail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Poppins" panose="00000500000000000000" pitchFamily="2" charset="0"/>
              </a:rPr>
              <a:t>Bulgakov</a:t>
            </a:r>
            <a:r>
              <a:rPr lang="el-GR" b="0" i="0" dirty="0">
                <a:solidFill>
                  <a:srgbClr val="222222"/>
                </a:solidFill>
                <a:effectLst/>
                <a:latin typeface="Poppins" panose="00000500000000000000" pitchFamily="2" charset="0"/>
              </a:rPr>
              <a:t> (Σημειώσεις ενός νεαρού ιατρού)</a:t>
            </a:r>
          </a:p>
          <a:p>
            <a:endParaRPr lang="el-GR" dirty="0">
              <a:solidFill>
                <a:srgbClr val="222222"/>
              </a:solidFill>
              <a:latin typeface="Poppins" panose="00000500000000000000" pitchFamily="2" charset="0"/>
            </a:endParaRPr>
          </a:p>
          <a:p>
            <a:r>
              <a:rPr lang="en-US" b="0" i="0" dirty="0">
                <a:solidFill>
                  <a:srgbClr val="222222"/>
                </a:solidFill>
                <a:effectLst/>
                <a:latin typeface="Poppins" panose="00000500000000000000" pitchFamily="2" charset="0"/>
              </a:rPr>
              <a:t>Archibald-Joseph Cronin (</a:t>
            </a:r>
            <a:r>
              <a:rPr lang="el-GR" b="0" i="0" dirty="0">
                <a:solidFill>
                  <a:srgbClr val="222222"/>
                </a:solidFill>
                <a:effectLst/>
                <a:latin typeface="Poppins" panose="00000500000000000000" pitchFamily="2" charset="0"/>
              </a:rPr>
              <a:t>το κάστρο)</a:t>
            </a:r>
            <a:endParaRPr lang="en-US" b="0" i="0" dirty="0">
              <a:solidFill>
                <a:srgbClr val="222222"/>
              </a:solidFill>
              <a:effectLst/>
              <a:latin typeface="Poppins" panose="00000500000000000000" pitchFamily="2" charset="0"/>
            </a:endParaRPr>
          </a:p>
          <a:p>
            <a:endParaRPr lang="en-US" dirty="0">
              <a:solidFill>
                <a:srgbClr val="222222"/>
              </a:solidFill>
              <a:latin typeface="Poppins" panose="00000500000000000000" pitchFamily="2" charset="0"/>
            </a:endParaRPr>
          </a:p>
          <a:p>
            <a:r>
              <a:rPr lang="el-GR" b="0" i="0" dirty="0">
                <a:solidFill>
                  <a:srgbClr val="222222"/>
                </a:solidFill>
                <a:effectLst/>
                <a:latin typeface="Poppins" panose="00000500000000000000" pitchFamily="2" charset="0"/>
              </a:rPr>
              <a:t>Και πολλοί περισσότεροι…</a:t>
            </a:r>
            <a:endParaRPr lang="en-US" b="0" i="0" dirty="0">
              <a:solidFill>
                <a:srgbClr val="222222"/>
              </a:solidFill>
              <a:effectLst/>
              <a:latin typeface="Poppins" panose="00000500000000000000" pitchFamily="2" charset="0"/>
            </a:endParaRPr>
          </a:p>
          <a:p>
            <a:endParaRPr lang="el-GR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56D086-12E3-E403-5967-755B84E6AAD7}"/>
              </a:ext>
            </a:extLst>
          </p:cNvPr>
          <p:cNvSpPr txBox="1"/>
          <p:nvPr/>
        </p:nvSpPr>
        <p:spPr>
          <a:xfrm>
            <a:off x="4680857" y="6152540"/>
            <a:ext cx="4811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/>
              <a:t>Σας ευχαριστώ για το χρόνο σας!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730D14-F710-47F2-49D2-815662AF6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9701" y="163290"/>
            <a:ext cx="2483668" cy="2220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5949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0E3F7-4647-9577-7966-D2AAE35B3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1</a:t>
            </a:r>
            <a:r>
              <a:rPr lang="el-GR" baseline="30000" dirty="0"/>
              <a:t>ο</a:t>
            </a:r>
            <a:r>
              <a:rPr lang="el-GR" dirty="0"/>
              <a:t> περιστατικό: Ανεύρυσμα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2A9A7F-D59F-BFBD-135F-D8604FB97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1266" y="2178859"/>
            <a:ext cx="4794496" cy="37847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A2BDB1-524F-A448-2FE5-875E59923A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972" y="1926132"/>
            <a:ext cx="3419533" cy="386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379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0ABD0FD-AA12-EC36-D95F-2B261435F3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6996" y="3720127"/>
            <a:ext cx="4476980" cy="25528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0EF1AF-6B85-9EA6-1DF7-E5B50DF9E6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765" y="359104"/>
            <a:ext cx="4476980" cy="303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5611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C4EE83-A335-7CDD-E65E-CCB85EEA5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890" y="304801"/>
            <a:ext cx="7424031" cy="26353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0A314E3-FA63-22AF-023C-025463E11963}"/>
              </a:ext>
            </a:extLst>
          </p:cNvPr>
          <p:cNvSpPr txBox="1"/>
          <p:nvPr/>
        </p:nvSpPr>
        <p:spPr>
          <a:xfrm>
            <a:off x="816429" y="3297943"/>
            <a:ext cx="842554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500" dirty="0"/>
              <a:t>Εσείς τί ειδικότητα σκέφτεστε να κάνετε;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1666CD2-7B53-317D-4220-A0EC2943D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797" y="1984810"/>
            <a:ext cx="7874405" cy="71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09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273C9A9-A418-A400-3B76-08526FACBDB9}"/>
              </a:ext>
            </a:extLst>
          </p:cNvPr>
          <p:cNvSpPr txBox="1"/>
          <p:nvPr/>
        </p:nvSpPr>
        <p:spPr>
          <a:xfrm>
            <a:off x="2634343" y="314903"/>
            <a:ext cx="7293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Τυχαία παρακολούθηση επέμβασης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CFC113-B40A-3B8B-444A-39D712259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468" y="1827361"/>
            <a:ext cx="8099063" cy="3593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4849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EA610-DE35-A6E3-FA4F-5982C457C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500" dirty="0"/>
              <a:t>Τώρα, ως διευθυντής του τμήματος…</a:t>
            </a:r>
          </a:p>
        </p:txBody>
      </p:sp>
    </p:spTree>
    <p:extLst>
      <p:ext uri="{BB962C8B-B14F-4D97-AF65-F5344CB8AC3E}">
        <p14:creationId xmlns:p14="http://schemas.microsoft.com/office/powerpoint/2010/main" val="18983236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0244F03-74C9-47BE-B46C-4E51C5FE0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743" y="100165"/>
            <a:ext cx="8340255" cy="10950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8622293-B72D-9016-8550-9228F909DF98}"/>
              </a:ext>
            </a:extLst>
          </p:cNvPr>
          <p:cNvSpPr txBox="1"/>
          <p:nvPr/>
        </p:nvSpPr>
        <p:spPr>
          <a:xfrm>
            <a:off x="5290458" y="6280781"/>
            <a:ext cx="787037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500" dirty="0"/>
              <a:t>Σε λίγες ώρες , σχολάω…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DB5888-9789-9364-8037-1FA28C66CD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371" y="1561451"/>
            <a:ext cx="8048073" cy="422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6639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BD9E02D-068E-9BF9-E6D1-182ABA7A73B2}"/>
              </a:ext>
            </a:extLst>
          </p:cNvPr>
          <p:cNvSpPr txBox="1"/>
          <p:nvPr/>
        </p:nvSpPr>
        <p:spPr>
          <a:xfrm>
            <a:off x="2128157" y="3429000"/>
            <a:ext cx="7326086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500" dirty="0"/>
              <a:t>Μηχανισμοί άμυνας του Εγώ: Χιούμορ</a:t>
            </a:r>
          </a:p>
          <a:p>
            <a:endParaRPr lang="el-GR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2C7D34-59CF-B324-274C-4DFDCADCB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462" y="673950"/>
            <a:ext cx="7474334" cy="222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9590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761</TotalTime>
  <Words>311</Words>
  <Application>Microsoft Office PowerPoint</Application>
  <PresentationFormat>On-screen Show (4:3)</PresentationFormat>
  <Paragraphs>55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Open Sans</vt:lpstr>
      <vt:lpstr>Poppins</vt:lpstr>
      <vt:lpstr>Office Theme</vt:lpstr>
      <vt:lpstr>Επιλογές από τα απομνημονεύματα του ιατρού Χένρι Μαρς  "Ή μη βλάπτειν. Ιστορίες για τη ζωή, τον θάνατο και τη χειρουργική εγκεφάλου."  </vt:lpstr>
      <vt:lpstr>Λίγα λόγια για τον συγγραφέα…</vt:lpstr>
      <vt:lpstr>1ο περιστατικό: Ανεύρυσμα</vt:lpstr>
      <vt:lpstr>PowerPoint Presentation</vt:lpstr>
      <vt:lpstr>PowerPoint Presentation</vt:lpstr>
      <vt:lpstr>PowerPoint Presentation</vt:lpstr>
      <vt:lpstr>Τώρα, ως διευθυντής του τμήματος…</vt:lpstr>
      <vt:lpstr>PowerPoint Presentation</vt:lpstr>
      <vt:lpstr>PowerPoint Presentation</vt:lpstr>
      <vt:lpstr>Έχουμε κάτι ενδιαφέρον σήμερα;</vt:lpstr>
      <vt:lpstr>PowerPoint Presentation</vt:lpstr>
      <vt:lpstr>PowerPoint Presentation</vt:lpstr>
      <vt:lpstr>PowerPoint Presentation</vt:lpstr>
      <vt:lpstr>PowerPoint Presentation</vt:lpstr>
      <vt:lpstr>Την ημέρα της επέμβασης…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Μία προσωπική εμπειρία… </vt:lpstr>
      <vt:lpstr>PowerPoint Presentation</vt:lpstr>
      <vt:lpstr>Άλλοι ιατροί συγγραφείς…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Επιλογές από το απομνημονεύματα του ιατρού Χένρι Μαρς:   "Ή μη βλάπτειν. Ιστορίες για τη ζωή, τον θάνατο και τη χειρουργική εγκεφάλου."  </dc:title>
  <dc:creator>Harry Mylon</dc:creator>
  <cp:lastModifiedBy>Harry Mylon</cp:lastModifiedBy>
  <cp:revision>8</cp:revision>
  <dcterms:created xsi:type="dcterms:W3CDTF">2023-12-01T08:43:02Z</dcterms:created>
  <dcterms:modified xsi:type="dcterms:W3CDTF">2024-10-13T08:17:16Z</dcterms:modified>
</cp:coreProperties>
</file>