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21" r:id="rId2"/>
    <p:sldMasterId id="2147483853" r:id="rId3"/>
    <p:sldMasterId id="2147483902" r:id="rId4"/>
    <p:sldMasterId id="2147483929" r:id="rId5"/>
  </p:sldMasterIdLst>
  <p:notesMasterIdLst>
    <p:notesMasterId r:id="rId28"/>
  </p:notesMasterIdLst>
  <p:sldIdLst>
    <p:sldId id="1006" r:id="rId6"/>
    <p:sldId id="347" r:id="rId7"/>
    <p:sldId id="1881839853" r:id="rId8"/>
    <p:sldId id="770" r:id="rId9"/>
    <p:sldId id="756" r:id="rId10"/>
    <p:sldId id="566" r:id="rId11"/>
    <p:sldId id="555" r:id="rId12"/>
    <p:sldId id="556" r:id="rId13"/>
    <p:sldId id="771" r:id="rId14"/>
    <p:sldId id="1123" r:id="rId15"/>
    <p:sldId id="766" r:id="rId16"/>
    <p:sldId id="765" r:id="rId17"/>
    <p:sldId id="469" r:id="rId18"/>
    <p:sldId id="1133" r:id="rId19"/>
    <p:sldId id="780" r:id="rId20"/>
    <p:sldId id="1881839852" r:id="rId21"/>
    <p:sldId id="772" r:id="rId22"/>
    <p:sldId id="1881839854" r:id="rId23"/>
    <p:sldId id="1059" r:id="rId24"/>
    <p:sldId id="1035" r:id="rId25"/>
    <p:sldId id="1060" r:id="rId26"/>
    <p:sldId id="1056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gelis oikonomou" initials="bo" lastIdx="1" clrIdx="0">
    <p:extLst>
      <p:ext uri="{19B8F6BF-5375-455C-9EA6-DF929625EA0E}">
        <p15:presenceInfo xmlns:p15="http://schemas.microsoft.com/office/powerpoint/2012/main" userId="7fc9de19c5bc98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DCC83-F569-4B0A-A4B6-FAEBE367ACA5}" v="1" dt="2024-09-30T12:17:08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839" autoAdjust="0"/>
  </p:normalViewPr>
  <p:slideViewPr>
    <p:cSldViewPr snapToGrid="0">
      <p:cViewPr varScale="1">
        <p:scale>
          <a:sx n="58" d="100"/>
          <a:sy n="58" d="100"/>
        </p:scale>
        <p:origin x="96" y="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gelos Oikonomou" userId="7fc9de19c5bc988c" providerId="LiveId" clId="{0F8DCC83-F569-4B0A-A4B6-FAEBE367ACA5}"/>
    <pc:docChg chg="delSld delMainMaster">
      <pc:chgData name="Evangelos Oikonomou" userId="7fc9de19c5bc988c" providerId="LiveId" clId="{0F8DCC83-F569-4B0A-A4B6-FAEBE367ACA5}" dt="2024-10-01T12:34:14.050" v="3" actId="47"/>
      <pc:docMkLst>
        <pc:docMk/>
      </pc:docMkLst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3435171184" sldId="303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324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340"/>
        </pc:sldMkLst>
      </pc:sldChg>
      <pc:sldChg chg="del">
        <pc:chgData name="Evangelos Oikonomou" userId="7fc9de19c5bc988c" providerId="LiveId" clId="{0F8DCC83-F569-4B0A-A4B6-FAEBE367ACA5}" dt="2024-10-01T12:33:57.593" v="1" actId="47"/>
        <pc:sldMkLst>
          <pc:docMk/>
          <pc:sldMk cId="3739952065" sldId="397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3580033003" sldId="520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4146394746" sldId="783"/>
        </pc:sldMkLst>
      </pc:sldChg>
      <pc:sldChg chg="del">
        <pc:chgData name="Evangelos Oikonomou" userId="7fc9de19c5bc988c" providerId="LiveId" clId="{0F8DCC83-F569-4B0A-A4B6-FAEBE367ACA5}" dt="2024-10-01T12:33:42.326" v="0" actId="47"/>
        <pc:sldMkLst>
          <pc:docMk/>
          <pc:sldMk cId="428742802" sldId="833"/>
        </pc:sldMkLst>
      </pc:sldChg>
      <pc:sldChg chg="del">
        <pc:chgData name="Evangelos Oikonomou" userId="7fc9de19c5bc988c" providerId="LiveId" clId="{0F8DCC83-F569-4B0A-A4B6-FAEBE367ACA5}" dt="2024-10-01T12:33:42.326" v="0" actId="47"/>
        <pc:sldMkLst>
          <pc:docMk/>
          <pc:sldMk cId="4159516511" sldId="953"/>
        </pc:sldMkLst>
      </pc:sldChg>
      <pc:sldChg chg="del">
        <pc:chgData name="Evangelos Oikonomou" userId="7fc9de19c5bc988c" providerId="LiveId" clId="{0F8DCC83-F569-4B0A-A4B6-FAEBE367ACA5}" dt="2024-10-01T12:33:42.326" v="0" actId="47"/>
        <pc:sldMkLst>
          <pc:docMk/>
          <pc:sldMk cId="2098369830" sldId="954"/>
        </pc:sldMkLst>
      </pc:sldChg>
      <pc:sldChg chg="del">
        <pc:chgData name="Evangelos Oikonomou" userId="7fc9de19c5bc988c" providerId="LiveId" clId="{0F8DCC83-F569-4B0A-A4B6-FAEBE367ACA5}" dt="2024-10-01T12:33:42.326" v="0" actId="47"/>
        <pc:sldMkLst>
          <pc:docMk/>
          <pc:sldMk cId="3382853895" sldId="957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979"/>
        </pc:sldMkLst>
      </pc:sldChg>
      <pc:sldChg chg="del">
        <pc:chgData name="Evangelos Oikonomou" userId="7fc9de19c5bc988c" providerId="LiveId" clId="{0F8DCC83-F569-4B0A-A4B6-FAEBE367ACA5}" dt="2024-10-01T12:33:42.326" v="0" actId="47"/>
        <pc:sldMkLst>
          <pc:docMk/>
          <pc:sldMk cId="3949175299" sldId="1024"/>
        </pc:sldMkLst>
      </pc:sldChg>
      <pc:sldChg chg="del">
        <pc:chgData name="Evangelos Oikonomou" userId="7fc9de19c5bc988c" providerId="LiveId" clId="{0F8DCC83-F569-4B0A-A4B6-FAEBE367ACA5}" dt="2024-10-01T12:33:42.326" v="0" actId="47"/>
        <pc:sldMkLst>
          <pc:docMk/>
          <pc:sldMk cId="3170130353" sldId="1025"/>
        </pc:sldMkLst>
      </pc:sldChg>
      <pc:sldChg chg="del">
        <pc:chgData name="Evangelos Oikonomou" userId="7fc9de19c5bc988c" providerId="LiveId" clId="{0F8DCC83-F569-4B0A-A4B6-FAEBE367ACA5}" dt="2024-10-01T12:33:42.326" v="0" actId="47"/>
        <pc:sldMkLst>
          <pc:docMk/>
          <pc:sldMk cId="427912069" sldId="1026"/>
        </pc:sldMkLst>
      </pc:sldChg>
      <pc:sldChg chg="del">
        <pc:chgData name="Evangelos Oikonomou" userId="7fc9de19c5bc988c" providerId="LiveId" clId="{0F8DCC83-F569-4B0A-A4B6-FAEBE367ACA5}" dt="2024-10-01T12:33:42.326" v="0" actId="47"/>
        <pc:sldMkLst>
          <pc:docMk/>
          <pc:sldMk cId="326224178" sldId="1027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3398207349" sldId="1031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799656101" sldId="1032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87518749" sldId="1033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053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054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055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057"/>
        </pc:sldMkLst>
      </pc:sldChg>
      <pc:sldChg chg="del">
        <pc:chgData name="Evangelos Oikonomou" userId="7fc9de19c5bc988c" providerId="LiveId" clId="{0F8DCC83-F569-4B0A-A4B6-FAEBE367ACA5}" dt="2024-10-01T12:34:01.227" v="2" actId="47"/>
        <pc:sldMkLst>
          <pc:docMk/>
          <pc:sldMk cId="4265525239" sldId="1126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134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135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1155609411" sldId="1142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2324854665" sldId="1144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145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2101118472" sldId="1146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4147204630" sldId="1147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611031879" sldId="1148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3146262308" sldId="1149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1194294614" sldId="1150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1266757250" sldId="1151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2671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4037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881839776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881839799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881839801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881839841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0" sldId="1881839848"/>
        </pc:sldMkLst>
      </pc:sldChg>
      <pc:sldChg chg="del">
        <pc:chgData name="Evangelos Oikonomou" userId="7fc9de19c5bc988c" providerId="LiveId" clId="{0F8DCC83-F569-4B0A-A4B6-FAEBE367ACA5}" dt="2024-10-01T12:34:14.050" v="3" actId="47"/>
        <pc:sldMkLst>
          <pc:docMk/>
          <pc:sldMk cId="2619443696" sldId="1881839851"/>
        </pc:sldMkLst>
      </pc:sldChg>
      <pc:sldMasterChg chg="del delSldLayout">
        <pc:chgData name="Evangelos Oikonomou" userId="7fc9de19c5bc988c" providerId="LiveId" clId="{0F8DCC83-F569-4B0A-A4B6-FAEBE367ACA5}" dt="2024-10-01T12:34:14.050" v="3" actId="47"/>
        <pc:sldMasterMkLst>
          <pc:docMk/>
          <pc:sldMasterMk cId="32541279" sldId="2147483770"/>
        </pc:sldMasterMkLst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3005463539" sldId="2147483771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3482757094" sldId="214748377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1191867573" sldId="214748377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816467920" sldId="2147483774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2789815886" sldId="214748377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2991532814" sldId="214748377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2846454483" sldId="214748377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1340592893" sldId="214748377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4067980057" sldId="214748377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1730790329" sldId="2147483780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3806453523" sldId="2147483781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872851833" sldId="214748378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2519520016" sldId="214748378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2996441261" sldId="2147483784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990538021" sldId="214748378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2541279" sldId="2147483770"/>
            <pc:sldLayoutMk cId="961982755" sldId="2147483786"/>
          </pc:sldLayoutMkLst>
        </pc:sldLayoutChg>
      </pc:sldMasterChg>
      <pc:sldMasterChg chg="del delSldLayout">
        <pc:chgData name="Evangelos Oikonomou" userId="7fc9de19c5bc988c" providerId="LiveId" clId="{0F8DCC83-F569-4B0A-A4B6-FAEBE367ACA5}" dt="2024-10-01T12:34:14.050" v="3" actId="47"/>
        <pc:sldMasterMkLst>
          <pc:docMk/>
          <pc:sldMasterMk cId="3971288214" sldId="2147483787"/>
        </pc:sldMasterMkLst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2802973810" sldId="214748378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1547425477" sldId="214748378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1980827756" sldId="2147483790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825639341" sldId="2147483791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4157870028" sldId="214748379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1328382160" sldId="214748379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954175598" sldId="2147483794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865133671" sldId="214748379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2388990658" sldId="214748379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1842824880" sldId="214748379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1825133422" sldId="214748379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720429674" sldId="214748379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3032871558" sldId="2147483800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1476519821" sldId="2147483801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735822142" sldId="214748380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3046501497" sldId="214748380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301578921" sldId="2147483804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3341160617" sldId="214748380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3705763302" sldId="214748380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3011842206" sldId="214748380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850191311" sldId="214748380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3053077443" sldId="214748380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510278291" sldId="2147483810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1202033951" sldId="2147483811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3766829755" sldId="214748381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2754824118" sldId="214748381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3649990352" sldId="2147483814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1029820228" sldId="214748381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652980140" sldId="214748381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2521599347" sldId="214748381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3715892701" sldId="214748381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71421463" sldId="214748381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971288214" sldId="2147483787"/>
            <pc:sldLayoutMk cId="2472045505" sldId="2147483820"/>
          </pc:sldLayoutMkLst>
        </pc:sldLayoutChg>
      </pc:sldMasterChg>
      <pc:sldMasterChg chg="del delSldLayout">
        <pc:chgData name="Evangelos Oikonomou" userId="7fc9de19c5bc988c" providerId="LiveId" clId="{0F8DCC83-F569-4B0A-A4B6-FAEBE367ACA5}" dt="2024-10-01T12:34:14.050" v="3" actId="47"/>
        <pc:sldMasterMkLst>
          <pc:docMk/>
          <pc:sldMasterMk cId="14683971" sldId="2147483821"/>
        </pc:sldMasterMkLst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3075030685" sldId="214748382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1166433436" sldId="214748382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1960255352" sldId="2147483824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3387190893" sldId="214748382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1771877436" sldId="214748382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2636165639" sldId="214748382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1858976205" sldId="214748382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4185621295" sldId="214748382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2637099790" sldId="2147483830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1089429842" sldId="2147483831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760191078" sldId="214748383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911756560" sldId="214748383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3845001757" sldId="2147483834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468137121" sldId="214748383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640635222" sldId="214748383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2052637942" sldId="214748383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1975397421" sldId="214748383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1166342772" sldId="214748383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4683971" sldId="2147483821"/>
            <pc:sldLayoutMk cId="2854227748" sldId="2147483840"/>
          </pc:sldLayoutMkLst>
        </pc:sldLayoutChg>
      </pc:sldMasterChg>
      <pc:sldMasterChg chg="del delSldLayout">
        <pc:chgData name="Evangelos Oikonomou" userId="7fc9de19c5bc988c" providerId="LiveId" clId="{0F8DCC83-F569-4B0A-A4B6-FAEBE367ACA5}" dt="2024-10-01T12:34:14.050" v="3" actId="47"/>
        <pc:sldMasterMkLst>
          <pc:docMk/>
          <pc:sldMasterMk cId="1294105578" sldId="2147483841"/>
        </pc:sldMasterMkLst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2566335966" sldId="214748384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1135154790" sldId="214748384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2822010803" sldId="2147483844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443359912" sldId="214748384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3076813188" sldId="214748384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27632701" sldId="214748384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2145936020" sldId="214748384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147403607" sldId="214748384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915561609" sldId="2147483850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1482076791" sldId="2147483851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1294105578" sldId="2147483841"/>
            <pc:sldLayoutMk cId="3444885890" sldId="2147483852"/>
          </pc:sldLayoutMkLst>
        </pc:sldLayoutChg>
      </pc:sldMasterChg>
      <pc:sldMasterChg chg="del delSldLayout">
        <pc:chgData name="Evangelos Oikonomou" userId="7fc9de19c5bc988c" providerId="LiveId" clId="{0F8DCC83-F569-4B0A-A4B6-FAEBE367ACA5}" dt="2024-10-01T12:34:14.050" v="3" actId="47"/>
        <pc:sldMasterMkLst>
          <pc:docMk/>
          <pc:sldMasterMk cId="3798959489" sldId="2147483877"/>
        </pc:sldMasterMkLst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30688556" sldId="214748387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915000265" sldId="214748387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4283724445" sldId="2147483880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1923297796" sldId="2147483881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1951620799" sldId="214748388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4229637786" sldId="214748388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1624847082" sldId="2147483884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1314633258" sldId="214748388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1375855206" sldId="214748388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3836180481" sldId="214748388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2043197690" sldId="214748388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1924782037" sldId="214748388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3908747960" sldId="2147483890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3998755422" sldId="2147483891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860889791" sldId="214748389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180559842" sldId="214748389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3798959489" sldId="2147483877"/>
            <pc:sldLayoutMk cId="3934840821" sldId="2147483894"/>
          </pc:sldLayoutMkLst>
        </pc:sldLayoutChg>
      </pc:sldMasterChg>
      <pc:sldMasterChg chg="del delSldLayout">
        <pc:chgData name="Evangelos Oikonomou" userId="7fc9de19c5bc988c" providerId="LiveId" clId="{0F8DCC83-F569-4B0A-A4B6-FAEBE367ACA5}" dt="2024-10-01T12:34:14.050" v="3" actId="47"/>
        <pc:sldMasterMkLst>
          <pc:docMk/>
          <pc:sldMasterMk cId="835820775" sldId="2147483895"/>
        </pc:sldMasterMkLst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835820775" sldId="2147483895"/>
            <pc:sldLayoutMk cId="1292909234" sldId="214748389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835820775" sldId="2147483895"/>
            <pc:sldLayoutMk cId="2355829205" sldId="214748389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835820775" sldId="2147483895"/>
            <pc:sldLayoutMk cId="1014163397" sldId="214748389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835820775" sldId="2147483895"/>
            <pc:sldLayoutMk cId="3096454852" sldId="214748389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835820775" sldId="2147483895"/>
            <pc:sldLayoutMk cId="2217230860" sldId="2147483900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835820775" sldId="2147483895"/>
            <pc:sldLayoutMk cId="2202249151" sldId="2147483901"/>
          </pc:sldLayoutMkLst>
        </pc:sldLayoutChg>
      </pc:sldMasterChg>
      <pc:sldMasterChg chg="del delSldLayout">
        <pc:chgData name="Evangelos Oikonomou" userId="7fc9de19c5bc988c" providerId="LiveId" clId="{0F8DCC83-F569-4B0A-A4B6-FAEBE367ACA5}" dt="2024-10-01T12:34:14.050" v="3" actId="47"/>
        <pc:sldMasterMkLst>
          <pc:docMk/>
          <pc:sldMasterMk cId="2935327119" sldId="2147483914"/>
        </pc:sldMasterMkLst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485622603" sldId="214748391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820595658" sldId="214748391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2349058285" sldId="214748391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1844424763" sldId="2147483918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1700915237" sldId="2147483919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3113544089" sldId="2147483920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3117640115" sldId="2147483921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4043883378" sldId="2147483922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1236353674" sldId="2147483923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382862867" sldId="2147483924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4046009138" sldId="2147483925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1038558468" sldId="2147483926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1093052159" sldId="2147483927"/>
          </pc:sldLayoutMkLst>
        </pc:sldLayoutChg>
        <pc:sldLayoutChg chg="del">
          <pc:chgData name="Evangelos Oikonomou" userId="7fc9de19c5bc988c" providerId="LiveId" clId="{0F8DCC83-F569-4B0A-A4B6-FAEBE367ACA5}" dt="2024-10-01T12:34:14.050" v="3" actId="47"/>
          <pc:sldLayoutMkLst>
            <pc:docMk/>
            <pc:sldMasterMk cId="2935327119" sldId="2147483914"/>
            <pc:sldLayoutMk cId="43370965" sldId="2147483928"/>
          </pc:sldLayoutMkLst>
        </pc:sldLayoutChg>
      </pc:sldMasterChg>
      <pc:sldMasterChg chg="del delSldLayout">
        <pc:chgData name="Evangelos Oikonomou" userId="7fc9de19c5bc988c" providerId="LiveId" clId="{0F8DCC83-F569-4B0A-A4B6-FAEBE367ACA5}" dt="2024-10-01T12:33:42.326" v="0" actId="47"/>
        <pc:sldMasterMkLst>
          <pc:docMk/>
          <pc:sldMasterMk cId="782757165" sldId="2147483941"/>
        </pc:sldMasterMkLst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1841168725" sldId="2147483942"/>
          </pc:sldLayoutMkLst>
        </pc:sldLayoutChg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1034412749" sldId="2147483943"/>
          </pc:sldLayoutMkLst>
        </pc:sldLayoutChg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1492374117" sldId="2147483944"/>
          </pc:sldLayoutMkLst>
        </pc:sldLayoutChg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2908479466" sldId="2147483945"/>
          </pc:sldLayoutMkLst>
        </pc:sldLayoutChg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1199346528" sldId="2147483946"/>
          </pc:sldLayoutMkLst>
        </pc:sldLayoutChg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2579183398" sldId="2147483947"/>
          </pc:sldLayoutMkLst>
        </pc:sldLayoutChg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42392554" sldId="2147483948"/>
          </pc:sldLayoutMkLst>
        </pc:sldLayoutChg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2408970128" sldId="2147483949"/>
          </pc:sldLayoutMkLst>
        </pc:sldLayoutChg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1375042693" sldId="2147483950"/>
          </pc:sldLayoutMkLst>
        </pc:sldLayoutChg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1310485586" sldId="2147483951"/>
          </pc:sldLayoutMkLst>
        </pc:sldLayoutChg>
        <pc:sldLayoutChg chg="del">
          <pc:chgData name="Evangelos Oikonomou" userId="7fc9de19c5bc988c" providerId="LiveId" clId="{0F8DCC83-F569-4B0A-A4B6-FAEBE367ACA5}" dt="2024-10-01T12:33:42.326" v="0" actId="47"/>
          <pc:sldLayoutMkLst>
            <pc:docMk/>
            <pc:sldMasterMk cId="782757165" sldId="2147483941"/>
            <pc:sldLayoutMk cId="627716532" sldId="21474839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694D2-AF71-478A-8CAD-54B49293082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18B5E-85FE-4FAF-BF03-083E5ED3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4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06EBB-5114-471F-8AEA-FFFA75D7938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5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Ειδικά σε διαβητικούς ασθενείς με οξεία απορύθμιση ΚΑ οι λοιμώξεις του αναπνευστικού και ουροποιητικού συστήματος είναι συχνό αίτιο απορρύθμισης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8E3BE-1335-4D34-B5A6-FEEE5EB39B1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DAE0-8AA5-4B14-AC86-BDF55F1F07AB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9233-967A-4975-AEB3-87A1BD320E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65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5B0F-CFA9-4985-BEBD-17318E5DBA2C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5AE5-48C0-4AB2-80C3-6D63A4B6FE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05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B19D-A0E0-43FD-A510-B5526B657671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C272-8EC9-4B9B-B630-368C9F82D3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04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04FD55-C7D5-4EE2-9DA1-82D8615A7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57C3080-ADF5-4C98-A17B-E2B90FD4A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A9C49F-4DDD-4952-AFDE-0D6CD3E5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CDE111-4569-4D63-A5E2-476AEC2C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5C5912-1831-496C-BF38-7C33E600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902BC4-E28B-4DCC-A79F-8D4C0939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9A0DE2-30CC-4DAA-92C5-B1033C6F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6A7190-07A7-4A8D-A13C-5AFA01B4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D47EB2-870F-44E5-B1A4-1BACD8F0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F9000A-38B3-4BB0-91CC-BBF5A081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2206EB-3A67-4CBA-A6B3-338BA744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F3EF8B-D568-4E76-A35E-A68974298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432EA3-89D9-4095-A3F2-CBB98CB7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01B9FB-B1F9-47D9-8AFA-AEDE9D6F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60AE40-CBEB-4D66-8795-BC33DA8C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F055E6-09B9-40A6-9BDA-5C9EBE99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0C6FB3-C8E3-41BD-92D4-DBD3BC1EF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A92AA38-9405-4C97-B162-A543D3B84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3F9577-52DA-4E32-BEAA-F9D2D284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887E6FA-3E8C-46CC-A4F1-461E3ACF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BFA0469-EA46-4565-9DFF-C4A5C3FC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7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E1303D-8719-43CB-98EA-BBAE3296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527E58-768C-43AB-957B-348FAFB8E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270C68A-DBC3-4E1E-87A1-D17D89722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3675703-76D8-46FF-9086-F8A0946A2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1EE000B-14EF-41A3-A3CE-7FB2E2AA0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61321D3-536D-4CD8-83A7-08ED086B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4F94A34-58B4-483E-91CD-8AF16F87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229C94E-38FE-4ED1-8EDE-BBABC091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21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34D722-ECAE-4BB9-AC5E-318BC6A9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5A6C0A3-959C-40BE-B3D0-9ECE9E7F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BE82615-DB0D-4134-9577-A5D377BC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E9ACB37-E679-4646-9693-B0CC9854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68383E3-77EC-4DB4-A6D2-6431861E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57EEAF1-7244-4563-9EDF-D57E6B3F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1172A69-B7FF-4F12-B1C9-CD4F8F7E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5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6D2308-D78F-4BC6-B3BA-45142627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754593-4445-44F3-B686-6F191B134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E5C403-59B6-4F21-8481-625F31265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ED794EF-5E7D-4F5D-8A0E-9B14A530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8EDCA4-4001-4086-B9FB-72A5170D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C3A10F-80CC-400D-89E8-9B865185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0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9FA0-0C41-4FD1-A413-A53E5C39B077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8DE2-529B-40FC-B8B8-40B523F3D8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498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62FFF7-15C4-46C9-B1D4-EA38EA3A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F670D69-3356-42FA-9BAC-B6D7E676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C574327-30BE-4B75-90A2-258A3DBCC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F229C38-6842-4434-BC30-D03EA6D4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AB0921-312D-471A-AE42-E91D205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5B2DB04-47A9-432A-9D2D-D050E549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87263D-6A7C-4D0F-A215-09E9FEAE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FD8C04F-0932-4D9C-850A-C10426F48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472322-2DC5-46CE-A8D0-DD386904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74C5A5-C52E-443D-8CE2-7BDFD058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37F6C1-85A3-4773-9842-D355538B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8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FE4BDB2-170A-4F5A-A28A-2617B2449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B69C4B1-2894-4B36-B952-E0795938E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EE15F7-1C3D-4D69-AD93-6E31531B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EF02E6-153B-4962-804D-2D167BF4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FA964F-E9AD-4804-A449-92F5C562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7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E9656-4265-489A-AAB2-90759AEC30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380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294D-AD0B-4866-9ABE-2637831606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087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5AD36-F67E-4C5A-8656-4C3E653949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7823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F5CF5-CD34-464D-A43A-39DDDE74CE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843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6470-F599-49D6-A34F-078C91FA6B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425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184B8-82A6-45CD-A5E3-323BD644E8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39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13EC-AFE4-4D82-A83B-05E2D63B15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54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5226-5117-4581-9529-FCD9B1EC59DD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F793-F368-4463-B63D-9C4C2AE68B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322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CBA6-0760-4A22-92B2-FA8EE023AC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20091-185A-41F7-BCAC-6311597BE5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535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4E22C-ADAE-4D76-AFCB-6CB7988936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569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C06D-9318-41BA-95BF-39E818E843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686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1FBC2CE-DDBD-40B5-9874-52A1DF61888E}"/>
              </a:ext>
            </a:extLst>
          </p:cNvPr>
          <p:cNvSpPr/>
          <p:nvPr userDrawn="1"/>
        </p:nvSpPr>
        <p:spPr>
          <a:xfrm>
            <a:off x="1323975" y="982663"/>
            <a:ext cx="1341438" cy="52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4A1BBBD0-11AC-4DA2-BD15-20CB70436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28500"/>
          <a:stretch>
            <a:fillRect/>
          </a:stretch>
        </p:blipFill>
        <p:spPr bwMode="auto">
          <a:xfrm>
            <a:off x="8591550" y="2690813"/>
            <a:ext cx="360045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E237D9CC-2B3F-40AD-A89F-AA58FEAB596D}"/>
              </a:ext>
            </a:extLst>
          </p:cNvPr>
          <p:cNvSpPr/>
          <p:nvPr userDrawn="1"/>
        </p:nvSpPr>
        <p:spPr>
          <a:xfrm>
            <a:off x="0" y="6156325"/>
            <a:ext cx="12192000" cy="70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515151"/>
                </a:solidFill>
              </a:rPr>
              <a:t> 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EE99FB55-D03B-4CC4-B921-517868C36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38" y="6270625"/>
            <a:ext cx="5921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AB95AA2A-9D7C-49C8-870E-70FDF3A4B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275388"/>
            <a:ext cx="1036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35B0E3C1-EA8E-4B56-A152-0D1B2F09C5D8}"/>
              </a:ext>
            </a:extLst>
          </p:cNvPr>
          <p:cNvCxnSpPr>
            <a:cxnSpLocks/>
          </p:cNvCxnSpPr>
          <p:nvPr userDrawn="1"/>
        </p:nvCxnSpPr>
        <p:spPr>
          <a:xfrm>
            <a:off x="0" y="6151563"/>
            <a:ext cx="12192000" cy="0"/>
          </a:xfrm>
          <a:prstGeom prst="line">
            <a:avLst/>
          </a:prstGeom>
          <a:ln>
            <a:solidFill>
              <a:srgbClr val="51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544" y="1600199"/>
            <a:ext cx="9144000" cy="19097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544" y="3602038"/>
            <a:ext cx="9144000" cy="1201911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9127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04544" y="4808587"/>
            <a:ext cx="9163431" cy="102235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518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14D4D985-C80F-4753-95B5-B532D9157538}"/>
              </a:ext>
            </a:extLst>
          </p:cNvPr>
          <p:cNvSpPr/>
          <p:nvPr userDrawn="1"/>
        </p:nvSpPr>
        <p:spPr>
          <a:xfrm>
            <a:off x="838200" y="6156325"/>
            <a:ext cx="9610725" cy="70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515151"/>
                </a:solidFill>
              </a:rPr>
              <a:t>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CF8964-D251-42B7-8255-B949E998AEF1}"/>
              </a:ext>
            </a:extLst>
          </p:cNvPr>
          <p:cNvSpPr/>
          <p:nvPr userDrawn="1"/>
        </p:nvSpPr>
        <p:spPr>
          <a:xfrm>
            <a:off x="1323975" y="982663"/>
            <a:ext cx="1341438" cy="52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1FFBDC3-0491-4B1B-B058-75F26C8EA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28500"/>
          <a:stretch>
            <a:fillRect/>
          </a:stretch>
        </p:blipFill>
        <p:spPr bwMode="auto">
          <a:xfrm>
            <a:off x="8591550" y="2690813"/>
            <a:ext cx="360045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544" y="1600199"/>
            <a:ext cx="9144000" cy="19097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544" y="360203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9127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37EC19-921C-4404-85CE-78DFBC3B06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9D1E5E-6B2A-4BBD-97BC-98E8FDDD766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0560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61606"/>
            <a:ext cx="10671048" cy="3953098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671048" cy="10241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334060"/>
            <a:ext cx="10671048" cy="611473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70217F-762B-4E9E-893B-0A3F4ACE1C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9B109FF-DB1F-45FF-94F4-21066DB6C226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860B5F9-6F00-427C-871E-1D65448B6F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85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6" y="166252"/>
            <a:ext cx="10671048" cy="1024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371600"/>
            <a:ext cx="10668005" cy="458433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601200" indent="-363600">
              <a:buClr>
                <a:schemeClr val="accent2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chemeClr val="accent2"/>
              </a:buClr>
              <a:defRPr/>
            </a:lvl3pPr>
            <a:lvl4pPr marL="1195200" indent="-356400">
              <a:buClr>
                <a:schemeClr val="accent2"/>
              </a:buClr>
              <a:buFont typeface="Calibri" panose="020F0502020204030204" pitchFamily="34" charset="0"/>
              <a:buChar char="‒"/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693CAC-CD9B-4999-97C3-2E7B29B90D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0D3DBC-D393-4ED9-B762-07B60415227E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B2BEA40-6E58-4457-BD49-BD99D586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4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66252"/>
            <a:ext cx="10671048" cy="10196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334060"/>
            <a:ext cx="10671048" cy="611473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FA5BA6-8E0B-4379-BD80-BF3190B3CC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A5C8F35-0472-4F20-8808-60701CED740B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4E0D470-F591-4507-8974-D802DDA081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00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64592"/>
            <a:ext cx="10671048" cy="10196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6117D6-6727-4F14-8CBA-1709CBA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2D476F-E233-4AEC-BFFA-7B135ADF4E2B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BA5375A-D85D-4672-B058-6A0457D9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9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0551-BA26-43F4-B6B2-73358B23CCE9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0C5-5D3B-4684-9EA9-1D8EE46C0B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616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174989" y="1377629"/>
            <a:ext cx="5108707" cy="4438972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4"/>
          </p:nvPr>
        </p:nvSpPr>
        <p:spPr>
          <a:xfrm>
            <a:off x="612648" y="1377629"/>
            <a:ext cx="5108707" cy="4438972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612648" y="164592"/>
            <a:ext cx="10671048" cy="102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109329-3C9A-489E-A641-9234A3B1DE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906126E-1B33-491D-8E2F-93B2AA3362D8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E379BE2-841E-4260-ACC3-E14E9ED1B5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74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2649" y="1334060"/>
            <a:ext cx="5107248" cy="611473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599" y="163200"/>
            <a:ext cx="10671048" cy="102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70741" y="1334060"/>
            <a:ext cx="5111496" cy="611473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7"/>
          </p:nvPr>
        </p:nvSpPr>
        <p:spPr>
          <a:xfrm>
            <a:off x="608400" y="1958233"/>
            <a:ext cx="5111496" cy="387106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8"/>
          </p:nvPr>
        </p:nvSpPr>
        <p:spPr>
          <a:xfrm>
            <a:off x="6183441" y="1958232"/>
            <a:ext cx="5111496" cy="387106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6E92FA-79F2-4CE5-A5FA-B1F845D0BB7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E7F730B-A6B5-480D-8592-4A1112C04212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4B71454-C534-4E95-A0E5-0A975ACF53C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49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1600"/>
            <a:ext cx="10671048" cy="42048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609599" y="163200"/>
            <a:ext cx="10671048" cy="102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C1CD50-116F-4586-A6E1-8874903E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37A1A-497C-48C3-ADE7-7497E8CB826F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E4114F-2836-4A8F-86CA-1F9450FA96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25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2093903-79FA-4F2A-B91E-649E94FC0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04A7A8-64AA-4D8C-BCBB-7CD9D9DB9CAA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0349F06-2294-4F03-8647-0860908D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40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AD9601C-7F7A-43DB-8AF2-B7FE3577A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3500" y="6234113"/>
            <a:ext cx="588963" cy="365125"/>
          </a:xfrm>
        </p:spPr>
        <p:txBody>
          <a:bodyPr/>
          <a:lstStyle>
            <a:lvl1pPr>
              <a:defRPr>
                <a:solidFill>
                  <a:srgbClr val="4B3232"/>
                </a:solidFill>
              </a:defRPr>
            </a:lvl1pPr>
          </a:lstStyle>
          <a:p>
            <a:fld id="{AEB4895A-2662-48DD-AA88-C94BDA6D5F82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17F4FAA-02CC-43B4-B9B7-3C09CCE3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323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564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E04C2F1-22A4-405D-94D6-193DCAAC0F02}"/>
              </a:ext>
            </a:extLst>
          </p:cNvPr>
          <p:cNvSpPr/>
          <p:nvPr userDrawn="1"/>
        </p:nvSpPr>
        <p:spPr>
          <a:xfrm>
            <a:off x="1323975" y="982663"/>
            <a:ext cx="1341438" cy="52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080C1286-A3F4-4854-B2CC-5E4984FA0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28500"/>
          <a:stretch>
            <a:fillRect/>
          </a:stretch>
        </p:blipFill>
        <p:spPr bwMode="auto">
          <a:xfrm>
            <a:off x="8591550" y="2690813"/>
            <a:ext cx="360045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00D5738B-9448-40DD-AD6C-8C2D56EDEC09}"/>
              </a:ext>
            </a:extLst>
          </p:cNvPr>
          <p:cNvSpPr/>
          <p:nvPr userDrawn="1"/>
        </p:nvSpPr>
        <p:spPr>
          <a:xfrm>
            <a:off x="0" y="6156325"/>
            <a:ext cx="12192000" cy="70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515151"/>
                </a:solidFill>
              </a:rPr>
              <a:t> 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39BF91BC-0BBA-4E87-B078-A27430A1C4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38" y="6270625"/>
            <a:ext cx="5921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55B6F331-9E25-4568-9095-39C018571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275388"/>
            <a:ext cx="1036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E5E69675-3675-43F9-A10F-B90C7CC63F50}"/>
              </a:ext>
            </a:extLst>
          </p:cNvPr>
          <p:cNvCxnSpPr>
            <a:cxnSpLocks/>
          </p:cNvCxnSpPr>
          <p:nvPr userDrawn="1"/>
        </p:nvCxnSpPr>
        <p:spPr>
          <a:xfrm>
            <a:off x="0" y="6151563"/>
            <a:ext cx="12192000" cy="0"/>
          </a:xfrm>
          <a:prstGeom prst="line">
            <a:avLst/>
          </a:prstGeom>
          <a:ln>
            <a:solidFill>
              <a:srgbClr val="51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544" y="1600199"/>
            <a:ext cx="9144000" cy="19097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544" y="3602038"/>
            <a:ext cx="9144000" cy="1201911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9127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04544" y="4808587"/>
            <a:ext cx="9163431" cy="102235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66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C9CBCD48-D235-4B4C-8EC3-BF447C192FA8}"/>
              </a:ext>
            </a:extLst>
          </p:cNvPr>
          <p:cNvSpPr/>
          <p:nvPr userDrawn="1"/>
        </p:nvSpPr>
        <p:spPr>
          <a:xfrm>
            <a:off x="838200" y="6156325"/>
            <a:ext cx="9610725" cy="70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515151"/>
                </a:solidFill>
              </a:rPr>
              <a:t>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154727-32F0-4498-B88E-CC07B88B9D6E}"/>
              </a:ext>
            </a:extLst>
          </p:cNvPr>
          <p:cNvSpPr/>
          <p:nvPr userDrawn="1"/>
        </p:nvSpPr>
        <p:spPr>
          <a:xfrm>
            <a:off x="1323975" y="982663"/>
            <a:ext cx="1341438" cy="52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8B0AB4-E599-41CA-A0CF-030E2020D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28500"/>
          <a:stretch>
            <a:fillRect/>
          </a:stretch>
        </p:blipFill>
        <p:spPr bwMode="auto">
          <a:xfrm>
            <a:off x="8591550" y="2690813"/>
            <a:ext cx="360045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544" y="1600199"/>
            <a:ext cx="9144000" cy="19097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544" y="360203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9127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5DA030-5418-473A-AB7A-F999773DB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A866BD-B474-4F0C-AE44-7BD0FAE4A0A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98817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61606"/>
            <a:ext cx="10671048" cy="3953098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671048" cy="10241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334060"/>
            <a:ext cx="10671048" cy="611473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88F6D1-F3FD-408A-AC0F-16C5EAD9D3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329BB9-B057-47D4-A33F-ACAE1704AE19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DE64DAE-11F7-4BD1-B945-DB46E5DC78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63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6" y="166252"/>
            <a:ext cx="10671048" cy="1024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371600"/>
            <a:ext cx="10668005" cy="458433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601200" indent="-363600">
              <a:buClr>
                <a:schemeClr val="accent2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chemeClr val="accent2"/>
              </a:buClr>
              <a:defRPr/>
            </a:lvl3pPr>
            <a:lvl4pPr marL="1195200" indent="-356400">
              <a:buClr>
                <a:schemeClr val="accent2"/>
              </a:buClr>
              <a:buFont typeface="Calibri" panose="020F0502020204030204" pitchFamily="34" charset="0"/>
              <a:buChar char="‒"/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D2E909-8E61-4576-AAED-A9C209B88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DE6034-043B-47A4-BAA4-276833148494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1C8F821-F1BC-44FD-91AC-BC097593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05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66252"/>
            <a:ext cx="10671048" cy="10196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334060"/>
            <a:ext cx="10671048" cy="611473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7AC8F6-770E-4EF1-B3A9-371F7F3D19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D55DA81-A6AB-4064-A650-86DF3775BF13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521BC67-CA21-423E-AB8C-100A9382BE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04AE-D8C6-4DD0-9454-9C00634355A6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FB5B-97B0-47F3-9119-93C7C0700F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584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64592"/>
            <a:ext cx="10671048" cy="10196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2142287-1EDA-4971-A70B-15E07873E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4359B5-DFDF-4B3C-BD04-023890567701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A76F529-162E-4E29-975E-9FB56AFA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71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174989" y="1377629"/>
            <a:ext cx="5108707" cy="4438972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4"/>
          </p:nvPr>
        </p:nvSpPr>
        <p:spPr>
          <a:xfrm>
            <a:off x="612648" y="1377629"/>
            <a:ext cx="5108707" cy="4438972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612648" y="164592"/>
            <a:ext cx="10671048" cy="102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CA00DD-BF81-4E62-B548-EEC672C3C0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AE52980-02E1-471E-BAEB-4203C1892F39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64461B9-BDA2-4C34-82CD-4E6A29641E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17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2649" y="1334060"/>
            <a:ext cx="5107248" cy="611473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599" y="163200"/>
            <a:ext cx="10671048" cy="102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70741" y="1334060"/>
            <a:ext cx="5111496" cy="611473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7"/>
          </p:nvPr>
        </p:nvSpPr>
        <p:spPr>
          <a:xfrm>
            <a:off x="608400" y="1958233"/>
            <a:ext cx="5111496" cy="387106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8"/>
          </p:nvPr>
        </p:nvSpPr>
        <p:spPr>
          <a:xfrm>
            <a:off x="6183441" y="1958232"/>
            <a:ext cx="5111496" cy="387106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D97C2A-4426-4765-863B-B3E0996D47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F5B5A0B-D46A-4A28-A638-117ECB293F62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846069B-5448-46E9-9DE3-CE69E4D680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86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1600"/>
            <a:ext cx="10671048" cy="42048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609599" y="163200"/>
            <a:ext cx="10671048" cy="102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A1A6A4-B6B7-4219-88FE-FE41C18E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16A02-74E4-4D94-8BB5-E78E394DECDE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EFC9F3E-F24D-41A2-973E-C4788E8371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00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8EA9512-C763-4163-B532-4A9613C97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622EBF-071A-4598-B8A7-9E671B6CDD6C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9568187E-4BED-4430-B32A-09AF82CF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32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BC6092-D480-416D-B08C-60AD2B657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3500" y="6234113"/>
            <a:ext cx="588963" cy="365125"/>
          </a:xfrm>
        </p:spPr>
        <p:txBody>
          <a:bodyPr/>
          <a:lstStyle>
            <a:lvl1pPr>
              <a:defRPr>
                <a:solidFill>
                  <a:srgbClr val="4B3232"/>
                </a:solidFill>
              </a:defRPr>
            </a:lvl1pPr>
          </a:lstStyle>
          <a:p>
            <a:fld id="{AD89E710-7EF8-41BB-9585-72119F620B3C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478DA3E-41BC-4FD5-8C7E-9B6D9593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323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6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F513-EDF4-4EC4-A5C1-7C5FF081F872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3271-1C57-47A7-98D6-E99F2055EA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6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F8D3-7AF2-4372-9BC1-CB7F430E12F3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E6D8-AB39-4084-B688-A743ACC807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699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6C2C-8A9D-41ED-8490-B38CFA85E94E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9452-2FB9-44B6-8D95-EF7A280F1F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04DE-6D5B-4BEE-BEC7-75DC90F00044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7C8E-33FD-4433-9DB9-12C7B40E1B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53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80DF24-D7AA-463D-8889-E41589FAE60D}" type="datetimeFigureOut">
              <a:rPr lang="el-GR"/>
              <a:pPr>
                <a:defRPr/>
              </a:pPr>
              <a:t>1/10/2024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BD0A6-6297-4EFA-A80A-6FC151C40B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0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C3CCEAA-D33E-4F8B-AF0F-29BA5C3A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F0A621B-061D-42A2-8555-2FD43A696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0F2F7F-72A1-4DBE-A2E7-F8DF93ACA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373B2-F94E-4A2B-9B19-F5B2F2B6548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0F93B3-CD61-4953-BE9C-ECE7FF5E1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4695DA-95C2-4B6B-A93F-BF06324AA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8378-5471-471A-8A78-E62A748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8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54B5759-5A50-483C-A15C-4150476A22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3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>
            <a:extLst>
              <a:ext uri="{FF2B5EF4-FFF2-40B4-BE49-F238E27FC236}">
                <a16:creationId xmlns:a16="http://schemas.microsoft.com/office/drawing/2014/main" id="{310DC39F-58C0-4F47-8473-5ACC9A0997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382713"/>
            <a:ext cx="106680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756463-A626-4584-8282-A977DC340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800" y="6356350"/>
            <a:ext cx="415925" cy="276225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15151"/>
                </a:solidFill>
                <a:latin typeface="Century Gothic" panose="020B0502020202020204" pitchFamily="34" charset="0"/>
              </a:defRPr>
            </a:lvl1pPr>
          </a:lstStyle>
          <a:p>
            <a:fld id="{FA4F983D-EBE7-4038-835D-26AE7C360A41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9220" name="Title Placeholder 1">
            <a:extLst>
              <a:ext uri="{FF2B5EF4-FFF2-40B4-BE49-F238E27FC236}">
                <a16:creationId xmlns:a16="http://schemas.microsoft.com/office/drawing/2014/main" id="{D5439745-D89B-442B-A328-1C814DD30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2775" y="166688"/>
            <a:ext cx="10668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4C80DC-4856-45C1-B147-CC9F3C493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8800" y="5956300"/>
            <a:ext cx="10721975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515151"/>
                </a:solidFill>
                <a:latin typeface="Century Gothic" panose="020F0302020204030204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9222" name="Picture 9">
            <a:extLst>
              <a:ext uri="{FF2B5EF4-FFF2-40B4-BE49-F238E27FC236}">
                <a16:creationId xmlns:a16="http://schemas.microsoft.com/office/drawing/2014/main" id="{05D1B73E-956F-4236-9070-C3F8192A83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076700"/>
            <a:ext cx="49450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4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498BCA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9pPr>
    </p:titleStyle>
    <p:bodyStyle>
      <a:lvl1pPr marL="236538" indent="-236538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1pPr>
      <a:lvl2pPr marL="600075" indent="-363538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Calibri" panose="020F0502020204030204" pitchFamily="34" charset="0"/>
        <a:buChar char="‒"/>
        <a:defRPr sz="24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2pPr>
      <a:lvl3pPr marL="838200" indent="-236538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3pPr>
      <a:lvl4pPr marL="1193800" indent="-355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Calibri" panose="020F0502020204030204" pitchFamily="34" charset="0"/>
        <a:buChar char="‒"/>
        <a:defRPr sz="20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4pPr>
      <a:lvl5pPr marL="1439863" indent="-244475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>
            <a:extLst>
              <a:ext uri="{FF2B5EF4-FFF2-40B4-BE49-F238E27FC236}">
                <a16:creationId xmlns:a16="http://schemas.microsoft.com/office/drawing/2014/main" id="{D6C697DB-026B-47E5-AB2E-19DB5D4BAB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382713"/>
            <a:ext cx="106680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8A1592-B6C9-4EA7-B5BD-370572255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800" y="6356350"/>
            <a:ext cx="415925" cy="276225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15151"/>
                </a:solidFill>
                <a:latin typeface="Century Gothic" panose="020B0502020202020204" pitchFamily="34" charset="0"/>
              </a:defRPr>
            </a:lvl1pPr>
          </a:lstStyle>
          <a:p>
            <a:fld id="{83CE7D73-4860-4E10-9C70-87025B1C008F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10244" name="Title Placeholder 1">
            <a:extLst>
              <a:ext uri="{FF2B5EF4-FFF2-40B4-BE49-F238E27FC236}">
                <a16:creationId xmlns:a16="http://schemas.microsoft.com/office/drawing/2014/main" id="{F9D9C16F-B145-41AA-9327-294025C1F0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2775" y="166688"/>
            <a:ext cx="10668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1473C1-4084-45FF-A331-EE2CA88AB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8800" y="5956300"/>
            <a:ext cx="10721975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515151"/>
                </a:solidFill>
                <a:latin typeface="Century Gothic" panose="020F0302020204030204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246" name="Picture 9">
            <a:extLst>
              <a:ext uri="{FF2B5EF4-FFF2-40B4-BE49-F238E27FC236}">
                <a16:creationId xmlns:a16="http://schemas.microsoft.com/office/drawing/2014/main" id="{D1E50D9F-1843-41F5-9D9A-F4496608DC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076700"/>
            <a:ext cx="49450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98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498BCA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98BCA"/>
          </a:solidFill>
          <a:latin typeface="Century Gothic" pitchFamily="34" charset="0"/>
        </a:defRPr>
      </a:lvl9pPr>
    </p:titleStyle>
    <p:bodyStyle>
      <a:lvl1pPr marL="236538" indent="-236538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1pPr>
      <a:lvl2pPr marL="600075" indent="-363538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Calibri" panose="020F0502020204030204" pitchFamily="34" charset="0"/>
        <a:buChar char="‒"/>
        <a:defRPr sz="24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2pPr>
      <a:lvl3pPr marL="838200" indent="-236538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3pPr>
      <a:lvl4pPr marL="1193800" indent="-355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Calibri" panose="020F0502020204030204" pitchFamily="34" charset="0"/>
        <a:buChar char="‒"/>
        <a:defRPr sz="20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4pPr>
      <a:lvl5pPr marL="1439863" indent="-244475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F8A2F1-6E04-4986-82A2-C0D743BCF72E}"/>
              </a:ext>
            </a:extLst>
          </p:cNvPr>
          <p:cNvSpPr txBox="1"/>
          <p:nvPr/>
        </p:nvSpPr>
        <p:spPr>
          <a:xfrm>
            <a:off x="1162259" y="4416234"/>
            <a:ext cx="9706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002060"/>
                </a:solidFill>
                <a:latin typeface="+mj-lt"/>
              </a:rPr>
              <a:t>Ευάγγελος Οικονόμου</a:t>
            </a:r>
          </a:p>
          <a:p>
            <a:pPr algn="ctr"/>
            <a:r>
              <a:rPr lang="el-GR" sz="2000" b="1" i="1" dirty="0">
                <a:solidFill>
                  <a:srgbClr val="002060"/>
                </a:solidFill>
                <a:latin typeface="+mj-lt"/>
              </a:rPr>
              <a:t>Καρδιολόγος, Επιμελητής Β, Γ’ Πανεπιστημιακή Καρδιολογική Κλινική, </a:t>
            </a:r>
          </a:p>
          <a:p>
            <a:pPr algn="ctr"/>
            <a:r>
              <a:rPr lang="el-GR" sz="2000" b="1" i="1" dirty="0">
                <a:solidFill>
                  <a:srgbClr val="002060"/>
                </a:solidFill>
                <a:latin typeface="+mj-lt"/>
              </a:rPr>
              <a:t>Γ.Ν.Ν.Θ.Α «Η Σωτηρία»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7EC65-CE56-4DB9-AD26-ED6EDB59FAF0}"/>
              </a:ext>
            </a:extLst>
          </p:cNvPr>
          <p:cNvSpPr txBox="1"/>
          <p:nvPr/>
        </p:nvSpPr>
        <p:spPr>
          <a:xfrm>
            <a:off x="815907" y="1650064"/>
            <a:ext cx="10399408" cy="1261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b="1" i="1" dirty="0">
                <a:solidFill>
                  <a:srgbClr val="002060"/>
                </a:solidFill>
              </a:rPr>
              <a:t>Διδακτική Ενότητα: Κοινοί μοριακοί μηχανισμοί που συμμετέχουν στην ανάπτυξη </a:t>
            </a:r>
            <a:r>
              <a:rPr lang="el-GR" sz="2400" b="1" i="1" dirty="0" err="1">
                <a:solidFill>
                  <a:srgbClr val="002060"/>
                </a:solidFill>
              </a:rPr>
              <a:t>καρδιομεταβολικών</a:t>
            </a:r>
            <a:r>
              <a:rPr lang="el-GR" sz="2400" b="1" i="1" dirty="0">
                <a:solidFill>
                  <a:srgbClr val="002060"/>
                </a:solidFill>
              </a:rPr>
              <a:t> νοσημάτων</a:t>
            </a:r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r>
              <a:rPr lang="el-GR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Μοριακοί Μηχανισμοί καρδιακής ανεπάρκειας</a:t>
            </a:r>
            <a:endParaRPr lang="el-GR" sz="2800" b="1" i="1" dirty="0">
              <a:solidFill>
                <a:srgbClr val="0070C0"/>
              </a:solidFill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2D679F8-2CDD-40CF-AEC6-E178B4CD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096" y="252729"/>
            <a:ext cx="823031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0FF1468-ECEF-4EDC-B8BA-FB90350F1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5574"/>
          <a:stretch/>
        </p:blipFill>
        <p:spPr>
          <a:xfrm>
            <a:off x="1491052" y="92363"/>
            <a:ext cx="8820150" cy="1603947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8CCFB4-7072-4F2F-BEE4-00F5A427E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" t="27773" r="66927" b="56725"/>
          <a:stretch/>
        </p:blipFill>
        <p:spPr>
          <a:xfrm>
            <a:off x="171919" y="5655695"/>
            <a:ext cx="2578308" cy="71117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62DFF3C-34B6-4887-AD83-58D2C1D03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0" y="1766294"/>
            <a:ext cx="5762625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21347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0E275AA-2488-4D51-ABDE-6685D3A1B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584" y="6172927"/>
            <a:ext cx="3453450" cy="5712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7D21BC-776F-49CC-B6BE-086A30860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563" y="0"/>
            <a:ext cx="9393382" cy="92623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216298C-BBD8-4B6E-BE8A-AA606BCE0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541" y="961838"/>
            <a:ext cx="8323425" cy="611863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5386D7AF-00DA-4001-B8FB-B688A5802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581" y="1719463"/>
            <a:ext cx="6811318" cy="3989949"/>
          </a:xfrm>
          <a:prstGeom prst="rect">
            <a:avLst/>
          </a:prstGeom>
        </p:spPr>
      </p:pic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1B45151F-4CA7-4C52-ACBE-BE8B709D0480}"/>
              </a:ext>
            </a:extLst>
          </p:cNvPr>
          <p:cNvSpPr/>
          <p:nvPr/>
        </p:nvSpPr>
        <p:spPr>
          <a:xfrm rot="19848561">
            <a:off x="2452506" y="4082569"/>
            <a:ext cx="1073020" cy="681134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71289428-EC1E-4F81-9CF5-482FCBC0E430}"/>
              </a:ext>
            </a:extLst>
          </p:cNvPr>
          <p:cNvSpPr/>
          <p:nvPr/>
        </p:nvSpPr>
        <p:spPr>
          <a:xfrm rot="2076930">
            <a:off x="3731078" y="2503822"/>
            <a:ext cx="1768792" cy="681134"/>
          </a:xfrm>
          <a:prstGeom prst="rightArrow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295ABD89-6B6C-4838-B686-CF78030F3BF0}"/>
              </a:ext>
            </a:extLst>
          </p:cNvPr>
          <p:cNvSpPr/>
          <p:nvPr/>
        </p:nvSpPr>
        <p:spPr>
          <a:xfrm rot="9039191">
            <a:off x="8858998" y="4060832"/>
            <a:ext cx="1479039" cy="681134"/>
          </a:xfrm>
          <a:prstGeom prst="rightArrow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0E275AA-2488-4D51-ABDE-6685D3A1B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584" y="6172927"/>
            <a:ext cx="3453450" cy="5712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7D21BC-776F-49CC-B6BE-086A30860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0"/>
            <a:ext cx="10524300" cy="103775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216298C-BBD8-4B6E-BE8A-AA606BCE0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600" y="1037752"/>
            <a:ext cx="8323425" cy="61186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F87B77-ADED-4375-BD97-CCF78ABA6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218" y="1736074"/>
            <a:ext cx="7382727" cy="44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0"/>
            <a:ext cx="9525000" cy="1143000"/>
          </a:xfrm>
        </p:spPr>
        <p:txBody>
          <a:bodyPr/>
          <a:lstStyle/>
          <a:p>
            <a:r>
              <a:rPr lang="el-GR" sz="3600" b="1" i="1" dirty="0">
                <a:solidFill>
                  <a:srgbClr val="C00000"/>
                </a:solidFill>
                <a:latin typeface="+mn-lt"/>
              </a:rPr>
              <a:t>Γιατί οι Διαβητικοί ασθενείς αναπτύσσουν ΚΑ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;</a:t>
            </a:r>
            <a:endParaRPr lang="el-GR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9395" y="1047357"/>
            <a:ext cx="8625228" cy="5533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123943" y="6273224"/>
            <a:ext cx="3843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Bauters C, et al. </a:t>
            </a:r>
            <a:r>
              <a:rPr kumimoji="0" lang="fr-F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</a:t>
            </a: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</a:t>
            </a: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2003; 2: 1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8000214" y="1155413"/>
            <a:ext cx="2045618" cy="206210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Υπέρταση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Δυσλιπιδαιμία</a:t>
            </a:r>
            <a:endParaRPr kumimoji="0" lang="el-GR" sz="1600" b="1" i="1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Νεφρική βλάβη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Νεφρική ανεπάρκεια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Λοιμώξεις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136742" y="2187019"/>
            <a:ext cx="2281286" cy="2630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493444" y="2187019"/>
            <a:ext cx="3016578" cy="2630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6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2D6822-BA19-4669-9574-86BC3153BA6D}"/>
              </a:ext>
            </a:extLst>
          </p:cNvPr>
          <p:cNvSpPr txBox="1"/>
          <p:nvPr/>
        </p:nvSpPr>
        <p:spPr>
          <a:xfrm>
            <a:off x="539645" y="2188270"/>
            <a:ext cx="1165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Φαινότυπος ΚΑ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5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BA8732C-0529-49B7-8AEB-9F5D7A85B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69" y="76200"/>
            <a:ext cx="6062662" cy="1275059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CEEB0-48C4-49C6-AF6A-AB5A40E8619B}"/>
              </a:ext>
            </a:extLst>
          </p:cNvPr>
          <p:cNvSpPr/>
          <p:nvPr/>
        </p:nvSpPr>
        <p:spPr>
          <a:xfrm>
            <a:off x="7515225" y="63296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European Heart Journal (2015)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OT9069d8b3.B"/>
                <a:ea typeface="+mn-ea"/>
                <a:cs typeface="+mn-cs"/>
              </a:rPr>
              <a:t>36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, 1718–1727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BD24E1F-2570-437D-BA6E-7F26A353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4025"/>
            <a:ext cx="5641801" cy="405477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D717F8F-B098-4E34-BC87-5D0FC522F0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00"/>
          <a:stretch/>
        </p:blipFill>
        <p:spPr>
          <a:xfrm>
            <a:off x="6212681" y="1631448"/>
            <a:ext cx="5638800" cy="414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1E2A19-379D-424F-8692-DC7D42525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03" y="0"/>
            <a:ext cx="6606824" cy="118973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A5CDCB6-3768-4824-972D-137EEFBD7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43" y="846099"/>
            <a:ext cx="2981325" cy="2667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4D9E378-FF3E-4EC9-8061-A3314D0C7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21" y="103909"/>
            <a:ext cx="2562225" cy="14287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6C20BD8-64A5-4989-8981-2BB496AB9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21" y="1512411"/>
            <a:ext cx="3369252" cy="252099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F14CD0C-85F1-45C1-99DA-79647FF84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504" y="1211739"/>
            <a:ext cx="7839075" cy="413385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99B21E0-BCF5-4489-8A1F-F37C4DB4A0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959" y="5345588"/>
            <a:ext cx="10937450" cy="11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1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2D6822-BA19-4669-9574-86BC3153BA6D}"/>
              </a:ext>
            </a:extLst>
          </p:cNvPr>
          <p:cNvSpPr txBox="1"/>
          <p:nvPr/>
        </p:nvSpPr>
        <p:spPr>
          <a:xfrm>
            <a:off x="-1050686" y="1787577"/>
            <a:ext cx="1165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Θεραπεία ΚΑ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BA407-D330-4A85-A3C2-D5EBEB0FBB95}"/>
              </a:ext>
            </a:extLst>
          </p:cNvPr>
          <p:cNvSpPr txBox="1"/>
          <p:nvPr/>
        </p:nvSpPr>
        <p:spPr>
          <a:xfrm>
            <a:off x="9029915" y="1787577"/>
            <a:ext cx="60943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!!!!!!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56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CCE76AF-D4E0-0C4A-31EB-57EBEF39E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88640"/>
            <a:ext cx="10096875" cy="62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7B7B77-E527-7245-52BE-C440FA3CD740}"/>
              </a:ext>
            </a:extLst>
          </p:cNvPr>
          <p:cNvSpPr txBox="1"/>
          <p:nvPr/>
        </p:nvSpPr>
        <p:spPr>
          <a:xfrm>
            <a:off x="2135560" y="170080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Ορισμός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/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ορολογία / Διάγνωση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Θεραπεία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HFrEF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Θεραπεία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HFmrEF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Θεραπεία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HFpEF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Προχωρημένη ΚΑ 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advance HF)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Οξεία ΚΑ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4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330A3B-A1A6-42F4-855D-541D8B1DB32C}"/>
              </a:ext>
            </a:extLst>
          </p:cNvPr>
          <p:cNvSpPr txBox="1"/>
          <p:nvPr/>
        </p:nvSpPr>
        <p:spPr>
          <a:xfrm>
            <a:off x="1664689" y="260648"/>
            <a:ext cx="9649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Ορισμός: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Η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Καρδιακή Ανεπάρκεια (ΚΑ)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αναπτύσσεται όταν η καρδιά, μέσω μια λειτουργικής ανωμαλίας αδυνατεί να αντλήσει αίμα με ρυθμό ανάλογο των μεταβολικών αναγκών ή είναι σε θέση να το κάνει μόνο με αύξηση της διαστολικής πίεσης πλήρωσης.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A0199B0-5293-484A-9492-3ACEDAD0B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b="29861"/>
          <a:stretch/>
        </p:blipFill>
        <p:spPr>
          <a:xfrm>
            <a:off x="188525" y="1431650"/>
            <a:ext cx="2952328" cy="2160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FF2069-2546-4A77-AF28-4E9B33E8447E}"/>
              </a:ext>
            </a:extLst>
          </p:cNvPr>
          <p:cNvSpPr txBox="1"/>
          <p:nvPr/>
        </p:nvSpPr>
        <p:spPr>
          <a:xfrm>
            <a:off x="3503712" y="170080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ΚΑ μπορεί να προκληθεί λόγω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μυοκαρδιακής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ανεπάρκειας/βλάβης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Ή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λόγω αυξημένων αναγκών σε μια σχετικά φυσιολογικά λειτουργούσα καρδιά.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Η ΚΑ οδηγεί σε κυκλοφορική ανεπάρκεια, αλλά όχι το αντίστροφο 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υπογκαιμικό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σοκ, σηπτικό σοκ).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Για να διατηρηθεί η αντλητική ικανότητα της καρδιάς αναπτύσσονται  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αντιρροπιστικοί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μηχανισμοί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Αύξηση του όγκου παλμού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Αύξηση της πίεσης πλήρωσης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Αύξηση της καρδιακής συχνότητας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Αύξηση της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μυοκαρδιακής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μάζας</a:t>
            </a:r>
          </a:p>
        </p:txBody>
      </p:sp>
    </p:spTree>
    <p:extLst>
      <p:ext uri="{BB962C8B-B14F-4D97-AF65-F5344CB8AC3E}">
        <p14:creationId xmlns:p14="http://schemas.microsoft.com/office/powerpoint/2010/main" val="7982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5354953-B32D-F615-942D-A4E9ACAEC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" y="361522"/>
            <a:ext cx="11841227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9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7B7B77-E527-7245-52BE-C440FA3CD740}"/>
              </a:ext>
            </a:extLst>
          </p:cNvPr>
          <p:cNvSpPr txBox="1"/>
          <p:nvPr/>
        </p:nvSpPr>
        <p:spPr>
          <a:xfrm>
            <a:off x="2135560" y="170080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Ορισμός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/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ορολογία / Διάγνωση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Θεραπεία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HFrEF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Θεραπεία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HFmrEF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Θεραπεία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HFpEF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Προχωρημένη ΚΑ 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advance HF)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Οξεία ΚΑ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0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C18A2B-DF1A-4CD1-65FC-CD3B81B9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5361"/>
            <a:ext cx="5676138" cy="6532639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DD52BB4-EA8C-7474-C764-9D7BC2375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620688"/>
            <a:ext cx="4860476" cy="15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1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18C6B1A-C43A-0266-D6DC-6ED6AA631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96" y="2201181"/>
            <a:ext cx="10902218" cy="39383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895BF17-E4F8-DC7E-3EEC-43569BCEA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44" y="115889"/>
            <a:ext cx="10190111" cy="12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2D6822-BA19-4669-9574-86BC3153BA6D}"/>
              </a:ext>
            </a:extLst>
          </p:cNvPr>
          <p:cNvSpPr txBox="1"/>
          <p:nvPr/>
        </p:nvSpPr>
        <p:spPr>
          <a:xfrm>
            <a:off x="1538990" y="2162332"/>
            <a:ext cx="9114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Επιδημιολογία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7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13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307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0FF1468-ECEF-4EDC-B8BA-FB90350F1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5574"/>
          <a:stretch/>
        </p:blipFill>
        <p:spPr>
          <a:xfrm>
            <a:off x="1763530" y="91117"/>
            <a:ext cx="8820150" cy="160394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DE2B903-F70E-423E-989B-95174489A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27" y="1748930"/>
            <a:ext cx="10877550" cy="48291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172742-217F-4D9F-B8F0-1102BBD88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6" y="58770"/>
            <a:ext cx="1612689" cy="4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518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7839742" y="6334780"/>
            <a:ext cx="2828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Iribarren</a:t>
            </a:r>
            <a:r>
              <a:rPr lang="fr-FR" sz="1400" dirty="0">
                <a:solidFill>
                  <a:srgbClr val="FF0000"/>
                </a:solidFill>
                <a:latin typeface="Arial" charset="0"/>
                <a:cs typeface="Arial" charset="0"/>
              </a:rPr>
              <a:t> C et al.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  <a:latin typeface="Arial" charset="0"/>
                <a:cs typeface="Arial" charset="0"/>
              </a:rPr>
              <a:t>Circulation 2001;103:2668-2673.</a:t>
            </a:r>
            <a:endParaRPr lang="el-G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9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49" y="2783524"/>
            <a:ext cx="4063365" cy="31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86" y="2783524"/>
            <a:ext cx="3806190" cy="31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29" y="448766"/>
            <a:ext cx="7089047" cy="21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3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2D6822-BA19-4669-9574-86BC3153BA6D}"/>
              </a:ext>
            </a:extLst>
          </p:cNvPr>
          <p:cNvSpPr txBox="1"/>
          <p:nvPr/>
        </p:nvSpPr>
        <p:spPr>
          <a:xfrm>
            <a:off x="1538990" y="1682646"/>
            <a:ext cx="91140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Παθοφυσιολογικοι</a:t>
            </a:r>
            <a:r>
              <a:rPr kumimoji="0" lang="el-GR" sz="8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μηχανισμοί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4413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200823 Alliance medical portfolio 0d">
  <a:themeElements>
    <a:clrScheme name="Custom 18">
      <a:dk1>
        <a:srgbClr val="515151"/>
      </a:dk1>
      <a:lt1>
        <a:srgbClr val="FFFFFF"/>
      </a:lt1>
      <a:dk2>
        <a:srgbClr val="515151"/>
      </a:dk2>
      <a:lt2>
        <a:srgbClr val="FFFFFF"/>
      </a:lt2>
      <a:accent1>
        <a:srgbClr val="498BC9"/>
      </a:accent1>
      <a:accent2>
        <a:srgbClr val="8F3089"/>
      </a:accent2>
      <a:accent3>
        <a:srgbClr val="EE245C"/>
      </a:accent3>
      <a:accent4>
        <a:srgbClr val="002C71"/>
      </a:accent4>
      <a:accent5>
        <a:srgbClr val="515151"/>
      </a:accent5>
      <a:accent6>
        <a:srgbClr val="FF9933"/>
      </a:accent6>
      <a:hlink>
        <a:srgbClr val="498BC9"/>
      </a:hlink>
      <a:folHlink>
        <a:srgbClr val="90268E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0823 EMPA PPT Template - NO LOGO 0d" id="{3DF1EA89-8B2F-4C1E-A9AC-58CB2DA38F84}" vid="{0D9BBA16-BBC0-4529-B18D-C1903F9F922B}"/>
    </a:ext>
  </a:extLst>
</a:theme>
</file>

<file path=ppt/theme/theme5.xml><?xml version="1.0" encoding="utf-8"?>
<a:theme xmlns:a="http://schemas.openxmlformats.org/drawingml/2006/main" name="2_200823 Alliance medical portfolio 0d">
  <a:themeElements>
    <a:clrScheme name="Custom 18">
      <a:dk1>
        <a:srgbClr val="515151"/>
      </a:dk1>
      <a:lt1>
        <a:srgbClr val="FFFFFF"/>
      </a:lt1>
      <a:dk2>
        <a:srgbClr val="515151"/>
      </a:dk2>
      <a:lt2>
        <a:srgbClr val="FFFFFF"/>
      </a:lt2>
      <a:accent1>
        <a:srgbClr val="498BC9"/>
      </a:accent1>
      <a:accent2>
        <a:srgbClr val="8F3089"/>
      </a:accent2>
      <a:accent3>
        <a:srgbClr val="EE245C"/>
      </a:accent3>
      <a:accent4>
        <a:srgbClr val="002C71"/>
      </a:accent4>
      <a:accent5>
        <a:srgbClr val="515151"/>
      </a:accent5>
      <a:accent6>
        <a:srgbClr val="FF9933"/>
      </a:accent6>
      <a:hlink>
        <a:srgbClr val="498BC9"/>
      </a:hlink>
      <a:folHlink>
        <a:srgbClr val="90268E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0823 EMPA PPT Template - NO LOGO 0d" id="{3DF1EA89-8B2F-4C1E-A9AC-58CB2DA38F84}" vid="{0D9BBA16-BBC0-4529-B18D-C1903F9F922B}"/>
    </a:ext>
  </a:extLst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264</Words>
  <Application>Microsoft Office PowerPoint</Application>
  <PresentationFormat>Ευρεία οθόνη</PresentationFormat>
  <Paragraphs>51</Paragraphs>
  <Slides>22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22</vt:i4>
      </vt:variant>
    </vt:vector>
  </HeadingPairs>
  <TitlesOfParts>
    <vt:vector size="34" baseType="lpstr">
      <vt:lpstr>AdvOT9069d8b3.B</vt:lpstr>
      <vt:lpstr>AdvOTb7819099</vt:lpstr>
      <vt:lpstr>Arial</vt:lpstr>
      <vt:lpstr>Calibri</vt:lpstr>
      <vt:lpstr>Calibri Light</vt:lpstr>
      <vt:lpstr>Century Gothic</vt:lpstr>
      <vt:lpstr>Wingdings</vt:lpstr>
      <vt:lpstr>1_Office Theme</vt:lpstr>
      <vt:lpstr>Θέμα του Office</vt:lpstr>
      <vt:lpstr>Default Design</vt:lpstr>
      <vt:lpstr>1_200823 Alliance medical portfolio 0d</vt:lpstr>
      <vt:lpstr>2_200823 Alliance medical portfolio 0d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Γιατί οι Διαβητικοί ασθενείς αναπτύσσουν ΚΑ;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bagelis oikonomou</dc:creator>
  <cp:lastModifiedBy>Evangelos Oikonomou</cp:lastModifiedBy>
  <cp:revision>128</cp:revision>
  <dcterms:created xsi:type="dcterms:W3CDTF">2021-01-09T18:15:50Z</dcterms:created>
  <dcterms:modified xsi:type="dcterms:W3CDTF">2024-10-01T12:34:21Z</dcterms:modified>
</cp:coreProperties>
</file>