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67.jpg" ContentType="image/jpeg"/>
  <Override PartName="/ppt/media/image68.jpg" ContentType="image/jpeg"/>
  <Override PartName="/ppt/media/image69.jpg" ContentType="image/jpeg"/>
  <Override PartName="/ppt/media/image70.jpg" ContentType="image/jpeg"/>
  <Override PartName="/ppt/media/image71.jpg" ContentType="image/jpeg"/>
  <Override PartName="/ppt/media/image72.jpg" ContentType="image/jpeg"/>
  <Override PartName="/ppt/media/image73.jpg" ContentType="image/jpeg"/>
  <Override PartName="/ppt/media/image74.jpg" ContentType="image/jpeg"/>
  <Override PartName="/ppt/media/image75.jpg" ContentType="image/jpeg"/>
  <Override PartName="/ppt/media/image76.jpg" ContentType="image/jpeg"/>
  <Override PartName="/ppt/media/image77.jpg" ContentType="image/jpeg"/>
  <Override PartName="/ppt/media/image78.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902" r:id="rId2"/>
    <p:sldMasterId id="2147483929" r:id="rId3"/>
    <p:sldMasterId id="2147483941" r:id="rId4"/>
    <p:sldMasterId id="2147483955" r:id="rId5"/>
    <p:sldMasterId id="2147483967" r:id="rId6"/>
    <p:sldMasterId id="2147483984" r:id="rId7"/>
    <p:sldMasterId id="2147483997" r:id="rId8"/>
    <p:sldMasterId id="2147484010" r:id="rId9"/>
    <p:sldMasterId id="2147484016" r:id="rId10"/>
    <p:sldMasterId id="2147484022" r:id="rId11"/>
  </p:sldMasterIdLst>
  <p:notesMasterIdLst>
    <p:notesMasterId r:id="rId104"/>
  </p:notesMasterIdLst>
  <p:sldIdLst>
    <p:sldId id="1006" r:id="rId12"/>
    <p:sldId id="659" r:id="rId13"/>
    <p:sldId id="663" r:id="rId14"/>
    <p:sldId id="660" r:id="rId15"/>
    <p:sldId id="661" r:id="rId16"/>
    <p:sldId id="650" r:id="rId17"/>
    <p:sldId id="1016" r:id="rId18"/>
    <p:sldId id="882" r:id="rId19"/>
    <p:sldId id="883" r:id="rId20"/>
    <p:sldId id="257" r:id="rId21"/>
    <p:sldId id="258" r:id="rId22"/>
    <p:sldId id="885" r:id="rId23"/>
    <p:sldId id="1017" r:id="rId24"/>
    <p:sldId id="654" r:id="rId25"/>
    <p:sldId id="658" r:id="rId26"/>
    <p:sldId id="657" r:id="rId27"/>
    <p:sldId id="261" r:id="rId28"/>
    <p:sldId id="877" r:id="rId29"/>
    <p:sldId id="879" r:id="rId30"/>
    <p:sldId id="570" r:id="rId31"/>
    <p:sldId id="878" r:id="rId32"/>
    <p:sldId id="884" r:id="rId33"/>
    <p:sldId id="851" r:id="rId34"/>
    <p:sldId id="1026" r:id="rId35"/>
    <p:sldId id="527" r:id="rId36"/>
    <p:sldId id="517" r:id="rId37"/>
    <p:sldId id="518" r:id="rId38"/>
    <p:sldId id="1027" r:id="rId39"/>
    <p:sldId id="1028" r:id="rId40"/>
    <p:sldId id="488" r:id="rId41"/>
    <p:sldId id="1067" r:id="rId42"/>
    <p:sldId id="1069" r:id="rId43"/>
    <p:sldId id="1070" r:id="rId44"/>
    <p:sldId id="1071" r:id="rId45"/>
    <p:sldId id="1072" r:id="rId46"/>
    <p:sldId id="1062" r:id="rId47"/>
    <p:sldId id="1073" r:id="rId48"/>
    <p:sldId id="889" r:id="rId49"/>
    <p:sldId id="942" r:id="rId50"/>
    <p:sldId id="943" r:id="rId51"/>
    <p:sldId id="888" r:id="rId52"/>
    <p:sldId id="978" r:id="rId53"/>
    <p:sldId id="981" r:id="rId54"/>
    <p:sldId id="1023" r:id="rId55"/>
    <p:sldId id="1025" r:id="rId56"/>
    <p:sldId id="259" r:id="rId57"/>
    <p:sldId id="1007" r:id="rId58"/>
    <p:sldId id="262" r:id="rId59"/>
    <p:sldId id="263" r:id="rId60"/>
    <p:sldId id="264" r:id="rId61"/>
    <p:sldId id="265" r:id="rId62"/>
    <p:sldId id="266" r:id="rId63"/>
    <p:sldId id="267" r:id="rId64"/>
    <p:sldId id="268" r:id="rId65"/>
    <p:sldId id="269" r:id="rId66"/>
    <p:sldId id="270" r:id="rId67"/>
    <p:sldId id="271" r:id="rId68"/>
    <p:sldId id="278" r:id="rId69"/>
    <p:sldId id="279" r:id="rId70"/>
    <p:sldId id="304" r:id="rId71"/>
    <p:sldId id="472" r:id="rId72"/>
    <p:sldId id="1008" r:id="rId73"/>
    <p:sldId id="1009" r:id="rId74"/>
    <p:sldId id="374" r:id="rId75"/>
    <p:sldId id="284" r:id="rId76"/>
    <p:sldId id="285" r:id="rId77"/>
    <p:sldId id="401" r:id="rId78"/>
    <p:sldId id="403" r:id="rId79"/>
    <p:sldId id="415" r:id="rId80"/>
    <p:sldId id="404" r:id="rId81"/>
    <p:sldId id="492" r:id="rId82"/>
    <p:sldId id="493" r:id="rId83"/>
    <p:sldId id="489" r:id="rId84"/>
    <p:sldId id="410" r:id="rId85"/>
    <p:sldId id="411" r:id="rId86"/>
    <p:sldId id="494" r:id="rId87"/>
    <p:sldId id="495" r:id="rId88"/>
    <p:sldId id="416" r:id="rId89"/>
    <p:sldId id="300" r:id="rId90"/>
    <p:sldId id="301" r:id="rId91"/>
    <p:sldId id="372" r:id="rId92"/>
    <p:sldId id="299" r:id="rId93"/>
    <p:sldId id="298" r:id="rId94"/>
    <p:sldId id="388" r:id="rId95"/>
    <p:sldId id="289" r:id="rId96"/>
    <p:sldId id="290" r:id="rId97"/>
    <p:sldId id="1010" r:id="rId98"/>
    <p:sldId id="417" r:id="rId99"/>
    <p:sldId id="305" r:id="rId100"/>
    <p:sldId id="398" r:id="rId101"/>
    <p:sldId id="399" r:id="rId102"/>
    <p:sldId id="296" r:id="rId10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elis oikonomou" initials="bo" lastIdx="1" clrIdx="0">
    <p:extLst>
      <p:ext uri="{19B8F6BF-5375-455C-9EA6-DF929625EA0E}">
        <p15:presenceInfo xmlns:p15="http://schemas.microsoft.com/office/powerpoint/2012/main" userId="7fc9de19c5bc98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68039" autoAdjust="0"/>
  </p:normalViewPr>
  <p:slideViewPr>
    <p:cSldViewPr snapToGrid="0">
      <p:cViewPr varScale="1">
        <p:scale>
          <a:sx n="71" d="100"/>
          <a:sy n="71" d="100"/>
        </p:scale>
        <p:origin x="2028"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46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theme" Target="theme/theme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microsoft.com/office/2016/11/relationships/changesInfo" Target="changesInfos/changesInfo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gelos Oikonomou" userId="7fc9de19c5bc988c" providerId="LiveId" clId="{48BD1646-1CC4-415F-B225-07D9438D2721}"/>
    <pc:docChg chg="delSld">
      <pc:chgData name="Evangelos Oikonomou" userId="7fc9de19c5bc988c" providerId="LiveId" clId="{48BD1646-1CC4-415F-B225-07D9438D2721}" dt="2023-10-31T13:59:00.135" v="6" actId="47"/>
      <pc:docMkLst>
        <pc:docMk/>
      </pc:docMkLst>
      <pc:sldChg chg="del">
        <pc:chgData name="Evangelos Oikonomou" userId="7fc9de19c5bc988c" providerId="LiveId" clId="{48BD1646-1CC4-415F-B225-07D9438D2721}" dt="2023-10-31T13:57:54.984" v="1" actId="2696"/>
        <pc:sldMkLst>
          <pc:docMk/>
          <pc:sldMk cId="3824003701" sldId="260"/>
        </pc:sldMkLst>
      </pc:sldChg>
      <pc:sldChg chg="del">
        <pc:chgData name="Evangelos Oikonomou" userId="7fc9de19c5bc988c" providerId="LiveId" clId="{48BD1646-1CC4-415F-B225-07D9438D2721}" dt="2023-10-31T13:58:48.991" v="3" actId="47"/>
        <pc:sldMkLst>
          <pc:docMk/>
          <pc:sldMk cId="1312825704" sldId="275"/>
        </pc:sldMkLst>
      </pc:sldChg>
      <pc:sldChg chg="del">
        <pc:chgData name="Evangelos Oikonomou" userId="7fc9de19c5bc988c" providerId="LiveId" clId="{48BD1646-1CC4-415F-B225-07D9438D2721}" dt="2023-10-31T13:57:54.984" v="1" actId="2696"/>
        <pc:sldMkLst>
          <pc:docMk/>
          <pc:sldMk cId="2904370926" sldId="280"/>
        </pc:sldMkLst>
      </pc:sldChg>
      <pc:sldChg chg="del">
        <pc:chgData name="Evangelos Oikonomou" userId="7fc9de19c5bc988c" providerId="LiveId" clId="{48BD1646-1CC4-415F-B225-07D9438D2721}" dt="2023-10-31T13:57:54.984" v="1" actId="2696"/>
        <pc:sldMkLst>
          <pc:docMk/>
          <pc:sldMk cId="3021912909" sldId="281"/>
        </pc:sldMkLst>
      </pc:sldChg>
      <pc:sldChg chg="del">
        <pc:chgData name="Evangelos Oikonomou" userId="7fc9de19c5bc988c" providerId="LiveId" clId="{48BD1646-1CC4-415F-B225-07D9438D2721}" dt="2023-10-31T13:58:52.759" v="4" actId="47"/>
        <pc:sldMkLst>
          <pc:docMk/>
          <pc:sldMk cId="1966287014" sldId="291"/>
        </pc:sldMkLst>
      </pc:sldChg>
      <pc:sldChg chg="del">
        <pc:chgData name="Evangelos Oikonomou" userId="7fc9de19c5bc988c" providerId="LiveId" clId="{48BD1646-1CC4-415F-B225-07D9438D2721}" dt="2023-10-31T13:59:00.135" v="6" actId="47"/>
        <pc:sldMkLst>
          <pc:docMk/>
          <pc:sldMk cId="2028972190" sldId="293"/>
        </pc:sldMkLst>
      </pc:sldChg>
      <pc:sldChg chg="del">
        <pc:chgData name="Evangelos Oikonomou" userId="7fc9de19c5bc988c" providerId="LiveId" clId="{48BD1646-1CC4-415F-B225-07D9438D2721}" dt="2023-10-31T13:58:54.751" v="5" actId="47"/>
        <pc:sldMkLst>
          <pc:docMk/>
          <pc:sldMk cId="345837360" sldId="295"/>
        </pc:sldMkLst>
      </pc:sldChg>
      <pc:sldChg chg="del">
        <pc:chgData name="Evangelos Oikonomou" userId="7fc9de19c5bc988c" providerId="LiveId" clId="{48BD1646-1CC4-415F-B225-07D9438D2721}" dt="2023-10-31T13:58:48.991" v="3" actId="47"/>
        <pc:sldMkLst>
          <pc:docMk/>
          <pc:sldMk cId="3656901944" sldId="302"/>
        </pc:sldMkLst>
      </pc:sldChg>
      <pc:sldChg chg="del">
        <pc:chgData name="Evangelos Oikonomou" userId="7fc9de19c5bc988c" providerId="LiveId" clId="{48BD1646-1CC4-415F-B225-07D9438D2721}" dt="2023-10-31T13:58:48.991" v="3" actId="47"/>
        <pc:sldMkLst>
          <pc:docMk/>
          <pc:sldMk cId="1609402315" sldId="389"/>
        </pc:sldMkLst>
      </pc:sldChg>
      <pc:sldChg chg="del">
        <pc:chgData name="Evangelos Oikonomou" userId="7fc9de19c5bc988c" providerId="LiveId" clId="{48BD1646-1CC4-415F-B225-07D9438D2721}" dt="2023-10-31T13:58:48.991" v="3" actId="47"/>
        <pc:sldMkLst>
          <pc:docMk/>
          <pc:sldMk cId="1934864322" sldId="390"/>
        </pc:sldMkLst>
      </pc:sldChg>
      <pc:sldChg chg="del">
        <pc:chgData name="Evangelos Oikonomou" userId="7fc9de19c5bc988c" providerId="LiveId" clId="{48BD1646-1CC4-415F-B225-07D9438D2721}" dt="2023-10-31T13:58:48.991" v="3" actId="47"/>
        <pc:sldMkLst>
          <pc:docMk/>
          <pc:sldMk cId="998403756" sldId="391"/>
        </pc:sldMkLst>
      </pc:sldChg>
      <pc:sldChg chg="del">
        <pc:chgData name="Evangelos Oikonomou" userId="7fc9de19c5bc988c" providerId="LiveId" clId="{48BD1646-1CC4-415F-B225-07D9438D2721}" dt="2023-10-31T13:58:48.991" v="3" actId="47"/>
        <pc:sldMkLst>
          <pc:docMk/>
          <pc:sldMk cId="2143918354" sldId="394"/>
        </pc:sldMkLst>
      </pc:sldChg>
      <pc:sldChg chg="del">
        <pc:chgData name="Evangelos Oikonomou" userId="7fc9de19c5bc988c" providerId="LiveId" clId="{48BD1646-1CC4-415F-B225-07D9438D2721}" dt="2023-10-31T13:58:48.991" v="3" actId="47"/>
        <pc:sldMkLst>
          <pc:docMk/>
          <pc:sldMk cId="4210883317" sldId="395"/>
        </pc:sldMkLst>
      </pc:sldChg>
      <pc:sldChg chg="del">
        <pc:chgData name="Evangelos Oikonomou" userId="7fc9de19c5bc988c" providerId="LiveId" clId="{48BD1646-1CC4-415F-B225-07D9438D2721}" dt="2023-10-31T13:58:03.217" v="2" actId="47"/>
        <pc:sldMkLst>
          <pc:docMk/>
          <pc:sldMk cId="3183334194" sldId="409"/>
        </pc:sldMkLst>
      </pc:sldChg>
      <pc:sldChg chg="del">
        <pc:chgData name="Evangelos Oikonomou" userId="7fc9de19c5bc988c" providerId="LiveId" clId="{48BD1646-1CC4-415F-B225-07D9438D2721}" dt="2023-10-31T13:58:48.991" v="3" actId="47"/>
        <pc:sldMkLst>
          <pc:docMk/>
          <pc:sldMk cId="382153366" sldId="412"/>
        </pc:sldMkLst>
      </pc:sldChg>
      <pc:sldChg chg="del">
        <pc:chgData name="Evangelos Oikonomou" userId="7fc9de19c5bc988c" providerId="LiveId" clId="{48BD1646-1CC4-415F-B225-07D9438D2721}" dt="2023-10-31T13:58:48.991" v="3" actId="47"/>
        <pc:sldMkLst>
          <pc:docMk/>
          <pc:sldMk cId="3179837856" sldId="413"/>
        </pc:sldMkLst>
      </pc:sldChg>
      <pc:sldChg chg="del">
        <pc:chgData name="Evangelos Oikonomou" userId="7fc9de19c5bc988c" providerId="LiveId" clId="{48BD1646-1CC4-415F-B225-07D9438D2721}" dt="2023-10-31T13:58:48.991" v="3" actId="47"/>
        <pc:sldMkLst>
          <pc:docMk/>
          <pc:sldMk cId="3923451978" sldId="414"/>
        </pc:sldMkLst>
      </pc:sldChg>
      <pc:sldChg chg="del">
        <pc:chgData name="Evangelos Oikonomou" userId="7fc9de19c5bc988c" providerId="LiveId" clId="{48BD1646-1CC4-415F-B225-07D9438D2721}" dt="2023-10-31T13:58:48.991" v="3" actId="47"/>
        <pc:sldMkLst>
          <pc:docMk/>
          <pc:sldMk cId="492948240" sldId="425"/>
        </pc:sldMkLst>
      </pc:sldChg>
      <pc:sldChg chg="del">
        <pc:chgData name="Evangelos Oikonomou" userId="7fc9de19c5bc988c" providerId="LiveId" clId="{48BD1646-1CC4-415F-B225-07D9438D2721}" dt="2023-10-31T13:58:48.991" v="3" actId="47"/>
        <pc:sldMkLst>
          <pc:docMk/>
          <pc:sldMk cId="2125034699" sldId="426"/>
        </pc:sldMkLst>
      </pc:sldChg>
      <pc:sldChg chg="del">
        <pc:chgData name="Evangelos Oikonomou" userId="7fc9de19c5bc988c" providerId="LiveId" clId="{48BD1646-1CC4-415F-B225-07D9438D2721}" dt="2023-10-31T13:58:48.991" v="3" actId="47"/>
        <pc:sldMkLst>
          <pc:docMk/>
          <pc:sldMk cId="835500352" sldId="427"/>
        </pc:sldMkLst>
      </pc:sldChg>
      <pc:sldChg chg="del">
        <pc:chgData name="Evangelos Oikonomou" userId="7fc9de19c5bc988c" providerId="LiveId" clId="{48BD1646-1CC4-415F-B225-07D9438D2721}" dt="2023-10-31T13:58:48.991" v="3" actId="47"/>
        <pc:sldMkLst>
          <pc:docMk/>
          <pc:sldMk cId="3320710827" sldId="429"/>
        </pc:sldMkLst>
      </pc:sldChg>
      <pc:sldChg chg="del">
        <pc:chgData name="Evangelos Oikonomou" userId="7fc9de19c5bc988c" providerId="LiveId" clId="{48BD1646-1CC4-415F-B225-07D9438D2721}" dt="2023-10-31T13:58:48.991" v="3" actId="47"/>
        <pc:sldMkLst>
          <pc:docMk/>
          <pc:sldMk cId="1377445856" sldId="430"/>
        </pc:sldMkLst>
      </pc:sldChg>
      <pc:sldChg chg="del">
        <pc:chgData name="Evangelos Oikonomou" userId="7fc9de19c5bc988c" providerId="LiveId" clId="{48BD1646-1CC4-415F-B225-07D9438D2721}" dt="2023-10-31T13:58:48.991" v="3" actId="47"/>
        <pc:sldMkLst>
          <pc:docMk/>
          <pc:sldMk cId="3445416623" sldId="469"/>
        </pc:sldMkLst>
      </pc:sldChg>
      <pc:sldChg chg="del">
        <pc:chgData name="Evangelos Oikonomou" userId="7fc9de19c5bc988c" providerId="LiveId" clId="{48BD1646-1CC4-415F-B225-07D9438D2721}" dt="2023-10-31T13:58:48.991" v="3" actId="47"/>
        <pc:sldMkLst>
          <pc:docMk/>
          <pc:sldMk cId="626762820" sldId="471"/>
        </pc:sldMkLst>
      </pc:sldChg>
      <pc:sldChg chg="del">
        <pc:chgData name="Evangelos Oikonomou" userId="7fc9de19c5bc988c" providerId="LiveId" clId="{48BD1646-1CC4-415F-B225-07D9438D2721}" dt="2023-10-31T13:58:48.991" v="3" actId="47"/>
        <pc:sldMkLst>
          <pc:docMk/>
          <pc:sldMk cId="3217721235" sldId="474"/>
        </pc:sldMkLst>
      </pc:sldChg>
      <pc:sldChg chg="del">
        <pc:chgData name="Evangelos Oikonomou" userId="7fc9de19c5bc988c" providerId="LiveId" clId="{48BD1646-1CC4-415F-B225-07D9438D2721}" dt="2023-10-31T13:58:48.991" v="3" actId="47"/>
        <pc:sldMkLst>
          <pc:docMk/>
          <pc:sldMk cId="2741944984" sldId="475"/>
        </pc:sldMkLst>
      </pc:sldChg>
      <pc:sldChg chg="del">
        <pc:chgData name="Evangelos Oikonomou" userId="7fc9de19c5bc988c" providerId="LiveId" clId="{48BD1646-1CC4-415F-B225-07D9438D2721}" dt="2023-10-31T13:58:48.991" v="3" actId="47"/>
        <pc:sldMkLst>
          <pc:docMk/>
          <pc:sldMk cId="3811443266" sldId="476"/>
        </pc:sldMkLst>
      </pc:sldChg>
      <pc:sldChg chg="del">
        <pc:chgData name="Evangelos Oikonomou" userId="7fc9de19c5bc988c" providerId="LiveId" clId="{48BD1646-1CC4-415F-B225-07D9438D2721}" dt="2023-10-31T13:58:48.991" v="3" actId="47"/>
        <pc:sldMkLst>
          <pc:docMk/>
          <pc:sldMk cId="4048160300" sldId="477"/>
        </pc:sldMkLst>
      </pc:sldChg>
      <pc:sldChg chg="del">
        <pc:chgData name="Evangelos Oikonomou" userId="7fc9de19c5bc988c" providerId="LiveId" clId="{48BD1646-1CC4-415F-B225-07D9438D2721}" dt="2023-10-31T13:58:48.991" v="3" actId="47"/>
        <pc:sldMkLst>
          <pc:docMk/>
          <pc:sldMk cId="1573710566" sldId="478"/>
        </pc:sldMkLst>
      </pc:sldChg>
      <pc:sldChg chg="del">
        <pc:chgData name="Evangelos Oikonomou" userId="7fc9de19c5bc988c" providerId="LiveId" clId="{48BD1646-1CC4-415F-B225-07D9438D2721}" dt="2023-10-31T13:58:48.991" v="3" actId="47"/>
        <pc:sldMkLst>
          <pc:docMk/>
          <pc:sldMk cId="1731598757" sldId="479"/>
        </pc:sldMkLst>
      </pc:sldChg>
      <pc:sldChg chg="del">
        <pc:chgData name="Evangelos Oikonomou" userId="7fc9de19c5bc988c" providerId="LiveId" clId="{48BD1646-1CC4-415F-B225-07D9438D2721}" dt="2023-10-31T13:58:48.991" v="3" actId="47"/>
        <pc:sldMkLst>
          <pc:docMk/>
          <pc:sldMk cId="2868910661" sldId="481"/>
        </pc:sldMkLst>
      </pc:sldChg>
      <pc:sldChg chg="del">
        <pc:chgData name="Evangelos Oikonomou" userId="7fc9de19c5bc988c" providerId="LiveId" clId="{48BD1646-1CC4-415F-B225-07D9438D2721}" dt="2023-10-31T13:58:48.991" v="3" actId="47"/>
        <pc:sldMkLst>
          <pc:docMk/>
          <pc:sldMk cId="3544565776" sldId="482"/>
        </pc:sldMkLst>
      </pc:sldChg>
      <pc:sldChg chg="del">
        <pc:chgData name="Evangelos Oikonomou" userId="7fc9de19c5bc988c" providerId="LiveId" clId="{48BD1646-1CC4-415F-B225-07D9438D2721}" dt="2023-10-31T13:58:48.991" v="3" actId="47"/>
        <pc:sldMkLst>
          <pc:docMk/>
          <pc:sldMk cId="1908127168" sldId="483"/>
        </pc:sldMkLst>
      </pc:sldChg>
      <pc:sldChg chg="del">
        <pc:chgData name="Evangelos Oikonomou" userId="7fc9de19c5bc988c" providerId="LiveId" clId="{48BD1646-1CC4-415F-B225-07D9438D2721}" dt="2023-10-31T13:58:48.991" v="3" actId="47"/>
        <pc:sldMkLst>
          <pc:docMk/>
          <pc:sldMk cId="3561405037" sldId="484"/>
        </pc:sldMkLst>
      </pc:sldChg>
      <pc:sldChg chg="del">
        <pc:chgData name="Evangelos Oikonomou" userId="7fc9de19c5bc988c" providerId="LiveId" clId="{48BD1646-1CC4-415F-B225-07D9438D2721}" dt="2023-10-31T13:57:26.710" v="0" actId="47"/>
        <pc:sldMkLst>
          <pc:docMk/>
          <pc:sldMk cId="4207965954" sldId="485"/>
        </pc:sldMkLst>
      </pc:sldChg>
      <pc:sldChg chg="del">
        <pc:chgData name="Evangelos Oikonomou" userId="7fc9de19c5bc988c" providerId="LiveId" clId="{48BD1646-1CC4-415F-B225-07D9438D2721}" dt="2023-10-31T13:58:48.991" v="3" actId="47"/>
        <pc:sldMkLst>
          <pc:docMk/>
          <pc:sldMk cId="2743626397" sldId="487"/>
        </pc:sldMkLst>
      </pc:sldChg>
      <pc:sldChg chg="del">
        <pc:chgData name="Evangelos Oikonomou" userId="7fc9de19c5bc988c" providerId="LiveId" clId="{48BD1646-1CC4-415F-B225-07D9438D2721}" dt="2023-10-31T13:58:48.991" v="3" actId="47"/>
        <pc:sldMkLst>
          <pc:docMk/>
          <pc:sldMk cId="1082976429" sldId="497"/>
        </pc:sldMkLst>
      </pc:sldChg>
      <pc:sldChg chg="del">
        <pc:chgData name="Evangelos Oikonomou" userId="7fc9de19c5bc988c" providerId="LiveId" clId="{48BD1646-1CC4-415F-B225-07D9438D2721}" dt="2023-10-31T13:58:48.991" v="3" actId="47"/>
        <pc:sldMkLst>
          <pc:docMk/>
          <pc:sldMk cId="299054648" sldId="499"/>
        </pc:sldMkLst>
      </pc:sldChg>
      <pc:sldChg chg="del">
        <pc:chgData name="Evangelos Oikonomou" userId="7fc9de19c5bc988c" providerId="LiveId" clId="{48BD1646-1CC4-415F-B225-07D9438D2721}" dt="2023-10-31T13:58:48.991" v="3" actId="47"/>
        <pc:sldMkLst>
          <pc:docMk/>
          <pc:sldMk cId="3035482934" sldId="500"/>
        </pc:sldMkLst>
      </pc:sldChg>
      <pc:sldChg chg="del">
        <pc:chgData name="Evangelos Oikonomou" userId="7fc9de19c5bc988c" providerId="LiveId" clId="{48BD1646-1CC4-415F-B225-07D9438D2721}" dt="2023-10-31T13:58:48.991" v="3" actId="47"/>
        <pc:sldMkLst>
          <pc:docMk/>
          <pc:sldMk cId="727786841" sldId="501"/>
        </pc:sldMkLst>
      </pc:sldChg>
      <pc:sldChg chg="del">
        <pc:chgData name="Evangelos Oikonomou" userId="7fc9de19c5bc988c" providerId="LiveId" clId="{48BD1646-1CC4-415F-B225-07D9438D2721}" dt="2023-10-31T13:58:48.991" v="3" actId="47"/>
        <pc:sldMkLst>
          <pc:docMk/>
          <pc:sldMk cId="3170458070" sldId="1011"/>
        </pc:sldMkLst>
      </pc:sldChg>
      <pc:sldChg chg="del">
        <pc:chgData name="Evangelos Oikonomou" userId="7fc9de19c5bc988c" providerId="LiveId" clId="{48BD1646-1CC4-415F-B225-07D9438D2721}" dt="2023-10-31T13:58:48.991" v="3" actId="47"/>
        <pc:sldMkLst>
          <pc:docMk/>
          <pc:sldMk cId="2653334429" sldId="1012"/>
        </pc:sldMkLst>
      </pc:sldChg>
      <pc:sldChg chg="del">
        <pc:chgData name="Evangelos Oikonomou" userId="7fc9de19c5bc988c" providerId="LiveId" clId="{48BD1646-1CC4-415F-B225-07D9438D2721}" dt="2023-10-31T13:58:48.991" v="3" actId="47"/>
        <pc:sldMkLst>
          <pc:docMk/>
          <pc:sldMk cId="1053776565" sldId="1013"/>
        </pc:sldMkLst>
      </pc:sldChg>
      <pc:sldChg chg="del">
        <pc:chgData name="Evangelos Oikonomou" userId="7fc9de19c5bc988c" providerId="LiveId" clId="{48BD1646-1CC4-415F-B225-07D9438D2721}" dt="2023-10-31T13:58:48.991" v="3" actId="47"/>
        <pc:sldMkLst>
          <pc:docMk/>
          <pc:sldMk cId="808207096" sldId="1014"/>
        </pc:sldMkLst>
      </pc:sldChg>
      <pc:sldChg chg="del">
        <pc:chgData name="Evangelos Oikonomou" userId="7fc9de19c5bc988c" providerId="LiveId" clId="{48BD1646-1CC4-415F-B225-07D9438D2721}" dt="2023-10-31T13:58:48.991" v="3" actId="47"/>
        <pc:sldMkLst>
          <pc:docMk/>
          <pc:sldMk cId="1666787354" sldId="1015"/>
        </pc:sldMkLst>
      </pc:sldChg>
      <pc:sldChg chg="del">
        <pc:chgData name="Evangelos Oikonomou" userId="7fc9de19c5bc988c" providerId="LiveId" clId="{48BD1646-1CC4-415F-B225-07D9438D2721}" dt="2023-10-31T13:57:26.710" v="0" actId="47"/>
        <pc:sldMkLst>
          <pc:docMk/>
          <pc:sldMk cId="4047517880" sldId="1029"/>
        </pc:sldMkLst>
      </pc:sldChg>
      <pc:sldChg chg="del">
        <pc:chgData name="Evangelos Oikonomou" userId="7fc9de19c5bc988c" providerId="LiveId" clId="{48BD1646-1CC4-415F-B225-07D9438D2721}" dt="2023-10-31T13:57:26.710" v="0" actId="47"/>
        <pc:sldMkLst>
          <pc:docMk/>
          <pc:sldMk cId="977099562" sldId="1030"/>
        </pc:sldMkLst>
      </pc:sldChg>
      <pc:sldChg chg="del">
        <pc:chgData name="Evangelos Oikonomou" userId="7fc9de19c5bc988c" providerId="LiveId" clId="{48BD1646-1CC4-415F-B225-07D9438D2721}" dt="2023-10-31T13:57:26.710" v="0" actId="47"/>
        <pc:sldMkLst>
          <pc:docMk/>
          <pc:sldMk cId="3646459805" sldId="1031"/>
        </pc:sldMkLst>
      </pc:sldChg>
      <pc:sldChg chg="del">
        <pc:chgData name="Evangelos Oikonomou" userId="7fc9de19c5bc988c" providerId="LiveId" clId="{48BD1646-1CC4-415F-B225-07D9438D2721}" dt="2023-10-31T13:57:26.710" v="0" actId="47"/>
        <pc:sldMkLst>
          <pc:docMk/>
          <pc:sldMk cId="2608512818" sldId="103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9CB9A1-490E-4051-A64A-697A51966CE8}" type="doc">
      <dgm:prSet loTypeId="urn:microsoft.com/office/officeart/2005/8/layout/process4" loCatId="list" qsTypeId="urn:microsoft.com/office/officeart/2005/8/quickstyle/simple1" qsCatId="simple" csTypeId="urn:microsoft.com/office/officeart/2005/8/colors/colorful2" csCatId="colorful" phldr="1"/>
      <dgm:spPr/>
      <dgm:t>
        <a:bodyPr/>
        <a:lstStyle/>
        <a:p>
          <a:endParaRPr lang="el-GR"/>
        </a:p>
      </dgm:t>
    </dgm:pt>
    <dgm:pt modelId="{603CB1B8-26F0-4F34-BA30-816F642C40E2}">
      <dgm:prSet phldrT="[Κείμενο]"/>
      <dgm:spPr/>
      <dgm:t>
        <a:bodyPr/>
        <a:lstStyle/>
        <a:p>
          <a:r>
            <a:rPr lang="el-GR" dirty="0"/>
            <a:t>Μη τροποποιήσιμοι</a:t>
          </a:r>
        </a:p>
      </dgm:t>
    </dgm:pt>
    <dgm:pt modelId="{952F40DF-DC1A-4B58-AD54-0A34FACD8C46}" type="parTrans" cxnId="{D72A7DFB-3B23-42FD-9C4C-0FB2EAE85AE3}">
      <dgm:prSet/>
      <dgm:spPr/>
      <dgm:t>
        <a:bodyPr/>
        <a:lstStyle/>
        <a:p>
          <a:endParaRPr lang="el-GR"/>
        </a:p>
      </dgm:t>
    </dgm:pt>
    <dgm:pt modelId="{067AAEEF-4836-45D1-8A12-E405D0933B96}" type="sibTrans" cxnId="{D72A7DFB-3B23-42FD-9C4C-0FB2EAE85AE3}">
      <dgm:prSet/>
      <dgm:spPr/>
      <dgm:t>
        <a:bodyPr/>
        <a:lstStyle/>
        <a:p>
          <a:endParaRPr lang="el-GR"/>
        </a:p>
      </dgm:t>
    </dgm:pt>
    <dgm:pt modelId="{4D4D8061-CE77-451A-9B99-2C3B8CA42D1D}">
      <dgm:prSet phldrT="[Κείμενο]"/>
      <dgm:spPr/>
      <dgm:t>
        <a:bodyPr/>
        <a:lstStyle/>
        <a:p>
          <a:r>
            <a:rPr lang="el-GR" dirty="0"/>
            <a:t>Ηλικία</a:t>
          </a:r>
        </a:p>
      </dgm:t>
    </dgm:pt>
    <dgm:pt modelId="{09A143EF-51EB-4EC4-934C-32D7EF69905B}" type="parTrans" cxnId="{954C029E-6C19-43E3-8D15-F648FDB21F02}">
      <dgm:prSet/>
      <dgm:spPr/>
      <dgm:t>
        <a:bodyPr/>
        <a:lstStyle/>
        <a:p>
          <a:endParaRPr lang="el-GR"/>
        </a:p>
      </dgm:t>
    </dgm:pt>
    <dgm:pt modelId="{90DCBD18-9C8B-4062-A43F-03B2DEF65BFB}" type="sibTrans" cxnId="{954C029E-6C19-43E3-8D15-F648FDB21F02}">
      <dgm:prSet/>
      <dgm:spPr/>
      <dgm:t>
        <a:bodyPr/>
        <a:lstStyle/>
        <a:p>
          <a:endParaRPr lang="el-GR"/>
        </a:p>
      </dgm:t>
    </dgm:pt>
    <dgm:pt modelId="{4CAFCBB3-7986-4516-8EA8-479007776E35}">
      <dgm:prSet phldrT="[Κείμενο]"/>
      <dgm:spPr/>
      <dgm:t>
        <a:bodyPr/>
        <a:lstStyle/>
        <a:p>
          <a:r>
            <a:rPr lang="el-GR" dirty="0"/>
            <a:t>Γενετική προδιάθεση</a:t>
          </a:r>
        </a:p>
      </dgm:t>
    </dgm:pt>
    <dgm:pt modelId="{DFA8B05A-F40F-4019-9370-DCED02CFE535}" type="parTrans" cxnId="{D664BC21-E75D-4E05-953C-17969CCDE12E}">
      <dgm:prSet/>
      <dgm:spPr/>
      <dgm:t>
        <a:bodyPr/>
        <a:lstStyle/>
        <a:p>
          <a:endParaRPr lang="el-GR"/>
        </a:p>
      </dgm:t>
    </dgm:pt>
    <dgm:pt modelId="{A02AF5DC-D2AF-4C1E-BC31-3308F73800F3}" type="sibTrans" cxnId="{D664BC21-E75D-4E05-953C-17969CCDE12E}">
      <dgm:prSet/>
      <dgm:spPr/>
      <dgm:t>
        <a:bodyPr/>
        <a:lstStyle/>
        <a:p>
          <a:endParaRPr lang="el-GR"/>
        </a:p>
      </dgm:t>
    </dgm:pt>
    <dgm:pt modelId="{0AC73133-F353-4532-8636-E813375A20C7}">
      <dgm:prSet phldrT="[Κείμενο]"/>
      <dgm:spPr/>
      <dgm:t>
        <a:bodyPr/>
        <a:lstStyle/>
        <a:p>
          <a:r>
            <a:rPr lang="el-GR" dirty="0"/>
            <a:t>Τροποποιήσιμοι</a:t>
          </a:r>
        </a:p>
      </dgm:t>
    </dgm:pt>
    <dgm:pt modelId="{A4B9E979-4A3E-4C29-961D-DBAC40D08BA7}" type="parTrans" cxnId="{C8B3BB29-D589-4954-8301-169017939354}">
      <dgm:prSet/>
      <dgm:spPr/>
      <dgm:t>
        <a:bodyPr/>
        <a:lstStyle/>
        <a:p>
          <a:endParaRPr lang="el-GR"/>
        </a:p>
      </dgm:t>
    </dgm:pt>
    <dgm:pt modelId="{C3048949-EF03-4ABD-8B96-35FB158FBC10}" type="sibTrans" cxnId="{C8B3BB29-D589-4954-8301-169017939354}">
      <dgm:prSet/>
      <dgm:spPr/>
      <dgm:t>
        <a:bodyPr/>
        <a:lstStyle/>
        <a:p>
          <a:endParaRPr lang="el-GR"/>
        </a:p>
      </dgm:t>
    </dgm:pt>
    <dgm:pt modelId="{1337F603-F0FD-424C-9F84-F45E96DEFD80}">
      <dgm:prSet phldrT="[Κείμενο]"/>
      <dgm:spPr/>
      <dgm:t>
        <a:bodyPr/>
        <a:lstStyle/>
        <a:p>
          <a:r>
            <a:rPr lang="el-GR" dirty="0"/>
            <a:t>Κάπνισμα</a:t>
          </a:r>
        </a:p>
      </dgm:t>
    </dgm:pt>
    <dgm:pt modelId="{322DA438-4521-4B8E-864A-0485D2F270FE}" type="parTrans" cxnId="{8FB23FCE-6563-4B61-8FAA-D660E1C49F65}">
      <dgm:prSet/>
      <dgm:spPr/>
      <dgm:t>
        <a:bodyPr/>
        <a:lstStyle/>
        <a:p>
          <a:endParaRPr lang="el-GR"/>
        </a:p>
      </dgm:t>
    </dgm:pt>
    <dgm:pt modelId="{905DDD48-271B-45F8-BCFC-B88464B0BC8B}" type="sibTrans" cxnId="{8FB23FCE-6563-4B61-8FAA-D660E1C49F65}">
      <dgm:prSet/>
      <dgm:spPr/>
      <dgm:t>
        <a:bodyPr/>
        <a:lstStyle/>
        <a:p>
          <a:endParaRPr lang="el-GR"/>
        </a:p>
      </dgm:t>
    </dgm:pt>
    <dgm:pt modelId="{5091736F-F7AD-45C3-BB0D-3B143337FA24}">
      <dgm:prSet phldrT="[Κείμενο]"/>
      <dgm:spPr/>
      <dgm:t>
        <a:bodyPr/>
        <a:lstStyle/>
        <a:p>
          <a:r>
            <a:rPr lang="el-GR" dirty="0"/>
            <a:t>Παχυσαρκία</a:t>
          </a:r>
        </a:p>
      </dgm:t>
    </dgm:pt>
    <dgm:pt modelId="{3ADD55B6-B14D-42B8-BC42-676C34159E53}" type="parTrans" cxnId="{B48C9B52-BD26-403F-A171-0A3CC88AB419}">
      <dgm:prSet/>
      <dgm:spPr/>
      <dgm:t>
        <a:bodyPr/>
        <a:lstStyle/>
        <a:p>
          <a:endParaRPr lang="el-GR"/>
        </a:p>
      </dgm:t>
    </dgm:pt>
    <dgm:pt modelId="{02579686-A309-4FE7-BB7B-FCFCA5FFEE26}" type="sibTrans" cxnId="{B48C9B52-BD26-403F-A171-0A3CC88AB419}">
      <dgm:prSet/>
      <dgm:spPr/>
      <dgm:t>
        <a:bodyPr/>
        <a:lstStyle/>
        <a:p>
          <a:endParaRPr lang="el-GR"/>
        </a:p>
      </dgm:t>
    </dgm:pt>
    <dgm:pt modelId="{78EC4D32-2984-49A9-B7AA-F19D41CACFCC}">
      <dgm:prSet phldrT="[Κείμενο]"/>
      <dgm:spPr/>
      <dgm:t>
        <a:bodyPr/>
        <a:lstStyle/>
        <a:p>
          <a:r>
            <a:rPr lang="el-GR" dirty="0"/>
            <a:t>Κοινωνικοί παράγοντες</a:t>
          </a:r>
        </a:p>
      </dgm:t>
    </dgm:pt>
    <dgm:pt modelId="{09175376-66FA-41FD-B924-DF6834A00D20}" type="parTrans" cxnId="{5E3505A3-EDBF-44F6-99C1-81401CF22A7E}">
      <dgm:prSet/>
      <dgm:spPr/>
      <dgm:t>
        <a:bodyPr/>
        <a:lstStyle/>
        <a:p>
          <a:endParaRPr lang="el-GR"/>
        </a:p>
      </dgm:t>
    </dgm:pt>
    <dgm:pt modelId="{46B9F07B-B051-4F15-9F1A-1A76CB9C7008}" type="sibTrans" cxnId="{5E3505A3-EDBF-44F6-99C1-81401CF22A7E}">
      <dgm:prSet/>
      <dgm:spPr/>
      <dgm:t>
        <a:bodyPr/>
        <a:lstStyle/>
        <a:p>
          <a:endParaRPr lang="el-GR"/>
        </a:p>
      </dgm:t>
    </dgm:pt>
    <dgm:pt modelId="{4094DF3F-5DEB-4D28-8FC2-5AC3CF853137}">
      <dgm:prSet phldrT="[Κείμενο]"/>
      <dgm:spPr/>
      <dgm:t>
        <a:bodyPr/>
        <a:lstStyle/>
        <a:p>
          <a:r>
            <a:rPr lang="el-GR" dirty="0"/>
            <a:t>Ατμοσφαιρική ρύπανση</a:t>
          </a:r>
        </a:p>
      </dgm:t>
    </dgm:pt>
    <dgm:pt modelId="{B41C5D36-F42D-4322-91AA-BDB6B24329C5}" type="parTrans" cxnId="{23560108-3DAA-42E8-8CE4-2970360130AA}">
      <dgm:prSet/>
      <dgm:spPr/>
      <dgm:t>
        <a:bodyPr/>
        <a:lstStyle/>
        <a:p>
          <a:endParaRPr lang="el-GR"/>
        </a:p>
      </dgm:t>
    </dgm:pt>
    <dgm:pt modelId="{57A53D89-2F38-4680-8CD2-3F84C72AD061}" type="sibTrans" cxnId="{23560108-3DAA-42E8-8CE4-2970360130AA}">
      <dgm:prSet/>
      <dgm:spPr/>
      <dgm:t>
        <a:bodyPr/>
        <a:lstStyle/>
        <a:p>
          <a:endParaRPr lang="el-GR"/>
        </a:p>
      </dgm:t>
    </dgm:pt>
    <dgm:pt modelId="{3C4C81BD-199C-44B5-BDBB-3D11FADF5622}">
      <dgm:prSet phldrT="[Κείμενο]"/>
      <dgm:spPr/>
      <dgm:t>
        <a:bodyPr/>
        <a:lstStyle/>
        <a:p>
          <a:r>
            <a:rPr lang="el-GR" dirty="0"/>
            <a:t>Εισόδημα</a:t>
          </a:r>
        </a:p>
      </dgm:t>
    </dgm:pt>
    <dgm:pt modelId="{4952AFC1-086E-49EA-98E8-A01B8E50FDBC}" type="parTrans" cxnId="{79DB0CC1-E404-4F47-8676-A774B4349167}">
      <dgm:prSet/>
      <dgm:spPr/>
      <dgm:t>
        <a:bodyPr/>
        <a:lstStyle/>
        <a:p>
          <a:endParaRPr lang="el-GR"/>
        </a:p>
      </dgm:t>
    </dgm:pt>
    <dgm:pt modelId="{67DA1ABE-7446-4ECC-A04D-80EA3B61F9F4}" type="sibTrans" cxnId="{79DB0CC1-E404-4F47-8676-A774B4349167}">
      <dgm:prSet/>
      <dgm:spPr/>
      <dgm:t>
        <a:bodyPr/>
        <a:lstStyle/>
        <a:p>
          <a:endParaRPr lang="el-GR"/>
        </a:p>
      </dgm:t>
    </dgm:pt>
    <dgm:pt modelId="{5FBA4CB5-DAE0-4A10-B14F-988773358791}">
      <dgm:prSet phldrT="[Κείμενο]"/>
      <dgm:spPr/>
      <dgm:t>
        <a:bodyPr/>
        <a:lstStyle/>
        <a:p>
          <a:r>
            <a:rPr lang="el-GR" dirty="0"/>
            <a:t>Φύλο</a:t>
          </a:r>
        </a:p>
      </dgm:t>
    </dgm:pt>
    <dgm:pt modelId="{9BD5D8C6-E884-48BC-823E-B0A05E49B0CE}" type="parTrans" cxnId="{6A6772C4-8A23-4C04-BAE2-7834620249F0}">
      <dgm:prSet/>
      <dgm:spPr/>
      <dgm:t>
        <a:bodyPr/>
        <a:lstStyle/>
        <a:p>
          <a:endParaRPr lang="el-GR"/>
        </a:p>
      </dgm:t>
    </dgm:pt>
    <dgm:pt modelId="{B63F7633-A0DC-4C94-A1A2-AA1FD70E555F}" type="sibTrans" cxnId="{6A6772C4-8A23-4C04-BAE2-7834620249F0}">
      <dgm:prSet/>
      <dgm:spPr/>
      <dgm:t>
        <a:bodyPr/>
        <a:lstStyle/>
        <a:p>
          <a:endParaRPr lang="el-GR"/>
        </a:p>
      </dgm:t>
    </dgm:pt>
    <dgm:pt modelId="{05EA7540-E814-4113-A771-284EED1B53F8}">
      <dgm:prSet phldrT="[Κείμενο]"/>
      <dgm:spPr/>
      <dgm:t>
        <a:bodyPr/>
        <a:lstStyle/>
        <a:p>
          <a:r>
            <a:rPr lang="el-GR" dirty="0"/>
            <a:t>Φυλή</a:t>
          </a:r>
        </a:p>
      </dgm:t>
    </dgm:pt>
    <dgm:pt modelId="{05F6C68E-2D6B-435A-90D5-7736B087C6F9}" type="parTrans" cxnId="{A9D5E8CF-9F01-4848-B833-E3C8ABE77E97}">
      <dgm:prSet/>
      <dgm:spPr/>
      <dgm:t>
        <a:bodyPr/>
        <a:lstStyle/>
        <a:p>
          <a:endParaRPr lang="el-GR"/>
        </a:p>
      </dgm:t>
    </dgm:pt>
    <dgm:pt modelId="{4D152AFC-E891-4FA2-81BF-8768C699DBCE}" type="sibTrans" cxnId="{A9D5E8CF-9F01-4848-B833-E3C8ABE77E97}">
      <dgm:prSet/>
      <dgm:spPr/>
      <dgm:t>
        <a:bodyPr/>
        <a:lstStyle/>
        <a:p>
          <a:endParaRPr lang="el-GR"/>
        </a:p>
      </dgm:t>
    </dgm:pt>
    <dgm:pt modelId="{7E570474-2683-42AE-98EE-F861A4EB33EC}">
      <dgm:prSet phldrT="[Κείμενο]"/>
      <dgm:spPr/>
      <dgm:t>
        <a:bodyPr/>
        <a:lstStyle/>
        <a:p>
          <a:r>
            <a:rPr lang="el-GR" dirty="0"/>
            <a:t>Αρτηριακή υπέρταση</a:t>
          </a:r>
        </a:p>
      </dgm:t>
    </dgm:pt>
    <dgm:pt modelId="{F94BE1CD-8E26-455A-8F6D-EFBA5C55BA23}" type="parTrans" cxnId="{3A2F7563-0F91-4188-931D-23161CC267E2}">
      <dgm:prSet/>
      <dgm:spPr/>
      <dgm:t>
        <a:bodyPr/>
        <a:lstStyle/>
        <a:p>
          <a:endParaRPr lang="el-GR"/>
        </a:p>
      </dgm:t>
    </dgm:pt>
    <dgm:pt modelId="{50FFB5BF-CF78-4FF9-8389-651300579D98}" type="sibTrans" cxnId="{3A2F7563-0F91-4188-931D-23161CC267E2}">
      <dgm:prSet/>
      <dgm:spPr/>
      <dgm:t>
        <a:bodyPr/>
        <a:lstStyle/>
        <a:p>
          <a:endParaRPr lang="el-GR"/>
        </a:p>
      </dgm:t>
    </dgm:pt>
    <dgm:pt modelId="{A5745308-8EE6-4E95-BC50-C0DAB48CE42A}">
      <dgm:prSet phldrT="[Κείμενο]"/>
      <dgm:spPr/>
      <dgm:t>
        <a:bodyPr/>
        <a:lstStyle/>
        <a:p>
          <a:r>
            <a:rPr lang="el-GR" dirty="0" err="1"/>
            <a:t>Δυσλιπιδαιμία</a:t>
          </a:r>
          <a:endParaRPr lang="el-GR" dirty="0"/>
        </a:p>
      </dgm:t>
    </dgm:pt>
    <dgm:pt modelId="{45D05B58-21EA-40F4-B59A-87B59286D24B}" type="parTrans" cxnId="{0A9AF061-F0FE-47B3-BA92-3E8B605BBCFD}">
      <dgm:prSet/>
      <dgm:spPr/>
      <dgm:t>
        <a:bodyPr/>
        <a:lstStyle/>
        <a:p>
          <a:endParaRPr lang="el-GR"/>
        </a:p>
      </dgm:t>
    </dgm:pt>
    <dgm:pt modelId="{4796FBFA-C71C-4389-B166-174A650BE21B}" type="sibTrans" cxnId="{0A9AF061-F0FE-47B3-BA92-3E8B605BBCFD}">
      <dgm:prSet/>
      <dgm:spPr/>
      <dgm:t>
        <a:bodyPr/>
        <a:lstStyle/>
        <a:p>
          <a:endParaRPr lang="el-GR"/>
        </a:p>
      </dgm:t>
    </dgm:pt>
    <dgm:pt modelId="{C6969A55-B554-4E72-8F0E-FB7ADE504688}">
      <dgm:prSet phldrT="[Κείμενο]"/>
      <dgm:spPr/>
      <dgm:t>
        <a:bodyPr/>
        <a:lstStyle/>
        <a:p>
          <a:r>
            <a:rPr lang="el-GR" dirty="0"/>
            <a:t>Σακχαρώδης διαβήτης</a:t>
          </a:r>
        </a:p>
      </dgm:t>
    </dgm:pt>
    <dgm:pt modelId="{AD5F3116-1DED-42E7-8A02-902931E237F8}" type="parTrans" cxnId="{2D3AECEE-C508-4AFF-85A0-4B468845EA5E}">
      <dgm:prSet/>
      <dgm:spPr/>
      <dgm:t>
        <a:bodyPr/>
        <a:lstStyle/>
        <a:p>
          <a:endParaRPr lang="el-GR"/>
        </a:p>
      </dgm:t>
    </dgm:pt>
    <dgm:pt modelId="{C84B1ECC-797A-4C9A-A229-2AE3DB560E5C}" type="sibTrans" cxnId="{2D3AECEE-C508-4AFF-85A0-4B468845EA5E}">
      <dgm:prSet/>
      <dgm:spPr/>
      <dgm:t>
        <a:bodyPr/>
        <a:lstStyle/>
        <a:p>
          <a:endParaRPr lang="el-GR"/>
        </a:p>
      </dgm:t>
    </dgm:pt>
    <dgm:pt modelId="{9F8E02C1-C182-4C16-8A8D-ED333A9DA2C9}">
      <dgm:prSet phldrT="[Κείμενο]"/>
      <dgm:spPr/>
      <dgm:t>
        <a:bodyPr/>
        <a:lstStyle/>
        <a:p>
          <a:r>
            <a:rPr lang="el-GR" dirty="0"/>
            <a:t>Φλεγμονή</a:t>
          </a:r>
        </a:p>
      </dgm:t>
    </dgm:pt>
    <dgm:pt modelId="{9089827F-DCDB-4692-8809-1FF7A6FDF5CE}" type="parTrans" cxnId="{4AEF37C7-00DD-496A-BA35-1B96D728EF7F}">
      <dgm:prSet/>
      <dgm:spPr/>
      <dgm:t>
        <a:bodyPr/>
        <a:lstStyle/>
        <a:p>
          <a:endParaRPr lang="el-GR"/>
        </a:p>
      </dgm:t>
    </dgm:pt>
    <dgm:pt modelId="{9BC67DCA-6B7A-445D-A049-CA85054C91F6}" type="sibTrans" cxnId="{4AEF37C7-00DD-496A-BA35-1B96D728EF7F}">
      <dgm:prSet/>
      <dgm:spPr/>
      <dgm:t>
        <a:bodyPr/>
        <a:lstStyle/>
        <a:p>
          <a:endParaRPr lang="el-GR"/>
        </a:p>
      </dgm:t>
    </dgm:pt>
    <dgm:pt modelId="{C3218636-DB59-4794-B9C2-56988BB1F9FD}">
      <dgm:prSet/>
      <dgm:spPr/>
      <dgm:t>
        <a:bodyPr/>
        <a:lstStyle/>
        <a:p>
          <a:r>
            <a:rPr lang="el-GR" dirty="0"/>
            <a:t>Τρόπος ζωής</a:t>
          </a:r>
        </a:p>
      </dgm:t>
    </dgm:pt>
    <dgm:pt modelId="{88860006-FA5B-486A-894D-3886BD8CC1D9}" type="parTrans" cxnId="{F77FDE1F-B9CF-465C-A843-8DD0AAD4DB28}">
      <dgm:prSet/>
      <dgm:spPr/>
      <dgm:t>
        <a:bodyPr/>
        <a:lstStyle/>
        <a:p>
          <a:endParaRPr lang="el-GR"/>
        </a:p>
      </dgm:t>
    </dgm:pt>
    <dgm:pt modelId="{E40448C6-4958-422E-99CA-98B53E8B7FDB}" type="sibTrans" cxnId="{F77FDE1F-B9CF-465C-A843-8DD0AAD4DB28}">
      <dgm:prSet/>
      <dgm:spPr/>
      <dgm:t>
        <a:bodyPr/>
        <a:lstStyle/>
        <a:p>
          <a:endParaRPr lang="el-GR"/>
        </a:p>
      </dgm:t>
    </dgm:pt>
    <dgm:pt modelId="{2FD74D67-39C8-4507-A1AB-3B37FA113D8E}">
      <dgm:prSet/>
      <dgm:spPr/>
      <dgm:t>
        <a:bodyPr/>
        <a:lstStyle/>
        <a:p>
          <a:r>
            <a:rPr lang="el-GR" dirty="0"/>
            <a:t>Καθιστική ζωή</a:t>
          </a:r>
        </a:p>
      </dgm:t>
    </dgm:pt>
    <dgm:pt modelId="{0210C5FC-E6C3-45B5-A5E6-528BA1506009}" type="parTrans" cxnId="{DE799DAB-5078-48E9-BDCB-C2F1616A683F}">
      <dgm:prSet/>
      <dgm:spPr/>
      <dgm:t>
        <a:bodyPr/>
        <a:lstStyle/>
        <a:p>
          <a:endParaRPr lang="el-GR"/>
        </a:p>
      </dgm:t>
    </dgm:pt>
    <dgm:pt modelId="{DA3DD3D3-6025-44AB-B129-A6C0CD87D09D}" type="sibTrans" cxnId="{DE799DAB-5078-48E9-BDCB-C2F1616A683F}">
      <dgm:prSet/>
      <dgm:spPr/>
      <dgm:t>
        <a:bodyPr/>
        <a:lstStyle/>
        <a:p>
          <a:endParaRPr lang="el-GR"/>
        </a:p>
      </dgm:t>
    </dgm:pt>
    <dgm:pt modelId="{CC2AFEB3-BF46-4932-8EE8-374588779D8F}">
      <dgm:prSet/>
      <dgm:spPr/>
      <dgm:t>
        <a:bodyPr/>
        <a:lstStyle/>
        <a:p>
          <a:r>
            <a:rPr lang="el-GR" dirty="0"/>
            <a:t>Δίαιτα</a:t>
          </a:r>
        </a:p>
      </dgm:t>
    </dgm:pt>
    <dgm:pt modelId="{D737AF29-030E-414E-8330-A4687A7DF982}" type="parTrans" cxnId="{3E4B2BEA-76C9-4734-8EC3-47E3382CB45C}">
      <dgm:prSet/>
      <dgm:spPr/>
      <dgm:t>
        <a:bodyPr/>
        <a:lstStyle/>
        <a:p>
          <a:endParaRPr lang="el-GR"/>
        </a:p>
      </dgm:t>
    </dgm:pt>
    <dgm:pt modelId="{9ABEF89D-21FD-49C2-B23A-63AEE62FB8E4}" type="sibTrans" cxnId="{3E4B2BEA-76C9-4734-8EC3-47E3382CB45C}">
      <dgm:prSet/>
      <dgm:spPr/>
      <dgm:t>
        <a:bodyPr/>
        <a:lstStyle/>
        <a:p>
          <a:endParaRPr lang="el-GR"/>
        </a:p>
      </dgm:t>
    </dgm:pt>
    <dgm:pt modelId="{7004070A-47D2-4F52-9407-4A925AB69D83}">
      <dgm:prSet/>
      <dgm:spPr/>
      <dgm:t>
        <a:bodyPr/>
        <a:lstStyle/>
        <a:p>
          <a:r>
            <a:rPr lang="el-GR" dirty="0"/>
            <a:t>Υπερκατανάλωση Αλκοόλ</a:t>
          </a:r>
        </a:p>
      </dgm:t>
    </dgm:pt>
    <dgm:pt modelId="{B17AC76A-0CC1-4337-A28B-3D937DD61CED}" type="parTrans" cxnId="{EFB5BC87-C9F3-4A72-AC8E-79AA52E6AE66}">
      <dgm:prSet/>
      <dgm:spPr/>
      <dgm:t>
        <a:bodyPr/>
        <a:lstStyle/>
        <a:p>
          <a:endParaRPr lang="el-GR"/>
        </a:p>
      </dgm:t>
    </dgm:pt>
    <dgm:pt modelId="{8CCD5F9B-3B28-40E5-94F9-1C0542E1C855}" type="sibTrans" cxnId="{EFB5BC87-C9F3-4A72-AC8E-79AA52E6AE66}">
      <dgm:prSet/>
      <dgm:spPr/>
      <dgm:t>
        <a:bodyPr/>
        <a:lstStyle/>
        <a:p>
          <a:endParaRPr lang="el-GR"/>
        </a:p>
      </dgm:t>
    </dgm:pt>
    <dgm:pt modelId="{A3FBA034-9ACE-4424-8ED6-D372B9A91D4A}">
      <dgm:prSet phldrT="[Κείμενο]"/>
      <dgm:spPr/>
      <dgm:t>
        <a:bodyPr/>
        <a:lstStyle/>
        <a:p>
          <a:r>
            <a:rPr lang="el-GR" dirty="0"/>
            <a:t>Ψυχιατρικές διαταραχές</a:t>
          </a:r>
        </a:p>
      </dgm:t>
    </dgm:pt>
    <dgm:pt modelId="{0BE5F33B-1E12-4FE6-95B8-B039529FB30E}" type="parTrans" cxnId="{DA1410C9-DC8D-4E41-A758-6637BBF761F0}">
      <dgm:prSet/>
      <dgm:spPr/>
      <dgm:t>
        <a:bodyPr/>
        <a:lstStyle/>
        <a:p>
          <a:endParaRPr lang="el-GR"/>
        </a:p>
      </dgm:t>
    </dgm:pt>
    <dgm:pt modelId="{F67C32B6-A15E-4B7F-8B80-CB9466FAD8D2}" type="sibTrans" cxnId="{DA1410C9-DC8D-4E41-A758-6637BBF761F0}">
      <dgm:prSet/>
      <dgm:spPr/>
      <dgm:t>
        <a:bodyPr/>
        <a:lstStyle/>
        <a:p>
          <a:endParaRPr lang="el-GR"/>
        </a:p>
      </dgm:t>
    </dgm:pt>
    <dgm:pt modelId="{97770A2D-0D3B-4E82-A3E8-873E951CDB62}">
      <dgm:prSet/>
      <dgm:spPr/>
      <dgm:t>
        <a:bodyPr/>
        <a:lstStyle/>
        <a:p>
          <a:r>
            <a:rPr lang="el-GR" dirty="0"/>
            <a:t>Στρες</a:t>
          </a:r>
        </a:p>
      </dgm:t>
    </dgm:pt>
    <dgm:pt modelId="{24D9E617-13FD-4CBE-9EEC-8EA279420A75}" type="parTrans" cxnId="{F655B9BD-06CC-4790-8BD3-EE1001C5E457}">
      <dgm:prSet/>
      <dgm:spPr/>
      <dgm:t>
        <a:bodyPr/>
        <a:lstStyle/>
        <a:p>
          <a:endParaRPr lang="el-GR"/>
        </a:p>
      </dgm:t>
    </dgm:pt>
    <dgm:pt modelId="{347CD16D-CC5F-4AEC-81C5-CE95F2EDD7E3}" type="sibTrans" cxnId="{F655B9BD-06CC-4790-8BD3-EE1001C5E457}">
      <dgm:prSet/>
      <dgm:spPr/>
      <dgm:t>
        <a:bodyPr/>
        <a:lstStyle/>
        <a:p>
          <a:endParaRPr lang="el-GR"/>
        </a:p>
      </dgm:t>
    </dgm:pt>
    <dgm:pt modelId="{A2B1DB11-EF18-492C-836A-D818C55E8372}" type="pres">
      <dgm:prSet presAssocID="{CB9CB9A1-490E-4051-A64A-697A51966CE8}" presName="Name0" presStyleCnt="0">
        <dgm:presLayoutVars>
          <dgm:dir/>
          <dgm:animLvl val="lvl"/>
          <dgm:resizeHandles val="exact"/>
        </dgm:presLayoutVars>
      </dgm:prSet>
      <dgm:spPr/>
    </dgm:pt>
    <dgm:pt modelId="{E268563A-4AF1-4E79-87FD-2C712825AD9C}" type="pres">
      <dgm:prSet presAssocID="{78EC4D32-2984-49A9-B7AA-F19D41CACFCC}" presName="boxAndChildren" presStyleCnt="0"/>
      <dgm:spPr/>
    </dgm:pt>
    <dgm:pt modelId="{A6ABC04C-34B4-4773-9450-5D1F6B7B98B1}" type="pres">
      <dgm:prSet presAssocID="{78EC4D32-2984-49A9-B7AA-F19D41CACFCC}" presName="parentTextBox" presStyleLbl="node1" presStyleIdx="0" presStyleCnt="4"/>
      <dgm:spPr/>
    </dgm:pt>
    <dgm:pt modelId="{B9907520-99F0-4F4D-B6AC-3AB839D0585C}" type="pres">
      <dgm:prSet presAssocID="{78EC4D32-2984-49A9-B7AA-F19D41CACFCC}" presName="entireBox" presStyleLbl="node1" presStyleIdx="0" presStyleCnt="4"/>
      <dgm:spPr/>
    </dgm:pt>
    <dgm:pt modelId="{00D05ACA-6B81-41C0-BC0A-A197B4298143}" type="pres">
      <dgm:prSet presAssocID="{78EC4D32-2984-49A9-B7AA-F19D41CACFCC}" presName="descendantBox" presStyleCnt="0"/>
      <dgm:spPr/>
    </dgm:pt>
    <dgm:pt modelId="{26FB156F-4C0F-4AFF-A51E-C8655D38AA0B}" type="pres">
      <dgm:prSet presAssocID="{4094DF3F-5DEB-4D28-8FC2-5AC3CF853137}" presName="childTextBox" presStyleLbl="fgAccFollowNode1" presStyleIdx="0" presStyleCnt="17">
        <dgm:presLayoutVars>
          <dgm:bulletEnabled val="1"/>
        </dgm:presLayoutVars>
      </dgm:prSet>
      <dgm:spPr/>
    </dgm:pt>
    <dgm:pt modelId="{8E315FD3-BCE5-400A-9131-62407D62340A}" type="pres">
      <dgm:prSet presAssocID="{3C4C81BD-199C-44B5-BDBB-3D11FADF5622}" presName="childTextBox" presStyleLbl="fgAccFollowNode1" presStyleIdx="1" presStyleCnt="17">
        <dgm:presLayoutVars>
          <dgm:bulletEnabled val="1"/>
        </dgm:presLayoutVars>
      </dgm:prSet>
      <dgm:spPr/>
    </dgm:pt>
    <dgm:pt modelId="{C90169ED-1C39-4FAC-AE5B-7D43D18000C1}" type="pres">
      <dgm:prSet presAssocID="{A3FBA034-9ACE-4424-8ED6-D372B9A91D4A}" presName="childTextBox" presStyleLbl="fgAccFollowNode1" presStyleIdx="2" presStyleCnt="17">
        <dgm:presLayoutVars>
          <dgm:bulletEnabled val="1"/>
        </dgm:presLayoutVars>
      </dgm:prSet>
      <dgm:spPr/>
    </dgm:pt>
    <dgm:pt modelId="{4C99F921-38B8-41B9-8FB6-E5FABDB2BF27}" type="pres">
      <dgm:prSet presAssocID="{E40448C6-4958-422E-99CA-98B53E8B7FDB}" presName="sp" presStyleCnt="0"/>
      <dgm:spPr/>
    </dgm:pt>
    <dgm:pt modelId="{86554C7A-799E-4A18-B6E4-28289BEABC07}" type="pres">
      <dgm:prSet presAssocID="{C3218636-DB59-4794-B9C2-56988BB1F9FD}" presName="arrowAndChildren" presStyleCnt="0"/>
      <dgm:spPr/>
    </dgm:pt>
    <dgm:pt modelId="{5863BA7D-8B37-4135-9F0A-92B552552D71}" type="pres">
      <dgm:prSet presAssocID="{C3218636-DB59-4794-B9C2-56988BB1F9FD}" presName="parentTextArrow" presStyleLbl="node1" presStyleIdx="0" presStyleCnt="4"/>
      <dgm:spPr/>
    </dgm:pt>
    <dgm:pt modelId="{84B178FD-55DF-4E29-9F77-AD3E31C4DB14}" type="pres">
      <dgm:prSet presAssocID="{C3218636-DB59-4794-B9C2-56988BB1F9FD}" presName="arrow" presStyleLbl="node1" presStyleIdx="1" presStyleCnt="4"/>
      <dgm:spPr/>
    </dgm:pt>
    <dgm:pt modelId="{970D3594-AB28-4D3B-9792-447F9DBEBADB}" type="pres">
      <dgm:prSet presAssocID="{C3218636-DB59-4794-B9C2-56988BB1F9FD}" presName="descendantArrow" presStyleCnt="0"/>
      <dgm:spPr/>
    </dgm:pt>
    <dgm:pt modelId="{17818E14-6B2B-4C31-897B-7A06E75A3072}" type="pres">
      <dgm:prSet presAssocID="{2FD74D67-39C8-4507-A1AB-3B37FA113D8E}" presName="childTextArrow" presStyleLbl="fgAccFollowNode1" presStyleIdx="3" presStyleCnt="17">
        <dgm:presLayoutVars>
          <dgm:bulletEnabled val="1"/>
        </dgm:presLayoutVars>
      </dgm:prSet>
      <dgm:spPr/>
    </dgm:pt>
    <dgm:pt modelId="{141BE84A-A219-4105-A525-8224EAA3BEDF}" type="pres">
      <dgm:prSet presAssocID="{CC2AFEB3-BF46-4932-8EE8-374588779D8F}" presName="childTextArrow" presStyleLbl="fgAccFollowNode1" presStyleIdx="4" presStyleCnt="17">
        <dgm:presLayoutVars>
          <dgm:bulletEnabled val="1"/>
        </dgm:presLayoutVars>
      </dgm:prSet>
      <dgm:spPr/>
    </dgm:pt>
    <dgm:pt modelId="{9FDB5874-A34E-4098-ADBA-52B9A88E6446}" type="pres">
      <dgm:prSet presAssocID="{7004070A-47D2-4F52-9407-4A925AB69D83}" presName="childTextArrow" presStyleLbl="fgAccFollowNode1" presStyleIdx="5" presStyleCnt="17">
        <dgm:presLayoutVars>
          <dgm:bulletEnabled val="1"/>
        </dgm:presLayoutVars>
      </dgm:prSet>
      <dgm:spPr/>
    </dgm:pt>
    <dgm:pt modelId="{D1323A7A-BE7C-447F-9B1C-79BC5608E516}" type="pres">
      <dgm:prSet presAssocID="{97770A2D-0D3B-4E82-A3E8-873E951CDB62}" presName="childTextArrow" presStyleLbl="fgAccFollowNode1" presStyleIdx="6" presStyleCnt="17">
        <dgm:presLayoutVars>
          <dgm:bulletEnabled val="1"/>
        </dgm:presLayoutVars>
      </dgm:prSet>
      <dgm:spPr/>
    </dgm:pt>
    <dgm:pt modelId="{029975E4-21F6-445F-997E-BF1F6AC2F247}" type="pres">
      <dgm:prSet presAssocID="{C3048949-EF03-4ABD-8B96-35FB158FBC10}" presName="sp" presStyleCnt="0"/>
      <dgm:spPr/>
    </dgm:pt>
    <dgm:pt modelId="{F09E62CE-A1F3-4D8E-8A35-571D06A210A4}" type="pres">
      <dgm:prSet presAssocID="{0AC73133-F353-4532-8636-E813375A20C7}" presName="arrowAndChildren" presStyleCnt="0"/>
      <dgm:spPr/>
    </dgm:pt>
    <dgm:pt modelId="{991B7B50-9E5F-4E04-909E-0713546D8085}" type="pres">
      <dgm:prSet presAssocID="{0AC73133-F353-4532-8636-E813375A20C7}" presName="parentTextArrow" presStyleLbl="node1" presStyleIdx="1" presStyleCnt="4"/>
      <dgm:spPr/>
    </dgm:pt>
    <dgm:pt modelId="{98D0C6CA-1FEE-48EB-A3A0-D80D72458B3D}" type="pres">
      <dgm:prSet presAssocID="{0AC73133-F353-4532-8636-E813375A20C7}" presName="arrow" presStyleLbl="node1" presStyleIdx="2" presStyleCnt="4"/>
      <dgm:spPr/>
    </dgm:pt>
    <dgm:pt modelId="{C0D947C6-0BF4-4DA8-8CC0-B8056FA6D2EA}" type="pres">
      <dgm:prSet presAssocID="{0AC73133-F353-4532-8636-E813375A20C7}" presName="descendantArrow" presStyleCnt="0"/>
      <dgm:spPr/>
    </dgm:pt>
    <dgm:pt modelId="{2D9C27AE-EAFF-46B8-B1DB-4025658CEF0B}" type="pres">
      <dgm:prSet presAssocID="{1337F603-F0FD-424C-9F84-F45E96DEFD80}" presName="childTextArrow" presStyleLbl="fgAccFollowNode1" presStyleIdx="7" presStyleCnt="17">
        <dgm:presLayoutVars>
          <dgm:bulletEnabled val="1"/>
        </dgm:presLayoutVars>
      </dgm:prSet>
      <dgm:spPr/>
    </dgm:pt>
    <dgm:pt modelId="{BC2A5D87-8CE3-483C-9DBF-E2871A2B504E}" type="pres">
      <dgm:prSet presAssocID="{5091736F-F7AD-45C3-BB0D-3B143337FA24}" presName="childTextArrow" presStyleLbl="fgAccFollowNode1" presStyleIdx="8" presStyleCnt="17">
        <dgm:presLayoutVars>
          <dgm:bulletEnabled val="1"/>
        </dgm:presLayoutVars>
      </dgm:prSet>
      <dgm:spPr/>
    </dgm:pt>
    <dgm:pt modelId="{087D51ED-88B1-453B-89B0-80200AA03A66}" type="pres">
      <dgm:prSet presAssocID="{7E570474-2683-42AE-98EE-F861A4EB33EC}" presName="childTextArrow" presStyleLbl="fgAccFollowNode1" presStyleIdx="9" presStyleCnt="17">
        <dgm:presLayoutVars>
          <dgm:bulletEnabled val="1"/>
        </dgm:presLayoutVars>
      </dgm:prSet>
      <dgm:spPr/>
    </dgm:pt>
    <dgm:pt modelId="{9579E573-2584-4848-93BF-9C0CD5A2383F}" type="pres">
      <dgm:prSet presAssocID="{C6969A55-B554-4E72-8F0E-FB7ADE504688}" presName="childTextArrow" presStyleLbl="fgAccFollowNode1" presStyleIdx="10" presStyleCnt="17">
        <dgm:presLayoutVars>
          <dgm:bulletEnabled val="1"/>
        </dgm:presLayoutVars>
      </dgm:prSet>
      <dgm:spPr/>
    </dgm:pt>
    <dgm:pt modelId="{8E5709B4-8B1C-4D6A-B8DF-BE47C34A8B5A}" type="pres">
      <dgm:prSet presAssocID="{A5745308-8EE6-4E95-BC50-C0DAB48CE42A}" presName="childTextArrow" presStyleLbl="fgAccFollowNode1" presStyleIdx="11" presStyleCnt="17">
        <dgm:presLayoutVars>
          <dgm:bulletEnabled val="1"/>
        </dgm:presLayoutVars>
      </dgm:prSet>
      <dgm:spPr/>
    </dgm:pt>
    <dgm:pt modelId="{2258293C-2F6D-43BD-8C6E-63B1B9A5FC6B}" type="pres">
      <dgm:prSet presAssocID="{9F8E02C1-C182-4C16-8A8D-ED333A9DA2C9}" presName="childTextArrow" presStyleLbl="fgAccFollowNode1" presStyleIdx="12" presStyleCnt="17">
        <dgm:presLayoutVars>
          <dgm:bulletEnabled val="1"/>
        </dgm:presLayoutVars>
      </dgm:prSet>
      <dgm:spPr/>
    </dgm:pt>
    <dgm:pt modelId="{BB723FC6-E414-41DB-986B-03441000D539}" type="pres">
      <dgm:prSet presAssocID="{067AAEEF-4836-45D1-8A12-E405D0933B96}" presName="sp" presStyleCnt="0"/>
      <dgm:spPr/>
    </dgm:pt>
    <dgm:pt modelId="{2420D160-BAF6-4BED-AB4F-A5E27D06B866}" type="pres">
      <dgm:prSet presAssocID="{603CB1B8-26F0-4F34-BA30-816F642C40E2}" presName="arrowAndChildren" presStyleCnt="0"/>
      <dgm:spPr/>
    </dgm:pt>
    <dgm:pt modelId="{4B67827F-8CAE-4910-81EA-5DD3A6911D21}" type="pres">
      <dgm:prSet presAssocID="{603CB1B8-26F0-4F34-BA30-816F642C40E2}" presName="parentTextArrow" presStyleLbl="node1" presStyleIdx="2" presStyleCnt="4"/>
      <dgm:spPr/>
    </dgm:pt>
    <dgm:pt modelId="{FEBDAD0F-3F9C-4369-B464-7D16902EC973}" type="pres">
      <dgm:prSet presAssocID="{603CB1B8-26F0-4F34-BA30-816F642C40E2}" presName="arrow" presStyleLbl="node1" presStyleIdx="3" presStyleCnt="4"/>
      <dgm:spPr/>
    </dgm:pt>
    <dgm:pt modelId="{942F4A3E-F5D2-4BDC-9907-9FA7A1F47B0E}" type="pres">
      <dgm:prSet presAssocID="{603CB1B8-26F0-4F34-BA30-816F642C40E2}" presName="descendantArrow" presStyleCnt="0"/>
      <dgm:spPr/>
    </dgm:pt>
    <dgm:pt modelId="{E81C65DE-E61A-4E13-B51C-C25DFBCB7765}" type="pres">
      <dgm:prSet presAssocID="{4D4D8061-CE77-451A-9B99-2C3B8CA42D1D}" presName="childTextArrow" presStyleLbl="fgAccFollowNode1" presStyleIdx="13" presStyleCnt="17">
        <dgm:presLayoutVars>
          <dgm:bulletEnabled val="1"/>
        </dgm:presLayoutVars>
      </dgm:prSet>
      <dgm:spPr/>
    </dgm:pt>
    <dgm:pt modelId="{6B82B5F0-6E1C-4AEE-819E-563C80B1E940}" type="pres">
      <dgm:prSet presAssocID="{5FBA4CB5-DAE0-4A10-B14F-988773358791}" presName="childTextArrow" presStyleLbl="fgAccFollowNode1" presStyleIdx="14" presStyleCnt="17">
        <dgm:presLayoutVars>
          <dgm:bulletEnabled val="1"/>
        </dgm:presLayoutVars>
      </dgm:prSet>
      <dgm:spPr/>
    </dgm:pt>
    <dgm:pt modelId="{751CD69E-1B2B-4CA1-B8B4-6030B079959D}" type="pres">
      <dgm:prSet presAssocID="{4CAFCBB3-7986-4516-8EA8-479007776E35}" presName="childTextArrow" presStyleLbl="fgAccFollowNode1" presStyleIdx="15" presStyleCnt="17">
        <dgm:presLayoutVars>
          <dgm:bulletEnabled val="1"/>
        </dgm:presLayoutVars>
      </dgm:prSet>
      <dgm:spPr/>
    </dgm:pt>
    <dgm:pt modelId="{3E859597-BE2F-48D0-BCCE-F00033B26FB6}" type="pres">
      <dgm:prSet presAssocID="{05EA7540-E814-4113-A771-284EED1B53F8}" presName="childTextArrow" presStyleLbl="fgAccFollowNode1" presStyleIdx="16" presStyleCnt="17">
        <dgm:presLayoutVars>
          <dgm:bulletEnabled val="1"/>
        </dgm:presLayoutVars>
      </dgm:prSet>
      <dgm:spPr/>
    </dgm:pt>
  </dgm:ptLst>
  <dgm:cxnLst>
    <dgm:cxn modelId="{23560108-3DAA-42E8-8CE4-2970360130AA}" srcId="{78EC4D32-2984-49A9-B7AA-F19D41CACFCC}" destId="{4094DF3F-5DEB-4D28-8FC2-5AC3CF853137}" srcOrd="0" destOrd="0" parTransId="{B41C5D36-F42D-4322-91AA-BDB6B24329C5}" sibTransId="{57A53D89-2F38-4680-8CD2-3F84C72AD061}"/>
    <dgm:cxn modelId="{00B9580A-894E-4F64-A24B-6FE9ABC928D1}" type="presOf" srcId="{7E570474-2683-42AE-98EE-F861A4EB33EC}" destId="{087D51ED-88B1-453B-89B0-80200AA03A66}" srcOrd="0" destOrd="0" presId="urn:microsoft.com/office/officeart/2005/8/layout/process4"/>
    <dgm:cxn modelId="{0AD5DB0B-6FAB-44B2-8655-C5AD43CAE5BD}" type="presOf" srcId="{5091736F-F7AD-45C3-BB0D-3B143337FA24}" destId="{BC2A5D87-8CE3-483C-9DBF-E2871A2B504E}" srcOrd="0" destOrd="0" presId="urn:microsoft.com/office/officeart/2005/8/layout/process4"/>
    <dgm:cxn modelId="{B91E6613-E591-459A-9A03-A3CAA4BB9082}" type="presOf" srcId="{9F8E02C1-C182-4C16-8A8D-ED333A9DA2C9}" destId="{2258293C-2F6D-43BD-8C6E-63B1B9A5FC6B}" srcOrd="0" destOrd="0" presId="urn:microsoft.com/office/officeart/2005/8/layout/process4"/>
    <dgm:cxn modelId="{718FF61B-5D54-494E-A681-97E15A0DAF84}" type="presOf" srcId="{2FD74D67-39C8-4507-A1AB-3B37FA113D8E}" destId="{17818E14-6B2B-4C31-897B-7A06E75A3072}" srcOrd="0" destOrd="0" presId="urn:microsoft.com/office/officeart/2005/8/layout/process4"/>
    <dgm:cxn modelId="{F77FDE1F-B9CF-465C-A843-8DD0AAD4DB28}" srcId="{CB9CB9A1-490E-4051-A64A-697A51966CE8}" destId="{C3218636-DB59-4794-B9C2-56988BB1F9FD}" srcOrd="2" destOrd="0" parTransId="{88860006-FA5B-486A-894D-3886BD8CC1D9}" sibTransId="{E40448C6-4958-422E-99CA-98B53E8B7FDB}"/>
    <dgm:cxn modelId="{D664BC21-E75D-4E05-953C-17969CCDE12E}" srcId="{603CB1B8-26F0-4F34-BA30-816F642C40E2}" destId="{4CAFCBB3-7986-4516-8EA8-479007776E35}" srcOrd="2" destOrd="0" parTransId="{DFA8B05A-F40F-4019-9370-DCED02CFE535}" sibTransId="{A02AF5DC-D2AF-4C1E-BC31-3308F73800F3}"/>
    <dgm:cxn modelId="{FFAFA223-5086-40CD-BDF8-E72E1785A793}" type="presOf" srcId="{0AC73133-F353-4532-8636-E813375A20C7}" destId="{991B7B50-9E5F-4E04-909E-0713546D8085}" srcOrd="0" destOrd="0" presId="urn:microsoft.com/office/officeart/2005/8/layout/process4"/>
    <dgm:cxn modelId="{C8B3BB29-D589-4954-8301-169017939354}" srcId="{CB9CB9A1-490E-4051-A64A-697A51966CE8}" destId="{0AC73133-F353-4532-8636-E813375A20C7}" srcOrd="1" destOrd="0" parTransId="{A4B9E979-4A3E-4C29-961D-DBAC40D08BA7}" sibTransId="{C3048949-EF03-4ABD-8B96-35FB158FBC10}"/>
    <dgm:cxn modelId="{0897653A-7566-4146-B25F-69CEEF3330E3}" type="presOf" srcId="{4CAFCBB3-7986-4516-8EA8-479007776E35}" destId="{751CD69E-1B2B-4CA1-B8B4-6030B079959D}" srcOrd="0" destOrd="0" presId="urn:microsoft.com/office/officeart/2005/8/layout/process4"/>
    <dgm:cxn modelId="{CED6F240-2306-426A-9E9C-D7E07C874D06}" type="presOf" srcId="{5FBA4CB5-DAE0-4A10-B14F-988773358791}" destId="{6B82B5F0-6E1C-4AEE-819E-563C80B1E940}" srcOrd="0" destOrd="0" presId="urn:microsoft.com/office/officeart/2005/8/layout/process4"/>
    <dgm:cxn modelId="{6BE94B61-8BA1-4979-8AD8-508481541963}" type="presOf" srcId="{4094DF3F-5DEB-4D28-8FC2-5AC3CF853137}" destId="{26FB156F-4C0F-4AFF-A51E-C8655D38AA0B}" srcOrd="0" destOrd="0" presId="urn:microsoft.com/office/officeart/2005/8/layout/process4"/>
    <dgm:cxn modelId="{0A9AF061-F0FE-47B3-BA92-3E8B605BBCFD}" srcId="{0AC73133-F353-4532-8636-E813375A20C7}" destId="{A5745308-8EE6-4E95-BC50-C0DAB48CE42A}" srcOrd="4" destOrd="0" parTransId="{45D05B58-21EA-40F4-B59A-87B59286D24B}" sibTransId="{4796FBFA-C71C-4389-B166-174A650BE21B}"/>
    <dgm:cxn modelId="{3A2F7563-0F91-4188-931D-23161CC267E2}" srcId="{0AC73133-F353-4532-8636-E813375A20C7}" destId="{7E570474-2683-42AE-98EE-F861A4EB33EC}" srcOrd="2" destOrd="0" parTransId="{F94BE1CD-8E26-455A-8F6D-EFBA5C55BA23}" sibTransId="{50FFB5BF-CF78-4FF9-8389-651300579D98}"/>
    <dgm:cxn modelId="{9D2A2944-E387-4B6D-89E3-6014F62D35C2}" type="presOf" srcId="{A5745308-8EE6-4E95-BC50-C0DAB48CE42A}" destId="{8E5709B4-8B1C-4D6A-B8DF-BE47C34A8B5A}" srcOrd="0" destOrd="0" presId="urn:microsoft.com/office/officeart/2005/8/layout/process4"/>
    <dgm:cxn modelId="{0A42E346-EC3E-409F-96F8-B4728C3EE1BF}" type="presOf" srcId="{0AC73133-F353-4532-8636-E813375A20C7}" destId="{98D0C6CA-1FEE-48EB-A3A0-D80D72458B3D}" srcOrd="1" destOrd="0" presId="urn:microsoft.com/office/officeart/2005/8/layout/process4"/>
    <dgm:cxn modelId="{2136AA68-C0A7-4CC8-A836-4DA431D37651}" type="presOf" srcId="{78EC4D32-2984-49A9-B7AA-F19D41CACFCC}" destId="{A6ABC04C-34B4-4773-9450-5D1F6B7B98B1}" srcOrd="0" destOrd="0" presId="urn:microsoft.com/office/officeart/2005/8/layout/process4"/>
    <dgm:cxn modelId="{7CF78B4B-133D-413E-B764-B1B91A445F53}" type="presOf" srcId="{3C4C81BD-199C-44B5-BDBB-3D11FADF5622}" destId="{8E315FD3-BCE5-400A-9131-62407D62340A}" srcOrd="0" destOrd="0" presId="urn:microsoft.com/office/officeart/2005/8/layout/process4"/>
    <dgm:cxn modelId="{B48C9B52-BD26-403F-A171-0A3CC88AB419}" srcId="{0AC73133-F353-4532-8636-E813375A20C7}" destId="{5091736F-F7AD-45C3-BB0D-3B143337FA24}" srcOrd="1" destOrd="0" parTransId="{3ADD55B6-B14D-42B8-BC42-676C34159E53}" sibTransId="{02579686-A309-4FE7-BB7B-FCFCA5FFEE26}"/>
    <dgm:cxn modelId="{6EA11C53-9F33-4AF5-953E-DB108C055776}" type="presOf" srcId="{C3218636-DB59-4794-B9C2-56988BB1F9FD}" destId="{5863BA7D-8B37-4135-9F0A-92B552552D71}" srcOrd="0" destOrd="0" presId="urn:microsoft.com/office/officeart/2005/8/layout/process4"/>
    <dgm:cxn modelId="{49BBE078-C404-446F-B8C7-8E376166A032}" type="presOf" srcId="{CB9CB9A1-490E-4051-A64A-697A51966CE8}" destId="{A2B1DB11-EF18-492C-836A-D818C55E8372}" srcOrd="0" destOrd="0" presId="urn:microsoft.com/office/officeart/2005/8/layout/process4"/>
    <dgm:cxn modelId="{4B89A27B-BA03-48EB-91CD-6C7C9CD2EFEE}" type="presOf" srcId="{97770A2D-0D3B-4E82-A3E8-873E951CDB62}" destId="{D1323A7A-BE7C-447F-9B1C-79BC5608E516}" srcOrd="0" destOrd="0" presId="urn:microsoft.com/office/officeart/2005/8/layout/process4"/>
    <dgm:cxn modelId="{096FCC80-2B31-41B8-9656-C1EA01F083E8}" type="presOf" srcId="{05EA7540-E814-4113-A771-284EED1B53F8}" destId="{3E859597-BE2F-48D0-BCCE-F00033B26FB6}" srcOrd="0" destOrd="0" presId="urn:microsoft.com/office/officeart/2005/8/layout/process4"/>
    <dgm:cxn modelId="{EFB5BC87-C9F3-4A72-AC8E-79AA52E6AE66}" srcId="{C3218636-DB59-4794-B9C2-56988BB1F9FD}" destId="{7004070A-47D2-4F52-9407-4A925AB69D83}" srcOrd="2" destOrd="0" parTransId="{B17AC76A-0CC1-4337-A28B-3D937DD61CED}" sibTransId="{8CCD5F9B-3B28-40E5-94F9-1C0542E1C855}"/>
    <dgm:cxn modelId="{F3421788-8F90-470C-B1F4-F5B4D896D903}" type="presOf" srcId="{1337F603-F0FD-424C-9F84-F45E96DEFD80}" destId="{2D9C27AE-EAFF-46B8-B1DB-4025658CEF0B}" srcOrd="0" destOrd="0" presId="urn:microsoft.com/office/officeart/2005/8/layout/process4"/>
    <dgm:cxn modelId="{954C029E-6C19-43E3-8D15-F648FDB21F02}" srcId="{603CB1B8-26F0-4F34-BA30-816F642C40E2}" destId="{4D4D8061-CE77-451A-9B99-2C3B8CA42D1D}" srcOrd="0" destOrd="0" parTransId="{09A143EF-51EB-4EC4-934C-32D7EF69905B}" sibTransId="{90DCBD18-9C8B-4062-A43F-03B2DEF65BFB}"/>
    <dgm:cxn modelId="{5E3505A3-EDBF-44F6-99C1-81401CF22A7E}" srcId="{CB9CB9A1-490E-4051-A64A-697A51966CE8}" destId="{78EC4D32-2984-49A9-B7AA-F19D41CACFCC}" srcOrd="3" destOrd="0" parTransId="{09175376-66FA-41FD-B924-DF6834A00D20}" sibTransId="{46B9F07B-B051-4F15-9F1A-1A76CB9C7008}"/>
    <dgm:cxn modelId="{FAE170A8-68F7-4178-BB19-4189FC983BE0}" type="presOf" srcId="{4D4D8061-CE77-451A-9B99-2C3B8CA42D1D}" destId="{E81C65DE-E61A-4E13-B51C-C25DFBCB7765}" srcOrd="0" destOrd="0" presId="urn:microsoft.com/office/officeart/2005/8/layout/process4"/>
    <dgm:cxn modelId="{DE799DAB-5078-48E9-BDCB-C2F1616A683F}" srcId="{C3218636-DB59-4794-B9C2-56988BB1F9FD}" destId="{2FD74D67-39C8-4507-A1AB-3B37FA113D8E}" srcOrd="0" destOrd="0" parTransId="{0210C5FC-E6C3-45B5-A5E6-528BA1506009}" sibTransId="{DA3DD3D3-6025-44AB-B129-A6C0CD87D09D}"/>
    <dgm:cxn modelId="{F655B9BD-06CC-4790-8BD3-EE1001C5E457}" srcId="{C3218636-DB59-4794-B9C2-56988BB1F9FD}" destId="{97770A2D-0D3B-4E82-A3E8-873E951CDB62}" srcOrd="3" destOrd="0" parTransId="{24D9E617-13FD-4CBE-9EEC-8EA279420A75}" sibTransId="{347CD16D-CC5F-4AEC-81C5-CE95F2EDD7E3}"/>
    <dgm:cxn modelId="{79DB0CC1-E404-4F47-8676-A774B4349167}" srcId="{78EC4D32-2984-49A9-B7AA-F19D41CACFCC}" destId="{3C4C81BD-199C-44B5-BDBB-3D11FADF5622}" srcOrd="1" destOrd="0" parTransId="{4952AFC1-086E-49EA-98E8-A01B8E50FDBC}" sibTransId="{67DA1ABE-7446-4ECC-A04D-80EA3B61F9F4}"/>
    <dgm:cxn modelId="{6A6772C4-8A23-4C04-BAE2-7834620249F0}" srcId="{603CB1B8-26F0-4F34-BA30-816F642C40E2}" destId="{5FBA4CB5-DAE0-4A10-B14F-988773358791}" srcOrd="1" destOrd="0" parTransId="{9BD5D8C6-E884-48BC-823E-B0A05E49B0CE}" sibTransId="{B63F7633-A0DC-4C94-A1A2-AA1FD70E555F}"/>
    <dgm:cxn modelId="{4AEF37C7-00DD-496A-BA35-1B96D728EF7F}" srcId="{0AC73133-F353-4532-8636-E813375A20C7}" destId="{9F8E02C1-C182-4C16-8A8D-ED333A9DA2C9}" srcOrd="5" destOrd="0" parTransId="{9089827F-DCDB-4692-8809-1FF7A6FDF5CE}" sibTransId="{9BC67DCA-6B7A-445D-A049-CA85054C91F6}"/>
    <dgm:cxn modelId="{DA1410C9-DC8D-4E41-A758-6637BBF761F0}" srcId="{78EC4D32-2984-49A9-B7AA-F19D41CACFCC}" destId="{A3FBA034-9ACE-4424-8ED6-D372B9A91D4A}" srcOrd="2" destOrd="0" parTransId="{0BE5F33B-1E12-4FE6-95B8-B039529FB30E}" sibTransId="{F67C32B6-A15E-4B7F-8B80-CB9466FAD8D2}"/>
    <dgm:cxn modelId="{8FB23FCE-6563-4B61-8FAA-D660E1C49F65}" srcId="{0AC73133-F353-4532-8636-E813375A20C7}" destId="{1337F603-F0FD-424C-9F84-F45E96DEFD80}" srcOrd="0" destOrd="0" parTransId="{322DA438-4521-4B8E-864A-0485D2F270FE}" sibTransId="{905DDD48-271B-45F8-BCFC-B88464B0BC8B}"/>
    <dgm:cxn modelId="{A9D5E8CF-9F01-4848-B833-E3C8ABE77E97}" srcId="{603CB1B8-26F0-4F34-BA30-816F642C40E2}" destId="{05EA7540-E814-4113-A771-284EED1B53F8}" srcOrd="3" destOrd="0" parTransId="{05F6C68E-2D6B-435A-90D5-7736B087C6F9}" sibTransId="{4D152AFC-E891-4FA2-81BF-8768C699DBCE}"/>
    <dgm:cxn modelId="{18F02ED3-0025-4381-93FA-7AFBA0C50641}" type="presOf" srcId="{603CB1B8-26F0-4F34-BA30-816F642C40E2}" destId="{4B67827F-8CAE-4910-81EA-5DD3A6911D21}" srcOrd="0" destOrd="0" presId="urn:microsoft.com/office/officeart/2005/8/layout/process4"/>
    <dgm:cxn modelId="{C4CF82D7-A8DB-498A-BC54-FE0B4BC740E9}" type="presOf" srcId="{C6969A55-B554-4E72-8F0E-FB7ADE504688}" destId="{9579E573-2584-4848-93BF-9C0CD5A2383F}" srcOrd="0" destOrd="0" presId="urn:microsoft.com/office/officeart/2005/8/layout/process4"/>
    <dgm:cxn modelId="{C7AD7BD8-9A9C-48FB-B8AA-F60B2466B29B}" type="presOf" srcId="{78EC4D32-2984-49A9-B7AA-F19D41CACFCC}" destId="{B9907520-99F0-4F4D-B6AC-3AB839D0585C}" srcOrd="1" destOrd="0" presId="urn:microsoft.com/office/officeart/2005/8/layout/process4"/>
    <dgm:cxn modelId="{6A6EEFDB-E003-4E29-BBED-2E9FF1569620}" type="presOf" srcId="{7004070A-47D2-4F52-9407-4A925AB69D83}" destId="{9FDB5874-A34E-4098-ADBA-52B9A88E6446}" srcOrd="0" destOrd="0" presId="urn:microsoft.com/office/officeart/2005/8/layout/process4"/>
    <dgm:cxn modelId="{82D62FE3-0A71-442D-AA8A-B063419530CF}" type="presOf" srcId="{A3FBA034-9ACE-4424-8ED6-D372B9A91D4A}" destId="{C90169ED-1C39-4FAC-AE5B-7D43D18000C1}" srcOrd="0" destOrd="0" presId="urn:microsoft.com/office/officeart/2005/8/layout/process4"/>
    <dgm:cxn modelId="{39C1BFE4-D606-4D63-9A6D-6AA3A93BFD23}" type="presOf" srcId="{603CB1B8-26F0-4F34-BA30-816F642C40E2}" destId="{FEBDAD0F-3F9C-4369-B464-7D16902EC973}" srcOrd="1" destOrd="0" presId="urn:microsoft.com/office/officeart/2005/8/layout/process4"/>
    <dgm:cxn modelId="{3E4B2BEA-76C9-4734-8EC3-47E3382CB45C}" srcId="{C3218636-DB59-4794-B9C2-56988BB1F9FD}" destId="{CC2AFEB3-BF46-4932-8EE8-374588779D8F}" srcOrd="1" destOrd="0" parTransId="{D737AF29-030E-414E-8330-A4687A7DF982}" sibTransId="{9ABEF89D-21FD-49C2-B23A-63AEE62FB8E4}"/>
    <dgm:cxn modelId="{595995EC-5D9D-4690-9E9C-E115FBA44188}" type="presOf" srcId="{C3218636-DB59-4794-B9C2-56988BB1F9FD}" destId="{84B178FD-55DF-4E29-9F77-AD3E31C4DB14}" srcOrd="1" destOrd="0" presId="urn:microsoft.com/office/officeart/2005/8/layout/process4"/>
    <dgm:cxn modelId="{2D3AECEE-C508-4AFF-85A0-4B468845EA5E}" srcId="{0AC73133-F353-4532-8636-E813375A20C7}" destId="{C6969A55-B554-4E72-8F0E-FB7ADE504688}" srcOrd="3" destOrd="0" parTransId="{AD5F3116-1DED-42E7-8A02-902931E237F8}" sibTransId="{C84B1ECC-797A-4C9A-A229-2AE3DB560E5C}"/>
    <dgm:cxn modelId="{94702AFB-D98A-462E-A2CD-E36B9CD10429}" type="presOf" srcId="{CC2AFEB3-BF46-4932-8EE8-374588779D8F}" destId="{141BE84A-A219-4105-A525-8224EAA3BEDF}" srcOrd="0" destOrd="0" presId="urn:microsoft.com/office/officeart/2005/8/layout/process4"/>
    <dgm:cxn modelId="{D72A7DFB-3B23-42FD-9C4C-0FB2EAE85AE3}" srcId="{CB9CB9A1-490E-4051-A64A-697A51966CE8}" destId="{603CB1B8-26F0-4F34-BA30-816F642C40E2}" srcOrd="0" destOrd="0" parTransId="{952F40DF-DC1A-4B58-AD54-0A34FACD8C46}" sibTransId="{067AAEEF-4836-45D1-8A12-E405D0933B96}"/>
    <dgm:cxn modelId="{784B44C4-AC0E-4221-8885-B55869A4DCDE}" type="presParOf" srcId="{A2B1DB11-EF18-492C-836A-D818C55E8372}" destId="{E268563A-4AF1-4E79-87FD-2C712825AD9C}" srcOrd="0" destOrd="0" presId="urn:microsoft.com/office/officeart/2005/8/layout/process4"/>
    <dgm:cxn modelId="{4995F6FC-3679-4941-8423-59204AB4EE90}" type="presParOf" srcId="{E268563A-4AF1-4E79-87FD-2C712825AD9C}" destId="{A6ABC04C-34B4-4773-9450-5D1F6B7B98B1}" srcOrd="0" destOrd="0" presId="urn:microsoft.com/office/officeart/2005/8/layout/process4"/>
    <dgm:cxn modelId="{FBDA85A0-6AD7-4548-91AB-5DF7B4B1E48F}" type="presParOf" srcId="{E268563A-4AF1-4E79-87FD-2C712825AD9C}" destId="{B9907520-99F0-4F4D-B6AC-3AB839D0585C}" srcOrd="1" destOrd="0" presId="urn:microsoft.com/office/officeart/2005/8/layout/process4"/>
    <dgm:cxn modelId="{6A4959F9-ECF5-418D-8405-3B9BC7D42C38}" type="presParOf" srcId="{E268563A-4AF1-4E79-87FD-2C712825AD9C}" destId="{00D05ACA-6B81-41C0-BC0A-A197B4298143}" srcOrd="2" destOrd="0" presId="urn:microsoft.com/office/officeart/2005/8/layout/process4"/>
    <dgm:cxn modelId="{D38EC149-D37B-48B5-84A3-573937950CAE}" type="presParOf" srcId="{00D05ACA-6B81-41C0-BC0A-A197B4298143}" destId="{26FB156F-4C0F-4AFF-A51E-C8655D38AA0B}" srcOrd="0" destOrd="0" presId="urn:microsoft.com/office/officeart/2005/8/layout/process4"/>
    <dgm:cxn modelId="{ACD21B0D-91A2-4804-89E3-18BC207ABCD6}" type="presParOf" srcId="{00D05ACA-6B81-41C0-BC0A-A197B4298143}" destId="{8E315FD3-BCE5-400A-9131-62407D62340A}" srcOrd="1" destOrd="0" presId="urn:microsoft.com/office/officeart/2005/8/layout/process4"/>
    <dgm:cxn modelId="{324AB00A-D512-423D-8A5D-681ED37C5717}" type="presParOf" srcId="{00D05ACA-6B81-41C0-BC0A-A197B4298143}" destId="{C90169ED-1C39-4FAC-AE5B-7D43D18000C1}" srcOrd="2" destOrd="0" presId="urn:microsoft.com/office/officeart/2005/8/layout/process4"/>
    <dgm:cxn modelId="{830A7223-8668-4DE9-A9ED-FECF6A9B7630}" type="presParOf" srcId="{A2B1DB11-EF18-492C-836A-D818C55E8372}" destId="{4C99F921-38B8-41B9-8FB6-E5FABDB2BF27}" srcOrd="1" destOrd="0" presId="urn:microsoft.com/office/officeart/2005/8/layout/process4"/>
    <dgm:cxn modelId="{6A65F735-E25B-4681-BFFF-D84374961AD8}" type="presParOf" srcId="{A2B1DB11-EF18-492C-836A-D818C55E8372}" destId="{86554C7A-799E-4A18-B6E4-28289BEABC07}" srcOrd="2" destOrd="0" presId="urn:microsoft.com/office/officeart/2005/8/layout/process4"/>
    <dgm:cxn modelId="{20FFDC04-500D-4064-8309-7D68689A7951}" type="presParOf" srcId="{86554C7A-799E-4A18-B6E4-28289BEABC07}" destId="{5863BA7D-8B37-4135-9F0A-92B552552D71}" srcOrd="0" destOrd="0" presId="urn:microsoft.com/office/officeart/2005/8/layout/process4"/>
    <dgm:cxn modelId="{C22EF882-A1F1-4E4D-8149-5E7969A9226A}" type="presParOf" srcId="{86554C7A-799E-4A18-B6E4-28289BEABC07}" destId="{84B178FD-55DF-4E29-9F77-AD3E31C4DB14}" srcOrd="1" destOrd="0" presId="urn:microsoft.com/office/officeart/2005/8/layout/process4"/>
    <dgm:cxn modelId="{5A123785-3DA0-4CD4-95FB-33A4914C963A}" type="presParOf" srcId="{86554C7A-799E-4A18-B6E4-28289BEABC07}" destId="{970D3594-AB28-4D3B-9792-447F9DBEBADB}" srcOrd="2" destOrd="0" presId="urn:microsoft.com/office/officeart/2005/8/layout/process4"/>
    <dgm:cxn modelId="{9FE65F52-6F8D-4527-A184-4B03CDA6CC75}" type="presParOf" srcId="{970D3594-AB28-4D3B-9792-447F9DBEBADB}" destId="{17818E14-6B2B-4C31-897B-7A06E75A3072}" srcOrd="0" destOrd="0" presId="urn:microsoft.com/office/officeart/2005/8/layout/process4"/>
    <dgm:cxn modelId="{E5150D34-EB40-42F3-AF59-1EDA19772051}" type="presParOf" srcId="{970D3594-AB28-4D3B-9792-447F9DBEBADB}" destId="{141BE84A-A219-4105-A525-8224EAA3BEDF}" srcOrd="1" destOrd="0" presId="urn:microsoft.com/office/officeart/2005/8/layout/process4"/>
    <dgm:cxn modelId="{5E74B6AE-6271-4DE9-9684-1A733B94D626}" type="presParOf" srcId="{970D3594-AB28-4D3B-9792-447F9DBEBADB}" destId="{9FDB5874-A34E-4098-ADBA-52B9A88E6446}" srcOrd="2" destOrd="0" presId="urn:microsoft.com/office/officeart/2005/8/layout/process4"/>
    <dgm:cxn modelId="{4BBDC371-D0C6-425C-A61C-B4221AD41435}" type="presParOf" srcId="{970D3594-AB28-4D3B-9792-447F9DBEBADB}" destId="{D1323A7A-BE7C-447F-9B1C-79BC5608E516}" srcOrd="3" destOrd="0" presId="urn:microsoft.com/office/officeart/2005/8/layout/process4"/>
    <dgm:cxn modelId="{E008C5CE-6F30-4197-BA4B-B03CFAA3F800}" type="presParOf" srcId="{A2B1DB11-EF18-492C-836A-D818C55E8372}" destId="{029975E4-21F6-445F-997E-BF1F6AC2F247}" srcOrd="3" destOrd="0" presId="urn:microsoft.com/office/officeart/2005/8/layout/process4"/>
    <dgm:cxn modelId="{BB2E89BD-2672-49E8-88B6-2F69CBA9005F}" type="presParOf" srcId="{A2B1DB11-EF18-492C-836A-D818C55E8372}" destId="{F09E62CE-A1F3-4D8E-8A35-571D06A210A4}" srcOrd="4" destOrd="0" presId="urn:microsoft.com/office/officeart/2005/8/layout/process4"/>
    <dgm:cxn modelId="{ADBFA756-247A-4F00-AAEF-1FF533A467FB}" type="presParOf" srcId="{F09E62CE-A1F3-4D8E-8A35-571D06A210A4}" destId="{991B7B50-9E5F-4E04-909E-0713546D8085}" srcOrd="0" destOrd="0" presId="urn:microsoft.com/office/officeart/2005/8/layout/process4"/>
    <dgm:cxn modelId="{392C630B-6586-481F-9F64-BE4D6ECB29BF}" type="presParOf" srcId="{F09E62CE-A1F3-4D8E-8A35-571D06A210A4}" destId="{98D0C6CA-1FEE-48EB-A3A0-D80D72458B3D}" srcOrd="1" destOrd="0" presId="urn:microsoft.com/office/officeart/2005/8/layout/process4"/>
    <dgm:cxn modelId="{12BD7B3B-5178-4C1F-B495-B81C03F4F2F3}" type="presParOf" srcId="{F09E62CE-A1F3-4D8E-8A35-571D06A210A4}" destId="{C0D947C6-0BF4-4DA8-8CC0-B8056FA6D2EA}" srcOrd="2" destOrd="0" presId="urn:microsoft.com/office/officeart/2005/8/layout/process4"/>
    <dgm:cxn modelId="{C98BA67C-BE3E-4441-B8E3-BE1FC15BCE58}" type="presParOf" srcId="{C0D947C6-0BF4-4DA8-8CC0-B8056FA6D2EA}" destId="{2D9C27AE-EAFF-46B8-B1DB-4025658CEF0B}" srcOrd="0" destOrd="0" presId="urn:microsoft.com/office/officeart/2005/8/layout/process4"/>
    <dgm:cxn modelId="{F99EAF01-79F8-4211-9576-BFA3560809A9}" type="presParOf" srcId="{C0D947C6-0BF4-4DA8-8CC0-B8056FA6D2EA}" destId="{BC2A5D87-8CE3-483C-9DBF-E2871A2B504E}" srcOrd="1" destOrd="0" presId="urn:microsoft.com/office/officeart/2005/8/layout/process4"/>
    <dgm:cxn modelId="{945A319D-C39F-4E5F-A776-90FF67219517}" type="presParOf" srcId="{C0D947C6-0BF4-4DA8-8CC0-B8056FA6D2EA}" destId="{087D51ED-88B1-453B-89B0-80200AA03A66}" srcOrd="2" destOrd="0" presId="urn:microsoft.com/office/officeart/2005/8/layout/process4"/>
    <dgm:cxn modelId="{F8D925A0-B3E5-4B96-8E5D-607AF646B171}" type="presParOf" srcId="{C0D947C6-0BF4-4DA8-8CC0-B8056FA6D2EA}" destId="{9579E573-2584-4848-93BF-9C0CD5A2383F}" srcOrd="3" destOrd="0" presId="urn:microsoft.com/office/officeart/2005/8/layout/process4"/>
    <dgm:cxn modelId="{989CBCF1-A735-4B0A-B0B3-C278723837E5}" type="presParOf" srcId="{C0D947C6-0BF4-4DA8-8CC0-B8056FA6D2EA}" destId="{8E5709B4-8B1C-4D6A-B8DF-BE47C34A8B5A}" srcOrd="4" destOrd="0" presId="urn:microsoft.com/office/officeart/2005/8/layout/process4"/>
    <dgm:cxn modelId="{6C1CB34F-04BA-4F89-A148-D8EBDA5C4A57}" type="presParOf" srcId="{C0D947C6-0BF4-4DA8-8CC0-B8056FA6D2EA}" destId="{2258293C-2F6D-43BD-8C6E-63B1B9A5FC6B}" srcOrd="5" destOrd="0" presId="urn:microsoft.com/office/officeart/2005/8/layout/process4"/>
    <dgm:cxn modelId="{40D8CDC1-68D3-414B-B946-EA065119EDB1}" type="presParOf" srcId="{A2B1DB11-EF18-492C-836A-D818C55E8372}" destId="{BB723FC6-E414-41DB-986B-03441000D539}" srcOrd="5" destOrd="0" presId="urn:microsoft.com/office/officeart/2005/8/layout/process4"/>
    <dgm:cxn modelId="{1D1D3840-AABC-41F8-88D7-3E9B2E1B7C3B}" type="presParOf" srcId="{A2B1DB11-EF18-492C-836A-D818C55E8372}" destId="{2420D160-BAF6-4BED-AB4F-A5E27D06B866}" srcOrd="6" destOrd="0" presId="urn:microsoft.com/office/officeart/2005/8/layout/process4"/>
    <dgm:cxn modelId="{955176D7-DE0B-434C-8EAE-1E064EEE5284}" type="presParOf" srcId="{2420D160-BAF6-4BED-AB4F-A5E27D06B866}" destId="{4B67827F-8CAE-4910-81EA-5DD3A6911D21}" srcOrd="0" destOrd="0" presId="urn:microsoft.com/office/officeart/2005/8/layout/process4"/>
    <dgm:cxn modelId="{3C0CD45F-DA1E-4E35-A135-D02BDA92C620}" type="presParOf" srcId="{2420D160-BAF6-4BED-AB4F-A5E27D06B866}" destId="{FEBDAD0F-3F9C-4369-B464-7D16902EC973}" srcOrd="1" destOrd="0" presId="urn:microsoft.com/office/officeart/2005/8/layout/process4"/>
    <dgm:cxn modelId="{F5116545-C35C-4729-B935-6EE210EFC1CD}" type="presParOf" srcId="{2420D160-BAF6-4BED-AB4F-A5E27D06B866}" destId="{942F4A3E-F5D2-4BDC-9907-9FA7A1F47B0E}" srcOrd="2" destOrd="0" presId="urn:microsoft.com/office/officeart/2005/8/layout/process4"/>
    <dgm:cxn modelId="{EF00610C-DE84-4364-9F84-56C651562C31}" type="presParOf" srcId="{942F4A3E-F5D2-4BDC-9907-9FA7A1F47B0E}" destId="{E81C65DE-E61A-4E13-B51C-C25DFBCB7765}" srcOrd="0" destOrd="0" presId="urn:microsoft.com/office/officeart/2005/8/layout/process4"/>
    <dgm:cxn modelId="{2479581B-A09F-4871-BFA4-970CF4A3DAC8}" type="presParOf" srcId="{942F4A3E-F5D2-4BDC-9907-9FA7A1F47B0E}" destId="{6B82B5F0-6E1C-4AEE-819E-563C80B1E940}" srcOrd="1" destOrd="0" presId="urn:microsoft.com/office/officeart/2005/8/layout/process4"/>
    <dgm:cxn modelId="{7ECDC127-44E4-425E-8C8B-E6D3A1981F0F}" type="presParOf" srcId="{942F4A3E-F5D2-4BDC-9907-9FA7A1F47B0E}" destId="{751CD69E-1B2B-4CA1-B8B4-6030B079959D}" srcOrd="2" destOrd="0" presId="urn:microsoft.com/office/officeart/2005/8/layout/process4"/>
    <dgm:cxn modelId="{4AB5DFC6-E868-4FE5-A688-53C8787935D1}" type="presParOf" srcId="{942F4A3E-F5D2-4BDC-9907-9FA7A1F47B0E}" destId="{3E859597-BE2F-48D0-BCCE-F00033B26FB6}"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7847C-9C46-4E92-AD2F-FFC9D5D492A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l-GR"/>
        </a:p>
      </dgm:t>
    </dgm:pt>
    <dgm:pt modelId="{E18C90FB-9E1A-4FF5-B87E-A231037F900D}">
      <dgm:prSet phldrT="[Κείμενο]"/>
      <dgm:spPr/>
      <dgm:t>
        <a:bodyPr/>
        <a:lstStyle/>
        <a:p>
          <a:r>
            <a:rPr lang="el-GR" dirty="0"/>
            <a:t>Ιδιότητες ενδοθηλίου</a:t>
          </a:r>
        </a:p>
      </dgm:t>
    </dgm:pt>
    <dgm:pt modelId="{239296E0-326F-48E9-9905-DEDF6B450D29}" type="parTrans" cxnId="{8B3BA5C6-92B3-40D1-9529-FC41B5F0853D}">
      <dgm:prSet/>
      <dgm:spPr/>
      <dgm:t>
        <a:bodyPr/>
        <a:lstStyle/>
        <a:p>
          <a:endParaRPr lang="el-GR"/>
        </a:p>
      </dgm:t>
    </dgm:pt>
    <dgm:pt modelId="{598ACE0F-6ACC-4BC8-82D2-FA752ED19904}" type="sibTrans" cxnId="{8B3BA5C6-92B3-40D1-9529-FC41B5F0853D}">
      <dgm:prSet/>
      <dgm:spPr/>
      <dgm:t>
        <a:bodyPr/>
        <a:lstStyle/>
        <a:p>
          <a:endParaRPr lang="el-GR"/>
        </a:p>
      </dgm:t>
    </dgm:pt>
    <dgm:pt modelId="{8096D9AC-CEA8-425C-8841-DC75AF131753}">
      <dgm:prSet phldrT="[Κείμενο]" custT="1"/>
      <dgm:spPr/>
      <dgm:t>
        <a:bodyPr/>
        <a:lstStyle/>
        <a:p>
          <a:r>
            <a:rPr lang="el-GR" sz="1600" dirty="0">
              <a:latin typeface="+mj-lt"/>
            </a:rPr>
            <a:t>Αγγειακός τόνος</a:t>
          </a:r>
          <a:endParaRPr lang="el-GR" sz="1600" dirty="0"/>
        </a:p>
      </dgm:t>
    </dgm:pt>
    <dgm:pt modelId="{2AEC6CBB-9119-4DDC-8130-66F376507D87}" type="parTrans" cxnId="{FADBC846-5427-48AE-B0F7-3000821A0F64}">
      <dgm:prSet/>
      <dgm:spPr/>
      <dgm:t>
        <a:bodyPr/>
        <a:lstStyle/>
        <a:p>
          <a:endParaRPr lang="el-GR"/>
        </a:p>
      </dgm:t>
    </dgm:pt>
    <dgm:pt modelId="{1B29BBE8-95FF-4455-98C5-1CFDED17D515}" type="sibTrans" cxnId="{FADBC846-5427-48AE-B0F7-3000821A0F64}">
      <dgm:prSet/>
      <dgm:spPr/>
      <dgm:t>
        <a:bodyPr/>
        <a:lstStyle/>
        <a:p>
          <a:endParaRPr lang="el-GR"/>
        </a:p>
      </dgm:t>
    </dgm:pt>
    <dgm:pt modelId="{CED554B2-7501-4207-BC25-ED7C7519C63B}">
      <dgm:prSet phldrT="[Κείμενο]" custT="1"/>
      <dgm:spPr/>
      <dgm:t>
        <a:bodyPr/>
        <a:lstStyle/>
        <a:p>
          <a:r>
            <a:rPr lang="el-GR" sz="1600" dirty="0"/>
            <a:t>Κυτταρική προσκόλληση</a:t>
          </a:r>
        </a:p>
      </dgm:t>
    </dgm:pt>
    <dgm:pt modelId="{ED26434A-E5F0-4794-B0DC-244E1AFD9CB1}" type="parTrans" cxnId="{D020BC98-00A7-4EC2-8665-EF837DF1747F}">
      <dgm:prSet/>
      <dgm:spPr/>
      <dgm:t>
        <a:bodyPr/>
        <a:lstStyle/>
        <a:p>
          <a:endParaRPr lang="el-GR"/>
        </a:p>
      </dgm:t>
    </dgm:pt>
    <dgm:pt modelId="{3389B445-429F-42E4-9745-AEA4B7925C96}" type="sibTrans" cxnId="{D020BC98-00A7-4EC2-8665-EF837DF1747F}">
      <dgm:prSet/>
      <dgm:spPr/>
      <dgm:t>
        <a:bodyPr/>
        <a:lstStyle/>
        <a:p>
          <a:endParaRPr lang="el-GR"/>
        </a:p>
      </dgm:t>
    </dgm:pt>
    <dgm:pt modelId="{01535A34-C2D3-4FB7-9ED3-3D787E80B478}">
      <dgm:prSet phldrT="[Κείμενο]" custT="1"/>
      <dgm:spPr/>
      <dgm:t>
        <a:bodyPr/>
        <a:lstStyle/>
        <a:p>
          <a:r>
            <a:rPr lang="el-GR" sz="1600" dirty="0">
              <a:latin typeface="+mj-lt"/>
            </a:rPr>
            <a:t>Πολλαπλασιασμός </a:t>
          </a:r>
          <a:r>
            <a:rPr lang="en-US" sz="1600" dirty="0">
              <a:latin typeface="+mj-lt"/>
            </a:rPr>
            <a:t>VSMC</a:t>
          </a:r>
          <a:endParaRPr lang="el-GR" sz="1600" dirty="0"/>
        </a:p>
      </dgm:t>
    </dgm:pt>
    <dgm:pt modelId="{721B2C07-A3F0-41DC-9330-2E68DEAD4F95}" type="parTrans" cxnId="{5B313DC0-695E-42A4-9E88-DE997081CF11}">
      <dgm:prSet/>
      <dgm:spPr/>
      <dgm:t>
        <a:bodyPr/>
        <a:lstStyle/>
        <a:p>
          <a:endParaRPr lang="el-GR"/>
        </a:p>
      </dgm:t>
    </dgm:pt>
    <dgm:pt modelId="{64EA06B3-827B-41F2-BB00-8E29CA312D79}" type="sibTrans" cxnId="{5B313DC0-695E-42A4-9E88-DE997081CF11}">
      <dgm:prSet/>
      <dgm:spPr/>
      <dgm:t>
        <a:bodyPr/>
        <a:lstStyle/>
        <a:p>
          <a:endParaRPr lang="el-GR"/>
        </a:p>
      </dgm:t>
    </dgm:pt>
    <dgm:pt modelId="{6210CD41-581D-4DA7-B711-143ABD91C1BB}">
      <dgm:prSet phldrT="[Κείμενο]" custT="1"/>
      <dgm:spPr/>
      <dgm:t>
        <a:bodyPr/>
        <a:lstStyle/>
        <a:p>
          <a:r>
            <a:rPr lang="el-GR" sz="1600" dirty="0"/>
            <a:t>Αιμόσταση</a:t>
          </a:r>
        </a:p>
        <a:p>
          <a:r>
            <a:rPr lang="el-GR" sz="1600" dirty="0"/>
            <a:t>-</a:t>
          </a:r>
        </a:p>
        <a:p>
          <a:r>
            <a:rPr lang="el-GR" sz="1600" dirty="0"/>
            <a:t>Θρόμβωση</a:t>
          </a:r>
        </a:p>
      </dgm:t>
    </dgm:pt>
    <dgm:pt modelId="{E9F738E3-E07E-40BB-8A25-BD32290B1145}" type="parTrans" cxnId="{F3800847-449E-486D-A6E9-102D0BEDC4FE}">
      <dgm:prSet/>
      <dgm:spPr/>
      <dgm:t>
        <a:bodyPr/>
        <a:lstStyle/>
        <a:p>
          <a:endParaRPr lang="el-GR"/>
        </a:p>
      </dgm:t>
    </dgm:pt>
    <dgm:pt modelId="{5E2FC824-5173-419C-9873-5FA4492D7ED5}" type="sibTrans" cxnId="{F3800847-449E-486D-A6E9-102D0BEDC4FE}">
      <dgm:prSet/>
      <dgm:spPr/>
      <dgm:t>
        <a:bodyPr/>
        <a:lstStyle/>
        <a:p>
          <a:endParaRPr lang="el-GR"/>
        </a:p>
      </dgm:t>
    </dgm:pt>
    <dgm:pt modelId="{06245FDB-C25C-40CE-AB2C-449A91944FD7}">
      <dgm:prSet custT="1"/>
      <dgm:spPr/>
      <dgm:t>
        <a:bodyPr/>
        <a:lstStyle/>
        <a:p>
          <a:r>
            <a:rPr lang="el-GR" sz="1600" dirty="0"/>
            <a:t>Αγγειακή φλεγμονή</a:t>
          </a:r>
        </a:p>
      </dgm:t>
    </dgm:pt>
    <dgm:pt modelId="{9C91205B-4840-4B79-999F-F187C214B114}" type="parTrans" cxnId="{110B8876-BC00-42D8-937D-DDBE60F83EDF}">
      <dgm:prSet/>
      <dgm:spPr/>
      <dgm:t>
        <a:bodyPr/>
        <a:lstStyle/>
        <a:p>
          <a:endParaRPr lang="el-GR"/>
        </a:p>
      </dgm:t>
    </dgm:pt>
    <dgm:pt modelId="{99CEA6E0-ACE3-446D-8EFD-039D8802A77E}" type="sibTrans" cxnId="{110B8876-BC00-42D8-937D-DDBE60F83EDF}">
      <dgm:prSet/>
      <dgm:spPr/>
      <dgm:t>
        <a:bodyPr/>
        <a:lstStyle/>
        <a:p>
          <a:endParaRPr lang="el-GR"/>
        </a:p>
      </dgm:t>
    </dgm:pt>
    <dgm:pt modelId="{783601D0-ED50-496B-8E95-D82FB3F64BBC}">
      <dgm:prSet custT="1"/>
      <dgm:spPr/>
      <dgm:t>
        <a:bodyPr/>
        <a:lstStyle/>
        <a:p>
          <a:r>
            <a:rPr lang="el-GR" sz="1600" dirty="0"/>
            <a:t>Αγγειακή αναδιαμόρφωση</a:t>
          </a:r>
        </a:p>
      </dgm:t>
    </dgm:pt>
    <dgm:pt modelId="{FD75AF80-ED79-4361-80F9-9B0A6B5F1008}" type="parTrans" cxnId="{ADCD1B69-F8A0-4B7D-8B7D-D09B1C00947A}">
      <dgm:prSet/>
      <dgm:spPr/>
      <dgm:t>
        <a:bodyPr/>
        <a:lstStyle/>
        <a:p>
          <a:endParaRPr lang="el-GR"/>
        </a:p>
      </dgm:t>
    </dgm:pt>
    <dgm:pt modelId="{89E8D06F-29DA-4374-9ACC-9993B96B06A5}" type="sibTrans" cxnId="{ADCD1B69-F8A0-4B7D-8B7D-D09B1C00947A}">
      <dgm:prSet/>
      <dgm:spPr/>
      <dgm:t>
        <a:bodyPr/>
        <a:lstStyle/>
        <a:p>
          <a:endParaRPr lang="el-GR"/>
        </a:p>
      </dgm:t>
    </dgm:pt>
    <dgm:pt modelId="{5590D8C5-2480-4876-9F89-27C392C62AAC}" type="pres">
      <dgm:prSet presAssocID="{3C77847C-9C46-4E92-AD2F-FFC9D5D492A1}" presName="Name0" presStyleCnt="0">
        <dgm:presLayoutVars>
          <dgm:chMax val="1"/>
          <dgm:dir/>
          <dgm:animLvl val="ctr"/>
          <dgm:resizeHandles val="exact"/>
        </dgm:presLayoutVars>
      </dgm:prSet>
      <dgm:spPr/>
    </dgm:pt>
    <dgm:pt modelId="{AAFEAC30-1F2A-412F-9C40-F20935EDF07F}" type="pres">
      <dgm:prSet presAssocID="{E18C90FB-9E1A-4FF5-B87E-A231037F900D}" presName="centerShape" presStyleLbl="node0" presStyleIdx="0" presStyleCnt="1"/>
      <dgm:spPr/>
    </dgm:pt>
    <dgm:pt modelId="{91C6EEDF-31C6-4748-B45A-5C15CBC83653}" type="pres">
      <dgm:prSet presAssocID="{8096D9AC-CEA8-425C-8841-DC75AF131753}" presName="node" presStyleLbl="node1" presStyleIdx="0" presStyleCnt="6" custScaleX="136972" custScaleY="87662">
        <dgm:presLayoutVars>
          <dgm:bulletEnabled val="1"/>
        </dgm:presLayoutVars>
      </dgm:prSet>
      <dgm:spPr/>
    </dgm:pt>
    <dgm:pt modelId="{CD277DFB-1F26-4BB3-9C43-D2E16012E8BC}" type="pres">
      <dgm:prSet presAssocID="{8096D9AC-CEA8-425C-8841-DC75AF131753}" presName="dummy" presStyleCnt="0"/>
      <dgm:spPr/>
    </dgm:pt>
    <dgm:pt modelId="{CF42FA44-2367-4A92-B01B-E504E47D1B6C}" type="pres">
      <dgm:prSet presAssocID="{1B29BBE8-95FF-4455-98C5-1CFDED17D515}" presName="sibTrans" presStyleLbl="sibTrans2D1" presStyleIdx="0" presStyleCnt="6"/>
      <dgm:spPr/>
    </dgm:pt>
    <dgm:pt modelId="{AD350E57-AF01-4B8B-BA57-CB16DEA67655}" type="pres">
      <dgm:prSet presAssocID="{783601D0-ED50-496B-8E95-D82FB3F64BBC}" presName="node" presStyleLbl="node1" presStyleIdx="1" presStyleCnt="6" custScaleX="136972" custScaleY="87662">
        <dgm:presLayoutVars>
          <dgm:bulletEnabled val="1"/>
        </dgm:presLayoutVars>
      </dgm:prSet>
      <dgm:spPr/>
    </dgm:pt>
    <dgm:pt modelId="{CD8E9A6A-1CD2-4837-9F76-054B866BA9BD}" type="pres">
      <dgm:prSet presAssocID="{783601D0-ED50-496B-8E95-D82FB3F64BBC}" presName="dummy" presStyleCnt="0"/>
      <dgm:spPr/>
    </dgm:pt>
    <dgm:pt modelId="{81E1D37F-9152-4742-A677-32E2ADC9540B}" type="pres">
      <dgm:prSet presAssocID="{89E8D06F-29DA-4374-9ACC-9993B96B06A5}" presName="sibTrans" presStyleLbl="sibTrans2D1" presStyleIdx="1" presStyleCnt="6"/>
      <dgm:spPr/>
    </dgm:pt>
    <dgm:pt modelId="{876F6215-59BE-4C60-9F2E-932E11A5571E}" type="pres">
      <dgm:prSet presAssocID="{CED554B2-7501-4207-BC25-ED7C7519C63B}" presName="node" presStyleLbl="node1" presStyleIdx="2" presStyleCnt="6" custScaleX="136972" custScaleY="87662">
        <dgm:presLayoutVars>
          <dgm:bulletEnabled val="1"/>
        </dgm:presLayoutVars>
      </dgm:prSet>
      <dgm:spPr/>
    </dgm:pt>
    <dgm:pt modelId="{08393F58-F228-48EC-9AFA-C19273F0F02D}" type="pres">
      <dgm:prSet presAssocID="{CED554B2-7501-4207-BC25-ED7C7519C63B}" presName="dummy" presStyleCnt="0"/>
      <dgm:spPr/>
    </dgm:pt>
    <dgm:pt modelId="{110A2DAC-0D27-4C1E-B8F5-F8B80BBDDC98}" type="pres">
      <dgm:prSet presAssocID="{3389B445-429F-42E4-9745-AEA4B7925C96}" presName="sibTrans" presStyleLbl="sibTrans2D1" presStyleIdx="2" presStyleCnt="6"/>
      <dgm:spPr/>
    </dgm:pt>
    <dgm:pt modelId="{EAB631F1-1276-4C62-B83D-112B57DE81A7}" type="pres">
      <dgm:prSet presAssocID="{01535A34-C2D3-4FB7-9ED3-3D787E80B478}" presName="node" presStyleLbl="node1" presStyleIdx="3" presStyleCnt="6" custScaleX="145165" custScaleY="87662">
        <dgm:presLayoutVars>
          <dgm:bulletEnabled val="1"/>
        </dgm:presLayoutVars>
      </dgm:prSet>
      <dgm:spPr/>
    </dgm:pt>
    <dgm:pt modelId="{17EBACAB-041A-484F-918F-BA6D4337FF07}" type="pres">
      <dgm:prSet presAssocID="{01535A34-C2D3-4FB7-9ED3-3D787E80B478}" presName="dummy" presStyleCnt="0"/>
      <dgm:spPr/>
    </dgm:pt>
    <dgm:pt modelId="{618B7196-8040-4428-9013-593FCF0284EF}" type="pres">
      <dgm:prSet presAssocID="{64EA06B3-827B-41F2-BB00-8E29CA312D79}" presName="sibTrans" presStyleLbl="sibTrans2D1" presStyleIdx="3" presStyleCnt="6"/>
      <dgm:spPr/>
    </dgm:pt>
    <dgm:pt modelId="{8267CE61-F52C-445C-A449-56AA944C015E}" type="pres">
      <dgm:prSet presAssocID="{06245FDB-C25C-40CE-AB2C-449A91944FD7}" presName="node" presStyleLbl="node1" presStyleIdx="4" presStyleCnt="6" custScaleX="136972" custScaleY="87662">
        <dgm:presLayoutVars>
          <dgm:bulletEnabled val="1"/>
        </dgm:presLayoutVars>
      </dgm:prSet>
      <dgm:spPr/>
    </dgm:pt>
    <dgm:pt modelId="{9D43C50A-F89E-42F3-B7BF-B2484F6100D8}" type="pres">
      <dgm:prSet presAssocID="{06245FDB-C25C-40CE-AB2C-449A91944FD7}" presName="dummy" presStyleCnt="0"/>
      <dgm:spPr/>
    </dgm:pt>
    <dgm:pt modelId="{FC55BA64-6C3A-4BEB-81DF-8F5D87293268}" type="pres">
      <dgm:prSet presAssocID="{99CEA6E0-ACE3-446D-8EFD-039D8802A77E}" presName="sibTrans" presStyleLbl="sibTrans2D1" presStyleIdx="4" presStyleCnt="6"/>
      <dgm:spPr/>
    </dgm:pt>
    <dgm:pt modelId="{B5418BC4-AA00-4A7C-B5FE-A3147CA383F6}" type="pres">
      <dgm:prSet presAssocID="{6210CD41-581D-4DA7-B711-143ABD91C1BB}" presName="node" presStyleLbl="node1" presStyleIdx="5" presStyleCnt="6" custScaleX="136972" custScaleY="87662">
        <dgm:presLayoutVars>
          <dgm:bulletEnabled val="1"/>
        </dgm:presLayoutVars>
      </dgm:prSet>
      <dgm:spPr/>
    </dgm:pt>
    <dgm:pt modelId="{8684111B-53BF-4A1E-A438-E9ADEF2EFD15}" type="pres">
      <dgm:prSet presAssocID="{6210CD41-581D-4DA7-B711-143ABD91C1BB}" presName="dummy" presStyleCnt="0"/>
      <dgm:spPr/>
    </dgm:pt>
    <dgm:pt modelId="{8E1A4465-C31A-4814-B796-9DD116F938A9}" type="pres">
      <dgm:prSet presAssocID="{5E2FC824-5173-419C-9873-5FA4492D7ED5}" presName="sibTrans" presStyleLbl="sibTrans2D1" presStyleIdx="5" presStyleCnt="6"/>
      <dgm:spPr/>
    </dgm:pt>
  </dgm:ptLst>
  <dgm:cxnLst>
    <dgm:cxn modelId="{364B3800-C9F1-4449-B5E9-24DB390F6A6B}" type="presOf" srcId="{64EA06B3-827B-41F2-BB00-8E29CA312D79}" destId="{618B7196-8040-4428-9013-593FCF0284EF}" srcOrd="0" destOrd="0" presId="urn:microsoft.com/office/officeart/2005/8/layout/radial6"/>
    <dgm:cxn modelId="{B38CEB10-FFE1-452B-8E74-F3F4E0F96708}" type="presOf" srcId="{CED554B2-7501-4207-BC25-ED7C7519C63B}" destId="{876F6215-59BE-4C60-9F2E-932E11A5571E}" srcOrd="0" destOrd="0" presId="urn:microsoft.com/office/officeart/2005/8/layout/radial6"/>
    <dgm:cxn modelId="{AD85A226-0A5D-4108-AA25-9D830036B9CC}" type="presOf" srcId="{3C77847C-9C46-4E92-AD2F-FFC9D5D492A1}" destId="{5590D8C5-2480-4876-9F89-27C392C62AAC}" srcOrd="0" destOrd="0" presId="urn:microsoft.com/office/officeart/2005/8/layout/radial6"/>
    <dgm:cxn modelId="{FFD8C937-D6F4-42C1-927C-953BC2CB8D73}" type="presOf" srcId="{5E2FC824-5173-419C-9873-5FA4492D7ED5}" destId="{8E1A4465-C31A-4814-B796-9DD116F938A9}" srcOrd="0" destOrd="0" presId="urn:microsoft.com/office/officeart/2005/8/layout/radial6"/>
    <dgm:cxn modelId="{5737293E-0ECE-4AA8-9123-0BC836288908}" type="presOf" srcId="{6210CD41-581D-4DA7-B711-143ABD91C1BB}" destId="{B5418BC4-AA00-4A7C-B5FE-A3147CA383F6}" srcOrd="0" destOrd="0" presId="urn:microsoft.com/office/officeart/2005/8/layout/radial6"/>
    <dgm:cxn modelId="{84E36C40-38D5-446F-B71A-11BE26811318}" type="presOf" srcId="{99CEA6E0-ACE3-446D-8EFD-039D8802A77E}" destId="{FC55BA64-6C3A-4BEB-81DF-8F5D87293268}" srcOrd="0" destOrd="0" presId="urn:microsoft.com/office/officeart/2005/8/layout/radial6"/>
    <dgm:cxn modelId="{FADBC846-5427-48AE-B0F7-3000821A0F64}" srcId="{E18C90FB-9E1A-4FF5-B87E-A231037F900D}" destId="{8096D9AC-CEA8-425C-8841-DC75AF131753}" srcOrd="0" destOrd="0" parTransId="{2AEC6CBB-9119-4DDC-8130-66F376507D87}" sibTransId="{1B29BBE8-95FF-4455-98C5-1CFDED17D515}"/>
    <dgm:cxn modelId="{F3800847-449E-486D-A6E9-102D0BEDC4FE}" srcId="{E18C90FB-9E1A-4FF5-B87E-A231037F900D}" destId="{6210CD41-581D-4DA7-B711-143ABD91C1BB}" srcOrd="5" destOrd="0" parTransId="{E9F738E3-E07E-40BB-8A25-BD32290B1145}" sibTransId="{5E2FC824-5173-419C-9873-5FA4492D7ED5}"/>
    <dgm:cxn modelId="{ADCD1B69-F8A0-4B7D-8B7D-D09B1C00947A}" srcId="{E18C90FB-9E1A-4FF5-B87E-A231037F900D}" destId="{783601D0-ED50-496B-8E95-D82FB3F64BBC}" srcOrd="1" destOrd="0" parTransId="{FD75AF80-ED79-4361-80F9-9B0A6B5F1008}" sibTransId="{89E8D06F-29DA-4374-9ACC-9993B96B06A5}"/>
    <dgm:cxn modelId="{A3003675-6866-4127-8F64-F672FF0100AB}" type="presOf" srcId="{3389B445-429F-42E4-9745-AEA4B7925C96}" destId="{110A2DAC-0D27-4C1E-B8F5-F8B80BBDDC98}" srcOrd="0" destOrd="0" presId="urn:microsoft.com/office/officeart/2005/8/layout/radial6"/>
    <dgm:cxn modelId="{3B3C6975-8B8B-4836-A2CF-CD51DFF0ED92}" type="presOf" srcId="{E18C90FB-9E1A-4FF5-B87E-A231037F900D}" destId="{AAFEAC30-1F2A-412F-9C40-F20935EDF07F}" srcOrd="0" destOrd="0" presId="urn:microsoft.com/office/officeart/2005/8/layout/radial6"/>
    <dgm:cxn modelId="{110B8876-BC00-42D8-937D-DDBE60F83EDF}" srcId="{E18C90FB-9E1A-4FF5-B87E-A231037F900D}" destId="{06245FDB-C25C-40CE-AB2C-449A91944FD7}" srcOrd="4" destOrd="0" parTransId="{9C91205B-4840-4B79-999F-F187C214B114}" sibTransId="{99CEA6E0-ACE3-446D-8EFD-039D8802A77E}"/>
    <dgm:cxn modelId="{DE1CA777-6AFD-4012-9C1C-609F22DCA95F}" type="presOf" srcId="{01535A34-C2D3-4FB7-9ED3-3D787E80B478}" destId="{EAB631F1-1276-4C62-B83D-112B57DE81A7}" srcOrd="0" destOrd="0" presId="urn:microsoft.com/office/officeart/2005/8/layout/radial6"/>
    <dgm:cxn modelId="{D020BC98-00A7-4EC2-8665-EF837DF1747F}" srcId="{E18C90FB-9E1A-4FF5-B87E-A231037F900D}" destId="{CED554B2-7501-4207-BC25-ED7C7519C63B}" srcOrd="2" destOrd="0" parTransId="{ED26434A-E5F0-4794-B0DC-244E1AFD9CB1}" sibTransId="{3389B445-429F-42E4-9745-AEA4B7925C96}"/>
    <dgm:cxn modelId="{EA13EFA2-D7ED-4252-8ECE-539F3DD62BE3}" type="presOf" srcId="{06245FDB-C25C-40CE-AB2C-449A91944FD7}" destId="{8267CE61-F52C-445C-A449-56AA944C015E}" srcOrd="0" destOrd="0" presId="urn:microsoft.com/office/officeart/2005/8/layout/radial6"/>
    <dgm:cxn modelId="{5B313DC0-695E-42A4-9E88-DE997081CF11}" srcId="{E18C90FB-9E1A-4FF5-B87E-A231037F900D}" destId="{01535A34-C2D3-4FB7-9ED3-3D787E80B478}" srcOrd="3" destOrd="0" parTransId="{721B2C07-A3F0-41DC-9330-2E68DEAD4F95}" sibTransId="{64EA06B3-827B-41F2-BB00-8E29CA312D79}"/>
    <dgm:cxn modelId="{30AA4DC3-BD8C-4344-9CD2-130AA368C000}" type="presOf" srcId="{8096D9AC-CEA8-425C-8841-DC75AF131753}" destId="{91C6EEDF-31C6-4748-B45A-5C15CBC83653}" srcOrd="0" destOrd="0" presId="urn:microsoft.com/office/officeart/2005/8/layout/radial6"/>
    <dgm:cxn modelId="{8B3BA5C6-92B3-40D1-9529-FC41B5F0853D}" srcId="{3C77847C-9C46-4E92-AD2F-FFC9D5D492A1}" destId="{E18C90FB-9E1A-4FF5-B87E-A231037F900D}" srcOrd="0" destOrd="0" parTransId="{239296E0-326F-48E9-9905-DEDF6B450D29}" sibTransId="{598ACE0F-6ACC-4BC8-82D2-FA752ED19904}"/>
    <dgm:cxn modelId="{4AF3AFE4-E958-4CD3-8098-01EC2717DDE5}" type="presOf" srcId="{89E8D06F-29DA-4374-9ACC-9993B96B06A5}" destId="{81E1D37F-9152-4742-A677-32E2ADC9540B}" srcOrd="0" destOrd="0" presId="urn:microsoft.com/office/officeart/2005/8/layout/radial6"/>
    <dgm:cxn modelId="{444901E8-E484-4C35-BDEC-5DBFA8277FC8}" type="presOf" srcId="{1B29BBE8-95FF-4455-98C5-1CFDED17D515}" destId="{CF42FA44-2367-4A92-B01B-E504E47D1B6C}" srcOrd="0" destOrd="0" presId="urn:microsoft.com/office/officeart/2005/8/layout/radial6"/>
    <dgm:cxn modelId="{D3B42AF6-E236-4AD2-8BFB-719DAE472E24}" type="presOf" srcId="{783601D0-ED50-496B-8E95-D82FB3F64BBC}" destId="{AD350E57-AF01-4B8B-BA57-CB16DEA67655}" srcOrd="0" destOrd="0" presId="urn:microsoft.com/office/officeart/2005/8/layout/radial6"/>
    <dgm:cxn modelId="{92759112-D001-429D-89A0-D64B45109C9E}" type="presParOf" srcId="{5590D8C5-2480-4876-9F89-27C392C62AAC}" destId="{AAFEAC30-1F2A-412F-9C40-F20935EDF07F}" srcOrd="0" destOrd="0" presId="urn:microsoft.com/office/officeart/2005/8/layout/radial6"/>
    <dgm:cxn modelId="{76667FE9-72EC-4D3C-91D1-FF8B4215C273}" type="presParOf" srcId="{5590D8C5-2480-4876-9F89-27C392C62AAC}" destId="{91C6EEDF-31C6-4748-B45A-5C15CBC83653}" srcOrd="1" destOrd="0" presId="urn:microsoft.com/office/officeart/2005/8/layout/radial6"/>
    <dgm:cxn modelId="{D18DD14F-CBD7-42FC-B618-3C46A25384DB}" type="presParOf" srcId="{5590D8C5-2480-4876-9F89-27C392C62AAC}" destId="{CD277DFB-1F26-4BB3-9C43-D2E16012E8BC}" srcOrd="2" destOrd="0" presId="urn:microsoft.com/office/officeart/2005/8/layout/radial6"/>
    <dgm:cxn modelId="{63CAB41A-568D-44A7-9AAD-575302D39168}" type="presParOf" srcId="{5590D8C5-2480-4876-9F89-27C392C62AAC}" destId="{CF42FA44-2367-4A92-B01B-E504E47D1B6C}" srcOrd="3" destOrd="0" presId="urn:microsoft.com/office/officeart/2005/8/layout/radial6"/>
    <dgm:cxn modelId="{0028C113-E861-4B4F-80E8-3BA950FA6C75}" type="presParOf" srcId="{5590D8C5-2480-4876-9F89-27C392C62AAC}" destId="{AD350E57-AF01-4B8B-BA57-CB16DEA67655}" srcOrd="4" destOrd="0" presId="urn:microsoft.com/office/officeart/2005/8/layout/radial6"/>
    <dgm:cxn modelId="{A98F9310-E0F7-405D-93EF-D7EE453BEB0E}" type="presParOf" srcId="{5590D8C5-2480-4876-9F89-27C392C62AAC}" destId="{CD8E9A6A-1CD2-4837-9F76-054B866BA9BD}" srcOrd="5" destOrd="0" presId="urn:microsoft.com/office/officeart/2005/8/layout/radial6"/>
    <dgm:cxn modelId="{EC57B0D1-2679-4488-9306-3C36793D520A}" type="presParOf" srcId="{5590D8C5-2480-4876-9F89-27C392C62AAC}" destId="{81E1D37F-9152-4742-A677-32E2ADC9540B}" srcOrd="6" destOrd="0" presId="urn:microsoft.com/office/officeart/2005/8/layout/radial6"/>
    <dgm:cxn modelId="{32532D1B-1040-4DD2-B1B9-0ACE6EA29180}" type="presParOf" srcId="{5590D8C5-2480-4876-9F89-27C392C62AAC}" destId="{876F6215-59BE-4C60-9F2E-932E11A5571E}" srcOrd="7" destOrd="0" presId="urn:microsoft.com/office/officeart/2005/8/layout/radial6"/>
    <dgm:cxn modelId="{3EDD1794-D7A3-47E5-B86B-619D7BB79EF4}" type="presParOf" srcId="{5590D8C5-2480-4876-9F89-27C392C62AAC}" destId="{08393F58-F228-48EC-9AFA-C19273F0F02D}" srcOrd="8" destOrd="0" presId="urn:microsoft.com/office/officeart/2005/8/layout/radial6"/>
    <dgm:cxn modelId="{C4F238D7-F121-425B-B683-EBF5BE219A68}" type="presParOf" srcId="{5590D8C5-2480-4876-9F89-27C392C62AAC}" destId="{110A2DAC-0D27-4C1E-B8F5-F8B80BBDDC98}" srcOrd="9" destOrd="0" presId="urn:microsoft.com/office/officeart/2005/8/layout/radial6"/>
    <dgm:cxn modelId="{C0CCE0C6-C4B2-4E3A-8C80-A9397DF91BDD}" type="presParOf" srcId="{5590D8C5-2480-4876-9F89-27C392C62AAC}" destId="{EAB631F1-1276-4C62-B83D-112B57DE81A7}" srcOrd="10" destOrd="0" presId="urn:microsoft.com/office/officeart/2005/8/layout/radial6"/>
    <dgm:cxn modelId="{65A11E53-BAD6-4F12-B181-F5A56C2BDD98}" type="presParOf" srcId="{5590D8C5-2480-4876-9F89-27C392C62AAC}" destId="{17EBACAB-041A-484F-918F-BA6D4337FF07}" srcOrd="11" destOrd="0" presId="urn:microsoft.com/office/officeart/2005/8/layout/radial6"/>
    <dgm:cxn modelId="{932D2356-4832-4652-A22E-11D7DE12F790}" type="presParOf" srcId="{5590D8C5-2480-4876-9F89-27C392C62AAC}" destId="{618B7196-8040-4428-9013-593FCF0284EF}" srcOrd="12" destOrd="0" presId="urn:microsoft.com/office/officeart/2005/8/layout/radial6"/>
    <dgm:cxn modelId="{CCB54664-6A0A-4976-878D-9344D656543F}" type="presParOf" srcId="{5590D8C5-2480-4876-9F89-27C392C62AAC}" destId="{8267CE61-F52C-445C-A449-56AA944C015E}" srcOrd="13" destOrd="0" presId="urn:microsoft.com/office/officeart/2005/8/layout/radial6"/>
    <dgm:cxn modelId="{4594037C-642E-4D0E-AFD3-CC223B692BFE}" type="presParOf" srcId="{5590D8C5-2480-4876-9F89-27C392C62AAC}" destId="{9D43C50A-F89E-42F3-B7BF-B2484F6100D8}" srcOrd="14" destOrd="0" presId="urn:microsoft.com/office/officeart/2005/8/layout/radial6"/>
    <dgm:cxn modelId="{E2FB6C30-439C-4F85-865B-6B3607789DE2}" type="presParOf" srcId="{5590D8C5-2480-4876-9F89-27C392C62AAC}" destId="{FC55BA64-6C3A-4BEB-81DF-8F5D87293268}" srcOrd="15" destOrd="0" presId="urn:microsoft.com/office/officeart/2005/8/layout/radial6"/>
    <dgm:cxn modelId="{A1012F60-943C-4C28-88A5-AF3F7492510A}" type="presParOf" srcId="{5590D8C5-2480-4876-9F89-27C392C62AAC}" destId="{B5418BC4-AA00-4A7C-B5FE-A3147CA383F6}" srcOrd="16" destOrd="0" presId="urn:microsoft.com/office/officeart/2005/8/layout/radial6"/>
    <dgm:cxn modelId="{4319083E-D589-4063-A0D7-7FDE4B1000BF}" type="presParOf" srcId="{5590D8C5-2480-4876-9F89-27C392C62AAC}" destId="{8684111B-53BF-4A1E-A438-E9ADEF2EFD15}" srcOrd="17" destOrd="0" presId="urn:microsoft.com/office/officeart/2005/8/layout/radial6"/>
    <dgm:cxn modelId="{79A13CCD-B327-4382-931E-4697F9BD2FD8}" type="presParOf" srcId="{5590D8C5-2480-4876-9F89-27C392C62AAC}" destId="{8E1A4465-C31A-4814-B796-9DD116F938A9}"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18C4A3-BC59-437A-84C1-5F2A3F52C3AC}"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l-GR"/>
        </a:p>
      </dgm:t>
    </dgm:pt>
    <dgm:pt modelId="{8932A17E-58C5-41D2-A899-8CA89B0C6583}">
      <dgm:prSet phldrT="[Κείμενο]" custT="1"/>
      <dgm:spPr/>
      <dgm:t>
        <a:bodyPr/>
        <a:lstStyle/>
        <a:p>
          <a:r>
            <a:rPr lang="en-US" sz="1700" b="1" dirty="0"/>
            <a:t>Vasodilation</a:t>
          </a:r>
          <a:endParaRPr lang="el-GR" sz="1700" b="1" dirty="0"/>
        </a:p>
      </dgm:t>
    </dgm:pt>
    <dgm:pt modelId="{D30C7FC3-AB74-4D28-A882-45B1998887D0}" type="parTrans" cxnId="{A275A692-2671-46A8-91ED-6CBB7AE8E47C}">
      <dgm:prSet/>
      <dgm:spPr/>
      <dgm:t>
        <a:bodyPr/>
        <a:lstStyle/>
        <a:p>
          <a:endParaRPr lang="el-GR" sz="1700" b="1"/>
        </a:p>
      </dgm:t>
    </dgm:pt>
    <dgm:pt modelId="{34ECD83A-1FD7-4982-B634-CD8490A96833}" type="sibTrans" cxnId="{A275A692-2671-46A8-91ED-6CBB7AE8E47C}">
      <dgm:prSet/>
      <dgm:spPr/>
      <dgm:t>
        <a:bodyPr/>
        <a:lstStyle/>
        <a:p>
          <a:endParaRPr lang="el-GR" sz="1700" b="1"/>
        </a:p>
      </dgm:t>
    </dgm:pt>
    <dgm:pt modelId="{7C4FAED6-C7D3-43AB-B16E-7B21E30E3818}">
      <dgm:prSet phldrT="[Κείμενο]" custT="1"/>
      <dgm:spPr/>
      <dgm:t>
        <a:bodyPr/>
        <a:lstStyle/>
        <a:p>
          <a:pPr>
            <a:buFontTx/>
            <a:buChar char="•"/>
          </a:pPr>
          <a:r>
            <a:rPr lang="en-US" altLang="el-GR" sz="1700" b="1" kern="1200" dirty="0">
              <a:solidFill>
                <a:prstClr val="white"/>
              </a:solidFill>
              <a:latin typeface="Trebuchet MS" panose="020B0603020202020204"/>
              <a:ea typeface="+mn-ea"/>
              <a:cs typeface="+mn-cs"/>
            </a:rPr>
            <a:t>Prostacyclin (PGI2)</a:t>
          </a:r>
          <a:endParaRPr lang="el-GR" sz="1700" b="1" kern="1200" dirty="0">
            <a:solidFill>
              <a:prstClr val="white"/>
            </a:solidFill>
            <a:latin typeface="Trebuchet MS" panose="020B0603020202020204"/>
            <a:ea typeface="+mn-ea"/>
            <a:cs typeface="+mn-cs"/>
          </a:endParaRPr>
        </a:p>
      </dgm:t>
    </dgm:pt>
    <dgm:pt modelId="{0DD1C5E1-69CA-41FA-B001-BBD13375DE0A}" type="parTrans" cxnId="{D5547BC0-ECFA-4B0F-874E-B75E32912244}">
      <dgm:prSet/>
      <dgm:spPr/>
      <dgm:t>
        <a:bodyPr/>
        <a:lstStyle/>
        <a:p>
          <a:endParaRPr lang="el-GR" sz="1700" b="1"/>
        </a:p>
      </dgm:t>
    </dgm:pt>
    <dgm:pt modelId="{750C21B7-1177-466C-B65C-F9FEBAEB7661}" type="sibTrans" cxnId="{D5547BC0-ECFA-4B0F-874E-B75E32912244}">
      <dgm:prSet/>
      <dgm:spPr/>
      <dgm:t>
        <a:bodyPr/>
        <a:lstStyle/>
        <a:p>
          <a:endParaRPr lang="el-GR" sz="1700" b="1"/>
        </a:p>
      </dgm:t>
    </dgm:pt>
    <dgm:pt modelId="{B3A3226C-9138-4968-B761-837FBF8A4768}">
      <dgm:prSet phldrT="[Κείμενο]" custT="1"/>
      <dgm:spPr/>
      <dgm:t>
        <a:bodyPr/>
        <a:lstStyle/>
        <a:p>
          <a:r>
            <a:rPr lang="en-US" sz="1700" b="1" dirty="0"/>
            <a:t>NO</a:t>
          </a:r>
          <a:endParaRPr lang="el-GR" sz="1700" b="1" dirty="0"/>
        </a:p>
      </dgm:t>
    </dgm:pt>
    <dgm:pt modelId="{56F830B4-7B5F-489D-A5EC-7D6394D21E9E}" type="parTrans" cxnId="{03668A44-B624-403C-8803-624F4DF8482B}">
      <dgm:prSet/>
      <dgm:spPr/>
      <dgm:t>
        <a:bodyPr/>
        <a:lstStyle/>
        <a:p>
          <a:endParaRPr lang="el-GR" sz="1700" b="1"/>
        </a:p>
      </dgm:t>
    </dgm:pt>
    <dgm:pt modelId="{5E8BF9CF-DFD9-4FC2-8C4D-8EBE7E4BF468}" type="sibTrans" cxnId="{03668A44-B624-403C-8803-624F4DF8482B}">
      <dgm:prSet/>
      <dgm:spPr/>
      <dgm:t>
        <a:bodyPr/>
        <a:lstStyle/>
        <a:p>
          <a:endParaRPr lang="el-GR" sz="1700" b="1"/>
        </a:p>
      </dgm:t>
    </dgm:pt>
    <dgm:pt modelId="{01D31243-432A-4972-AAC8-B9B3CC15203F}">
      <dgm:prSet phldrT="[Κείμενο]" custT="1"/>
      <dgm:spPr/>
      <dgm:t>
        <a:bodyPr/>
        <a:lstStyle/>
        <a:p>
          <a:r>
            <a:rPr lang="en-US" sz="1700" b="1" dirty="0"/>
            <a:t>Vasoconstriction</a:t>
          </a:r>
          <a:endParaRPr lang="el-GR" sz="1700" b="1" dirty="0"/>
        </a:p>
      </dgm:t>
    </dgm:pt>
    <dgm:pt modelId="{251630CF-5789-4598-8A37-ED8DDD4C871D}" type="parTrans" cxnId="{B655EAF8-1523-4A4B-9CCB-05FF4229014B}">
      <dgm:prSet/>
      <dgm:spPr/>
      <dgm:t>
        <a:bodyPr/>
        <a:lstStyle/>
        <a:p>
          <a:endParaRPr lang="el-GR" sz="1700" b="1"/>
        </a:p>
      </dgm:t>
    </dgm:pt>
    <dgm:pt modelId="{59EEA9EA-F1EA-428D-9ADA-876FA283A042}" type="sibTrans" cxnId="{B655EAF8-1523-4A4B-9CCB-05FF4229014B}">
      <dgm:prSet/>
      <dgm:spPr/>
      <dgm:t>
        <a:bodyPr/>
        <a:lstStyle/>
        <a:p>
          <a:endParaRPr lang="el-GR" sz="1700" b="1"/>
        </a:p>
      </dgm:t>
    </dgm:pt>
    <dgm:pt modelId="{0EC5FC6A-4D5B-4E53-9768-D81489A353E2}">
      <dgm:prSet phldrT="[Κείμενο]" custT="1"/>
      <dgm:spPr/>
      <dgm:t>
        <a:bodyPr/>
        <a:lstStyle/>
        <a:p>
          <a:r>
            <a:rPr lang="en-US" sz="1700" b="1" dirty="0"/>
            <a:t>ATII</a:t>
          </a:r>
          <a:endParaRPr lang="el-GR" sz="1700" b="1" dirty="0"/>
        </a:p>
      </dgm:t>
    </dgm:pt>
    <dgm:pt modelId="{23BCA747-7AE2-4D86-88C7-72C9F74EF910}" type="parTrans" cxnId="{9816DD95-8038-4EFD-AA20-50B2FD761991}">
      <dgm:prSet/>
      <dgm:spPr/>
      <dgm:t>
        <a:bodyPr/>
        <a:lstStyle/>
        <a:p>
          <a:endParaRPr lang="el-GR" sz="1700" b="1"/>
        </a:p>
      </dgm:t>
    </dgm:pt>
    <dgm:pt modelId="{6935B9EC-5BAA-409E-BECC-6CD7582F49ED}" type="sibTrans" cxnId="{9816DD95-8038-4EFD-AA20-50B2FD761991}">
      <dgm:prSet/>
      <dgm:spPr/>
      <dgm:t>
        <a:bodyPr/>
        <a:lstStyle/>
        <a:p>
          <a:endParaRPr lang="el-GR" sz="1700" b="1"/>
        </a:p>
      </dgm:t>
    </dgm:pt>
    <dgm:pt modelId="{01EF35DC-F4A0-43E9-ABEF-C5C2379ACB82}">
      <dgm:prSet phldrT="[Κείμενο]" custT="1"/>
      <dgm:spPr/>
      <dgm:t>
        <a:bodyPr/>
        <a:lstStyle/>
        <a:p>
          <a:r>
            <a:rPr lang="en-US" sz="1700" b="1" dirty="0"/>
            <a:t>Prostaglandin (PGH2)</a:t>
          </a:r>
          <a:endParaRPr lang="el-GR" sz="1700" b="1" dirty="0"/>
        </a:p>
      </dgm:t>
    </dgm:pt>
    <dgm:pt modelId="{4BB70A32-AE18-4739-897D-54E94AED2579}" type="parTrans" cxnId="{0042504C-ADEB-4125-9824-AC93155B09C9}">
      <dgm:prSet/>
      <dgm:spPr/>
      <dgm:t>
        <a:bodyPr/>
        <a:lstStyle/>
        <a:p>
          <a:endParaRPr lang="el-GR" sz="1700" b="1"/>
        </a:p>
      </dgm:t>
    </dgm:pt>
    <dgm:pt modelId="{D53716CF-2C6A-41F5-864D-CBA9A1794D43}" type="sibTrans" cxnId="{0042504C-ADEB-4125-9824-AC93155B09C9}">
      <dgm:prSet/>
      <dgm:spPr/>
      <dgm:t>
        <a:bodyPr/>
        <a:lstStyle/>
        <a:p>
          <a:endParaRPr lang="el-GR" sz="1700" b="1"/>
        </a:p>
      </dgm:t>
    </dgm:pt>
    <dgm:pt modelId="{D513C155-27E5-405F-8FE1-637EA5A8AEFF}">
      <dgm:prSet phldrT="[Κείμενο]" custT="1"/>
      <dgm:spPr/>
      <dgm:t>
        <a:bodyPr/>
        <a:lstStyle/>
        <a:p>
          <a:r>
            <a:rPr lang="en-US" sz="1700" b="1" dirty="0"/>
            <a:t>ET-1</a:t>
          </a:r>
          <a:endParaRPr lang="el-GR" sz="1700" b="1" dirty="0"/>
        </a:p>
      </dgm:t>
    </dgm:pt>
    <dgm:pt modelId="{21AF8136-7FE6-4365-ADA3-65F62685ADFC}" type="parTrans" cxnId="{78CE4D32-E1FB-4293-B144-3D81DDD4DC41}">
      <dgm:prSet/>
      <dgm:spPr/>
      <dgm:t>
        <a:bodyPr/>
        <a:lstStyle/>
        <a:p>
          <a:endParaRPr lang="el-GR" sz="1700" b="1"/>
        </a:p>
      </dgm:t>
    </dgm:pt>
    <dgm:pt modelId="{1C2E935B-355C-4A7F-8C0F-B78998CDF468}" type="sibTrans" cxnId="{78CE4D32-E1FB-4293-B144-3D81DDD4DC41}">
      <dgm:prSet/>
      <dgm:spPr/>
      <dgm:t>
        <a:bodyPr/>
        <a:lstStyle/>
        <a:p>
          <a:endParaRPr lang="el-GR" sz="1700" b="1"/>
        </a:p>
      </dgm:t>
    </dgm:pt>
    <dgm:pt modelId="{B6F4BD47-27D8-40FD-B0DB-2248935CAC24}">
      <dgm:prSet phldrT="[Κείμενο]"/>
      <dgm:spPr/>
      <dgm:t>
        <a:bodyPr/>
        <a:lstStyle/>
        <a:p>
          <a:endParaRPr lang="el-GR" sz="1700" b="1" dirty="0"/>
        </a:p>
      </dgm:t>
    </dgm:pt>
    <dgm:pt modelId="{A81B72E7-3BAF-41DE-A7A7-322FD4D1D55E}" type="sibTrans" cxnId="{A43F14DD-D80A-4579-B03F-C045B8DCB299}">
      <dgm:prSet/>
      <dgm:spPr/>
      <dgm:t>
        <a:bodyPr/>
        <a:lstStyle/>
        <a:p>
          <a:endParaRPr lang="el-GR" sz="1700" b="1"/>
        </a:p>
      </dgm:t>
    </dgm:pt>
    <dgm:pt modelId="{1D05E54A-2A99-46AD-AC42-275966B3409F}" type="parTrans" cxnId="{A43F14DD-D80A-4579-B03F-C045B8DCB299}">
      <dgm:prSet/>
      <dgm:spPr/>
      <dgm:t>
        <a:bodyPr/>
        <a:lstStyle/>
        <a:p>
          <a:endParaRPr lang="el-GR" sz="1700" b="1"/>
        </a:p>
      </dgm:t>
    </dgm:pt>
    <dgm:pt modelId="{F7C13780-E54D-4F50-8029-FCBF3E63DBCB}">
      <dgm:prSet phldrT="[Κείμενο]" custT="1"/>
      <dgm:spPr/>
      <dgm:t>
        <a:bodyPr/>
        <a:lstStyle/>
        <a:p>
          <a:pPr>
            <a:buFontTx/>
            <a:buChar char="•"/>
          </a:pPr>
          <a:r>
            <a:rPr lang="en-US" sz="1700" b="1" kern="1200" dirty="0">
              <a:solidFill>
                <a:prstClr val="white"/>
              </a:solidFill>
              <a:latin typeface="Trebuchet MS" panose="020B0603020202020204"/>
              <a:ea typeface="+mn-ea"/>
              <a:cs typeface="+mn-cs"/>
            </a:rPr>
            <a:t>Bradykinin</a:t>
          </a:r>
          <a:endParaRPr lang="el-GR" sz="1700" b="1" kern="1200" dirty="0">
            <a:solidFill>
              <a:prstClr val="white"/>
            </a:solidFill>
            <a:latin typeface="Trebuchet MS" panose="020B0603020202020204"/>
            <a:ea typeface="+mn-ea"/>
            <a:cs typeface="+mn-cs"/>
          </a:endParaRPr>
        </a:p>
      </dgm:t>
    </dgm:pt>
    <dgm:pt modelId="{20716DEA-5F39-4940-B97C-F7AB91C7DF91}" type="parTrans" cxnId="{E0FDAE66-234A-441A-AA25-4E5DE1681D6F}">
      <dgm:prSet/>
      <dgm:spPr/>
      <dgm:t>
        <a:bodyPr/>
        <a:lstStyle/>
        <a:p>
          <a:endParaRPr lang="el-GR" sz="1700" b="1"/>
        </a:p>
      </dgm:t>
    </dgm:pt>
    <dgm:pt modelId="{A461B6AE-6B91-4556-AFEF-22F64821029E}" type="sibTrans" cxnId="{E0FDAE66-234A-441A-AA25-4E5DE1681D6F}">
      <dgm:prSet/>
      <dgm:spPr/>
      <dgm:t>
        <a:bodyPr/>
        <a:lstStyle/>
        <a:p>
          <a:endParaRPr lang="el-GR" sz="1700" b="1"/>
        </a:p>
      </dgm:t>
    </dgm:pt>
    <dgm:pt modelId="{275ADBE1-5B44-49BC-B88D-39E1C9A039E5}">
      <dgm:prSet phldrT="[Κείμενο]" custT="1"/>
      <dgm:spPr/>
      <dgm:t>
        <a:bodyPr/>
        <a:lstStyle/>
        <a:p>
          <a:pPr>
            <a:buFontTx/>
            <a:buChar char="•"/>
          </a:pPr>
          <a:r>
            <a:rPr lang="en-US" sz="1700" b="1" kern="1200" dirty="0">
              <a:solidFill>
                <a:prstClr val="white"/>
              </a:solidFill>
              <a:latin typeface="Trebuchet MS" panose="020B0603020202020204"/>
              <a:ea typeface="+mn-ea"/>
              <a:cs typeface="+mn-cs"/>
            </a:rPr>
            <a:t>EDHF</a:t>
          </a:r>
          <a:endParaRPr lang="el-GR" sz="1700" b="1" kern="1200" dirty="0">
            <a:solidFill>
              <a:prstClr val="white"/>
            </a:solidFill>
            <a:latin typeface="Trebuchet MS" panose="020B0603020202020204"/>
            <a:ea typeface="+mn-ea"/>
            <a:cs typeface="+mn-cs"/>
          </a:endParaRPr>
        </a:p>
      </dgm:t>
    </dgm:pt>
    <dgm:pt modelId="{F6F77645-1BD8-44C8-816B-7A26FF196804}" type="parTrans" cxnId="{B34852D4-DE5D-4FA3-B357-49FEA2285EB5}">
      <dgm:prSet/>
      <dgm:spPr/>
      <dgm:t>
        <a:bodyPr/>
        <a:lstStyle/>
        <a:p>
          <a:endParaRPr lang="el-GR" sz="1700" b="1"/>
        </a:p>
      </dgm:t>
    </dgm:pt>
    <dgm:pt modelId="{57638C0D-3958-48FB-ADA8-2F1EFD69E583}" type="sibTrans" cxnId="{B34852D4-DE5D-4FA3-B357-49FEA2285EB5}">
      <dgm:prSet/>
      <dgm:spPr/>
      <dgm:t>
        <a:bodyPr/>
        <a:lstStyle/>
        <a:p>
          <a:endParaRPr lang="el-GR" sz="1700" b="1"/>
        </a:p>
      </dgm:t>
    </dgm:pt>
    <dgm:pt modelId="{3930EE68-E92D-4EAF-98C9-5CBCD111549B}">
      <dgm:prSet phldrT="[Κείμενο]" custT="1"/>
      <dgm:spPr/>
      <dgm:t>
        <a:bodyPr/>
        <a:lstStyle/>
        <a:p>
          <a:r>
            <a:rPr lang="en-US" sz="1700" b="1" dirty="0"/>
            <a:t>Thromboxane A2 (TXA2)</a:t>
          </a:r>
          <a:endParaRPr lang="el-GR" sz="1700" b="1" dirty="0"/>
        </a:p>
      </dgm:t>
    </dgm:pt>
    <dgm:pt modelId="{736B3479-4C9B-4D1B-8832-F3F91EFE30E1}" type="parTrans" cxnId="{242B7CF0-2E4D-42B6-9B99-2EA765370F59}">
      <dgm:prSet/>
      <dgm:spPr/>
      <dgm:t>
        <a:bodyPr/>
        <a:lstStyle/>
        <a:p>
          <a:endParaRPr lang="el-GR" sz="1700" b="1"/>
        </a:p>
      </dgm:t>
    </dgm:pt>
    <dgm:pt modelId="{E64DCCCD-8601-4D68-97BD-14B2268DD52E}" type="sibTrans" cxnId="{242B7CF0-2E4D-42B6-9B99-2EA765370F59}">
      <dgm:prSet/>
      <dgm:spPr/>
      <dgm:t>
        <a:bodyPr/>
        <a:lstStyle/>
        <a:p>
          <a:endParaRPr lang="el-GR" sz="1700" b="1"/>
        </a:p>
      </dgm:t>
    </dgm:pt>
    <dgm:pt modelId="{F0A6DC06-2CEE-4952-B9D9-BA7611D4CE95}" type="pres">
      <dgm:prSet presAssocID="{1618C4A3-BC59-437A-84C1-5F2A3F52C3AC}" presName="outerComposite" presStyleCnt="0">
        <dgm:presLayoutVars>
          <dgm:chMax val="2"/>
          <dgm:animLvl val="lvl"/>
          <dgm:resizeHandles val="exact"/>
        </dgm:presLayoutVars>
      </dgm:prSet>
      <dgm:spPr/>
    </dgm:pt>
    <dgm:pt modelId="{53C107DA-45D4-4D0A-BBB0-C13C55278D4C}" type="pres">
      <dgm:prSet presAssocID="{1618C4A3-BC59-437A-84C1-5F2A3F52C3AC}" presName="dummyMaxCanvas" presStyleCnt="0"/>
      <dgm:spPr/>
    </dgm:pt>
    <dgm:pt modelId="{4672364C-4431-4027-B4C6-973516A8FF5A}" type="pres">
      <dgm:prSet presAssocID="{1618C4A3-BC59-437A-84C1-5F2A3F52C3AC}" presName="parentComposite" presStyleCnt="0"/>
      <dgm:spPr/>
    </dgm:pt>
    <dgm:pt modelId="{AF1F7EE3-DEDE-46E4-977F-56DB4E8CDFD3}" type="pres">
      <dgm:prSet presAssocID="{1618C4A3-BC59-437A-84C1-5F2A3F52C3AC}" presName="parent1" presStyleLbl="alignAccFollowNode1" presStyleIdx="0" presStyleCnt="4">
        <dgm:presLayoutVars>
          <dgm:chMax val="4"/>
        </dgm:presLayoutVars>
      </dgm:prSet>
      <dgm:spPr/>
    </dgm:pt>
    <dgm:pt modelId="{A42AEC42-5D77-466D-BC3C-BE511E3D3A07}" type="pres">
      <dgm:prSet presAssocID="{1618C4A3-BC59-437A-84C1-5F2A3F52C3AC}" presName="parent2" presStyleLbl="alignAccFollowNode1" presStyleIdx="1" presStyleCnt="4">
        <dgm:presLayoutVars>
          <dgm:chMax val="4"/>
        </dgm:presLayoutVars>
      </dgm:prSet>
      <dgm:spPr/>
    </dgm:pt>
    <dgm:pt modelId="{B89BF732-C32A-4A53-8B16-352DD2FE1B0C}" type="pres">
      <dgm:prSet presAssocID="{1618C4A3-BC59-437A-84C1-5F2A3F52C3AC}" presName="childrenComposite" presStyleCnt="0"/>
      <dgm:spPr/>
    </dgm:pt>
    <dgm:pt modelId="{62D4775A-2CBC-4ADD-888D-568D7DB62B5F}" type="pres">
      <dgm:prSet presAssocID="{1618C4A3-BC59-437A-84C1-5F2A3F52C3AC}" presName="dummyMaxCanvas_ChildArea" presStyleCnt="0"/>
      <dgm:spPr/>
    </dgm:pt>
    <dgm:pt modelId="{5D84D166-2C81-41DF-86D4-1B020D956526}" type="pres">
      <dgm:prSet presAssocID="{1618C4A3-BC59-437A-84C1-5F2A3F52C3AC}" presName="fulcrum" presStyleLbl="alignAccFollowNode1" presStyleIdx="2" presStyleCnt="4"/>
      <dgm:spPr/>
    </dgm:pt>
    <dgm:pt modelId="{3D626882-4939-4C18-9A3C-926EB806F525}" type="pres">
      <dgm:prSet presAssocID="{1618C4A3-BC59-437A-84C1-5F2A3F52C3AC}" presName="balance_44" presStyleLbl="alignAccFollowNode1" presStyleIdx="3" presStyleCnt="4">
        <dgm:presLayoutVars>
          <dgm:bulletEnabled val="1"/>
        </dgm:presLayoutVars>
      </dgm:prSet>
      <dgm:spPr/>
    </dgm:pt>
    <dgm:pt modelId="{A5599A9F-F9CC-48A7-AB67-645546A7378A}" type="pres">
      <dgm:prSet presAssocID="{1618C4A3-BC59-437A-84C1-5F2A3F52C3AC}" presName="right_44_1" presStyleLbl="node1" presStyleIdx="0" presStyleCnt="8">
        <dgm:presLayoutVars>
          <dgm:bulletEnabled val="1"/>
        </dgm:presLayoutVars>
      </dgm:prSet>
      <dgm:spPr/>
    </dgm:pt>
    <dgm:pt modelId="{471BECA1-B007-4F9A-A1FA-7DD3C39F0CBA}" type="pres">
      <dgm:prSet presAssocID="{1618C4A3-BC59-437A-84C1-5F2A3F52C3AC}" presName="right_44_2" presStyleLbl="node1" presStyleIdx="1" presStyleCnt="8">
        <dgm:presLayoutVars>
          <dgm:bulletEnabled val="1"/>
        </dgm:presLayoutVars>
      </dgm:prSet>
      <dgm:spPr/>
    </dgm:pt>
    <dgm:pt modelId="{56A306D7-FCE6-4F3D-B5FD-E8D271A86334}" type="pres">
      <dgm:prSet presAssocID="{1618C4A3-BC59-437A-84C1-5F2A3F52C3AC}" presName="right_44_3" presStyleLbl="node1" presStyleIdx="2" presStyleCnt="8">
        <dgm:presLayoutVars>
          <dgm:bulletEnabled val="1"/>
        </dgm:presLayoutVars>
      </dgm:prSet>
      <dgm:spPr/>
    </dgm:pt>
    <dgm:pt modelId="{9F4D57F2-5ABD-446B-9A86-567E44976E6B}" type="pres">
      <dgm:prSet presAssocID="{1618C4A3-BC59-437A-84C1-5F2A3F52C3AC}" presName="right_44_4" presStyleLbl="node1" presStyleIdx="3" presStyleCnt="8">
        <dgm:presLayoutVars>
          <dgm:bulletEnabled val="1"/>
        </dgm:presLayoutVars>
      </dgm:prSet>
      <dgm:spPr/>
    </dgm:pt>
    <dgm:pt modelId="{9FD5E79B-A48C-469C-B85F-F822323B116F}" type="pres">
      <dgm:prSet presAssocID="{1618C4A3-BC59-437A-84C1-5F2A3F52C3AC}" presName="left_44_1" presStyleLbl="node1" presStyleIdx="4" presStyleCnt="8">
        <dgm:presLayoutVars>
          <dgm:bulletEnabled val="1"/>
        </dgm:presLayoutVars>
      </dgm:prSet>
      <dgm:spPr/>
    </dgm:pt>
    <dgm:pt modelId="{9B2FAFAC-C4C0-496D-AC50-0BA598B312FE}" type="pres">
      <dgm:prSet presAssocID="{1618C4A3-BC59-437A-84C1-5F2A3F52C3AC}" presName="left_44_2" presStyleLbl="node1" presStyleIdx="5" presStyleCnt="8">
        <dgm:presLayoutVars>
          <dgm:bulletEnabled val="1"/>
        </dgm:presLayoutVars>
      </dgm:prSet>
      <dgm:spPr/>
    </dgm:pt>
    <dgm:pt modelId="{560D18EC-CBD1-4E15-AE02-7DE33F0614E6}" type="pres">
      <dgm:prSet presAssocID="{1618C4A3-BC59-437A-84C1-5F2A3F52C3AC}" presName="left_44_3" presStyleLbl="node1" presStyleIdx="6" presStyleCnt="8">
        <dgm:presLayoutVars>
          <dgm:bulletEnabled val="1"/>
        </dgm:presLayoutVars>
      </dgm:prSet>
      <dgm:spPr/>
    </dgm:pt>
    <dgm:pt modelId="{BBC00634-2C65-40CF-B077-D37A5F5CADAD}" type="pres">
      <dgm:prSet presAssocID="{1618C4A3-BC59-437A-84C1-5F2A3F52C3AC}" presName="left_44_4" presStyleLbl="node1" presStyleIdx="7" presStyleCnt="8">
        <dgm:presLayoutVars>
          <dgm:bulletEnabled val="1"/>
        </dgm:presLayoutVars>
      </dgm:prSet>
      <dgm:spPr/>
    </dgm:pt>
  </dgm:ptLst>
  <dgm:cxnLst>
    <dgm:cxn modelId="{06199906-45B3-4606-A7E3-79755F27B35A}" type="presOf" srcId="{275ADBE1-5B44-49BC-B88D-39E1C9A039E5}" destId="{9B2FAFAC-C4C0-496D-AC50-0BA598B312FE}" srcOrd="0" destOrd="0" presId="urn:microsoft.com/office/officeart/2005/8/layout/balance1"/>
    <dgm:cxn modelId="{78CE4D32-E1FB-4293-B144-3D81DDD4DC41}" srcId="{01D31243-432A-4972-AAC8-B9B3CC15203F}" destId="{D513C155-27E5-405F-8FE1-637EA5A8AEFF}" srcOrd="2" destOrd="0" parTransId="{21AF8136-7FE6-4365-ADA3-65F62685ADFC}" sibTransId="{1C2E935B-355C-4A7F-8C0F-B78998CDF468}"/>
    <dgm:cxn modelId="{03668A44-B624-403C-8803-624F4DF8482B}" srcId="{8932A17E-58C5-41D2-A899-8CA89B0C6583}" destId="{B3A3226C-9138-4968-B761-837FBF8A4768}" srcOrd="3" destOrd="0" parTransId="{56F830B4-7B5F-489D-A5EC-7D6394D21E9E}" sibTransId="{5E8BF9CF-DFD9-4FC2-8C4D-8EBE7E4BF468}"/>
    <dgm:cxn modelId="{E0FDAE66-234A-441A-AA25-4E5DE1681D6F}" srcId="{8932A17E-58C5-41D2-A899-8CA89B0C6583}" destId="{F7C13780-E54D-4F50-8029-FCBF3E63DBCB}" srcOrd="0" destOrd="0" parTransId="{20716DEA-5F39-4940-B97C-F7AB91C7DF91}" sibTransId="{A461B6AE-6B91-4556-AFEF-22F64821029E}"/>
    <dgm:cxn modelId="{0042504C-ADEB-4125-9824-AC93155B09C9}" srcId="{01D31243-432A-4972-AAC8-B9B3CC15203F}" destId="{01EF35DC-F4A0-43E9-ABEF-C5C2379ACB82}" srcOrd="1" destOrd="0" parTransId="{4BB70A32-AE18-4739-897D-54E94AED2579}" sibTransId="{D53716CF-2C6A-41F5-864D-CBA9A1794D43}"/>
    <dgm:cxn modelId="{8D35886E-7A51-4183-9BD2-FFFD45C45587}" type="presOf" srcId="{8932A17E-58C5-41D2-A899-8CA89B0C6583}" destId="{AF1F7EE3-DEDE-46E4-977F-56DB4E8CDFD3}" srcOrd="0" destOrd="0" presId="urn:microsoft.com/office/officeart/2005/8/layout/balance1"/>
    <dgm:cxn modelId="{26D01C79-4B9D-4FBA-A492-7ACAC7B7EB9A}" type="presOf" srcId="{D513C155-27E5-405F-8FE1-637EA5A8AEFF}" destId="{56A306D7-FCE6-4F3D-B5FD-E8D271A86334}" srcOrd="0" destOrd="0" presId="urn:microsoft.com/office/officeart/2005/8/layout/balance1"/>
    <dgm:cxn modelId="{C16A837F-D87D-456E-AFA0-C45041CB1368}" type="presOf" srcId="{7C4FAED6-C7D3-43AB-B16E-7B21E30E3818}" destId="{560D18EC-CBD1-4E15-AE02-7DE33F0614E6}" srcOrd="0" destOrd="0" presId="urn:microsoft.com/office/officeart/2005/8/layout/balance1"/>
    <dgm:cxn modelId="{43C5F68C-135C-41E3-A06B-2FE0B0EB5817}" type="presOf" srcId="{0EC5FC6A-4D5B-4E53-9768-D81489A353E2}" destId="{A5599A9F-F9CC-48A7-AB67-645546A7378A}" srcOrd="0" destOrd="0" presId="urn:microsoft.com/office/officeart/2005/8/layout/balance1"/>
    <dgm:cxn modelId="{A275A692-2671-46A8-91ED-6CBB7AE8E47C}" srcId="{1618C4A3-BC59-437A-84C1-5F2A3F52C3AC}" destId="{8932A17E-58C5-41D2-A899-8CA89B0C6583}" srcOrd="0" destOrd="0" parTransId="{D30C7FC3-AB74-4D28-A882-45B1998887D0}" sibTransId="{34ECD83A-1FD7-4982-B634-CD8490A96833}"/>
    <dgm:cxn modelId="{9816DD95-8038-4EFD-AA20-50B2FD761991}" srcId="{01D31243-432A-4972-AAC8-B9B3CC15203F}" destId="{0EC5FC6A-4D5B-4E53-9768-D81489A353E2}" srcOrd="0" destOrd="0" parTransId="{23BCA747-7AE2-4D86-88C7-72C9F74EF910}" sibTransId="{6935B9EC-5BAA-409E-BECC-6CD7582F49ED}"/>
    <dgm:cxn modelId="{F47862A2-5E5C-4401-8F8D-9F00A5E73CEF}" type="presOf" srcId="{01D31243-432A-4972-AAC8-B9B3CC15203F}" destId="{A42AEC42-5D77-466D-BC3C-BE511E3D3A07}" srcOrd="0" destOrd="0" presId="urn:microsoft.com/office/officeart/2005/8/layout/balance1"/>
    <dgm:cxn modelId="{5522C8B6-93E0-4E17-9B39-168433ACA7A9}" type="presOf" srcId="{B3A3226C-9138-4968-B761-837FBF8A4768}" destId="{BBC00634-2C65-40CF-B077-D37A5F5CADAD}" srcOrd="0" destOrd="0" presId="urn:microsoft.com/office/officeart/2005/8/layout/balance1"/>
    <dgm:cxn modelId="{D5547BC0-ECFA-4B0F-874E-B75E32912244}" srcId="{8932A17E-58C5-41D2-A899-8CA89B0C6583}" destId="{7C4FAED6-C7D3-43AB-B16E-7B21E30E3818}" srcOrd="2" destOrd="0" parTransId="{0DD1C5E1-69CA-41FA-B001-BBD13375DE0A}" sibTransId="{750C21B7-1177-466C-B65C-F9FEBAEB7661}"/>
    <dgm:cxn modelId="{B34852D4-DE5D-4FA3-B357-49FEA2285EB5}" srcId="{8932A17E-58C5-41D2-A899-8CA89B0C6583}" destId="{275ADBE1-5B44-49BC-B88D-39E1C9A039E5}" srcOrd="1" destOrd="0" parTransId="{F6F77645-1BD8-44C8-816B-7A26FF196804}" sibTransId="{57638C0D-3958-48FB-ADA8-2F1EFD69E583}"/>
    <dgm:cxn modelId="{A29C14DA-0E8F-4B5A-B9F1-BA010470D732}" type="presOf" srcId="{3930EE68-E92D-4EAF-98C9-5CBCD111549B}" destId="{9F4D57F2-5ABD-446B-9A86-567E44976E6B}" srcOrd="0" destOrd="0" presId="urn:microsoft.com/office/officeart/2005/8/layout/balance1"/>
    <dgm:cxn modelId="{A43F14DD-D80A-4579-B03F-C045B8DCB299}" srcId="{8932A17E-58C5-41D2-A899-8CA89B0C6583}" destId="{B6F4BD47-27D8-40FD-B0DB-2248935CAC24}" srcOrd="4" destOrd="0" parTransId="{1D05E54A-2A99-46AD-AC42-275966B3409F}" sibTransId="{A81B72E7-3BAF-41DE-A7A7-322FD4D1D55E}"/>
    <dgm:cxn modelId="{40C541DF-3C25-4B03-8C17-ACC495C476CD}" type="presOf" srcId="{1618C4A3-BC59-437A-84C1-5F2A3F52C3AC}" destId="{F0A6DC06-2CEE-4952-B9D9-BA7611D4CE95}" srcOrd="0" destOrd="0" presId="urn:microsoft.com/office/officeart/2005/8/layout/balance1"/>
    <dgm:cxn modelId="{09C066E1-CED2-43CE-BB6E-CCFE210B486B}" type="presOf" srcId="{01EF35DC-F4A0-43E9-ABEF-C5C2379ACB82}" destId="{471BECA1-B007-4F9A-A1FA-7DD3C39F0CBA}" srcOrd="0" destOrd="0" presId="urn:microsoft.com/office/officeart/2005/8/layout/balance1"/>
    <dgm:cxn modelId="{287A50EB-E6A1-458B-B844-68EC3D593A8A}" type="presOf" srcId="{F7C13780-E54D-4F50-8029-FCBF3E63DBCB}" destId="{9FD5E79B-A48C-469C-B85F-F822323B116F}" srcOrd="0" destOrd="0" presId="urn:microsoft.com/office/officeart/2005/8/layout/balance1"/>
    <dgm:cxn modelId="{242B7CF0-2E4D-42B6-9B99-2EA765370F59}" srcId="{01D31243-432A-4972-AAC8-B9B3CC15203F}" destId="{3930EE68-E92D-4EAF-98C9-5CBCD111549B}" srcOrd="3" destOrd="0" parTransId="{736B3479-4C9B-4D1B-8832-F3F91EFE30E1}" sibTransId="{E64DCCCD-8601-4D68-97BD-14B2268DD52E}"/>
    <dgm:cxn modelId="{B655EAF8-1523-4A4B-9CCB-05FF4229014B}" srcId="{1618C4A3-BC59-437A-84C1-5F2A3F52C3AC}" destId="{01D31243-432A-4972-AAC8-B9B3CC15203F}" srcOrd="1" destOrd="0" parTransId="{251630CF-5789-4598-8A37-ED8DDD4C871D}" sibTransId="{59EEA9EA-F1EA-428D-9ADA-876FA283A042}"/>
    <dgm:cxn modelId="{04DDD544-030B-413D-9425-494758548F9A}" type="presParOf" srcId="{F0A6DC06-2CEE-4952-B9D9-BA7611D4CE95}" destId="{53C107DA-45D4-4D0A-BBB0-C13C55278D4C}" srcOrd="0" destOrd="0" presId="urn:microsoft.com/office/officeart/2005/8/layout/balance1"/>
    <dgm:cxn modelId="{BCAECCD0-3EBD-4AB4-8E9B-9D50F5DFB91E}" type="presParOf" srcId="{F0A6DC06-2CEE-4952-B9D9-BA7611D4CE95}" destId="{4672364C-4431-4027-B4C6-973516A8FF5A}" srcOrd="1" destOrd="0" presId="urn:microsoft.com/office/officeart/2005/8/layout/balance1"/>
    <dgm:cxn modelId="{CF799D32-A365-4D26-B8E5-1CA1055CCF31}" type="presParOf" srcId="{4672364C-4431-4027-B4C6-973516A8FF5A}" destId="{AF1F7EE3-DEDE-46E4-977F-56DB4E8CDFD3}" srcOrd="0" destOrd="0" presId="urn:microsoft.com/office/officeart/2005/8/layout/balance1"/>
    <dgm:cxn modelId="{A235E962-6448-4CA2-B9E7-599ECE284876}" type="presParOf" srcId="{4672364C-4431-4027-B4C6-973516A8FF5A}" destId="{A42AEC42-5D77-466D-BC3C-BE511E3D3A07}" srcOrd="1" destOrd="0" presId="urn:microsoft.com/office/officeart/2005/8/layout/balance1"/>
    <dgm:cxn modelId="{C35582A1-D28D-4783-A591-BFBE2ABCA72B}" type="presParOf" srcId="{F0A6DC06-2CEE-4952-B9D9-BA7611D4CE95}" destId="{B89BF732-C32A-4A53-8B16-352DD2FE1B0C}" srcOrd="2" destOrd="0" presId="urn:microsoft.com/office/officeart/2005/8/layout/balance1"/>
    <dgm:cxn modelId="{2D53A87B-BE75-4053-A191-751E39E4F76E}" type="presParOf" srcId="{B89BF732-C32A-4A53-8B16-352DD2FE1B0C}" destId="{62D4775A-2CBC-4ADD-888D-568D7DB62B5F}" srcOrd="0" destOrd="0" presId="urn:microsoft.com/office/officeart/2005/8/layout/balance1"/>
    <dgm:cxn modelId="{85483F77-E83C-44CD-9730-BF8CD1A5AB2B}" type="presParOf" srcId="{B89BF732-C32A-4A53-8B16-352DD2FE1B0C}" destId="{5D84D166-2C81-41DF-86D4-1B020D956526}" srcOrd="1" destOrd="0" presId="urn:microsoft.com/office/officeart/2005/8/layout/balance1"/>
    <dgm:cxn modelId="{6F5ECDD9-920D-40B7-AB8A-0B9063C098F1}" type="presParOf" srcId="{B89BF732-C32A-4A53-8B16-352DD2FE1B0C}" destId="{3D626882-4939-4C18-9A3C-926EB806F525}" srcOrd="2" destOrd="0" presId="urn:microsoft.com/office/officeart/2005/8/layout/balance1"/>
    <dgm:cxn modelId="{3037D544-1A9F-413C-B162-81E9EA5A7B36}" type="presParOf" srcId="{B89BF732-C32A-4A53-8B16-352DD2FE1B0C}" destId="{A5599A9F-F9CC-48A7-AB67-645546A7378A}" srcOrd="3" destOrd="0" presId="urn:microsoft.com/office/officeart/2005/8/layout/balance1"/>
    <dgm:cxn modelId="{358B00CA-AE2D-4B6E-A67C-FC00B635E808}" type="presParOf" srcId="{B89BF732-C32A-4A53-8B16-352DD2FE1B0C}" destId="{471BECA1-B007-4F9A-A1FA-7DD3C39F0CBA}" srcOrd="4" destOrd="0" presId="urn:microsoft.com/office/officeart/2005/8/layout/balance1"/>
    <dgm:cxn modelId="{18B87D4D-06D3-4DB4-9980-9FDD4064581B}" type="presParOf" srcId="{B89BF732-C32A-4A53-8B16-352DD2FE1B0C}" destId="{56A306D7-FCE6-4F3D-B5FD-E8D271A86334}" srcOrd="5" destOrd="0" presId="urn:microsoft.com/office/officeart/2005/8/layout/balance1"/>
    <dgm:cxn modelId="{97042456-378A-44C7-98CA-8FB93AEB7860}" type="presParOf" srcId="{B89BF732-C32A-4A53-8B16-352DD2FE1B0C}" destId="{9F4D57F2-5ABD-446B-9A86-567E44976E6B}" srcOrd="6" destOrd="0" presId="urn:microsoft.com/office/officeart/2005/8/layout/balance1"/>
    <dgm:cxn modelId="{C95FFC1A-98FC-4650-9400-B57377B3BA37}" type="presParOf" srcId="{B89BF732-C32A-4A53-8B16-352DD2FE1B0C}" destId="{9FD5E79B-A48C-469C-B85F-F822323B116F}" srcOrd="7" destOrd="0" presId="urn:microsoft.com/office/officeart/2005/8/layout/balance1"/>
    <dgm:cxn modelId="{F688F762-037A-433B-9F97-F755C08D808E}" type="presParOf" srcId="{B89BF732-C32A-4A53-8B16-352DD2FE1B0C}" destId="{9B2FAFAC-C4C0-496D-AC50-0BA598B312FE}" srcOrd="8" destOrd="0" presId="urn:microsoft.com/office/officeart/2005/8/layout/balance1"/>
    <dgm:cxn modelId="{E662BCB3-B3CD-4B5C-B4B6-A8032984D890}" type="presParOf" srcId="{B89BF732-C32A-4A53-8B16-352DD2FE1B0C}" destId="{560D18EC-CBD1-4E15-AE02-7DE33F0614E6}" srcOrd="9" destOrd="0" presId="urn:microsoft.com/office/officeart/2005/8/layout/balance1"/>
    <dgm:cxn modelId="{F568B91B-EC3F-4422-AED2-66C4500B45DC}" type="presParOf" srcId="{B89BF732-C32A-4A53-8B16-352DD2FE1B0C}" destId="{BBC00634-2C65-40CF-B077-D37A5F5CADAD}" srcOrd="10"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18C4A3-BC59-437A-84C1-5F2A3F52C3AC}" type="doc">
      <dgm:prSet loTypeId="urn:microsoft.com/office/officeart/2005/8/layout/balance1" loCatId="relationship" qsTypeId="urn:microsoft.com/office/officeart/2005/8/quickstyle/simple5" qsCatId="simple" csTypeId="urn:microsoft.com/office/officeart/2005/8/colors/accent3_2" csCatId="accent3" phldr="1"/>
      <dgm:spPr/>
      <dgm:t>
        <a:bodyPr/>
        <a:lstStyle/>
        <a:p>
          <a:endParaRPr lang="el-GR"/>
        </a:p>
      </dgm:t>
    </dgm:pt>
    <dgm:pt modelId="{8932A17E-58C5-41D2-A899-8CA89B0C6583}">
      <dgm:prSet phldrT="[Κείμενο]" custT="1"/>
      <dgm:spPr/>
      <dgm:t>
        <a:bodyPr/>
        <a:lstStyle/>
        <a:p>
          <a:r>
            <a:rPr lang="en-US" sz="1700" b="1" dirty="0"/>
            <a:t>Fibrinolysis</a:t>
          </a:r>
          <a:endParaRPr lang="el-GR" sz="1700" b="1" dirty="0"/>
        </a:p>
      </dgm:t>
    </dgm:pt>
    <dgm:pt modelId="{D30C7FC3-AB74-4D28-A882-45B1998887D0}" type="parTrans" cxnId="{A275A692-2671-46A8-91ED-6CBB7AE8E47C}">
      <dgm:prSet/>
      <dgm:spPr/>
      <dgm:t>
        <a:bodyPr/>
        <a:lstStyle/>
        <a:p>
          <a:endParaRPr lang="el-GR" sz="1700" b="1"/>
        </a:p>
      </dgm:t>
    </dgm:pt>
    <dgm:pt modelId="{34ECD83A-1FD7-4982-B634-CD8490A96833}" type="sibTrans" cxnId="{A275A692-2671-46A8-91ED-6CBB7AE8E47C}">
      <dgm:prSet/>
      <dgm:spPr/>
      <dgm:t>
        <a:bodyPr/>
        <a:lstStyle/>
        <a:p>
          <a:endParaRPr lang="el-GR" sz="1700" b="1"/>
        </a:p>
      </dgm:t>
    </dgm:pt>
    <dgm:pt modelId="{7C4FAED6-C7D3-43AB-B16E-7B21E30E3818}">
      <dgm:prSet phldrT="[Κείμενο]" custT="1"/>
      <dgm:spPr/>
      <dgm:t>
        <a:bodyPr/>
        <a:lstStyle/>
        <a:p>
          <a:pPr>
            <a:buFontTx/>
            <a:buChar char="•"/>
          </a:pPr>
          <a:r>
            <a:rPr lang="en-US" altLang="el-GR" sz="1700" b="1" kern="1200" dirty="0">
              <a:latin typeface="Trebuchet MS" panose="020B0603020202020204"/>
              <a:ea typeface="+mn-ea"/>
              <a:cs typeface="+mn-cs"/>
            </a:rPr>
            <a:t>PGI2</a:t>
          </a:r>
          <a:endParaRPr lang="el-GR" sz="1700" b="1" kern="1200" dirty="0">
            <a:latin typeface="Trebuchet MS" panose="020B0603020202020204"/>
            <a:ea typeface="+mn-ea"/>
            <a:cs typeface="+mn-cs"/>
          </a:endParaRPr>
        </a:p>
      </dgm:t>
    </dgm:pt>
    <dgm:pt modelId="{0DD1C5E1-69CA-41FA-B001-BBD13375DE0A}" type="parTrans" cxnId="{D5547BC0-ECFA-4B0F-874E-B75E32912244}">
      <dgm:prSet/>
      <dgm:spPr/>
      <dgm:t>
        <a:bodyPr/>
        <a:lstStyle/>
        <a:p>
          <a:endParaRPr lang="el-GR" sz="1700" b="1"/>
        </a:p>
      </dgm:t>
    </dgm:pt>
    <dgm:pt modelId="{750C21B7-1177-466C-B65C-F9FEBAEB7661}" type="sibTrans" cxnId="{D5547BC0-ECFA-4B0F-874E-B75E32912244}">
      <dgm:prSet/>
      <dgm:spPr/>
      <dgm:t>
        <a:bodyPr/>
        <a:lstStyle/>
        <a:p>
          <a:endParaRPr lang="el-GR" sz="1700" b="1"/>
        </a:p>
      </dgm:t>
    </dgm:pt>
    <dgm:pt modelId="{B3A3226C-9138-4968-B761-837FBF8A4768}">
      <dgm:prSet phldrT="[Κείμενο]" custT="1"/>
      <dgm:spPr/>
      <dgm:t>
        <a:bodyPr/>
        <a:lstStyle/>
        <a:p>
          <a:r>
            <a:rPr lang="en-US" sz="1700" b="1" dirty="0"/>
            <a:t>NO</a:t>
          </a:r>
          <a:endParaRPr lang="el-GR" sz="1700" b="1" dirty="0"/>
        </a:p>
      </dgm:t>
    </dgm:pt>
    <dgm:pt modelId="{56F830B4-7B5F-489D-A5EC-7D6394D21E9E}" type="parTrans" cxnId="{03668A44-B624-403C-8803-624F4DF8482B}">
      <dgm:prSet/>
      <dgm:spPr/>
      <dgm:t>
        <a:bodyPr/>
        <a:lstStyle/>
        <a:p>
          <a:endParaRPr lang="el-GR" sz="1700" b="1"/>
        </a:p>
      </dgm:t>
    </dgm:pt>
    <dgm:pt modelId="{5E8BF9CF-DFD9-4FC2-8C4D-8EBE7E4BF468}" type="sibTrans" cxnId="{03668A44-B624-403C-8803-624F4DF8482B}">
      <dgm:prSet/>
      <dgm:spPr/>
      <dgm:t>
        <a:bodyPr/>
        <a:lstStyle/>
        <a:p>
          <a:endParaRPr lang="el-GR" sz="1700" b="1"/>
        </a:p>
      </dgm:t>
    </dgm:pt>
    <dgm:pt modelId="{01D31243-432A-4972-AAC8-B9B3CC15203F}">
      <dgm:prSet phldrT="[Κείμενο]" custT="1"/>
      <dgm:spPr/>
      <dgm:t>
        <a:bodyPr/>
        <a:lstStyle/>
        <a:p>
          <a:r>
            <a:rPr lang="en-US" sz="1700" b="1" dirty="0"/>
            <a:t>Thrombosis</a:t>
          </a:r>
          <a:endParaRPr lang="el-GR" sz="1700" b="1" dirty="0"/>
        </a:p>
      </dgm:t>
    </dgm:pt>
    <dgm:pt modelId="{251630CF-5789-4598-8A37-ED8DDD4C871D}" type="parTrans" cxnId="{B655EAF8-1523-4A4B-9CCB-05FF4229014B}">
      <dgm:prSet/>
      <dgm:spPr/>
      <dgm:t>
        <a:bodyPr/>
        <a:lstStyle/>
        <a:p>
          <a:endParaRPr lang="el-GR" sz="1700" b="1"/>
        </a:p>
      </dgm:t>
    </dgm:pt>
    <dgm:pt modelId="{59EEA9EA-F1EA-428D-9ADA-876FA283A042}" type="sibTrans" cxnId="{B655EAF8-1523-4A4B-9CCB-05FF4229014B}">
      <dgm:prSet/>
      <dgm:spPr/>
      <dgm:t>
        <a:bodyPr/>
        <a:lstStyle/>
        <a:p>
          <a:endParaRPr lang="el-GR" sz="1700" b="1"/>
        </a:p>
      </dgm:t>
    </dgm:pt>
    <dgm:pt modelId="{0EC5FC6A-4D5B-4E53-9768-D81489A353E2}">
      <dgm:prSet phldrT="[Κείμενο]" custT="1"/>
      <dgm:spPr/>
      <dgm:t>
        <a:bodyPr/>
        <a:lstStyle/>
        <a:p>
          <a:r>
            <a:rPr lang="en-US" sz="1700" b="1" dirty="0"/>
            <a:t>Fibronectin</a:t>
          </a:r>
          <a:endParaRPr lang="el-GR" sz="1700" b="1" dirty="0"/>
        </a:p>
      </dgm:t>
    </dgm:pt>
    <dgm:pt modelId="{23BCA747-7AE2-4D86-88C7-72C9F74EF910}" type="parTrans" cxnId="{9816DD95-8038-4EFD-AA20-50B2FD761991}">
      <dgm:prSet/>
      <dgm:spPr/>
      <dgm:t>
        <a:bodyPr/>
        <a:lstStyle/>
        <a:p>
          <a:endParaRPr lang="el-GR" sz="1700" b="1"/>
        </a:p>
      </dgm:t>
    </dgm:pt>
    <dgm:pt modelId="{6935B9EC-5BAA-409E-BECC-6CD7582F49ED}" type="sibTrans" cxnId="{9816DD95-8038-4EFD-AA20-50B2FD761991}">
      <dgm:prSet/>
      <dgm:spPr/>
      <dgm:t>
        <a:bodyPr/>
        <a:lstStyle/>
        <a:p>
          <a:endParaRPr lang="el-GR" sz="1700" b="1"/>
        </a:p>
      </dgm:t>
    </dgm:pt>
    <dgm:pt modelId="{01EF35DC-F4A0-43E9-ABEF-C5C2379ACB82}">
      <dgm:prSet phldrT="[Κείμενο]" custT="1"/>
      <dgm:spPr/>
      <dgm:t>
        <a:bodyPr/>
        <a:lstStyle/>
        <a:p>
          <a:r>
            <a:rPr lang="en-US" sz="1700" b="1" dirty="0"/>
            <a:t>PAI-1</a:t>
          </a:r>
          <a:endParaRPr lang="el-GR" sz="1700" b="1" dirty="0"/>
        </a:p>
      </dgm:t>
    </dgm:pt>
    <dgm:pt modelId="{4BB70A32-AE18-4739-897D-54E94AED2579}" type="parTrans" cxnId="{0042504C-ADEB-4125-9824-AC93155B09C9}">
      <dgm:prSet/>
      <dgm:spPr/>
      <dgm:t>
        <a:bodyPr/>
        <a:lstStyle/>
        <a:p>
          <a:endParaRPr lang="el-GR" sz="1700" b="1"/>
        </a:p>
      </dgm:t>
    </dgm:pt>
    <dgm:pt modelId="{D53716CF-2C6A-41F5-864D-CBA9A1794D43}" type="sibTrans" cxnId="{0042504C-ADEB-4125-9824-AC93155B09C9}">
      <dgm:prSet/>
      <dgm:spPr/>
      <dgm:t>
        <a:bodyPr/>
        <a:lstStyle/>
        <a:p>
          <a:endParaRPr lang="el-GR" sz="1700" b="1"/>
        </a:p>
      </dgm:t>
    </dgm:pt>
    <dgm:pt modelId="{D513C155-27E5-405F-8FE1-637EA5A8AEFF}">
      <dgm:prSet phldrT="[Κείμενο]" custT="1"/>
      <dgm:spPr/>
      <dgm:t>
        <a:bodyPr/>
        <a:lstStyle/>
        <a:p>
          <a:r>
            <a:rPr lang="en-US" sz="1700" b="1" dirty="0" err="1"/>
            <a:t>vWF</a:t>
          </a:r>
          <a:endParaRPr lang="el-GR" sz="1700" b="1" dirty="0"/>
        </a:p>
      </dgm:t>
    </dgm:pt>
    <dgm:pt modelId="{21AF8136-7FE6-4365-ADA3-65F62685ADFC}" type="parTrans" cxnId="{78CE4D32-E1FB-4293-B144-3D81DDD4DC41}">
      <dgm:prSet/>
      <dgm:spPr/>
      <dgm:t>
        <a:bodyPr/>
        <a:lstStyle/>
        <a:p>
          <a:endParaRPr lang="el-GR" sz="1700" b="1"/>
        </a:p>
      </dgm:t>
    </dgm:pt>
    <dgm:pt modelId="{1C2E935B-355C-4A7F-8C0F-B78998CDF468}" type="sibTrans" cxnId="{78CE4D32-E1FB-4293-B144-3D81DDD4DC41}">
      <dgm:prSet/>
      <dgm:spPr/>
      <dgm:t>
        <a:bodyPr/>
        <a:lstStyle/>
        <a:p>
          <a:endParaRPr lang="el-GR" sz="1700" b="1"/>
        </a:p>
      </dgm:t>
    </dgm:pt>
    <dgm:pt modelId="{B6F4BD47-27D8-40FD-B0DB-2248935CAC24}">
      <dgm:prSet phldrT="[Κείμενο]"/>
      <dgm:spPr/>
      <dgm:t>
        <a:bodyPr/>
        <a:lstStyle/>
        <a:p>
          <a:endParaRPr lang="el-GR" sz="1700" b="1" dirty="0"/>
        </a:p>
      </dgm:t>
    </dgm:pt>
    <dgm:pt modelId="{A81B72E7-3BAF-41DE-A7A7-322FD4D1D55E}" type="sibTrans" cxnId="{A43F14DD-D80A-4579-B03F-C045B8DCB299}">
      <dgm:prSet/>
      <dgm:spPr/>
      <dgm:t>
        <a:bodyPr/>
        <a:lstStyle/>
        <a:p>
          <a:endParaRPr lang="el-GR" sz="1700" b="1"/>
        </a:p>
      </dgm:t>
    </dgm:pt>
    <dgm:pt modelId="{1D05E54A-2A99-46AD-AC42-275966B3409F}" type="parTrans" cxnId="{A43F14DD-D80A-4579-B03F-C045B8DCB299}">
      <dgm:prSet/>
      <dgm:spPr/>
      <dgm:t>
        <a:bodyPr/>
        <a:lstStyle/>
        <a:p>
          <a:endParaRPr lang="el-GR" sz="1700" b="1"/>
        </a:p>
      </dgm:t>
    </dgm:pt>
    <dgm:pt modelId="{F7C13780-E54D-4F50-8029-FCBF3E63DBCB}">
      <dgm:prSet phldrT="[Κείμενο]" custT="1"/>
      <dgm:spPr/>
      <dgm:t>
        <a:bodyPr/>
        <a:lstStyle/>
        <a:p>
          <a:pPr>
            <a:buFontTx/>
            <a:buChar char="•"/>
          </a:pPr>
          <a:r>
            <a:rPr lang="en-US" sz="1700" b="1" kern="1200" dirty="0">
              <a:latin typeface="Trebuchet MS" panose="020B0603020202020204"/>
              <a:ea typeface="+mn-ea"/>
              <a:cs typeface="+mn-cs"/>
            </a:rPr>
            <a:t>t-PA</a:t>
          </a:r>
          <a:endParaRPr lang="el-GR" sz="1700" b="1" kern="1200" dirty="0">
            <a:latin typeface="Trebuchet MS" panose="020B0603020202020204"/>
            <a:ea typeface="+mn-ea"/>
            <a:cs typeface="+mn-cs"/>
          </a:endParaRPr>
        </a:p>
      </dgm:t>
    </dgm:pt>
    <dgm:pt modelId="{20716DEA-5F39-4940-B97C-F7AB91C7DF91}" type="parTrans" cxnId="{E0FDAE66-234A-441A-AA25-4E5DE1681D6F}">
      <dgm:prSet/>
      <dgm:spPr/>
      <dgm:t>
        <a:bodyPr/>
        <a:lstStyle/>
        <a:p>
          <a:endParaRPr lang="el-GR" sz="1700" b="1"/>
        </a:p>
      </dgm:t>
    </dgm:pt>
    <dgm:pt modelId="{A461B6AE-6B91-4556-AFEF-22F64821029E}" type="sibTrans" cxnId="{E0FDAE66-234A-441A-AA25-4E5DE1681D6F}">
      <dgm:prSet/>
      <dgm:spPr/>
      <dgm:t>
        <a:bodyPr/>
        <a:lstStyle/>
        <a:p>
          <a:endParaRPr lang="el-GR" sz="1700" b="1"/>
        </a:p>
      </dgm:t>
    </dgm:pt>
    <dgm:pt modelId="{3930EE68-E92D-4EAF-98C9-5CBCD111549B}">
      <dgm:prSet phldrT="[Κείμενο]" custT="1"/>
      <dgm:spPr/>
      <dgm:t>
        <a:bodyPr/>
        <a:lstStyle/>
        <a:p>
          <a:r>
            <a:rPr lang="en-US" sz="1700" b="1" dirty="0"/>
            <a:t>TF</a:t>
          </a:r>
          <a:endParaRPr lang="el-GR" sz="1700" b="1" dirty="0"/>
        </a:p>
      </dgm:t>
    </dgm:pt>
    <dgm:pt modelId="{736B3479-4C9B-4D1B-8832-F3F91EFE30E1}" type="parTrans" cxnId="{242B7CF0-2E4D-42B6-9B99-2EA765370F59}">
      <dgm:prSet/>
      <dgm:spPr/>
      <dgm:t>
        <a:bodyPr/>
        <a:lstStyle/>
        <a:p>
          <a:endParaRPr lang="el-GR" sz="1700" b="1"/>
        </a:p>
      </dgm:t>
    </dgm:pt>
    <dgm:pt modelId="{E64DCCCD-8601-4D68-97BD-14B2268DD52E}" type="sibTrans" cxnId="{242B7CF0-2E4D-42B6-9B99-2EA765370F59}">
      <dgm:prSet/>
      <dgm:spPr/>
      <dgm:t>
        <a:bodyPr/>
        <a:lstStyle/>
        <a:p>
          <a:endParaRPr lang="el-GR" sz="1700" b="1"/>
        </a:p>
      </dgm:t>
    </dgm:pt>
    <dgm:pt modelId="{275ADBE1-5B44-49BC-B88D-39E1C9A039E5}">
      <dgm:prSet phldrT="[Κείμενο]" custT="1"/>
      <dgm:spPr/>
      <dgm:t>
        <a:bodyPr/>
        <a:lstStyle/>
        <a:p>
          <a:pPr>
            <a:buFontTx/>
            <a:buChar char="•"/>
          </a:pPr>
          <a:r>
            <a:rPr lang="en-US" sz="1700" b="1" kern="1200" dirty="0">
              <a:latin typeface="Trebuchet MS" panose="020B0603020202020204"/>
              <a:ea typeface="+mn-ea"/>
              <a:cs typeface="+mn-cs"/>
            </a:rPr>
            <a:t>Thrombomodulin</a:t>
          </a:r>
          <a:endParaRPr lang="el-GR" sz="1700" b="1" kern="1200" dirty="0">
            <a:latin typeface="Trebuchet MS" panose="020B0603020202020204"/>
            <a:ea typeface="+mn-ea"/>
            <a:cs typeface="+mn-cs"/>
          </a:endParaRPr>
        </a:p>
      </dgm:t>
    </dgm:pt>
    <dgm:pt modelId="{57638C0D-3958-48FB-ADA8-2F1EFD69E583}" type="sibTrans" cxnId="{B34852D4-DE5D-4FA3-B357-49FEA2285EB5}">
      <dgm:prSet/>
      <dgm:spPr/>
      <dgm:t>
        <a:bodyPr/>
        <a:lstStyle/>
        <a:p>
          <a:endParaRPr lang="el-GR" sz="1700" b="1"/>
        </a:p>
      </dgm:t>
    </dgm:pt>
    <dgm:pt modelId="{F6F77645-1BD8-44C8-816B-7A26FF196804}" type="parTrans" cxnId="{B34852D4-DE5D-4FA3-B357-49FEA2285EB5}">
      <dgm:prSet/>
      <dgm:spPr/>
      <dgm:t>
        <a:bodyPr/>
        <a:lstStyle/>
        <a:p>
          <a:endParaRPr lang="el-GR" sz="1700" b="1"/>
        </a:p>
      </dgm:t>
    </dgm:pt>
    <dgm:pt modelId="{F0A6DC06-2CEE-4952-B9D9-BA7611D4CE95}" type="pres">
      <dgm:prSet presAssocID="{1618C4A3-BC59-437A-84C1-5F2A3F52C3AC}" presName="outerComposite" presStyleCnt="0">
        <dgm:presLayoutVars>
          <dgm:chMax val="2"/>
          <dgm:animLvl val="lvl"/>
          <dgm:resizeHandles val="exact"/>
        </dgm:presLayoutVars>
      </dgm:prSet>
      <dgm:spPr/>
    </dgm:pt>
    <dgm:pt modelId="{53C107DA-45D4-4D0A-BBB0-C13C55278D4C}" type="pres">
      <dgm:prSet presAssocID="{1618C4A3-BC59-437A-84C1-5F2A3F52C3AC}" presName="dummyMaxCanvas" presStyleCnt="0"/>
      <dgm:spPr/>
    </dgm:pt>
    <dgm:pt modelId="{4672364C-4431-4027-B4C6-973516A8FF5A}" type="pres">
      <dgm:prSet presAssocID="{1618C4A3-BC59-437A-84C1-5F2A3F52C3AC}" presName="parentComposite" presStyleCnt="0"/>
      <dgm:spPr/>
    </dgm:pt>
    <dgm:pt modelId="{AF1F7EE3-DEDE-46E4-977F-56DB4E8CDFD3}" type="pres">
      <dgm:prSet presAssocID="{1618C4A3-BC59-437A-84C1-5F2A3F52C3AC}" presName="parent1" presStyleLbl="alignAccFollowNode1" presStyleIdx="0" presStyleCnt="4">
        <dgm:presLayoutVars>
          <dgm:chMax val="4"/>
        </dgm:presLayoutVars>
      </dgm:prSet>
      <dgm:spPr/>
    </dgm:pt>
    <dgm:pt modelId="{A42AEC42-5D77-466D-BC3C-BE511E3D3A07}" type="pres">
      <dgm:prSet presAssocID="{1618C4A3-BC59-437A-84C1-5F2A3F52C3AC}" presName="parent2" presStyleLbl="alignAccFollowNode1" presStyleIdx="1" presStyleCnt="4">
        <dgm:presLayoutVars>
          <dgm:chMax val="4"/>
        </dgm:presLayoutVars>
      </dgm:prSet>
      <dgm:spPr/>
    </dgm:pt>
    <dgm:pt modelId="{B89BF732-C32A-4A53-8B16-352DD2FE1B0C}" type="pres">
      <dgm:prSet presAssocID="{1618C4A3-BC59-437A-84C1-5F2A3F52C3AC}" presName="childrenComposite" presStyleCnt="0"/>
      <dgm:spPr/>
    </dgm:pt>
    <dgm:pt modelId="{62D4775A-2CBC-4ADD-888D-568D7DB62B5F}" type="pres">
      <dgm:prSet presAssocID="{1618C4A3-BC59-437A-84C1-5F2A3F52C3AC}" presName="dummyMaxCanvas_ChildArea" presStyleCnt="0"/>
      <dgm:spPr/>
    </dgm:pt>
    <dgm:pt modelId="{5D84D166-2C81-41DF-86D4-1B020D956526}" type="pres">
      <dgm:prSet presAssocID="{1618C4A3-BC59-437A-84C1-5F2A3F52C3AC}" presName="fulcrum" presStyleLbl="alignAccFollowNode1" presStyleIdx="2" presStyleCnt="4"/>
      <dgm:spPr/>
    </dgm:pt>
    <dgm:pt modelId="{3D626882-4939-4C18-9A3C-926EB806F525}" type="pres">
      <dgm:prSet presAssocID="{1618C4A3-BC59-437A-84C1-5F2A3F52C3AC}" presName="balance_44" presStyleLbl="alignAccFollowNode1" presStyleIdx="3" presStyleCnt="4">
        <dgm:presLayoutVars>
          <dgm:bulletEnabled val="1"/>
        </dgm:presLayoutVars>
      </dgm:prSet>
      <dgm:spPr/>
    </dgm:pt>
    <dgm:pt modelId="{A5599A9F-F9CC-48A7-AB67-645546A7378A}" type="pres">
      <dgm:prSet presAssocID="{1618C4A3-BC59-437A-84C1-5F2A3F52C3AC}" presName="right_44_1" presStyleLbl="node1" presStyleIdx="0" presStyleCnt="8">
        <dgm:presLayoutVars>
          <dgm:bulletEnabled val="1"/>
        </dgm:presLayoutVars>
      </dgm:prSet>
      <dgm:spPr/>
    </dgm:pt>
    <dgm:pt modelId="{471BECA1-B007-4F9A-A1FA-7DD3C39F0CBA}" type="pres">
      <dgm:prSet presAssocID="{1618C4A3-BC59-437A-84C1-5F2A3F52C3AC}" presName="right_44_2" presStyleLbl="node1" presStyleIdx="1" presStyleCnt="8">
        <dgm:presLayoutVars>
          <dgm:bulletEnabled val="1"/>
        </dgm:presLayoutVars>
      </dgm:prSet>
      <dgm:spPr/>
    </dgm:pt>
    <dgm:pt modelId="{56A306D7-FCE6-4F3D-B5FD-E8D271A86334}" type="pres">
      <dgm:prSet presAssocID="{1618C4A3-BC59-437A-84C1-5F2A3F52C3AC}" presName="right_44_3" presStyleLbl="node1" presStyleIdx="2" presStyleCnt="8">
        <dgm:presLayoutVars>
          <dgm:bulletEnabled val="1"/>
        </dgm:presLayoutVars>
      </dgm:prSet>
      <dgm:spPr/>
    </dgm:pt>
    <dgm:pt modelId="{9F4D57F2-5ABD-446B-9A86-567E44976E6B}" type="pres">
      <dgm:prSet presAssocID="{1618C4A3-BC59-437A-84C1-5F2A3F52C3AC}" presName="right_44_4" presStyleLbl="node1" presStyleIdx="3" presStyleCnt="8">
        <dgm:presLayoutVars>
          <dgm:bulletEnabled val="1"/>
        </dgm:presLayoutVars>
      </dgm:prSet>
      <dgm:spPr/>
    </dgm:pt>
    <dgm:pt modelId="{9FD5E79B-A48C-469C-B85F-F822323B116F}" type="pres">
      <dgm:prSet presAssocID="{1618C4A3-BC59-437A-84C1-5F2A3F52C3AC}" presName="left_44_1" presStyleLbl="node1" presStyleIdx="4" presStyleCnt="8">
        <dgm:presLayoutVars>
          <dgm:bulletEnabled val="1"/>
        </dgm:presLayoutVars>
      </dgm:prSet>
      <dgm:spPr/>
    </dgm:pt>
    <dgm:pt modelId="{9B2FAFAC-C4C0-496D-AC50-0BA598B312FE}" type="pres">
      <dgm:prSet presAssocID="{1618C4A3-BC59-437A-84C1-5F2A3F52C3AC}" presName="left_44_2" presStyleLbl="node1" presStyleIdx="5" presStyleCnt="8">
        <dgm:presLayoutVars>
          <dgm:bulletEnabled val="1"/>
        </dgm:presLayoutVars>
      </dgm:prSet>
      <dgm:spPr/>
    </dgm:pt>
    <dgm:pt modelId="{560D18EC-CBD1-4E15-AE02-7DE33F0614E6}" type="pres">
      <dgm:prSet presAssocID="{1618C4A3-BC59-437A-84C1-5F2A3F52C3AC}" presName="left_44_3" presStyleLbl="node1" presStyleIdx="6" presStyleCnt="8">
        <dgm:presLayoutVars>
          <dgm:bulletEnabled val="1"/>
        </dgm:presLayoutVars>
      </dgm:prSet>
      <dgm:spPr/>
    </dgm:pt>
    <dgm:pt modelId="{BBC00634-2C65-40CF-B077-D37A5F5CADAD}" type="pres">
      <dgm:prSet presAssocID="{1618C4A3-BC59-437A-84C1-5F2A3F52C3AC}" presName="left_44_4" presStyleLbl="node1" presStyleIdx="7" presStyleCnt="8">
        <dgm:presLayoutVars>
          <dgm:bulletEnabled val="1"/>
        </dgm:presLayoutVars>
      </dgm:prSet>
      <dgm:spPr/>
    </dgm:pt>
  </dgm:ptLst>
  <dgm:cxnLst>
    <dgm:cxn modelId="{06199906-45B3-4606-A7E3-79755F27B35A}" type="presOf" srcId="{275ADBE1-5B44-49BC-B88D-39E1C9A039E5}" destId="{9B2FAFAC-C4C0-496D-AC50-0BA598B312FE}" srcOrd="0" destOrd="0" presId="urn:microsoft.com/office/officeart/2005/8/layout/balance1"/>
    <dgm:cxn modelId="{78CE4D32-E1FB-4293-B144-3D81DDD4DC41}" srcId="{01D31243-432A-4972-AAC8-B9B3CC15203F}" destId="{D513C155-27E5-405F-8FE1-637EA5A8AEFF}" srcOrd="2" destOrd="0" parTransId="{21AF8136-7FE6-4365-ADA3-65F62685ADFC}" sibTransId="{1C2E935B-355C-4A7F-8C0F-B78998CDF468}"/>
    <dgm:cxn modelId="{03668A44-B624-403C-8803-624F4DF8482B}" srcId="{8932A17E-58C5-41D2-A899-8CA89B0C6583}" destId="{B3A3226C-9138-4968-B761-837FBF8A4768}" srcOrd="3" destOrd="0" parTransId="{56F830B4-7B5F-489D-A5EC-7D6394D21E9E}" sibTransId="{5E8BF9CF-DFD9-4FC2-8C4D-8EBE7E4BF468}"/>
    <dgm:cxn modelId="{E0FDAE66-234A-441A-AA25-4E5DE1681D6F}" srcId="{8932A17E-58C5-41D2-A899-8CA89B0C6583}" destId="{F7C13780-E54D-4F50-8029-FCBF3E63DBCB}" srcOrd="0" destOrd="0" parTransId="{20716DEA-5F39-4940-B97C-F7AB91C7DF91}" sibTransId="{A461B6AE-6B91-4556-AFEF-22F64821029E}"/>
    <dgm:cxn modelId="{0042504C-ADEB-4125-9824-AC93155B09C9}" srcId="{01D31243-432A-4972-AAC8-B9B3CC15203F}" destId="{01EF35DC-F4A0-43E9-ABEF-C5C2379ACB82}" srcOrd="1" destOrd="0" parTransId="{4BB70A32-AE18-4739-897D-54E94AED2579}" sibTransId="{D53716CF-2C6A-41F5-864D-CBA9A1794D43}"/>
    <dgm:cxn modelId="{8D35886E-7A51-4183-9BD2-FFFD45C45587}" type="presOf" srcId="{8932A17E-58C5-41D2-A899-8CA89B0C6583}" destId="{AF1F7EE3-DEDE-46E4-977F-56DB4E8CDFD3}" srcOrd="0" destOrd="0" presId="urn:microsoft.com/office/officeart/2005/8/layout/balance1"/>
    <dgm:cxn modelId="{26D01C79-4B9D-4FBA-A492-7ACAC7B7EB9A}" type="presOf" srcId="{D513C155-27E5-405F-8FE1-637EA5A8AEFF}" destId="{56A306D7-FCE6-4F3D-B5FD-E8D271A86334}" srcOrd="0" destOrd="0" presId="urn:microsoft.com/office/officeart/2005/8/layout/balance1"/>
    <dgm:cxn modelId="{C16A837F-D87D-456E-AFA0-C45041CB1368}" type="presOf" srcId="{7C4FAED6-C7D3-43AB-B16E-7B21E30E3818}" destId="{560D18EC-CBD1-4E15-AE02-7DE33F0614E6}" srcOrd="0" destOrd="0" presId="urn:microsoft.com/office/officeart/2005/8/layout/balance1"/>
    <dgm:cxn modelId="{43C5F68C-135C-41E3-A06B-2FE0B0EB5817}" type="presOf" srcId="{0EC5FC6A-4D5B-4E53-9768-D81489A353E2}" destId="{A5599A9F-F9CC-48A7-AB67-645546A7378A}" srcOrd="0" destOrd="0" presId="urn:microsoft.com/office/officeart/2005/8/layout/balance1"/>
    <dgm:cxn modelId="{A275A692-2671-46A8-91ED-6CBB7AE8E47C}" srcId="{1618C4A3-BC59-437A-84C1-5F2A3F52C3AC}" destId="{8932A17E-58C5-41D2-A899-8CA89B0C6583}" srcOrd="0" destOrd="0" parTransId="{D30C7FC3-AB74-4D28-A882-45B1998887D0}" sibTransId="{34ECD83A-1FD7-4982-B634-CD8490A96833}"/>
    <dgm:cxn modelId="{9816DD95-8038-4EFD-AA20-50B2FD761991}" srcId="{01D31243-432A-4972-AAC8-B9B3CC15203F}" destId="{0EC5FC6A-4D5B-4E53-9768-D81489A353E2}" srcOrd="0" destOrd="0" parTransId="{23BCA747-7AE2-4D86-88C7-72C9F74EF910}" sibTransId="{6935B9EC-5BAA-409E-BECC-6CD7582F49ED}"/>
    <dgm:cxn modelId="{F47862A2-5E5C-4401-8F8D-9F00A5E73CEF}" type="presOf" srcId="{01D31243-432A-4972-AAC8-B9B3CC15203F}" destId="{A42AEC42-5D77-466D-BC3C-BE511E3D3A07}" srcOrd="0" destOrd="0" presId="urn:microsoft.com/office/officeart/2005/8/layout/balance1"/>
    <dgm:cxn modelId="{5522C8B6-93E0-4E17-9B39-168433ACA7A9}" type="presOf" srcId="{B3A3226C-9138-4968-B761-837FBF8A4768}" destId="{BBC00634-2C65-40CF-B077-D37A5F5CADAD}" srcOrd="0" destOrd="0" presId="urn:microsoft.com/office/officeart/2005/8/layout/balance1"/>
    <dgm:cxn modelId="{D5547BC0-ECFA-4B0F-874E-B75E32912244}" srcId="{8932A17E-58C5-41D2-A899-8CA89B0C6583}" destId="{7C4FAED6-C7D3-43AB-B16E-7B21E30E3818}" srcOrd="2" destOrd="0" parTransId="{0DD1C5E1-69CA-41FA-B001-BBD13375DE0A}" sibTransId="{750C21B7-1177-466C-B65C-F9FEBAEB7661}"/>
    <dgm:cxn modelId="{B34852D4-DE5D-4FA3-B357-49FEA2285EB5}" srcId="{8932A17E-58C5-41D2-A899-8CA89B0C6583}" destId="{275ADBE1-5B44-49BC-B88D-39E1C9A039E5}" srcOrd="1" destOrd="0" parTransId="{F6F77645-1BD8-44C8-816B-7A26FF196804}" sibTransId="{57638C0D-3958-48FB-ADA8-2F1EFD69E583}"/>
    <dgm:cxn modelId="{A29C14DA-0E8F-4B5A-B9F1-BA010470D732}" type="presOf" srcId="{3930EE68-E92D-4EAF-98C9-5CBCD111549B}" destId="{9F4D57F2-5ABD-446B-9A86-567E44976E6B}" srcOrd="0" destOrd="0" presId="urn:microsoft.com/office/officeart/2005/8/layout/balance1"/>
    <dgm:cxn modelId="{A43F14DD-D80A-4579-B03F-C045B8DCB299}" srcId="{8932A17E-58C5-41D2-A899-8CA89B0C6583}" destId="{B6F4BD47-27D8-40FD-B0DB-2248935CAC24}" srcOrd="4" destOrd="0" parTransId="{1D05E54A-2A99-46AD-AC42-275966B3409F}" sibTransId="{A81B72E7-3BAF-41DE-A7A7-322FD4D1D55E}"/>
    <dgm:cxn modelId="{40C541DF-3C25-4B03-8C17-ACC495C476CD}" type="presOf" srcId="{1618C4A3-BC59-437A-84C1-5F2A3F52C3AC}" destId="{F0A6DC06-2CEE-4952-B9D9-BA7611D4CE95}" srcOrd="0" destOrd="0" presId="urn:microsoft.com/office/officeart/2005/8/layout/balance1"/>
    <dgm:cxn modelId="{09C066E1-CED2-43CE-BB6E-CCFE210B486B}" type="presOf" srcId="{01EF35DC-F4A0-43E9-ABEF-C5C2379ACB82}" destId="{471BECA1-B007-4F9A-A1FA-7DD3C39F0CBA}" srcOrd="0" destOrd="0" presId="urn:microsoft.com/office/officeart/2005/8/layout/balance1"/>
    <dgm:cxn modelId="{287A50EB-E6A1-458B-B844-68EC3D593A8A}" type="presOf" srcId="{F7C13780-E54D-4F50-8029-FCBF3E63DBCB}" destId="{9FD5E79B-A48C-469C-B85F-F822323B116F}" srcOrd="0" destOrd="0" presId="urn:microsoft.com/office/officeart/2005/8/layout/balance1"/>
    <dgm:cxn modelId="{242B7CF0-2E4D-42B6-9B99-2EA765370F59}" srcId="{01D31243-432A-4972-AAC8-B9B3CC15203F}" destId="{3930EE68-E92D-4EAF-98C9-5CBCD111549B}" srcOrd="3" destOrd="0" parTransId="{736B3479-4C9B-4D1B-8832-F3F91EFE30E1}" sibTransId="{E64DCCCD-8601-4D68-97BD-14B2268DD52E}"/>
    <dgm:cxn modelId="{B655EAF8-1523-4A4B-9CCB-05FF4229014B}" srcId="{1618C4A3-BC59-437A-84C1-5F2A3F52C3AC}" destId="{01D31243-432A-4972-AAC8-B9B3CC15203F}" srcOrd="1" destOrd="0" parTransId="{251630CF-5789-4598-8A37-ED8DDD4C871D}" sibTransId="{59EEA9EA-F1EA-428D-9ADA-876FA283A042}"/>
    <dgm:cxn modelId="{04DDD544-030B-413D-9425-494758548F9A}" type="presParOf" srcId="{F0A6DC06-2CEE-4952-B9D9-BA7611D4CE95}" destId="{53C107DA-45D4-4D0A-BBB0-C13C55278D4C}" srcOrd="0" destOrd="0" presId="urn:microsoft.com/office/officeart/2005/8/layout/balance1"/>
    <dgm:cxn modelId="{BCAECCD0-3EBD-4AB4-8E9B-9D50F5DFB91E}" type="presParOf" srcId="{F0A6DC06-2CEE-4952-B9D9-BA7611D4CE95}" destId="{4672364C-4431-4027-B4C6-973516A8FF5A}" srcOrd="1" destOrd="0" presId="urn:microsoft.com/office/officeart/2005/8/layout/balance1"/>
    <dgm:cxn modelId="{CF799D32-A365-4D26-B8E5-1CA1055CCF31}" type="presParOf" srcId="{4672364C-4431-4027-B4C6-973516A8FF5A}" destId="{AF1F7EE3-DEDE-46E4-977F-56DB4E8CDFD3}" srcOrd="0" destOrd="0" presId="urn:microsoft.com/office/officeart/2005/8/layout/balance1"/>
    <dgm:cxn modelId="{A235E962-6448-4CA2-B9E7-599ECE284876}" type="presParOf" srcId="{4672364C-4431-4027-B4C6-973516A8FF5A}" destId="{A42AEC42-5D77-466D-BC3C-BE511E3D3A07}" srcOrd="1" destOrd="0" presId="urn:microsoft.com/office/officeart/2005/8/layout/balance1"/>
    <dgm:cxn modelId="{C35582A1-D28D-4783-A591-BFBE2ABCA72B}" type="presParOf" srcId="{F0A6DC06-2CEE-4952-B9D9-BA7611D4CE95}" destId="{B89BF732-C32A-4A53-8B16-352DD2FE1B0C}" srcOrd="2" destOrd="0" presId="urn:microsoft.com/office/officeart/2005/8/layout/balance1"/>
    <dgm:cxn modelId="{2D53A87B-BE75-4053-A191-751E39E4F76E}" type="presParOf" srcId="{B89BF732-C32A-4A53-8B16-352DD2FE1B0C}" destId="{62D4775A-2CBC-4ADD-888D-568D7DB62B5F}" srcOrd="0" destOrd="0" presId="urn:microsoft.com/office/officeart/2005/8/layout/balance1"/>
    <dgm:cxn modelId="{85483F77-E83C-44CD-9730-BF8CD1A5AB2B}" type="presParOf" srcId="{B89BF732-C32A-4A53-8B16-352DD2FE1B0C}" destId="{5D84D166-2C81-41DF-86D4-1B020D956526}" srcOrd="1" destOrd="0" presId="urn:microsoft.com/office/officeart/2005/8/layout/balance1"/>
    <dgm:cxn modelId="{6F5ECDD9-920D-40B7-AB8A-0B9063C098F1}" type="presParOf" srcId="{B89BF732-C32A-4A53-8B16-352DD2FE1B0C}" destId="{3D626882-4939-4C18-9A3C-926EB806F525}" srcOrd="2" destOrd="0" presId="urn:microsoft.com/office/officeart/2005/8/layout/balance1"/>
    <dgm:cxn modelId="{3037D544-1A9F-413C-B162-81E9EA5A7B36}" type="presParOf" srcId="{B89BF732-C32A-4A53-8B16-352DD2FE1B0C}" destId="{A5599A9F-F9CC-48A7-AB67-645546A7378A}" srcOrd="3" destOrd="0" presId="urn:microsoft.com/office/officeart/2005/8/layout/balance1"/>
    <dgm:cxn modelId="{358B00CA-AE2D-4B6E-A67C-FC00B635E808}" type="presParOf" srcId="{B89BF732-C32A-4A53-8B16-352DD2FE1B0C}" destId="{471BECA1-B007-4F9A-A1FA-7DD3C39F0CBA}" srcOrd="4" destOrd="0" presId="urn:microsoft.com/office/officeart/2005/8/layout/balance1"/>
    <dgm:cxn modelId="{18B87D4D-06D3-4DB4-9980-9FDD4064581B}" type="presParOf" srcId="{B89BF732-C32A-4A53-8B16-352DD2FE1B0C}" destId="{56A306D7-FCE6-4F3D-B5FD-E8D271A86334}" srcOrd="5" destOrd="0" presId="urn:microsoft.com/office/officeart/2005/8/layout/balance1"/>
    <dgm:cxn modelId="{97042456-378A-44C7-98CA-8FB93AEB7860}" type="presParOf" srcId="{B89BF732-C32A-4A53-8B16-352DD2FE1B0C}" destId="{9F4D57F2-5ABD-446B-9A86-567E44976E6B}" srcOrd="6" destOrd="0" presId="urn:microsoft.com/office/officeart/2005/8/layout/balance1"/>
    <dgm:cxn modelId="{C95FFC1A-98FC-4650-9400-B57377B3BA37}" type="presParOf" srcId="{B89BF732-C32A-4A53-8B16-352DD2FE1B0C}" destId="{9FD5E79B-A48C-469C-B85F-F822323B116F}" srcOrd="7" destOrd="0" presId="urn:microsoft.com/office/officeart/2005/8/layout/balance1"/>
    <dgm:cxn modelId="{F688F762-037A-433B-9F97-F755C08D808E}" type="presParOf" srcId="{B89BF732-C32A-4A53-8B16-352DD2FE1B0C}" destId="{9B2FAFAC-C4C0-496D-AC50-0BA598B312FE}" srcOrd="8" destOrd="0" presId="urn:microsoft.com/office/officeart/2005/8/layout/balance1"/>
    <dgm:cxn modelId="{E662BCB3-B3CD-4B5C-B4B6-A8032984D890}" type="presParOf" srcId="{B89BF732-C32A-4A53-8B16-352DD2FE1B0C}" destId="{560D18EC-CBD1-4E15-AE02-7DE33F0614E6}" srcOrd="9" destOrd="0" presId="urn:microsoft.com/office/officeart/2005/8/layout/balance1"/>
    <dgm:cxn modelId="{F568B91B-EC3F-4422-AED2-66C4500B45DC}" type="presParOf" srcId="{B89BF732-C32A-4A53-8B16-352DD2FE1B0C}" destId="{BBC00634-2C65-40CF-B077-D37A5F5CADAD}" srcOrd="10"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07520-99F0-4F4D-B6AC-3AB839D0585C}">
      <dsp:nvSpPr>
        <dsp:cNvPr id="0" name=""/>
        <dsp:cNvSpPr/>
      </dsp:nvSpPr>
      <dsp:spPr>
        <a:xfrm>
          <a:off x="0" y="4282293"/>
          <a:ext cx="8733227" cy="93686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dirty="0"/>
            <a:t>Κοινωνικοί παράγοντες</a:t>
          </a:r>
        </a:p>
      </dsp:txBody>
      <dsp:txXfrm>
        <a:off x="0" y="4282293"/>
        <a:ext cx="8733227" cy="505904"/>
      </dsp:txXfrm>
    </dsp:sp>
    <dsp:sp modelId="{26FB156F-4C0F-4AFF-A51E-C8655D38AA0B}">
      <dsp:nvSpPr>
        <dsp:cNvPr id="0" name=""/>
        <dsp:cNvSpPr/>
      </dsp:nvSpPr>
      <dsp:spPr>
        <a:xfrm>
          <a:off x="4264" y="4769460"/>
          <a:ext cx="2908232" cy="430956"/>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Ατμοσφαιρική ρύπανση</a:t>
          </a:r>
        </a:p>
      </dsp:txBody>
      <dsp:txXfrm>
        <a:off x="4264" y="4769460"/>
        <a:ext cx="2908232" cy="430956"/>
      </dsp:txXfrm>
    </dsp:sp>
    <dsp:sp modelId="{8E315FD3-BCE5-400A-9131-62407D62340A}">
      <dsp:nvSpPr>
        <dsp:cNvPr id="0" name=""/>
        <dsp:cNvSpPr/>
      </dsp:nvSpPr>
      <dsp:spPr>
        <a:xfrm>
          <a:off x="2912497" y="4769460"/>
          <a:ext cx="2908232" cy="430956"/>
        </a:xfrm>
        <a:prstGeom prst="rect">
          <a:avLst/>
        </a:prstGeom>
        <a:solidFill>
          <a:schemeClr val="accent2">
            <a:tint val="40000"/>
            <a:alpha val="90000"/>
            <a:hueOff val="-233836"/>
            <a:satOff val="470"/>
            <a:lumOff val="72"/>
            <a:alphaOff val="0"/>
          </a:schemeClr>
        </a:solidFill>
        <a:ln w="19050" cap="rnd" cmpd="sng" algn="ctr">
          <a:solidFill>
            <a:schemeClr val="accent2">
              <a:tint val="40000"/>
              <a:alpha val="90000"/>
              <a:hueOff val="-233836"/>
              <a:satOff val="470"/>
              <a:lumOff val="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Εισόδημα</a:t>
          </a:r>
        </a:p>
      </dsp:txBody>
      <dsp:txXfrm>
        <a:off x="2912497" y="4769460"/>
        <a:ext cx="2908232" cy="430956"/>
      </dsp:txXfrm>
    </dsp:sp>
    <dsp:sp modelId="{C90169ED-1C39-4FAC-AE5B-7D43D18000C1}">
      <dsp:nvSpPr>
        <dsp:cNvPr id="0" name=""/>
        <dsp:cNvSpPr/>
      </dsp:nvSpPr>
      <dsp:spPr>
        <a:xfrm>
          <a:off x="5820729" y="4769460"/>
          <a:ext cx="2908232" cy="430956"/>
        </a:xfrm>
        <a:prstGeom prst="rect">
          <a:avLst/>
        </a:prstGeom>
        <a:solidFill>
          <a:schemeClr val="accent2">
            <a:tint val="40000"/>
            <a:alpha val="90000"/>
            <a:hueOff val="-467671"/>
            <a:satOff val="941"/>
            <a:lumOff val="143"/>
            <a:alphaOff val="0"/>
          </a:schemeClr>
        </a:solidFill>
        <a:ln w="19050" cap="rnd" cmpd="sng" algn="ctr">
          <a:solidFill>
            <a:schemeClr val="accent2">
              <a:tint val="40000"/>
              <a:alpha val="90000"/>
              <a:hueOff val="-467671"/>
              <a:satOff val="941"/>
              <a:lumOff val="1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Ψυχιατρικές διαταραχές</a:t>
          </a:r>
        </a:p>
      </dsp:txBody>
      <dsp:txXfrm>
        <a:off x="5820729" y="4769460"/>
        <a:ext cx="2908232" cy="430956"/>
      </dsp:txXfrm>
    </dsp:sp>
    <dsp:sp modelId="{84B178FD-55DF-4E29-9F77-AD3E31C4DB14}">
      <dsp:nvSpPr>
        <dsp:cNvPr id="0" name=""/>
        <dsp:cNvSpPr/>
      </dsp:nvSpPr>
      <dsp:spPr>
        <a:xfrm rot="10800000">
          <a:off x="0" y="2855453"/>
          <a:ext cx="8733227" cy="1440892"/>
        </a:xfrm>
        <a:prstGeom prst="upArrowCallout">
          <a:avLst/>
        </a:prstGeom>
        <a:solidFill>
          <a:schemeClr val="accent2">
            <a:hueOff val="-904150"/>
            <a:satOff val="-552"/>
            <a:lumOff val="2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dirty="0"/>
            <a:t>Τρόπος ζωής</a:t>
          </a:r>
        </a:p>
      </dsp:txBody>
      <dsp:txXfrm rot="-10800000">
        <a:off x="0" y="2855453"/>
        <a:ext cx="8733227" cy="505753"/>
      </dsp:txXfrm>
    </dsp:sp>
    <dsp:sp modelId="{17818E14-6B2B-4C31-897B-7A06E75A3072}">
      <dsp:nvSpPr>
        <dsp:cNvPr id="0" name=""/>
        <dsp:cNvSpPr/>
      </dsp:nvSpPr>
      <dsp:spPr>
        <a:xfrm>
          <a:off x="0" y="3361206"/>
          <a:ext cx="2183306" cy="430826"/>
        </a:xfrm>
        <a:prstGeom prst="rect">
          <a:avLst/>
        </a:prstGeom>
        <a:solidFill>
          <a:schemeClr val="accent2">
            <a:tint val="40000"/>
            <a:alpha val="90000"/>
            <a:hueOff val="-701507"/>
            <a:satOff val="1411"/>
            <a:lumOff val="215"/>
            <a:alphaOff val="0"/>
          </a:schemeClr>
        </a:solidFill>
        <a:ln w="19050" cap="rnd" cmpd="sng" algn="ctr">
          <a:solidFill>
            <a:schemeClr val="accent2">
              <a:tint val="40000"/>
              <a:alpha val="90000"/>
              <a:hueOff val="-701507"/>
              <a:satOff val="1411"/>
              <a:lumOff val="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Καθιστική ζωή</a:t>
          </a:r>
        </a:p>
      </dsp:txBody>
      <dsp:txXfrm>
        <a:off x="0" y="3361206"/>
        <a:ext cx="2183306" cy="430826"/>
      </dsp:txXfrm>
    </dsp:sp>
    <dsp:sp modelId="{141BE84A-A219-4105-A525-8224EAA3BEDF}">
      <dsp:nvSpPr>
        <dsp:cNvPr id="0" name=""/>
        <dsp:cNvSpPr/>
      </dsp:nvSpPr>
      <dsp:spPr>
        <a:xfrm>
          <a:off x="2183306" y="3361206"/>
          <a:ext cx="2183306" cy="430826"/>
        </a:xfrm>
        <a:prstGeom prst="rect">
          <a:avLst/>
        </a:prstGeom>
        <a:solidFill>
          <a:schemeClr val="accent2">
            <a:tint val="40000"/>
            <a:alpha val="90000"/>
            <a:hueOff val="-935342"/>
            <a:satOff val="1882"/>
            <a:lumOff val="287"/>
            <a:alphaOff val="0"/>
          </a:schemeClr>
        </a:solidFill>
        <a:ln w="19050" cap="rnd" cmpd="sng" algn="ctr">
          <a:solidFill>
            <a:schemeClr val="accent2">
              <a:tint val="40000"/>
              <a:alpha val="90000"/>
              <a:hueOff val="-935342"/>
              <a:satOff val="1882"/>
              <a:lumOff val="2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Δίαιτα</a:t>
          </a:r>
        </a:p>
      </dsp:txBody>
      <dsp:txXfrm>
        <a:off x="2183306" y="3361206"/>
        <a:ext cx="2183306" cy="430826"/>
      </dsp:txXfrm>
    </dsp:sp>
    <dsp:sp modelId="{9FDB5874-A34E-4098-ADBA-52B9A88E6446}">
      <dsp:nvSpPr>
        <dsp:cNvPr id="0" name=""/>
        <dsp:cNvSpPr/>
      </dsp:nvSpPr>
      <dsp:spPr>
        <a:xfrm>
          <a:off x="4366613" y="3361206"/>
          <a:ext cx="2183306" cy="430826"/>
        </a:xfrm>
        <a:prstGeom prst="rect">
          <a:avLst/>
        </a:prstGeom>
        <a:solidFill>
          <a:schemeClr val="accent2">
            <a:tint val="40000"/>
            <a:alpha val="90000"/>
            <a:hueOff val="-1169178"/>
            <a:satOff val="2352"/>
            <a:lumOff val="358"/>
            <a:alphaOff val="0"/>
          </a:schemeClr>
        </a:solidFill>
        <a:ln w="19050" cap="rnd" cmpd="sng" algn="ctr">
          <a:solidFill>
            <a:schemeClr val="accent2">
              <a:tint val="40000"/>
              <a:alpha val="90000"/>
              <a:hueOff val="-1169178"/>
              <a:satOff val="2352"/>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Υπερκατανάλωση Αλκοόλ</a:t>
          </a:r>
        </a:p>
      </dsp:txBody>
      <dsp:txXfrm>
        <a:off x="4366613" y="3361206"/>
        <a:ext cx="2183306" cy="430826"/>
      </dsp:txXfrm>
    </dsp:sp>
    <dsp:sp modelId="{D1323A7A-BE7C-447F-9B1C-79BC5608E516}">
      <dsp:nvSpPr>
        <dsp:cNvPr id="0" name=""/>
        <dsp:cNvSpPr/>
      </dsp:nvSpPr>
      <dsp:spPr>
        <a:xfrm>
          <a:off x="6549920" y="3361206"/>
          <a:ext cx="2183306" cy="430826"/>
        </a:xfrm>
        <a:prstGeom prst="rect">
          <a:avLst/>
        </a:prstGeom>
        <a:solidFill>
          <a:schemeClr val="accent2">
            <a:tint val="40000"/>
            <a:alpha val="90000"/>
            <a:hueOff val="-1403013"/>
            <a:satOff val="2822"/>
            <a:lumOff val="430"/>
            <a:alphaOff val="0"/>
          </a:schemeClr>
        </a:solidFill>
        <a:ln w="19050" cap="rnd" cmpd="sng" algn="ctr">
          <a:solidFill>
            <a:schemeClr val="accent2">
              <a:tint val="40000"/>
              <a:alpha val="90000"/>
              <a:hueOff val="-1403013"/>
              <a:satOff val="2822"/>
              <a:lumOff val="4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Στρες</a:t>
          </a:r>
        </a:p>
      </dsp:txBody>
      <dsp:txXfrm>
        <a:off x="6549920" y="3361206"/>
        <a:ext cx="2183306" cy="430826"/>
      </dsp:txXfrm>
    </dsp:sp>
    <dsp:sp modelId="{98D0C6CA-1FEE-48EB-A3A0-D80D72458B3D}">
      <dsp:nvSpPr>
        <dsp:cNvPr id="0" name=""/>
        <dsp:cNvSpPr/>
      </dsp:nvSpPr>
      <dsp:spPr>
        <a:xfrm rot="10800000">
          <a:off x="0" y="1428614"/>
          <a:ext cx="8733227" cy="1440892"/>
        </a:xfrm>
        <a:prstGeom prst="upArrowCallout">
          <a:avLst/>
        </a:prstGeom>
        <a:solidFill>
          <a:schemeClr val="accent2">
            <a:hueOff val="-1808300"/>
            <a:satOff val="-1104"/>
            <a:lumOff val="43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dirty="0"/>
            <a:t>Τροποποιήσιμοι</a:t>
          </a:r>
        </a:p>
      </dsp:txBody>
      <dsp:txXfrm rot="-10800000">
        <a:off x="0" y="1428614"/>
        <a:ext cx="8733227" cy="505753"/>
      </dsp:txXfrm>
    </dsp:sp>
    <dsp:sp modelId="{2D9C27AE-EAFF-46B8-B1DB-4025658CEF0B}">
      <dsp:nvSpPr>
        <dsp:cNvPr id="0" name=""/>
        <dsp:cNvSpPr/>
      </dsp:nvSpPr>
      <dsp:spPr>
        <a:xfrm>
          <a:off x="4264" y="1934367"/>
          <a:ext cx="1454116" cy="430826"/>
        </a:xfrm>
        <a:prstGeom prst="rect">
          <a:avLst/>
        </a:prstGeom>
        <a:solidFill>
          <a:schemeClr val="accent2">
            <a:tint val="40000"/>
            <a:alpha val="90000"/>
            <a:hueOff val="-1636849"/>
            <a:satOff val="3293"/>
            <a:lumOff val="502"/>
            <a:alphaOff val="0"/>
          </a:schemeClr>
        </a:solidFill>
        <a:ln w="19050" cap="rnd" cmpd="sng" algn="ctr">
          <a:solidFill>
            <a:schemeClr val="accent2">
              <a:tint val="40000"/>
              <a:alpha val="90000"/>
              <a:hueOff val="-1636849"/>
              <a:satOff val="3293"/>
              <a:lumOff val="5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Κάπνισμα</a:t>
          </a:r>
        </a:p>
      </dsp:txBody>
      <dsp:txXfrm>
        <a:off x="4264" y="1934367"/>
        <a:ext cx="1454116" cy="430826"/>
      </dsp:txXfrm>
    </dsp:sp>
    <dsp:sp modelId="{BC2A5D87-8CE3-483C-9DBF-E2871A2B504E}">
      <dsp:nvSpPr>
        <dsp:cNvPr id="0" name=""/>
        <dsp:cNvSpPr/>
      </dsp:nvSpPr>
      <dsp:spPr>
        <a:xfrm>
          <a:off x="1458380" y="1934367"/>
          <a:ext cx="1454116" cy="430826"/>
        </a:xfrm>
        <a:prstGeom prst="rect">
          <a:avLst/>
        </a:prstGeom>
        <a:solidFill>
          <a:schemeClr val="accent2">
            <a:tint val="40000"/>
            <a:alpha val="90000"/>
            <a:hueOff val="-1870684"/>
            <a:satOff val="3763"/>
            <a:lumOff val="574"/>
            <a:alphaOff val="0"/>
          </a:schemeClr>
        </a:solidFill>
        <a:ln w="19050" cap="rnd" cmpd="sng" algn="ctr">
          <a:solidFill>
            <a:schemeClr val="accent2">
              <a:tint val="40000"/>
              <a:alpha val="90000"/>
              <a:hueOff val="-1870684"/>
              <a:satOff val="3763"/>
              <a:lumOff val="5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Παχυσαρκία</a:t>
          </a:r>
        </a:p>
      </dsp:txBody>
      <dsp:txXfrm>
        <a:off x="1458380" y="1934367"/>
        <a:ext cx="1454116" cy="430826"/>
      </dsp:txXfrm>
    </dsp:sp>
    <dsp:sp modelId="{087D51ED-88B1-453B-89B0-80200AA03A66}">
      <dsp:nvSpPr>
        <dsp:cNvPr id="0" name=""/>
        <dsp:cNvSpPr/>
      </dsp:nvSpPr>
      <dsp:spPr>
        <a:xfrm>
          <a:off x="2912497" y="1934367"/>
          <a:ext cx="1454116" cy="430826"/>
        </a:xfrm>
        <a:prstGeom prst="rect">
          <a:avLst/>
        </a:prstGeom>
        <a:solidFill>
          <a:schemeClr val="accent2">
            <a:tint val="40000"/>
            <a:alpha val="90000"/>
            <a:hueOff val="-2104520"/>
            <a:satOff val="4233"/>
            <a:lumOff val="645"/>
            <a:alphaOff val="0"/>
          </a:schemeClr>
        </a:solidFill>
        <a:ln w="19050" cap="rnd" cmpd="sng" algn="ctr">
          <a:solidFill>
            <a:schemeClr val="accent2">
              <a:tint val="40000"/>
              <a:alpha val="90000"/>
              <a:hueOff val="-2104520"/>
              <a:satOff val="4233"/>
              <a:lumOff val="6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Αρτηριακή υπέρταση</a:t>
          </a:r>
        </a:p>
      </dsp:txBody>
      <dsp:txXfrm>
        <a:off x="2912497" y="1934367"/>
        <a:ext cx="1454116" cy="430826"/>
      </dsp:txXfrm>
    </dsp:sp>
    <dsp:sp modelId="{9579E573-2584-4848-93BF-9C0CD5A2383F}">
      <dsp:nvSpPr>
        <dsp:cNvPr id="0" name=""/>
        <dsp:cNvSpPr/>
      </dsp:nvSpPr>
      <dsp:spPr>
        <a:xfrm>
          <a:off x="4366613" y="1934367"/>
          <a:ext cx="1454116" cy="430826"/>
        </a:xfrm>
        <a:prstGeom prst="rect">
          <a:avLst/>
        </a:prstGeom>
        <a:solidFill>
          <a:schemeClr val="accent2">
            <a:tint val="40000"/>
            <a:alpha val="90000"/>
            <a:hueOff val="-2338355"/>
            <a:satOff val="4704"/>
            <a:lumOff val="717"/>
            <a:alphaOff val="0"/>
          </a:schemeClr>
        </a:solidFill>
        <a:ln w="19050" cap="rnd" cmpd="sng" algn="ctr">
          <a:solidFill>
            <a:schemeClr val="accent2">
              <a:tint val="40000"/>
              <a:alpha val="90000"/>
              <a:hueOff val="-2338355"/>
              <a:satOff val="4704"/>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Σακχαρώδης διαβήτης</a:t>
          </a:r>
        </a:p>
      </dsp:txBody>
      <dsp:txXfrm>
        <a:off x="4366613" y="1934367"/>
        <a:ext cx="1454116" cy="430826"/>
      </dsp:txXfrm>
    </dsp:sp>
    <dsp:sp modelId="{8E5709B4-8B1C-4D6A-B8DF-BE47C34A8B5A}">
      <dsp:nvSpPr>
        <dsp:cNvPr id="0" name=""/>
        <dsp:cNvSpPr/>
      </dsp:nvSpPr>
      <dsp:spPr>
        <a:xfrm>
          <a:off x="5820729" y="1934367"/>
          <a:ext cx="1454116" cy="430826"/>
        </a:xfrm>
        <a:prstGeom prst="rect">
          <a:avLst/>
        </a:prstGeom>
        <a:solidFill>
          <a:schemeClr val="accent2">
            <a:tint val="40000"/>
            <a:alpha val="90000"/>
            <a:hueOff val="-2572191"/>
            <a:satOff val="5174"/>
            <a:lumOff val="789"/>
            <a:alphaOff val="0"/>
          </a:schemeClr>
        </a:solidFill>
        <a:ln w="19050" cap="rnd" cmpd="sng" algn="ctr">
          <a:solidFill>
            <a:schemeClr val="accent2">
              <a:tint val="40000"/>
              <a:alpha val="90000"/>
              <a:hueOff val="-2572191"/>
              <a:satOff val="5174"/>
              <a:lumOff val="7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err="1"/>
            <a:t>Δυσλιπιδαιμία</a:t>
          </a:r>
          <a:endParaRPr lang="el-GR" sz="1400" kern="1200" dirty="0"/>
        </a:p>
      </dsp:txBody>
      <dsp:txXfrm>
        <a:off x="5820729" y="1934367"/>
        <a:ext cx="1454116" cy="430826"/>
      </dsp:txXfrm>
    </dsp:sp>
    <dsp:sp modelId="{2258293C-2F6D-43BD-8C6E-63B1B9A5FC6B}">
      <dsp:nvSpPr>
        <dsp:cNvPr id="0" name=""/>
        <dsp:cNvSpPr/>
      </dsp:nvSpPr>
      <dsp:spPr>
        <a:xfrm>
          <a:off x="7274846" y="1934367"/>
          <a:ext cx="1454116" cy="430826"/>
        </a:xfrm>
        <a:prstGeom prst="rect">
          <a:avLst/>
        </a:prstGeom>
        <a:solidFill>
          <a:schemeClr val="accent2">
            <a:tint val="40000"/>
            <a:alpha val="90000"/>
            <a:hueOff val="-2806026"/>
            <a:satOff val="5645"/>
            <a:lumOff val="860"/>
            <a:alphaOff val="0"/>
          </a:schemeClr>
        </a:solidFill>
        <a:ln w="19050" cap="rnd" cmpd="sng" algn="ctr">
          <a:solidFill>
            <a:schemeClr val="accent2">
              <a:tint val="40000"/>
              <a:alpha val="90000"/>
              <a:hueOff val="-2806026"/>
              <a:satOff val="5645"/>
              <a:lumOff val="8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Φλεγμονή</a:t>
          </a:r>
        </a:p>
      </dsp:txBody>
      <dsp:txXfrm>
        <a:off x="7274846" y="1934367"/>
        <a:ext cx="1454116" cy="430826"/>
      </dsp:txXfrm>
    </dsp:sp>
    <dsp:sp modelId="{FEBDAD0F-3F9C-4369-B464-7D16902EC973}">
      <dsp:nvSpPr>
        <dsp:cNvPr id="0" name=""/>
        <dsp:cNvSpPr/>
      </dsp:nvSpPr>
      <dsp:spPr>
        <a:xfrm rot="10800000">
          <a:off x="0" y="1774"/>
          <a:ext cx="8733227" cy="1440892"/>
        </a:xfrm>
        <a:prstGeom prst="upArrowCallou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dirty="0"/>
            <a:t>Μη τροποποιήσιμοι</a:t>
          </a:r>
        </a:p>
      </dsp:txBody>
      <dsp:txXfrm rot="-10800000">
        <a:off x="0" y="1774"/>
        <a:ext cx="8733227" cy="505753"/>
      </dsp:txXfrm>
    </dsp:sp>
    <dsp:sp modelId="{E81C65DE-E61A-4E13-B51C-C25DFBCB7765}">
      <dsp:nvSpPr>
        <dsp:cNvPr id="0" name=""/>
        <dsp:cNvSpPr/>
      </dsp:nvSpPr>
      <dsp:spPr>
        <a:xfrm>
          <a:off x="0" y="507528"/>
          <a:ext cx="2183306" cy="430826"/>
        </a:xfrm>
        <a:prstGeom prst="rect">
          <a:avLst/>
        </a:prstGeom>
        <a:solidFill>
          <a:schemeClr val="accent2">
            <a:tint val="40000"/>
            <a:alpha val="90000"/>
            <a:hueOff val="-3039862"/>
            <a:satOff val="6115"/>
            <a:lumOff val="932"/>
            <a:alphaOff val="0"/>
          </a:schemeClr>
        </a:solidFill>
        <a:ln w="19050" cap="rnd" cmpd="sng" algn="ctr">
          <a:solidFill>
            <a:schemeClr val="accent2">
              <a:tint val="40000"/>
              <a:alpha val="90000"/>
              <a:hueOff val="-3039862"/>
              <a:satOff val="6115"/>
              <a:lumOff val="9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Ηλικία</a:t>
          </a:r>
        </a:p>
      </dsp:txBody>
      <dsp:txXfrm>
        <a:off x="0" y="507528"/>
        <a:ext cx="2183306" cy="430826"/>
      </dsp:txXfrm>
    </dsp:sp>
    <dsp:sp modelId="{6B82B5F0-6E1C-4AEE-819E-563C80B1E940}">
      <dsp:nvSpPr>
        <dsp:cNvPr id="0" name=""/>
        <dsp:cNvSpPr/>
      </dsp:nvSpPr>
      <dsp:spPr>
        <a:xfrm>
          <a:off x="2183306" y="507528"/>
          <a:ext cx="2183306" cy="430826"/>
        </a:xfrm>
        <a:prstGeom prst="rect">
          <a:avLst/>
        </a:prstGeom>
        <a:solidFill>
          <a:schemeClr val="accent2">
            <a:tint val="40000"/>
            <a:alpha val="90000"/>
            <a:hueOff val="-3273697"/>
            <a:satOff val="6585"/>
            <a:lumOff val="1004"/>
            <a:alphaOff val="0"/>
          </a:schemeClr>
        </a:solidFill>
        <a:ln w="19050" cap="rnd" cmpd="sng" algn="ctr">
          <a:solidFill>
            <a:schemeClr val="accent2">
              <a:tint val="40000"/>
              <a:alpha val="90000"/>
              <a:hueOff val="-3273697"/>
              <a:satOff val="6585"/>
              <a:lumOff val="10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Φύλο</a:t>
          </a:r>
        </a:p>
      </dsp:txBody>
      <dsp:txXfrm>
        <a:off x="2183306" y="507528"/>
        <a:ext cx="2183306" cy="430826"/>
      </dsp:txXfrm>
    </dsp:sp>
    <dsp:sp modelId="{751CD69E-1B2B-4CA1-B8B4-6030B079959D}">
      <dsp:nvSpPr>
        <dsp:cNvPr id="0" name=""/>
        <dsp:cNvSpPr/>
      </dsp:nvSpPr>
      <dsp:spPr>
        <a:xfrm>
          <a:off x="4366613" y="507528"/>
          <a:ext cx="2183306" cy="430826"/>
        </a:xfrm>
        <a:prstGeom prst="rect">
          <a:avLst/>
        </a:prstGeom>
        <a:solidFill>
          <a:schemeClr val="accent2">
            <a:tint val="40000"/>
            <a:alpha val="90000"/>
            <a:hueOff val="-3507533"/>
            <a:satOff val="7056"/>
            <a:lumOff val="1075"/>
            <a:alphaOff val="0"/>
          </a:schemeClr>
        </a:solidFill>
        <a:ln w="19050" cap="rnd" cmpd="sng" algn="ctr">
          <a:solidFill>
            <a:schemeClr val="accent2">
              <a:tint val="40000"/>
              <a:alpha val="90000"/>
              <a:hueOff val="-3507533"/>
              <a:satOff val="7056"/>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Γενετική προδιάθεση</a:t>
          </a:r>
        </a:p>
      </dsp:txBody>
      <dsp:txXfrm>
        <a:off x="4366613" y="507528"/>
        <a:ext cx="2183306" cy="430826"/>
      </dsp:txXfrm>
    </dsp:sp>
    <dsp:sp modelId="{3E859597-BE2F-48D0-BCCE-F00033B26FB6}">
      <dsp:nvSpPr>
        <dsp:cNvPr id="0" name=""/>
        <dsp:cNvSpPr/>
      </dsp:nvSpPr>
      <dsp:spPr>
        <a:xfrm>
          <a:off x="6549920" y="507528"/>
          <a:ext cx="2183306" cy="430826"/>
        </a:xfrm>
        <a:prstGeom prst="rect">
          <a:avLst/>
        </a:prstGeom>
        <a:solidFill>
          <a:schemeClr val="accent2">
            <a:tint val="40000"/>
            <a:alpha val="90000"/>
            <a:hueOff val="-3741368"/>
            <a:satOff val="7526"/>
            <a:lumOff val="1147"/>
            <a:alphaOff val="0"/>
          </a:schemeClr>
        </a:solidFill>
        <a:ln w="19050" cap="rnd" cmpd="sng" algn="ctr">
          <a:solidFill>
            <a:schemeClr val="accent2">
              <a:tint val="40000"/>
              <a:alpha val="90000"/>
              <a:hueOff val="-3741368"/>
              <a:satOff val="7526"/>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l-GR" sz="1400" kern="1200" dirty="0"/>
            <a:t>Φυλή</a:t>
          </a:r>
        </a:p>
      </dsp:txBody>
      <dsp:txXfrm>
        <a:off x="6549920" y="507528"/>
        <a:ext cx="2183306" cy="430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A4465-C31A-4814-B796-9DD116F938A9}">
      <dsp:nvSpPr>
        <dsp:cNvPr id="0" name=""/>
        <dsp:cNvSpPr/>
      </dsp:nvSpPr>
      <dsp:spPr>
        <a:xfrm>
          <a:off x="2704462" y="775649"/>
          <a:ext cx="5306700" cy="5306700"/>
        </a:xfrm>
        <a:prstGeom prst="blockArc">
          <a:avLst>
            <a:gd name="adj1" fmla="val 12600000"/>
            <a:gd name="adj2" fmla="val 16200000"/>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55BA64-6C3A-4BEB-81DF-8F5D87293268}">
      <dsp:nvSpPr>
        <dsp:cNvPr id="0" name=""/>
        <dsp:cNvSpPr/>
      </dsp:nvSpPr>
      <dsp:spPr>
        <a:xfrm>
          <a:off x="2704462" y="775649"/>
          <a:ext cx="5306700" cy="5306700"/>
        </a:xfrm>
        <a:prstGeom prst="blockArc">
          <a:avLst>
            <a:gd name="adj1" fmla="val 9000000"/>
            <a:gd name="adj2" fmla="val 12600000"/>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8B7196-8040-4428-9013-593FCF0284EF}">
      <dsp:nvSpPr>
        <dsp:cNvPr id="0" name=""/>
        <dsp:cNvSpPr/>
      </dsp:nvSpPr>
      <dsp:spPr>
        <a:xfrm>
          <a:off x="2704462" y="775649"/>
          <a:ext cx="5306700" cy="5306700"/>
        </a:xfrm>
        <a:prstGeom prst="blockArc">
          <a:avLst>
            <a:gd name="adj1" fmla="val 5400000"/>
            <a:gd name="adj2" fmla="val 9000000"/>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0A2DAC-0D27-4C1E-B8F5-F8B80BBDDC98}">
      <dsp:nvSpPr>
        <dsp:cNvPr id="0" name=""/>
        <dsp:cNvSpPr/>
      </dsp:nvSpPr>
      <dsp:spPr>
        <a:xfrm>
          <a:off x="2704462" y="775649"/>
          <a:ext cx="5306700" cy="5306700"/>
        </a:xfrm>
        <a:prstGeom prst="blockArc">
          <a:avLst>
            <a:gd name="adj1" fmla="val 1800000"/>
            <a:gd name="adj2" fmla="val 5400000"/>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E1D37F-9152-4742-A677-32E2ADC9540B}">
      <dsp:nvSpPr>
        <dsp:cNvPr id="0" name=""/>
        <dsp:cNvSpPr/>
      </dsp:nvSpPr>
      <dsp:spPr>
        <a:xfrm>
          <a:off x="2704462" y="775649"/>
          <a:ext cx="5306700" cy="5306700"/>
        </a:xfrm>
        <a:prstGeom prst="blockArc">
          <a:avLst>
            <a:gd name="adj1" fmla="val 19800000"/>
            <a:gd name="adj2" fmla="val 1800000"/>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42FA44-2367-4A92-B01B-E504E47D1B6C}">
      <dsp:nvSpPr>
        <dsp:cNvPr id="0" name=""/>
        <dsp:cNvSpPr/>
      </dsp:nvSpPr>
      <dsp:spPr>
        <a:xfrm>
          <a:off x="2704462" y="775649"/>
          <a:ext cx="5306700" cy="5306700"/>
        </a:xfrm>
        <a:prstGeom prst="blockArc">
          <a:avLst>
            <a:gd name="adj1" fmla="val 16200000"/>
            <a:gd name="adj2" fmla="val 19800000"/>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FEAC30-1F2A-412F-9C40-F20935EDF07F}">
      <dsp:nvSpPr>
        <dsp:cNvPr id="0" name=""/>
        <dsp:cNvSpPr/>
      </dsp:nvSpPr>
      <dsp:spPr>
        <a:xfrm>
          <a:off x="4164862" y="2236049"/>
          <a:ext cx="2385900" cy="238590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l-GR" sz="2500" kern="1200" dirty="0"/>
            <a:t>Ιδιότητες ενδοθηλίου</a:t>
          </a:r>
        </a:p>
      </dsp:txBody>
      <dsp:txXfrm>
        <a:off x="4514269" y="2585456"/>
        <a:ext cx="1687086" cy="1687086"/>
      </dsp:txXfrm>
    </dsp:sp>
    <dsp:sp modelId="{91C6EEDF-31C6-4748-B45A-5C15CBC83653}">
      <dsp:nvSpPr>
        <dsp:cNvPr id="0" name=""/>
        <dsp:cNvSpPr/>
      </dsp:nvSpPr>
      <dsp:spPr>
        <a:xfrm>
          <a:off x="4214006" y="103739"/>
          <a:ext cx="2287611" cy="146406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mj-lt"/>
            </a:rPr>
            <a:t>Αγγειακός τόνος</a:t>
          </a:r>
          <a:endParaRPr lang="el-GR" sz="1600" kern="1200" dirty="0"/>
        </a:p>
      </dsp:txBody>
      <dsp:txXfrm>
        <a:off x="4549019" y="318147"/>
        <a:ext cx="1617585" cy="1035253"/>
      </dsp:txXfrm>
    </dsp:sp>
    <dsp:sp modelId="{AD350E57-AF01-4B8B-BA57-CB16DEA67655}">
      <dsp:nvSpPr>
        <dsp:cNvPr id="0" name=""/>
        <dsp:cNvSpPr/>
      </dsp:nvSpPr>
      <dsp:spPr>
        <a:xfrm>
          <a:off x="6459805" y="1400351"/>
          <a:ext cx="2287611" cy="146406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t>Αγγειακή αναδιαμόρφωση</a:t>
          </a:r>
        </a:p>
      </dsp:txBody>
      <dsp:txXfrm>
        <a:off x="6794818" y="1614759"/>
        <a:ext cx="1617585" cy="1035253"/>
      </dsp:txXfrm>
    </dsp:sp>
    <dsp:sp modelId="{876F6215-59BE-4C60-9F2E-932E11A5571E}">
      <dsp:nvSpPr>
        <dsp:cNvPr id="0" name=""/>
        <dsp:cNvSpPr/>
      </dsp:nvSpPr>
      <dsp:spPr>
        <a:xfrm>
          <a:off x="6459805" y="3993577"/>
          <a:ext cx="2287611" cy="146406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t>Κυτταρική προσκόλληση</a:t>
          </a:r>
        </a:p>
      </dsp:txBody>
      <dsp:txXfrm>
        <a:off x="6794818" y="4207985"/>
        <a:ext cx="1617585" cy="1035253"/>
      </dsp:txXfrm>
    </dsp:sp>
    <dsp:sp modelId="{EAB631F1-1276-4C62-B83D-112B57DE81A7}">
      <dsp:nvSpPr>
        <dsp:cNvPr id="0" name=""/>
        <dsp:cNvSpPr/>
      </dsp:nvSpPr>
      <dsp:spPr>
        <a:xfrm>
          <a:off x="4145589" y="5290189"/>
          <a:ext cx="2424445" cy="146406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mj-lt"/>
            </a:rPr>
            <a:t>Πολλαπλασιασμός </a:t>
          </a:r>
          <a:r>
            <a:rPr lang="en-US" sz="1600" kern="1200" dirty="0">
              <a:latin typeface="+mj-lt"/>
            </a:rPr>
            <a:t>VSMC</a:t>
          </a:r>
          <a:endParaRPr lang="el-GR" sz="1600" kern="1200" dirty="0"/>
        </a:p>
      </dsp:txBody>
      <dsp:txXfrm>
        <a:off x="4500641" y="5504597"/>
        <a:ext cx="1714341" cy="1035253"/>
      </dsp:txXfrm>
    </dsp:sp>
    <dsp:sp modelId="{8267CE61-F52C-445C-A449-56AA944C015E}">
      <dsp:nvSpPr>
        <dsp:cNvPr id="0" name=""/>
        <dsp:cNvSpPr/>
      </dsp:nvSpPr>
      <dsp:spPr>
        <a:xfrm>
          <a:off x="1968207" y="3993577"/>
          <a:ext cx="2287611" cy="146406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t>Αγγειακή φλεγμονή</a:t>
          </a:r>
        </a:p>
      </dsp:txBody>
      <dsp:txXfrm>
        <a:off x="2303220" y="4207985"/>
        <a:ext cx="1617585" cy="1035253"/>
      </dsp:txXfrm>
    </dsp:sp>
    <dsp:sp modelId="{B5418BC4-AA00-4A7C-B5FE-A3147CA383F6}">
      <dsp:nvSpPr>
        <dsp:cNvPr id="0" name=""/>
        <dsp:cNvSpPr/>
      </dsp:nvSpPr>
      <dsp:spPr>
        <a:xfrm>
          <a:off x="1968207" y="1400351"/>
          <a:ext cx="2287611" cy="146406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t>Αιμόσταση</a:t>
          </a:r>
        </a:p>
        <a:p>
          <a:pPr marL="0" lvl="0" indent="0" algn="ctr" defTabSz="711200">
            <a:lnSpc>
              <a:spcPct val="90000"/>
            </a:lnSpc>
            <a:spcBef>
              <a:spcPct val="0"/>
            </a:spcBef>
            <a:spcAft>
              <a:spcPct val="35000"/>
            </a:spcAft>
            <a:buNone/>
          </a:pPr>
          <a:r>
            <a:rPr lang="el-GR" sz="1600" kern="1200" dirty="0"/>
            <a:t>-</a:t>
          </a:r>
        </a:p>
        <a:p>
          <a:pPr marL="0" lvl="0" indent="0" algn="ctr" defTabSz="711200">
            <a:lnSpc>
              <a:spcPct val="90000"/>
            </a:lnSpc>
            <a:spcBef>
              <a:spcPct val="0"/>
            </a:spcBef>
            <a:spcAft>
              <a:spcPct val="35000"/>
            </a:spcAft>
            <a:buNone/>
          </a:pPr>
          <a:r>
            <a:rPr lang="el-GR" sz="1600" kern="1200" dirty="0"/>
            <a:t>Θρόμβωση</a:t>
          </a:r>
        </a:p>
      </dsp:txBody>
      <dsp:txXfrm>
        <a:off x="2303220" y="1614759"/>
        <a:ext cx="1617585" cy="10352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F7EE3-DEDE-46E4-977F-56DB4E8CDFD3}">
      <dsp:nvSpPr>
        <dsp:cNvPr id="0" name=""/>
        <dsp:cNvSpPr/>
      </dsp:nvSpPr>
      <dsp:spPr>
        <a:xfrm>
          <a:off x="1679786" y="0"/>
          <a:ext cx="1950720" cy="108373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Vasodilation</a:t>
          </a:r>
          <a:endParaRPr lang="el-GR" sz="1700" b="1" kern="1200" dirty="0"/>
        </a:p>
      </dsp:txBody>
      <dsp:txXfrm>
        <a:off x="1711527" y="31741"/>
        <a:ext cx="1887238" cy="1020251"/>
      </dsp:txXfrm>
    </dsp:sp>
    <dsp:sp modelId="{A42AEC42-5D77-466D-BC3C-BE511E3D3A07}">
      <dsp:nvSpPr>
        <dsp:cNvPr id="0" name=""/>
        <dsp:cNvSpPr/>
      </dsp:nvSpPr>
      <dsp:spPr>
        <a:xfrm>
          <a:off x="4497493" y="0"/>
          <a:ext cx="1950720" cy="108373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Vasoconstriction</a:t>
          </a:r>
          <a:endParaRPr lang="el-GR" sz="1700" b="1" kern="1200" dirty="0"/>
        </a:p>
      </dsp:txBody>
      <dsp:txXfrm>
        <a:off x="4529234" y="31741"/>
        <a:ext cx="1887238" cy="1020251"/>
      </dsp:txXfrm>
    </dsp:sp>
    <dsp:sp modelId="{5D84D166-2C81-41DF-86D4-1B020D956526}">
      <dsp:nvSpPr>
        <dsp:cNvPr id="0" name=""/>
        <dsp:cNvSpPr/>
      </dsp:nvSpPr>
      <dsp:spPr>
        <a:xfrm>
          <a:off x="3657599" y="4605866"/>
          <a:ext cx="812800" cy="812800"/>
        </a:xfrm>
        <a:prstGeom prst="triangle">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626882-4939-4C18-9A3C-926EB806F525}">
      <dsp:nvSpPr>
        <dsp:cNvPr id="0" name=""/>
        <dsp:cNvSpPr/>
      </dsp:nvSpPr>
      <dsp:spPr>
        <a:xfrm>
          <a:off x="1625599" y="4265574"/>
          <a:ext cx="4876800" cy="329454"/>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599A9F-F9CC-48A7-AB67-645546A7378A}">
      <dsp:nvSpPr>
        <dsp:cNvPr id="0" name=""/>
        <dsp:cNvSpPr/>
      </dsp:nvSpPr>
      <dsp:spPr>
        <a:xfrm>
          <a:off x="4497493" y="3558980"/>
          <a:ext cx="1950720" cy="6675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ATII</a:t>
          </a:r>
          <a:endParaRPr lang="el-GR" sz="1700" b="1" kern="1200" dirty="0"/>
        </a:p>
      </dsp:txBody>
      <dsp:txXfrm>
        <a:off x="4530082" y="3591569"/>
        <a:ext cx="1885542" cy="602401"/>
      </dsp:txXfrm>
    </dsp:sp>
    <dsp:sp modelId="{471BECA1-B007-4F9A-A1FA-7DD3C39F0CBA}">
      <dsp:nvSpPr>
        <dsp:cNvPr id="0" name=""/>
        <dsp:cNvSpPr/>
      </dsp:nvSpPr>
      <dsp:spPr>
        <a:xfrm>
          <a:off x="4497493" y="2839381"/>
          <a:ext cx="1950720" cy="6675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Prostaglandin (PGH2)</a:t>
          </a:r>
          <a:endParaRPr lang="el-GR" sz="1700" b="1" kern="1200" dirty="0"/>
        </a:p>
      </dsp:txBody>
      <dsp:txXfrm>
        <a:off x="4530082" y="2871970"/>
        <a:ext cx="1885542" cy="602401"/>
      </dsp:txXfrm>
    </dsp:sp>
    <dsp:sp modelId="{56A306D7-FCE6-4F3D-B5FD-E8D271A86334}">
      <dsp:nvSpPr>
        <dsp:cNvPr id="0" name=""/>
        <dsp:cNvSpPr/>
      </dsp:nvSpPr>
      <dsp:spPr>
        <a:xfrm>
          <a:off x="4497493" y="2119782"/>
          <a:ext cx="1950720" cy="6675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ET-1</a:t>
          </a:r>
          <a:endParaRPr lang="el-GR" sz="1700" b="1" kern="1200" dirty="0"/>
        </a:p>
      </dsp:txBody>
      <dsp:txXfrm>
        <a:off x="4530082" y="2152371"/>
        <a:ext cx="1885542" cy="602401"/>
      </dsp:txXfrm>
    </dsp:sp>
    <dsp:sp modelId="{9F4D57F2-5ABD-446B-9A86-567E44976E6B}">
      <dsp:nvSpPr>
        <dsp:cNvPr id="0" name=""/>
        <dsp:cNvSpPr/>
      </dsp:nvSpPr>
      <dsp:spPr>
        <a:xfrm>
          <a:off x="4497493" y="1387178"/>
          <a:ext cx="1950720" cy="6675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Thromboxane A2 (TXA2)</a:t>
          </a:r>
          <a:endParaRPr lang="el-GR" sz="1700" b="1" kern="1200" dirty="0"/>
        </a:p>
      </dsp:txBody>
      <dsp:txXfrm>
        <a:off x="4530082" y="1419767"/>
        <a:ext cx="1885542" cy="602401"/>
      </dsp:txXfrm>
    </dsp:sp>
    <dsp:sp modelId="{9FD5E79B-A48C-469C-B85F-F822323B116F}">
      <dsp:nvSpPr>
        <dsp:cNvPr id="0" name=""/>
        <dsp:cNvSpPr/>
      </dsp:nvSpPr>
      <dsp:spPr>
        <a:xfrm>
          <a:off x="1679786" y="3558980"/>
          <a:ext cx="1950720" cy="6675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Tx/>
            <a:buNone/>
          </a:pPr>
          <a:r>
            <a:rPr lang="en-US" sz="1700" b="1" kern="1200" dirty="0">
              <a:solidFill>
                <a:prstClr val="white"/>
              </a:solidFill>
              <a:latin typeface="Trebuchet MS" panose="020B0603020202020204"/>
              <a:ea typeface="+mn-ea"/>
              <a:cs typeface="+mn-cs"/>
            </a:rPr>
            <a:t>Bradykinin</a:t>
          </a:r>
          <a:endParaRPr lang="el-GR" sz="1700" b="1" kern="1200" dirty="0">
            <a:solidFill>
              <a:prstClr val="white"/>
            </a:solidFill>
            <a:latin typeface="Trebuchet MS" panose="020B0603020202020204"/>
            <a:ea typeface="+mn-ea"/>
            <a:cs typeface="+mn-cs"/>
          </a:endParaRPr>
        </a:p>
      </dsp:txBody>
      <dsp:txXfrm>
        <a:off x="1712375" y="3591569"/>
        <a:ext cx="1885542" cy="602401"/>
      </dsp:txXfrm>
    </dsp:sp>
    <dsp:sp modelId="{9B2FAFAC-C4C0-496D-AC50-0BA598B312FE}">
      <dsp:nvSpPr>
        <dsp:cNvPr id="0" name=""/>
        <dsp:cNvSpPr/>
      </dsp:nvSpPr>
      <dsp:spPr>
        <a:xfrm>
          <a:off x="1679786" y="2839381"/>
          <a:ext cx="1950720" cy="6675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Tx/>
            <a:buNone/>
          </a:pPr>
          <a:r>
            <a:rPr lang="en-US" sz="1700" b="1" kern="1200" dirty="0">
              <a:solidFill>
                <a:prstClr val="white"/>
              </a:solidFill>
              <a:latin typeface="Trebuchet MS" panose="020B0603020202020204"/>
              <a:ea typeface="+mn-ea"/>
              <a:cs typeface="+mn-cs"/>
            </a:rPr>
            <a:t>EDHF</a:t>
          </a:r>
          <a:endParaRPr lang="el-GR" sz="1700" b="1" kern="1200" dirty="0">
            <a:solidFill>
              <a:prstClr val="white"/>
            </a:solidFill>
            <a:latin typeface="Trebuchet MS" panose="020B0603020202020204"/>
            <a:ea typeface="+mn-ea"/>
            <a:cs typeface="+mn-cs"/>
          </a:endParaRPr>
        </a:p>
      </dsp:txBody>
      <dsp:txXfrm>
        <a:off x="1712375" y="2871970"/>
        <a:ext cx="1885542" cy="602401"/>
      </dsp:txXfrm>
    </dsp:sp>
    <dsp:sp modelId="{560D18EC-CBD1-4E15-AE02-7DE33F0614E6}">
      <dsp:nvSpPr>
        <dsp:cNvPr id="0" name=""/>
        <dsp:cNvSpPr/>
      </dsp:nvSpPr>
      <dsp:spPr>
        <a:xfrm>
          <a:off x="1679786" y="2119782"/>
          <a:ext cx="1950720" cy="6675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Tx/>
            <a:buNone/>
          </a:pPr>
          <a:r>
            <a:rPr lang="en-US" altLang="el-GR" sz="1700" b="1" kern="1200" dirty="0">
              <a:solidFill>
                <a:prstClr val="white"/>
              </a:solidFill>
              <a:latin typeface="Trebuchet MS" panose="020B0603020202020204"/>
              <a:ea typeface="+mn-ea"/>
              <a:cs typeface="+mn-cs"/>
            </a:rPr>
            <a:t>Prostacyclin (PGI2)</a:t>
          </a:r>
          <a:endParaRPr lang="el-GR" sz="1700" b="1" kern="1200" dirty="0">
            <a:solidFill>
              <a:prstClr val="white"/>
            </a:solidFill>
            <a:latin typeface="Trebuchet MS" panose="020B0603020202020204"/>
            <a:ea typeface="+mn-ea"/>
            <a:cs typeface="+mn-cs"/>
          </a:endParaRPr>
        </a:p>
      </dsp:txBody>
      <dsp:txXfrm>
        <a:off x="1712375" y="2152371"/>
        <a:ext cx="1885542" cy="602401"/>
      </dsp:txXfrm>
    </dsp:sp>
    <dsp:sp modelId="{BBC00634-2C65-40CF-B077-D37A5F5CADAD}">
      <dsp:nvSpPr>
        <dsp:cNvPr id="0" name=""/>
        <dsp:cNvSpPr/>
      </dsp:nvSpPr>
      <dsp:spPr>
        <a:xfrm>
          <a:off x="1679786" y="1387178"/>
          <a:ext cx="1950720" cy="6675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NO</a:t>
          </a:r>
          <a:endParaRPr lang="el-GR" sz="1700" b="1" kern="1200" dirty="0"/>
        </a:p>
      </dsp:txBody>
      <dsp:txXfrm>
        <a:off x="1712375" y="1419767"/>
        <a:ext cx="1885542" cy="602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F7EE3-DEDE-46E4-977F-56DB4E8CDFD3}">
      <dsp:nvSpPr>
        <dsp:cNvPr id="0" name=""/>
        <dsp:cNvSpPr/>
      </dsp:nvSpPr>
      <dsp:spPr>
        <a:xfrm>
          <a:off x="1679786" y="0"/>
          <a:ext cx="1950720" cy="1083733"/>
        </a:xfrm>
        <a:prstGeom prst="roundRect">
          <a:avLst>
            <a:gd name="adj" fmla="val 10000"/>
          </a:avLst>
        </a:prstGeom>
        <a:solidFill>
          <a:schemeClr val="accent3">
            <a:alpha val="90000"/>
            <a:tint val="40000"/>
            <a:hueOff val="0"/>
            <a:satOff val="0"/>
            <a:lumOff val="0"/>
            <a:alphaOff val="0"/>
          </a:schemeClr>
        </a:solidFill>
        <a:ln w="12700" cap="rnd" cmpd="sng" algn="ctr">
          <a:solidFill>
            <a:schemeClr val="accent3">
              <a:alpha val="90000"/>
              <a:tint val="4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Fibrinolysis</a:t>
          </a:r>
          <a:endParaRPr lang="el-GR" sz="1700" b="1" kern="1200" dirty="0"/>
        </a:p>
      </dsp:txBody>
      <dsp:txXfrm>
        <a:off x="1711527" y="31741"/>
        <a:ext cx="1887238" cy="1020251"/>
      </dsp:txXfrm>
    </dsp:sp>
    <dsp:sp modelId="{A42AEC42-5D77-466D-BC3C-BE511E3D3A07}">
      <dsp:nvSpPr>
        <dsp:cNvPr id="0" name=""/>
        <dsp:cNvSpPr/>
      </dsp:nvSpPr>
      <dsp:spPr>
        <a:xfrm>
          <a:off x="4497493" y="0"/>
          <a:ext cx="1950720" cy="1083733"/>
        </a:xfrm>
        <a:prstGeom prst="roundRect">
          <a:avLst>
            <a:gd name="adj" fmla="val 10000"/>
          </a:avLst>
        </a:prstGeom>
        <a:solidFill>
          <a:schemeClr val="accent3">
            <a:alpha val="90000"/>
            <a:tint val="40000"/>
            <a:hueOff val="0"/>
            <a:satOff val="0"/>
            <a:lumOff val="0"/>
            <a:alphaOff val="0"/>
          </a:schemeClr>
        </a:solidFill>
        <a:ln w="12700" cap="rnd" cmpd="sng" algn="ctr">
          <a:solidFill>
            <a:schemeClr val="accent3">
              <a:alpha val="90000"/>
              <a:tint val="4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Thrombosis</a:t>
          </a:r>
          <a:endParaRPr lang="el-GR" sz="1700" b="1" kern="1200" dirty="0"/>
        </a:p>
      </dsp:txBody>
      <dsp:txXfrm>
        <a:off x="4529234" y="31741"/>
        <a:ext cx="1887238" cy="1020251"/>
      </dsp:txXfrm>
    </dsp:sp>
    <dsp:sp modelId="{5D84D166-2C81-41DF-86D4-1B020D956526}">
      <dsp:nvSpPr>
        <dsp:cNvPr id="0" name=""/>
        <dsp:cNvSpPr/>
      </dsp:nvSpPr>
      <dsp:spPr>
        <a:xfrm>
          <a:off x="3657599" y="4605866"/>
          <a:ext cx="812800" cy="812800"/>
        </a:xfrm>
        <a:prstGeom prst="triangle">
          <a:avLst/>
        </a:prstGeom>
        <a:solidFill>
          <a:schemeClr val="accent3">
            <a:alpha val="90000"/>
            <a:tint val="40000"/>
            <a:hueOff val="0"/>
            <a:satOff val="0"/>
            <a:lumOff val="0"/>
            <a:alphaOff val="0"/>
          </a:schemeClr>
        </a:solidFill>
        <a:ln w="12700" cap="rnd" cmpd="sng" algn="ctr">
          <a:solidFill>
            <a:schemeClr val="accent3">
              <a:alpha val="90000"/>
              <a:tint val="4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D626882-4939-4C18-9A3C-926EB806F525}">
      <dsp:nvSpPr>
        <dsp:cNvPr id="0" name=""/>
        <dsp:cNvSpPr/>
      </dsp:nvSpPr>
      <dsp:spPr>
        <a:xfrm>
          <a:off x="1625599" y="4265574"/>
          <a:ext cx="4876800" cy="329454"/>
        </a:xfrm>
        <a:prstGeom prst="rect">
          <a:avLst/>
        </a:prstGeom>
        <a:solidFill>
          <a:schemeClr val="accent3">
            <a:alpha val="90000"/>
            <a:tint val="40000"/>
            <a:hueOff val="0"/>
            <a:satOff val="0"/>
            <a:lumOff val="0"/>
            <a:alphaOff val="0"/>
          </a:schemeClr>
        </a:solidFill>
        <a:ln w="12700" cap="rnd" cmpd="sng" algn="ctr">
          <a:solidFill>
            <a:schemeClr val="accent3">
              <a:alpha val="90000"/>
              <a:tint val="4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5599A9F-F9CC-48A7-AB67-645546A7378A}">
      <dsp:nvSpPr>
        <dsp:cNvPr id="0" name=""/>
        <dsp:cNvSpPr/>
      </dsp:nvSpPr>
      <dsp:spPr>
        <a:xfrm>
          <a:off x="4497493" y="3558980"/>
          <a:ext cx="1950720" cy="66757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Fibronectin</a:t>
          </a:r>
          <a:endParaRPr lang="el-GR" sz="1700" b="1" kern="1200" dirty="0"/>
        </a:p>
      </dsp:txBody>
      <dsp:txXfrm>
        <a:off x="4530082" y="3591569"/>
        <a:ext cx="1885542" cy="602401"/>
      </dsp:txXfrm>
    </dsp:sp>
    <dsp:sp modelId="{471BECA1-B007-4F9A-A1FA-7DD3C39F0CBA}">
      <dsp:nvSpPr>
        <dsp:cNvPr id="0" name=""/>
        <dsp:cNvSpPr/>
      </dsp:nvSpPr>
      <dsp:spPr>
        <a:xfrm>
          <a:off x="4497493" y="2839381"/>
          <a:ext cx="1950720" cy="66757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PAI-1</a:t>
          </a:r>
          <a:endParaRPr lang="el-GR" sz="1700" b="1" kern="1200" dirty="0"/>
        </a:p>
      </dsp:txBody>
      <dsp:txXfrm>
        <a:off x="4530082" y="2871970"/>
        <a:ext cx="1885542" cy="602401"/>
      </dsp:txXfrm>
    </dsp:sp>
    <dsp:sp modelId="{56A306D7-FCE6-4F3D-B5FD-E8D271A86334}">
      <dsp:nvSpPr>
        <dsp:cNvPr id="0" name=""/>
        <dsp:cNvSpPr/>
      </dsp:nvSpPr>
      <dsp:spPr>
        <a:xfrm>
          <a:off x="4497493" y="2119782"/>
          <a:ext cx="1950720" cy="66757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err="1"/>
            <a:t>vWF</a:t>
          </a:r>
          <a:endParaRPr lang="el-GR" sz="1700" b="1" kern="1200" dirty="0"/>
        </a:p>
      </dsp:txBody>
      <dsp:txXfrm>
        <a:off x="4530082" y="2152371"/>
        <a:ext cx="1885542" cy="602401"/>
      </dsp:txXfrm>
    </dsp:sp>
    <dsp:sp modelId="{9F4D57F2-5ABD-446B-9A86-567E44976E6B}">
      <dsp:nvSpPr>
        <dsp:cNvPr id="0" name=""/>
        <dsp:cNvSpPr/>
      </dsp:nvSpPr>
      <dsp:spPr>
        <a:xfrm>
          <a:off x="4497493" y="1387178"/>
          <a:ext cx="1950720" cy="66757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TF</a:t>
          </a:r>
          <a:endParaRPr lang="el-GR" sz="1700" b="1" kern="1200" dirty="0"/>
        </a:p>
      </dsp:txBody>
      <dsp:txXfrm>
        <a:off x="4530082" y="1419767"/>
        <a:ext cx="1885542" cy="602401"/>
      </dsp:txXfrm>
    </dsp:sp>
    <dsp:sp modelId="{9FD5E79B-A48C-469C-B85F-F822323B116F}">
      <dsp:nvSpPr>
        <dsp:cNvPr id="0" name=""/>
        <dsp:cNvSpPr/>
      </dsp:nvSpPr>
      <dsp:spPr>
        <a:xfrm>
          <a:off x="1679786" y="3558980"/>
          <a:ext cx="1950720" cy="66757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Tx/>
            <a:buNone/>
          </a:pPr>
          <a:r>
            <a:rPr lang="en-US" sz="1700" b="1" kern="1200" dirty="0">
              <a:latin typeface="Trebuchet MS" panose="020B0603020202020204"/>
              <a:ea typeface="+mn-ea"/>
              <a:cs typeface="+mn-cs"/>
            </a:rPr>
            <a:t>t-PA</a:t>
          </a:r>
          <a:endParaRPr lang="el-GR" sz="1700" b="1" kern="1200" dirty="0">
            <a:latin typeface="Trebuchet MS" panose="020B0603020202020204"/>
            <a:ea typeface="+mn-ea"/>
            <a:cs typeface="+mn-cs"/>
          </a:endParaRPr>
        </a:p>
      </dsp:txBody>
      <dsp:txXfrm>
        <a:off x="1712375" y="3591569"/>
        <a:ext cx="1885542" cy="602401"/>
      </dsp:txXfrm>
    </dsp:sp>
    <dsp:sp modelId="{9B2FAFAC-C4C0-496D-AC50-0BA598B312FE}">
      <dsp:nvSpPr>
        <dsp:cNvPr id="0" name=""/>
        <dsp:cNvSpPr/>
      </dsp:nvSpPr>
      <dsp:spPr>
        <a:xfrm>
          <a:off x="1679786" y="2839381"/>
          <a:ext cx="1950720" cy="66757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Tx/>
            <a:buNone/>
          </a:pPr>
          <a:r>
            <a:rPr lang="en-US" sz="1700" b="1" kern="1200" dirty="0">
              <a:latin typeface="Trebuchet MS" panose="020B0603020202020204"/>
              <a:ea typeface="+mn-ea"/>
              <a:cs typeface="+mn-cs"/>
            </a:rPr>
            <a:t>Thrombomodulin</a:t>
          </a:r>
          <a:endParaRPr lang="el-GR" sz="1700" b="1" kern="1200" dirty="0">
            <a:latin typeface="Trebuchet MS" panose="020B0603020202020204"/>
            <a:ea typeface="+mn-ea"/>
            <a:cs typeface="+mn-cs"/>
          </a:endParaRPr>
        </a:p>
      </dsp:txBody>
      <dsp:txXfrm>
        <a:off x="1712375" y="2871970"/>
        <a:ext cx="1885542" cy="602401"/>
      </dsp:txXfrm>
    </dsp:sp>
    <dsp:sp modelId="{560D18EC-CBD1-4E15-AE02-7DE33F0614E6}">
      <dsp:nvSpPr>
        <dsp:cNvPr id="0" name=""/>
        <dsp:cNvSpPr/>
      </dsp:nvSpPr>
      <dsp:spPr>
        <a:xfrm>
          <a:off x="1679786" y="2119782"/>
          <a:ext cx="1950720" cy="66757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Tx/>
            <a:buNone/>
          </a:pPr>
          <a:r>
            <a:rPr lang="en-US" altLang="el-GR" sz="1700" b="1" kern="1200" dirty="0">
              <a:latin typeface="Trebuchet MS" panose="020B0603020202020204"/>
              <a:ea typeface="+mn-ea"/>
              <a:cs typeface="+mn-cs"/>
            </a:rPr>
            <a:t>PGI2</a:t>
          </a:r>
          <a:endParaRPr lang="el-GR" sz="1700" b="1" kern="1200" dirty="0">
            <a:latin typeface="Trebuchet MS" panose="020B0603020202020204"/>
            <a:ea typeface="+mn-ea"/>
            <a:cs typeface="+mn-cs"/>
          </a:endParaRPr>
        </a:p>
      </dsp:txBody>
      <dsp:txXfrm>
        <a:off x="1712375" y="2152371"/>
        <a:ext cx="1885542" cy="602401"/>
      </dsp:txXfrm>
    </dsp:sp>
    <dsp:sp modelId="{BBC00634-2C65-40CF-B077-D37A5F5CADAD}">
      <dsp:nvSpPr>
        <dsp:cNvPr id="0" name=""/>
        <dsp:cNvSpPr/>
      </dsp:nvSpPr>
      <dsp:spPr>
        <a:xfrm>
          <a:off x="1679786" y="1387178"/>
          <a:ext cx="1950720" cy="66757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NO</a:t>
          </a:r>
          <a:endParaRPr lang="el-GR" sz="1700" b="1" kern="1200" dirty="0"/>
        </a:p>
      </dsp:txBody>
      <dsp:txXfrm>
        <a:off x="1712375" y="1419767"/>
        <a:ext cx="1885542" cy="6024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694D2-AF71-478A-8CAD-54B492930828}" type="datetimeFigureOut">
              <a:rPr lang="en-US" smtClean="0"/>
              <a:t>10/31/2023</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18B5E-85FE-4FAF-BF03-083E5ED3D21B}" type="slidenum">
              <a:rPr lang="en-US" smtClean="0"/>
              <a:t>‹#›</a:t>
            </a:fld>
            <a:endParaRPr lang="en-US"/>
          </a:p>
        </p:txBody>
      </p:sp>
    </p:spTree>
    <p:extLst>
      <p:ext uri="{BB962C8B-B14F-4D97-AF65-F5344CB8AC3E}">
        <p14:creationId xmlns:p14="http://schemas.microsoft.com/office/powerpoint/2010/main" val="3313441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4218B5E-85FE-4FAF-BF03-083E5ED3D21B}" type="slidenum">
              <a:rPr lang="en-US" smtClean="0"/>
              <a:t>1</a:t>
            </a:fld>
            <a:endParaRPr lang="en-US"/>
          </a:p>
        </p:txBody>
      </p:sp>
    </p:spTree>
    <p:extLst>
      <p:ext uri="{BB962C8B-B14F-4D97-AF65-F5344CB8AC3E}">
        <p14:creationId xmlns:p14="http://schemas.microsoft.com/office/powerpoint/2010/main" val="382974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857908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7329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11098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7319C-F846-47E8-B4BD-2B78E944FEA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l-GR"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7319C-F846-47E8-B4BD-2B78E944FEA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l-GR"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12DE5-D92D-493D-940B-90EC574D2537}"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l-GR"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The purpose of this study was to determine whether a new accelerated diagnostic protocol (ADP) for possible cardiac</a:t>
            </a:r>
          </a:p>
          <a:p>
            <a:r>
              <a:rPr lang="en-US" dirty="0"/>
              <a:t>chest pain could identify low-risk patients suitable for early discharge (with follow-up shortly after discharge).</a:t>
            </a:r>
          </a:p>
          <a:p>
            <a:r>
              <a:rPr lang="en-US" dirty="0"/>
              <a:t>Background Patients presenting with possible acute coronary syndrome (ACS), who have a low short-term risk of adverse</a:t>
            </a:r>
          </a:p>
          <a:p>
            <a:r>
              <a:rPr lang="en-US" dirty="0"/>
              <a:t>cardiac events may be suitable for early discharge and shorter hospital stays.</a:t>
            </a:r>
          </a:p>
          <a:p>
            <a:r>
              <a:rPr lang="en-US" dirty="0"/>
              <a:t>Methods This prospective observational study tested an ADP that included pre-test probability scoring by the Thrombolysis</a:t>
            </a:r>
          </a:p>
          <a:p>
            <a:r>
              <a:rPr lang="en-US" dirty="0"/>
              <a:t>In Myocardial Infarction (TIMI) score, electrocardiography, and 0  2 h values of laboratory troponin I as the sole</a:t>
            </a:r>
          </a:p>
          <a:p>
            <a:r>
              <a:rPr lang="en-US" dirty="0"/>
              <a:t>biomarker. Patients presenting with chest pain due to suspected ACS were included. The primary endpoint was</a:t>
            </a:r>
          </a:p>
          <a:p>
            <a:r>
              <a:rPr lang="en-US" dirty="0"/>
              <a:t>major adverse cardiac event (MACE) within 30 days.</a:t>
            </a:r>
          </a:p>
          <a:p>
            <a:r>
              <a:rPr lang="en-US" dirty="0"/>
              <a:t>Results Of 1,975 patients, 302 (15.3%) had a MACE. The ADP classified 392 patients (20%) as low risk. One (0.25%) of these patients had a MACE, giving the ADP a sensitivity of 99.7% (95% confidence interval [CI]: 98.1% to 99.9%), negative predictive</a:t>
            </a:r>
          </a:p>
          <a:p>
            <a:r>
              <a:rPr lang="en-US" dirty="0"/>
              <a:t>value of 99.7% (95% CI: 98.6% to 100.0%), specificity of 23.4% (95% CI: 21.4% to 25.4%), and positive predictive value of</a:t>
            </a:r>
          </a:p>
          <a:p>
            <a:r>
              <a:rPr lang="en-US" dirty="0"/>
              <a:t>19.0% (95% CI: 17.2% to 21.0%). Many ADP negative patients had further investigations (74.1%), and therapeutic (18.3%)</a:t>
            </a:r>
          </a:p>
          <a:p>
            <a:r>
              <a:rPr lang="en-US" dirty="0"/>
              <a:t>or procedural (2.0%) interventions during the initial hospital attendance and/or 30-day follow-up.</a:t>
            </a:r>
          </a:p>
          <a:p>
            <a:r>
              <a:rPr lang="en-US" dirty="0"/>
              <a:t>Conclusions Using the ADP, a large group of patients was successfully identified as at low short-term risk of a MACE and therefore</a:t>
            </a:r>
          </a:p>
          <a:p>
            <a:r>
              <a:rPr lang="en-US" dirty="0"/>
              <a:t>suitable for rapid discharge from the emergency department with early follow-up. This approach could decrease the</a:t>
            </a:r>
          </a:p>
          <a:p>
            <a:r>
              <a:rPr lang="en-US" dirty="0"/>
              <a:t>observation period required for some patients with chest pain. (An observational study of the diagnostic utility of an accelerated diagnostic protocol using contemporary central laboratory cardiac troponin in the assessment of patients presenting</a:t>
            </a:r>
          </a:p>
          <a:p>
            <a:r>
              <a:rPr lang="en-US" dirty="0"/>
              <a:t>to two Australasian hospitals with chest pain of possible cardiac origin; AC</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l-G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441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Cardiovascular disease is the leading cause of mortality and morbidity. Serial troponin tests have been endorsed as essential diagnostic steps to rule out/-in acute myocardial infarction (AMI), and </a:t>
            </a:r>
            <a:r>
              <a:rPr lang="en-US" dirty="0" err="1"/>
              <a:t>hs-cTn</a:t>
            </a:r>
            <a:r>
              <a:rPr lang="en-US" dirty="0"/>
              <a:t> assays have shown promise in enhancing the accuracy and efficiency of AMI diagnosis in the emergency department (ED).</a:t>
            </a:r>
          </a:p>
          <a:p>
            <a:endParaRPr lang="en-US" dirty="0"/>
          </a:p>
          <a:p>
            <a:r>
              <a:rPr lang="en-US" dirty="0"/>
              <a:t>Methods: A systematic review and meta-analysis of diagnostic test accuracy studies were conducted to compare the diagnostic performance of various accelerated diagnostic algorithms of </a:t>
            </a:r>
            <a:r>
              <a:rPr lang="en-US" dirty="0" err="1"/>
              <a:t>hs-cTn</a:t>
            </a:r>
            <a:r>
              <a:rPr lang="en-US" dirty="0"/>
              <a:t> assays for patients with symptoms of AMI. Random-effects bivariate meta-analysis was conducted to estimate the summary sensitivity, specificity, likelihood ratios, and area under receiver operating characteristic curve.</a:t>
            </a:r>
          </a:p>
          <a:p>
            <a:endParaRPr lang="en-US" dirty="0"/>
          </a:p>
          <a:p>
            <a:r>
              <a:rPr lang="en-US" dirty="0"/>
              <a:t>Results: In the systematic review consisting of 56 studies and 67,945 patients, both </a:t>
            </a:r>
            <a:r>
              <a:rPr lang="en-US" dirty="0" err="1"/>
              <a:t>hs-cTnT</a:t>
            </a:r>
            <a:r>
              <a:rPr lang="en-US" dirty="0"/>
              <a:t> and </a:t>
            </a:r>
            <a:r>
              <a:rPr lang="en-US" dirty="0" err="1"/>
              <a:t>hs</a:t>
            </a:r>
            <a:r>
              <a:rPr lang="en-US" dirty="0"/>
              <a:t>-</a:t>
            </a:r>
            <a:r>
              <a:rPr lang="en-US" dirty="0" err="1"/>
              <a:t>cTnI</a:t>
            </a:r>
            <a:r>
              <a:rPr lang="en-US" dirty="0"/>
              <a:t>-based 0-, 1-, 2- and 0-1 h algorithms showed a pooled sensitivity &gt;90%. The </a:t>
            </a:r>
            <a:r>
              <a:rPr lang="en-US" dirty="0" err="1"/>
              <a:t>hs</a:t>
            </a:r>
            <a:r>
              <a:rPr lang="en-US" dirty="0"/>
              <a:t>-</a:t>
            </a:r>
            <a:r>
              <a:rPr lang="en-US" dirty="0" err="1"/>
              <a:t>cTnI</a:t>
            </a:r>
            <a:r>
              <a:rPr lang="en-US" dirty="0"/>
              <a:t>-based algorithm showed a pooled specificity &gt;80%. The </a:t>
            </a:r>
            <a:r>
              <a:rPr lang="en-US" dirty="0" err="1"/>
              <a:t>hs</a:t>
            </a:r>
            <a:r>
              <a:rPr lang="en-US" dirty="0"/>
              <a:t>-</a:t>
            </a:r>
            <a:r>
              <a:rPr lang="en-US" dirty="0" err="1"/>
              <a:t>cTnT</a:t>
            </a:r>
            <a:r>
              <a:rPr lang="en-US" dirty="0"/>
              <a:t>-based algorithms had a specificity of 68% for the 0-h algorithm and of around 80% for the 1-, 2-, and 0-1 h algorithms. The heterogeneities of all diagnostic algorithms were mild (I2 &lt; 50%).</a:t>
            </a:r>
          </a:p>
          <a:p>
            <a:endParaRPr lang="en-US" dirty="0"/>
          </a:p>
          <a:p>
            <a:r>
              <a:rPr lang="en-US" dirty="0"/>
              <a:t>Conclusion: Both </a:t>
            </a:r>
            <a:r>
              <a:rPr lang="en-US" dirty="0" err="1"/>
              <a:t>hs-cTnI</a:t>
            </a:r>
            <a:r>
              <a:rPr lang="en-US" dirty="0"/>
              <a:t>- and </a:t>
            </a:r>
            <a:r>
              <a:rPr lang="en-US" dirty="0" err="1"/>
              <a:t>hs</a:t>
            </a:r>
            <a:r>
              <a:rPr lang="en-US" dirty="0"/>
              <a:t>-</a:t>
            </a:r>
            <a:r>
              <a:rPr lang="en-US" dirty="0" err="1"/>
              <a:t>cTnT</a:t>
            </a:r>
            <a:r>
              <a:rPr lang="en-US" dirty="0"/>
              <a:t>-based accelerated diagnostic algorithms have high sensitivities but moderate specificities for early diagnosis of AMI. Overall, </a:t>
            </a:r>
            <a:r>
              <a:rPr lang="en-US" dirty="0" err="1"/>
              <a:t>hs</a:t>
            </a:r>
            <a:r>
              <a:rPr lang="en-US" dirty="0"/>
              <a:t>-</a:t>
            </a:r>
            <a:r>
              <a:rPr lang="en-US" dirty="0" err="1"/>
              <a:t>cTnI</a:t>
            </a:r>
            <a:r>
              <a:rPr lang="en-US" dirty="0"/>
              <a:t>-based algorithms have slightly higher specificities in early diagnosis of AMI. For patients presenting ED with typical symptoms, the use of </a:t>
            </a:r>
            <a:r>
              <a:rPr lang="en-US" dirty="0" err="1"/>
              <a:t>hs-cTnT</a:t>
            </a:r>
            <a:r>
              <a:rPr lang="en-US" dirty="0"/>
              <a:t> or </a:t>
            </a:r>
            <a:r>
              <a:rPr lang="en-US" dirty="0" err="1"/>
              <a:t>hs-cTnI</a:t>
            </a:r>
            <a:r>
              <a:rPr lang="en-US" dirty="0"/>
              <a:t> assays at the 99th percentile may help identify patients with low risk for AMI and promote early discharge from the ED.</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0275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High-sensitivity troponin assays promise earlier discrimination of myocardial infarction. Yet, the benefits and harms of this improved discriminatory performance when incorporated within rapid testing protocols, with respect to subsequent testing and clinical events, has not been evaluated in an in-practice patient-level randomized study. This multicenter study evaluated the </a:t>
            </a:r>
            <a:r>
              <a:rPr lang="en-US" dirty="0" err="1"/>
              <a:t>noninferiority</a:t>
            </a:r>
            <a:r>
              <a:rPr lang="en-US" dirty="0"/>
              <a:t> of a 0/1-hour high-sensitivity cardiac troponin T (</a:t>
            </a:r>
            <a:r>
              <a:rPr lang="en-US" dirty="0" err="1"/>
              <a:t>hs-cTnT</a:t>
            </a:r>
            <a:r>
              <a:rPr lang="en-US" dirty="0"/>
              <a:t>) protocol in comparison with a 0/3-hour masked </a:t>
            </a:r>
            <a:r>
              <a:rPr lang="en-US" dirty="0" err="1"/>
              <a:t>hs-cTnT</a:t>
            </a:r>
            <a:r>
              <a:rPr lang="en-US" dirty="0"/>
              <a:t> protocol in patients with suspected acute coronary syndrome presenting to the emergency department (ED).</a:t>
            </a:r>
          </a:p>
          <a:p>
            <a:endParaRPr lang="en-US" dirty="0"/>
          </a:p>
          <a:p>
            <a:r>
              <a:rPr lang="en-US" dirty="0"/>
              <a:t>Methods: Patients were randomly assigned to either a 0/1-hour </a:t>
            </a:r>
            <a:r>
              <a:rPr lang="en-US" dirty="0" err="1"/>
              <a:t>hs-cTnT</a:t>
            </a:r>
            <a:r>
              <a:rPr lang="en-US" dirty="0"/>
              <a:t> protocol (reported to the limit of detection [&lt;5 ng/L]) or masked </a:t>
            </a:r>
            <a:r>
              <a:rPr lang="en-US" dirty="0" err="1"/>
              <a:t>hs-cTnT</a:t>
            </a:r>
            <a:r>
              <a:rPr lang="en-US" dirty="0"/>
              <a:t> reported to ≤29 ng/L evaluated at 0/3-hours (standard arm). The 30-day primary end point was all-cause death and myocardial infarction. </a:t>
            </a:r>
            <a:r>
              <a:rPr lang="en-US" dirty="0" err="1"/>
              <a:t>Noninferiority</a:t>
            </a:r>
            <a:r>
              <a:rPr lang="en-US" dirty="0"/>
              <a:t> was defined as an absolute margin of 0.5% determined by Poisson regression.</a:t>
            </a:r>
          </a:p>
          <a:p>
            <a:endParaRPr lang="en-US" dirty="0"/>
          </a:p>
          <a:p>
            <a:r>
              <a:rPr lang="en-US" dirty="0"/>
              <a:t>Results: In total, 3378 participants with an emergency presentation were randomly assigned between August 2015 and April 2019. Ninety participants were deemed ineligible or withdrew consent. The remaining participants received care guided either by the 0/1-hour </a:t>
            </a:r>
            <a:r>
              <a:rPr lang="en-US" dirty="0" err="1"/>
              <a:t>hs-cTnT</a:t>
            </a:r>
            <a:r>
              <a:rPr lang="en-US" dirty="0"/>
              <a:t> protocol (n=1646) or the 0/3-hour standard masked </a:t>
            </a:r>
            <a:r>
              <a:rPr lang="en-US" dirty="0" err="1"/>
              <a:t>hs-cTnT</a:t>
            </a:r>
            <a:r>
              <a:rPr lang="en-US" dirty="0"/>
              <a:t> protocol (n=1642) and were followed for 30 days. Median age was 59 (49-70) years, and 47% were female. Participants in the 0/1-hour arm were more likely to be discharged from the ED (0/1-hour arm: 45.1% versus standard arm: 32.3%, P&lt;0.001) and median ED length of stay was shorter (0/1-hour arm: 4.6 [interquartile range, 3.4-6.4] hours versus standard arm: 5.6 (interquartile range, 4.0-7.1) hours, P&lt;0.001). Those randomly assigned to the 0/1-hour protocol were less likely to undergo functional cardiac testing (0/1-hour arm: 7.5% versus standard arm: 11.0%, P&lt;0.001). The 0/1-hour </a:t>
            </a:r>
            <a:r>
              <a:rPr lang="en-US" dirty="0" err="1"/>
              <a:t>hs-cTnT</a:t>
            </a:r>
            <a:r>
              <a:rPr lang="en-US" dirty="0"/>
              <a:t> protocol was not inferior to standard care (0/1-hour arm: 17/1646 [1.0%] versus 16/1642 [1.0%]; incidence rate ratio, 1.06 [ 0.53-2.11], </a:t>
            </a:r>
            <a:r>
              <a:rPr lang="en-US" dirty="0" err="1"/>
              <a:t>noninferiority</a:t>
            </a:r>
            <a:r>
              <a:rPr lang="en-US" dirty="0"/>
              <a:t> P value=0.006, superiority P value=0.867), although an increase in myocardial injury was observed. Among patients discharged from ED, the 0/1-hour protocol had a negative predictive value of 99.6% (95% CI, 99.0-99.9%) for 30-day death or myocardial infarction.</a:t>
            </a:r>
          </a:p>
          <a:p>
            <a:endParaRPr lang="en-US" dirty="0"/>
          </a:p>
          <a:p>
            <a:r>
              <a:rPr lang="en-US" dirty="0"/>
              <a:t>Conclusions: This in-practice evaluation of a 0/1-hour </a:t>
            </a:r>
            <a:r>
              <a:rPr lang="en-US" dirty="0" err="1"/>
              <a:t>hs-cTnT</a:t>
            </a:r>
            <a:r>
              <a:rPr lang="en-US" dirty="0"/>
              <a:t> protocol embedded in ED care enabled more rapid discharge of patients with suspected acute coronary syndrome. Improving short-term outcomes among patients with newly recognized troponin T elevation will require an evolution in management strategies for these patients.</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718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Late gadolinium enhancement (LGE) with cardiac magnetic resonance (CMR) is commonly assumed to represent myocardial fibrosis; however, comparative human histological data are limited, and there is no consensus on the most accurate method for LGE quantitation. We evaluated the relationship between CMR assessment of regional fibrosis and infarct size assessment using serial biomarkers after ST elevation acute myocardial infarction (STEMI).</a:t>
            </a:r>
          </a:p>
          <a:p>
            <a:endParaRPr lang="en-US" dirty="0"/>
          </a:p>
          <a:p>
            <a:r>
              <a:rPr lang="en-US" dirty="0"/>
              <a:t>Methods: Ninety-three patients treated for STEMI (59±10 years, 86% male) underwent CMR 6 months after infarction. Infarct size was quantified by CMR-LGE using manual and range of semi-automated thresholds (range: 2-10 standard deviations [SD]) above reference myocardium and the full width-half maximum (FWHM) technique, and compared with the rise in serum biomarkers. The agreement between CMR and biomarker in the identification of large infarcts based on peak troponin (</a:t>
            </a:r>
            <a:r>
              <a:rPr lang="en-US" dirty="0" err="1"/>
              <a:t>TnI</a:t>
            </a:r>
            <a:r>
              <a:rPr lang="en-US" dirty="0"/>
              <a:t>) levels was also </a:t>
            </a:r>
            <a:r>
              <a:rPr lang="en-US" dirty="0" err="1"/>
              <a:t>analysed</a:t>
            </a:r>
            <a:r>
              <a:rPr lang="en-US" dirty="0"/>
              <a:t>.</a:t>
            </a:r>
          </a:p>
          <a:p>
            <a:endParaRPr lang="en-US" dirty="0"/>
          </a:p>
          <a:p>
            <a:r>
              <a:rPr lang="en-US" dirty="0"/>
              <a:t>Results: Quantification methods had a strong influence on the infarct size assessment with CMR-LGE. Significant correlations were observed between LGE and biomarkers across all of the signal intensity thresholds. Whilst there was a wide variation with respect to the estimation of total LGE size (from 6.8±7.7 to 32.1±11.3 grams), the variation in the correlation with peak troponin level was much smaller (</a:t>
            </a:r>
            <a:r>
              <a:rPr lang="en-US" dirty="0" err="1"/>
              <a:t>r-values</a:t>
            </a:r>
            <a:r>
              <a:rPr lang="en-US" dirty="0"/>
              <a:t> ranging from 0.670 to 0.876). There was good agreement between CMR-LGE and biomarker assessment of infarct size; the best agreement between CMR-LGE and large infarction using a threshold of 8SD for peak </a:t>
            </a:r>
            <a:r>
              <a:rPr lang="en-US" dirty="0" err="1"/>
              <a:t>TnI</a:t>
            </a:r>
            <a:r>
              <a:rPr lang="en-US" dirty="0"/>
              <a:t>&gt;50ng/mL (Cohen's kappa (κ)=0.722), and a threshold of 4SD for peak </a:t>
            </a:r>
            <a:r>
              <a:rPr lang="en-US" dirty="0" err="1"/>
              <a:t>TnI</a:t>
            </a:r>
            <a:r>
              <a:rPr lang="en-US" dirty="0"/>
              <a:t> &gt;95ng/mL (κ=0.761).</a:t>
            </a:r>
          </a:p>
          <a:p>
            <a:endParaRPr lang="en-US" dirty="0"/>
          </a:p>
          <a:p>
            <a:r>
              <a:rPr lang="en-US" dirty="0"/>
              <a:t>Conclusions: The correlation between CMR-LGE quantification of infarct size and biomarker release following STEMI at a range of semi-automated thresholds was consistently strong, with good agreement between measures across a range of thresholds.</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11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69E31D1-FDD8-A3D6-2DFA-2344269307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60C033-6377-4685-B528-E17B3D7FE910}" type="slidenum">
              <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115" name="Rectangle 2">
            <a:extLst>
              <a:ext uri="{FF2B5EF4-FFF2-40B4-BE49-F238E27FC236}">
                <a16:creationId xmlns:a16="http://schemas.microsoft.com/office/drawing/2014/main" id="{4136439F-1F38-0E23-F6AE-9E3ED4104635}"/>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2B2E3575-D6BB-DEB7-27B6-A3F2FA9623C9}"/>
              </a:ext>
            </a:extLst>
          </p:cNvPr>
          <p:cNvSpPr>
            <a:spLocks noGrp="1" noChangeArrowheads="1"/>
          </p:cNvSpPr>
          <p:nvPr>
            <p:ph type="body" idx="1"/>
          </p:nvPr>
        </p:nvSpPr>
        <p:spPr>
          <a:xfrm>
            <a:off x="685800" y="4325938"/>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pPr eaLnBrk="1" hangingPunct="1"/>
            <a:r>
              <a:rPr lang="en-AU" altLang="el-GR">
                <a:latin typeface="Arial" panose="020B0604020202020204" pitchFamily="34" charset="0"/>
                <a:cs typeface="Arial" panose="020B0604020202020204" pitchFamily="34" charset="0"/>
              </a:rPr>
              <a:t>There is now a substantial body of research that suggests that the origins of atherosclerosis begin at an early age. </a:t>
            </a:r>
          </a:p>
          <a:p>
            <a:pPr eaLnBrk="1" hangingPunct="1"/>
            <a:r>
              <a:rPr lang="en-AU" altLang="el-GR">
                <a:latin typeface="Arial" panose="020B0604020202020204" pitchFamily="34" charset="0"/>
                <a:cs typeface="Arial" panose="020B0604020202020204" pitchFamily="34" charset="0"/>
              </a:rPr>
              <a:t>This slide shows data from 262 heart transplant donors.</a:t>
            </a:r>
            <a:r>
              <a:rPr lang="en-AU" altLang="el-GR" baseline="30000">
                <a:latin typeface="Arial" panose="020B0604020202020204" pitchFamily="34" charset="0"/>
                <a:cs typeface="Arial" panose="020B0604020202020204" pitchFamily="34" charset="0"/>
              </a:rPr>
              <a:t>1</a:t>
            </a:r>
            <a:r>
              <a:rPr lang="en-AU" altLang="el-GR">
                <a:latin typeface="Arial" panose="020B0604020202020204" pitchFamily="34" charset="0"/>
                <a:cs typeface="Arial" panose="020B0604020202020204" pitchFamily="34" charset="0"/>
              </a:rPr>
              <a:t> Sites with an intimal thickness of ≥0.5 mm were defined as atherosclerotic. Results showed that the extent of atherosclerosis increases progressively with advancing age. Among the 13- to 19-year age group, atherosclerotic disease was present in 17% of subjects. By age 40, &gt;70% of individuals had ≥1 atherosclerotic lesion.</a:t>
            </a:r>
          </a:p>
          <a:p>
            <a:pPr eaLnBrk="1" hangingPunct="1"/>
            <a:r>
              <a:rPr lang="en-US" altLang="el-GR">
                <a:solidFill>
                  <a:srgbClr val="000000"/>
                </a:solidFill>
                <a:latin typeface="Arial" panose="020B0604020202020204" pitchFamily="34" charset="0"/>
                <a:cs typeface="Arial" panose="020B0604020202020204" pitchFamily="34" charset="0"/>
              </a:rPr>
              <a:t>These data suggest that coronary heart disease (CHD) is highly prevalent and that even relatively young individuals may have a substantial plaque burden that will require aggressive intervention.</a:t>
            </a:r>
            <a:r>
              <a:rPr lang="en-AU" altLang="el-GR">
                <a:latin typeface="Arial" panose="020B0604020202020204" pitchFamily="34" charset="0"/>
                <a:cs typeface="Arial" panose="020B0604020202020204" pitchFamily="34" charset="0"/>
              </a:rPr>
              <a:t> </a:t>
            </a:r>
          </a:p>
          <a:p>
            <a:pPr eaLnBrk="1" hangingPunct="1"/>
            <a:endParaRPr lang="en-AU" altLang="el-GR">
              <a:latin typeface="Arial" panose="020B0604020202020204" pitchFamily="34" charset="0"/>
              <a:cs typeface="Arial" panose="020B0604020202020204" pitchFamily="34" charset="0"/>
            </a:endParaRPr>
          </a:p>
          <a:p>
            <a:pPr eaLnBrk="1" hangingPunct="1"/>
            <a:endParaRPr lang="en-AU" altLang="el-GR">
              <a:latin typeface="Arial" panose="020B0604020202020204" pitchFamily="34" charset="0"/>
              <a:cs typeface="Arial" panose="020B0604020202020204" pitchFamily="34" charset="0"/>
            </a:endParaRPr>
          </a:p>
          <a:p>
            <a:pPr eaLnBrk="1" hangingPunct="1"/>
            <a:endParaRPr lang="en-AU" altLang="el-GR">
              <a:latin typeface="Arial" panose="020B0604020202020204" pitchFamily="34" charset="0"/>
              <a:cs typeface="Arial" panose="020B0604020202020204" pitchFamily="34" charset="0"/>
            </a:endParaRPr>
          </a:p>
          <a:p>
            <a:pPr eaLnBrk="1" hangingPunct="1"/>
            <a:endParaRPr lang="en-AU" altLang="el-GR">
              <a:latin typeface="Arial" panose="020B0604020202020204" pitchFamily="34" charset="0"/>
              <a:cs typeface="Arial" panose="020B0604020202020204" pitchFamily="34" charset="0"/>
            </a:endParaRPr>
          </a:p>
          <a:p>
            <a:pPr eaLnBrk="1" hangingPunct="1"/>
            <a:endParaRPr lang="en-AU" altLang="el-GR">
              <a:latin typeface="Arial" panose="020B0604020202020204" pitchFamily="34" charset="0"/>
              <a:cs typeface="Arial" panose="020B0604020202020204" pitchFamily="34" charset="0"/>
            </a:endParaRPr>
          </a:p>
          <a:p>
            <a:pPr eaLnBrk="1" hangingPunct="1">
              <a:buFontTx/>
              <a:buAutoNum type="arabicPeriod"/>
            </a:pPr>
            <a:r>
              <a:rPr lang="it-IT" altLang="zh-CN">
                <a:latin typeface="Arial" panose="020B0604020202020204" pitchFamily="34" charset="0"/>
                <a:cs typeface="Arial" panose="020B0604020202020204" pitchFamily="34" charset="0"/>
              </a:rPr>
              <a:t>Tuzcu EM, Kapadia SR, Tutar E, et al. </a:t>
            </a:r>
            <a:r>
              <a:rPr lang="en-US" altLang="zh-CN">
                <a:latin typeface="Arial" panose="020B0604020202020204" pitchFamily="34" charset="0"/>
                <a:cs typeface="Arial" panose="020B0604020202020204" pitchFamily="34" charset="0"/>
              </a:rPr>
              <a:t>High prevalence of coronary atherosclerosis in asymptomatic teenagers and young adults: evidence from intravascular ultrasound. </a:t>
            </a:r>
            <a:r>
              <a:rPr lang="en-US" altLang="zh-CN" i="1">
                <a:latin typeface="Arial" panose="020B0604020202020204" pitchFamily="34" charset="0"/>
                <a:cs typeface="Arial" panose="020B0604020202020204" pitchFamily="34" charset="0"/>
              </a:rPr>
              <a:t>Circulation.</a:t>
            </a:r>
            <a:r>
              <a:rPr lang="en-US" altLang="zh-CN">
                <a:latin typeface="Arial" panose="020B0604020202020204" pitchFamily="34" charset="0"/>
                <a:cs typeface="Arial" panose="020B0604020202020204" pitchFamily="34" charset="0"/>
              </a:rPr>
              <a:t> 2001;103:2705-2710.</a:t>
            </a:r>
          </a:p>
          <a:p>
            <a:pPr eaLnBrk="1" hangingPunct="1"/>
            <a:endParaRPr lang="en-AU" altLang="el-GR">
              <a:latin typeface="Arial" panose="020B0604020202020204" pitchFamily="34" charset="0"/>
              <a:cs typeface="Arial" panose="020B0604020202020204" pitchFamily="34" charset="0"/>
            </a:endParaRPr>
          </a:p>
          <a:p>
            <a:pPr eaLnBrk="1" hangingPunct="1"/>
            <a:endParaRPr lang="en-AU" altLang="el-GR">
              <a:latin typeface="Arial" panose="020B0604020202020204" pitchFamily="34" charset="0"/>
              <a:cs typeface="Arial" panose="020B0604020202020204" pitchFamily="34" charset="0"/>
            </a:endParaRPr>
          </a:p>
          <a:p>
            <a:pPr eaLnBrk="1" hangingPunct="1"/>
            <a:endParaRPr lang="en-US" altLang="el-GR">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This study compared diagnostic accuracy of conventional troponin/traditional coronary artery disease (CAD) assessment and highly sensitive troponin (</a:t>
            </a:r>
            <a:r>
              <a:rPr lang="en-US" dirty="0" err="1"/>
              <a:t>hsTn</a:t>
            </a:r>
            <a:r>
              <a:rPr lang="en-US" dirty="0"/>
              <a:t>) I/advanced CAD assessment for acute coronary syndrome (ACS) during the index hospitalization.</a:t>
            </a:r>
          </a:p>
          <a:p>
            <a:endParaRPr lang="en-US" dirty="0"/>
          </a:p>
          <a:p>
            <a:r>
              <a:rPr lang="en-US" dirty="0"/>
              <a:t>Background: </a:t>
            </a:r>
            <a:r>
              <a:rPr lang="en-US" dirty="0" err="1"/>
              <a:t>hsTnI</a:t>
            </a:r>
            <a:r>
              <a:rPr lang="en-US" dirty="0"/>
              <a:t> and advanced assessment of CAD using coronary computed tomography angiography (CTA) are promising candidates to improve the accuracy of emergency department evaluation of patients with suspected ACS.</a:t>
            </a:r>
          </a:p>
          <a:p>
            <a:endParaRPr lang="en-US" dirty="0"/>
          </a:p>
          <a:p>
            <a:r>
              <a:rPr lang="en-US" dirty="0"/>
              <a:t>Methods: We performed an observational cohort study in patients with suspected ACS enrolled in the ROMICAT II (Rule Out Myocardial Infarction/Ischemia using Computer Assisted Tomography) trial and randomized to coronary CTA who also had </a:t>
            </a:r>
            <a:r>
              <a:rPr lang="en-US" dirty="0" err="1"/>
              <a:t>hsTnI</a:t>
            </a:r>
            <a:r>
              <a:rPr lang="en-US" dirty="0"/>
              <a:t> measurement at the time of the emergency department presentation. We assessed coronary CTA for traditional (no CAD, </a:t>
            </a:r>
            <a:r>
              <a:rPr lang="en-US" dirty="0" err="1"/>
              <a:t>nonobstructive</a:t>
            </a:r>
            <a:r>
              <a:rPr lang="en-US" dirty="0"/>
              <a:t> CAD, ≥50% stenosis) and advanced features of CAD (≥50% stenosis, high-risk plaque features: positive remodeling, low &lt;30-Hounsfield units plaque, napkin-ring sign, spotty calcium).</a:t>
            </a:r>
          </a:p>
          <a:p>
            <a:endParaRPr lang="en-US" dirty="0"/>
          </a:p>
          <a:p>
            <a:r>
              <a:rPr lang="en-US" dirty="0"/>
              <a:t>Results: Of 160 patients (mean age: 53 ± 8 years, 40% women) 10.6% were diagnosed with ACS. The ACS rate in patients with </a:t>
            </a:r>
            <a:r>
              <a:rPr lang="en-US" dirty="0" err="1"/>
              <a:t>hsTnI</a:t>
            </a:r>
            <a:r>
              <a:rPr lang="en-US" dirty="0"/>
              <a:t> below the limit of detection (n = 9, 5.6%), intermediate (n = 139, 86.9%), and above the 99th percentile (n = 12, 7.5%) was 0%, 8.6%, and 58.3%, respectively. Absence of ≥50% stenosis and high-risk plaque ruled out ACS in patients with intermediate </a:t>
            </a:r>
            <a:r>
              <a:rPr lang="en-US" dirty="0" err="1"/>
              <a:t>hsTnI</a:t>
            </a:r>
            <a:r>
              <a:rPr lang="en-US" dirty="0"/>
              <a:t> (n = 87, 54.4%; ACS rate 0%), whereas patients with both ≥50% stenosis and high-risk plaque were at high risk (n = 13, 8.1%; ACS rate 69.2%) and patients with either ≥50% stenosis or high-risk plaque were at intermediate risk for ACS (n = 39, 24.4%; ACS rate 7.7%). </a:t>
            </a:r>
            <a:r>
              <a:rPr lang="en-US" dirty="0" err="1"/>
              <a:t>hsTnI</a:t>
            </a:r>
            <a:r>
              <a:rPr lang="en-US" dirty="0"/>
              <a:t>/advanced coronary CTA assessment significantly improved the diagnostic accuracy for ACS as compared to conventional troponin/traditional coronary CTA (area under the curve 0.84, 95% confidence interval [CI]: 0.80 to .88 vs. 0.74, 95% CI: 0.70 to 0.78; p &lt; 0.001).</a:t>
            </a:r>
          </a:p>
          <a:p>
            <a:endParaRPr lang="en-US" dirty="0"/>
          </a:p>
          <a:p>
            <a:r>
              <a:rPr lang="en-US" dirty="0"/>
              <a:t>Conclusions: </a:t>
            </a:r>
            <a:r>
              <a:rPr lang="en-US" dirty="0" err="1"/>
              <a:t>hsTnI</a:t>
            </a:r>
            <a:r>
              <a:rPr lang="en-US" dirty="0"/>
              <a:t> at the time of presentation followed by early advanced coronary CTA assessment improves the risk stratification and diagnostic accuracy for ACS as compared to conventional troponin and traditional coronary CTA assessment. (Multicenter Study to Rule Out Myocardial Infarction/Ischemia by Cardiac Computed Tomography [ROMICAT-II]; NCT01084239).</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3663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This study aimed to determine the diagnostic accuracy of adding </a:t>
            </a:r>
            <a:r>
              <a:rPr lang="en-US" dirty="0" err="1"/>
              <a:t>copeptin</a:t>
            </a:r>
            <a:r>
              <a:rPr lang="en-US" dirty="0"/>
              <a:t> to cardiac troponin (</a:t>
            </a:r>
            <a:r>
              <a:rPr lang="en-US" dirty="0" err="1"/>
              <a:t>cTn</a:t>
            </a:r>
            <a:r>
              <a:rPr lang="en-US" dirty="0"/>
              <a:t>) on admission to the emergency department (ED) for non-ST elevation myocardial infarction (NSTEMI) compared to </a:t>
            </a:r>
            <a:r>
              <a:rPr lang="en-US" dirty="0" err="1"/>
              <a:t>cTn</a:t>
            </a:r>
            <a:r>
              <a:rPr lang="en-US" dirty="0"/>
              <a:t> alone.</a:t>
            </a:r>
          </a:p>
          <a:p>
            <a:endParaRPr lang="en-US" dirty="0"/>
          </a:p>
          <a:p>
            <a:r>
              <a:rPr lang="en-US" dirty="0"/>
              <a:t>Materials and methods: A literature search of MEDLINE, EMBASE, and the Cochrane Library was performed (search date: April 13, 2018). Primary studies were included if they accurately reported on patients with symptoms suggestive of acute myocardial infarction and measured both </a:t>
            </a:r>
            <a:r>
              <a:rPr lang="en-US" dirty="0" err="1"/>
              <a:t>cTn</a:t>
            </a:r>
            <a:r>
              <a:rPr lang="en-US" dirty="0"/>
              <a:t> alone and </a:t>
            </a:r>
            <a:r>
              <a:rPr lang="en-US" dirty="0" err="1"/>
              <a:t>cTn</a:t>
            </a:r>
            <a:r>
              <a:rPr lang="en-US" dirty="0"/>
              <a:t> with </a:t>
            </a:r>
            <a:r>
              <a:rPr lang="en-US" dirty="0" err="1"/>
              <a:t>copeptin</a:t>
            </a:r>
            <a:r>
              <a:rPr lang="en-US" dirty="0"/>
              <a:t> upon admission to the ED. The patients with evidence of ST elevation myocardial infarction were excluded. To assess the risk of bias for the included studies, the QUADAS-2 tool was used.</a:t>
            </a:r>
          </a:p>
          <a:p>
            <a:endParaRPr lang="en-US" dirty="0"/>
          </a:p>
          <a:p>
            <a:r>
              <a:rPr lang="en-US" dirty="0"/>
              <a:t>Results: The study participants included a total of 7,998 patients from 14 observational studies. The addition of </a:t>
            </a:r>
            <a:r>
              <a:rPr lang="en-US" dirty="0" err="1"/>
              <a:t>copeptin</a:t>
            </a:r>
            <a:r>
              <a:rPr lang="en-US" dirty="0"/>
              <a:t> to </a:t>
            </a:r>
            <a:r>
              <a:rPr lang="en-US" dirty="0" err="1"/>
              <a:t>cTn</a:t>
            </a:r>
            <a:r>
              <a:rPr lang="en-US" dirty="0"/>
              <a:t> significantly improved the sensitivity (0.81 [0.74 to 0.87] vs. 0.92 [0.89 to 0.95], respectively, p &lt;0.001) and negative predictive value (0.96 [0.95 to 0.98] vs. 0.98 [0.96 to 0.99], respectively, p &lt;0.001) at the expense of lower specificity (0.88 [0.80 to 0.97] vs. 0.57 [0.49 to 0.65], respectively, p &lt;0.001) compared to </a:t>
            </a:r>
            <a:r>
              <a:rPr lang="en-US" dirty="0" err="1"/>
              <a:t>cTn</a:t>
            </a:r>
            <a:r>
              <a:rPr lang="en-US" dirty="0"/>
              <a:t> alone. Furthermore, adding </a:t>
            </a:r>
            <a:r>
              <a:rPr lang="en-US" dirty="0" err="1"/>
              <a:t>copeptin</a:t>
            </a:r>
            <a:r>
              <a:rPr lang="en-US" dirty="0"/>
              <a:t> to </a:t>
            </a:r>
            <a:r>
              <a:rPr lang="en-US" dirty="0" err="1"/>
              <a:t>cTn</a:t>
            </a:r>
            <a:r>
              <a:rPr lang="en-US" dirty="0"/>
              <a:t> showed significantly lower diagnostic accuracy for NSTEMI compared to </a:t>
            </a:r>
            <a:r>
              <a:rPr lang="en-US" dirty="0" err="1"/>
              <a:t>cTn</a:t>
            </a:r>
            <a:r>
              <a:rPr lang="en-US" dirty="0"/>
              <a:t> alone (0.91[0.90 to 0.92] vs. 0.85 [0.83 to 0.86], respectively, p &lt; 0.001).</a:t>
            </a:r>
          </a:p>
          <a:p>
            <a:endParaRPr lang="en-US" dirty="0"/>
          </a:p>
          <a:p>
            <a:r>
              <a:rPr lang="en-US" dirty="0"/>
              <a:t>Conclusions: Adding </a:t>
            </a:r>
            <a:r>
              <a:rPr lang="en-US" dirty="0" err="1"/>
              <a:t>copeptin</a:t>
            </a:r>
            <a:r>
              <a:rPr lang="en-US" dirty="0"/>
              <a:t> to </a:t>
            </a:r>
            <a:r>
              <a:rPr lang="en-US" dirty="0" err="1"/>
              <a:t>cTn</a:t>
            </a:r>
            <a:r>
              <a:rPr lang="en-US" dirty="0"/>
              <a:t> improved the sensitivity and negative predictive value for the diagnosis of NSTEMI compared to </a:t>
            </a:r>
            <a:r>
              <a:rPr lang="en-US" dirty="0" err="1"/>
              <a:t>cTn</a:t>
            </a:r>
            <a:r>
              <a:rPr lang="en-US" dirty="0"/>
              <a:t> alone. Thus, adding </a:t>
            </a:r>
            <a:r>
              <a:rPr lang="en-US" dirty="0" err="1"/>
              <a:t>copeptin</a:t>
            </a:r>
            <a:r>
              <a:rPr lang="en-US" dirty="0"/>
              <a:t> to </a:t>
            </a:r>
            <a:r>
              <a:rPr lang="en-US" dirty="0" err="1"/>
              <a:t>cTn</a:t>
            </a:r>
            <a:r>
              <a:rPr lang="en-US" dirty="0"/>
              <a:t> might help to screen NSTEMI early upon admission to the ED.</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030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3282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 This randomized controlled trial (RCT) evaluated whether a process with single combined testing of </a:t>
            </a:r>
            <a:r>
              <a:rPr lang="en-US" dirty="0" err="1"/>
              <a:t>copeptin</a:t>
            </a:r>
            <a:r>
              <a:rPr lang="en-US" dirty="0"/>
              <a:t> and troponin at admission in patients with low-to-intermediate risk and suspected acute coronary syndrome (ACS) does not lead to a higher proportion of major adverse cardiac events (MACE) than the current standard process (non-inferiority design).</a:t>
            </a:r>
          </a:p>
          <a:p>
            <a:endParaRPr lang="en-US" dirty="0"/>
          </a:p>
          <a:p>
            <a:r>
              <a:rPr lang="en-US" dirty="0"/>
              <a:t>Methods and results: A total of 902 patients were randomly assigned to either standard care or the </a:t>
            </a:r>
            <a:r>
              <a:rPr lang="en-US" dirty="0" err="1"/>
              <a:t>copeptin</a:t>
            </a:r>
            <a:r>
              <a:rPr lang="en-US" dirty="0"/>
              <a:t> group where patients with negative troponin and </a:t>
            </a:r>
            <a:r>
              <a:rPr lang="en-US" dirty="0" err="1"/>
              <a:t>copeptin</a:t>
            </a:r>
            <a:r>
              <a:rPr lang="en-US" dirty="0"/>
              <a:t> values at admission were eligible for discharge after final clinical assessment. The proportion of MACE (death, survived sudden cardiac death, acute myocardial infarction (AMI), re-hospitalization for ACS, acute unplanned percutaneous coronary intervention, coronary artery bypass grafting, or documented life threatening arrhythmias) was assessed after 30 days. Intention to treat analysis showed a MACE proportion of 5.17% [95% confidence intervals (CI) 3.30-7.65%; 23/445] in the standard group and 5.19% (95% CI 3.32-7.69%; 23/443) in the </a:t>
            </a:r>
            <a:r>
              <a:rPr lang="en-US" dirty="0" err="1"/>
              <a:t>copeptin</a:t>
            </a:r>
            <a:r>
              <a:rPr lang="en-US" dirty="0"/>
              <a:t> group. In the per protocol analysis, the MACE proportion was 5.34% (95% CI 3.38-7.97%) in the standard group, and 3.01% (95% CI 1.51-5.33%) in the </a:t>
            </a:r>
            <a:r>
              <a:rPr lang="en-US" dirty="0" err="1"/>
              <a:t>copeptin</a:t>
            </a:r>
            <a:r>
              <a:rPr lang="en-US" dirty="0"/>
              <a:t> group. These results were also corroborated by sensitivity analyses. In the </a:t>
            </a:r>
            <a:r>
              <a:rPr lang="en-US" dirty="0" err="1"/>
              <a:t>copeptin</a:t>
            </a:r>
            <a:r>
              <a:rPr lang="en-US" dirty="0"/>
              <a:t> group, discharged </a:t>
            </a:r>
            <a:r>
              <a:rPr lang="en-US" dirty="0" err="1"/>
              <a:t>copeptin</a:t>
            </a:r>
            <a:r>
              <a:rPr lang="en-US" dirty="0"/>
              <a:t> negative patients had an event rate of 0.6% (2/362).</a:t>
            </a:r>
          </a:p>
          <a:p>
            <a:endParaRPr lang="en-US" dirty="0"/>
          </a:p>
          <a:p>
            <a:r>
              <a:rPr lang="en-US" dirty="0"/>
              <a:t>Conclusion: After clinical work-up and single combined testing of troponin and </a:t>
            </a:r>
            <a:r>
              <a:rPr lang="en-US" dirty="0" err="1"/>
              <a:t>copeptin</a:t>
            </a:r>
            <a:r>
              <a:rPr lang="en-US" dirty="0"/>
              <a:t> to rule-out AMI, early discharge of low- to intermediate risk patients with suspected ACS seems to be safe and has the potential to shorten length of stay in the ED. However, our results need to be confirmed in larger clinical trials or registries, before a clinical directive can be propagated.</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030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 We aimed to investigate the usefulness of monocyte to HDL cholesterol ratio (MHR) in predicting coronary artery disease severity and future major adverse cardiovascular events (MACE) in patients with acute coronary syndrome (ACS).</a:t>
            </a:r>
          </a:p>
          <a:p>
            <a:endParaRPr lang="en-US" dirty="0"/>
          </a:p>
          <a:p>
            <a:r>
              <a:rPr lang="en-US" dirty="0"/>
              <a:t>Methods: 2661 patient with ACS were enrolled and followed up during median 31.6 months.</a:t>
            </a:r>
          </a:p>
          <a:p>
            <a:endParaRPr lang="en-US" dirty="0"/>
          </a:p>
          <a:p>
            <a:r>
              <a:rPr lang="en-US" dirty="0"/>
              <a:t>Results: MHR were significantly positively correlated with neutrophil to lymphocyte ratio (r=0.438), CRP (r=0.394), </a:t>
            </a:r>
            <a:r>
              <a:rPr lang="en-US" dirty="0" err="1"/>
              <a:t>Gensini</a:t>
            </a:r>
            <a:r>
              <a:rPr lang="en-US" dirty="0"/>
              <a:t> (r=0.407), and SYNTAX score (r=0.333). During in-hospital and long-term follow-up, MACE, stent thrombosis, non-fatal MI, and mortality occurred more frequently in the third </a:t>
            </a:r>
            <a:r>
              <a:rPr lang="en-US" dirty="0" err="1"/>
              <a:t>tertile</a:t>
            </a:r>
            <a:r>
              <a:rPr lang="en-US" dirty="0"/>
              <a:t> group. Kaplan-Meier analysis revealed the higher occurrence of MACE in the third </a:t>
            </a:r>
            <a:r>
              <a:rPr lang="en-US" dirty="0" err="1"/>
              <a:t>tertile</a:t>
            </a:r>
            <a:r>
              <a:rPr lang="en-US" dirty="0"/>
              <a:t> group compared with other </a:t>
            </a:r>
            <a:r>
              <a:rPr lang="en-US" dirty="0" err="1"/>
              <a:t>tertiles</a:t>
            </a:r>
            <a:r>
              <a:rPr lang="en-US" dirty="0"/>
              <a:t>. Adjusting for other factors, a MHR value in the third </a:t>
            </a:r>
            <a:r>
              <a:rPr lang="en-US" dirty="0" err="1"/>
              <a:t>tertile</a:t>
            </a:r>
            <a:r>
              <a:rPr lang="en-US" dirty="0"/>
              <a:t> group was determined as an independent predictor of in-hospital and long-term MACE.</a:t>
            </a:r>
          </a:p>
          <a:p>
            <a:endParaRPr lang="en-US" dirty="0"/>
          </a:p>
          <a:p>
            <a:r>
              <a:rPr lang="en-US" dirty="0"/>
              <a:t>Conclusions: MHR as a novel inflammation-based marker seemed to be an independent predictor of severity of coronary artery disease and future cardiovascular events in patients with ACS. MHR may </a:t>
            </a:r>
            <a:r>
              <a:rPr lang="en-US" dirty="0" err="1"/>
              <a:t>utilise</a:t>
            </a:r>
            <a:r>
              <a:rPr lang="en-US" dirty="0"/>
              <a:t> the identification of patients who are at higher risk for MACE and </a:t>
            </a:r>
            <a:r>
              <a:rPr lang="en-US" dirty="0" err="1"/>
              <a:t>individualisation</a:t>
            </a:r>
            <a:r>
              <a:rPr lang="en-US" dirty="0"/>
              <a:t> of targeted therapy.</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7948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 We aimed to assess associations between circulating IL-18 concentrations and cardiovascular outcomes in patients with acute coronary syndromes (ACS).</a:t>
            </a:r>
          </a:p>
          <a:p>
            <a:endParaRPr lang="en-US" dirty="0"/>
          </a:p>
          <a:p>
            <a:r>
              <a:rPr lang="en-US" dirty="0"/>
              <a:t>Hypothesis and methods: Plasma IL-18 concentrations were measured at admission, discharge, 1 month, and 6 months in patients with ACS in the </a:t>
            </a:r>
            <a:r>
              <a:rPr lang="en-US" dirty="0" err="1"/>
              <a:t>PLATelet</a:t>
            </a:r>
            <a:r>
              <a:rPr lang="en-US" dirty="0"/>
              <a:t> inhibition and patient Outcomes (PLATO) trial. Associations with outcomes were evaluated with Cox regression models on the composite of CV death, spontaneous myocardial infarction (</a:t>
            </a:r>
            <a:r>
              <a:rPr lang="en-US" dirty="0" err="1"/>
              <a:t>sMI</a:t>
            </a:r>
            <a:r>
              <a:rPr lang="en-US" dirty="0"/>
              <a:t>), or stroke; and on CV death or </a:t>
            </a:r>
            <a:r>
              <a:rPr lang="en-US" dirty="0" err="1"/>
              <a:t>sMI</a:t>
            </a:r>
            <a:r>
              <a:rPr lang="en-US" dirty="0"/>
              <a:t> separately, including adjustment for clinical risk factors and biomarkers (</a:t>
            </a:r>
            <a:r>
              <a:rPr lang="en-US" dirty="0" err="1"/>
              <a:t>cTnT-hs</a:t>
            </a:r>
            <a:r>
              <a:rPr lang="en-US" dirty="0"/>
              <a:t>, NT-</a:t>
            </a:r>
            <a:r>
              <a:rPr lang="en-US" dirty="0" err="1"/>
              <a:t>proBNP</a:t>
            </a:r>
            <a:r>
              <a:rPr lang="en-US" dirty="0"/>
              <a:t>, cystatin C, CRP-</a:t>
            </a:r>
            <a:r>
              <a:rPr lang="en-US" dirty="0" err="1"/>
              <a:t>hs</a:t>
            </a:r>
            <a:r>
              <a:rPr lang="en-US" dirty="0"/>
              <a:t>, and GDF-15).</a:t>
            </a:r>
          </a:p>
          <a:p>
            <a:endParaRPr lang="en-US" dirty="0"/>
          </a:p>
          <a:p>
            <a:r>
              <a:rPr lang="en-US" dirty="0"/>
              <a:t>Results: Median IL-18 concentrations at baseline, discharge, 1 month, and 6 months were 237, 283, 305, and 320 ng/L (n = 16 636). Male sex, obesity, diabetes, and plasma levels of cystatin C, GDF-15, and CRP-</a:t>
            </a:r>
            <a:r>
              <a:rPr lang="en-US" dirty="0" err="1"/>
              <a:t>hs</a:t>
            </a:r>
            <a:r>
              <a:rPr lang="en-US" dirty="0"/>
              <a:t> were independently associated with higher IL-18 levels. Higher baseline IL-18 levels were associated with the composite endpoint and with CV death (hazard ratio [HR] 1.05, 95% confidence interval [95% CI] 1.02-1.07 and HR 1.10, 95% CI 1.06-1.14, respectively, per 25% increase of IL-18 levels). Associations remained significant after adjustment for clinical variables but became non-significant after adjustment for all biomarkers (HR 1.01, 95% CI 0.98-1.04 and HR 1.04, 95% CI 1.00-1.08, respectively). There were no associations with </a:t>
            </a:r>
            <a:r>
              <a:rPr lang="en-US" dirty="0" err="1"/>
              <a:t>sMI</a:t>
            </a:r>
            <a:r>
              <a:rPr lang="en-US" dirty="0"/>
              <a:t>.</a:t>
            </a:r>
          </a:p>
          <a:p>
            <a:endParaRPr lang="en-US" dirty="0"/>
          </a:p>
          <a:p>
            <a:r>
              <a:rPr lang="en-US" dirty="0"/>
              <a:t>Conclusions: In ACS patients, IL-18 concentrations increased after the acute event and remained increased for 6 months. Baseline IL-18 levels were significantly associated with CV mortality, independent of clinical characteristics and indicators of renal/cardiac dysfunction but this association was attenuated after adjustment for multiple biomarkers.</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7498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The prognostic utility of circulating plasma microRNA in patients with acute coronary syndromes (ACS) has been proposed but not yet demonstrated. We set out to investigate circulating microRNA levels in patients incurring recent ACS and examined associations with </a:t>
            </a:r>
            <a:r>
              <a:rPr lang="en-US" dirty="0" err="1"/>
              <a:t>neurohormones</a:t>
            </a:r>
            <a:r>
              <a:rPr lang="en-US" dirty="0"/>
              <a:t>, cardiac structure and function, and survival over 5 years of follow-up.</a:t>
            </a:r>
          </a:p>
          <a:p>
            <a:endParaRPr lang="en-US" dirty="0"/>
          </a:p>
          <a:p>
            <a:r>
              <a:rPr lang="en-US" dirty="0"/>
              <a:t>Methods: An initial screen of 375 microRNAs was performed in 35 ACS patients and 16 healthy controls. Candidates identified from the initial screen (miR-323-3p, miR-652, miR-27b, miR-103 and miR-208a) were validated in a further cohort of 200 patients at baseline (~ 30 days post-ACS) and at 4 and 12 months post-ACS, and compared with 100 controls.</a:t>
            </a:r>
          </a:p>
          <a:p>
            <a:endParaRPr lang="en-US" dirty="0"/>
          </a:p>
          <a:p>
            <a:r>
              <a:rPr lang="en-US" dirty="0"/>
              <a:t>Results: In the validation cohort, significantly higher levels in patients were replicated for miR-323-3p, miR-652 and miR-27b (10-fold, 2.3-fold and 2.3-fold, respectively, adjusted p&lt;0.05). Lower levels of miR-103 were not replicated and miR-208a was undetectable. From baseline to 4 months post-admission, miR-323-3p and miR-652 remained elevated in patients compared to controls (adjusted p&lt;0.01), with no further change in levels between 4 and 12 months; whereas miR-27b fell to control levels by 4 months. Baseline levels of miR-652 in the lowest </a:t>
            </a:r>
            <a:r>
              <a:rPr lang="en-US" dirty="0" err="1"/>
              <a:t>tertile</a:t>
            </a:r>
            <a:r>
              <a:rPr lang="en-US" dirty="0"/>
              <a:t> were significantly associated with readmission for heart failure (log-rank p&lt;0.001). In combination with NT-</a:t>
            </a:r>
            <a:r>
              <a:rPr lang="en-US" dirty="0" err="1"/>
              <a:t>proBNP</a:t>
            </a:r>
            <a:r>
              <a:rPr lang="en-US" dirty="0"/>
              <a:t> and LVEF, miR-652 significantly improved risk stratification (p&lt;0.001).</a:t>
            </a:r>
          </a:p>
          <a:p>
            <a:endParaRPr lang="en-US" dirty="0"/>
          </a:p>
          <a:p>
            <a:r>
              <a:rPr lang="en-US" dirty="0"/>
              <a:t>Conclusions: Our study identifies miR-652 as a novel candidate biomarker for post-ACS prognosis beyond existing biomarkers of LVEF and NT-</a:t>
            </a:r>
            <a:r>
              <a:rPr lang="en-US" dirty="0" err="1"/>
              <a:t>proBNP</a:t>
            </a:r>
            <a:r>
              <a:rPr lang="en-US" dirty="0"/>
              <a:t>. Moreover circulating miR-323-3p was markedly elevated in patients for at least a year post-ACS and may be a stable biomarker for ACS.</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799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7319C-F846-47E8-B4BD-2B78E944FEA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Acute coronary syndromes (ACSs) are driven by inflammation within coronary plaque. Interleukin-1 (IL-1) has an established role in atherogenesis and the vessel-response to injury. ACS patients have raised serum markers of inflammation.</a:t>
            </a:r>
          </a:p>
          <a:p>
            <a:r>
              <a:rPr lang="en-US" dirty="0"/>
              <a:t>We hypothesized that if IL-1 is a driving influence of inflammation in non-ST elevation ACS (NSTE-ACS), IL-1 inhibition</a:t>
            </a:r>
          </a:p>
          <a:p>
            <a:r>
              <a:rPr lang="en-US" dirty="0"/>
              <a:t>would reduce the inflammatory response at the time of ACS.</a:t>
            </a:r>
          </a:p>
          <a:p>
            <a:r>
              <a:rPr lang="en-US" dirty="0"/>
              <a:t>Methods</a:t>
            </a:r>
          </a:p>
          <a:p>
            <a:r>
              <a:rPr lang="en-US" dirty="0"/>
              <a:t>and results</a:t>
            </a:r>
          </a:p>
          <a:p>
            <a:r>
              <a:rPr lang="en-US" dirty="0"/>
              <a:t>A phase II, double-blinded, randomized, placebo-controlled, study recruited 182 patients with NSTE-ACS, presenting</a:t>
            </a:r>
          </a:p>
          <a:p>
            <a:r>
              <a:rPr lang="en-US" dirty="0"/>
              <a:t>,48 h from onset of chest pain. Treatment was 1:1 allocation to daily, subcutaneous IL-1receptor antagonist (IL-1ra)</a:t>
            </a:r>
          </a:p>
          <a:p>
            <a:r>
              <a:rPr lang="en-US" dirty="0"/>
              <a:t>or placebo for 14 days. Baseline characteristics were well matched. Treatment compliance was 85% at 7 days. The</a:t>
            </a:r>
          </a:p>
          <a:p>
            <a:r>
              <a:rPr lang="en-US" dirty="0"/>
              <a:t>primary endpoint (area-under-the-curve for C-reactive protein over the first 7 days) was: IL-1ra group, 21.98 mg day/L</a:t>
            </a:r>
          </a:p>
          <a:p>
            <a:r>
              <a:rPr lang="en-US" dirty="0"/>
              <a:t>(95%CI 16.31– 29.64); placebo group, 43.5 mg day/L (31.15 –60.75) (geometric mean ratio ¼ 0.51 mg/L; 95%CI</a:t>
            </a:r>
          </a:p>
          <a:p>
            <a:r>
              <a:rPr lang="en-US" dirty="0"/>
              <a:t>0.32 –0.79; P ¼ 0.0028). In the IL-1ra group, 14-day achieved high-sensitive C-reactive protein (P , 0.0001) and IL-6</a:t>
            </a:r>
          </a:p>
          <a:p>
            <a:r>
              <a:rPr lang="en-US" dirty="0"/>
              <a:t>levels (P ¼ 0.02) were lower than Day 1. Sixteen days after discontinuation of treatment (Day 30) high-sensitive</a:t>
            </a:r>
          </a:p>
          <a:p>
            <a:r>
              <a:rPr lang="en-US" dirty="0"/>
              <a:t>C-reactive protein levels had risen again in the IL-1ra group [IL-1ra; 3.50 mg/L (2.65– 4.62): placebo; 2.21 mg/L (1.67–</a:t>
            </a:r>
          </a:p>
          <a:p>
            <a:r>
              <a:rPr lang="en-US" dirty="0"/>
              <a:t>2.92), P ¼ 0.022]. MACE at Day 30 and 3 months was similar but at 1 year there was a significant excess of events in</a:t>
            </a:r>
          </a:p>
          <a:p>
            <a:r>
              <a:rPr lang="en-US" dirty="0"/>
              <a:t>the IL-1ra group.</a:t>
            </a:r>
          </a:p>
          <a:p>
            <a:r>
              <a:rPr lang="en-US" dirty="0"/>
              <a:t>Conclusion IL-1 drives C-reactive protein elevation at the time of NSTE-ACS. Following 14 days IL-1ra treatment inflammatory</a:t>
            </a:r>
          </a:p>
          <a:p>
            <a:r>
              <a:rPr lang="en-US" dirty="0"/>
              <a:t>markers were reduced. These results show the importance of IL-1 as a target in ACS, but also indicate the need for</a:t>
            </a:r>
          </a:p>
          <a:p>
            <a:r>
              <a:rPr lang="en-US" dirty="0"/>
              <a:t>additional studies with anti-IL-1 therapy in ACS to assess duration and safety</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9DFE8-56CB-47F8-9696-A5F2B8AB4BA3}"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07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45541A-D4C8-4B84-9CB1-4E6A033AE1E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007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EDHF: </a:t>
            </a:r>
            <a:r>
              <a:rPr lang="el-GR" dirty="0" err="1"/>
              <a:t>υπερπολωτικός</a:t>
            </a:r>
            <a:r>
              <a:rPr lang="el-GR" dirty="0"/>
              <a:t> παράγοντας του ενδοθηλίου</a:t>
            </a: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45541A-D4C8-4B84-9CB1-4E6A033AE1E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480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Nitric oxide activates soluble guanylyl cyclase, leading to the activation of cyclic guanosine 3´, 5´-monophosphate (cGMP)–dependent protein kinase (</a:t>
            </a:r>
            <a:r>
              <a:rPr lang="en-US" dirty="0" err="1"/>
              <a:t>cGKI</a:t>
            </a:r>
            <a:r>
              <a:rPr lang="en-US" dirty="0"/>
              <a:t>). In turn, </a:t>
            </a:r>
            <a:r>
              <a:rPr lang="en-US" dirty="0" err="1"/>
              <a:t>cGKI</a:t>
            </a:r>
            <a:r>
              <a:rPr lang="en-US" dirty="0"/>
              <a:t> decreases the sensitivity of myosin to calcium-induced contraction and lowers the intracellular calcium concentration by activating calcium-sensitive potassium channels and inhibiting the release of calcium from the sarcoplasmic reticulum. </a:t>
            </a:r>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45541A-D4C8-4B84-9CB1-4E6A033AE1E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12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45541A-D4C8-4B84-9CB1-4E6A033AE1E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683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9D79B7F1-ED3A-8BF5-E5B8-202446106034}"/>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C16DE8EB-E79E-44D6-B69A-BF06A3A60F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800" b="0" i="0" u="none" strike="noStrike" baseline="0" dirty="0">
                <a:latin typeface="URWPalladioL-Roma"/>
              </a:rPr>
              <a:t>The inability of a salvage pathway of BH4 production, by recycling of oxidized BH2 to BH4 through the action of dihydrofolate reductase (DHFR), has also been reported through depletion of DHFR enzyme.</a:t>
            </a:r>
          </a:p>
          <a:p>
            <a:pPr algn="l"/>
            <a:r>
              <a:rPr lang="en-US" sz="1800" b="0" i="0" u="none" strike="noStrike" baseline="0" dirty="0">
                <a:latin typeface="URWPalladioL-Roma"/>
              </a:rPr>
              <a:t>The role of NADPH oxidase in the reduced BH4 bioavailability has been long established.</a:t>
            </a:r>
            <a:endParaRPr lang="el-GR" altLang="el-GR" dirty="0">
              <a:latin typeface="Arial" panose="020B0604020202020204" pitchFamily="34" charset="0"/>
              <a:cs typeface="Arial" panose="020B0604020202020204" pitchFamily="34" charset="0"/>
            </a:endParaRPr>
          </a:p>
        </p:txBody>
      </p:sp>
      <p:sp>
        <p:nvSpPr>
          <p:cNvPr id="104452" name="Slide Number Placeholder 3">
            <a:extLst>
              <a:ext uri="{FF2B5EF4-FFF2-40B4-BE49-F238E27FC236}">
                <a16:creationId xmlns:a16="http://schemas.microsoft.com/office/drawing/2014/main" id="{0AC218B6-5ACA-A62B-68B1-94DA05C722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2EA917-8EB1-45EF-A092-6353A6E57D75}" type="slidenum">
              <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solidFill>
                  <a:srgbClr val="1A0DAB"/>
                </a:solidFill>
                <a:effectLst/>
                <a:latin typeface="arial" panose="020B0604020202020204" pitchFamily="34" charset="0"/>
              </a:rPr>
              <a:t>Dimethylarginine </a:t>
            </a:r>
            <a:r>
              <a:rPr lang="en-US" b="0" i="0" u="sng" dirty="0" err="1">
                <a:solidFill>
                  <a:srgbClr val="1A0DAB"/>
                </a:solidFill>
                <a:effectLst/>
                <a:latin typeface="arial" panose="020B0604020202020204" pitchFamily="34" charset="0"/>
              </a:rPr>
              <a:t>dimethylaminohydrolase</a:t>
            </a:r>
            <a:endParaRPr lang="en-US" b="0" i="0" u="sng" dirty="0">
              <a:solidFill>
                <a:srgbClr val="1A0DAB"/>
              </a:solidFill>
              <a:effectLst/>
              <a:latin typeface="arial" panose="020B0604020202020204" pitchFamily="34" charset="0"/>
            </a:endParaRP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45541A-D4C8-4B84-9CB1-4E6A033AE1E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894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0E0EEAA5-D173-42A3-92E8-07E907AEF38C}"/>
              </a:ext>
            </a:extLst>
          </p:cNvPr>
          <p:cNvSpPr txBox="1">
            <a:spLocks noGrp="1" noChangeArrowheads="1"/>
          </p:cNvSpPr>
          <p:nvPr/>
        </p:nvSpPr>
        <p:spPr bwMode="auto">
          <a:xfrm>
            <a:off x="3787775" y="9355138"/>
            <a:ext cx="289718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DD205D-5C8E-42DD-A3BB-DDD7D26394EA}" type="slidenum">
              <a:rPr kumimoji="0" lang="en-AU" altLang="el-GR" sz="1000" b="0" i="1" u="none" strike="noStrike" kern="1200" cap="none" spc="0" normalizeH="0" baseline="0" noProof="0" smtClean="0">
                <a:ln>
                  <a:noFill/>
                </a:ln>
                <a:solidFill>
                  <a:srgbClr val="CCCC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AU" altLang="el-GR" sz="1000" b="0" i="1" u="none" strike="noStrike" kern="1200" cap="none" spc="0" normalizeH="0" baseline="0" noProof="0">
              <a:ln>
                <a:noFill/>
              </a:ln>
              <a:solidFill>
                <a:srgbClr val="CCCCFF"/>
              </a:solidFill>
              <a:effectLst/>
              <a:uLnTx/>
              <a:uFillTx/>
              <a:latin typeface="Arial" panose="020B0604020202020204" pitchFamily="34" charset="0"/>
              <a:ea typeface="+mn-ea"/>
              <a:cs typeface="+mn-cs"/>
            </a:endParaRPr>
          </a:p>
        </p:txBody>
      </p:sp>
      <p:sp>
        <p:nvSpPr>
          <p:cNvPr id="108547" name="Rectangle 7">
            <a:extLst>
              <a:ext uri="{FF2B5EF4-FFF2-40B4-BE49-F238E27FC236}">
                <a16:creationId xmlns:a16="http://schemas.microsoft.com/office/drawing/2014/main" id="{732B8113-7102-4019-AB64-E83A6A7C658E}"/>
              </a:ext>
            </a:extLst>
          </p:cNvPr>
          <p:cNvSpPr txBox="1">
            <a:spLocks noGrp="1" noChangeArrowheads="1"/>
          </p:cNvSpPr>
          <p:nvPr/>
        </p:nvSpPr>
        <p:spPr bwMode="auto">
          <a:xfrm>
            <a:off x="3773488" y="9377363"/>
            <a:ext cx="288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B5B2BC-26F5-4185-AEBB-C50DD96E9EDC}"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548" name="Rectangle 7">
            <a:extLst>
              <a:ext uri="{FF2B5EF4-FFF2-40B4-BE49-F238E27FC236}">
                <a16:creationId xmlns:a16="http://schemas.microsoft.com/office/drawing/2014/main" id="{CE47DBC3-FE0E-42AF-9EE5-C73F258CCF67}"/>
              </a:ext>
            </a:extLst>
          </p:cNvPr>
          <p:cNvSpPr txBox="1">
            <a:spLocks noGrp="1" noChangeArrowheads="1"/>
          </p:cNvSpPr>
          <p:nvPr/>
        </p:nvSpPr>
        <p:spPr bwMode="auto">
          <a:xfrm>
            <a:off x="3773488" y="9377363"/>
            <a:ext cx="288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7633-8D35-463C-AF60-C6BC155A59B5}" type="slidenum">
              <a:rPr kumimoji="0" lang="el-GR"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l-GR"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549" name="Rectangle 7">
            <a:extLst>
              <a:ext uri="{FF2B5EF4-FFF2-40B4-BE49-F238E27FC236}">
                <a16:creationId xmlns:a16="http://schemas.microsoft.com/office/drawing/2014/main" id="{4A5B35DA-9D9C-44C2-924F-B4CDEF7022E4}"/>
              </a:ext>
            </a:extLst>
          </p:cNvPr>
          <p:cNvSpPr txBox="1">
            <a:spLocks noGrp="1" noChangeArrowheads="1"/>
          </p:cNvSpPr>
          <p:nvPr/>
        </p:nvSpPr>
        <p:spPr bwMode="auto">
          <a:xfrm>
            <a:off x="3773488" y="9377363"/>
            <a:ext cx="288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FA8D61-2F89-48C0-8387-306E3855C716}"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550" name="Rectangle 2">
            <a:extLst>
              <a:ext uri="{FF2B5EF4-FFF2-40B4-BE49-F238E27FC236}">
                <a16:creationId xmlns:a16="http://schemas.microsoft.com/office/drawing/2014/main" id="{F0F5F7AE-2AE2-4D91-A2AB-CCB150471C83}"/>
              </a:ext>
            </a:extLst>
          </p:cNvPr>
          <p:cNvSpPr>
            <a:spLocks noGrp="1" noRot="1" noChangeAspect="1" noChangeArrowheads="1" noTextEdit="1"/>
          </p:cNvSpPr>
          <p:nvPr>
            <p:ph type="sldImg"/>
          </p:nvPr>
        </p:nvSpPr>
        <p:spPr>
          <a:xfrm>
            <a:off x="41275" y="739775"/>
            <a:ext cx="6583363" cy="3703638"/>
          </a:xfrm>
          <a:ln/>
        </p:spPr>
      </p:sp>
      <p:sp>
        <p:nvSpPr>
          <p:cNvPr id="108551" name="Rectangle 3">
            <a:extLst>
              <a:ext uri="{FF2B5EF4-FFF2-40B4-BE49-F238E27FC236}">
                <a16:creationId xmlns:a16="http://schemas.microsoft.com/office/drawing/2014/main" id="{A70D6F36-615F-476E-A644-50F4A545CF70}"/>
              </a:ext>
            </a:extLst>
          </p:cNvPr>
          <p:cNvSpPr>
            <a:spLocks noGrp="1" noChangeArrowheads="1"/>
          </p:cNvSpPr>
          <p:nvPr>
            <p:ph type="body" idx="1"/>
          </p:nvPr>
        </p:nvSpPr>
        <p:spPr>
          <a:xfrm>
            <a:off x="666750" y="4689475"/>
            <a:ext cx="5329238"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US" altLang="el-GR"/>
          </a:p>
        </p:txBody>
      </p:sp>
    </p:spTree>
    <p:extLst>
      <p:ext uri="{BB962C8B-B14F-4D97-AF65-F5344CB8AC3E}">
        <p14:creationId xmlns:p14="http://schemas.microsoft.com/office/powerpoint/2010/main" val="524028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D646DAE0-8AA5-4B14-AC86-BDF55F1F07AB}" type="datetimeFigureOut">
              <a:rPr lang="el-GR"/>
              <a:pPr>
                <a:defRPr/>
              </a:pPr>
              <a:t>31/10/2023</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25F9233-967A-4975-AEB3-87A1BD320EB4}" type="slidenum">
              <a:rPr lang="el-GR"/>
              <a:pPr>
                <a:defRPr/>
              </a:pPr>
              <a:t>‹#›</a:t>
            </a:fld>
            <a:endParaRPr lang="el-GR"/>
          </a:p>
        </p:txBody>
      </p:sp>
    </p:spTree>
    <p:extLst>
      <p:ext uri="{BB962C8B-B14F-4D97-AF65-F5344CB8AC3E}">
        <p14:creationId xmlns:p14="http://schemas.microsoft.com/office/powerpoint/2010/main" val="393665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C97A5B0F-CFA9-4985-BEBD-17318E5DBA2C}" type="datetimeFigureOut">
              <a:rPr lang="el-GR"/>
              <a:pPr>
                <a:defRPr/>
              </a:pPr>
              <a:t>31/10/2023</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7C7B5AE5-48C0-4AB2-80C3-6D63A4B6FE7E}" type="slidenum">
              <a:rPr lang="el-GR"/>
              <a:pPr>
                <a:defRPr/>
              </a:pPr>
              <a:t>‹#›</a:t>
            </a:fld>
            <a:endParaRPr lang="el-GR"/>
          </a:p>
        </p:txBody>
      </p:sp>
    </p:spTree>
    <p:extLst>
      <p:ext uri="{BB962C8B-B14F-4D97-AF65-F5344CB8AC3E}">
        <p14:creationId xmlns:p14="http://schemas.microsoft.com/office/powerpoint/2010/main" val="5360513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400" b="1" i="0">
                <a:solidFill>
                  <a:srgbClr val="2E75B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a:lstStyle>
            <a:lvl1pPr>
              <a:defRPr/>
            </a:lvl1pPr>
          </a:lstStyle>
          <a:p>
            <a:endParaRPr/>
          </a:p>
        </p:txBody>
      </p:sp>
      <p:sp>
        <p:nvSpPr>
          <p:cNvPr id="4" name="Holder 4"/>
          <p:cNvSpPr>
            <a:spLocks noGrp="1"/>
          </p:cNvSpPr>
          <p:nvPr>
            <p:ph sz="half" idx="3"/>
          </p:nvPr>
        </p:nvSpPr>
        <p:spPr>
          <a:xfrm>
            <a:off x="6860540" y="1703105"/>
            <a:ext cx="3447415" cy="3591560"/>
          </a:xfrm>
          <a:prstGeom prst="rect">
            <a:avLst/>
          </a:prstGeom>
        </p:spPr>
        <p:txBody>
          <a:bodyPr/>
          <a:lstStyle>
            <a:lvl1pPr>
              <a:defRPr sz="1800" b="0" i="0">
                <a:solidFill>
                  <a:schemeClr val="tx1"/>
                </a:solidFill>
                <a:latin typeface="Arial"/>
                <a:cs typeface="Arial"/>
              </a:defRPr>
            </a:lvl1pPr>
          </a:lstStyle>
          <a:p>
            <a:endParaRPr/>
          </a:p>
        </p:txBody>
      </p:sp>
      <p:sp>
        <p:nvSpPr>
          <p:cNvPr id="5" name="Holder 4"/>
          <p:cNvSpPr>
            <a:spLocks noGrp="1"/>
          </p:cNvSpPr>
          <p:nvPr>
            <p:ph type="ftr" sz="quarter" idx="10"/>
          </p:nvPr>
        </p:nvSpPr>
        <p:spPr/>
        <p:txBody>
          <a:bodyPr/>
          <a:lstStyle>
            <a:lvl1pPr>
              <a:defRPr/>
            </a:lvl1pPr>
          </a:lstStyle>
          <a:p>
            <a:pPr>
              <a:defRPr/>
            </a:pPr>
            <a:r>
              <a:rPr>
                <a:solidFill>
                  <a:prstClr val="black"/>
                </a:solidFill>
              </a:rPr>
              <a:t>Ridker ESC</a:t>
            </a:r>
            <a:r>
              <a:rPr spc="-95">
                <a:solidFill>
                  <a:prstClr val="black"/>
                </a:solidFill>
              </a:rPr>
              <a:t> </a:t>
            </a:r>
            <a:r>
              <a:rPr>
                <a:solidFill>
                  <a:prstClr val="black"/>
                </a:solidFill>
              </a:rPr>
              <a:t>2017</a:t>
            </a:r>
          </a:p>
        </p:txBody>
      </p:sp>
      <p:sp>
        <p:nvSpPr>
          <p:cNvPr id="6" name="Holder 5"/>
          <p:cNvSpPr>
            <a:spLocks noGrp="1"/>
          </p:cNvSpPr>
          <p:nvPr>
            <p:ph type="dt" sz="half" idx="11"/>
          </p:nvPr>
        </p:nvSpPr>
        <p:spPr/>
        <p:txBody>
          <a:bodyPr/>
          <a:lstStyle>
            <a:lvl1pPr>
              <a:defRPr/>
            </a:lvl1pPr>
          </a:lstStyle>
          <a:p>
            <a:pPr>
              <a:defRPr/>
            </a:pPr>
            <a:fld id="{70A38B61-C63E-41BA-A8A9-C238B5B9304A}" type="datetimeFigureOut">
              <a:rPr lang="en-US">
                <a:solidFill>
                  <a:prstClr val="black">
                    <a:tint val="75000"/>
                  </a:prstClr>
                </a:solidFill>
              </a:rPr>
              <a:pPr>
                <a:defRPr/>
              </a:pPr>
              <a:t>10/31/2023</a:t>
            </a:fld>
            <a:endParaRPr lang="en-US">
              <a:solidFill>
                <a:prstClr val="black">
                  <a:tint val="75000"/>
                </a:prstClr>
              </a:solidFill>
            </a:endParaRPr>
          </a:p>
        </p:txBody>
      </p:sp>
      <p:sp>
        <p:nvSpPr>
          <p:cNvPr id="7" name="Holder 6"/>
          <p:cNvSpPr>
            <a:spLocks noGrp="1"/>
          </p:cNvSpPr>
          <p:nvPr>
            <p:ph type="sldNum" sz="quarter" idx="12"/>
          </p:nvPr>
        </p:nvSpPr>
        <p:spPr/>
        <p:txBody>
          <a:bodyPr/>
          <a:lstStyle>
            <a:lvl1pPr>
              <a:defRPr/>
            </a:lvl1pPr>
          </a:lstStyle>
          <a:p>
            <a:pPr>
              <a:defRPr/>
            </a:pPr>
            <a:fld id="{32F18933-95FF-4D03-AC44-55BF019F6A3B}"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40130607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400" b="1" i="0">
                <a:solidFill>
                  <a:srgbClr val="2E75B6"/>
                </a:solidFill>
                <a:latin typeface="Arial"/>
                <a:cs typeface="Arial"/>
              </a:defRPr>
            </a:lvl1pPr>
          </a:lstStyle>
          <a:p>
            <a:endParaRPr/>
          </a:p>
        </p:txBody>
      </p:sp>
      <p:sp>
        <p:nvSpPr>
          <p:cNvPr id="3" name="Holder 4"/>
          <p:cNvSpPr>
            <a:spLocks noGrp="1"/>
          </p:cNvSpPr>
          <p:nvPr>
            <p:ph type="ftr" sz="quarter" idx="10"/>
          </p:nvPr>
        </p:nvSpPr>
        <p:spPr/>
        <p:txBody>
          <a:bodyPr/>
          <a:lstStyle>
            <a:lvl1pPr>
              <a:defRPr/>
            </a:lvl1pPr>
          </a:lstStyle>
          <a:p>
            <a:pPr>
              <a:defRPr/>
            </a:pPr>
            <a:r>
              <a:rPr>
                <a:solidFill>
                  <a:prstClr val="black"/>
                </a:solidFill>
              </a:rPr>
              <a:t>Ridker ESC</a:t>
            </a:r>
            <a:r>
              <a:rPr spc="-95">
                <a:solidFill>
                  <a:prstClr val="black"/>
                </a:solidFill>
              </a:rPr>
              <a:t> </a:t>
            </a:r>
            <a:r>
              <a:rPr>
                <a:solidFill>
                  <a:prstClr val="black"/>
                </a:solidFill>
              </a:rPr>
              <a:t>2017</a:t>
            </a:r>
          </a:p>
        </p:txBody>
      </p:sp>
      <p:sp>
        <p:nvSpPr>
          <p:cNvPr id="4" name="Holder 5"/>
          <p:cNvSpPr>
            <a:spLocks noGrp="1"/>
          </p:cNvSpPr>
          <p:nvPr>
            <p:ph type="dt" sz="half" idx="11"/>
          </p:nvPr>
        </p:nvSpPr>
        <p:spPr/>
        <p:txBody>
          <a:bodyPr/>
          <a:lstStyle>
            <a:lvl1pPr>
              <a:defRPr/>
            </a:lvl1pPr>
          </a:lstStyle>
          <a:p>
            <a:pPr>
              <a:defRPr/>
            </a:pPr>
            <a:fld id="{74CA1556-51B8-4D86-8F55-0CEDECE1906C}" type="datetimeFigureOut">
              <a:rPr lang="en-US">
                <a:solidFill>
                  <a:prstClr val="black">
                    <a:tint val="75000"/>
                  </a:prstClr>
                </a:solidFill>
              </a:rPr>
              <a:pPr>
                <a:defRPr/>
              </a:pPr>
              <a:t>10/31/2023</a:t>
            </a:fld>
            <a:endParaRPr lang="en-US">
              <a:solidFill>
                <a:prstClr val="black">
                  <a:tint val="75000"/>
                </a:prstClr>
              </a:solidFill>
            </a:endParaRPr>
          </a:p>
        </p:txBody>
      </p:sp>
      <p:sp>
        <p:nvSpPr>
          <p:cNvPr id="5" name="Holder 6"/>
          <p:cNvSpPr>
            <a:spLocks noGrp="1"/>
          </p:cNvSpPr>
          <p:nvPr>
            <p:ph type="sldNum" sz="quarter" idx="12"/>
          </p:nvPr>
        </p:nvSpPr>
        <p:spPr/>
        <p:txBody>
          <a:bodyPr/>
          <a:lstStyle>
            <a:lvl1pPr>
              <a:defRPr/>
            </a:lvl1pPr>
          </a:lstStyle>
          <a:p>
            <a:pPr>
              <a:defRPr/>
            </a:pPr>
            <a:fld id="{B6387A3E-BC98-425C-B1E5-312F31F1078B}"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1051417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r>
              <a:rPr>
                <a:solidFill>
                  <a:prstClr val="black"/>
                </a:solidFill>
              </a:rPr>
              <a:t>Ridker ESC</a:t>
            </a:r>
            <a:r>
              <a:rPr spc="-95">
                <a:solidFill>
                  <a:prstClr val="black"/>
                </a:solidFill>
              </a:rPr>
              <a:t> </a:t>
            </a:r>
            <a:r>
              <a:rPr>
                <a:solidFill>
                  <a:prstClr val="black"/>
                </a:solidFill>
              </a:rPr>
              <a:t>2017</a:t>
            </a:r>
          </a:p>
        </p:txBody>
      </p:sp>
      <p:sp>
        <p:nvSpPr>
          <p:cNvPr id="3" name="Holder 5"/>
          <p:cNvSpPr>
            <a:spLocks noGrp="1"/>
          </p:cNvSpPr>
          <p:nvPr>
            <p:ph type="dt" sz="half" idx="11"/>
          </p:nvPr>
        </p:nvSpPr>
        <p:spPr/>
        <p:txBody>
          <a:bodyPr/>
          <a:lstStyle>
            <a:lvl1pPr>
              <a:defRPr/>
            </a:lvl1pPr>
          </a:lstStyle>
          <a:p>
            <a:pPr>
              <a:defRPr/>
            </a:pPr>
            <a:fld id="{EF70BDD3-7A13-4C4A-BC29-5CCA9139FBAD}" type="datetimeFigureOut">
              <a:rPr lang="en-US">
                <a:solidFill>
                  <a:prstClr val="black">
                    <a:tint val="75000"/>
                  </a:prstClr>
                </a:solidFill>
              </a:rPr>
              <a:pPr>
                <a:defRPr/>
              </a:pPr>
              <a:t>10/31/2023</a:t>
            </a:fld>
            <a:endParaRPr lang="en-US">
              <a:solidFill>
                <a:prstClr val="black">
                  <a:tint val="75000"/>
                </a:prstClr>
              </a:solidFill>
            </a:endParaRPr>
          </a:p>
        </p:txBody>
      </p:sp>
      <p:sp>
        <p:nvSpPr>
          <p:cNvPr id="4" name="Holder 6"/>
          <p:cNvSpPr>
            <a:spLocks noGrp="1"/>
          </p:cNvSpPr>
          <p:nvPr>
            <p:ph type="sldNum" sz="quarter" idx="12"/>
          </p:nvPr>
        </p:nvSpPr>
        <p:spPr/>
        <p:txBody>
          <a:bodyPr/>
          <a:lstStyle>
            <a:lvl1pPr>
              <a:defRPr/>
            </a:lvl1pPr>
          </a:lstStyle>
          <a:p>
            <a:pPr>
              <a:defRPr/>
            </a:pPr>
            <a:fld id="{263229EC-C7B2-4BD5-804F-0D24B6A639D8}"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33002811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tx1"/>
                </a:solidFill>
                <a:latin typeface="Calibri"/>
                <a:cs typeface="Calibri"/>
              </a:defRPr>
            </a:lvl1pPr>
          </a:lstStyle>
          <a:p>
            <a:pPr marL="12700"/>
            <a:r>
              <a:rPr spc="-5" dirty="0">
                <a:solidFill>
                  <a:prstClr val="black"/>
                </a:solidFill>
              </a:rPr>
              <a:t>R</a:t>
            </a:r>
            <a:r>
              <a:rPr dirty="0">
                <a:solidFill>
                  <a:prstClr val="black"/>
                </a:solidFill>
              </a:rPr>
              <a:t>id</a:t>
            </a:r>
            <a:r>
              <a:rPr spc="-5" dirty="0">
                <a:solidFill>
                  <a:prstClr val="black"/>
                </a:solidFill>
              </a:rPr>
              <a:t>ke</a:t>
            </a:r>
            <a:r>
              <a:rPr dirty="0">
                <a:solidFill>
                  <a:prstClr val="black"/>
                </a:solidFill>
              </a:rPr>
              <a:t>r</a:t>
            </a:r>
            <a:r>
              <a:rPr spc="-5" dirty="0">
                <a:solidFill>
                  <a:prstClr val="black"/>
                </a:solidFill>
              </a:rPr>
              <a:t> </a:t>
            </a:r>
            <a:r>
              <a:rPr dirty="0">
                <a:solidFill>
                  <a:prstClr val="black"/>
                </a:solidFill>
              </a:rPr>
              <a:t>ESC </a:t>
            </a:r>
            <a:r>
              <a:rPr spc="-5" dirty="0">
                <a:solidFill>
                  <a:prstClr val="black"/>
                </a:solidFill>
              </a:rPr>
              <a:t>201</a:t>
            </a:r>
            <a:r>
              <a:rPr dirty="0">
                <a:solidFill>
                  <a:prstClr val="black"/>
                </a:solidFill>
              </a:rPr>
              <a:t>7</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661796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6FC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0" i="0">
                <a:solidFill>
                  <a:srgbClr val="006FC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tx1"/>
                </a:solidFill>
                <a:latin typeface="Calibri"/>
                <a:cs typeface="Calibri"/>
              </a:defRPr>
            </a:lvl1pPr>
          </a:lstStyle>
          <a:p>
            <a:pPr marL="12700"/>
            <a:r>
              <a:rPr spc="-5" dirty="0">
                <a:solidFill>
                  <a:prstClr val="black"/>
                </a:solidFill>
              </a:rPr>
              <a:t>R</a:t>
            </a:r>
            <a:r>
              <a:rPr dirty="0">
                <a:solidFill>
                  <a:prstClr val="black"/>
                </a:solidFill>
              </a:rPr>
              <a:t>id</a:t>
            </a:r>
            <a:r>
              <a:rPr spc="-5" dirty="0">
                <a:solidFill>
                  <a:prstClr val="black"/>
                </a:solidFill>
              </a:rPr>
              <a:t>ke</a:t>
            </a:r>
            <a:r>
              <a:rPr dirty="0">
                <a:solidFill>
                  <a:prstClr val="black"/>
                </a:solidFill>
              </a:rPr>
              <a:t>r</a:t>
            </a:r>
            <a:r>
              <a:rPr spc="-5" dirty="0">
                <a:solidFill>
                  <a:prstClr val="black"/>
                </a:solidFill>
              </a:rPr>
              <a:t> </a:t>
            </a:r>
            <a:r>
              <a:rPr dirty="0">
                <a:solidFill>
                  <a:prstClr val="black"/>
                </a:solidFill>
              </a:rPr>
              <a:t>ESC </a:t>
            </a:r>
            <a:r>
              <a:rPr spc="-5" dirty="0">
                <a:solidFill>
                  <a:prstClr val="black"/>
                </a:solidFill>
              </a:rPr>
              <a:t>201</a:t>
            </a:r>
            <a:r>
              <a:rPr dirty="0">
                <a:solidFill>
                  <a:prstClr val="black"/>
                </a:solidFill>
              </a:rPr>
              <a:t>7</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10/31/2023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82770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6FC0"/>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860545" y="1746469"/>
            <a:ext cx="3453129" cy="3545840"/>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tx1"/>
                </a:solidFill>
                <a:latin typeface="Calibri"/>
                <a:cs typeface="Calibri"/>
              </a:defRPr>
            </a:lvl1pPr>
          </a:lstStyle>
          <a:p>
            <a:pPr marL="12700"/>
            <a:r>
              <a:rPr spc="-5" dirty="0">
                <a:solidFill>
                  <a:prstClr val="black"/>
                </a:solidFill>
              </a:rPr>
              <a:t>R</a:t>
            </a:r>
            <a:r>
              <a:rPr dirty="0">
                <a:solidFill>
                  <a:prstClr val="black"/>
                </a:solidFill>
              </a:rPr>
              <a:t>id</a:t>
            </a:r>
            <a:r>
              <a:rPr spc="-5" dirty="0">
                <a:solidFill>
                  <a:prstClr val="black"/>
                </a:solidFill>
              </a:rPr>
              <a:t>ke</a:t>
            </a:r>
            <a:r>
              <a:rPr dirty="0">
                <a:solidFill>
                  <a:prstClr val="black"/>
                </a:solidFill>
              </a:rPr>
              <a:t>r</a:t>
            </a:r>
            <a:r>
              <a:rPr spc="-5" dirty="0">
                <a:solidFill>
                  <a:prstClr val="black"/>
                </a:solidFill>
              </a:rPr>
              <a:t> </a:t>
            </a:r>
            <a:r>
              <a:rPr dirty="0">
                <a:solidFill>
                  <a:prstClr val="black"/>
                </a:solidFill>
              </a:rPr>
              <a:t>ESC </a:t>
            </a:r>
            <a:r>
              <a:rPr spc="-5" dirty="0">
                <a:solidFill>
                  <a:prstClr val="black"/>
                </a:solidFill>
              </a:rPr>
              <a:t>201</a:t>
            </a:r>
            <a:r>
              <a:rPr dirty="0">
                <a:solidFill>
                  <a:prstClr val="black"/>
                </a:solidFill>
              </a:rPr>
              <a:t>7</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10/31/2023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703053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6FC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tx1"/>
                </a:solidFill>
                <a:latin typeface="Calibri"/>
                <a:cs typeface="Calibri"/>
              </a:defRPr>
            </a:lvl1pPr>
          </a:lstStyle>
          <a:p>
            <a:pPr marL="12700"/>
            <a:r>
              <a:rPr spc="-5" dirty="0">
                <a:solidFill>
                  <a:prstClr val="black"/>
                </a:solidFill>
              </a:rPr>
              <a:t>R</a:t>
            </a:r>
            <a:r>
              <a:rPr dirty="0">
                <a:solidFill>
                  <a:prstClr val="black"/>
                </a:solidFill>
              </a:rPr>
              <a:t>id</a:t>
            </a:r>
            <a:r>
              <a:rPr spc="-5" dirty="0">
                <a:solidFill>
                  <a:prstClr val="black"/>
                </a:solidFill>
              </a:rPr>
              <a:t>ke</a:t>
            </a:r>
            <a:r>
              <a:rPr dirty="0">
                <a:solidFill>
                  <a:prstClr val="black"/>
                </a:solidFill>
              </a:rPr>
              <a:t>r</a:t>
            </a:r>
            <a:r>
              <a:rPr spc="-5" dirty="0">
                <a:solidFill>
                  <a:prstClr val="black"/>
                </a:solidFill>
              </a:rPr>
              <a:t> </a:t>
            </a:r>
            <a:r>
              <a:rPr dirty="0">
                <a:solidFill>
                  <a:prstClr val="black"/>
                </a:solidFill>
              </a:rPr>
              <a:t>ESC </a:t>
            </a:r>
            <a:r>
              <a:rPr spc="-5" dirty="0">
                <a:solidFill>
                  <a:prstClr val="black"/>
                </a:solidFill>
              </a:rPr>
              <a:t>201</a:t>
            </a:r>
            <a:r>
              <a:rPr dirty="0">
                <a:solidFill>
                  <a:prstClr val="black"/>
                </a:solidFill>
              </a:rPr>
              <a:t>7</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67901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tx1"/>
                </a:solidFill>
                <a:latin typeface="Calibri"/>
                <a:cs typeface="Calibri"/>
              </a:defRPr>
            </a:lvl1pPr>
          </a:lstStyle>
          <a:p>
            <a:pPr marL="12700"/>
            <a:r>
              <a:rPr spc="-5" dirty="0">
                <a:solidFill>
                  <a:prstClr val="black"/>
                </a:solidFill>
              </a:rPr>
              <a:t>R</a:t>
            </a:r>
            <a:r>
              <a:rPr dirty="0">
                <a:solidFill>
                  <a:prstClr val="black"/>
                </a:solidFill>
              </a:rPr>
              <a:t>id</a:t>
            </a:r>
            <a:r>
              <a:rPr spc="-5" dirty="0">
                <a:solidFill>
                  <a:prstClr val="black"/>
                </a:solidFill>
              </a:rPr>
              <a:t>ke</a:t>
            </a:r>
            <a:r>
              <a:rPr dirty="0">
                <a:solidFill>
                  <a:prstClr val="black"/>
                </a:solidFill>
              </a:rPr>
              <a:t>r</a:t>
            </a:r>
            <a:r>
              <a:rPr spc="-5" dirty="0">
                <a:solidFill>
                  <a:prstClr val="black"/>
                </a:solidFill>
              </a:rPr>
              <a:t> </a:t>
            </a:r>
            <a:r>
              <a:rPr dirty="0">
                <a:solidFill>
                  <a:prstClr val="black"/>
                </a:solidFill>
              </a:rPr>
              <a:t>ESC </a:t>
            </a:r>
            <a:r>
              <a:rPr spc="-5" dirty="0">
                <a:solidFill>
                  <a:prstClr val="black"/>
                </a:solidFill>
              </a:rPr>
              <a:t>201</a:t>
            </a:r>
            <a:r>
              <a:rPr dirty="0">
                <a:solidFill>
                  <a:prstClr val="black"/>
                </a:solidFill>
              </a:rPr>
              <a:t>7</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768250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5173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7D5F-16DC-4356-B39C-93E9AAEDBC5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618D232A-E51F-406D-AD61-D63731F5BE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36C285ED-C253-4D6F-9EC1-F7FBAC79683F}"/>
              </a:ext>
            </a:extLst>
          </p:cNvPr>
          <p:cNvSpPr>
            <a:spLocks noGrp="1"/>
          </p:cNvSpPr>
          <p:nvPr>
            <p:ph type="dt" sz="half" idx="10"/>
          </p:nvPr>
        </p:nvSpPr>
        <p:spPr>
          <a:xfrm>
            <a:off x="838200" y="6356350"/>
            <a:ext cx="2743200" cy="365125"/>
          </a:xfrm>
          <a:prstGeom prst="rect">
            <a:avLst/>
          </a:prstGeom>
        </p:spPr>
        <p:txBody>
          <a:bodyPr/>
          <a:lstStyle/>
          <a:p>
            <a:fld id="{793087BF-9F3B-40EC-BF8D-765D04BA7C98}" type="datetimeFigureOut">
              <a:rPr lang="el-GR" smtClean="0"/>
              <a:pPr/>
              <a:t>31/10/2023</a:t>
            </a:fld>
            <a:endParaRPr lang="el-GR"/>
          </a:p>
        </p:txBody>
      </p:sp>
      <p:sp>
        <p:nvSpPr>
          <p:cNvPr id="5" name="Footer Placeholder 4">
            <a:extLst>
              <a:ext uri="{FF2B5EF4-FFF2-40B4-BE49-F238E27FC236}">
                <a16:creationId xmlns:a16="http://schemas.microsoft.com/office/drawing/2014/main" id="{E50F340B-F1D6-4E01-891B-FDA1F2E92BDF}"/>
              </a:ext>
            </a:extLst>
          </p:cNvPr>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a:extLst>
              <a:ext uri="{FF2B5EF4-FFF2-40B4-BE49-F238E27FC236}">
                <a16:creationId xmlns:a16="http://schemas.microsoft.com/office/drawing/2014/main" id="{C773A958-C190-4507-89B6-F91BEE568E9B}"/>
              </a:ext>
            </a:extLst>
          </p:cNvPr>
          <p:cNvSpPr>
            <a:spLocks noGrp="1"/>
          </p:cNvSpPr>
          <p:nvPr>
            <p:ph type="sldNum" sz="quarter" idx="12"/>
          </p:nvPr>
        </p:nvSpPr>
        <p:spPr>
          <a:xfrm>
            <a:off x="8610600" y="6356350"/>
            <a:ext cx="2743200" cy="365125"/>
          </a:xfrm>
          <a:prstGeom prst="rect">
            <a:avLst/>
          </a:prstGeom>
        </p:spPr>
        <p:txBody>
          <a:bodyPr/>
          <a:lstStyle/>
          <a:p>
            <a:fld id="{1256B13F-2562-4F6B-B663-869918A92A94}" type="slidenum">
              <a:rPr lang="el-GR" smtClean="0"/>
              <a:pPr/>
              <a:t>‹#›</a:t>
            </a:fld>
            <a:endParaRPr lang="el-GR"/>
          </a:p>
        </p:txBody>
      </p:sp>
    </p:spTree>
    <p:extLst>
      <p:ext uri="{BB962C8B-B14F-4D97-AF65-F5344CB8AC3E}">
        <p14:creationId xmlns:p14="http://schemas.microsoft.com/office/powerpoint/2010/main" val="4101197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8590B19D-A0E0-43FD-A510-B5526B657671}" type="datetimeFigureOut">
              <a:rPr lang="el-GR"/>
              <a:pPr>
                <a:defRPr/>
              </a:pPr>
              <a:t>31/10/2023</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48EAC272-8EC9-4B9B-B630-368C9F82D310}" type="slidenum">
              <a:rPr lang="el-GR"/>
              <a:pPr>
                <a:defRPr/>
              </a:pPr>
              <a:t>‹#›</a:t>
            </a:fld>
            <a:endParaRPr lang="el-GR"/>
          </a:p>
        </p:txBody>
      </p:sp>
    </p:spTree>
    <p:extLst>
      <p:ext uri="{BB962C8B-B14F-4D97-AF65-F5344CB8AC3E}">
        <p14:creationId xmlns:p14="http://schemas.microsoft.com/office/powerpoint/2010/main" val="31340433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7B83-0A54-4B0B-AD4F-CF457B7B3D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EEDF566E-F2C1-4B5C-9666-77A3EDB6E344}"/>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A6E0403D-9A97-4D0B-AD34-37F7068A609A}"/>
              </a:ext>
            </a:extLst>
          </p:cNvPr>
          <p:cNvSpPr>
            <a:spLocks noGrp="1"/>
          </p:cNvSpPr>
          <p:nvPr>
            <p:ph type="dt" sz="half" idx="10"/>
          </p:nvPr>
        </p:nvSpPr>
        <p:spPr>
          <a:xfrm>
            <a:off x="838200" y="6356350"/>
            <a:ext cx="2743200" cy="365125"/>
          </a:xfrm>
          <a:prstGeom prst="rect">
            <a:avLst/>
          </a:prstGeom>
        </p:spPr>
        <p:txBody>
          <a:bodyPr/>
          <a:lstStyle/>
          <a:p>
            <a:fld id="{793087BF-9F3B-40EC-BF8D-765D04BA7C98}" type="datetimeFigureOut">
              <a:rPr lang="el-GR" smtClean="0"/>
              <a:pPr/>
              <a:t>31/10/2023</a:t>
            </a:fld>
            <a:endParaRPr lang="el-GR"/>
          </a:p>
        </p:txBody>
      </p:sp>
      <p:sp>
        <p:nvSpPr>
          <p:cNvPr id="5" name="Footer Placeholder 4">
            <a:extLst>
              <a:ext uri="{FF2B5EF4-FFF2-40B4-BE49-F238E27FC236}">
                <a16:creationId xmlns:a16="http://schemas.microsoft.com/office/drawing/2014/main" id="{D14B2D5F-5DF3-4300-ACF3-F718D95E11D6}"/>
              </a:ext>
            </a:extLst>
          </p:cNvPr>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a:extLst>
              <a:ext uri="{FF2B5EF4-FFF2-40B4-BE49-F238E27FC236}">
                <a16:creationId xmlns:a16="http://schemas.microsoft.com/office/drawing/2014/main" id="{67350B9E-B238-4F91-B6AF-3382A67DC71B}"/>
              </a:ext>
            </a:extLst>
          </p:cNvPr>
          <p:cNvSpPr>
            <a:spLocks noGrp="1"/>
          </p:cNvSpPr>
          <p:nvPr>
            <p:ph type="sldNum" sz="quarter" idx="12"/>
          </p:nvPr>
        </p:nvSpPr>
        <p:spPr>
          <a:xfrm>
            <a:off x="8610600" y="6356350"/>
            <a:ext cx="2743200" cy="365125"/>
          </a:xfrm>
          <a:prstGeom prst="rect">
            <a:avLst/>
          </a:prstGeom>
        </p:spPr>
        <p:txBody>
          <a:bodyPr/>
          <a:lstStyle/>
          <a:p>
            <a:fld id="{1256B13F-2562-4F6B-B663-869918A92A94}" type="slidenum">
              <a:rPr lang="el-GR" smtClean="0"/>
              <a:pPr/>
              <a:t>‹#›</a:t>
            </a:fld>
            <a:endParaRPr lang="el-GR"/>
          </a:p>
        </p:txBody>
      </p:sp>
    </p:spTree>
    <p:extLst>
      <p:ext uri="{BB962C8B-B14F-4D97-AF65-F5344CB8AC3E}">
        <p14:creationId xmlns:p14="http://schemas.microsoft.com/office/powerpoint/2010/main" val="8098410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DFC9-C9A3-4540-8878-2A0F0A2A1B3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B9477B07-FD05-4ACD-A689-A4C5CE2771E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48FA82-34BD-438D-B229-18F094CB7D1C}"/>
              </a:ext>
            </a:extLst>
          </p:cNvPr>
          <p:cNvSpPr>
            <a:spLocks noGrp="1"/>
          </p:cNvSpPr>
          <p:nvPr>
            <p:ph type="dt" sz="half" idx="10"/>
          </p:nvPr>
        </p:nvSpPr>
        <p:spPr>
          <a:xfrm>
            <a:off x="838200" y="6356350"/>
            <a:ext cx="2743200" cy="365125"/>
          </a:xfrm>
          <a:prstGeom prst="rect">
            <a:avLst/>
          </a:prstGeom>
        </p:spPr>
        <p:txBody>
          <a:bodyPr/>
          <a:lstStyle/>
          <a:p>
            <a:fld id="{793087BF-9F3B-40EC-BF8D-765D04BA7C98}" type="datetimeFigureOut">
              <a:rPr lang="el-GR" smtClean="0"/>
              <a:pPr/>
              <a:t>31/10/2023</a:t>
            </a:fld>
            <a:endParaRPr lang="el-GR"/>
          </a:p>
        </p:txBody>
      </p:sp>
      <p:sp>
        <p:nvSpPr>
          <p:cNvPr id="5" name="Footer Placeholder 4">
            <a:extLst>
              <a:ext uri="{FF2B5EF4-FFF2-40B4-BE49-F238E27FC236}">
                <a16:creationId xmlns:a16="http://schemas.microsoft.com/office/drawing/2014/main" id="{119B7461-F8AA-4A32-8D68-DF720A2BC340}"/>
              </a:ext>
            </a:extLst>
          </p:cNvPr>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a:extLst>
              <a:ext uri="{FF2B5EF4-FFF2-40B4-BE49-F238E27FC236}">
                <a16:creationId xmlns:a16="http://schemas.microsoft.com/office/drawing/2014/main" id="{DB21FE2B-E774-4194-89E4-149E691C094F}"/>
              </a:ext>
            </a:extLst>
          </p:cNvPr>
          <p:cNvSpPr>
            <a:spLocks noGrp="1"/>
          </p:cNvSpPr>
          <p:nvPr>
            <p:ph type="sldNum" sz="quarter" idx="12"/>
          </p:nvPr>
        </p:nvSpPr>
        <p:spPr>
          <a:xfrm>
            <a:off x="8610600" y="6356350"/>
            <a:ext cx="2743200" cy="365125"/>
          </a:xfrm>
          <a:prstGeom prst="rect">
            <a:avLst/>
          </a:prstGeom>
        </p:spPr>
        <p:txBody>
          <a:bodyPr/>
          <a:lstStyle/>
          <a:p>
            <a:fld id="{1256B13F-2562-4F6B-B663-869918A92A94}" type="slidenum">
              <a:rPr lang="el-GR" smtClean="0"/>
              <a:pPr/>
              <a:t>‹#›</a:t>
            </a:fld>
            <a:endParaRPr lang="el-GR"/>
          </a:p>
        </p:txBody>
      </p:sp>
    </p:spTree>
    <p:extLst>
      <p:ext uri="{BB962C8B-B14F-4D97-AF65-F5344CB8AC3E}">
        <p14:creationId xmlns:p14="http://schemas.microsoft.com/office/powerpoint/2010/main" val="28742841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16A3-B900-4D89-BD20-410A9D7A05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7AEDD45E-16B1-4124-8B8B-CE11DE90E5F0}"/>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AD122D62-9D73-4F3A-8F7B-45748C94E0C8}"/>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66F0C59F-F750-4CC6-BE2D-DE1B05B274D3}"/>
              </a:ext>
            </a:extLst>
          </p:cNvPr>
          <p:cNvSpPr>
            <a:spLocks noGrp="1"/>
          </p:cNvSpPr>
          <p:nvPr>
            <p:ph type="dt" sz="half" idx="10"/>
          </p:nvPr>
        </p:nvSpPr>
        <p:spPr>
          <a:xfrm>
            <a:off x="838200" y="6356350"/>
            <a:ext cx="2743200" cy="365125"/>
          </a:xfrm>
          <a:prstGeom prst="rect">
            <a:avLst/>
          </a:prstGeom>
        </p:spPr>
        <p:txBody>
          <a:bodyPr/>
          <a:lstStyle/>
          <a:p>
            <a:fld id="{793087BF-9F3B-40EC-BF8D-765D04BA7C98}" type="datetimeFigureOut">
              <a:rPr lang="el-GR" smtClean="0"/>
              <a:pPr/>
              <a:t>31/10/2023</a:t>
            </a:fld>
            <a:endParaRPr lang="el-GR"/>
          </a:p>
        </p:txBody>
      </p:sp>
      <p:sp>
        <p:nvSpPr>
          <p:cNvPr id="6" name="Footer Placeholder 5">
            <a:extLst>
              <a:ext uri="{FF2B5EF4-FFF2-40B4-BE49-F238E27FC236}">
                <a16:creationId xmlns:a16="http://schemas.microsoft.com/office/drawing/2014/main" id="{8ECC72B3-AE58-4D49-8542-8FBED1A222FF}"/>
              </a:ext>
            </a:extLst>
          </p:cNvPr>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a:extLst>
              <a:ext uri="{FF2B5EF4-FFF2-40B4-BE49-F238E27FC236}">
                <a16:creationId xmlns:a16="http://schemas.microsoft.com/office/drawing/2014/main" id="{6106EBC3-F961-4947-89A4-E1361B1689BF}"/>
              </a:ext>
            </a:extLst>
          </p:cNvPr>
          <p:cNvSpPr>
            <a:spLocks noGrp="1"/>
          </p:cNvSpPr>
          <p:nvPr>
            <p:ph type="sldNum" sz="quarter" idx="12"/>
          </p:nvPr>
        </p:nvSpPr>
        <p:spPr>
          <a:xfrm>
            <a:off x="8610600" y="6356350"/>
            <a:ext cx="2743200" cy="365125"/>
          </a:xfrm>
          <a:prstGeom prst="rect">
            <a:avLst/>
          </a:prstGeom>
        </p:spPr>
        <p:txBody>
          <a:bodyPr/>
          <a:lstStyle/>
          <a:p>
            <a:fld id="{1256B13F-2562-4F6B-B663-869918A92A94}" type="slidenum">
              <a:rPr lang="el-GR" smtClean="0"/>
              <a:pPr/>
              <a:t>‹#›</a:t>
            </a:fld>
            <a:endParaRPr lang="el-GR"/>
          </a:p>
        </p:txBody>
      </p:sp>
    </p:spTree>
    <p:extLst>
      <p:ext uri="{BB962C8B-B14F-4D97-AF65-F5344CB8AC3E}">
        <p14:creationId xmlns:p14="http://schemas.microsoft.com/office/powerpoint/2010/main" val="2497705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A11A-D853-412F-8B13-51685845D1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6DD292E6-9FC1-4B7E-9E3E-E9B965954B5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B97343-0710-45F8-985C-A8D26A514EF2}"/>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86C7F387-7884-49D2-9BD6-844D214DABA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AA113C-6333-4850-A0F3-113E872CF215}"/>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5311CE80-0747-442D-B1AD-5418FB25C7C6}"/>
              </a:ext>
            </a:extLst>
          </p:cNvPr>
          <p:cNvSpPr>
            <a:spLocks noGrp="1"/>
          </p:cNvSpPr>
          <p:nvPr>
            <p:ph type="dt" sz="half" idx="10"/>
          </p:nvPr>
        </p:nvSpPr>
        <p:spPr>
          <a:xfrm>
            <a:off x="838200" y="6356350"/>
            <a:ext cx="2743200" cy="365125"/>
          </a:xfrm>
          <a:prstGeom prst="rect">
            <a:avLst/>
          </a:prstGeom>
        </p:spPr>
        <p:txBody>
          <a:bodyPr/>
          <a:lstStyle/>
          <a:p>
            <a:fld id="{793087BF-9F3B-40EC-BF8D-765D04BA7C98}" type="datetimeFigureOut">
              <a:rPr lang="el-GR" smtClean="0"/>
              <a:pPr/>
              <a:t>31/10/2023</a:t>
            </a:fld>
            <a:endParaRPr lang="el-GR"/>
          </a:p>
        </p:txBody>
      </p:sp>
      <p:sp>
        <p:nvSpPr>
          <p:cNvPr id="8" name="Footer Placeholder 7">
            <a:extLst>
              <a:ext uri="{FF2B5EF4-FFF2-40B4-BE49-F238E27FC236}">
                <a16:creationId xmlns:a16="http://schemas.microsoft.com/office/drawing/2014/main" id="{26C2EF4C-0EDC-4DC3-9F3E-071CC3667214}"/>
              </a:ext>
            </a:extLst>
          </p:cNvPr>
          <p:cNvSpPr>
            <a:spLocks noGrp="1"/>
          </p:cNvSpPr>
          <p:nvPr>
            <p:ph type="ftr" sz="quarter" idx="11"/>
          </p:nvPr>
        </p:nvSpPr>
        <p:spPr>
          <a:xfrm>
            <a:off x="4038600" y="6356350"/>
            <a:ext cx="4114800" cy="365125"/>
          </a:xfrm>
          <a:prstGeom prst="rect">
            <a:avLst/>
          </a:prstGeom>
        </p:spPr>
        <p:txBody>
          <a:bodyPr/>
          <a:lstStyle/>
          <a:p>
            <a:endParaRPr lang="el-GR"/>
          </a:p>
        </p:txBody>
      </p:sp>
      <p:sp>
        <p:nvSpPr>
          <p:cNvPr id="9" name="Slide Number Placeholder 8">
            <a:extLst>
              <a:ext uri="{FF2B5EF4-FFF2-40B4-BE49-F238E27FC236}">
                <a16:creationId xmlns:a16="http://schemas.microsoft.com/office/drawing/2014/main" id="{BDD2423B-8CFC-4FA3-97F7-3CD1E81B02C5}"/>
              </a:ext>
            </a:extLst>
          </p:cNvPr>
          <p:cNvSpPr>
            <a:spLocks noGrp="1"/>
          </p:cNvSpPr>
          <p:nvPr>
            <p:ph type="sldNum" sz="quarter" idx="12"/>
          </p:nvPr>
        </p:nvSpPr>
        <p:spPr>
          <a:xfrm>
            <a:off x="8610600" y="6356350"/>
            <a:ext cx="2743200" cy="365125"/>
          </a:xfrm>
          <a:prstGeom prst="rect">
            <a:avLst/>
          </a:prstGeom>
        </p:spPr>
        <p:txBody>
          <a:bodyPr/>
          <a:lstStyle/>
          <a:p>
            <a:fld id="{1256B13F-2562-4F6B-B663-869918A92A94}" type="slidenum">
              <a:rPr lang="el-GR" smtClean="0"/>
              <a:pPr/>
              <a:t>‹#›</a:t>
            </a:fld>
            <a:endParaRPr lang="el-GR"/>
          </a:p>
        </p:txBody>
      </p:sp>
    </p:spTree>
    <p:extLst>
      <p:ext uri="{BB962C8B-B14F-4D97-AF65-F5344CB8AC3E}">
        <p14:creationId xmlns:p14="http://schemas.microsoft.com/office/powerpoint/2010/main" val="1850793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2F35-0693-401F-B04F-708FE6112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94E2E427-D026-4FC2-90E6-8352F4B59603}"/>
              </a:ext>
            </a:extLst>
          </p:cNvPr>
          <p:cNvSpPr>
            <a:spLocks noGrp="1"/>
          </p:cNvSpPr>
          <p:nvPr>
            <p:ph type="dt" sz="half" idx="10"/>
          </p:nvPr>
        </p:nvSpPr>
        <p:spPr>
          <a:xfrm>
            <a:off x="838200" y="6356350"/>
            <a:ext cx="2743200" cy="365125"/>
          </a:xfrm>
          <a:prstGeom prst="rect">
            <a:avLst/>
          </a:prstGeom>
        </p:spPr>
        <p:txBody>
          <a:bodyPr/>
          <a:lstStyle/>
          <a:p>
            <a:fld id="{793087BF-9F3B-40EC-BF8D-765D04BA7C98}" type="datetimeFigureOut">
              <a:rPr lang="el-GR" smtClean="0"/>
              <a:pPr/>
              <a:t>31/10/2023</a:t>
            </a:fld>
            <a:endParaRPr lang="el-GR"/>
          </a:p>
        </p:txBody>
      </p:sp>
      <p:sp>
        <p:nvSpPr>
          <p:cNvPr id="4" name="Footer Placeholder 3">
            <a:extLst>
              <a:ext uri="{FF2B5EF4-FFF2-40B4-BE49-F238E27FC236}">
                <a16:creationId xmlns:a16="http://schemas.microsoft.com/office/drawing/2014/main" id="{D049D58B-0AAC-4F16-B102-B0E1C552E637}"/>
              </a:ext>
            </a:extLst>
          </p:cNvPr>
          <p:cNvSpPr>
            <a:spLocks noGrp="1"/>
          </p:cNvSpPr>
          <p:nvPr>
            <p:ph type="ftr" sz="quarter" idx="11"/>
          </p:nvPr>
        </p:nvSpPr>
        <p:spPr>
          <a:xfrm>
            <a:off x="4038600" y="6356350"/>
            <a:ext cx="4114800" cy="365125"/>
          </a:xfrm>
          <a:prstGeom prst="rect">
            <a:avLst/>
          </a:prstGeom>
        </p:spPr>
        <p:txBody>
          <a:bodyPr/>
          <a:lstStyle/>
          <a:p>
            <a:endParaRPr lang="el-GR"/>
          </a:p>
        </p:txBody>
      </p:sp>
      <p:sp>
        <p:nvSpPr>
          <p:cNvPr id="5" name="Slide Number Placeholder 4">
            <a:extLst>
              <a:ext uri="{FF2B5EF4-FFF2-40B4-BE49-F238E27FC236}">
                <a16:creationId xmlns:a16="http://schemas.microsoft.com/office/drawing/2014/main" id="{EA2602D8-90D0-42B9-BDA9-F5708386F87F}"/>
              </a:ext>
            </a:extLst>
          </p:cNvPr>
          <p:cNvSpPr>
            <a:spLocks noGrp="1"/>
          </p:cNvSpPr>
          <p:nvPr>
            <p:ph type="sldNum" sz="quarter" idx="12"/>
          </p:nvPr>
        </p:nvSpPr>
        <p:spPr>
          <a:xfrm>
            <a:off x="8610600" y="6356350"/>
            <a:ext cx="2743200" cy="365125"/>
          </a:xfrm>
          <a:prstGeom prst="rect">
            <a:avLst/>
          </a:prstGeom>
        </p:spPr>
        <p:txBody>
          <a:bodyPr/>
          <a:lstStyle/>
          <a:p>
            <a:fld id="{1256B13F-2562-4F6B-B663-869918A92A94}" type="slidenum">
              <a:rPr lang="el-GR" smtClean="0"/>
              <a:pPr/>
              <a:t>‹#›</a:t>
            </a:fld>
            <a:endParaRPr lang="el-GR"/>
          </a:p>
        </p:txBody>
      </p:sp>
    </p:spTree>
    <p:extLst>
      <p:ext uri="{BB962C8B-B14F-4D97-AF65-F5344CB8AC3E}">
        <p14:creationId xmlns:p14="http://schemas.microsoft.com/office/powerpoint/2010/main" val="5906674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88F434-D07C-46FE-B4FE-3E2E4D4D1B4F}"/>
              </a:ext>
            </a:extLst>
          </p:cNvPr>
          <p:cNvSpPr>
            <a:spLocks noGrp="1"/>
          </p:cNvSpPr>
          <p:nvPr>
            <p:ph type="dt" sz="half" idx="10"/>
          </p:nvPr>
        </p:nvSpPr>
        <p:spPr>
          <a:xfrm>
            <a:off x="838200" y="6356350"/>
            <a:ext cx="2743200" cy="365125"/>
          </a:xfrm>
          <a:prstGeom prst="rect">
            <a:avLst/>
          </a:prstGeom>
        </p:spPr>
        <p:txBody>
          <a:bodyPr/>
          <a:lstStyle/>
          <a:p>
            <a:fld id="{793087BF-9F3B-40EC-BF8D-765D04BA7C98}" type="datetimeFigureOut">
              <a:rPr lang="el-GR" smtClean="0"/>
              <a:pPr/>
              <a:t>31/10/2023</a:t>
            </a:fld>
            <a:endParaRPr lang="el-GR"/>
          </a:p>
        </p:txBody>
      </p:sp>
      <p:sp>
        <p:nvSpPr>
          <p:cNvPr id="3" name="Footer Placeholder 2">
            <a:extLst>
              <a:ext uri="{FF2B5EF4-FFF2-40B4-BE49-F238E27FC236}">
                <a16:creationId xmlns:a16="http://schemas.microsoft.com/office/drawing/2014/main" id="{E1FEA95D-92A3-4A13-A91B-8AE05FE0976F}"/>
              </a:ext>
            </a:extLst>
          </p:cNvPr>
          <p:cNvSpPr>
            <a:spLocks noGrp="1"/>
          </p:cNvSpPr>
          <p:nvPr>
            <p:ph type="ftr" sz="quarter" idx="11"/>
          </p:nvPr>
        </p:nvSpPr>
        <p:spPr>
          <a:xfrm>
            <a:off x="4038600" y="6356350"/>
            <a:ext cx="4114800" cy="365125"/>
          </a:xfrm>
          <a:prstGeom prst="rect">
            <a:avLst/>
          </a:prstGeom>
        </p:spPr>
        <p:txBody>
          <a:bodyPr/>
          <a:lstStyle/>
          <a:p>
            <a:endParaRPr lang="el-GR"/>
          </a:p>
        </p:txBody>
      </p:sp>
      <p:sp>
        <p:nvSpPr>
          <p:cNvPr id="4" name="Slide Number Placeholder 3">
            <a:extLst>
              <a:ext uri="{FF2B5EF4-FFF2-40B4-BE49-F238E27FC236}">
                <a16:creationId xmlns:a16="http://schemas.microsoft.com/office/drawing/2014/main" id="{9D85E04F-3BD8-420D-80AC-B910D4BF1DC6}"/>
              </a:ext>
            </a:extLst>
          </p:cNvPr>
          <p:cNvSpPr>
            <a:spLocks noGrp="1"/>
          </p:cNvSpPr>
          <p:nvPr>
            <p:ph type="sldNum" sz="quarter" idx="12"/>
          </p:nvPr>
        </p:nvSpPr>
        <p:spPr>
          <a:xfrm>
            <a:off x="8610600" y="6356350"/>
            <a:ext cx="2743200" cy="365125"/>
          </a:xfrm>
          <a:prstGeom prst="rect">
            <a:avLst/>
          </a:prstGeom>
        </p:spPr>
        <p:txBody>
          <a:bodyPr/>
          <a:lstStyle/>
          <a:p>
            <a:fld id="{1256B13F-2562-4F6B-B663-869918A92A94}" type="slidenum">
              <a:rPr lang="el-GR" smtClean="0"/>
              <a:pPr/>
              <a:t>‹#›</a:t>
            </a:fld>
            <a:endParaRPr lang="el-GR"/>
          </a:p>
        </p:txBody>
      </p:sp>
    </p:spTree>
    <p:extLst>
      <p:ext uri="{BB962C8B-B14F-4D97-AF65-F5344CB8AC3E}">
        <p14:creationId xmlns:p14="http://schemas.microsoft.com/office/powerpoint/2010/main" val="26138415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CB38-943F-4CCE-8E50-6767EC8FE4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BD847349-47F0-4872-8901-895ADC0F8F8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39EDAC58-A1B5-41C7-A753-E55F48FDE7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F62F34-C8A6-4E84-81AC-33B6AF7113E5}"/>
              </a:ext>
            </a:extLst>
          </p:cNvPr>
          <p:cNvSpPr>
            <a:spLocks noGrp="1"/>
          </p:cNvSpPr>
          <p:nvPr>
            <p:ph type="dt" sz="half" idx="10"/>
          </p:nvPr>
        </p:nvSpPr>
        <p:spPr>
          <a:xfrm>
            <a:off x="838200" y="6356350"/>
            <a:ext cx="2743200" cy="365125"/>
          </a:xfrm>
          <a:prstGeom prst="rect">
            <a:avLst/>
          </a:prstGeom>
        </p:spPr>
        <p:txBody>
          <a:bodyPr/>
          <a:lstStyle/>
          <a:p>
            <a:fld id="{793087BF-9F3B-40EC-BF8D-765D04BA7C98}" type="datetimeFigureOut">
              <a:rPr lang="el-GR" smtClean="0"/>
              <a:pPr/>
              <a:t>31/10/2023</a:t>
            </a:fld>
            <a:endParaRPr lang="el-GR"/>
          </a:p>
        </p:txBody>
      </p:sp>
      <p:sp>
        <p:nvSpPr>
          <p:cNvPr id="6" name="Footer Placeholder 5">
            <a:extLst>
              <a:ext uri="{FF2B5EF4-FFF2-40B4-BE49-F238E27FC236}">
                <a16:creationId xmlns:a16="http://schemas.microsoft.com/office/drawing/2014/main" id="{76454ECE-8399-4EB8-9739-CDC0296B8801}"/>
              </a:ext>
            </a:extLst>
          </p:cNvPr>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a:extLst>
              <a:ext uri="{FF2B5EF4-FFF2-40B4-BE49-F238E27FC236}">
                <a16:creationId xmlns:a16="http://schemas.microsoft.com/office/drawing/2014/main" id="{3210C13C-D614-460C-BB42-8D297C03FC26}"/>
              </a:ext>
            </a:extLst>
          </p:cNvPr>
          <p:cNvSpPr>
            <a:spLocks noGrp="1"/>
          </p:cNvSpPr>
          <p:nvPr>
            <p:ph type="sldNum" sz="quarter" idx="12"/>
          </p:nvPr>
        </p:nvSpPr>
        <p:spPr>
          <a:xfrm>
            <a:off x="8610600" y="6356350"/>
            <a:ext cx="2743200" cy="365125"/>
          </a:xfrm>
          <a:prstGeom prst="rect">
            <a:avLst/>
          </a:prstGeom>
        </p:spPr>
        <p:txBody>
          <a:bodyPr/>
          <a:lstStyle/>
          <a:p>
            <a:fld id="{1256B13F-2562-4F6B-B663-869918A92A94}" type="slidenum">
              <a:rPr lang="el-GR" smtClean="0"/>
              <a:pPr/>
              <a:t>‹#›</a:t>
            </a:fld>
            <a:endParaRPr lang="el-GR"/>
          </a:p>
        </p:txBody>
      </p:sp>
    </p:spTree>
    <p:extLst>
      <p:ext uri="{BB962C8B-B14F-4D97-AF65-F5344CB8AC3E}">
        <p14:creationId xmlns:p14="http://schemas.microsoft.com/office/powerpoint/2010/main" val="1898976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35CB-8C39-4B9C-956C-D2B2DF9FE4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EFF7F4DA-2E53-4D04-B49E-6D25511054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ED677E81-F7A5-4A0B-B6DB-97DC6147D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128643-BE36-402E-859B-CA6FEBB8DD65}"/>
              </a:ext>
            </a:extLst>
          </p:cNvPr>
          <p:cNvSpPr>
            <a:spLocks noGrp="1"/>
          </p:cNvSpPr>
          <p:nvPr>
            <p:ph type="dt" sz="half" idx="10"/>
          </p:nvPr>
        </p:nvSpPr>
        <p:spPr>
          <a:xfrm>
            <a:off x="838200" y="6356350"/>
            <a:ext cx="2743200" cy="365125"/>
          </a:xfrm>
          <a:prstGeom prst="rect">
            <a:avLst/>
          </a:prstGeom>
        </p:spPr>
        <p:txBody>
          <a:bodyPr/>
          <a:lstStyle/>
          <a:p>
            <a:fld id="{793087BF-9F3B-40EC-BF8D-765D04BA7C98}" type="datetimeFigureOut">
              <a:rPr lang="el-GR" smtClean="0"/>
              <a:pPr/>
              <a:t>31/10/2023</a:t>
            </a:fld>
            <a:endParaRPr lang="el-GR"/>
          </a:p>
        </p:txBody>
      </p:sp>
      <p:sp>
        <p:nvSpPr>
          <p:cNvPr id="6" name="Footer Placeholder 5">
            <a:extLst>
              <a:ext uri="{FF2B5EF4-FFF2-40B4-BE49-F238E27FC236}">
                <a16:creationId xmlns:a16="http://schemas.microsoft.com/office/drawing/2014/main" id="{02FF1E0F-7EAF-4189-B1E1-45D39C48F323}"/>
              </a:ext>
            </a:extLst>
          </p:cNvPr>
          <p:cNvSpPr>
            <a:spLocks noGrp="1"/>
          </p:cNvSpPr>
          <p:nvPr>
            <p:ph type="ftr" sz="quarter" idx="11"/>
          </p:nvPr>
        </p:nvSpPr>
        <p:spPr>
          <a:xfrm>
            <a:off x="4038600" y="6356350"/>
            <a:ext cx="4114800" cy="365125"/>
          </a:xfrm>
          <a:prstGeom prst="rect">
            <a:avLst/>
          </a:prstGeom>
        </p:spPr>
        <p:txBody>
          <a:bodyPr/>
          <a:lstStyle/>
          <a:p>
            <a:endParaRPr lang="el-GR"/>
          </a:p>
        </p:txBody>
      </p:sp>
      <p:sp>
        <p:nvSpPr>
          <p:cNvPr id="7" name="Slide Number Placeholder 6">
            <a:extLst>
              <a:ext uri="{FF2B5EF4-FFF2-40B4-BE49-F238E27FC236}">
                <a16:creationId xmlns:a16="http://schemas.microsoft.com/office/drawing/2014/main" id="{69788880-460F-43AC-8711-C1404CEB99F0}"/>
              </a:ext>
            </a:extLst>
          </p:cNvPr>
          <p:cNvSpPr>
            <a:spLocks noGrp="1"/>
          </p:cNvSpPr>
          <p:nvPr>
            <p:ph type="sldNum" sz="quarter" idx="12"/>
          </p:nvPr>
        </p:nvSpPr>
        <p:spPr>
          <a:xfrm>
            <a:off x="8610600" y="6356350"/>
            <a:ext cx="2743200" cy="365125"/>
          </a:xfrm>
          <a:prstGeom prst="rect">
            <a:avLst/>
          </a:prstGeom>
        </p:spPr>
        <p:txBody>
          <a:bodyPr/>
          <a:lstStyle/>
          <a:p>
            <a:fld id="{1256B13F-2562-4F6B-B663-869918A92A94}" type="slidenum">
              <a:rPr lang="el-GR" smtClean="0"/>
              <a:pPr/>
              <a:t>‹#›</a:t>
            </a:fld>
            <a:endParaRPr lang="el-GR"/>
          </a:p>
        </p:txBody>
      </p:sp>
    </p:spTree>
    <p:extLst>
      <p:ext uri="{BB962C8B-B14F-4D97-AF65-F5344CB8AC3E}">
        <p14:creationId xmlns:p14="http://schemas.microsoft.com/office/powerpoint/2010/main" val="32103222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7DEDC-087C-4747-A3AF-F21B822391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0B24A234-5DB8-41AE-B52A-61FD1361E80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51F8EFB-4DDA-4C37-8C1B-8953B2702BB7}"/>
              </a:ext>
            </a:extLst>
          </p:cNvPr>
          <p:cNvSpPr>
            <a:spLocks noGrp="1"/>
          </p:cNvSpPr>
          <p:nvPr>
            <p:ph type="dt" sz="half" idx="10"/>
          </p:nvPr>
        </p:nvSpPr>
        <p:spPr>
          <a:xfrm>
            <a:off x="838200" y="6356350"/>
            <a:ext cx="2743200" cy="365125"/>
          </a:xfrm>
          <a:prstGeom prst="rect">
            <a:avLst/>
          </a:prstGeom>
        </p:spPr>
        <p:txBody>
          <a:bodyPr/>
          <a:lstStyle/>
          <a:p>
            <a:fld id="{793087BF-9F3B-40EC-BF8D-765D04BA7C98}" type="datetimeFigureOut">
              <a:rPr lang="el-GR" smtClean="0"/>
              <a:pPr/>
              <a:t>31/10/2023</a:t>
            </a:fld>
            <a:endParaRPr lang="el-GR"/>
          </a:p>
        </p:txBody>
      </p:sp>
      <p:sp>
        <p:nvSpPr>
          <p:cNvPr id="5" name="Footer Placeholder 4">
            <a:extLst>
              <a:ext uri="{FF2B5EF4-FFF2-40B4-BE49-F238E27FC236}">
                <a16:creationId xmlns:a16="http://schemas.microsoft.com/office/drawing/2014/main" id="{6E0DC349-DEDA-4437-934F-5290F190630B}"/>
              </a:ext>
            </a:extLst>
          </p:cNvPr>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a:extLst>
              <a:ext uri="{FF2B5EF4-FFF2-40B4-BE49-F238E27FC236}">
                <a16:creationId xmlns:a16="http://schemas.microsoft.com/office/drawing/2014/main" id="{63702A7B-2701-481F-91D2-8688C057E57C}"/>
              </a:ext>
            </a:extLst>
          </p:cNvPr>
          <p:cNvSpPr>
            <a:spLocks noGrp="1"/>
          </p:cNvSpPr>
          <p:nvPr>
            <p:ph type="sldNum" sz="quarter" idx="12"/>
          </p:nvPr>
        </p:nvSpPr>
        <p:spPr>
          <a:xfrm>
            <a:off x="8610600" y="6356350"/>
            <a:ext cx="2743200" cy="365125"/>
          </a:xfrm>
          <a:prstGeom prst="rect">
            <a:avLst/>
          </a:prstGeom>
        </p:spPr>
        <p:txBody>
          <a:bodyPr/>
          <a:lstStyle/>
          <a:p>
            <a:fld id="{1256B13F-2562-4F6B-B663-869918A92A94}" type="slidenum">
              <a:rPr lang="el-GR" smtClean="0"/>
              <a:pPr/>
              <a:t>‹#›</a:t>
            </a:fld>
            <a:endParaRPr lang="el-GR"/>
          </a:p>
        </p:txBody>
      </p:sp>
    </p:spTree>
    <p:extLst>
      <p:ext uri="{BB962C8B-B14F-4D97-AF65-F5344CB8AC3E}">
        <p14:creationId xmlns:p14="http://schemas.microsoft.com/office/powerpoint/2010/main" val="33767124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0B705B-BFE2-4D58-B8B4-F04EB9247B0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1AC28B0E-1C64-47D2-8145-829BC8E236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886FF63-CA49-4E43-8ACB-569E80B29B3A}"/>
              </a:ext>
            </a:extLst>
          </p:cNvPr>
          <p:cNvSpPr>
            <a:spLocks noGrp="1"/>
          </p:cNvSpPr>
          <p:nvPr>
            <p:ph type="dt" sz="half" idx="10"/>
          </p:nvPr>
        </p:nvSpPr>
        <p:spPr>
          <a:xfrm>
            <a:off x="838200" y="6356350"/>
            <a:ext cx="2743200" cy="365125"/>
          </a:xfrm>
          <a:prstGeom prst="rect">
            <a:avLst/>
          </a:prstGeom>
        </p:spPr>
        <p:txBody>
          <a:bodyPr/>
          <a:lstStyle/>
          <a:p>
            <a:fld id="{793087BF-9F3B-40EC-BF8D-765D04BA7C98}" type="datetimeFigureOut">
              <a:rPr lang="el-GR" smtClean="0"/>
              <a:pPr/>
              <a:t>31/10/2023</a:t>
            </a:fld>
            <a:endParaRPr lang="el-GR"/>
          </a:p>
        </p:txBody>
      </p:sp>
      <p:sp>
        <p:nvSpPr>
          <p:cNvPr id="5" name="Footer Placeholder 4">
            <a:extLst>
              <a:ext uri="{FF2B5EF4-FFF2-40B4-BE49-F238E27FC236}">
                <a16:creationId xmlns:a16="http://schemas.microsoft.com/office/drawing/2014/main" id="{22C89105-C2B3-449E-88D2-25CA35131D1E}"/>
              </a:ext>
            </a:extLst>
          </p:cNvPr>
          <p:cNvSpPr>
            <a:spLocks noGrp="1"/>
          </p:cNvSpPr>
          <p:nvPr>
            <p:ph type="ftr" sz="quarter" idx="11"/>
          </p:nvPr>
        </p:nvSpPr>
        <p:spPr>
          <a:xfrm>
            <a:off x="4038600" y="6356350"/>
            <a:ext cx="4114800" cy="365125"/>
          </a:xfrm>
          <a:prstGeom prst="rect">
            <a:avLst/>
          </a:prstGeom>
        </p:spPr>
        <p:txBody>
          <a:bodyPr/>
          <a:lstStyle/>
          <a:p>
            <a:endParaRPr lang="el-GR"/>
          </a:p>
        </p:txBody>
      </p:sp>
      <p:sp>
        <p:nvSpPr>
          <p:cNvPr id="6" name="Slide Number Placeholder 5">
            <a:extLst>
              <a:ext uri="{FF2B5EF4-FFF2-40B4-BE49-F238E27FC236}">
                <a16:creationId xmlns:a16="http://schemas.microsoft.com/office/drawing/2014/main" id="{F7CCFB4F-7F4D-4897-BF3B-24D6B2DFDD28}"/>
              </a:ext>
            </a:extLst>
          </p:cNvPr>
          <p:cNvSpPr>
            <a:spLocks noGrp="1"/>
          </p:cNvSpPr>
          <p:nvPr>
            <p:ph type="sldNum" sz="quarter" idx="12"/>
          </p:nvPr>
        </p:nvSpPr>
        <p:spPr>
          <a:xfrm>
            <a:off x="8610600" y="6356350"/>
            <a:ext cx="2743200" cy="365125"/>
          </a:xfrm>
          <a:prstGeom prst="rect">
            <a:avLst/>
          </a:prstGeom>
        </p:spPr>
        <p:txBody>
          <a:bodyPr/>
          <a:lstStyle/>
          <a:p>
            <a:fld id="{1256B13F-2562-4F6B-B663-869918A92A94}" type="slidenum">
              <a:rPr lang="el-GR" smtClean="0"/>
              <a:pPr/>
              <a:t>‹#›</a:t>
            </a:fld>
            <a:endParaRPr lang="el-GR"/>
          </a:p>
        </p:txBody>
      </p:sp>
    </p:spTree>
    <p:extLst>
      <p:ext uri="{BB962C8B-B14F-4D97-AF65-F5344CB8AC3E}">
        <p14:creationId xmlns:p14="http://schemas.microsoft.com/office/powerpoint/2010/main" val="259054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61FBC2CE-DDBD-40B5-9874-52A1DF61888E}"/>
              </a:ext>
            </a:extLst>
          </p:cNvPr>
          <p:cNvSpPr/>
          <p:nvPr userDrawn="1"/>
        </p:nvSpPr>
        <p:spPr>
          <a:xfrm>
            <a:off x="1323975" y="982663"/>
            <a:ext cx="1341438" cy="525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7" name="Picture 11">
            <a:extLst>
              <a:ext uri="{FF2B5EF4-FFF2-40B4-BE49-F238E27FC236}">
                <a16:creationId xmlns:a16="http://schemas.microsoft.com/office/drawing/2014/main" id="{4A1BBBD0-11AC-4DA2-BD15-20CB70436665}"/>
              </a:ext>
            </a:extLst>
          </p:cNvPr>
          <p:cNvPicPr>
            <a:picLocks noChangeAspect="1"/>
          </p:cNvPicPr>
          <p:nvPr userDrawn="1"/>
        </p:nvPicPr>
        <p:blipFill>
          <a:blip r:embed="rId2">
            <a:extLst>
              <a:ext uri="{28A0092B-C50C-407E-A947-70E740481C1C}">
                <a14:useLocalDpi xmlns:a14="http://schemas.microsoft.com/office/drawing/2010/main" val="0"/>
              </a:ext>
            </a:extLst>
          </a:blip>
          <a:srcRect l="65250" t="28500"/>
          <a:stretch>
            <a:fillRect/>
          </a:stretch>
        </p:blipFill>
        <p:spPr bwMode="auto">
          <a:xfrm>
            <a:off x="8591550" y="2690813"/>
            <a:ext cx="36004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a:extLst>
              <a:ext uri="{FF2B5EF4-FFF2-40B4-BE49-F238E27FC236}">
                <a16:creationId xmlns:a16="http://schemas.microsoft.com/office/drawing/2014/main" id="{E237D9CC-2B3F-40AD-A89F-AA58FEAB596D}"/>
              </a:ext>
            </a:extLst>
          </p:cNvPr>
          <p:cNvSpPr/>
          <p:nvPr userDrawn="1"/>
        </p:nvSpPr>
        <p:spPr>
          <a:xfrm>
            <a:off x="0" y="6156325"/>
            <a:ext cx="12192000" cy="7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b="1" dirty="0">
                <a:solidFill>
                  <a:srgbClr val="515151"/>
                </a:solidFill>
              </a:rPr>
              <a:t> </a:t>
            </a:r>
          </a:p>
        </p:txBody>
      </p:sp>
      <p:pic>
        <p:nvPicPr>
          <p:cNvPr id="9" name="Picture 13">
            <a:extLst>
              <a:ext uri="{FF2B5EF4-FFF2-40B4-BE49-F238E27FC236}">
                <a16:creationId xmlns:a16="http://schemas.microsoft.com/office/drawing/2014/main" id="{EE99FB55-D03B-4CC4-B921-517868C36A4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98238" y="6270625"/>
            <a:ext cx="5921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a:extLst>
              <a:ext uri="{FF2B5EF4-FFF2-40B4-BE49-F238E27FC236}">
                <a16:creationId xmlns:a16="http://schemas.microsoft.com/office/drawing/2014/main" id="{AB95AA2A-9D7C-49C8-870E-70FDF3A4B1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7338" y="6275388"/>
            <a:ext cx="10366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5">
            <a:extLst>
              <a:ext uri="{FF2B5EF4-FFF2-40B4-BE49-F238E27FC236}">
                <a16:creationId xmlns:a16="http://schemas.microsoft.com/office/drawing/2014/main" id="{35B0E3C1-EA8E-4B56-A152-0D1B2F09C5D8}"/>
              </a:ext>
            </a:extLst>
          </p:cNvPr>
          <p:cNvCxnSpPr>
            <a:cxnSpLocks/>
          </p:cNvCxnSpPr>
          <p:nvPr userDrawn="1"/>
        </p:nvCxnSpPr>
        <p:spPr>
          <a:xfrm>
            <a:off x="0" y="6151563"/>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304544" y="1600199"/>
            <a:ext cx="9144000" cy="1909763"/>
          </a:xfrm>
          <a:prstGeom prst="rect">
            <a:avLst/>
          </a:prstGeom>
        </p:spPr>
        <p:txBody>
          <a:bodyPr>
            <a:noAutofit/>
          </a:bodyPr>
          <a:lstStyle>
            <a:lvl1pPr algn="l">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304544" y="3602038"/>
            <a:ext cx="9144000" cy="1201911"/>
          </a:xfrm>
        </p:spPr>
        <p:txBody>
          <a:bodyPr>
            <a:noAutofit/>
          </a:bodyPr>
          <a:lstStyle>
            <a:lvl1pPr marL="0" indent="0" algn="l">
              <a:buNone/>
              <a:defRPr sz="32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p:cNvSpPr>
            <a:spLocks noGrp="1"/>
          </p:cNvSpPr>
          <p:nvPr>
            <p:ph type="body" sz="quarter" idx="10"/>
          </p:nvPr>
        </p:nvSpPr>
        <p:spPr>
          <a:xfrm>
            <a:off x="1304544" y="4808587"/>
            <a:ext cx="9163431" cy="1022350"/>
          </a:xfrm>
        </p:spPr>
        <p:txBody>
          <a:bodyPr>
            <a:noAutofit/>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2132518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ection Header Slide">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14D4D985-C80F-4753-95B5-B532D9157538}"/>
              </a:ext>
            </a:extLst>
          </p:cNvPr>
          <p:cNvSpPr/>
          <p:nvPr userDrawn="1"/>
        </p:nvSpPr>
        <p:spPr>
          <a:xfrm>
            <a:off x="838200" y="6156325"/>
            <a:ext cx="9610725" cy="701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100" b="1" dirty="0">
                <a:solidFill>
                  <a:srgbClr val="515151"/>
                </a:solidFill>
              </a:rPr>
              <a:t> </a:t>
            </a:r>
          </a:p>
        </p:txBody>
      </p:sp>
      <p:sp>
        <p:nvSpPr>
          <p:cNvPr id="5" name="Rectangle 6">
            <a:extLst>
              <a:ext uri="{FF2B5EF4-FFF2-40B4-BE49-F238E27FC236}">
                <a16:creationId xmlns:a16="http://schemas.microsoft.com/office/drawing/2014/main" id="{A0CF8964-D251-42B7-8255-B949E998AEF1}"/>
              </a:ext>
            </a:extLst>
          </p:cNvPr>
          <p:cNvSpPr/>
          <p:nvPr userDrawn="1"/>
        </p:nvSpPr>
        <p:spPr>
          <a:xfrm>
            <a:off x="1323975" y="982663"/>
            <a:ext cx="1341438" cy="525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6" name="Picture 11">
            <a:extLst>
              <a:ext uri="{FF2B5EF4-FFF2-40B4-BE49-F238E27FC236}">
                <a16:creationId xmlns:a16="http://schemas.microsoft.com/office/drawing/2014/main" id="{81FFBDC3-0491-4B1B-B058-75F26C8EA33C}"/>
              </a:ext>
            </a:extLst>
          </p:cNvPr>
          <p:cNvPicPr>
            <a:picLocks noChangeAspect="1"/>
          </p:cNvPicPr>
          <p:nvPr userDrawn="1"/>
        </p:nvPicPr>
        <p:blipFill>
          <a:blip r:embed="rId2">
            <a:extLst>
              <a:ext uri="{28A0092B-C50C-407E-A947-70E740481C1C}">
                <a14:useLocalDpi xmlns:a14="http://schemas.microsoft.com/office/drawing/2010/main" val="0"/>
              </a:ext>
            </a:extLst>
          </a:blip>
          <a:srcRect l="65250" t="28500"/>
          <a:stretch>
            <a:fillRect/>
          </a:stretch>
        </p:blipFill>
        <p:spPr bwMode="auto">
          <a:xfrm>
            <a:off x="8591550" y="2690813"/>
            <a:ext cx="36004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04544" y="1600199"/>
            <a:ext cx="9144000" cy="1909763"/>
          </a:xfrm>
          <a:prstGeom prst="rect">
            <a:avLst/>
          </a:prstGeom>
        </p:spPr>
        <p:txBody>
          <a:bodyPr>
            <a:noAutofit/>
          </a:bodyPr>
          <a:lstStyle>
            <a:lvl1pPr algn="l">
              <a:defRPr sz="48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304544" y="3602038"/>
            <a:ext cx="9144000" cy="1655762"/>
          </a:xfrm>
        </p:spPr>
        <p:txBody>
          <a:bodyPr>
            <a:noAutofit/>
          </a:bodyPr>
          <a:lstStyle>
            <a:lvl1pPr marL="0" indent="0" algn="l">
              <a:buNone/>
              <a:defRPr sz="28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7737EC19-921C-4404-85CE-78DFBC3B06CA}"/>
              </a:ext>
            </a:extLst>
          </p:cNvPr>
          <p:cNvSpPr>
            <a:spLocks noGrp="1"/>
          </p:cNvSpPr>
          <p:nvPr>
            <p:ph type="sldNum" sz="quarter" idx="10"/>
          </p:nvPr>
        </p:nvSpPr>
        <p:spPr/>
        <p:txBody>
          <a:bodyPr/>
          <a:lstStyle>
            <a:lvl1pPr>
              <a:defRPr/>
            </a:lvl1pPr>
          </a:lstStyle>
          <a:p>
            <a:fld id="{C09D1E5E-6B2A-4BBD-97BC-98E8FDDD766A}" type="slidenum">
              <a:rPr lang="en-US" altLang="el-GR"/>
              <a:pPr/>
              <a:t>‹#›</a:t>
            </a:fld>
            <a:endParaRPr lang="en-US" altLang="el-GR"/>
          </a:p>
        </p:txBody>
      </p:sp>
    </p:spTree>
    <p:extLst>
      <p:ext uri="{BB962C8B-B14F-4D97-AF65-F5344CB8AC3E}">
        <p14:creationId xmlns:p14="http://schemas.microsoft.com/office/powerpoint/2010/main" val="260560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8" y="1961606"/>
            <a:ext cx="10671048" cy="3953098"/>
          </a:xfrm>
        </p:spPr>
        <p:txBody>
          <a:bodyPr/>
          <a:lstStyle>
            <a:lvl1pPr marL="237061" indent="-237061">
              <a:defRPr>
                <a:solidFill>
                  <a:schemeClr val="tx2"/>
                </a:solidFill>
              </a:defRPr>
            </a:lvl1pPr>
            <a:lvl2pPr marL="601118" indent="-364058">
              <a:defRPr sz="2400">
                <a:solidFill>
                  <a:schemeClr val="tx2"/>
                </a:solidFill>
              </a:defRPr>
            </a:lvl2pPr>
            <a:lvl3pPr marL="838179" indent="-237061">
              <a:defRPr>
                <a:solidFill>
                  <a:schemeClr val="tx2"/>
                </a:solidFill>
              </a:defRPr>
            </a:lvl3pPr>
            <a:lvl4pPr marL="1193770" indent="-355591">
              <a:defRPr>
                <a:solidFill>
                  <a:schemeClr val="tx2"/>
                </a:solidFill>
              </a:defRPr>
            </a:lvl4pPr>
            <a:lvl5pPr marL="1439297" indent="-245527">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163200"/>
            <a:ext cx="10671048" cy="1024128"/>
          </a:xfrm>
        </p:spPr>
        <p:txBody>
          <a:bodyPr/>
          <a:lstStyle>
            <a:lvl1pPr>
              <a:defRPr>
                <a:solidFill>
                  <a:schemeClr val="accent1"/>
                </a:solidFill>
              </a:defRPr>
            </a:lvl1pPr>
          </a:lstStyle>
          <a:p>
            <a:r>
              <a:rPr lang="en-US"/>
              <a:t>Click to edit Master title style</a:t>
            </a:r>
            <a:endParaRPr lang="en-GB" dirty="0"/>
          </a:p>
        </p:txBody>
      </p:sp>
      <p:sp>
        <p:nvSpPr>
          <p:cNvPr id="12" name="Text Placeholder 3"/>
          <p:cNvSpPr>
            <a:spLocks noGrp="1"/>
          </p:cNvSpPr>
          <p:nvPr>
            <p:ph type="body" sz="quarter" idx="13"/>
          </p:nvPr>
        </p:nvSpPr>
        <p:spPr>
          <a:xfrm>
            <a:off x="609600" y="1334060"/>
            <a:ext cx="106710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5" name="Slide Number Placeholder 5">
            <a:extLst>
              <a:ext uri="{FF2B5EF4-FFF2-40B4-BE49-F238E27FC236}">
                <a16:creationId xmlns:a16="http://schemas.microsoft.com/office/drawing/2014/main" id="{F870217F-762B-4E9E-893B-0A3F4ACE1C6A}"/>
              </a:ext>
            </a:extLst>
          </p:cNvPr>
          <p:cNvSpPr>
            <a:spLocks noGrp="1"/>
          </p:cNvSpPr>
          <p:nvPr>
            <p:ph type="sldNum" sz="quarter" idx="14"/>
          </p:nvPr>
        </p:nvSpPr>
        <p:spPr/>
        <p:txBody>
          <a:bodyPr/>
          <a:lstStyle>
            <a:lvl1pPr>
              <a:defRPr/>
            </a:lvl1pPr>
          </a:lstStyle>
          <a:p>
            <a:fld id="{69B109FF-DB1F-45FF-94F4-21066DB6C226}" type="slidenum">
              <a:rPr lang="en-US" altLang="el-GR"/>
              <a:pPr/>
              <a:t>‹#›</a:t>
            </a:fld>
            <a:endParaRPr lang="en-US" altLang="el-GR"/>
          </a:p>
        </p:txBody>
      </p:sp>
      <p:sp>
        <p:nvSpPr>
          <p:cNvPr id="6" name="Footer Placeholder 1">
            <a:extLst>
              <a:ext uri="{FF2B5EF4-FFF2-40B4-BE49-F238E27FC236}">
                <a16:creationId xmlns:a16="http://schemas.microsoft.com/office/drawing/2014/main" id="{F860B5F9-6F00-427C-871E-1D65448B6F5F}"/>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4204185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6" y="166252"/>
            <a:ext cx="10671048" cy="1024128"/>
          </a:xfrm>
          <a:prstGeom prst="rect">
            <a:avLst/>
          </a:prstGeom>
        </p:spPr>
        <p:txBody>
          <a:bodyPr>
            <a:normAutofit/>
          </a:bodyPr>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12648" y="1371600"/>
            <a:ext cx="10668005" cy="4584334"/>
          </a:xfrm>
        </p:spPr>
        <p:txBody>
          <a:bodyPr/>
          <a:lstStyle>
            <a:lvl1pPr>
              <a:buClr>
                <a:schemeClr val="accent2"/>
              </a:buClr>
              <a:defRPr/>
            </a:lvl1pPr>
            <a:lvl2pPr marL="601200" indent="-363600">
              <a:buClr>
                <a:schemeClr val="accent2"/>
              </a:buClr>
              <a:buFont typeface="Calibri" panose="020F0502020204030204" pitchFamily="34" charset="0"/>
              <a:buChar char="‒"/>
              <a:defRPr/>
            </a:lvl2pPr>
            <a:lvl3pPr>
              <a:buClr>
                <a:schemeClr val="accent2"/>
              </a:buClr>
              <a:defRPr/>
            </a:lvl3pPr>
            <a:lvl4pPr marL="1195200" indent="-356400">
              <a:buClr>
                <a:schemeClr val="accent2"/>
              </a:buClr>
              <a:buFont typeface="Calibri" panose="020F0502020204030204" pitchFamily="34" charset="0"/>
              <a:buChar cha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08693CAC-CD9B-4999-97C3-2E7B29B90DF9}"/>
              </a:ext>
            </a:extLst>
          </p:cNvPr>
          <p:cNvSpPr>
            <a:spLocks noGrp="1"/>
          </p:cNvSpPr>
          <p:nvPr>
            <p:ph type="sldNum" sz="quarter" idx="10"/>
          </p:nvPr>
        </p:nvSpPr>
        <p:spPr/>
        <p:txBody>
          <a:bodyPr/>
          <a:lstStyle>
            <a:lvl1pPr>
              <a:defRPr/>
            </a:lvl1pPr>
          </a:lstStyle>
          <a:p>
            <a:fld id="{A40D3DBC-D393-4ED9-B762-07B60415227E}" type="slidenum">
              <a:rPr lang="en-US" altLang="el-GR"/>
              <a:pPr/>
              <a:t>‹#›</a:t>
            </a:fld>
            <a:endParaRPr lang="en-US" altLang="el-GR"/>
          </a:p>
        </p:txBody>
      </p:sp>
      <p:sp>
        <p:nvSpPr>
          <p:cNvPr id="5" name="Footer Placeholder 1">
            <a:extLst>
              <a:ext uri="{FF2B5EF4-FFF2-40B4-BE49-F238E27FC236}">
                <a16:creationId xmlns:a16="http://schemas.microsoft.com/office/drawing/2014/main" id="{BB2BEA40-6E58-4457-BD49-BD99D586364B}"/>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86144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612648" y="166252"/>
            <a:ext cx="10671048" cy="1019693"/>
          </a:xfrm>
          <a:prstGeom prst="rect">
            <a:avLst/>
          </a:prstGeom>
        </p:spPr>
        <p:txBody>
          <a:bodyPr/>
          <a:lstStyle/>
          <a:p>
            <a:r>
              <a:rPr lang="en-US"/>
              <a:t>Click to edit Master title style</a:t>
            </a:r>
          </a:p>
        </p:txBody>
      </p:sp>
      <p:sp>
        <p:nvSpPr>
          <p:cNvPr id="9" name="Text Placeholder 3"/>
          <p:cNvSpPr>
            <a:spLocks noGrp="1"/>
          </p:cNvSpPr>
          <p:nvPr>
            <p:ph type="body" sz="quarter" idx="13"/>
          </p:nvPr>
        </p:nvSpPr>
        <p:spPr>
          <a:xfrm>
            <a:off x="609600" y="1334060"/>
            <a:ext cx="106710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4" name="Slide Number Placeholder 5">
            <a:extLst>
              <a:ext uri="{FF2B5EF4-FFF2-40B4-BE49-F238E27FC236}">
                <a16:creationId xmlns:a16="http://schemas.microsoft.com/office/drawing/2014/main" id="{50FA5BA6-8E0B-4379-BD80-BF3190B3CC34}"/>
              </a:ext>
            </a:extLst>
          </p:cNvPr>
          <p:cNvSpPr>
            <a:spLocks noGrp="1"/>
          </p:cNvSpPr>
          <p:nvPr>
            <p:ph type="sldNum" sz="quarter" idx="14"/>
          </p:nvPr>
        </p:nvSpPr>
        <p:spPr/>
        <p:txBody>
          <a:bodyPr/>
          <a:lstStyle>
            <a:lvl1pPr>
              <a:defRPr/>
            </a:lvl1pPr>
          </a:lstStyle>
          <a:p>
            <a:fld id="{9A5C8F35-0472-4F20-8808-60701CED740B}" type="slidenum">
              <a:rPr lang="en-US" altLang="el-GR"/>
              <a:pPr/>
              <a:t>‹#›</a:t>
            </a:fld>
            <a:endParaRPr lang="en-US" altLang="el-GR"/>
          </a:p>
        </p:txBody>
      </p:sp>
      <p:sp>
        <p:nvSpPr>
          <p:cNvPr id="5" name="Footer Placeholder 1">
            <a:extLst>
              <a:ext uri="{FF2B5EF4-FFF2-40B4-BE49-F238E27FC236}">
                <a16:creationId xmlns:a16="http://schemas.microsoft.com/office/drawing/2014/main" id="{D4E0D470-F591-4507-8974-D802DDA081B3}"/>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3570200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648" y="164592"/>
            <a:ext cx="10671048" cy="1019693"/>
          </a:xfrm>
          <a:prstGeom prst="rect">
            <a:avLst/>
          </a:prstGeo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8F6117D6-6727-4F14-8CBA-1709CBA94C34}"/>
              </a:ext>
            </a:extLst>
          </p:cNvPr>
          <p:cNvSpPr>
            <a:spLocks noGrp="1"/>
          </p:cNvSpPr>
          <p:nvPr>
            <p:ph type="sldNum" sz="quarter" idx="10"/>
          </p:nvPr>
        </p:nvSpPr>
        <p:spPr/>
        <p:txBody>
          <a:bodyPr/>
          <a:lstStyle>
            <a:lvl1pPr>
              <a:defRPr/>
            </a:lvl1pPr>
          </a:lstStyle>
          <a:p>
            <a:fld id="{BB2D476F-E233-4AEC-BFFA-7B135ADF4E2B}" type="slidenum">
              <a:rPr lang="en-US" altLang="el-GR"/>
              <a:pPr/>
              <a:t>‹#›</a:t>
            </a:fld>
            <a:endParaRPr lang="en-US" altLang="el-GR"/>
          </a:p>
        </p:txBody>
      </p:sp>
      <p:sp>
        <p:nvSpPr>
          <p:cNvPr id="4" name="Footer Placeholder 1">
            <a:extLst>
              <a:ext uri="{FF2B5EF4-FFF2-40B4-BE49-F238E27FC236}">
                <a16:creationId xmlns:a16="http://schemas.microsoft.com/office/drawing/2014/main" id="{8BA5375A-D85D-4672-B058-6A0457D9D4EE}"/>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552294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Content Placeholder 12"/>
          <p:cNvSpPr>
            <a:spLocks noGrp="1"/>
          </p:cNvSpPr>
          <p:nvPr>
            <p:ph sz="quarter" idx="13"/>
          </p:nvPr>
        </p:nvSpPr>
        <p:spPr>
          <a:xfrm>
            <a:off x="6174989"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2"/>
          <p:cNvSpPr>
            <a:spLocks noGrp="1"/>
          </p:cNvSpPr>
          <p:nvPr>
            <p:ph sz="quarter" idx="14"/>
          </p:nvPr>
        </p:nvSpPr>
        <p:spPr>
          <a:xfrm>
            <a:off x="612648"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itle 6"/>
          <p:cNvSpPr>
            <a:spLocks noGrp="1"/>
          </p:cNvSpPr>
          <p:nvPr>
            <p:ph type="title"/>
          </p:nvPr>
        </p:nvSpPr>
        <p:spPr>
          <a:xfrm>
            <a:off x="612648" y="164592"/>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5" name="Slide Number Placeholder 5">
            <a:extLst>
              <a:ext uri="{FF2B5EF4-FFF2-40B4-BE49-F238E27FC236}">
                <a16:creationId xmlns:a16="http://schemas.microsoft.com/office/drawing/2014/main" id="{1B109329-3C9A-489E-A641-9234A3B1DEC3}"/>
              </a:ext>
            </a:extLst>
          </p:cNvPr>
          <p:cNvSpPr>
            <a:spLocks noGrp="1"/>
          </p:cNvSpPr>
          <p:nvPr>
            <p:ph type="sldNum" sz="quarter" idx="15"/>
          </p:nvPr>
        </p:nvSpPr>
        <p:spPr/>
        <p:txBody>
          <a:bodyPr/>
          <a:lstStyle>
            <a:lvl1pPr>
              <a:defRPr/>
            </a:lvl1pPr>
          </a:lstStyle>
          <a:p>
            <a:fld id="{9906126E-1B33-491D-8E2F-93B2AA3362D8}" type="slidenum">
              <a:rPr lang="en-US" altLang="el-GR"/>
              <a:pPr/>
              <a:t>‹#›</a:t>
            </a:fld>
            <a:endParaRPr lang="en-US" altLang="el-GR"/>
          </a:p>
        </p:txBody>
      </p:sp>
      <p:sp>
        <p:nvSpPr>
          <p:cNvPr id="6" name="Footer Placeholder 1">
            <a:extLst>
              <a:ext uri="{FF2B5EF4-FFF2-40B4-BE49-F238E27FC236}">
                <a16:creationId xmlns:a16="http://schemas.microsoft.com/office/drawing/2014/main" id="{FE379BE2-841E-4260-ACC3-E14E9ED1B57D}"/>
              </a:ext>
            </a:extLst>
          </p:cNvPr>
          <p:cNvSpPr>
            <a:spLocks noGrp="1"/>
          </p:cNvSpPr>
          <p:nvPr>
            <p:ph type="ftr" sz="quarter" idx="16"/>
          </p:nvPr>
        </p:nvSpPr>
        <p:spPr/>
        <p:txBody>
          <a:bodyPr/>
          <a:lstStyle>
            <a:lvl1pPr>
              <a:defRPr/>
            </a:lvl1pPr>
          </a:lstStyle>
          <a:p>
            <a:pPr>
              <a:defRPr/>
            </a:pPr>
            <a:endParaRPr lang="en-GB"/>
          </a:p>
        </p:txBody>
      </p:sp>
    </p:spTree>
    <p:extLst>
      <p:ext uri="{BB962C8B-B14F-4D97-AF65-F5344CB8AC3E}">
        <p14:creationId xmlns:p14="http://schemas.microsoft.com/office/powerpoint/2010/main" val="3839674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quarter" idx="13"/>
          </p:nvPr>
        </p:nvSpPr>
        <p:spPr>
          <a:xfrm>
            <a:off x="612649" y="1334060"/>
            <a:ext cx="51072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9" name="Title 8"/>
          <p:cNvSpPr>
            <a:spLocks noGrp="1"/>
          </p:cNvSpPr>
          <p:nvPr>
            <p:ph type="title"/>
          </p:nvPr>
        </p:nvSpPr>
        <p:spPr>
          <a:xfrm>
            <a:off x="609599" y="163200"/>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14" name="Text Placeholder 3"/>
          <p:cNvSpPr>
            <a:spLocks noGrp="1"/>
          </p:cNvSpPr>
          <p:nvPr>
            <p:ph type="body" sz="quarter" idx="14"/>
          </p:nvPr>
        </p:nvSpPr>
        <p:spPr>
          <a:xfrm>
            <a:off x="6170741" y="1334060"/>
            <a:ext cx="5111496"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12" name="Content Placeholder 12"/>
          <p:cNvSpPr>
            <a:spLocks noGrp="1"/>
          </p:cNvSpPr>
          <p:nvPr>
            <p:ph sz="quarter" idx="17"/>
          </p:nvPr>
        </p:nvSpPr>
        <p:spPr>
          <a:xfrm>
            <a:off x="608400" y="1958233"/>
            <a:ext cx="5111496" cy="3871068"/>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2"/>
          <p:cNvSpPr>
            <a:spLocks noGrp="1"/>
          </p:cNvSpPr>
          <p:nvPr>
            <p:ph sz="quarter" idx="18"/>
          </p:nvPr>
        </p:nvSpPr>
        <p:spPr>
          <a:xfrm>
            <a:off x="6183441" y="1958232"/>
            <a:ext cx="5111496" cy="38710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5">
            <a:extLst>
              <a:ext uri="{FF2B5EF4-FFF2-40B4-BE49-F238E27FC236}">
                <a16:creationId xmlns:a16="http://schemas.microsoft.com/office/drawing/2014/main" id="{0D6E92FA-79F2-4CE5-A5FA-B1F845D0BB70}"/>
              </a:ext>
            </a:extLst>
          </p:cNvPr>
          <p:cNvSpPr>
            <a:spLocks noGrp="1"/>
          </p:cNvSpPr>
          <p:nvPr>
            <p:ph type="sldNum" sz="quarter" idx="19"/>
          </p:nvPr>
        </p:nvSpPr>
        <p:spPr/>
        <p:txBody>
          <a:bodyPr/>
          <a:lstStyle>
            <a:lvl1pPr>
              <a:defRPr/>
            </a:lvl1pPr>
          </a:lstStyle>
          <a:p>
            <a:fld id="{DE7F730B-A6B5-480D-8592-4A1112C04212}" type="slidenum">
              <a:rPr lang="en-US" altLang="el-GR"/>
              <a:pPr/>
              <a:t>‹#›</a:t>
            </a:fld>
            <a:endParaRPr lang="en-US" altLang="el-GR"/>
          </a:p>
        </p:txBody>
      </p:sp>
      <p:sp>
        <p:nvSpPr>
          <p:cNvPr id="8" name="Footer Placeholder 1">
            <a:extLst>
              <a:ext uri="{FF2B5EF4-FFF2-40B4-BE49-F238E27FC236}">
                <a16:creationId xmlns:a16="http://schemas.microsoft.com/office/drawing/2014/main" id="{E4B71454-C534-4E95-A0E5-0A975ACF53C6}"/>
              </a:ext>
            </a:extLst>
          </p:cNvPr>
          <p:cNvSpPr>
            <a:spLocks noGrp="1"/>
          </p:cNvSpPr>
          <p:nvPr>
            <p:ph type="ftr" sz="quarter" idx="20"/>
          </p:nvPr>
        </p:nvSpPr>
        <p:spPr/>
        <p:txBody>
          <a:bodyPr/>
          <a:lstStyle>
            <a:lvl1pPr>
              <a:defRPr/>
            </a:lvl1pPr>
          </a:lstStyle>
          <a:p>
            <a:pPr>
              <a:defRPr/>
            </a:pPr>
            <a:endParaRPr lang="en-GB"/>
          </a:p>
        </p:txBody>
      </p:sp>
    </p:spTree>
    <p:extLst>
      <p:ext uri="{BB962C8B-B14F-4D97-AF65-F5344CB8AC3E}">
        <p14:creationId xmlns:p14="http://schemas.microsoft.com/office/powerpoint/2010/main" val="301624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4C189FA0-0C41-4FD1-A413-A53E5C39B077}" type="datetimeFigureOut">
              <a:rPr lang="el-GR"/>
              <a:pPr>
                <a:defRPr/>
              </a:pPr>
              <a:t>31/10/2023</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A008DE2-529B-40FC-B8B8-40B523F3D8DB}" type="slidenum">
              <a:rPr lang="el-GR"/>
              <a:pPr>
                <a:defRPr/>
              </a:pPr>
              <a:t>‹#›</a:t>
            </a:fld>
            <a:endParaRPr lang="el-GR"/>
          </a:p>
        </p:txBody>
      </p:sp>
    </p:spTree>
    <p:extLst>
      <p:ext uri="{BB962C8B-B14F-4D97-AF65-F5344CB8AC3E}">
        <p14:creationId xmlns:p14="http://schemas.microsoft.com/office/powerpoint/2010/main" val="1980498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5"/>
          <p:cNvSpPr>
            <a:spLocks noGrp="1"/>
          </p:cNvSpPr>
          <p:nvPr>
            <p:ph type="tbl" sz="quarter" idx="11"/>
          </p:nvPr>
        </p:nvSpPr>
        <p:spPr>
          <a:xfrm>
            <a:off x="609600" y="1371600"/>
            <a:ext cx="10671048" cy="4204800"/>
          </a:xfrm>
        </p:spPr>
        <p:txBody>
          <a:bodyPr rtlCol="0">
            <a:noAutofit/>
          </a:bodyPr>
          <a:lstStyle>
            <a:lvl1pPr marL="0" indent="0">
              <a:buNone/>
              <a:defRPr/>
            </a:lvl1pPr>
          </a:lstStyle>
          <a:p>
            <a:pPr lvl="0"/>
            <a:r>
              <a:rPr lang="en-US" noProof="0" dirty="0"/>
              <a:t>Click icon to add table</a:t>
            </a:r>
            <a:endParaRPr lang="en-GB" noProof="0" dirty="0"/>
          </a:p>
        </p:txBody>
      </p:sp>
      <p:sp>
        <p:nvSpPr>
          <p:cNvPr id="15" name="Title 8"/>
          <p:cNvSpPr>
            <a:spLocks noGrp="1"/>
          </p:cNvSpPr>
          <p:nvPr>
            <p:ph type="title"/>
          </p:nvPr>
        </p:nvSpPr>
        <p:spPr>
          <a:xfrm>
            <a:off x="609599" y="163200"/>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4" name="Slide Number Placeholder 5">
            <a:extLst>
              <a:ext uri="{FF2B5EF4-FFF2-40B4-BE49-F238E27FC236}">
                <a16:creationId xmlns:a16="http://schemas.microsoft.com/office/drawing/2014/main" id="{D7C1CD50-116F-4586-A6E1-8874903E61F9}"/>
              </a:ext>
            </a:extLst>
          </p:cNvPr>
          <p:cNvSpPr>
            <a:spLocks noGrp="1"/>
          </p:cNvSpPr>
          <p:nvPr>
            <p:ph type="sldNum" sz="quarter" idx="12"/>
          </p:nvPr>
        </p:nvSpPr>
        <p:spPr/>
        <p:txBody>
          <a:bodyPr/>
          <a:lstStyle>
            <a:lvl1pPr>
              <a:defRPr/>
            </a:lvl1pPr>
          </a:lstStyle>
          <a:p>
            <a:fld id="{7E837A1A-497C-48C3-ADE7-7497E8CB826F}" type="slidenum">
              <a:rPr lang="en-US" altLang="el-GR"/>
              <a:pPr/>
              <a:t>‹#›</a:t>
            </a:fld>
            <a:endParaRPr lang="en-US" altLang="el-GR"/>
          </a:p>
        </p:txBody>
      </p:sp>
      <p:sp>
        <p:nvSpPr>
          <p:cNvPr id="5" name="Footer Placeholder 1">
            <a:extLst>
              <a:ext uri="{FF2B5EF4-FFF2-40B4-BE49-F238E27FC236}">
                <a16:creationId xmlns:a16="http://schemas.microsoft.com/office/drawing/2014/main" id="{95E4114F-2836-4A8F-86CA-1F9450FA9695}"/>
              </a:ext>
            </a:extLst>
          </p:cNvPr>
          <p:cNvSpPr>
            <a:spLocks noGrp="1"/>
          </p:cNvSpPr>
          <p:nvPr>
            <p:ph type="ftr" sz="quarter" idx="13"/>
          </p:nvPr>
        </p:nvSpPr>
        <p:spPr/>
        <p:txBody>
          <a:bodyPr/>
          <a:lstStyle>
            <a:lvl1pPr>
              <a:defRPr/>
            </a:lvl1pPr>
          </a:lstStyle>
          <a:p>
            <a:pPr>
              <a:defRPr/>
            </a:pPr>
            <a:endParaRPr lang="en-GB"/>
          </a:p>
        </p:txBody>
      </p:sp>
    </p:spTree>
    <p:extLst>
      <p:ext uri="{BB962C8B-B14F-4D97-AF65-F5344CB8AC3E}">
        <p14:creationId xmlns:p14="http://schemas.microsoft.com/office/powerpoint/2010/main" val="2025725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to be avoide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2093903-79FA-4F2A-B91E-649E94FC0D1F}"/>
              </a:ext>
            </a:extLst>
          </p:cNvPr>
          <p:cNvSpPr>
            <a:spLocks noGrp="1"/>
          </p:cNvSpPr>
          <p:nvPr>
            <p:ph type="sldNum" sz="quarter" idx="10"/>
          </p:nvPr>
        </p:nvSpPr>
        <p:spPr/>
        <p:txBody>
          <a:bodyPr/>
          <a:lstStyle>
            <a:lvl1pPr>
              <a:defRPr/>
            </a:lvl1pPr>
          </a:lstStyle>
          <a:p>
            <a:fld id="{5204A7A8-64AA-4D8C-BCBB-7CD9D9DB9CAA}" type="slidenum">
              <a:rPr lang="en-US" altLang="el-GR"/>
              <a:pPr/>
              <a:t>‹#›</a:t>
            </a:fld>
            <a:endParaRPr lang="en-US" altLang="el-GR"/>
          </a:p>
        </p:txBody>
      </p:sp>
      <p:sp>
        <p:nvSpPr>
          <p:cNvPr id="3" name="Footer Placeholder 1">
            <a:extLst>
              <a:ext uri="{FF2B5EF4-FFF2-40B4-BE49-F238E27FC236}">
                <a16:creationId xmlns:a16="http://schemas.microsoft.com/office/drawing/2014/main" id="{30349F06-2294-4F03-8647-0860908D3775}"/>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944240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DAD9601C-7F7A-43DB-8AF2-B7FE3577A986}"/>
              </a:ext>
            </a:extLst>
          </p:cNvPr>
          <p:cNvSpPr>
            <a:spLocks noGrp="1"/>
          </p:cNvSpPr>
          <p:nvPr>
            <p:ph type="sldNum" sz="quarter" idx="10"/>
          </p:nvPr>
        </p:nvSpPr>
        <p:spPr>
          <a:xfrm>
            <a:off x="10223500" y="6234113"/>
            <a:ext cx="588963" cy="365125"/>
          </a:xfrm>
        </p:spPr>
        <p:txBody>
          <a:bodyPr/>
          <a:lstStyle>
            <a:lvl1pPr>
              <a:defRPr>
                <a:solidFill>
                  <a:srgbClr val="4B3232"/>
                </a:solidFill>
              </a:defRPr>
            </a:lvl1pPr>
          </a:lstStyle>
          <a:p>
            <a:fld id="{AEB4895A-2662-48DD-AA88-C94BDA6D5F82}" type="slidenum">
              <a:rPr lang="en-US" altLang="el-GR"/>
              <a:pPr/>
              <a:t>‹#›</a:t>
            </a:fld>
            <a:endParaRPr lang="en-US" altLang="el-GR"/>
          </a:p>
        </p:txBody>
      </p:sp>
      <p:sp>
        <p:nvSpPr>
          <p:cNvPr id="4" name="Footer Placeholder 2">
            <a:extLst>
              <a:ext uri="{FF2B5EF4-FFF2-40B4-BE49-F238E27FC236}">
                <a16:creationId xmlns:a16="http://schemas.microsoft.com/office/drawing/2014/main" id="{717F4FAA-02CC-43B4-B9B7-3C09CCE33C73}"/>
              </a:ext>
            </a:extLst>
          </p:cNvPr>
          <p:cNvSpPr>
            <a:spLocks noGrp="1"/>
          </p:cNvSpPr>
          <p:nvPr>
            <p:ph type="ftr" sz="quarter" idx="11"/>
          </p:nvPr>
        </p:nvSpPr>
        <p:spPr/>
        <p:txBody>
          <a:bodyPr/>
          <a:lstStyle>
            <a:lvl1pPr>
              <a:defRPr>
                <a:solidFill>
                  <a:srgbClr val="4B3232"/>
                </a:solidFill>
              </a:defRPr>
            </a:lvl1pPr>
          </a:lstStyle>
          <a:p>
            <a:pPr>
              <a:defRPr/>
            </a:pPr>
            <a:endParaRPr lang="en-GB"/>
          </a:p>
        </p:txBody>
      </p:sp>
    </p:spTree>
    <p:extLst>
      <p:ext uri="{BB962C8B-B14F-4D97-AF65-F5344CB8AC3E}">
        <p14:creationId xmlns:p14="http://schemas.microsoft.com/office/powerpoint/2010/main" val="1162564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E04C2F1-22A4-405D-94D6-193DCAAC0F02}"/>
              </a:ext>
            </a:extLst>
          </p:cNvPr>
          <p:cNvSpPr/>
          <p:nvPr userDrawn="1"/>
        </p:nvSpPr>
        <p:spPr>
          <a:xfrm>
            <a:off x="1323975" y="982663"/>
            <a:ext cx="1341438" cy="525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7" name="Picture 11">
            <a:extLst>
              <a:ext uri="{FF2B5EF4-FFF2-40B4-BE49-F238E27FC236}">
                <a16:creationId xmlns:a16="http://schemas.microsoft.com/office/drawing/2014/main" id="{080C1286-A3F4-4854-B2CC-5E4984FA0BA6}"/>
              </a:ext>
            </a:extLst>
          </p:cNvPr>
          <p:cNvPicPr>
            <a:picLocks noChangeAspect="1"/>
          </p:cNvPicPr>
          <p:nvPr userDrawn="1"/>
        </p:nvPicPr>
        <p:blipFill>
          <a:blip r:embed="rId2">
            <a:extLst>
              <a:ext uri="{28A0092B-C50C-407E-A947-70E740481C1C}">
                <a14:useLocalDpi xmlns:a14="http://schemas.microsoft.com/office/drawing/2010/main" val="0"/>
              </a:ext>
            </a:extLst>
          </a:blip>
          <a:srcRect l="65250" t="28500"/>
          <a:stretch>
            <a:fillRect/>
          </a:stretch>
        </p:blipFill>
        <p:spPr bwMode="auto">
          <a:xfrm>
            <a:off x="8591550" y="2690813"/>
            <a:ext cx="36004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a:extLst>
              <a:ext uri="{FF2B5EF4-FFF2-40B4-BE49-F238E27FC236}">
                <a16:creationId xmlns:a16="http://schemas.microsoft.com/office/drawing/2014/main" id="{00D5738B-9448-40DD-AD6C-8C2D56EDEC09}"/>
              </a:ext>
            </a:extLst>
          </p:cNvPr>
          <p:cNvSpPr/>
          <p:nvPr userDrawn="1"/>
        </p:nvSpPr>
        <p:spPr>
          <a:xfrm>
            <a:off x="0" y="6156325"/>
            <a:ext cx="12192000" cy="7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b="1" dirty="0">
                <a:solidFill>
                  <a:srgbClr val="515151"/>
                </a:solidFill>
              </a:rPr>
              <a:t> </a:t>
            </a:r>
          </a:p>
        </p:txBody>
      </p:sp>
      <p:pic>
        <p:nvPicPr>
          <p:cNvPr id="9" name="Picture 13">
            <a:extLst>
              <a:ext uri="{FF2B5EF4-FFF2-40B4-BE49-F238E27FC236}">
                <a16:creationId xmlns:a16="http://schemas.microsoft.com/office/drawing/2014/main" id="{39BF91BC-0BBA-4E87-B078-A27430A1C4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98238" y="6270625"/>
            <a:ext cx="5921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a:extLst>
              <a:ext uri="{FF2B5EF4-FFF2-40B4-BE49-F238E27FC236}">
                <a16:creationId xmlns:a16="http://schemas.microsoft.com/office/drawing/2014/main" id="{55B6F331-9E25-4568-9095-39C0185714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7338" y="6275388"/>
            <a:ext cx="10366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5">
            <a:extLst>
              <a:ext uri="{FF2B5EF4-FFF2-40B4-BE49-F238E27FC236}">
                <a16:creationId xmlns:a16="http://schemas.microsoft.com/office/drawing/2014/main" id="{E5E69675-3675-43F9-A10F-B90C7CC63F50}"/>
              </a:ext>
            </a:extLst>
          </p:cNvPr>
          <p:cNvCxnSpPr>
            <a:cxnSpLocks/>
          </p:cNvCxnSpPr>
          <p:nvPr userDrawn="1"/>
        </p:nvCxnSpPr>
        <p:spPr>
          <a:xfrm>
            <a:off x="0" y="6151563"/>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304544" y="1600199"/>
            <a:ext cx="9144000" cy="1909763"/>
          </a:xfrm>
          <a:prstGeom prst="rect">
            <a:avLst/>
          </a:prstGeom>
        </p:spPr>
        <p:txBody>
          <a:bodyPr>
            <a:noAutofit/>
          </a:bodyPr>
          <a:lstStyle>
            <a:lvl1pPr algn="l">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304544" y="3602038"/>
            <a:ext cx="9144000" cy="1201911"/>
          </a:xfrm>
        </p:spPr>
        <p:txBody>
          <a:bodyPr>
            <a:noAutofit/>
          </a:bodyPr>
          <a:lstStyle>
            <a:lvl1pPr marL="0" indent="0" algn="l">
              <a:buNone/>
              <a:defRPr sz="32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p:cNvSpPr>
            <a:spLocks noGrp="1"/>
          </p:cNvSpPr>
          <p:nvPr>
            <p:ph type="body" sz="quarter" idx="10"/>
          </p:nvPr>
        </p:nvSpPr>
        <p:spPr>
          <a:xfrm>
            <a:off x="1304544" y="4808587"/>
            <a:ext cx="9163431" cy="1022350"/>
          </a:xfrm>
        </p:spPr>
        <p:txBody>
          <a:bodyPr>
            <a:noAutofit/>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351766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Section Header Slide">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C9CBCD48-D235-4B4C-8EC3-BF447C192FA8}"/>
              </a:ext>
            </a:extLst>
          </p:cNvPr>
          <p:cNvSpPr/>
          <p:nvPr userDrawn="1"/>
        </p:nvSpPr>
        <p:spPr>
          <a:xfrm>
            <a:off x="838200" y="6156325"/>
            <a:ext cx="9610725" cy="701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100" b="1" dirty="0">
                <a:solidFill>
                  <a:srgbClr val="515151"/>
                </a:solidFill>
              </a:rPr>
              <a:t> </a:t>
            </a:r>
          </a:p>
        </p:txBody>
      </p:sp>
      <p:sp>
        <p:nvSpPr>
          <p:cNvPr id="5" name="Rectangle 6">
            <a:extLst>
              <a:ext uri="{FF2B5EF4-FFF2-40B4-BE49-F238E27FC236}">
                <a16:creationId xmlns:a16="http://schemas.microsoft.com/office/drawing/2014/main" id="{10154727-32F0-4498-B88E-CC07B88B9D6E}"/>
              </a:ext>
            </a:extLst>
          </p:cNvPr>
          <p:cNvSpPr/>
          <p:nvPr userDrawn="1"/>
        </p:nvSpPr>
        <p:spPr>
          <a:xfrm>
            <a:off x="1323975" y="982663"/>
            <a:ext cx="1341438" cy="525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6" name="Picture 11">
            <a:extLst>
              <a:ext uri="{FF2B5EF4-FFF2-40B4-BE49-F238E27FC236}">
                <a16:creationId xmlns:a16="http://schemas.microsoft.com/office/drawing/2014/main" id="{798B0AB4-E599-41CA-A0CF-030E2020D3E0}"/>
              </a:ext>
            </a:extLst>
          </p:cNvPr>
          <p:cNvPicPr>
            <a:picLocks noChangeAspect="1"/>
          </p:cNvPicPr>
          <p:nvPr userDrawn="1"/>
        </p:nvPicPr>
        <p:blipFill>
          <a:blip r:embed="rId2">
            <a:extLst>
              <a:ext uri="{28A0092B-C50C-407E-A947-70E740481C1C}">
                <a14:useLocalDpi xmlns:a14="http://schemas.microsoft.com/office/drawing/2010/main" val="0"/>
              </a:ext>
            </a:extLst>
          </a:blip>
          <a:srcRect l="65250" t="28500"/>
          <a:stretch>
            <a:fillRect/>
          </a:stretch>
        </p:blipFill>
        <p:spPr bwMode="auto">
          <a:xfrm>
            <a:off x="8591550" y="2690813"/>
            <a:ext cx="36004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04544" y="1600199"/>
            <a:ext cx="9144000" cy="1909763"/>
          </a:xfrm>
          <a:prstGeom prst="rect">
            <a:avLst/>
          </a:prstGeom>
        </p:spPr>
        <p:txBody>
          <a:bodyPr>
            <a:noAutofit/>
          </a:bodyPr>
          <a:lstStyle>
            <a:lvl1pPr algn="l">
              <a:defRPr sz="48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304544" y="3602038"/>
            <a:ext cx="9144000" cy="1655762"/>
          </a:xfrm>
        </p:spPr>
        <p:txBody>
          <a:bodyPr>
            <a:noAutofit/>
          </a:bodyPr>
          <a:lstStyle>
            <a:lvl1pPr marL="0" indent="0" algn="l">
              <a:buNone/>
              <a:defRPr sz="28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E85DA030-5418-473A-AB7A-F999773DB961}"/>
              </a:ext>
            </a:extLst>
          </p:cNvPr>
          <p:cNvSpPr>
            <a:spLocks noGrp="1"/>
          </p:cNvSpPr>
          <p:nvPr>
            <p:ph type="sldNum" sz="quarter" idx="10"/>
          </p:nvPr>
        </p:nvSpPr>
        <p:spPr/>
        <p:txBody>
          <a:bodyPr/>
          <a:lstStyle>
            <a:lvl1pPr>
              <a:defRPr/>
            </a:lvl1pPr>
          </a:lstStyle>
          <a:p>
            <a:fld id="{CEA866BD-B474-4F0C-AE44-7BD0FAE4A0A9}" type="slidenum">
              <a:rPr lang="en-US" altLang="el-GR"/>
              <a:pPr/>
              <a:t>‹#›</a:t>
            </a:fld>
            <a:endParaRPr lang="en-US" altLang="el-GR"/>
          </a:p>
        </p:txBody>
      </p:sp>
    </p:spTree>
    <p:extLst>
      <p:ext uri="{BB962C8B-B14F-4D97-AF65-F5344CB8AC3E}">
        <p14:creationId xmlns:p14="http://schemas.microsoft.com/office/powerpoint/2010/main" val="3898817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8" y="1961606"/>
            <a:ext cx="10671048" cy="3953098"/>
          </a:xfrm>
        </p:spPr>
        <p:txBody>
          <a:bodyPr/>
          <a:lstStyle>
            <a:lvl1pPr marL="237061" indent="-237061">
              <a:defRPr>
                <a:solidFill>
                  <a:schemeClr val="tx2"/>
                </a:solidFill>
              </a:defRPr>
            </a:lvl1pPr>
            <a:lvl2pPr marL="601118" indent="-364058">
              <a:defRPr sz="2400">
                <a:solidFill>
                  <a:schemeClr val="tx2"/>
                </a:solidFill>
              </a:defRPr>
            </a:lvl2pPr>
            <a:lvl3pPr marL="838179" indent="-237061">
              <a:defRPr>
                <a:solidFill>
                  <a:schemeClr val="tx2"/>
                </a:solidFill>
              </a:defRPr>
            </a:lvl3pPr>
            <a:lvl4pPr marL="1193770" indent="-355591">
              <a:defRPr>
                <a:solidFill>
                  <a:schemeClr val="tx2"/>
                </a:solidFill>
              </a:defRPr>
            </a:lvl4pPr>
            <a:lvl5pPr marL="1439297" indent="-245527">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163200"/>
            <a:ext cx="10671048" cy="1024128"/>
          </a:xfrm>
        </p:spPr>
        <p:txBody>
          <a:bodyPr/>
          <a:lstStyle>
            <a:lvl1pPr>
              <a:defRPr>
                <a:solidFill>
                  <a:schemeClr val="accent1"/>
                </a:solidFill>
              </a:defRPr>
            </a:lvl1pPr>
          </a:lstStyle>
          <a:p>
            <a:r>
              <a:rPr lang="en-US"/>
              <a:t>Click to edit Master title style</a:t>
            </a:r>
            <a:endParaRPr lang="en-GB" dirty="0"/>
          </a:p>
        </p:txBody>
      </p:sp>
      <p:sp>
        <p:nvSpPr>
          <p:cNvPr id="12" name="Text Placeholder 3"/>
          <p:cNvSpPr>
            <a:spLocks noGrp="1"/>
          </p:cNvSpPr>
          <p:nvPr>
            <p:ph type="body" sz="quarter" idx="13"/>
          </p:nvPr>
        </p:nvSpPr>
        <p:spPr>
          <a:xfrm>
            <a:off x="609600" y="1334060"/>
            <a:ext cx="106710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5" name="Slide Number Placeholder 5">
            <a:extLst>
              <a:ext uri="{FF2B5EF4-FFF2-40B4-BE49-F238E27FC236}">
                <a16:creationId xmlns:a16="http://schemas.microsoft.com/office/drawing/2014/main" id="{4588F6D1-F3FD-408A-AC0F-16C5EAD9D37D}"/>
              </a:ext>
            </a:extLst>
          </p:cNvPr>
          <p:cNvSpPr>
            <a:spLocks noGrp="1"/>
          </p:cNvSpPr>
          <p:nvPr>
            <p:ph type="sldNum" sz="quarter" idx="14"/>
          </p:nvPr>
        </p:nvSpPr>
        <p:spPr/>
        <p:txBody>
          <a:bodyPr/>
          <a:lstStyle>
            <a:lvl1pPr>
              <a:defRPr/>
            </a:lvl1pPr>
          </a:lstStyle>
          <a:p>
            <a:fld id="{82329BB9-B057-47D4-A33F-ACAE1704AE19}" type="slidenum">
              <a:rPr lang="en-US" altLang="el-GR"/>
              <a:pPr/>
              <a:t>‹#›</a:t>
            </a:fld>
            <a:endParaRPr lang="en-US" altLang="el-GR"/>
          </a:p>
        </p:txBody>
      </p:sp>
      <p:sp>
        <p:nvSpPr>
          <p:cNvPr id="6" name="Footer Placeholder 1">
            <a:extLst>
              <a:ext uri="{FF2B5EF4-FFF2-40B4-BE49-F238E27FC236}">
                <a16:creationId xmlns:a16="http://schemas.microsoft.com/office/drawing/2014/main" id="{4DE64DAE-11F7-4BD1-B945-DB46E5DC789C}"/>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4170863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6" y="166252"/>
            <a:ext cx="10671048" cy="1024128"/>
          </a:xfrm>
          <a:prstGeom prst="rect">
            <a:avLst/>
          </a:prstGeom>
        </p:spPr>
        <p:txBody>
          <a:bodyPr>
            <a:normAutofit/>
          </a:bodyPr>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12648" y="1371600"/>
            <a:ext cx="10668005" cy="4584334"/>
          </a:xfrm>
        </p:spPr>
        <p:txBody>
          <a:bodyPr/>
          <a:lstStyle>
            <a:lvl1pPr>
              <a:buClr>
                <a:schemeClr val="accent2"/>
              </a:buClr>
              <a:defRPr/>
            </a:lvl1pPr>
            <a:lvl2pPr marL="601200" indent="-363600">
              <a:buClr>
                <a:schemeClr val="accent2"/>
              </a:buClr>
              <a:buFont typeface="Calibri" panose="020F0502020204030204" pitchFamily="34" charset="0"/>
              <a:buChar char="‒"/>
              <a:defRPr/>
            </a:lvl2pPr>
            <a:lvl3pPr>
              <a:buClr>
                <a:schemeClr val="accent2"/>
              </a:buClr>
              <a:defRPr/>
            </a:lvl3pPr>
            <a:lvl4pPr marL="1195200" indent="-356400">
              <a:buClr>
                <a:schemeClr val="accent2"/>
              </a:buClr>
              <a:buFont typeface="Calibri" panose="020F0502020204030204" pitchFamily="34" charset="0"/>
              <a:buChar cha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A9D2E909-8E61-4576-AAED-A9C209B889DC}"/>
              </a:ext>
            </a:extLst>
          </p:cNvPr>
          <p:cNvSpPr>
            <a:spLocks noGrp="1"/>
          </p:cNvSpPr>
          <p:nvPr>
            <p:ph type="sldNum" sz="quarter" idx="10"/>
          </p:nvPr>
        </p:nvSpPr>
        <p:spPr/>
        <p:txBody>
          <a:bodyPr/>
          <a:lstStyle>
            <a:lvl1pPr>
              <a:defRPr/>
            </a:lvl1pPr>
          </a:lstStyle>
          <a:p>
            <a:fld id="{17DE6034-043B-47A4-BAA4-276833148494}" type="slidenum">
              <a:rPr lang="en-US" altLang="el-GR"/>
              <a:pPr/>
              <a:t>‹#›</a:t>
            </a:fld>
            <a:endParaRPr lang="en-US" altLang="el-GR"/>
          </a:p>
        </p:txBody>
      </p:sp>
      <p:sp>
        <p:nvSpPr>
          <p:cNvPr id="5" name="Footer Placeholder 1">
            <a:extLst>
              <a:ext uri="{FF2B5EF4-FFF2-40B4-BE49-F238E27FC236}">
                <a16:creationId xmlns:a16="http://schemas.microsoft.com/office/drawing/2014/main" id="{F1C8F821-F1BC-44FD-91AC-BC097593D03B}"/>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953205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612648" y="166252"/>
            <a:ext cx="10671048" cy="1019693"/>
          </a:xfrm>
          <a:prstGeom prst="rect">
            <a:avLst/>
          </a:prstGeom>
        </p:spPr>
        <p:txBody>
          <a:bodyPr/>
          <a:lstStyle/>
          <a:p>
            <a:r>
              <a:rPr lang="en-US"/>
              <a:t>Click to edit Master title style</a:t>
            </a:r>
          </a:p>
        </p:txBody>
      </p:sp>
      <p:sp>
        <p:nvSpPr>
          <p:cNvPr id="9" name="Text Placeholder 3"/>
          <p:cNvSpPr>
            <a:spLocks noGrp="1"/>
          </p:cNvSpPr>
          <p:nvPr>
            <p:ph type="body" sz="quarter" idx="13"/>
          </p:nvPr>
        </p:nvSpPr>
        <p:spPr>
          <a:xfrm>
            <a:off x="609600" y="1334060"/>
            <a:ext cx="106710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4" name="Slide Number Placeholder 5">
            <a:extLst>
              <a:ext uri="{FF2B5EF4-FFF2-40B4-BE49-F238E27FC236}">
                <a16:creationId xmlns:a16="http://schemas.microsoft.com/office/drawing/2014/main" id="{F47AC8F6-770E-4EF1-B3A9-371F7F3D191E}"/>
              </a:ext>
            </a:extLst>
          </p:cNvPr>
          <p:cNvSpPr>
            <a:spLocks noGrp="1"/>
          </p:cNvSpPr>
          <p:nvPr>
            <p:ph type="sldNum" sz="quarter" idx="14"/>
          </p:nvPr>
        </p:nvSpPr>
        <p:spPr/>
        <p:txBody>
          <a:bodyPr/>
          <a:lstStyle>
            <a:lvl1pPr>
              <a:defRPr/>
            </a:lvl1pPr>
          </a:lstStyle>
          <a:p>
            <a:fld id="{1D55DA81-A6AB-4064-A650-86DF3775BF13}" type="slidenum">
              <a:rPr lang="en-US" altLang="el-GR"/>
              <a:pPr/>
              <a:t>‹#›</a:t>
            </a:fld>
            <a:endParaRPr lang="en-US" altLang="el-GR"/>
          </a:p>
        </p:txBody>
      </p:sp>
      <p:sp>
        <p:nvSpPr>
          <p:cNvPr id="5" name="Footer Placeholder 1">
            <a:extLst>
              <a:ext uri="{FF2B5EF4-FFF2-40B4-BE49-F238E27FC236}">
                <a16:creationId xmlns:a16="http://schemas.microsoft.com/office/drawing/2014/main" id="{B521BC67-CA21-423E-AB8C-100A9382BEF5}"/>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3904679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648" y="164592"/>
            <a:ext cx="10671048" cy="1019693"/>
          </a:xfrm>
          <a:prstGeom prst="rect">
            <a:avLst/>
          </a:prstGeo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72142287-1EDA-4971-A70B-15E07873EA1B}"/>
              </a:ext>
            </a:extLst>
          </p:cNvPr>
          <p:cNvSpPr>
            <a:spLocks noGrp="1"/>
          </p:cNvSpPr>
          <p:nvPr>
            <p:ph type="sldNum" sz="quarter" idx="10"/>
          </p:nvPr>
        </p:nvSpPr>
        <p:spPr/>
        <p:txBody>
          <a:bodyPr/>
          <a:lstStyle>
            <a:lvl1pPr>
              <a:defRPr/>
            </a:lvl1pPr>
          </a:lstStyle>
          <a:p>
            <a:fld id="{954359B5-DFDF-4B3C-BD04-023890567701}" type="slidenum">
              <a:rPr lang="en-US" altLang="el-GR"/>
              <a:pPr/>
              <a:t>‹#›</a:t>
            </a:fld>
            <a:endParaRPr lang="en-US" altLang="el-GR"/>
          </a:p>
        </p:txBody>
      </p:sp>
      <p:sp>
        <p:nvSpPr>
          <p:cNvPr id="4" name="Footer Placeholder 1">
            <a:extLst>
              <a:ext uri="{FF2B5EF4-FFF2-40B4-BE49-F238E27FC236}">
                <a16:creationId xmlns:a16="http://schemas.microsoft.com/office/drawing/2014/main" id="{EA76F529-162E-4E29-975E-9FB56AFA6603}"/>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866771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Content Placeholder 12"/>
          <p:cNvSpPr>
            <a:spLocks noGrp="1"/>
          </p:cNvSpPr>
          <p:nvPr>
            <p:ph sz="quarter" idx="13"/>
          </p:nvPr>
        </p:nvSpPr>
        <p:spPr>
          <a:xfrm>
            <a:off x="6174989"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2"/>
          <p:cNvSpPr>
            <a:spLocks noGrp="1"/>
          </p:cNvSpPr>
          <p:nvPr>
            <p:ph sz="quarter" idx="14"/>
          </p:nvPr>
        </p:nvSpPr>
        <p:spPr>
          <a:xfrm>
            <a:off x="612648"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itle 6"/>
          <p:cNvSpPr>
            <a:spLocks noGrp="1"/>
          </p:cNvSpPr>
          <p:nvPr>
            <p:ph type="title"/>
          </p:nvPr>
        </p:nvSpPr>
        <p:spPr>
          <a:xfrm>
            <a:off x="612648" y="164592"/>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5" name="Slide Number Placeholder 5">
            <a:extLst>
              <a:ext uri="{FF2B5EF4-FFF2-40B4-BE49-F238E27FC236}">
                <a16:creationId xmlns:a16="http://schemas.microsoft.com/office/drawing/2014/main" id="{9BCA00DD-BF81-4E62-B548-EEC672C3C08F}"/>
              </a:ext>
            </a:extLst>
          </p:cNvPr>
          <p:cNvSpPr>
            <a:spLocks noGrp="1"/>
          </p:cNvSpPr>
          <p:nvPr>
            <p:ph type="sldNum" sz="quarter" idx="15"/>
          </p:nvPr>
        </p:nvSpPr>
        <p:spPr/>
        <p:txBody>
          <a:bodyPr/>
          <a:lstStyle>
            <a:lvl1pPr>
              <a:defRPr/>
            </a:lvl1pPr>
          </a:lstStyle>
          <a:p>
            <a:fld id="{2AE52980-02E1-471E-BAEB-4203C1892F39}" type="slidenum">
              <a:rPr lang="en-US" altLang="el-GR"/>
              <a:pPr/>
              <a:t>‹#›</a:t>
            </a:fld>
            <a:endParaRPr lang="en-US" altLang="el-GR"/>
          </a:p>
        </p:txBody>
      </p:sp>
      <p:sp>
        <p:nvSpPr>
          <p:cNvPr id="6" name="Footer Placeholder 1">
            <a:extLst>
              <a:ext uri="{FF2B5EF4-FFF2-40B4-BE49-F238E27FC236}">
                <a16:creationId xmlns:a16="http://schemas.microsoft.com/office/drawing/2014/main" id="{564461B9-BDA2-4C34-82CD-4E6A29641EC2}"/>
              </a:ext>
            </a:extLst>
          </p:cNvPr>
          <p:cNvSpPr>
            <a:spLocks noGrp="1"/>
          </p:cNvSpPr>
          <p:nvPr>
            <p:ph type="ftr" sz="quarter" idx="16"/>
          </p:nvPr>
        </p:nvSpPr>
        <p:spPr/>
        <p:txBody>
          <a:bodyPr/>
          <a:lstStyle>
            <a:lvl1pPr>
              <a:defRPr/>
            </a:lvl1pPr>
          </a:lstStyle>
          <a:p>
            <a:pPr>
              <a:defRPr/>
            </a:pPr>
            <a:endParaRPr lang="en-GB"/>
          </a:p>
        </p:txBody>
      </p:sp>
    </p:spTree>
    <p:extLst>
      <p:ext uri="{BB962C8B-B14F-4D97-AF65-F5344CB8AC3E}">
        <p14:creationId xmlns:p14="http://schemas.microsoft.com/office/powerpoint/2010/main" val="2338317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9FD5226-5117-4581-9529-FCD9B1EC59DD}" type="datetimeFigureOut">
              <a:rPr lang="el-GR"/>
              <a:pPr>
                <a:defRPr/>
              </a:pPr>
              <a:t>31/10/2023</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39CFF793-F368-4463-B63D-9C4C2AE68B97}" type="slidenum">
              <a:rPr lang="el-GR"/>
              <a:pPr>
                <a:defRPr/>
              </a:pPr>
              <a:t>‹#›</a:t>
            </a:fld>
            <a:endParaRPr lang="el-GR"/>
          </a:p>
        </p:txBody>
      </p:sp>
    </p:spTree>
    <p:extLst>
      <p:ext uri="{BB962C8B-B14F-4D97-AF65-F5344CB8AC3E}">
        <p14:creationId xmlns:p14="http://schemas.microsoft.com/office/powerpoint/2010/main" val="864322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quarter" idx="13"/>
          </p:nvPr>
        </p:nvSpPr>
        <p:spPr>
          <a:xfrm>
            <a:off x="612649" y="1334060"/>
            <a:ext cx="51072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9" name="Title 8"/>
          <p:cNvSpPr>
            <a:spLocks noGrp="1"/>
          </p:cNvSpPr>
          <p:nvPr>
            <p:ph type="title"/>
          </p:nvPr>
        </p:nvSpPr>
        <p:spPr>
          <a:xfrm>
            <a:off x="609599" y="163200"/>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14" name="Text Placeholder 3"/>
          <p:cNvSpPr>
            <a:spLocks noGrp="1"/>
          </p:cNvSpPr>
          <p:nvPr>
            <p:ph type="body" sz="quarter" idx="14"/>
          </p:nvPr>
        </p:nvSpPr>
        <p:spPr>
          <a:xfrm>
            <a:off x="6170741" y="1334060"/>
            <a:ext cx="5111496"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12" name="Content Placeholder 12"/>
          <p:cNvSpPr>
            <a:spLocks noGrp="1"/>
          </p:cNvSpPr>
          <p:nvPr>
            <p:ph sz="quarter" idx="17"/>
          </p:nvPr>
        </p:nvSpPr>
        <p:spPr>
          <a:xfrm>
            <a:off x="608400" y="1958233"/>
            <a:ext cx="5111496" cy="3871068"/>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2"/>
          <p:cNvSpPr>
            <a:spLocks noGrp="1"/>
          </p:cNvSpPr>
          <p:nvPr>
            <p:ph sz="quarter" idx="18"/>
          </p:nvPr>
        </p:nvSpPr>
        <p:spPr>
          <a:xfrm>
            <a:off x="6183441" y="1958232"/>
            <a:ext cx="5111496" cy="38710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5">
            <a:extLst>
              <a:ext uri="{FF2B5EF4-FFF2-40B4-BE49-F238E27FC236}">
                <a16:creationId xmlns:a16="http://schemas.microsoft.com/office/drawing/2014/main" id="{3CD97C2A-4426-4765-863B-B3E0996D471C}"/>
              </a:ext>
            </a:extLst>
          </p:cNvPr>
          <p:cNvSpPr>
            <a:spLocks noGrp="1"/>
          </p:cNvSpPr>
          <p:nvPr>
            <p:ph type="sldNum" sz="quarter" idx="19"/>
          </p:nvPr>
        </p:nvSpPr>
        <p:spPr/>
        <p:txBody>
          <a:bodyPr/>
          <a:lstStyle>
            <a:lvl1pPr>
              <a:defRPr/>
            </a:lvl1pPr>
          </a:lstStyle>
          <a:p>
            <a:fld id="{CF5B5A0B-D46A-4A28-A638-117ECB293F62}" type="slidenum">
              <a:rPr lang="en-US" altLang="el-GR"/>
              <a:pPr/>
              <a:t>‹#›</a:t>
            </a:fld>
            <a:endParaRPr lang="en-US" altLang="el-GR"/>
          </a:p>
        </p:txBody>
      </p:sp>
      <p:sp>
        <p:nvSpPr>
          <p:cNvPr id="8" name="Footer Placeholder 1">
            <a:extLst>
              <a:ext uri="{FF2B5EF4-FFF2-40B4-BE49-F238E27FC236}">
                <a16:creationId xmlns:a16="http://schemas.microsoft.com/office/drawing/2014/main" id="{3846069B-5448-46E9-9DE3-CE69E4D6805D}"/>
              </a:ext>
            </a:extLst>
          </p:cNvPr>
          <p:cNvSpPr>
            <a:spLocks noGrp="1"/>
          </p:cNvSpPr>
          <p:nvPr>
            <p:ph type="ftr" sz="quarter" idx="20"/>
          </p:nvPr>
        </p:nvSpPr>
        <p:spPr/>
        <p:txBody>
          <a:bodyPr/>
          <a:lstStyle>
            <a:lvl1pPr>
              <a:defRPr/>
            </a:lvl1pPr>
          </a:lstStyle>
          <a:p>
            <a:pPr>
              <a:defRPr/>
            </a:pPr>
            <a:endParaRPr lang="en-GB"/>
          </a:p>
        </p:txBody>
      </p:sp>
    </p:spTree>
    <p:extLst>
      <p:ext uri="{BB962C8B-B14F-4D97-AF65-F5344CB8AC3E}">
        <p14:creationId xmlns:p14="http://schemas.microsoft.com/office/powerpoint/2010/main" val="3347386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5"/>
          <p:cNvSpPr>
            <a:spLocks noGrp="1"/>
          </p:cNvSpPr>
          <p:nvPr>
            <p:ph type="tbl" sz="quarter" idx="11"/>
          </p:nvPr>
        </p:nvSpPr>
        <p:spPr>
          <a:xfrm>
            <a:off x="609600" y="1371600"/>
            <a:ext cx="10671048" cy="4204800"/>
          </a:xfrm>
        </p:spPr>
        <p:txBody>
          <a:bodyPr rtlCol="0">
            <a:noAutofit/>
          </a:bodyPr>
          <a:lstStyle>
            <a:lvl1pPr marL="0" indent="0">
              <a:buNone/>
              <a:defRPr/>
            </a:lvl1pPr>
          </a:lstStyle>
          <a:p>
            <a:pPr lvl="0"/>
            <a:r>
              <a:rPr lang="en-US" noProof="0" dirty="0"/>
              <a:t>Click icon to add table</a:t>
            </a:r>
            <a:endParaRPr lang="en-GB" noProof="0" dirty="0"/>
          </a:p>
        </p:txBody>
      </p:sp>
      <p:sp>
        <p:nvSpPr>
          <p:cNvPr id="15" name="Title 8"/>
          <p:cNvSpPr>
            <a:spLocks noGrp="1"/>
          </p:cNvSpPr>
          <p:nvPr>
            <p:ph type="title"/>
          </p:nvPr>
        </p:nvSpPr>
        <p:spPr>
          <a:xfrm>
            <a:off x="609599" y="163200"/>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4" name="Slide Number Placeholder 5">
            <a:extLst>
              <a:ext uri="{FF2B5EF4-FFF2-40B4-BE49-F238E27FC236}">
                <a16:creationId xmlns:a16="http://schemas.microsoft.com/office/drawing/2014/main" id="{C0A1A6A4-B6B7-4219-88FE-FE41C18E4C4C}"/>
              </a:ext>
            </a:extLst>
          </p:cNvPr>
          <p:cNvSpPr>
            <a:spLocks noGrp="1"/>
          </p:cNvSpPr>
          <p:nvPr>
            <p:ph type="sldNum" sz="quarter" idx="12"/>
          </p:nvPr>
        </p:nvSpPr>
        <p:spPr/>
        <p:txBody>
          <a:bodyPr/>
          <a:lstStyle>
            <a:lvl1pPr>
              <a:defRPr/>
            </a:lvl1pPr>
          </a:lstStyle>
          <a:p>
            <a:fld id="{5CB16A02-74E4-4D94-8BB5-E78E394DECDE}" type="slidenum">
              <a:rPr lang="en-US" altLang="el-GR"/>
              <a:pPr/>
              <a:t>‹#›</a:t>
            </a:fld>
            <a:endParaRPr lang="en-US" altLang="el-GR"/>
          </a:p>
        </p:txBody>
      </p:sp>
      <p:sp>
        <p:nvSpPr>
          <p:cNvPr id="5" name="Footer Placeholder 1">
            <a:extLst>
              <a:ext uri="{FF2B5EF4-FFF2-40B4-BE49-F238E27FC236}">
                <a16:creationId xmlns:a16="http://schemas.microsoft.com/office/drawing/2014/main" id="{9EFC9F3E-F24D-41A2-973E-C4788E837188}"/>
              </a:ext>
            </a:extLst>
          </p:cNvPr>
          <p:cNvSpPr>
            <a:spLocks noGrp="1"/>
          </p:cNvSpPr>
          <p:nvPr>
            <p:ph type="ftr" sz="quarter" idx="13"/>
          </p:nvPr>
        </p:nvSpPr>
        <p:spPr/>
        <p:txBody>
          <a:bodyPr/>
          <a:lstStyle>
            <a:lvl1pPr>
              <a:defRPr/>
            </a:lvl1pPr>
          </a:lstStyle>
          <a:p>
            <a:pPr>
              <a:defRPr/>
            </a:pPr>
            <a:endParaRPr lang="en-GB"/>
          </a:p>
        </p:txBody>
      </p:sp>
    </p:spTree>
    <p:extLst>
      <p:ext uri="{BB962C8B-B14F-4D97-AF65-F5344CB8AC3E}">
        <p14:creationId xmlns:p14="http://schemas.microsoft.com/office/powerpoint/2010/main" val="2164100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to be avoide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8EA9512-C763-4163-B532-4A9613C97E1A}"/>
              </a:ext>
            </a:extLst>
          </p:cNvPr>
          <p:cNvSpPr>
            <a:spLocks noGrp="1"/>
          </p:cNvSpPr>
          <p:nvPr>
            <p:ph type="sldNum" sz="quarter" idx="10"/>
          </p:nvPr>
        </p:nvSpPr>
        <p:spPr/>
        <p:txBody>
          <a:bodyPr/>
          <a:lstStyle>
            <a:lvl1pPr>
              <a:defRPr/>
            </a:lvl1pPr>
          </a:lstStyle>
          <a:p>
            <a:fld id="{D5622EBF-071A-4598-B8A7-9E671B6CDD6C}" type="slidenum">
              <a:rPr lang="en-US" altLang="el-GR"/>
              <a:pPr/>
              <a:t>‹#›</a:t>
            </a:fld>
            <a:endParaRPr lang="en-US" altLang="el-GR"/>
          </a:p>
        </p:txBody>
      </p:sp>
      <p:sp>
        <p:nvSpPr>
          <p:cNvPr id="3" name="Footer Placeholder 1">
            <a:extLst>
              <a:ext uri="{FF2B5EF4-FFF2-40B4-BE49-F238E27FC236}">
                <a16:creationId xmlns:a16="http://schemas.microsoft.com/office/drawing/2014/main" id="{9568187E-4BED-4430-B32A-09AF82CF21D9}"/>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716432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28BC6092-D480-416D-B08C-60AD2B657265}"/>
              </a:ext>
            </a:extLst>
          </p:cNvPr>
          <p:cNvSpPr>
            <a:spLocks noGrp="1"/>
          </p:cNvSpPr>
          <p:nvPr>
            <p:ph type="sldNum" sz="quarter" idx="10"/>
          </p:nvPr>
        </p:nvSpPr>
        <p:spPr>
          <a:xfrm>
            <a:off x="10223500" y="6234113"/>
            <a:ext cx="588963" cy="365125"/>
          </a:xfrm>
        </p:spPr>
        <p:txBody>
          <a:bodyPr/>
          <a:lstStyle>
            <a:lvl1pPr>
              <a:defRPr>
                <a:solidFill>
                  <a:srgbClr val="4B3232"/>
                </a:solidFill>
              </a:defRPr>
            </a:lvl1pPr>
          </a:lstStyle>
          <a:p>
            <a:fld id="{AD89E710-7EF8-41BB-9585-72119F620B3C}" type="slidenum">
              <a:rPr lang="en-US" altLang="el-GR"/>
              <a:pPr/>
              <a:t>‹#›</a:t>
            </a:fld>
            <a:endParaRPr lang="en-US" altLang="el-GR"/>
          </a:p>
        </p:txBody>
      </p:sp>
      <p:sp>
        <p:nvSpPr>
          <p:cNvPr id="4" name="Footer Placeholder 2">
            <a:extLst>
              <a:ext uri="{FF2B5EF4-FFF2-40B4-BE49-F238E27FC236}">
                <a16:creationId xmlns:a16="http://schemas.microsoft.com/office/drawing/2014/main" id="{A478DA3E-41BC-4FD5-8C7E-9B6D95930A4F}"/>
              </a:ext>
            </a:extLst>
          </p:cNvPr>
          <p:cNvSpPr>
            <a:spLocks noGrp="1"/>
          </p:cNvSpPr>
          <p:nvPr>
            <p:ph type="ftr" sz="quarter" idx="11"/>
          </p:nvPr>
        </p:nvSpPr>
        <p:spPr/>
        <p:txBody>
          <a:bodyPr/>
          <a:lstStyle>
            <a:lvl1pPr>
              <a:defRPr>
                <a:solidFill>
                  <a:srgbClr val="4B3232"/>
                </a:solidFill>
              </a:defRPr>
            </a:lvl1pPr>
          </a:lstStyle>
          <a:p>
            <a:pPr>
              <a:defRPr/>
            </a:pPr>
            <a:endParaRPr lang="en-GB"/>
          </a:p>
        </p:txBody>
      </p:sp>
    </p:spTree>
    <p:extLst>
      <p:ext uri="{BB962C8B-B14F-4D97-AF65-F5344CB8AC3E}">
        <p14:creationId xmlns:p14="http://schemas.microsoft.com/office/powerpoint/2010/main" val="1906360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fld id="{A1FBF988-5CD8-4D9C-A09E-2B9D4CFDED83}"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A24DDD-9331-4987-841E-F5CEA874582F}" type="slidenum">
              <a:rPr lang="el-GR" smtClean="0"/>
              <a:pPr/>
              <a:t>‹#›</a:t>
            </a:fld>
            <a:endParaRPr lang="el-GR"/>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3200"/>
            </a:lvl1pPr>
          </a:lstStyle>
          <a:p>
            <a:r>
              <a:rPr lang="el-GR"/>
              <a:t>Στυλ κύριου τίτλου</a:t>
            </a:r>
            <a:endParaRPr lang="en-US" dirty="0"/>
          </a:p>
        </p:txBody>
      </p:sp>
    </p:spTree>
    <p:extLst>
      <p:ext uri="{BB962C8B-B14F-4D97-AF65-F5344CB8AC3E}">
        <p14:creationId xmlns:p14="http://schemas.microsoft.com/office/powerpoint/2010/main" val="802430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l-GR"/>
              <a:t>Στυλ κύριου τίτλου</a:t>
            </a:r>
            <a:endParaRPr lang="en-US" dirty="0"/>
          </a:p>
        </p:txBody>
      </p:sp>
      <p:sp>
        <p:nvSpPr>
          <p:cNvPr id="4" name="Date Placeholder 3"/>
          <p:cNvSpPr>
            <a:spLocks noGrp="1"/>
          </p:cNvSpPr>
          <p:nvPr>
            <p:ph type="dt" sz="half" idx="10"/>
          </p:nvPr>
        </p:nvSpPr>
        <p:spPr/>
        <p:txBody>
          <a:bodyPr/>
          <a:lstStyle/>
          <a:p>
            <a:fld id="{A1FBF988-5CD8-4D9C-A09E-2B9D4CFDED83}"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A24DDD-9331-4987-841E-F5CEA874582F}" type="slidenum">
              <a:rPr lang="el-GR" smtClean="0"/>
              <a:pPr/>
              <a:t>‹#›</a:t>
            </a:fld>
            <a:endParaRPr lang="el-GR"/>
          </a:p>
        </p:txBody>
      </p:sp>
      <p:sp>
        <p:nvSpPr>
          <p:cNvPr id="8" name="Content Placeholder 7"/>
          <p:cNvSpPr>
            <a:spLocks noGrp="1"/>
          </p:cNvSpPr>
          <p:nvPr>
            <p:ph sz="quarter" idx="13"/>
          </p:nvPr>
        </p:nvSpPr>
        <p:spPr>
          <a:xfrm>
            <a:off x="812800" y="1600200"/>
            <a:ext cx="105664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Tree>
    <p:extLst>
      <p:ext uri="{BB962C8B-B14F-4D97-AF65-F5344CB8AC3E}">
        <p14:creationId xmlns:p14="http://schemas.microsoft.com/office/powerpoint/2010/main" val="2014377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3200" b="0" i="0" cap="all" baseline="0"/>
            </a:lvl1pPr>
          </a:lstStyle>
          <a:p>
            <a:r>
              <a:rPr lang="el-GR"/>
              <a:t>Στυλ κύριου τίτλου</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A1FBF988-5CD8-4D9C-A09E-2B9D4CFDED83}"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1820062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2" name="Title 1"/>
          <p:cNvSpPr>
            <a:spLocks noGrp="1"/>
          </p:cNvSpPr>
          <p:nvPr>
            <p:ph type="title"/>
          </p:nvPr>
        </p:nvSpPr>
        <p:spPr>
          <a:xfrm>
            <a:off x="812800" y="274638"/>
            <a:ext cx="10566400" cy="1143000"/>
          </a:xfrm>
        </p:spPr>
        <p:txBody>
          <a:bodyPr/>
          <a:lstStyle/>
          <a:p>
            <a:r>
              <a:rPr lang="el-GR"/>
              <a:t>Στυλ κύριου τίτλου</a:t>
            </a:r>
            <a:endParaRPr lang="en-US" dirty="0"/>
          </a:p>
        </p:txBody>
      </p:sp>
      <p:sp>
        <p:nvSpPr>
          <p:cNvPr id="5" name="Date Placeholder 4"/>
          <p:cNvSpPr>
            <a:spLocks noGrp="1"/>
          </p:cNvSpPr>
          <p:nvPr>
            <p:ph type="dt" sz="half" idx="10"/>
          </p:nvPr>
        </p:nvSpPr>
        <p:spPr/>
        <p:txBody>
          <a:bodyPr/>
          <a:lstStyle/>
          <a:p>
            <a:fld id="{A1FBF988-5CD8-4D9C-A09E-2B9D4CFDED83}" type="datetimeFigureOut">
              <a:rPr lang="el-GR" smtClean="0"/>
              <a:pPr/>
              <a:t>31/10/2023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3104680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2" name="Title 1"/>
          <p:cNvSpPr>
            <a:spLocks noGrp="1"/>
          </p:cNvSpPr>
          <p:nvPr>
            <p:ph type="title"/>
          </p:nvPr>
        </p:nvSpPr>
        <p:spPr>
          <a:xfrm>
            <a:off x="812800" y="274638"/>
            <a:ext cx="10566400" cy="1143000"/>
          </a:xfrm>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7" name="Date Placeholder 6"/>
          <p:cNvSpPr>
            <a:spLocks noGrp="1"/>
          </p:cNvSpPr>
          <p:nvPr>
            <p:ph type="dt" sz="half" idx="10"/>
          </p:nvPr>
        </p:nvSpPr>
        <p:spPr/>
        <p:txBody>
          <a:bodyPr/>
          <a:lstStyle/>
          <a:p>
            <a:fld id="{A1FBF988-5CD8-4D9C-A09E-2B9D4CFDED83}" type="datetimeFigureOut">
              <a:rPr lang="el-GR" smtClean="0"/>
              <a:pPr/>
              <a:t>31/10/2023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3183172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A1FBF988-5CD8-4D9C-A09E-2B9D4CFDED83}" type="datetimeFigureOut">
              <a:rPr lang="el-GR" smtClean="0"/>
              <a:pPr/>
              <a:t>31/10/2023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1116515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E0780551-BA26-43F4-B6B2-73358B23CCE9}" type="datetimeFigureOut">
              <a:rPr lang="el-GR"/>
              <a:pPr>
                <a:defRPr/>
              </a:pPr>
              <a:t>31/10/2023</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E4D830C5-5D3B-4684-9EA9-1D8EE46C0B42}" type="slidenum">
              <a:rPr lang="el-GR"/>
              <a:pPr>
                <a:defRPr/>
              </a:pPr>
              <a:t>‹#›</a:t>
            </a:fld>
            <a:endParaRPr lang="el-GR"/>
          </a:p>
        </p:txBody>
      </p:sp>
    </p:spTree>
    <p:extLst>
      <p:ext uri="{BB962C8B-B14F-4D97-AF65-F5344CB8AC3E}">
        <p14:creationId xmlns:p14="http://schemas.microsoft.com/office/powerpoint/2010/main" val="652616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BF988-5CD8-4D9C-A09E-2B9D4CFDED83}" type="datetimeFigureOut">
              <a:rPr lang="el-GR" smtClean="0"/>
              <a:pPr/>
              <a:t>31/10/2023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2716166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1800" b="0" i="0" cap="none" baseline="0">
                <a:solidFill>
                  <a:schemeClr val="tx2"/>
                </a:solidFill>
              </a:defRPr>
            </a:lvl1pPr>
          </a:lstStyle>
          <a:p>
            <a:r>
              <a:rPr lang="el-GR"/>
              <a:t>Στυλ κύριου τίτλου</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A1FBF988-5CD8-4D9C-A09E-2B9D4CFDED83}" type="datetimeFigureOut">
              <a:rPr lang="el-GR" smtClean="0"/>
              <a:pPr/>
              <a:t>31/10/2023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3309125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1800" b="0" i="0" cap="none" baseline="0">
                <a:solidFill>
                  <a:schemeClr val="tx2"/>
                </a:solidFill>
              </a:defRPr>
            </a:lvl1pPr>
          </a:lstStyle>
          <a:p>
            <a:r>
              <a:rPr lang="el-GR"/>
              <a:t>Στυλ κύριου τίτλου</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A1FBF988-5CD8-4D9C-A09E-2B9D4CFDED83}" type="datetimeFigureOut">
              <a:rPr lang="el-GR" smtClean="0"/>
              <a:pPr/>
              <a:t>31/10/2023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3268636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A1FBF988-5CD8-4D9C-A09E-2B9D4CFDED83}"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4142320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A1FBF988-5CD8-4D9C-A09E-2B9D4CFDED83}" type="datetimeFigureOut">
              <a:rPr lang="el-GR" smtClean="0"/>
              <a:pPr/>
              <a:t>31/10/2023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A24DDD-9331-4987-841E-F5CEA874582F}" type="slidenum">
              <a:rPr lang="el-GR" smtClean="0"/>
              <a:pPr/>
              <a:t>‹#›</a:t>
            </a:fld>
            <a:endParaRPr lang="el-GR"/>
          </a:p>
        </p:txBody>
      </p:sp>
    </p:spTree>
    <p:extLst>
      <p:ext uri="{BB962C8B-B14F-4D97-AF65-F5344CB8AC3E}">
        <p14:creationId xmlns:p14="http://schemas.microsoft.com/office/powerpoint/2010/main" val="2609949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endParaRPr/>
          </a:p>
        </p:txBody>
      </p:sp>
      <p:sp>
        <p:nvSpPr>
          <p:cNvPr id="3" name="Holder 5"/>
          <p:cNvSpPr>
            <a:spLocks noGrp="1"/>
          </p:cNvSpPr>
          <p:nvPr>
            <p:ph type="dt" sz="half" idx="11"/>
          </p:nvPr>
        </p:nvSpPr>
        <p:spPr/>
        <p:txBody>
          <a:bodyPr/>
          <a:lstStyle>
            <a:lvl1pPr>
              <a:defRPr/>
            </a:lvl1pPr>
          </a:lstStyle>
          <a:p>
            <a:pPr>
              <a:defRPr/>
            </a:pPr>
            <a:fld id="{3CD5193A-1F27-4A8B-866D-32720A8C5696}" type="datetimeFigureOut">
              <a:rPr lang="en-US"/>
              <a:pPr>
                <a:defRPr/>
              </a:pPr>
              <a:t>10/31/2023</a:t>
            </a:fld>
            <a:endParaRPr lang="en-US"/>
          </a:p>
        </p:txBody>
      </p:sp>
      <p:sp>
        <p:nvSpPr>
          <p:cNvPr id="4" name="Holder 6"/>
          <p:cNvSpPr>
            <a:spLocks noGrp="1"/>
          </p:cNvSpPr>
          <p:nvPr>
            <p:ph type="sldNum" sz="quarter" idx="12"/>
          </p:nvPr>
        </p:nvSpPr>
        <p:spPr/>
        <p:txBody>
          <a:bodyPr/>
          <a:lstStyle>
            <a:lvl1pPr>
              <a:defRPr/>
            </a:lvl1pPr>
          </a:lstStyle>
          <a:p>
            <a:pPr>
              <a:defRPr/>
            </a:pPr>
            <a:fld id="{B64F5421-03BD-4D79-9D73-88C4B08097AB}" type="slidenum">
              <a:rPr/>
              <a:pPr>
                <a:defRPr/>
              </a:pPr>
              <a:t>‹#›</a:t>
            </a:fld>
            <a:endParaRPr/>
          </a:p>
        </p:txBody>
      </p:sp>
    </p:spTree>
    <p:extLst>
      <p:ext uri="{BB962C8B-B14F-4D97-AF65-F5344CB8AC3E}">
        <p14:creationId xmlns:p14="http://schemas.microsoft.com/office/powerpoint/2010/main" val="2183094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600" b="1" i="0">
                <a:solidFill>
                  <a:srgbClr val="FFFF00"/>
                </a:solidFill>
                <a:latin typeface="Arial"/>
                <a:cs typeface="Arial"/>
              </a:defRPr>
            </a:lvl1pPr>
          </a:lstStyle>
          <a:p>
            <a:endParaRPr/>
          </a:p>
        </p:txBody>
      </p:sp>
      <p:sp>
        <p:nvSpPr>
          <p:cNvPr id="3" name="Holder 4"/>
          <p:cNvSpPr>
            <a:spLocks noGrp="1"/>
          </p:cNvSpPr>
          <p:nvPr>
            <p:ph type="ftr" sz="quarter" idx="10"/>
          </p:nvPr>
        </p:nvSpPr>
        <p:spPr/>
        <p:txBody>
          <a:bodyPr/>
          <a:lstStyle>
            <a:lvl1pPr>
              <a:defRPr/>
            </a:lvl1pPr>
          </a:lstStyle>
          <a:p>
            <a:pPr>
              <a:defRPr/>
            </a:pPr>
            <a:endParaRPr/>
          </a:p>
        </p:txBody>
      </p:sp>
      <p:sp>
        <p:nvSpPr>
          <p:cNvPr id="4" name="Holder 5"/>
          <p:cNvSpPr>
            <a:spLocks noGrp="1"/>
          </p:cNvSpPr>
          <p:nvPr>
            <p:ph type="dt" sz="half" idx="11"/>
          </p:nvPr>
        </p:nvSpPr>
        <p:spPr/>
        <p:txBody>
          <a:bodyPr/>
          <a:lstStyle>
            <a:lvl1pPr>
              <a:defRPr/>
            </a:lvl1pPr>
          </a:lstStyle>
          <a:p>
            <a:pPr>
              <a:defRPr/>
            </a:pPr>
            <a:fld id="{60623BEF-1942-4E5D-B217-FA07683E800E}" type="datetimeFigureOut">
              <a:rPr lang="en-US"/>
              <a:pPr>
                <a:defRPr/>
              </a:pPr>
              <a:t>10/31/2023</a:t>
            </a:fld>
            <a:endParaRPr lang="en-US"/>
          </a:p>
        </p:txBody>
      </p:sp>
      <p:sp>
        <p:nvSpPr>
          <p:cNvPr id="5" name="Holder 6"/>
          <p:cNvSpPr>
            <a:spLocks noGrp="1"/>
          </p:cNvSpPr>
          <p:nvPr>
            <p:ph type="sldNum" sz="quarter" idx="12"/>
          </p:nvPr>
        </p:nvSpPr>
        <p:spPr/>
        <p:txBody>
          <a:bodyPr/>
          <a:lstStyle>
            <a:lvl1pPr>
              <a:defRPr/>
            </a:lvl1pPr>
          </a:lstStyle>
          <a:p>
            <a:pPr>
              <a:defRPr/>
            </a:pPr>
            <a:fld id="{33A3A52C-20EE-45DD-8F6E-4EA6C61EEFB2}" type="slidenum">
              <a:rPr/>
              <a:pPr>
                <a:defRPr/>
              </a:pPr>
              <a:t>‹#›</a:t>
            </a:fld>
            <a:endParaRPr/>
          </a:p>
        </p:txBody>
      </p:sp>
    </p:spTree>
    <p:extLst>
      <p:ext uri="{BB962C8B-B14F-4D97-AF65-F5344CB8AC3E}">
        <p14:creationId xmlns:p14="http://schemas.microsoft.com/office/powerpoint/2010/main" val="3892876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0482-4250-48FF-BBB0-FBD170E706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15C52B6F-46E0-42C6-B0CA-A6C715E74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8B73E4F8-5DA9-488A-B991-810790D82C56}"/>
              </a:ext>
            </a:extLst>
          </p:cNvPr>
          <p:cNvSpPr>
            <a:spLocks noGrp="1"/>
          </p:cNvSpPr>
          <p:nvPr>
            <p:ph type="dt" sz="half" idx="10"/>
          </p:nvPr>
        </p:nvSpPr>
        <p:spPr/>
        <p:txBody>
          <a:bodyPr/>
          <a:lstStyle/>
          <a:p>
            <a:fld id="{E9953A2F-C9FC-4945-B378-9638BB6000C9}" type="datetimeFigureOut">
              <a:rPr lang="fr-FR" smtClean="0"/>
              <a:t>31/10/2023</a:t>
            </a:fld>
            <a:endParaRPr lang="fr-FR"/>
          </a:p>
        </p:txBody>
      </p:sp>
      <p:sp>
        <p:nvSpPr>
          <p:cNvPr id="5" name="Footer Placeholder 4">
            <a:extLst>
              <a:ext uri="{FF2B5EF4-FFF2-40B4-BE49-F238E27FC236}">
                <a16:creationId xmlns:a16="http://schemas.microsoft.com/office/drawing/2014/main" id="{927F71A7-F39F-466A-85B4-569EF311E46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7B6AEC2-7FDF-4BA7-9048-30C0C335DD0B}"/>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684692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2045-9D64-4195-B566-B5411922FD7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586CF0AA-E544-410F-AF98-81EF9E71B7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584A408-226F-4E70-9ADC-F841AD171DB3}"/>
              </a:ext>
            </a:extLst>
          </p:cNvPr>
          <p:cNvSpPr>
            <a:spLocks noGrp="1"/>
          </p:cNvSpPr>
          <p:nvPr>
            <p:ph type="dt" sz="half" idx="10"/>
          </p:nvPr>
        </p:nvSpPr>
        <p:spPr/>
        <p:txBody>
          <a:bodyPr/>
          <a:lstStyle/>
          <a:p>
            <a:fld id="{E9953A2F-C9FC-4945-B378-9638BB6000C9}" type="datetimeFigureOut">
              <a:rPr lang="fr-FR" smtClean="0"/>
              <a:t>31/10/2023</a:t>
            </a:fld>
            <a:endParaRPr lang="fr-FR"/>
          </a:p>
        </p:txBody>
      </p:sp>
      <p:sp>
        <p:nvSpPr>
          <p:cNvPr id="5" name="Footer Placeholder 4">
            <a:extLst>
              <a:ext uri="{FF2B5EF4-FFF2-40B4-BE49-F238E27FC236}">
                <a16:creationId xmlns:a16="http://schemas.microsoft.com/office/drawing/2014/main" id="{521C18AB-F291-4404-AF2B-35A2DBB16AE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C97E06C-6C91-447A-8E21-14EAAC923DD8}"/>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1721463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2EDF-8B66-401D-978A-3087B0EEDF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E0BC323E-98A3-4FE6-80D0-43E869DC8A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0B4D6A-D87D-449A-90D6-0C18CF54C39E}"/>
              </a:ext>
            </a:extLst>
          </p:cNvPr>
          <p:cNvSpPr>
            <a:spLocks noGrp="1"/>
          </p:cNvSpPr>
          <p:nvPr>
            <p:ph type="dt" sz="half" idx="10"/>
          </p:nvPr>
        </p:nvSpPr>
        <p:spPr/>
        <p:txBody>
          <a:bodyPr/>
          <a:lstStyle/>
          <a:p>
            <a:fld id="{E9953A2F-C9FC-4945-B378-9638BB6000C9}" type="datetimeFigureOut">
              <a:rPr lang="fr-FR" smtClean="0"/>
              <a:t>31/10/2023</a:t>
            </a:fld>
            <a:endParaRPr lang="fr-FR"/>
          </a:p>
        </p:txBody>
      </p:sp>
      <p:sp>
        <p:nvSpPr>
          <p:cNvPr id="5" name="Footer Placeholder 4">
            <a:extLst>
              <a:ext uri="{FF2B5EF4-FFF2-40B4-BE49-F238E27FC236}">
                <a16:creationId xmlns:a16="http://schemas.microsoft.com/office/drawing/2014/main" id="{EA83D437-7667-4BB8-AD3C-9019553D8F4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DA45BC4-CF6E-4536-8958-C3AC6842F503}"/>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336118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9CA804AE-D8C6-4DD0-9454-9C00634355A6}" type="datetimeFigureOut">
              <a:rPr lang="el-GR"/>
              <a:pPr>
                <a:defRPr/>
              </a:pPr>
              <a:t>31/10/2023</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C203FB5B-97B0-47F3-9119-93C7C0700FC5}" type="slidenum">
              <a:rPr lang="el-GR"/>
              <a:pPr>
                <a:defRPr/>
              </a:pPr>
              <a:t>‹#›</a:t>
            </a:fld>
            <a:endParaRPr lang="el-GR"/>
          </a:p>
        </p:txBody>
      </p:sp>
    </p:spTree>
    <p:extLst>
      <p:ext uri="{BB962C8B-B14F-4D97-AF65-F5344CB8AC3E}">
        <p14:creationId xmlns:p14="http://schemas.microsoft.com/office/powerpoint/2010/main" val="4043584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EE23B-B834-4A33-B9CD-8C2F230B9B9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F56E58EE-9F59-4A3E-87E7-7E54C04034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C50552FE-0DD1-4568-AF5A-5472594E37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CA675115-9C82-497C-BB75-D71B4943020C}"/>
              </a:ext>
            </a:extLst>
          </p:cNvPr>
          <p:cNvSpPr>
            <a:spLocks noGrp="1"/>
          </p:cNvSpPr>
          <p:nvPr>
            <p:ph type="dt" sz="half" idx="10"/>
          </p:nvPr>
        </p:nvSpPr>
        <p:spPr/>
        <p:txBody>
          <a:bodyPr/>
          <a:lstStyle/>
          <a:p>
            <a:fld id="{E9953A2F-C9FC-4945-B378-9638BB6000C9}" type="datetimeFigureOut">
              <a:rPr lang="fr-FR" smtClean="0"/>
              <a:t>31/10/2023</a:t>
            </a:fld>
            <a:endParaRPr lang="fr-FR"/>
          </a:p>
        </p:txBody>
      </p:sp>
      <p:sp>
        <p:nvSpPr>
          <p:cNvPr id="6" name="Footer Placeholder 5">
            <a:extLst>
              <a:ext uri="{FF2B5EF4-FFF2-40B4-BE49-F238E27FC236}">
                <a16:creationId xmlns:a16="http://schemas.microsoft.com/office/drawing/2014/main" id="{26C5C1E1-9656-4A90-B4E1-7430157C1E2F}"/>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0632F644-C112-4710-A1E0-79DCCBA9CA34}"/>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198100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1A91-5F02-48D9-9A80-5AD7B09450A0}"/>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4944A098-D915-45A6-B34D-C0C43018FF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B78D02-8433-4D92-8061-927F07ED91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5BDC9930-C774-4571-9329-6DE2188B4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2148C0-D406-4E4C-ACDB-F884018480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B0B835D5-EBF2-4E62-8080-23A9E8474616}"/>
              </a:ext>
            </a:extLst>
          </p:cNvPr>
          <p:cNvSpPr>
            <a:spLocks noGrp="1"/>
          </p:cNvSpPr>
          <p:nvPr>
            <p:ph type="dt" sz="half" idx="10"/>
          </p:nvPr>
        </p:nvSpPr>
        <p:spPr/>
        <p:txBody>
          <a:bodyPr/>
          <a:lstStyle/>
          <a:p>
            <a:fld id="{E9953A2F-C9FC-4945-B378-9638BB6000C9}" type="datetimeFigureOut">
              <a:rPr lang="fr-FR" smtClean="0"/>
              <a:t>31/10/2023</a:t>
            </a:fld>
            <a:endParaRPr lang="fr-FR"/>
          </a:p>
        </p:txBody>
      </p:sp>
      <p:sp>
        <p:nvSpPr>
          <p:cNvPr id="8" name="Footer Placeholder 7">
            <a:extLst>
              <a:ext uri="{FF2B5EF4-FFF2-40B4-BE49-F238E27FC236}">
                <a16:creationId xmlns:a16="http://schemas.microsoft.com/office/drawing/2014/main" id="{06C50796-DEE2-49E8-911E-D1F9B59E6AFE}"/>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84BF792-71AE-4805-9B48-8CC92D6A5B13}"/>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1726888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CC82-B541-49F5-A72A-1A2BCB8AF045}"/>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6B8E4080-428D-4C30-B7BC-5FC1A1746197}"/>
              </a:ext>
            </a:extLst>
          </p:cNvPr>
          <p:cNvSpPr>
            <a:spLocks noGrp="1"/>
          </p:cNvSpPr>
          <p:nvPr>
            <p:ph type="dt" sz="half" idx="10"/>
          </p:nvPr>
        </p:nvSpPr>
        <p:spPr/>
        <p:txBody>
          <a:bodyPr/>
          <a:lstStyle/>
          <a:p>
            <a:fld id="{E9953A2F-C9FC-4945-B378-9638BB6000C9}" type="datetimeFigureOut">
              <a:rPr lang="fr-FR" smtClean="0"/>
              <a:t>31/10/2023</a:t>
            </a:fld>
            <a:endParaRPr lang="fr-FR"/>
          </a:p>
        </p:txBody>
      </p:sp>
      <p:sp>
        <p:nvSpPr>
          <p:cNvPr id="4" name="Footer Placeholder 3">
            <a:extLst>
              <a:ext uri="{FF2B5EF4-FFF2-40B4-BE49-F238E27FC236}">
                <a16:creationId xmlns:a16="http://schemas.microsoft.com/office/drawing/2014/main" id="{10D96C7A-7CD5-4484-A8C7-962C73CE855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8CDC6D77-9B27-4A9E-A040-22E42E1375EE}"/>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2240460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5C615-869C-481D-859D-0B97518CA313}"/>
              </a:ext>
            </a:extLst>
          </p:cNvPr>
          <p:cNvSpPr>
            <a:spLocks noGrp="1"/>
          </p:cNvSpPr>
          <p:nvPr>
            <p:ph type="dt" sz="half" idx="10"/>
          </p:nvPr>
        </p:nvSpPr>
        <p:spPr/>
        <p:txBody>
          <a:bodyPr/>
          <a:lstStyle/>
          <a:p>
            <a:fld id="{E9953A2F-C9FC-4945-B378-9638BB6000C9}" type="datetimeFigureOut">
              <a:rPr lang="fr-FR" smtClean="0"/>
              <a:t>31/10/2023</a:t>
            </a:fld>
            <a:endParaRPr lang="fr-FR"/>
          </a:p>
        </p:txBody>
      </p:sp>
      <p:sp>
        <p:nvSpPr>
          <p:cNvPr id="3" name="Footer Placeholder 2">
            <a:extLst>
              <a:ext uri="{FF2B5EF4-FFF2-40B4-BE49-F238E27FC236}">
                <a16:creationId xmlns:a16="http://schemas.microsoft.com/office/drawing/2014/main" id="{64E341C9-2F10-4D49-8CB0-8B14E681D1BA}"/>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247011B-3448-4CF9-BCBD-057B9D9E223C}"/>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111904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313E-1D7B-49E0-9A7A-06D416B173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1345B2AB-98B8-4888-A4C7-3E48B3DD2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A40A0875-F899-4513-805F-B06804044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AEF096-4147-4F28-8837-435E9C6295CA}"/>
              </a:ext>
            </a:extLst>
          </p:cNvPr>
          <p:cNvSpPr>
            <a:spLocks noGrp="1"/>
          </p:cNvSpPr>
          <p:nvPr>
            <p:ph type="dt" sz="half" idx="10"/>
          </p:nvPr>
        </p:nvSpPr>
        <p:spPr/>
        <p:txBody>
          <a:bodyPr/>
          <a:lstStyle/>
          <a:p>
            <a:fld id="{E9953A2F-C9FC-4945-B378-9638BB6000C9}" type="datetimeFigureOut">
              <a:rPr lang="fr-FR" smtClean="0"/>
              <a:t>31/10/2023</a:t>
            </a:fld>
            <a:endParaRPr lang="fr-FR"/>
          </a:p>
        </p:txBody>
      </p:sp>
      <p:sp>
        <p:nvSpPr>
          <p:cNvPr id="6" name="Footer Placeholder 5">
            <a:extLst>
              <a:ext uri="{FF2B5EF4-FFF2-40B4-BE49-F238E27FC236}">
                <a16:creationId xmlns:a16="http://schemas.microsoft.com/office/drawing/2014/main" id="{D08CBCC5-8C9F-43C5-84CA-E271819562F4}"/>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DA02F089-AE70-40B8-9105-55EF7CA7EAE2}"/>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277140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CBF9-1863-4C1B-B094-93C27575B4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93583A16-CD22-4466-904F-2B6052A2CB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BC0AC5CD-CE13-4FD0-8E59-3427E8E69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61C5DB-D3F0-4A83-8C16-AA91FF03F48C}"/>
              </a:ext>
            </a:extLst>
          </p:cNvPr>
          <p:cNvSpPr>
            <a:spLocks noGrp="1"/>
          </p:cNvSpPr>
          <p:nvPr>
            <p:ph type="dt" sz="half" idx="10"/>
          </p:nvPr>
        </p:nvSpPr>
        <p:spPr/>
        <p:txBody>
          <a:bodyPr/>
          <a:lstStyle/>
          <a:p>
            <a:fld id="{E9953A2F-C9FC-4945-B378-9638BB6000C9}" type="datetimeFigureOut">
              <a:rPr lang="fr-FR" smtClean="0"/>
              <a:t>31/10/2023</a:t>
            </a:fld>
            <a:endParaRPr lang="fr-FR"/>
          </a:p>
        </p:txBody>
      </p:sp>
      <p:sp>
        <p:nvSpPr>
          <p:cNvPr id="6" name="Footer Placeholder 5">
            <a:extLst>
              <a:ext uri="{FF2B5EF4-FFF2-40B4-BE49-F238E27FC236}">
                <a16:creationId xmlns:a16="http://schemas.microsoft.com/office/drawing/2014/main" id="{D18EE714-D8AC-4728-8123-AFB5293B0650}"/>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1C779DC-7FE6-4DCC-894F-DE93A02128C6}"/>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2121652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28AC-C241-4BF5-A6BA-41BC0B317346}"/>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F3ED3CE3-3513-4551-B623-19EDB0FF96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A61BF298-552D-49DA-92D7-E58F822F2F53}"/>
              </a:ext>
            </a:extLst>
          </p:cNvPr>
          <p:cNvSpPr>
            <a:spLocks noGrp="1"/>
          </p:cNvSpPr>
          <p:nvPr>
            <p:ph type="dt" sz="half" idx="10"/>
          </p:nvPr>
        </p:nvSpPr>
        <p:spPr/>
        <p:txBody>
          <a:bodyPr/>
          <a:lstStyle/>
          <a:p>
            <a:fld id="{E9953A2F-C9FC-4945-B378-9638BB6000C9}" type="datetimeFigureOut">
              <a:rPr lang="fr-FR" smtClean="0"/>
              <a:t>31/10/2023</a:t>
            </a:fld>
            <a:endParaRPr lang="fr-FR"/>
          </a:p>
        </p:txBody>
      </p:sp>
      <p:sp>
        <p:nvSpPr>
          <p:cNvPr id="5" name="Footer Placeholder 4">
            <a:extLst>
              <a:ext uri="{FF2B5EF4-FFF2-40B4-BE49-F238E27FC236}">
                <a16:creationId xmlns:a16="http://schemas.microsoft.com/office/drawing/2014/main" id="{B7D4B166-B592-4878-B0D6-12286066816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ECFA903-3DFB-4D3B-80B9-7E7FDE5BB638}"/>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6492117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6EB05-F74C-4A8D-BFF0-D1CF2D4816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567BAAEB-94F4-48CC-B75A-712029B767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6CABBD2-F6D2-4037-A0EC-7B66D97AF67E}"/>
              </a:ext>
            </a:extLst>
          </p:cNvPr>
          <p:cNvSpPr>
            <a:spLocks noGrp="1"/>
          </p:cNvSpPr>
          <p:nvPr>
            <p:ph type="dt" sz="half" idx="10"/>
          </p:nvPr>
        </p:nvSpPr>
        <p:spPr/>
        <p:txBody>
          <a:bodyPr/>
          <a:lstStyle/>
          <a:p>
            <a:fld id="{E9953A2F-C9FC-4945-B378-9638BB6000C9}" type="datetimeFigureOut">
              <a:rPr lang="fr-FR" smtClean="0"/>
              <a:t>31/10/2023</a:t>
            </a:fld>
            <a:endParaRPr lang="fr-FR"/>
          </a:p>
        </p:txBody>
      </p:sp>
      <p:sp>
        <p:nvSpPr>
          <p:cNvPr id="5" name="Footer Placeholder 4">
            <a:extLst>
              <a:ext uri="{FF2B5EF4-FFF2-40B4-BE49-F238E27FC236}">
                <a16:creationId xmlns:a16="http://schemas.microsoft.com/office/drawing/2014/main" id="{6BBEAA1F-DAD9-438A-AA30-2E48278F726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2E318C3-CBB0-4619-AAF7-6AF0A4885BC7}"/>
              </a:ext>
            </a:extLst>
          </p:cNvPr>
          <p:cNvSpPr>
            <a:spLocks noGrp="1"/>
          </p:cNvSpPr>
          <p:nvPr>
            <p:ph type="sldNum" sz="quarter" idx="12"/>
          </p:nvPr>
        </p:nvSpPr>
        <p:spPr/>
        <p:txBody>
          <a:bodyPr/>
          <a:lstStyle/>
          <a:p>
            <a:fld id="{114FB009-BD9A-44DA-AA1E-F815B3839AC8}" type="slidenum">
              <a:rPr lang="fr-FR" smtClean="0"/>
              <a:t>‹#›</a:t>
            </a:fld>
            <a:endParaRPr lang="fr-FR"/>
          </a:p>
        </p:txBody>
      </p:sp>
    </p:spTree>
    <p:extLst>
      <p:ext uri="{BB962C8B-B14F-4D97-AF65-F5344CB8AC3E}">
        <p14:creationId xmlns:p14="http://schemas.microsoft.com/office/powerpoint/2010/main" val="32599946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609392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3914638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ADE9F513-EDF4-4EC4-A5C1-7C5FF081F872}" type="datetimeFigureOut">
              <a:rPr lang="el-GR"/>
              <a:pPr>
                <a:defRPr/>
              </a:pPr>
              <a:t>31/10/2023</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C1C53271-1C57-47A7-98D6-E99F2055EA0C}" type="slidenum">
              <a:rPr lang="el-GR"/>
              <a:pPr>
                <a:defRPr/>
              </a:pPr>
              <a:t>‹#›</a:t>
            </a:fld>
            <a:endParaRPr lang="el-GR"/>
          </a:p>
        </p:txBody>
      </p:sp>
    </p:spTree>
    <p:extLst>
      <p:ext uri="{BB962C8B-B14F-4D97-AF65-F5344CB8AC3E}">
        <p14:creationId xmlns:p14="http://schemas.microsoft.com/office/powerpoint/2010/main" val="2636673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22377264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105912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4938313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335820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35790555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4292350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75758480-3DE0-4A72-BB7B-8D644D66D6FD}" type="slidenum">
              <a:rPr lang="el-GR" smtClean="0"/>
              <a:t>‹#›</a:t>
            </a:fld>
            <a:endParaRPr lang="el-GR" dirty="0"/>
          </a:p>
        </p:txBody>
      </p:sp>
      <p:sp>
        <p:nvSpPr>
          <p:cNvPr id="5" name="Date Placeholder 4"/>
          <p:cNvSpPr>
            <a:spLocks noGrp="1"/>
          </p:cNvSpPr>
          <p:nvPr>
            <p:ph type="dt" sz="half" idx="10"/>
          </p:nvPr>
        </p:nvSpPr>
        <p:spPr/>
        <p:txBody>
          <a:bodyPr/>
          <a:lstStyle/>
          <a:p>
            <a:fld id="{767EF3F0-80EF-47BD-A73C-7DE9C135FA2D}" type="datetimeFigureOut">
              <a:rPr lang="el-GR" smtClean="0"/>
              <a:t>31/10/2023</a:t>
            </a:fld>
            <a:endParaRPr lang="el-GR" dirty="0"/>
          </a:p>
        </p:txBody>
      </p:sp>
    </p:spTree>
    <p:extLst>
      <p:ext uri="{BB962C8B-B14F-4D97-AF65-F5344CB8AC3E}">
        <p14:creationId xmlns:p14="http://schemas.microsoft.com/office/powerpoint/2010/main" val="35004660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8441157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5758480-3DE0-4A72-BB7B-8D644D66D6FD}" type="slidenum">
              <a:rPr lang="el-GR" smtClean="0"/>
              <a:t>‹#›</a:t>
            </a:fld>
            <a:endParaRPr lang="el-GR"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580316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478582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C9F8D3-7AF2-4372-9BC1-CB7F430E12F3}" type="datetimeFigureOut">
              <a:rPr lang="el-GR"/>
              <a:pPr>
                <a:defRPr/>
              </a:pPr>
              <a:t>31/10/2023</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FCADE6D8-AB39-4084-B688-A743ACC80771}" type="slidenum">
              <a:rPr lang="el-GR"/>
              <a:pPr>
                <a:defRPr/>
              </a:pPr>
              <a:t>‹#›</a:t>
            </a:fld>
            <a:endParaRPr lang="el-GR"/>
          </a:p>
        </p:txBody>
      </p:sp>
    </p:spTree>
    <p:extLst>
      <p:ext uri="{BB962C8B-B14F-4D97-AF65-F5344CB8AC3E}">
        <p14:creationId xmlns:p14="http://schemas.microsoft.com/office/powerpoint/2010/main" val="39869969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5758480-3DE0-4A72-BB7B-8D644D66D6FD}" type="slidenum">
              <a:rPr lang="el-GR" smtClean="0"/>
              <a:t>‹#›</a:t>
            </a:fld>
            <a:endParaRPr lang="el-GR"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891961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35032538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10929745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67EF3F0-80EF-47BD-A73C-7DE9C135FA2D}" type="datetimeFigureOut">
              <a:rPr lang="el-GR" smtClean="0"/>
              <a:t>31/10/2023</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75758480-3DE0-4A72-BB7B-8D644D66D6FD}" type="slidenum">
              <a:rPr lang="el-GR" smtClean="0"/>
              <a:t>‹#›</a:t>
            </a:fld>
            <a:endParaRPr lang="el-GR" dirty="0"/>
          </a:p>
        </p:txBody>
      </p:sp>
    </p:spTree>
    <p:extLst>
      <p:ext uri="{BB962C8B-B14F-4D97-AF65-F5344CB8AC3E}">
        <p14:creationId xmlns:p14="http://schemas.microsoft.com/office/powerpoint/2010/main" val="15980824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12">
            <a:extLst>
              <a:ext uri="{FF2B5EF4-FFF2-40B4-BE49-F238E27FC236}">
                <a16:creationId xmlns:a16="http://schemas.microsoft.com/office/drawing/2014/main" id="{07270F3C-3770-4EFA-9FA2-D3AB52D360DF}"/>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13">
            <a:extLst>
              <a:ext uri="{FF2B5EF4-FFF2-40B4-BE49-F238E27FC236}">
                <a16:creationId xmlns:a16="http://schemas.microsoft.com/office/drawing/2014/main" id="{450FF63B-0359-4B4A-904C-B1CD4372252E}"/>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14">
            <a:extLst>
              <a:ext uri="{FF2B5EF4-FFF2-40B4-BE49-F238E27FC236}">
                <a16:creationId xmlns:a16="http://schemas.microsoft.com/office/drawing/2014/main" id="{C24E3D22-2C91-45E0-B326-72B1BEFD25AB}"/>
              </a:ext>
            </a:extLst>
          </p:cNvPr>
          <p:cNvSpPr>
            <a:spLocks noGrp="1" noChangeArrowheads="1"/>
          </p:cNvSpPr>
          <p:nvPr>
            <p:ph type="sldNum" sz="quarter" idx="12"/>
          </p:nvPr>
        </p:nvSpPr>
        <p:spPr>
          <a:ln/>
        </p:spPr>
        <p:txBody>
          <a:bodyPr/>
          <a:lstStyle>
            <a:lvl1pPr>
              <a:defRPr/>
            </a:lvl1pPr>
          </a:lstStyle>
          <a:p>
            <a:fld id="{058BFC95-32FC-48C0-9912-B79B0D496B23}" type="slidenum">
              <a:rPr lang="en-AU" altLang="el-GR"/>
              <a:pPr/>
              <a:t>‹#›</a:t>
            </a:fld>
            <a:endParaRPr lang="en-AU" altLang="el-GR"/>
          </a:p>
        </p:txBody>
      </p:sp>
    </p:spTree>
    <p:extLst>
      <p:ext uri="{BB962C8B-B14F-4D97-AF65-F5344CB8AC3E}">
        <p14:creationId xmlns:p14="http://schemas.microsoft.com/office/powerpoint/2010/main" val="6131946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2">
            <a:extLst>
              <a:ext uri="{FF2B5EF4-FFF2-40B4-BE49-F238E27FC236}">
                <a16:creationId xmlns:a16="http://schemas.microsoft.com/office/drawing/2014/main" id="{4DFE78F6-A421-4946-8F2D-1677A5B8C664}"/>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13">
            <a:extLst>
              <a:ext uri="{FF2B5EF4-FFF2-40B4-BE49-F238E27FC236}">
                <a16:creationId xmlns:a16="http://schemas.microsoft.com/office/drawing/2014/main" id="{AB8414C6-22FD-4ACD-98BD-8217D7DDBE2E}"/>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14">
            <a:extLst>
              <a:ext uri="{FF2B5EF4-FFF2-40B4-BE49-F238E27FC236}">
                <a16:creationId xmlns:a16="http://schemas.microsoft.com/office/drawing/2014/main" id="{C92F7C11-8573-4E6C-BF9E-B819729BCCA4}"/>
              </a:ext>
            </a:extLst>
          </p:cNvPr>
          <p:cNvSpPr>
            <a:spLocks noGrp="1" noChangeArrowheads="1"/>
          </p:cNvSpPr>
          <p:nvPr>
            <p:ph type="sldNum" sz="quarter" idx="12"/>
          </p:nvPr>
        </p:nvSpPr>
        <p:spPr>
          <a:ln/>
        </p:spPr>
        <p:txBody>
          <a:bodyPr/>
          <a:lstStyle>
            <a:lvl1pPr>
              <a:defRPr/>
            </a:lvl1pPr>
          </a:lstStyle>
          <a:p>
            <a:fld id="{BB9D00C5-DB31-4676-8C83-A472C72D5F2D}" type="slidenum">
              <a:rPr lang="en-AU" altLang="el-GR"/>
              <a:pPr/>
              <a:t>‹#›</a:t>
            </a:fld>
            <a:endParaRPr lang="en-AU" altLang="el-GR"/>
          </a:p>
        </p:txBody>
      </p:sp>
    </p:spTree>
    <p:extLst>
      <p:ext uri="{BB962C8B-B14F-4D97-AF65-F5344CB8AC3E}">
        <p14:creationId xmlns:p14="http://schemas.microsoft.com/office/powerpoint/2010/main" val="2467134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12">
            <a:extLst>
              <a:ext uri="{FF2B5EF4-FFF2-40B4-BE49-F238E27FC236}">
                <a16:creationId xmlns:a16="http://schemas.microsoft.com/office/drawing/2014/main" id="{8A62D5D7-4022-4765-B05C-19359D93A670}"/>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13">
            <a:extLst>
              <a:ext uri="{FF2B5EF4-FFF2-40B4-BE49-F238E27FC236}">
                <a16:creationId xmlns:a16="http://schemas.microsoft.com/office/drawing/2014/main" id="{998374A4-FF68-43BE-A2AD-FE462F088C8D}"/>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14">
            <a:extLst>
              <a:ext uri="{FF2B5EF4-FFF2-40B4-BE49-F238E27FC236}">
                <a16:creationId xmlns:a16="http://schemas.microsoft.com/office/drawing/2014/main" id="{9DB1AD15-7FFC-4527-ABB4-32F6AA3542E0}"/>
              </a:ext>
            </a:extLst>
          </p:cNvPr>
          <p:cNvSpPr>
            <a:spLocks noGrp="1" noChangeArrowheads="1"/>
          </p:cNvSpPr>
          <p:nvPr>
            <p:ph type="sldNum" sz="quarter" idx="12"/>
          </p:nvPr>
        </p:nvSpPr>
        <p:spPr>
          <a:ln/>
        </p:spPr>
        <p:txBody>
          <a:bodyPr/>
          <a:lstStyle>
            <a:lvl1pPr>
              <a:defRPr/>
            </a:lvl1pPr>
          </a:lstStyle>
          <a:p>
            <a:fld id="{03A188F6-9B21-49B7-B6C6-7698CDDC37B3}" type="slidenum">
              <a:rPr lang="en-AU" altLang="el-GR"/>
              <a:pPr/>
              <a:t>‹#›</a:t>
            </a:fld>
            <a:endParaRPr lang="en-AU" altLang="el-GR"/>
          </a:p>
        </p:txBody>
      </p:sp>
    </p:spTree>
    <p:extLst>
      <p:ext uri="{BB962C8B-B14F-4D97-AF65-F5344CB8AC3E}">
        <p14:creationId xmlns:p14="http://schemas.microsoft.com/office/powerpoint/2010/main" val="24478776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12">
            <a:extLst>
              <a:ext uri="{FF2B5EF4-FFF2-40B4-BE49-F238E27FC236}">
                <a16:creationId xmlns:a16="http://schemas.microsoft.com/office/drawing/2014/main" id="{C9853597-8569-4A41-95DF-3D01C3F5AA91}"/>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13">
            <a:extLst>
              <a:ext uri="{FF2B5EF4-FFF2-40B4-BE49-F238E27FC236}">
                <a16:creationId xmlns:a16="http://schemas.microsoft.com/office/drawing/2014/main" id="{2DA2D420-5405-451C-8D25-AB9C7DD2800C}"/>
              </a:ext>
            </a:extLst>
          </p:cNvPr>
          <p:cNvSpPr>
            <a:spLocks noGrp="1" noChangeArrowheads="1"/>
          </p:cNvSpPr>
          <p:nvPr>
            <p:ph type="ftr" sz="quarter" idx="11"/>
          </p:nvPr>
        </p:nvSpPr>
        <p:spPr>
          <a:ln/>
        </p:spPr>
        <p:txBody>
          <a:bodyPr/>
          <a:lstStyle>
            <a:lvl1pPr>
              <a:defRPr/>
            </a:lvl1pPr>
          </a:lstStyle>
          <a:p>
            <a:pPr>
              <a:defRPr/>
            </a:pPr>
            <a:endParaRPr lang="en-AU"/>
          </a:p>
        </p:txBody>
      </p:sp>
      <p:sp>
        <p:nvSpPr>
          <p:cNvPr id="7" name="Rectangle 14">
            <a:extLst>
              <a:ext uri="{FF2B5EF4-FFF2-40B4-BE49-F238E27FC236}">
                <a16:creationId xmlns:a16="http://schemas.microsoft.com/office/drawing/2014/main" id="{F3F5C6B3-8593-4A41-B57D-FD57DDDF6BB2}"/>
              </a:ext>
            </a:extLst>
          </p:cNvPr>
          <p:cNvSpPr>
            <a:spLocks noGrp="1" noChangeArrowheads="1"/>
          </p:cNvSpPr>
          <p:nvPr>
            <p:ph type="sldNum" sz="quarter" idx="12"/>
          </p:nvPr>
        </p:nvSpPr>
        <p:spPr>
          <a:ln/>
        </p:spPr>
        <p:txBody>
          <a:bodyPr/>
          <a:lstStyle>
            <a:lvl1pPr>
              <a:defRPr/>
            </a:lvl1pPr>
          </a:lstStyle>
          <a:p>
            <a:fld id="{564656F5-AE30-4612-B85C-94FCF610B442}" type="slidenum">
              <a:rPr lang="en-AU" altLang="el-GR"/>
              <a:pPr/>
              <a:t>‹#›</a:t>
            </a:fld>
            <a:endParaRPr lang="en-AU" altLang="el-GR"/>
          </a:p>
        </p:txBody>
      </p:sp>
    </p:spTree>
    <p:extLst>
      <p:ext uri="{BB962C8B-B14F-4D97-AF65-F5344CB8AC3E}">
        <p14:creationId xmlns:p14="http://schemas.microsoft.com/office/powerpoint/2010/main" val="37092905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12">
            <a:extLst>
              <a:ext uri="{FF2B5EF4-FFF2-40B4-BE49-F238E27FC236}">
                <a16:creationId xmlns:a16="http://schemas.microsoft.com/office/drawing/2014/main" id="{7D8CCB49-21C1-4B3E-98AD-85C58FCE283D}"/>
              </a:ext>
            </a:extLst>
          </p:cNvPr>
          <p:cNvSpPr>
            <a:spLocks noGrp="1" noChangeArrowheads="1"/>
          </p:cNvSpPr>
          <p:nvPr>
            <p:ph type="dt" sz="half" idx="10"/>
          </p:nvPr>
        </p:nvSpPr>
        <p:spPr>
          <a:ln/>
        </p:spPr>
        <p:txBody>
          <a:bodyPr/>
          <a:lstStyle>
            <a:lvl1pPr>
              <a:defRPr/>
            </a:lvl1pPr>
          </a:lstStyle>
          <a:p>
            <a:pPr>
              <a:defRPr/>
            </a:pPr>
            <a:endParaRPr lang="en-AU"/>
          </a:p>
        </p:txBody>
      </p:sp>
      <p:sp>
        <p:nvSpPr>
          <p:cNvPr id="8" name="Rectangle 13">
            <a:extLst>
              <a:ext uri="{FF2B5EF4-FFF2-40B4-BE49-F238E27FC236}">
                <a16:creationId xmlns:a16="http://schemas.microsoft.com/office/drawing/2014/main" id="{7F1DBB93-2A41-44EB-838D-568591DD2F26}"/>
              </a:ext>
            </a:extLst>
          </p:cNvPr>
          <p:cNvSpPr>
            <a:spLocks noGrp="1" noChangeArrowheads="1"/>
          </p:cNvSpPr>
          <p:nvPr>
            <p:ph type="ftr" sz="quarter" idx="11"/>
          </p:nvPr>
        </p:nvSpPr>
        <p:spPr>
          <a:ln/>
        </p:spPr>
        <p:txBody>
          <a:bodyPr/>
          <a:lstStyle>
            <a:lvl1pPr>
              <a:defRPr/>
            </a:lvl1pPr>
          </a:lstStyle>
          <a:p>
            <a:pPr>
              <a:defRPr/>
            </a:pPr>
            <a:endParaRPr lang="en-AU"/>
          </a:p>
        </p:txBody>
      </p:sp>
      <p:sp>
        <p:nvSpPr>
          <p:cNvPr id="9" name="Rectangle 14">
            <a:extLst>
              <a:ext uri="{FF2B5EF4-FFF2-40B4-BE49-F238E27FC236}">
                <a16:creationId xmlns:a16="http://schemas.microsoft.com/office/drawing/2014/main" id="{79C6778A-7546-4D5A-A08F-6F68F950728F}"/>
              </a:ext>
            </a:extLst>
          </p:cNvPr>
          <p:cNvSpPr>
            <a:spLocks noGrp="1" noChangeArrowheads="1"/>
          </p:cNvSpPr>
          <p:nvPr>
            <p:ph type="sldNum" sz="quarter" idx="12"/>
          </p:nvPr>
        </p:nvSpPr>
        <p:spPr>
          <a:ln/>
        </p:spPr>
        <p:txBody>
          <a:bodyPr/>
          <a:lstStyle>
            <a:lvl1pPr>
              <a:defRPr/>
            </a:lvl1pPr>
          </a:lstStyle>
          <a:p>
            <a:fld id="{F3F9BB35-DD0A-47AE-9AEE-6D24ACE96906}" type="slidenum">
              <a:rPr lang="en-AU" altLang="el-GR"/>
              <a:pPr/>
              <a:t>‹#›</a:t>
            </a:fld>
            <a:endParaRPr lang="en-AU" altLang="el-GR"/>
          </a:p>
        </p:txBody>
      </p:sp>
    </p:spTree>
    <p:extLst>
      <p:ext uri="{BB962C8B-B14F-4D97-AF65-F5344CB8AC3E}">
        <p14:creationId xmlns:p14="http://schemas.microsoft.com/office/powerpoint/2010/main" val="4259308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12">
            <a:extLst>
              <a:ext uri="{FF2B5EF4-FFF2-40B4-BE49-F238E27FC236}">
                <a16:creationId xmlns:a16="http://schemas.microsoft.com/office/drawing/2014/main" id="{9424375B-E7CB-409B-81E0-258EE90B4E28}"/>
              </a:ext>
            </a:extLst>
          </p:cNvPr>
          <p:cNvSpPr>
            <a:spLocks noGrp="1" noChangeArrowheads="1"/>
          </p:cNvSpPr>
          <p:nvPr>
            <p:ph type="dt" sz="half" idx="10"/>
          </p:nvPr>
        </p:nvSpPr>
        <p:spPr>
          <a:ln/>
        </p:spPr>
        <p:txBody>
          <a:bodyPr/>
          <a:lstStyle>
            <a:lvl1pPr>
              <a:defRPr/>
            </a:lvl1pPr>
          </a:lstStyle>
          <a:p>
            <a:pPr>
              <a:defRPr/>
            </a:pPr>
            <a:endParaRPr lang="en-AU"/>
          </a:p>
        </p:txBody>
      </p:sp>
      <p:sp>
        <p:nvSpPr>
          <p:cNvPr id="4" name="Rectangle 13">
            <a:extLst>
              <a:ext uri="{FF2B5EF4-FFF2-40B4-BE49-F238E27FC236}">
                <a16:creationId xmlns:a16="http://schemas.microsoft.com/office/drawing/2014/main" id="{3FAC843D-C01E-484F-B851-E9F03813F6F5}"/>
              </a:ext>
            </a:extLst>
          </p:cNvPr>
          <p:cNvSpPr>
            <a:spLocks noGrp="1" noChangeArrowheads="1"/>
          </p:cNvSpPr>
          <p:nvPr>
            <p:ph type="ftr" sz="quarter" idx="11"/>
          </p:nvPr>
        </p:nvSpPr>
        <p:spPr>
          <a:ln/>
        </p:spPr>
        <p:txBody>
          <a:bodyPr/>
          <a:lstStyle>
            <a:lvl1pPr>
              <a:defRPr/>
            </a:lvl1pPr>
          </a:lstStyle>
          <a:p>
            <a:pPr>
              <a:defRPr/>
            </a:pPr>
            <a:endParaRPr lang="en-AU"/>
          </a:p>
        </p:txBody>
      </p:sp>
      <p:sp>
        <p:nvSpPr>
          <p:cNvPr id="5" name="Rectangle 14">
            <a:extLst>
              <a:ext uri="{FF2B5EF4-FFF2-40B4-BE49-F238E27FC236}">
                <a16:creationId xmlns:a16="http://schemas.microsoft.com/office/drawing/2014/main" id="{A29A2338-B354-4A25-8358-101109AE153D}"/>
              </a:ext>
            </a:extLst>
          </p:cNvPr>
          <p:cNvSpPr>
            <a:spLocks noGrp="1" noChangeArrowheads="1"/>
          </p:cNvSpPr>
          <p:nvPr>
            <p:ph type="sldNum" sz="quarter" idx="12"/>
          </p:nvPr>
        </p:nvSpPr>
        <p:spPr>
          <a:ln/>
        </p:spPr>
        <p:txBody>
          <a:bodyPr/>
          <a:lstStyle>
            <a:lvl1pPr>
              <a:defRPr/>
            </a:lvl1pPr>
          </a:lstStyle>
          <a:p>
            <a:fld id="{91ABC970-31FD-440A-9B15-7D3A00FA0A9A}" type="slidenum">
              <a:rPr lang="en-AU" altLang="el-GR"/>
              <a:pPr/>
              <a:t>‹#›</a:t>
            </a:fld>
            <a:endParaRPr lang="en-AU" altLang="el-GR"/>
          </a:p>
        </p:txBody>
      </p:sp>
    </p:spTree>
    <p:extLst>
      <p:ext uri="{BB962C8B-B14F-4D97-AF65-F5344CB8AC3E}">
        <p14:creationId xmlns:p14="http://schemas.microsoft.com/office/powerpoint/2010/main" val="4103525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356C2C-8A9D-41ED-8490-B38CFA85E94E}" type="datetimeFigureOut">
              <a:rPr lang="el-GR"/>
              <a:pPr>
                <a:defRPr/>
              </a:pPr>
              <a:t>31/10/2023</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62A9452-2FB9-44B6-8D95-EF7A280F1F93}" type="slidenum">
              <a:rPr lang="el-GR"/>
              <a:pPr>
                <a:defRPr/>
              </a:pPr>
              <a:t>‹#›</a:t>
            </a:fld>
            <a:endParaRPr lang="el-GR"/>
          </a:p>
        </p:txBody>
      </p:sp>
    </p:spTree>
    <p:extLst>
      <p:ext uri="{BB962C8B-B14F-4D97-AF65-F5344CB8AC3E}">
        <p14:creationId xmlns:p14="http://schemas.microsoft.com/office/powerpoint/2010/main" val="83582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16D672F0-5646-48A8-8D2E-C111DA4E66EB}"/>
              </a:ext>
            </a:extLst>
          </p:cNvPr>
          <p:cNvSpPr>
            <a:spLocks noGrp="1" noChangeArrowheads="1"/>
          </p:cNvSpPr>
          <p:nvPr>
            <p:ph type="dt" sz="half" idx="10"/>
          </p:nvPr>
        </p:nvSpPr>
        <p:spPr>
          <a:ln/>
        </p:spPr>
        <p:txBody>
          <a:bodyPr/>
          <a:lstStyle>
            <a:lvl1pPr>
              <a:defRPr/>
            </a:lvl1pPr>
          </a:lstStyle>
          <a:p>
            <a:pPr>
              <a:defRPr/>
            </a:pPr>
            <a:endParaRPr lang="en-AU"/>
          </a:p>
        </p:txBody>
      </p:sp>
      <p:sp>
        <p:nvSpPr>
          <p:cNvPr id="3" name="Rectangle 13">
            <a:extLst>
              <a:ext uri="{FF2B5EF4-FFF2-40B4-BE49-F238E27FC236}">
                <a16:creationId xmlns:a16="http://schemas.microsoft.com/office/drawing/2014/main" id="{44AB84C4-6893-4362-AC91-C6103FE53B2D}"/>
              </a:ext>
            </a:extLst>
          </p:cNvPr>
          <p:cNvSpPr>
            <a:spLocks noGrp="1" noChangeArrowheads="1"/>
          </p:cNvSpPr>
          <p:nvPr>
            <p:ph type="ftr" sz="quarter" idx="11"/>
          </p:nvPr>
        </p:nvSpPr>
        <p:spPr>
          <a:ln/>
        </p:spPr>
        <p:txBody>
          <a:bodyPr/>
          <a:lstStyle>
            <a:lvl1pPr>
              <a:defRPr/>
            </a:lvl1pPr>
          </a:lstStyle>
          <a:p>
            <a:pPr>
              <a:defRPr/>
            </a:pPr>
            <a:endParaRPr lang="en-AU"/>
          </a:p>
        </p:txBody>
      </p:sp>
      <p:sp>
        <p:nvSpPr>
          <p:cNvPr id="4" name="Rectangle 14">
            <a:extLst>
              <a:ext uri="{FF2B5EF4-FFF2-40B4-BE49-F238E27FC236}">
                <a16:creationId xmlns:a16="http://schemas.microsoft.com/office/drawing/2014/main" id="{0422DE2D-1580-4A7D-970A-D727E907BA90}"/>
              </a:ext>
            </a:extLst>
          </p:cNvPr>
          <p:cNvSpPr>
            <a:spLocks noGrp="1" noChangeArrowheads="1"/>
          </p:cNvSpPr>
          <p:nvPr>
            <p:ph type="sldNum" sz="quarter" idx="12"/>
          </p:nvPr>
        </p:nvSpPr>
        <p:spPr>
          <a:ln/>
        </p:spPr>
        <p:txBody>
          <a:bodyPr/>
          <a:lstStyle>
            <a:lvl1pPr>
              <a:defRPr/>
            </a:lvl1pPr>
          </a:lstStyle>
          <a:p>
            <a:fld id="{763D3ED7-348A-4731-ADE0-A8389B83E484}" type="slidenum">
              <a:rPr lang="en-AU" altLang="el-GR"/>
              <a:pPr/>
              <a:t>‹#›</a:t>
            </a:fld>
            <a:endParaRPr lang="en-AU" altLang="el-GR"/>
          </a:p>
        </p:txBody>
      </p:sp>
    </p:spTree>
    <p:extLst>
      <p:ext uri="{BB962C8B-B14F-4D97-AF65-F5344CB8AC3E}">
        <p14:creationId xmlns:p14="http://schemas.microsoft.com/office/powerpoint/2010/main" val="2708973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12">
            <a:extLst>
              <a:ext uri="{FF2B5EF4-FFF2-40B4-BE49-F238E27FC236}">
                <a16:creationId xmlns:a16="http://schemas.microsoft.com/office/drawing/2014/main" id="{8E308525-85D9-467A-B403-7127394C4647}"/>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13">
            <a:extLst>
              <a:ext uri="{FF2B5EF4-FFF2-40B4-BE49-F238E27FC236}">
                <a16:creationId xmlns:a16="http://schemas.microsoft.com/office/drawing/2014/main" id="{1D8AA1A5-DF45-4B68-840E-213F60F365F1}"/>
              </a:ext>
            </a:extLst>
          </p:cNvPr>
          <p:cNvSpPr>
            <a:spLocks noGrp="1" noChangeArrowheads="1"/>
          </p:cNvSpPr>
          <p:nvPr>
            <p:ph type="ftr" sz="quarter" idx="11"/>
          </p:nvPr>
        </p:nvSpPr>
        <p:spPr>
          <a:ln/>
        </p:spPr>
        <p:txBody>
          <a:bodyPr/>
          <a:lstStyle>
            <a:lvl1pPr>
              <a:defRPr/>
            </a:lvl1pPr>
          </a:lstStyle>
          <a:p>
            <a:pPr>
              <a:defRPr/>
            </a:pPr>
            <a:endParaRPr lang="en-AU"/>
          </a:p>
        </p:txBody>
      </p:sp>
      <p:sp>
        <p:nvSpPr>
          <p:cNvPr id="7" name="Rectangle 14">
            <a:extLst>
              <a:ext uri="{FF2B5EF4-FFF2-40B4-BE49-F238E27FC236}">
                <a16:creationId xmlns:a16="http://schemas.microsoft.com/office/drawing/2014/main" id="{A48CC4F9-9901-4570-99ED-A0EA0F23AC1D}"/>
              </a:ext>
            </a:extLst>
          </p:cNvPr>
          <p:cNvSpPr>
            <a:spLocks noGrp="1" noChangeArrowheads="1"/>
          </p:cNvSpPr>
          <p:nvPr>
            <p:ph type="sldNum" sz="quarter" idx="12"/>
          </p:nvPr>
        </p:nvSpPr>
        <p:spPr>
          <a:ln/>
        </p:spPr>
        <p:txBody>
          <a:bodyPr/>
          <a:lstStyle>
            <a:lvl1pPr>
              <a:defRPr/>
            </a:lvl1pPr>
          </a:lstStyle>
          <a:p>
            <a:fld id="{E94CB4D0-004C-44E6-807D-3A180A5B091E}" type="slidenum">
              <a:rPr lang="en-AU" altLang="el-GR"/>
              <a:pPr/>
              <a:t>‹#›</a:t>
            </a:fld>
            <a:endParaRPr lang="en-AU" altLang="el-GR"/>
          </a:p>
        </p:txBody>
      </p:sp>
    </p:spTree>
    <p:extLst>
      <p:ext uri="{BB962C8B-B14F-4D97-AF65-F5344CB8AC3E}">
        <p14:creationId xmlns:p14="http://schemas.microsoft.com/office/powerpoint/2010/main" val="27225950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12">
            <a:extLst>
              <a:ext uri="{FF2B5EF4-FFF2-40B4-BE49-F238E27FC236}">
                <a16:creationId xmlns:a16="http://schemas.microsoft.com/office/drawing/2014/main" id="{78B72275-F5CD-4703-B474-8586F9F1F2DD}"/>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13">
            <a:extLst>
              <a:ext uri="{FF2B5EF4-FFF2-40B4-BE49-F238E27FC236}">
                <a16:creationId xmlns:a16="http://schemas.microsoft.com/office/drawing/2014/main" id="{77A01BEA-C20A-4BBC-BAD7-6B143297EC67}"/>
              </a:ext>
            </a:extLst>
          </p:cNvPr>
          <p:cNvSpPr>
            <a:spLocks noGrp="1" noChangeArrowheads="1"/>
          </p:cNvSpPr>
          <p:nvPr>
            <p:ph type="ftr" sz="quarter" idx="11"/>
          </p:nvPr>
        </p:nvSpPr>
        <p:spPr>
          <a:ln/>
        </p:spPr>
        <p:txBody>
          <a:bodyPr/>
          <a:lstStyle>
            <a:lvl1pPr>
              <a:defRPr/>
            </a:lvl1pPr>
          </a:lstStyle>
          <a:p>
            <a:pPr>
              <a:defRPr/>
            </a:pPr>
            <a:endParaRPr lang="en-AU"/>
          </a:p>
        </p:txBody>
      </p:sp>
      <p:sp>
        <p:nvSpPr>
          <p:cNvPr id="7" name="Rectangle 14">
            <a:extLst>
              <a:ext uri="{FF2B5EF4-FFF2-40B4-BE49-F238E27FC236}">
                <a16:creationId xmlns:a16="http://schemas.microsoft.com/office/drawing/2014/main" id="{724D7F3B-FD36-49CB-8714-6199BA1B5AD9}"/>
              </a:ext>
            </a:extLst>
          </p:cNvPr>
          <p:cNvSpPr>
            <a:spLocks noGrp="1" noChangeArrowheads="1"/>
          </p:cNvSpPr>
          <p:nvPr>
            <p:ph type="sldNum" sz="quarter" idx="12"/>
          </p:nvPr>
        </p:nvSpPr>
        <p:spPr>
          <a:ln/>
        </p:spPr>
        <p:txBody>
          <a:bodyPr/>
          <a:lstStyle>
            <a:lvl1pPr>
              <a:defRPr/>
            </a:lvl1pPr>
          </a:lstStyle>
          <a:p>
            <a:fld id="{7B429F78-538A-47CB-987E-0F044AD02484}" type="slidenum">
              <a:rPr lang="en-AU" altLang="el-GR"/>
              <a:pPr/>
              <a:t>‹#›</a:t>
            </a:fld>
            <a:endParaRPr lang="en-AU" altLang="el-GR"/>
          </a:p>
        </p:txBody>
      </p:sp>
    </p:spTree>
    <p:extLst>
      <p:ext uri="{BB962C8B-B14F-4D97-AF65-F5344CB8AC3E}">
        <p14:creationId xmlns:p14="http://schemas.microsoft.com/office/powerpoint/2010/main" val="1614875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2">
            <a:extLst>
              <a:ext uri="{FF2B5EF4-FFF2-40B4-BE49-F238E27FC236}">
                <a16:creationId xmlns:a16="http://schemas.microsoft.com/office/drawing/2014/main" id="{59CF2046-9B21-4500-B70E-EB1E51AD486C}"/>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13">
            <a:extLst>
              <a:ext uri="{FF2B5EF4-FFF2-40B4-BE49-F238E27FC236}">
                <a16:creationId xmlns:a16="http://schemas.microsoft.com/office/drawing/2014/main" id="{4982DE8A-20FC-4A05-B4E6-27DBF94BDBCC}"/>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14">
            <a:extLst>
              <a:ext uri="{FF2B5EF4-FFF2-40B4-BE49-F238E27FC236}">
                <a16:creationId xmlns:a16="http://schemas.microsoft.com/office/drawing/2014/main" id="{1DC61221-6D49-4340-8490-D6A1643DB1EC}"/>
              </a:ext>
            </a:extLst>
          </p:cNvPr>
          <p:cNvSpPr>
            <a:spLocks noGrp="1" noChangeArrowheads="1"/>
          </p:cNvSpPr>
          <p:nvPr>
            <p:ph type="sldNum" sz="quarter" idx="12"/>
          </p:nvPr>
        </p:nvSpPr>
        <p:spPr>
          <a:ln/>
        </p:spPr>
        <p:txBody>
          <a:bodyPr/>
          <a:lstStyle>
            <a:lvl1pPr>
              <a:defRPr/>
            </a:lvl1pPr>
          </a:lstStyle>
          <a:p>
            <a:fld id="{FF558410-47D0-45DD-BC32-2F3C41B75DD5}" type="slidenum">
              <a:rPr lang="en-AU" altLang="el-GR"/>
              <a:pPr/>
              <a:t>‹#›</a:t>
            </a:fld>
            <a:endParaRPr lang="en-AU" altLang="el-GR"/>
          </a:p>
        </p:txBody>
      </p:sp>
    </p:spTree>
    <p:extLst>
      <p:ext uri="{BB962C8B-B14F-4D97-AF65-F5344CB8AC3E}">
        <p14:creationId xmlns:p14="http://schemas.microsoft.com/office/powerpoint/2010/main" val="6059882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9144000" y="342900"/>
            <a:ext cx="2743200" cy="57531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914400" y="342900"/>
            <a:ext cx="8026400" cy="57531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12">
            <a:extLst>
              <a:ext uri="{FF2B5EF4-FFF2-40B4-BE49-F238E27FC236}">
                <a16:creationId xmlns:a16="http://schemas.microsoft.com/office/drawing/2014/main" id="{FDBE4BFF-631D-4CA7-B6EC-402E1C2A5227}"/>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13">
            <a:extLst>
              <a:ext uri="{FF2B5EF4-FFF2-40B4-BE49-F238E27FC236}">
                <a16:creationId xmlns:a16="http://schemas.microsoft.com/office/drawing/2014/main" id="{063A3832-1794-46D7-B3AD-9B7EE2D5B4C2}"/>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14">
            <a:extLst>
              <a:ext uri="{FF2B5EF4-FFF2-40B4-BE49-F238E27FC236}">
                <a16:creationId xmlns:a16="http://schemas.microsoft.com/office/drawing/2014/main" id="{2E7CB5F0-23B4-4272-B925-A0932829CEDF}"/>
              </a:ext>
            </a:extLst>
          </p:cNvPr>
          <p:cNvSpPr>
            <a:spLocks noGrp="1" noChangeArrowheads="1"/>
          </p:cNvSpPr>
          <p:nvPr>
            <p:ph type="sldNum" sz="quarter" idx="12"/>
          </p:nvPr>
        </p:nvSpPr>
        <p:spPr>
          <a:ln/>
        </p:spPr>
        <p:txBody>
          <a:bodyPr/>
          <a:lstStyle>
            <a:lvl1pPr>
              <a:defRPr/>
            </a:lvl1pPr>
          </a:lstStyle>
          <a:p>
            <a:fld id="{9FCF769E-D6E3-4BB3-A374-D40C62DD7E9F}" type="slidenum">
              <a:rPr lang="en-AU" altLang="el-GR"/>
              <a:pPr/>
              <a:t>‹#›</a:t>
            </a:fld>
            <a:endParaRPr lang="en-AU" altLang="el-GR"/>
          </a:p>
        </p:txBody>
      </p:sp>
    </p:spTree>
    <p:extLst>
      <p:ext uri="{BB962C8B-B14F-4D97-AF65-F5344CB8AC3E}">
        <p14:creationId xmlns:p14="http://schemas.microsoft.com/office/powerpoint/2010/main" val="26227729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dgm" preserve="1">
  <p:cSld name="Τίτλος και Διάγραμμα ή Οργανόγραμμ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92445E-A984-4A3C-A032-D14BAF87271E}"/>
              </a:ext>
            </a:extLst>
          </p:cNvPr>
          <p:cNvSpPr>
            <a:spLocks noGrp="1"/>
          </p:cNvSpPr>
          <p:nvPr>
            <p:ph type="title"/>
          </p:nvPr>
        </p:nvSpPr>
        <p:spPr>
          <a:xfrm>
            <a:off x="1524000" y="342900"/>
            <a:ext cx="10363200" cy="1143000"/>
          </a:xfrm>
        </p:spPr>
        <p:txBody>
          <a:bodyPr/>
          <a:lstStyle/>
          <a:p>
            <a:r>
              <a:rPr lang="el-GR"/>
              <a:t>Κάντε κλικ για να επεξεργαστείτε τον τίτλο υποδείγματος</a:t>
            </a:r>
          </a:p>
        </p:txBody>
      </p:sp>
      <p:sp>
        <p:nvSpPr>
          <p:cNvPr id="3" name="Θέση SmartArt 2">
            <a:extLst>
              <a:ext uri="{FF2B5EF4-FFF2-40B4-BE49-F238E27FC236}">
                <a16:creationId xmlns:a16="http://schemas.microsoft.com/office/drawing/2014/main" id="{08B356CD-26F1-485F-A799-A41E75E066BE}"/>
              </a:ext>
            </a:extLst>
          </p:cNvPr>
          <p:cNvSpPr>
            <a:spLocks noGrp="1"/>
          </p:cNvSpPr>
          <p:nvPr>
            <p:ph type="dgm" idx="1"/>
          </p:nvPr>
        </p:nvSpPr>
        <p:spPr>
          <a:xfrm>
            <a:off x="914400" y="1981200"/>
            <a:ext cx="10363200" cy="4114800"/>
          </a:xfrm>
        </p:spPr>
        <p:txBody>
          <a:bodyPr/>
          <a:lstStyle/>
          <a:p>
            <a:endParaRPr lang="el-GR"/>
          </a:p>
        </p:txBody>
      </p:sp>
      <p:sp>
        <p:nvSpPr>
          <p:cNvPr id="4" name="Θέση ημερομηνίας 3">
            <a:extLst>
              <a:ext uri="{FF2B5EF4-FFF2-40B4-BE49-F238E27FC236}">
                <a16:creationId xmlns:a16="http://schemas.microsoft.com/office/drawing/2014/main" id="{D6CB6C0F-B1FB-42C4-8B0D-E4A0D57EEEAC}"/>
              </a:ext>
            </a:extLst>
          </p:cNvPr>
          <p:cNvSpPr>
            <a:spLocks noGrp="1"/>
          </p:cNvSpPr>
          <p:nvPr>
            <p:ph type="dt" sz="half" idx="10"/>
          </p:nvPr>
        </p:nvSpPr>
        <p:spPr>
          <a:xfrm>
            <a:off x="914400" y="6248400"/>
            <a:ext cx="2540000" cy="457200"/>
          </a:xfrm>
        </p:spPr>
        <p:txBody>
          <a:bodyPr/>
          <a:lstStyle>
            <a:lvl1pPr>
              <a:defRPr/>
            </a:lvl1pPr>
          </a:lstStyle>
          <a:p>
            <a:pPr>
              <a:defRPr/>
            </a:pPr>
            <a:endParaRPr lang="en-AU"/>
          </a:p>
        </p:txBody>
      </p:sp>
      <p:sp>
        <p:nvSpPr>
          <p:cNvPr id="5" name="Θέση υποσέλιδου 4">
            <a:extLst>
              <a:ext uri="{FF2B5EF4-FFF2-40B4-BE49-F238E27FC236}">
                <a16:creationId xmlns:a16="http://schemas.microsoft.com/office/drawing/2014/main" id="{72B5CF52-E387-4934-91C8-98F8090BF251}"/>
              </a:ext>
            </a:extLst>
          </p:cNvPr>
          <p:cNvSpPr>
            <a:spLocks noGrp="1"/>
          </p:cNvSpPr>
          <p:nvPr>
            <p:ph type="ftr" sz="quarter" idx="11"/>
          </p:nvPr>
        </p:nvSpPr>
        <p:spPr>
          <a:xfrm>
            <a:off x="4165600" y="6248400"/>
            <a:ext cx="3860800" cy="457200"/>
          </a:xfrm>
        </p:spPr>
        <p:txBody>
          <a:bodyPr/>
          <a:lstStyle>
            <a:lvl1pPr>
              <a:defRPr/>
            </a:lvl1pPr>
          </a:lstStyle>
          <a:p>
            <a:pPr>
              <a:defRPr/>
            </a:pPr>
            <a:endParaRPr lang="en-AU"/>
          </a:p>
        </p:txBody>
      </p:sp>
      <p:sp>
        <p:nvSpPr>
          <p:cNvPr id="6" name="Θέση αριθμού διαφάνειας 5">
            <a:extLst>
              <a:ext uri="{FF2B5EF4-FFF2-40B4-BE49-F238E27FC236}">
                <a16:creationId xmlns:a16="http://schemas.microsoft.com/office/drawing/2014/main" id="{C85A3328-B833-4320-8321-ADEAF76A6CCF}"/>
              </a:ext>
            </a:extLst>
          </p:cNvPr>
          <p:cNvSpPr>
            <a:spLocks noGrp="1"/>
          </p:cNvSpPr>
          <p:nvPr>
            <p:ph type="sldNum" sz="quarter" idx="12"/>
          </p:nvPr>
        </p:nvSpPr>
        <p:spPr>
          <a:xfrm>
            <a:off x="8737600" y="6248400"/>
            <a:ext cx="2540000" cy="457200"/>
          </a:xfrm>
        </p:spPr>
        <p:txBody>
          <a:bodyPr/>
          <a:lstStyle>
            <a:lvl1pPr>
              <a:defRPr/>
            </a:lvl1pPr>
          </a:lstStyle>
          <a:p>
            <a:fld id="{C447C38D-7327-4D13-A9FA-D49894009929}" type="slidenum">
              <a:rPr lang="en-AU" altLang="el-GR"/>
              <a:pPr/>
              <a:t>‹#›</a:t>
            </a:fld>
            <a:endParaRPr lang="en-AU" altLang="el-GR"/>
          </a:p>
        </p:txBody>
      </p:sp>
    </p:spTree>
    <p:extLst>
      <p:ext uri="{BB962C8B-B14F-4D97-AF65-F5344CB8AC3E}">
        <p14:creationId xmlns:p14="http://schemas.microsoft.com/office/powerpoint/2010/main" val="34811062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2"/>
      </p:bgRef>
    </p:bg>
    <p:spTree>
      <p:nvGrpSpPr>
        <p:cNvPr id="1" name=""/>
        <p:cNvGrpSpPr/>
        <p:nvPr/>
      </p:nvGrpSpPr>
      <p:grpSpPr>
        <a:xfrm>
          <a:off x="0" y="0"/>
          <a:ext cx="0" cy="0"/>
          <a:chOff x="0" y="0"/>
          <a:chExt cx="0" cy="0"/>
        </a:xfrm>
      </p:grpSpPr>
      <p:sp>
        <p:nvSpPr>
          <p:cNvPr id="7" name="Ορθογώνιο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Ορθογώνιο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1" name="Ορθογώνιο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Τίτλος 7"/>
          <p:cNvSpPr>
            <a:spLocks noGrp="1"/>
          </p:cNvSpPr>
          <p:nvPr>
            <p:ph type="ctrTitle"/>
          </p:nvPr>
        </p:nvSpPr>
        <p:spPr>
          <a:xfrm>
            <a:off x="3149600" y="4038600"/>
            <a:ext cx="8636000" cy="1828800"/>
          </a:xfrm>
        </p:spPr>
        <p:txBody>
          <a:bodyPr anchor="b"/>
          <a:lstStyle>
            <a:lvl1pPr>
              <a:defRPr cap="all" baseline="0"/>
            </a:lvl1pPr>
          </a:lstStyle>
          <a:p>
            <a:r>
              <a:rPr kumimoji="0" lang="el-GR"/>
              <a:t>Στυλ κύριου τίτλου</a:t>
            </a:r>
            <a:endParaRPr kumimoji="0" lang="en-US"/>
          </a:p>
        </p:txBody>
      </p:sp>
      <p:sp>
        <p:nvSpPr>
          <p:cNvPr id="9" name="Υπότιτλος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Στυλ κύριου υπότιτλου</a:t>
            </a:r>
            <a:endParaRPr kumimoji="0" lang="en-US"/>
          </a:p>
        </p:txBody>
      </p:sp>
      <p:sp>
        <p:nvSpPr>
          <p:cNvPr id="28" name="Θέση ημερομηνίας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7B4D1A30-D99F-45FF-8F40-E9C42EAF6209}" type="datetimeFigureOut">
              <a:rPr lang="el-GR" smtClean="0"/>
              <a:pPr/>
              <a:t>31/10/2023</a:t>
            </a:fld>
            <a:endParaRPr lang="el-GR" dirty="0"/>
          </a:p>
        </p:txBody>
      </p:sp>
      <p:sp>
        <p:nvSpPr>
          <p:cNvPr id="17" name="Θέση υποσέλιδου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l-GR" dirty="0">
              <a:solidFill>
                <a:srgbClr val="EBDDC3"/>
              </a:solidFill>
            </a:endParaRPr>
          </a:p>
        </p:txBody>
      </p:sp>
      <p:sp>
        <p:nvSpPr>
          <p:cNvPr id="29" name="Θέση αριθμού διαφάνειας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9DA93C62-02EA-4144-9229-71A7F783553A}" type="slidenum">
              <a:rPr lang="el-GR" smtClean="0">
                <a:solidFill>
                  <a:srgbClr val="EBDDC3"/>
                </a:solidFill>
              </a:rPr>
              <a:pPr/>
              <a:t>‹#›</a:t>
            </a:fld>
            <a:endParaRPr lang="el-GR" dirty="0">
              <a:solidFill>
                <a:srgbClr val="EBDDC3"/>
              </a:solidFill>
            </a:endParaRPr>
          </a:p>
        </p:txBody>
      </p:sp>
    </p:spTree>
    <p:extLst>
      <p:ext uri="{BB962C8B-B14F-4D97-AF65-F5344CB8AC3E}">
        <p14:creationId xmlns:p14="http://schemas.microsoft.com/office/powerpoint/2010/main" val="826111632"/>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816864" y="228600"/>
            <a:ext cx="10871200" cy="990600"/>
          </a:xfrm>
        </p:spPr>
        <p:txBody>
          <a:bodyPr/>
          <a:lstStyle/>
          <a:p>
            <a:r>
              <a:rPr kumimoji="0" lang="el-GR"/>
              <a:t>Στυλ κύριου τίτλου</a:t>
            </a:r>
            <a:endParaRPr kumimoji="0" lang="en-US"/>
          </a:p>
        </p:txBody>
      </p:sp>
      <p:sp>
        <p:nvSpPr>
          <p:cNvPr id="4" name="Θέση ημερομηνίας 3"/>
          <p:cNvSpPr>
            <a:spLocks noGrp="1"/>
          </p:cNvSpPr>
          <p:nvPr>
            <p:ph type="dt" sz="half" idx="10"/>
          </p:nvPr>
        </p:nvSpPr>
        <p:spPr/>
        <p:txBody>
          <a:bodyPr/>
          <a:lstStyle/>
          <a:p>
            <a:fld id="{7B4D1A30-D99F-45FF-8F40-E9C42EAF6209}" type="datetimeFigureOut">
              <a:rPr lang="el-GR" smtClean="0">
                <a:solidFill>
                  <a:srgbClr val="775F55"/>
                </a:solidFill>
              </a:rPr>
              <a:pPr/>
              <a:t>31/10/2023</a:t>
            </a:fld>
            <a:endParaRPr lang="el-GR" dirty="0">
              <a:solidFill>
                <a:srgbClr val="775F55"/>
              </a:solidFill>
            </a:endParaRPr>
          </a:p>
        </p:txBody>
      </p:sp>
      <p:sp>
        <p:nvSpPr>
          <p:cNvPr id="5" name="Θέση υποσέλιδου 4"/>
          <p:cNvSpPr>
            <a:spLocks noGrp="1"/>
          </p:cNvSpPr>
          <p:nvPr>
            <p:ph type="ftr" sz="quarter" idx="11"/>
          </p:nvPr>
        </p:nvSpPr>
        <p:spPr/>
        <p:txBody>
          <a:bodyPr/>
          <a:lstStyle/>
          <a:p>
            <a:endParaRPr lang="el-GR" dirty="0">
              <a:solidFill>
                <a:srgbClr val="775F55"/>
              </a:solidFill>
            </a:endParaRPr>
          </a:p>
        </p:txBody>
      </p:sp>
      <p:sp>
        <p:nvSpPr>
          <p:cNvPr id="6" name="Θέση αριθμού διαφάνειας 5"/>
          <p:cNvSpPr>
            <a:spLocks noGrp="1"/>
          </p:cNvSpPr>
          <p:nvPr>
            <p:ph type="sldNum" sz="quarter" idx="12"/>
          </p:nvPr>
        </p:nvSpPr>
        <p:spPr/>
        <p:txBody>
          <a:bodyPr/>
          <a:lstStyle>
            <a:lvl1pPr>
              <a:defRPr>
                <a:solidFill>
                  <a:srgbClr val="FFFFFF"/>
                </a:solidFill>
              </a:defRPr>
            </a:lvl1pPr>
          </a:lstStyle>
          <a:p>
            <a:fld id="{9DA93C62-02EA-4144-9229-71A7F783553A}" type="slidenum">
              <a:rPr lang="el-GR" smtClean="0"/>
              <a:pPr/>
              <a:t>‹#›</a:t>
            </a:fld>
            <a:endParaRPr lang="el-GR" dirty="0"/>
          </a:p>
        </p:txBody>
      </p:sp>
      <p:sp>
        <p:nvSpPr>
          <p:cNvPr id="8" name="Θέση περιεχομένου 7"/>
          <p:cNvSpPr>
            <a:spLocks noGrp="1"/>
          </p:cNvSpPr>
          <p:nvPr>
            <p:ph sz="quarter" idx="1"/>
          </p:nvPr>
        </p:nvSpPr>
        <p:spPr>
          <a:xfrm>
            <a:off x="816864" y="1600200"/>
            <a:ext cx="10871200" cy="4495800"/>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2446885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1"/>
      </p:bgRef>
    </p:bg>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Στυλ υποδείγματος κειμένου</a:t>
            </a:r>
          </a:p>
        </p:txBody>
      </p:sp>
      <p:sp>
        <p:nvSpPr>
          <p:cNvPr id="7" name="Ορθογώνιο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Ορθογώνιο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Ορθογώνιο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Τίτλος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l-GR"/>
              <a:t>Στυλ κύριου τίτλου</a:t>
            </a:r>
            <a:endParaRPr kumimoji="0" lang="en-US"/>
          </a:p>
        </p:txBody>
      </p:sp>
      <p:sp>
        <p:nvSpPr>
          <p:cNvPr id="12" name="Θέση ημερομηνίας 11"/>
          <p:cNvSpPr>
            <a:spLocks noGrp="1"/>
          </p:cNvSpPr>
          <p:nvPr>
            <p:ph type="dt" sz="half" idx="10"/>
          </p:nvPr>
        </p:nvSpPr>
        <p:spPr/>
        <p:txBody>
          <a:bodyPr/>
          <a:lstStyle/>
          <a:p>
            <a:fld id="{7B4D1A30-D99F-45FF-8F40-E9C42EAF6209}" type="datetimeFigureOut">
              <a:rPr lang="el-GR" smtClean="0">
                <a:solidFill>
                  <a:srgbClr val="775F55"/>
                </a:solidFill>
              </a:rPr>
              <a:pPr/>
              <a:t>31/10/2023</a:t>
            </a:fld>
            <a:endParaRPr lang="el-GR" dirty="0">
              <a:solidFill>
                <a:srgbClr val="775F55"/>
              </a:solidFill>
            </a:endParaRPr>
          </a:p>
        </p:txBody>
      </p:sp>
      <p:sp>
        <p:nvSpPr>
          <p:cNvPr id="13" name="Θέση αριθμού διαφάνειας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9DA93C62-02EA-4144-9229-71A7F783553A}" type="slidenum">
              <a:rPr lang="el-GR" smtClean="0"/>
              <a:pPr/>
              <a:t>‹#›</a:t>
            </a:fld>
            <a:endParaRPr lang="el-GR" dirty="0"/>
          </a:p>
        </p:txBody>
      </p:sp>
      <p:sp>
        <p:nvSpPr>
          <p:cNvPr id="14" name="Θέση υποσέλιδου 13"/>
          <p:cNvSpPr>
            <a:spLocks noGrp="1"/>
          </p:cNvSpPr>
          <p:nvPr>
            <p:ph type="ftr" sz="quarter" idx="12"/>
          </p:nvPr>
        </p:nvSpPr>
        <p:spPr/>
        <p:txBody>
          <a:bodyPr/>
          <a:lstStyle/>
          <a:p>
            <a:endParaRPr lang="el-GR" dirty="0">
              <a:solidFill>
                <a:srgbClr val="775F55"/>
              </a:solidFill>
            </a:endParaRPr>
          </a:p>
        </p:txBody>
      </p:sp>
    </p:spTree>
    <p:extLst>
      <p:ext uri="{BB962C8B-B14F-4D97-AF65-F5344CB8AC3E}">
        <p14:creationId xmlns:p14="http://schemas.microsoft.com/office/powerpoint/2010/main" val="995827178"/>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9" name="Θέση περιεχομένου 8"/>
          <p:cNvSpPr>
            <a:spLocks noGrp="1"/>
          </p:cNvSpPr>
          <p:nvPr>
            <p:ph sz="quarter" idx="1"/>
          </p:nvPr>
        </p:nvSpPr>
        <p:spPr>
          <a:xfrm>
            <a:off x="812800" y="1589567"/>
            <a:ext cx="5181600" cy="4572000"/>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1" name="Θέση περιεχομένου 10"/>
          <p:cNvSpPr>
            <a:spLocks noGrp="1"/>
          </p:cNvSpPr>
          <p:nvPr>
            <p:ph sz="quarter" idx="2"/>
          </p:nvPr>
        </p:nvSpPr>
        <p:spPr>
          <a:xfrm>
            <a:off x="6459868" y="1589567"/>
            <a:ext cx="5181600" cy="4572000"/>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8" name="Θέση ημερομηνίας 7"/>
          <p:cNvSpPr>
            <a:spLocks noGrp="1"/>
          </p:cNvSpPr>
          <p:nvPr>
            <p:ph type="dt" sz="half" idx="15"/>
          </p:nvPr>
        </p:nvSpPr>
        <p:spPr/>
        <p:txBody>
          <a:bodyPr rtlCol="0"/>
          <a:lstStyle/>
          <a:p>
            <a:fld id="{7B4D1A30-D99F-45FF-8F40-E9C42EAF6209}" type="datetimeFigureOut">
              <a:rPr lang="el-GR" smtClean="0">
                <a:solidFill>
                  <a:srgbClr val="775F55"/>
                </a:solidFill>
              </a:rPr>
              <a:pPr/>
              <a:t>31/10/2023</a:t>
            </a:fld>
            <a:endParaRPr lang="el-GR" dirty="0">
              <a:solidFill>
                <a:srgbClr val="775F55"/>
              </a:solidFill>
            </a:endParaRPr>
          </a:p>
        </p:txBody>
      </p:sp>
      <p:sp>
        <p:nvSpPr>
          <p:cNvPr id="10" name="Θέση αριθμού διαφάνειας 9"/>
          <p:cNvSpPr>
            <a:spLocks noGrp="1"/>
          </p:cNvSpPr>
          <p:nvPr>
            <p:ph type="sldNum" sz="quarter" idx="16"/>
          </p:nvPr>
        </p:nvSpPr>
        <p:spPr/>
        <p:txBody>
          <a:bodyPr rtlCol="0"/>
          <a:lstStyle/>
          <a:p>
            <a:fld id="{9DA93C62-02EA-4144-9229-71A7F783553A}" type="slidenum">
              <a:rPr lang="el-GR" smtClean="0"/>
              <a:pPr/>
              <a:t>‹#›</a:t>
            </a:fld>
            <a:endParaRPr lang="el-GR" dirty="0"/>
          </a:p>
        </p:txBody>
      </p:sp>
      <p:sp>
        <p:nvSpPr>
          <p:cNvPr id="12" name="Θέση υποσέλιδου 11"/>
          <p:cNvSpPr>
            <a:spLocks noGrp="1"/>
          </p:cNvSpPr>
          <p:nvPr>
            <p:ph type="ftr" sz="quarter" idx="17"/>
          </p:nvPr>
        </p:nvSpPr>
        <p:spPr/>
        <p:txBody>
          <a:bodyPr rtlCol="0"/>
          <a:lstStyle/>
          <a:p>
            <a:endParaRPr lang="el-GR" dirty="0">
              <a:solidFill>
                <a:srgbClr val="775F55"/>
              </a:solidFill>
            </a:endParaRPr>
          </a:p>
        </p:txBody>
      </p:sp>
    </p:spTree>
    <p:extLst>
      <p:ext uri="{BB962C8B-B14F-4D97-AF65-F5344CB8AC3E}">
        <p14:creationId xmlns:p14="http://schemas.microsoft.com/office/powerpoint/2010/main" val="1916992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3904DE-6D5B-4BEE-BEC7-75DC90F00044}" type="datetimeFigureOut">
              <a:rPr lang="el-GR"/>
              <a:pPr>
                <a:defRPr/>
              </a:pPr>
              <a:t>31/10/2023</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77397C8E-33FD-4433-9DB9-12C7B40E1B5B}" type="slidenum">
              <a:rPr lang="el-GR"/>
              <a:pPr>
                <a:defRPr/>
              </a:pPr>
              <a:t>‹#›</a:t>
            </a:fld>
            <a:endParaRPr lang="el-GR"/>
          </a:p>
        </p:txBody>
      </p:sp>
    </p:spTree>
    <p:extLst>
      <p:ext uri="{BB962C8B-B14F-4D97-AF65-F5344CB8AC3E}">
        <p14:creationId xmlns:p14="http://schemas.microsoft.com/office/powerpoint/2010/main" val="41505316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711200" y="273050"/>
            <a:ext cx="10871200" cy="869950"/>
          </a:xfrm>
        </p:spPr>
        <p:txBody>
          <a:bodyPr anchor="ctr"/>
          <a:lstStyle>
            <a:lvl1pPr>
              <a:defRPr/>
            </a:lvl1pPr>
          </a:lstStyle>
          <a:p>
            <a:r>
              <a:rPr kumimoji="0" lang="el-GR"/>
              <a:t>Στυλ κύριου τίτλου</a:t>
            </a:r>
            <a:endParaRPr kumimoji="0" lang="en-US"/>
          </a:p>
        </p:txBody>
      </p:sp>
      <p:sp>
        <p:nvSpPr>
          <p:cNvPr id="11" name="Θέση περιεχομένου 10"/>
          <p:cNvSpPr>
            <a:spLocks noGrp="1"/>
          </p:cNvSpPr>
          <p:nvPr>
            <p:ph sz="quarter" idx="2"/>
          </p:nvPr>
        </p:nvSpPr>
        <p:spPr>
          <a:xfrm>
            <a:off x="812800" y="2438400"/>
            <a:ext cx="5181600" cy="3581400"/>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3" name="Θέση περιεχομένου 12"/>
          <p:cNvSpPr>
            <a:spLocks noGrp="1"/>
          </p:cNvSpPr>
          <p:nvPr>
            <p:ph sz="quarter" idx="4"/>
          </p:nvPr>
        </p:nvSpPr>
        <p:spPr>
          <a:xfrm>
            <a:off x="6400800" y="2438400"/>
            <a:ext cx="5181600" cy="3581400"/>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0" name="Θέση ημερομηνίας 9"/>
          <p:cNvSpPr>
            <a:spLocks noGrp="1"/>
          </p:cNvSpPr>
          <p:nvPr>
            <p:ph type="dt" sz="half" idx="15"/>
          </p:nvPr>
        </p:nvSpPr>
        <p:spPr/>
        <p:txBody>
          <a:bodyPr rtlCol="0"/>
          <a:lstStyle/>
          <a:p>
            <a:fld id="{7B4D1A30-D99F-45FF-8F40-E9C42EAF6209}" type="datetimeFigureOut">
              <a:rPr lang="el-GR" smtClean="0">
                <a:solidFill>
                  <a:srgbClr val="775F55"/>
                </a:solidFill>
              </a:rPr>
              <a:pPr/>
              <a:t>31/10/2023</a:t>
            </a:fld>
            <a:endParaRPr lang="el-GR" dirty="0">
              <a:solidFill>
                <a:srgbClr val="775F55"/>
              </a:solidFill>
            </a:endParaRPr>
          </a:p>
        </p:txBody>
      </p:sp>
      <p:sp>
        <p:nvSpPr>
          <p:cNvPr id="12" name="Θέση αριθμού διαφάνειας 11"/>
          <p:cNvSpPr>
            <a:spLocks noGrp="1"/>
          </p:cNvSpPr>
          <p:nvPr>
            <p:ph type="sldNum" sz="quarter" idx="16"/>
          </p:nvPr>
        </p:nvSpPr>
        <p:spPr/>
        <p:txBody>
          <a:bodyPr rtlCol="0"/>
          <a:lstStyle/>
          <a:p>
            <a:fld id="{9DA93C62-02EA-4144-9229-71A7F783553A}" type="slidenum">
              <a:rPr lang="el-GR" smtClean="0"/>
              <a:pPr/>
              <a:t>‹#›</a:t>
            </a:fld>
            <a:endParaRPr lang="el-GR" dirty="0"/>
          </a:p>
        </p:txBody>
      </p:sp>
      <p:sp>
        <p:nvSpPr>
          <p:cNvPr id="14" name="Θέση υποσέλιδου 13"/>
          <p:cNvSpPr>
            <a:spLocks noGrp="1"/>
          </p:cNvSpPr>
          <p:nvPr>
            <p:ph type="ftr" sz="quarter" idx="17"/>
          </p:nvPr>
        </p:nvSpPr>
        <p:spPr/>
        <p:txBody>
          <a:bodyPr rtlCol="0"/>
          <a:lstStyle/>
          <a:p>
            <a:endParaRPr lang="el-GR" dirty="0">
              <a:solidFill>
                <a:srgbClr val="775F55"/>
              </a:solidFill>
            </a:endParaRPr>
          </a:p>
        </p:txBody>
      </p:sp>
      <p:sp>
        <p:nvSpPr>
          <p:cNvPr id="16" name="Θέση κειμένου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l-GR"/>
              <a:t>Στυλ υποδείγματος κειμένου</a:t>
            </a:r>
          </a:p>
        </p:txBody>
      </p:sp>
      <p:sp>
        <p:nvSpPr>
          <p:cNvPr id="15" name="Θέση κειμένου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l-GR"/>
              <a:t>Στυλ υποδείγματος κειμένου</a:t>
            </a:r>
          </a:p>
        </p:txBody>
      </p:sp>
    </p:spTree>
    <p:extLst>
      <p:ext uri="{BB962C8B-B14F-4D97-AF65-F5344CB8AC3E}">
        <p14:creationId xmlns:p14="http://schemas.microsoft.com/office/powerpoint/2010/main" val="29008367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3" name="Θέση ημερομηνίας 2"/>
          <p:cNvSpPr>
            <a:spLocks noGrp="1"/>
          </p:cNvSpPr>
          <p:nvPr>
            <p:ph type="dt" sz="half" idx="10"/>
          </p:nvPr>
        </p:nvSpPr>
        <p:spPr/>
        <p:txBody>
          <a:bodyPr/>
          <a:lstStyle/>
          <a:p>
            <a:fld id="{7B4D1A30-D99F-45FF-8F40-E9C42EAF6209}" type="datetimeFigureOut">
              <a:rPr lang="el-GR" smtClean="0">
                <a:solidFill>
                  <a:srgbClr val="775F55"/>
                </a:solidFill>
              </a:rPr>
              <a:pPr/>
              <a:t>31/10/2023</a:t>
            </a:fld>
            <a:endParaRPr lang="el-GR" dirty="0">
              <a:solidFill>
                <a:srgbClr val="775F55"/>
              </a:solidFill>
            </a:endParaRPr>
          </a:p>
        </p:txBody>
      </p:sp>
      <p:sp>
        <p:nvSpPr>
          <p:cNvPr id="4" name="Θέση υποσέλιδου 3"/>
          <p:cNvSpPr>
            <a:spLocks noGrp="1"/>
          </p:cNvSpPr>
          <p:nvPr>
            <p:ph type="ftr" sz="quarter" idx="11"/>
          </p:nvPr>
        </p:nvSpPr>
        <p:spPr/>
        <p:txBody>
          <a:bodyPr/>
          <a:lstStyle/>
          <a:p>
            <a:endParaRPr lang="el-GR" dirty="0">
              <a:solidFill>
                <a:srgbClr val="775F55"/>
              </a:solidFill>
            </a:endParaRPr>
          </a:p>
        </p:txBody>
      </p:sp>
      <p:sp>
        <p:nvSpPr>
          <p:cNvPr id="5" name="Θέση αριθμού διαφάνειας 4"/>
          <p:cNvSpPr>
            <a:spLocks noGrp="1"/>
          </p:cNvSpPr>
          <p:nvPr>
            <p:ph type="sldNum" sz="quarter" idx="12"/>
          </p:nvPr>
        </p:nvSpPr>
        <p:spPr/>
        <p:txBody>
          <a:bodyPr/>
          <a:lstStyle>
            <a:lvl1pPr>
              <a:defRPr>
                <a:solidFill>
                  <a:srgbClr val="FFFFFF"/>
                </a:solidFill>
              </a:defRPr>
            </a:lvl1pPr>
          </a:lstStyle>
          <a:p>
            <a:fld id="{9DA93C62-02EA-4144-9229-71A7F783553A}" type="slidenum">
              <a:rPr lang="el-GR" smtClean="0"/>
              <a:pPr/>
              <a:t>‹#›</a:t>
            </a:fld>
            <a:endParaRPr lang="el-GR" dirty="0"/>
          </a:p>
        </p:txBody>
      </p:sp>
    </p:spTree>
    <p:extLst>
      <p:ext uri="{BB962C8B-B14F-4D97-AF65-F5344CB8AC3E}">
        <p14:creationId xmlns:p14="http://schemas.microsoft.com/office/powerpoint/2010/main" val="3522718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B4D1A30-D99F-45FF-8F40-E9C42EAF6209}" type="datetimeFigureOut">
              <a:rPr lang="el-GR" smtClean="0">
                <a:solidFill>
                  <a:srgbClr val="775F55"/>
                </a:solidFill>
              </a:rPr>
              <a:pPr/>
              <a:t>31/10/2023</a:t>
            </a:fld>
            <a:endParaRPr lang="el-GR" dirty="0">
              <a:solidFill>
                <a:srgbClr val="775F55"/>
              </a:solidFill>
            </a:endParaRPr>
          </a:p>
        </p:txBody>
      </p:sp>
      <p:sp>
        <p:nvSpPr>
          <p:cNvPr id="3" name="Θέση υποσέλιδου 2"/>
          <p:cNvSpPr>
            <a:spLocks noGrp="1"/>
          </p:cNvSpPr>
          <p:nvPr>
            <p:ph type="ftr" sz="quarter" idx="11"/>
          </p:nvPr>
        </p:nvSpPr>
        <p:spPr/>
        <p:txBody>
          <a:bodyPr/>
          <a:lstStyle/>
          <a:p>
            <a:endParaRPr lang="el-GR" dirty="0">
              <a:solidFill>
                <a:srgbClr val="775F55"/>
              </a:solidFill>
            </a:endParaRPr>
          </a:p>
        </p:txBody>
      </p:sp>
      <p:sp>
        <p:nvSpPr>
          <p:cNvPr id="4" name="Θέση αριθμού διαφάνειας 3"/>
          <p:cNvSpPr>
            <a:spLocks noGrp="1"/>
          </p:cNvSpPr>
          <p:nvPr>
            <p:ph type="sldNum" sz="quarter" idx="12"/>
          </p:nvPr>
        </p:nvSpPr>
        <p:spPr>
          <a:xfrm>
            <a:off x="0" y="6248400"/>
            <a:ext cx="711200" cy="381000"/>
          </a:xfrm>
        </p:spPr>
        <p:txBody>
          <a:bodyPr/>
          <a:lstStyle>
            <a:lvl1pPr>
              <a:defRPr>
                <a:solidFill>
                  <a:schemeClr val="tx2"/>
                </a:solidFill>
              </a:defRPr>
            </a:lvl1pPr>
          </a:lstStyle>
          <a:p>
            <a:fld id="{9DA93C62-02EA-4144-9229-71A7F783553A}" type="slidenum">
              <a:rPr lang="el-GR" smtClean="0">
                <a:solidFill>
                  <a:srgbClr val="775F55"/>
                </a:solidFill>
              </a:rPr>
              <a:pPr/>
              <a:t>‹#›</a:t>
            </a:fld>
            <a:endParaRPr lang="el-GR" dirty="0">
              <a:solidFill>
                <a:srgbClr val="775F55"/>
              </a:solidFill>
            </a:endParaRPr>
          </a:p>
        </p:txBody>
      </p:sp>
    </p:spTree>
    <p:extLst>
      <p:ext uri="{BB962C8B-B14F-4D97-AF65-F5344CB8AC3E}">
        <p14:creationId xmlns:p14="http://schemas.microsoft.com/office/powerpoint/2010/main" val="27807043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12800" y="273050"/>
            <a:ext cx="10769600" cy="869950"/>
          </a:xfrm>
        </p:spPr>
        <p:txBody>
          <a:bodyPr anchor="ctr"/>
          <a:lstStyle>
            <a:lvl1pPr algn="l">
              <a:buNone/>
              <a:defRPr sz="4400" b="0"/>
            </a:lvl1pPr>
          </a:lstStyle>
          <a:p>
            <a:r>
              <a:rPr kumimoji="0" lang="el-GR"/>
              <a:t>Στυλ κύριου τίτλου</a:t>
            </a:r>
            <a:endParaRPr kumimoji="0" lang="en-US"/>
          </a:p>
        </p:txBody>
      </p:sp>
      <p:sp>
        <p:nvSpPr>
          <p:cNvPr id="5" name="Θέση ημερομηνίας 4"/>
          <p:cNvSpPr>
            <a:spLocks noGrp="1"/>
          </p:cNvSpPr>
          <p:nvPr>
            <p:ph type="dt" sz="half" idx="10"/>
          </p:nvPr>
        </p:nvSpPr>
        <p:spPr/>
        <p:txBody>
          <a:bodyPr/>
          <a:lstStyle/>
          <a:p>
            <a:fld id="{7B4D1A30-D99F-45FF-8F40-E9C42EAF6209}" type="datetimeFigureOut">
              <a:rPr lang="el-GR" smtClean="0">
                <a:solidFill>
                  <a:srgbClr val="775F55"/>
                </a:solidFill>
              </a:rPr>
              <a:pPr/>
              <a:t>31/10/2023</a:t>
            </a:fld>
            <a:endParaRPr lang="el-GR" dirty="0">
              <a:solidFill>
                <a:srgbClr val="775F55"/>
              </a:solidFill>
            </a:endParaRPr>
          </a:p>
        </p:txBody>
      </p:sp>
      <p:sp>
        <p:nvSpPr>
          <p:cNvPr id="6" name="Θέση υποσέλιδου 5"/>
          <p:cNvSpPr>
            <a:spLocks noGrp="1"/>
          </p:cNvSpPr>
          <p:nvPr>
            <p:ph type="ftr" sz="quarter" idx="11"/>
          </p:nvPr>
        </p:nvSpPr>
        <p:spPr/>
        <p:txBody>
          <a:bodyPr/>
          <a:lstStyle/>
          <a:p>
            <a:endParaRPr lang="el-GR" dirty="0">
              <a:solidFill>
                <a:srgbClr val="775F55"/>
              </a:solidFill>
            </a:endParaRPr>
          </a:p>
        </p:txBody>
      </p:sp>
      <p:sp>
        <p:nvSpPr>
          <p:cNvPr id="7" name="Θέση αριθμού διαφάνειας 6"/>
          <p:cNvSpPr>
            <a:spLocks noGrp="1"/>
          </p:cNvSpPr>
          <p:nvPr>
            <p:ph type="sldNum" sz="quarter" idx="12"/>
          </p:nvPr>
        </p:nvSpPr>
        <p:spPr/>
        <p:txBody>
          <a:bodyPr/>
          <a:lstStyle>
            <a:lvl1pPr>
              <a:defRPr>
                <a:solidFill>
                  <a:srgbClr val="FFFFFF"/>
                </a:solidFill>
              </a:defRPr>
            </a:lvl1pPr>
          </a:lstStyle>
          <a:p>
            <a:fld id="{9DA93C62-02EA-4144-9229-71A7F783553A}" type="slidenum">
              <a:rPr lang="el-GR" smtClean="0"/>
              <a:pPr/>
              <a:t>‹#›</a:t>
            </a:fld>
            <a:endParaRPr lang="el-GR" dirty="0"/>
          </a:p>
        </p:txBody>
      </p:sp>
      <p:sp>
        <p:nvSpPr>
          <p:cNvPr id="3" name="Θέση κειμένου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anose="030F0702030302020204"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l-GR" dirty="0"/>
              <a:t>Στυλ υποδείγματος κειμένου</a:t>
            </a:r>
          </a:p>
        </p:txBody>
      </p:sp>
      <p:sp>
        <p:nvSpPr>
          <p:cNvPr id="9" name="Θέση περιεχομένου 8"/>
          <p:cNvSpPr>
            <a:spLocks noGrp="1"/>
          </p:cNvSpPr>
          <p:nvPr>
            <p:ph sz="quarter" idx="1"/>
          </p:nvPr>
        </p:nvSpPr>
        <p:spPr>
          <a:xfrm>
            <a:off x="3149600" y="1752600"/>
            <a:ext cx="8534400" cy="4419600"/>
          </a:xfrm>
        </p:spPr>
        <p:txBody>
          <a:bodyPr/>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17081642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3">
        <a:schemeClr val="bg2"/>
      </p:bgRef>
    </p:bg>
    <p:spTree>
      <p:nvGrpSpPr>
        <p:cNvPr id="1" name=""/>
        <p:cNvGrpSpPr/>
        <p:nvPr/>
      </p:nvGrpSpPr>
      <p:grpSpPr>
        <a:xfrm>
          <a:off x="0" y="0"/>
          <a:ext cx="0" cy="0"/>
          <a:chOff x="0" y="0"/>
          <a:chExt cx="0" cy="0"/>
        </a:xfrm>
      </p:grpSpPr>
      <p:sp>
        <p:nvSpPr>
          <p:cNvPr id="4" name="Θέση κειμένου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a:t>Στυλ υποδείγματος κειμένου</a:t>
            </a:r>
          </a:p>
        </p:txBody>
      </p:sp>
      <p:sp>
        <p:nvSpPr>
          <p:cNvPr id="8" name="Ορθογώνιο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Ορθογώνιο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Ορθογώνιο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Τίτλος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l-GR"/>
              <a:t>Στυλ κύριου τίτλου</a:t>
            </a:r>
            <a:endParaRPr kumimoji="0" lang="en-US"/>
          </a:p>
        </p:txBody>
      </p:sp>
      <p:sp>
        <p:nvSpPr>
          <p:cNvPr id="11" name="Ορθογώνιο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Θέση ημερομηνίας 11"/>
          <p:cNvSpPr>
            <a:spLocks noGrp="1"/>
          </p:cNvSpPr>
          <p:nvPr>
            <p:ph type="dt" sz="half" idx="10"/>
          </p:nvPr>
        </p:nvSpPr>
        <p:spPr>
          <a:xfrm>
            <a:off x="8331200" y="6248401"/>
            <a:ext cx="3556000" cy="365125"/>
          </a:xfrm>
        </p:spPr>
        <p:txBody>
          <a:bodyPr rtlCol="0"/>
          <a:lstStyle/>
          <a:p>
            <a:fld id="{7B4D1A30-D99F-45FF-8F40-E9C42EAF6209}" type="datetimeFigureOut">
              <a:rPr lang="el-GR" smtClean="0">
                <a:solidFill>
                  <a:srgbClr val="775F55"/>
                </a:solidFill>
              </a:rPr>
              <a:pPr/>
              <a:t>31/10/2023</a:t>
            </a:fld>
            <a:endParaRPr lang="el-GR" dirty="0">
              <a:solidFill>
                <a:srgbClr val="775F55"/>
              </a:solidFill>
            </a:endParaRPr>
          </a:p>
        </p:txBody>
      </p:sp>
      <p:sp>
        <p:nvSpPr>
          <p:cNvPr id="13" name="Θέση αριθμού διαφάνειας 12"/>
          <p:cNvSpPr>
            <a:spLocks noGrp="1"/>
          </p:cNvSpPr>
          <p:nvPr>
            <p:ph type="sldNum" sz="quarter" idx="11"/>
          </p:nvPr>
        </p:nvSpPr>
        <p:spPr>
          <a:xfrm>
            <a:off x="0" y="4667249"/>
            <a:ext cx="1930400" cy="663578"/>
          </a:xfrm>
        </p:spPr>
        <p:txBody>
          <a:bodyPr rtlCol="0"/>
          <a:lstStyle>
            <a:lvl1pPr>
              <a:defRPr sz="2800"/>
            </a:lvl1pPr>
          </a:lstStyle>
          <a:p>
            <a:fld id="{9DA93C62-02EA-4144-9229-71A7F783553A}" type="slidenum">
              <a:rPr lang="el-GR" smtClean="0"/>
              <a:pPr/>
              <a:t>‹#›</a:t>
            </a:fld>
            <a:endParaRPr lang="el-GR" dirty="0"/>
          </a:p>
        </p:txBody>
      </p:sp>
      <p:sp>
        <p:nvSpPr>
          <p:cNvPr id="14" name="Θέση υποσέλιδου 13"/>
          <p:cNvSpPr>
            <a:spLocks noGrp="1"/>
          </p:cNvSpPr>
          <p:nvPr>
            <p:ph type="ftr" sz="quarter" idx="12"/>
          </p:nvPr>
        </p:nvSpPr>
        <p:spPr>
          <a:xfrm>
            <a:off x="2133600" y="6248207"/>
            <a:ext cx="6096000" cy="365125"/>
          </a:xfrm>
        </p:spPr>
        <p:txBody>
          <a:bodyPr rtlCol="0"/>
          <a:lstStyle/>
          <a:p>
            <a:endParaRPr lang="el-GR" dirty="0">
              <a:solidFill>
                <a:srgbClr val="775F55"/>
              </a:solidFill>
            </a:endParaRPr>
          </a:p>
        </p:txBody>
      </p:sp>
      <p:sp>
        <p:nvSpPr>
          <p:cNvPr id="3" name="Θέση εικόνας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l-GR" dirty="0"/>
              <a:t>Κάντε κλικ στο εικονίδιο για να προσθέσετε μια εικόνα</a:t>
            </a:r>
            <a:endParaRPr kumimoji="0" lang="en-US" dirty="0"/>
          </a:p>
        </p:txBody>
      </p:sp>
    </p:spTree>
    <p:extLst>
      <p:ext uri="{BB962C8B-B14F-4D97-AF65-F5344CB8AC3E}">
        <p14:creationId xmlns:p14="http://schemas.microsoft.com/office/powerpoint/2010/main" val="2367325321"/>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ημερομηνίας 3"/>
          <p:cNvSpPr>
            <a:spLocks noGrp="1"/>
          </p:cNvSpPr>
          <p:nvPr>
            <p:ph type="dt" sz="half" idx="10"/>
          </p:nvPr>
        </p:nvSpPr>
        <p:spPr/>
        <p:txBody>
          <a:bodyPr/>
          <a:lstStyle/>
          <a:p>
            <a:fld id="{7B4D1A30-D99F-45FF-8F40-E9C42EAF6209}" type="datetimeFigureOut">
              <a:rPr lang="el-GR" smtClean="0">
                <a:solidFill>
                  <a:srgbClr val="775F55"/>
                </a:solidFill>
              </a:rPr>
              <a:pPr/>
              <a:t>31/10/2023</a:t>
            </a:fld>
            <a:endParaRPr lang="el-GR" dirty="0">
              <a:solidFill>
                <a:srgbClr val="775F55"/>
              </a:solidFill>
            </a:endParaRPr>
          </a:p>
        </p:txBody>
      </p:sp>
      <p:sp>
        <p:nvSpPr>
          <p:cNvPr id="5" name="Θέση υποσέλιδου 4"/>
          <p:cNvSpPr>
            <a:spLocks noGrp="1"/>
          </p:cNvSpPr>
          <p:nvPr>
            <p:ph type="ftr" sz="quarter" idx="11"/>
          </p:nvPr>
        </p:nvSpPr>
        <p:spPr/>
        <p:txBody>
          <a:bodyPr/>
          <a:lstStyle/>
          <a:p>
            <a:endParaRPr lang="el-GR" dirty="0">
              <a:solidFill>
                <a:srgbClr val="775F55"/>
              </a:solidFill>
            </a:endParaRPr>
          </a:p>
        </p:txBody>
      </p:sp>
      <p:sp>
        <p:nvSpPr>
          <p:cNvPr id="6" name="Θέση αριθμού διαφάνειας 5"/>
          <p:cNvSpPr>
            <a:spLocks noGrp="1"/>
          </p:cNvSpPr>
          <p:nvPr>
            <p:ph type="sldNum" sz="quarter" idx="12"/>
          </p:nvPr>
        </p:nvSpPr>
        <p:spPr/>
        <p:txBody>
          <a:bodyPr/>
          <a:lstStyle/>
          <a:p>
            <a:fld id="{9DA93C62-02EA-4144-9229-71A7F783553A}" type="slidenum">
              <a:rPr lang="el-GR" smtClean="0"/>
              <a:pPr/>
              <a:t>‹#›</a:t>
            </a:fld>
            <a:endParaRPr lang="el-GR" dirty="0"/>
          </a:p>
        </p:txBody>
      </p:sp>
    </p:spTree>
    <p:extLst>
      <p:ext uri="{BB962C8B-B14F-4D97-AF65-F5344CB8AC3E}">
        <p14:creationId xmlns:p14="http://schemas.microsoft.com/office/powerpoint/2010/main" val="17626524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bg>
      <p:bgRef idx="1001">
        <a:schemeClr val="bg1"/>
      </p:bgRef>
    </p:bg>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37600" y="609601"/>
            <a:ext cx="2743200" cy="5516563"/>
          </a:xfrm>
        </p:spPr>
        <p:txBody>
          <a:bodyPr vert="eaVert"/>
          <a:lstStyle/>
          <a:p>
            <a:r>
              <a:rPr kumimoji="0" lang="el-GR"/>
              <a:t>Στυλ κύριου τίτλου</a:t>
            </a:r>
            <a:endParaRPr kumimoji="0" lang="en-US"/>
          </a:p>
        </p:txBody>
      </p:sp>
      <p:sp>
        <p:nvSpPr>
          <p:cNvPr id="3" name="Θέση κατακόρυφου κειμένου 2"/>
          <p:cNvSpPr>
            <a:spLocks noGrp="1"/>
          </p:cNvSpPr>
          <p:nvPr>
            <p:ph type="body" orient="vert" idx="1"/>
          </p:nvPr>
        </p:nvSpPr>
        <p:spPr>
          <a:xfrm>
            <a:off x="609600" y="609600"/>
            <a:ext cx="7416800" cy="5516564"/>
          </a:xfrm>
        </p:spPr>
        <p:txBody>
          <a:bodyPr vert="eaVert"/>
          <a:lstStyle/>
          <a:p>
            <a:pPr lvl="0" eaLnBrk="1" latinLnBrk="0" hangingPunct="1"/>
            <a:r>
              <a:rPr lang="el-GR"/>
              <a:t>Στυλ υποδείγματος κειμένου</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Θέση ημερομηνίας 3"/>
          <p:cNvSpPr>
            <a:spLocks noGrp="1"/>
          </p:cNvSpPr>
          <p:nvPr>
            <p:ph type="dt" sz="half" idx="10"/>
          </p:nvPr>
        </p:nvSpPr>
        <p:spPr>
          <a:xfrm>
            <a:off x="8737600" y="6248403"/>
            <a:ext cx="2946400" cy="365125"/>
          </a:xfrm>
        </p:spPr>
        <p:txBody>
          <a:bodyPr/>
          <a:lstStyle/>
          <a:p>
            <a:fld id="{7B4D1A30-D99F-45FF-8F40-E9C42EAF6209}" type="datetimeFigureOut">
              <a:rPr lang="el-GR" smtClean="0">
                <a:solidFill>
                  <a:srgbClr val="775F55"/>
                </a:solidFill>
              </a:rPr>
              <a:pPr/>
              <a:t>31/10/2023</a:t>
            </a:fld>
            <a:endParaRPr lang="el-GR" dirty="0">
              <a:solidFill>
                <a:srgbClr val="775F55"/>
              </a:solidFill>
            </a:endParaRPr>
          </a:p>
        </p:txBody>
      </p:sp>
      <p:sp>
        <p:nvSpPr>
          <p:cNvPr id="5" name="Θέση υποσέλιδου 4"/>
          <p:cNvSpPr>
            <a:spLocks noGrp="1"/>
          </p:cNvSpPr>
          <p:nvPr>
            <p:ph type="ftr" sz="quarter" idx="11"/>
          </p:nvPr>
        </p:nvSpPr>
        <p:spPr>
          <a:xfrm>
            <a:off x="609602" y="6248208"/>
            <a:ext cx="7431311" cy="365125"/>
          </a:xfrm>
        </p:spPr>
        <p:txBody>
          <a:bodyPr/>
          <a:lstStyle/>
          <a:p>
            <a:endParaRPr lang="el-GR" dirty="0">
              <a:solidFill>
                <a:srgbClr val="775F55"/>
              </a:solidFill>
            </a:endParaRPr>
          </a:p>
        </p:txBody>
      </p:sp>
      <p:sp>
        <p:nvSpPr>
          <p:cNvPr id="7" name="Ορθογώνιο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 name="Ορθογώνιο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Ορθογώνιο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 name="Θέση αριθμού διαφάνειας 5"/>
          <p:cNvSpPr>
            <a:spLocks noGrp="1"/>
          </p:cNvSpPr>
          <p:nvPr>
            <p:ph type="sldNum" sz="quarter" idx="12"/>
          </p:nvPr>
        </p:nvSpPr>
        <p:spPr>
          <a:xfrm rot="5400000">
            <a:off x="8075084" y="103716"/>
            <a:ext cx="533400" cy="325968"/>
          </a:xfrm>
        </p:spPr>
        <p:txBody>
          <a:bodyPr/>
          <a:lstStyle/>
          <a:p>
            <a:fld id="{9DA93C62-02EA-4144-9229-71A7F783553A}" type="slidenum">
              <a:rPr lang="el-GR" smtClean="0"/>
              <a:pPr/>
              <a:t>‹#›</a:t>
            </a:fld>
            <a:endParaRPr lang="el-GR" dirty="0"/>
          </a:p>
        </p:txBody>
      </p:sp>
    </p:spTree>
    <p:extLst>
      <p:ext uri="{BB962C8B-B14F-4D97-AF65-F5344CB8AC3E}">
        <p14:creationId xmlns:p14="http://schemas.microsoft.com/office/powerpoint/2010/main" val="1032604391"/>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endParaRPr lang="en-US"/>
          </a:p>
        </p:txBody>
      </p:sp>
      <p:sp>
        <p:nvSpPr>
          <p:cNvPr id="3" name="2 - Θέση πίνακα"/>
          <p:cNvSpPr>
            <a:spLocks noGrp="1"/>
          </p:cNvSpPr>
          <p:nvPr>
            <p:ph type="tbl" idx="1"/>
          </p:nvPr>
        </p:nvSpPr>
        <p:spPr>
          <a:xfrm>
            <a:off x="609600" y="1600201"/>
            <a:ext cx="109728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775F55"/>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775F55"/>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59473A-367D-4B1C-BE33-A4A2BA1C4480}" type="slidenum">
              <a:rPr lang="en-US"/>
              <a:pPr>
                <a:defRPr/>
              </a:pPr>
              <a:t>‹#›</a:t>
            </a:fld>
            <a:endParaRPr lang="en-US" dirty="0"/>
          </a:p>
        </p:txBody>
      </p:sp>
    </p:spTree>
    <p:extLst>
      <p:ext uri="{BB962C8B-B14F-4D97-AF65-F5344CB8AC3E}">
        <p14:creationId xmlns:p14="http://schemas.microsoft.com/office/powerpoint/2010/main" val="54715390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a:lstStyle>
            <a:lvl1pPr>
              <a:defRPr/>
            </a:lvl1pPr>
          </a:lstStyle>
          <a:p>
            <a:endParaRPr/>
          </a:p>
        </p:txBody>
      </p:sp>
      <p:sp>
        <p:nvSpPr>
          <p:cNvPr id="4" name="Holder 4"/>
          <p:cNvSpPr>
            <a:spLocks noGrp="1"/>
          </p:cNvSpPr>
          <p:nvPr>
            <p:ph type="ftr" sz="quarter" idx="10"/>
          </p:nvPr>
        </p:nvSpPr>
        <p:spPr/>
        <p:txBody>
          <a:bodyPr/>
          <a:lstStyle>
            <a:lvl1pPr>
              <a:defRPr/>
            </a:lvl1pPr>
          </a:lstStyle>
          <a:p>
            <a:pPr>
              <a:defRPr/>
            </a:pPr>
            <a:r>
              <a:rPr>
                <a:solidFill>
                  <a:prstClr val="black"/>
                </a:solidFill>
              </a:rPr>
              <a:t>Ridker ESC</a:t>
            </a:r>
            <a:r>
              <a:rPr spc="-95">
                <a:solidFill>
                  <a:prstClr val="black"/>
                </a:solidFill>
              </a:rPr>
              <a:t> </a:t>
            </a:r>
            <a:r>
              <a:rPr>
                <a:solidFill>
                  <a:prstClr val="black"/>
                </a:solidFill>
              </a:rPr>
              <a:t>2017</a:t>
            </a:r>
          </a:p>
        </p:txBody>
      </p:sp>
      <p:sp>
        <p:nvSpPr>
          <p:cNvPr id="5" name="Holder 5"/>
          <p:cNvSpPr>
            <a:spLocks noGrp="1"/>
          </p:cNvSpPr>
          <p:nvPr>
            <p:ph type="dt" sz="half" idx="11"/>
          </p:nvPr>
        </p:nvSpPr>
        <p:spPr/>
        <p:txBody>
          <a:bodyPr/>
          <a:lstStyle>
            <a:lvl1pPr>
              <a:defRPr/>
            </a:lvl1pPr>
          </a:lstStyle>
          <a:p>
            <a:pPr>
              <a:defRPr/>
            </a:pPr>
            <a:fld id="{41DA5B78-980F-4052-979C-91E366C1AC0D}" type="datetimeFigureOut">
              <a:rPr lang="en-US">
                <a:solidFill>
                  <a:prstClr val="black">
                    <a:tint val="75000"/>
                  </a:prstClr>
                </a:solidFill>
              </a:rPr>
              <a:pPr>
                <a:defRPr/>
              </a:pPr>
              <a:t>10/31/2023</a:t>
            </a:fld>
            <a:endParaRPr lang="en-US">
              <a:solidFill>
                <a:prstClr val="black">
                  <a:tint val="75000"/>
                </a:prstClr>
              </a:solidFill>
            </a:endParaRPr>
          </a:p>
        </p:txBody>
      </p:sp>
      <p:sp>
        <p:nvSpPr>
          <p:cNvPr id="6" name="Holder 6"/>
          <p:cNvSpPr>
            <a:spLocks noGrp="1"/>
          </p:cNvSpPr>
          <p:nvPr>
            <p:ph type="sldNum" sz="quarter" idx="12"/>
          </p:nvPr>
        </p:nvSpPr>
        <p:spPr/>
        <p:txBody>
          <a:bodyPr/>
          <a:lstStyle>
            <a:lvl1pPr>
              <a:defRPr/>
            </a:lvl1pPr>
          </a:lstStyle>
          <a:p>
            <a:pPr>
              <a:defRPr/>
            </a:pPr>
            <a:fld id="{12715188-F146-48A2-983B-3C9463B0EC42}"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37981316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400" b="1" i="0">
                <a:solidFill>
                  <a:srgbClr val="2E75B6"/>
                </a:solidFill>
                <a:latin typeface="Arial"/>
                <a:cs typeface="Arial"/>
              </a:defRPr>
            </a:lvl1pPr>
          </a:lstStyle>
          <a:p>
            <a:endParaRPr/>
          </a:p>
        </p:txBody>
      </p:sp>
      <p:sp>
        <p:nvSpPr>
          <p:cNvPr id="3" name="Holder 3"/>
          <p:cNvSpPr>
            <a:spLocks noGrp="1"/>
          </p:cNvSpPr>
          <p:nvPr>
            <p:ph type="body" idx="1"/>
          </p:nvPr>
        </p:nvSpPr>
        <p:spPr/>
        <p:txBody>
          <a:bodyPr/>
          <a:lstStyle>
            <a:lvl1pPr>
              <a:defRPr sz="2000" b="0" i="0">
                <a:solidFill>
                  <a:srgbClr val="0070C0"/>
                </a:solidFill>
                <a:latin typeface="Calibri"/>
                <a:cs typeface="Calibri"/>
              </a:defRPr>
            </a:lvl1pPr>
          </a:lstStyle>
          <a:p>
            <a:endParaRPr/>
          </a:p>
        </p:txBody>
      </p:sp>
      <p:sp>
        <p:nvSpPr>
          <p:cNvPr id="4" name="Holder 4"/>
          <p:cNvSpPr>
            <a:spLocks noGrp="1"/>
          </p:cNvSpPr>
          <p:nvPr>
            <p:ph type="ftr" sz="quarter" idx="10"/>
          </p:nvPr>
        </p:nvSpPr>
        <p:spPr/>
        <p:txBody>
          <a:bodyPr/>
          <a:lstStyle>
            <a:lvl1pPr>
              <a:defRPr/>
            </a:lvl1pPr>
          </a:lstStyle>
          <a:p>
            <a:pPr>
              <a:defRPr/>
            </a:pPr>
            <a:r>
              <a:rPr>
                <a:solidFill>
                  <a:prstClr val="black"/>
                </a:solidFill>
              </a:rPr>
              <a:t>Ridker ESC</a:t>
            </a:r>
            <a:r>
              <a:rPr spc="-95">
                <a:solidFill>
                  <a:prstClr val="black"/>
                </a:solidFill>
              </a:rPr>
              <a:t> </a:t>
            </a:r>
            <a:r>
              <a:rPr>
                <a:solidFill>
                  <a:prstClr val="black"/>
                </a:solidFill>
              </a:rPr>
              <a:t>2017</a:t>
            </a:r>
          </a:p>
        </p:txBody>
      </p:sp>
      <p:sp>
        <p:nvSpPr>
          <p:cNvPr id="5" name="Holder 5"/>
          <p:cNvSpPr>
            <a:spLocks noGrp="1"/>
          </p:cNvSpPr>
          <p:nvPr>
            <p:ph type="dt" sz="half" idx="11"/>
          </p:nvPr>
        </p:nvSpPr>
        <p:spPr/>
        <p:txBody>
          <a:bodyPr/>
          <a:lstStyle>
            <a:lvl1pPr>
              <a:defRPr/>
            </a:lvl1pPr>
          </a:lstStyle>
          <a:p>
            <a:pPr>
              <a:defRPr/>
            </a:pPr>
            <a:fld id="{D01547F7-7921-4F25-AD6F-715EF015A9EC}" type="datetimeFigureOut">
              <a:rPr lang="en-US">
                <a:solidFill>
                  <a:prstClr val="black">
                    <a:tint val="75000"/>
                  </a:prstClr>
                </a:solidFill>
              </a:rPr>
              <a:pPr>
                <a:defRPr/>
              </a:pPr>
              <a:t>10/31/2023</a:t>
            </a:fld>
            <a:endParaRPr lang="en-US">
              <a:solidFill>
                <a:prstClr val="black">
                  <a:tint val="75000"/>
                </a:prstClr>
              </a:solidFill>
            </a:endParaRPr>
          </a:p>
        </p:txBody>
      </p:sp>
      <p:sp>
        <p:nvSpPr>
          <p:cNvPr id="6" name="Holder 6"/>
          <p:cNvSpPr>
            <a:spLocks noGrp="1"/>
          </p:cNvSpPr>
          <p:nvPr>
            <p:ph type="sldNum" sz="quarter" idx="12"/>
          </p:nvPr>
        </p:nvSpPr>
        <p:spPr/>
        <p:txBody>
          <a:bodyPr/>
          <a:lstStyle>
            <a:lvl1pPr>
              <a:defRPr/>
            </a:lvl1pPr>
          </a:lstStyle>
          <a:p>
            <a:pPr>
              <a:defRPr/>
            </a:pPr>
            <a:fld id="{7FA22ECD-186D-4E4B-AC55-1440777FAB73}"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3034060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theme" Target="../theme/theme10.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1.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theme" Target="../theme/theme9.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l-G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280DF24-D7AA-463D-8889-E41589FAE60D}" type="datetimeFigureOut">
              <a:rPr lang="el-GR"/>
              <a:pPr>
                <a:defRPr/>
              </a:pPr>
              <a:t>31/10/2023</a:t>
            </a:fld>
            <a:endParaRPr lang="el-G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9EBD0A6-6297-4EFA-A80A-6FC151C40B45}" type="slidenum">
              <a:rPr lang="el-GR"/>
              <a:pPr>
                <a:defRPr/>
              </a:pPr>
              <a:t>‹#›</a:t>
            </a:fld>
            <a:endParaRPr lang="el-GR"/>
          </a:p>
        </p:txBody>
      </p:sp>
    </p:spTree>
    <p:extLst>
      <p:ext uri="{BB962C8B-B14F-4D97-AF65-F5344CB8AC3E}">
        <p14:creationId xmlns:p14="http://schemas.microsoft.com/office/powerpoint/2010/main" val="17410020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28191" y="231515"/>
            <a:ext cx="8135616" cy="575945"/>
          </a:xfrm>
          <a:prstGeom prst="rect">
            <a:avLst/>
          </a:prstGeom>
        </p:spPr>
        <p:txBody>
          <a:bodyPr wrap="square" lIns="0" tIns="0" rIns="0" bIns="0">
            <a:spAutoFit/>
          </a:bodyPr>
          <a:lstStyle>
            <a:lvl1pPr>
              <a:defRPr sz="2400" b="1" i="0">
                <a:solidFill>
                  <a:srgbClr val="006FC0"/>
                </a:solidFill>
                <a:latin typeface="Calibri"/>
                <a:cs typeface="Calibri"/>
              </a:defRPr>
            </a:lvl1pPr>
          </a:lstStyle>
          <a:p>
            <a:endParaRPr/>
          </a:p>
        </p:txBody>
      </p:sp>
      <p:sp>
        <p:nvSpPr>
          <p:cNvPr id="3" name="Holder 3"/>
          <p:cNvSpPr>
            <a:spLocks noGrp="1"/>
          </p:cNvSpPr>
          <p:nvPr>
            <p:ph type="body" idx="1"/>
          </p:nvPr>
        </p:nvSpPr>
        <p:spPr>
          <a:xfrm>
            <a:off x="2012313" y="1375545"/>
            <a:ext cx="8167373" cy="4246880"/>
          </a:xfrm>
          <a:prstGeom prst="rect">
            <a:avLst/>
          </a:prstGeom>
        </p:spPr>
        <p:txBody>
          <a:bodyPr wrap="square" lIns="0" tIns="0" rIns="0" bIns="0">
            <a:spAutoFit/>
          </a:bodyPr>
          <a:lstStyle>
            <a:lvl1pPr>
              <a:defRPr sz="2000" b="0" i="0">
                <a:solidFill>
                  <a:srgbClr val="006FC0"/>
                </a:solidFill>
                <a:latin typeface="Calibri"/>
                <a:cs typeface="Calibri"/>
              </a:defRPr>
            </a:lvl1pPr>
          </a:lstStyle>
          <a:p>
            <a:endParaRPr/>
          </a:p>
        </p:txBody>
      </p:sp>
      <p:sp>
        <p:nvSpPr>
          <p:cNvPr id="4" name="Holder 4"/>
          <p:cNvSpPr>
            <a:spLocks noGrp="1"/>
          </p:cNvSpPr>
          <p:nvPr>
            <p:ph type="ftr" sz="quarter" idx="5"/>
          </p:nvPr>
        </p:nvSpPr>
        <p:spPr>
          <a:xfrm>
            <a:off x="9531039" y="6631737"/>
            <a:ext cx="1024254" cy="177800"/>
          </a:xfrm>
          <a:prstGeom prst="rect">
            <a:avLst/>
          </a:prstGeom>
        </p:spPr>
        <p:txBody>
          <a:bodyPr wrap="square" lIns="0" tIns="0" rIns="0" bIns="0">
            <a:spAutoFit/>
          </a:bodyPr>
          <a:lstStyle>
            <a:lvl1pPr>
              <a:defRPr sz="1200" b="0" i="0">
                <a:solidFill>
                  <a:schemeClr val="tx1"/>
                </a:solidFill>
                <a:latin typeface="Calibri"/>
                <a:cs typeface="Calibri"/>
              </a:defRPr>
            </a:lvl1pPr>
          </a:lstStyle>
          <a:p>
            <a:pPr marL="12700"/>
            <a:r>
              <a:rPr spc="-5" dirty="0">
                <a:solidFill>
                  <a:prstClr val="black"/>
                </a:solidFill>
              </a:rPr>
              <a:t>R</a:t>
            </a:r>
            <a:r>
              <a:rPr dirty="0">
                <a:solidFill>
                  <a:prstClr val="black"/>
                </a:solidFill>
              </a:rPr>
              <a:t>id</a:t>
            </a:r>
            <a:r>
              <a:rPr spc="-5" dirty="0">
                <a:solidFill>
                  <a:prstClr val="black"/>
                </a:solidFill>
              </a:rPr>
              <a:t>ke</a:t>
            </a:r>
            <a:r>
              <a:rPr dirty="0">
                <a:solidFill>
                  <a:prstClr val="black"/>
                </a:solidFill>
              </a:rPr>
              <a:t>r</a:t>
            </a:r>
            <a:r>
              <a:rPr spc="-5" dirty="0">
                <a:solidFill>
                  <a:prstClr val="black"/>
                </a:solidFill>
              </a:rPr>
              <a:t> </a:t>
            </a:r>
            <a:r>
              <a:rPr dirty="0">
                <a:solidFill>
                  <a:prstClr val="black"/>
                </a:solidFill>
              </a:rPr>
              <a:t>ESC </a:t>
            </a:r>
            <a:r>
              <a:rPr spc="-5" dirty="0">
                <a:solidFill>
                  <a:prstClr val="black"/>
                </a:solidFill>
              </a:rPr>
              <a:t>201</a:t>
            </a:r>
            <a:r>
              <a:rPr dirty="0">
                <a:solidFill>
                  <a:prstClr val="black"/>
                </a:solidFill>
              </a:rPr>
              <a:t>7</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10/31/2023</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08084832"/>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90932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ext Placeholder 2">
            <a:extLst>
              <a:ext uri="{FF2B5EF4-FFF2-40B4-BE49-F238E27FC236}">
                <a16:creationId xmlns:a16="http://schemas.microsoft.com/office/drawing/2014/main" id="{310DC39F-58C0-4F47-8473-5ACC9A099703}"/>
              </a:ext>
            </a:extLst>
          </p:cNvPr>
          <p:cNvSpPr>
            <a:spLocks noGrp="1"/>
          </p:cNvSpPr>
          <p:nvPr>
            <p:ph type="body" idx="1"/>
          </p:nvPr>
        </p:nvSpPr>
        <p:spPr bwMode="auto">
          <a:xfrm>
            <a:off x="612775" y="1382713"/>
            <a:ext cx="10668000"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9" name="Slide Number Placeholder 5">
            <a:extLst>
              <a:ext uri="{FF2B5EF4-FFF2-40B4-BE49-F238E27FC236}">
                <a16:creationId xmlns:a16="http://schemas.microsoft.com/office/drawing/2014/main" id="{8D756463-A626-4584-8282-A977DC3405F0}"/>
              </a:ext>
            </a:extLst>
          </p:cNvPr>
          <p:cNvSpPr>
            <a:spLocks noGrp="1"/>
          </p:cNvSpPr>
          <p:nvPr>
            <p:ph type="sldNum" sz="quarter" idx="4"/>
          </p:nvPr>
        </p:nvSpPr>
        <p:spPr>
          <a:xfrm>
            <a:off x="558800" y="6356350"/>
            <a:ext cx="415925" cy="276225"/>
          </a:xfrm>
          <a:prstGeom prst="rect">
            <a:avLst/>
          </a:prstGeom>
        </p:spPr>
        <p:txBody>
          <a:bodyPr vert="horz" wrap="square" lIns="91440" tIns="45720" rIns="0" bIns="45720" numCol="1" anchor="b" anchorCtr="0" compatLnSpc="1">
            <a:prstTxWarp prst="textNoShape">
              <a:avLst/>
            </a:prstTxWarp>
          </a:bodyPr>
          <a:lstStyle>
            <a:lvl1pPr>
              <a:defRPr sz="1100">
                <a:solidFill>
                  <a:srgbClr val="515151"/>
                </a:solidFill>
                <a:latin typeface="Century Gothic" panose="020B0502020202020204" pitchFamily="34" charset="0"/>
              </a:defRPr>
            </a:lvl1pPr>
          </a:lstStyle>
          <a:p>
            <a:fld id="{FA4F983D-EBE7-4038-835D-26AE7C360A41}" type="slidenum">
              <a:rPr lang="en-US" altLang="el-GR"/>
              <a:pPr/>
              <a:t>‹#›</a:t>
            </a:fld>
            <a:endParaRPr lang="en-US" altLang="el-GR"/>
          </a:p>
        </p:txBody>
      </p:sp>
      <p:sp>
        <p:nvSpPr>
          <p:cNvPr id="9220" name="Title Placeholder 1">
            <a:extLst>
              <a:ext uri="{FF2B5EF4-FFF2-40B4-BE49-F238E27FC236}">
                <a16:creationId xmlns:a16="http://schemas.microsoft.com/office/drawing/2014/main" id="{D5439745-D89B-442B-A328-1C814DD30AC4}"/>
              </a:ext>
            </a:extLst>
          </p:cNvPr>
          <p:cNvSpPr>
            <a:spLocks noGrp="1"/>
          </p:cNvSpPr>
          <p:nvPr>
            <p:ph type="title"/>
          </p:nvPr>
        </p:nvSpPr>
        <p:spPr bwMode="auto">
          <a:xfrm>
            <a:off x="612775" y="166688"/>
            <a:ext cx="10668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l-GR"/>
              <a:t>Click to edit Master title style</a:t>
            </a:r>
          </a:p>
        </p:txBody>
      </p:sp>
      <p:sp>
        <p:nvSpPr>
          <p:cNvPr id="2" name="Footer Placeholder 1">
            <a:extLst>
              <a:ext uri="{FF2B5EF4-FFF2-40B4-BE49-F238E27FC236}">
                <a16:creationId xmlns:a16="http://schemas.microsoft.com/office/drawing/2014/main" id="{944C80DC-4856-45C1-B147-CC9F3C493DD3}"/>
              </a:ext>
            </a:extLst>
          </p:cNvPr>
          <p:cNvSpPr>
            <a:spLocks noGrp="1"/>
          </p:cNvSpPr>
          <p:nvPr>
            <p:ph type="ftr" sz="quarter" idx="3"/>
          </p:nvPr>
        </p:nvSpPr>
        <p:spPr>
          <a:xfrm>
            <a:off x="558800" y="5956300"/>
            <a:ext cx="10721975" cy="365125"/>
          </a:xfrm>
          <a:prstGeom prst="rect">
            <a:avLst/>
          </a:prstGeom>
        </p:spPr>
        <p:txBody>
          <a:bodyPr vert="horz" lIns="91440" tIns="45720" rIns="91440" bIns="45720" rtlCol="0" anchor="b" anchorCtr="0"/>
          <a:lstStyle>
            <a:lvl1pPr algn="l" fontAlgn="auto">
              <a:spcBef>
                <a:spcPts val="0"/>
              </a:spcBef>
              <a:spcAft>
                <a:spcPts val="0"/>
              </a:spcAft>
              <a:defRPr sz="900">
                <a:solidFill>
                  <a:srgbClr val="515151"/>
                </a:solidFill>
                <a:latin typeface="Century Gothic" panose="020F0302020204030204"/>
                <a:cs typeface="+mn-cs"/>
              </a:defRPr>
            </a:lvl1pPr>
          </a:lstStyle>
          <a:p>
            <a:pPr>
              <a:defRPr/>
            </a:pPr>
            <a:endParaRPr lang="en-GB"/>
          </a:p>
        </p:txBody>
      </p:sp>
      <p:pic>
        <p:nvPicPr>
          <p:cNvPr id="9222" name="Picture 9">
            <a:extLst>
              <a:ext uri="{FF2B5EF4-FFF2-40B4-BE49-F238E27FC236}">
                <a16:creationId xmlns:a16="http://schemas.microsoft.com/office/drawing/2014/main" id="{05D1B73E-956F-4236-9070-C3F8192A83B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46938" y="4076700"/>
            <a:ext cx="4945062"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34844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hf hdr="0" ftr="0" dt="0"/>
  <p:txStyles>
    <p:titleStyle>
      <a:lvl1pPr algn="l" rtl="0" eaLnBrk="0" fontAlgn="base" hangingPunct="0">
        <a:lnSpc>
          <a:spcPct val="90000"/>
        </a:lnSpc>
        <a:spcBef>
          <a:spcPct val="0"/>
        </a:spcBef>
        <a:spcAft>
          <a:spcPct val="0"/>
        </a:spcAft>
        <a:defRPr sz="3600" b="1" kern="1200">
          <a:solidFill>
            <a:srgbClr val="498BCA"/>
          </a:solidFill>
          <a:latin typeface="Century Gothic" panose="020B0502020202020204" pitchFamily="34" charset="0"/>
          <a:ea typeface="+mj-ea"/>
          <a:cs typeface="+mj-cs"/>
        </a:defRPr>
      </a:lvl1pPr>
      <a:lvl2pPr algn="l" rtl="0" eaLnBrk="0" fontAlgn="base" hangingPunct="0">
        <a:lnSpc>
          <a:spcPct val="90000"/>
        </a:lnSpc>
        <a:spcBef>
          <a:spcPct val="0"/>
        </a:spcBef>
        <a:spcAft>
          <a:spcPct val="0"/>
        </a:spcAft>
        <a:defRPr sz="3600" b="1">
          <a:solidFill>
            <a:srgbClr val="498BCA"/>
          </a:solidFill>
          <a:latin typeface="Century Gothic" pitchFamily="34" charset="0"/>
        </a:defRPr>
      </a:lvl2pPr>
      <a:lvl3pPr algn="l" rtl="0" eaLnBrk="0" fontAlgn="base" hangingPunct="0">
        <a:lnSpc>
          <a:spcPct val="90000"/>
        </a:lnSpc>
        <a:spcBef>
          <a:spcPct val="0"/>
        </a:spcBef>
        <a:spcAft>
          <a:spcPct val="0"/>
        </a:spcAft>
        <a:defRPr sz="3600" b="1">
          <a:solidFill>
            <a:srgbClr val="498BCA"/>
          </a:solidFill>
          <a:latin typeface="Century Gothic" pitchFamily="34" charset="0"/>
        </a:defRPr>
      </a:lvl3pPr>
      <a:lvl4pPr algn="l" rtl="0" eaLnBrk="0" fontAlgn="base" hangingPunct="0">
        <a:lnSpc>
          <a:spcPct val="90000"/>
        </a:lnSpc>
        <a:spcBef>
          <a:spcPct val="0"/>
        </a:spcBef>
        <a:spcAft>
          <a:spcPct val="0"/>
        </a:spcAft>
        <a:defRPr sz="3600" b="1">
          <a:solidFill>
            <a:srgbClr val="498BCA"/>
          </a:solidFill>
          <a:latin typeface="Century Gothic" pitchFamily="34" charset="0"/>
        </a:defRPr>
      </a:lvl4pPr>
      <a:lvl5pPr algn="l" rtl="0" eaLnBrk="0" fontAlgn="base" hangingPunct="0">
        <a:lnSpc>
          <a:spcPct val="90000"/>
        </a:lnSpc>
        <a:spcBef>
          <a:spcPct val="0"/>
        </a:spcBef>
        <a:spcAft>
          <a:spcPct val="0"/>
        </a:spcAft>
        <a:defRPr sz="3600" b="1">
          <a:solidFill>
            <a:srgbClr val="498BCA"/>
          </a:solidFill>
          <a:latin typeface="Century Gothic" pitchFamily="34" charset="0"/>
        </a:defRPr>
      </a:lvl5pPr>
      <a:lvl6pPr marL="457200" algn="l" rtl="0" fontAlgn="base">
        <a:lnSpc>
          <a:spcPct val="90000"/>
        </a:lnSpc>
        <a:spcBef>
          <a:spcPct val="0"/>
        </a:spcBef>
        <a:spcAft>
          <a:spcPct val="0"/>
        </a:spcAft>
        <a:defRPr sz="3600" b="1">
          <a:solidFill>
            <a:srgbClr val="498BCA"/>
          </a:solidFill>
          <a:latin typeface="Century Gothic" pitchFamily="34" charset="0"/>
        </a:defRPr>
      </a:lvl6pPr>
      <a:lvl7pPr marL="914400" algn="l" rtl="0" fontAlgn="base">
        <a:lnSpc>
          <a:spcPct val="90000"/>
        </a:lnSpc>
        <a:spcBef>
          <a:spcPct val="0"/>
        </a:spcBef>
        <a:spcAft>
          <a:spcPct val="0"/>
        </a:spcAft>
        <a:defRPr sz="3600" b="1">
          <a:solidFill>
            <a:srgbClr val="498BCA"/>
          </a:solidFill>
          <a:latin typeface="Century Gothic" pitchFamily="34" charset="0"/>
        </a:defRPr>
      </a:lvl7pPr>
      <a:lvl8pPr marL="1371600" algn="l" rtl="0" fontAlgn="base">
        <a:lnSpc>
          <a:spcPct val="90000"/>
        </a:lnSpc>
        <a:spcBef>
          <a:spcPct val="0"/>
        </a:spcBef>
        <a:spcAft>
          <a:spcPct val="0"/>
        </a:spcAft>
        <a:defRPr sz="3600" b="1">
          <a:solidFill>
            <a:srgbClr val="498BCA"/>
          </a:solidFill>
          <a:latin typeface="Century Gothic" pitchFamily="34" charset="0"/>
        </a:defRPr>
      </a:lvl8pPr>
      <a:lvl9pPr marL="1828800" algn="l" rtl="0" fontAlgn="base">
        <a:lnSpc>
          <a:spcPct val="90000"/>
        </a:lnSpc>
        <a:spcBef>
          <a:spcPct val="0"/>
        </a:spcBef>
        <a:spcAft>
          <a:spcPct val="0"/>
        </a:spcAft>
        <a:defRPr sz="3600" b="1">
          <a:solidFill>
            <a:srgbClr val="498BCA"/>
          </a:solidFill>
          <a:latin typeface="Century Gothic" pitchFamily="34" charset="0"/>
        </a:defRPr>
      </a:lvl9pPr>
    </p:titleStyle>
    <p:bodyStyle>
      <a:lvl1pPr marL="236538" indent="-236538" algn="l" rtl="0" eaLnBrk="0" fontAlgn="base" hangingPunct="0">
        <a:spcBef>
          <a:spcPts val="1000"/>
        </a:spcBef>
        <a:spcAft>
          <a:spcPct val="0"/>
        </a:spcAft>
        <a:buClr>
          <a:schemeClr val="accent2"/>
        </a:buClr>
        <a:buFont typeface="Arial" panose="020B0604020202020204" pitchFamily="34" charset="0"/>
        <a:buChar char="•"/>
        <a:defRPr sz="2800" kern="1200">
          <a:solidFill>
            <a:srgbClr val="515151"/>
          </a:solidFill>
          <a:latin typeface="Century Gothic" panose="020B0502020202020204" pitchFamily="34" charset="0"/>
          <a:ea typeface="+mn-ea"/>
          <a:cs typeface="+mn-cs"/>
        </a:defRPr>
      </a:lvl1pPr>
      <a:lvl2pPr marL="600075" indent="-363538" algn="l" rtl="0" eaLnBrk="0" fontAlgn="base" hangingPunct="0">
        <a:spcBef>
          <a:spcPts val="500"/>
        </a:spcBef>
        <a:spcAft>
          <a:spcPct val="0"/>
        </a:spcAft>
        <a:buClr>
          <a:schemeClr val="accent2"/>
        </a:buClr>
        <a:buFont typeface="Calibri" panose="020F0502020204030204" pitchFamily="34" charset="0"/>
        <a:buChar char="‒"/>
        <a:defRPr sz="2400" kern="1200">
          <a:solidFill>
            <a:srgbClr val="515151"/>
          </a:solidFill>
          <a:latin typeface="Century Gothic" panose="020B0502020202020204" pitchFamily="34" charset="0"/>
          <a:ea typeface="+mn-ea"/>
          <a:cs typeface="+mn-cs"/>
        </a:defRPr>
      </a:lvl2pPr>
      <a:lvl3pPr marL="838200" indent="-236538" algn="l" rtl="0" eaLnBrk="0" fontAlgn="base" hangingPunct="0">
        <a:spcBef>
          <a:spcPts val="500"/>
        </a:spcBef>
        <a:spcAft>
          <a:spcPct val="0"/>
        </a:spcAft>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3pPr>
      <a:lvl4pPr marL="1193800" indent="-355600" algn="l" rtl="0" eaLnBrk="0" fontAlgn="base" hangingPunct="0">
        <a:spcBef>
          <a:spcPts val="500"/>
        </a:spcBef>
        <a:spcAft>
          <a:spcPct val="0"/>
        </a:spcAft>
        <a:buClr>
          <a:schemeClr val="accent2"/>
        </a:buClr>
        <a:buFont typeface="Calibri" panose="020F0502020204030204" pitchFamily="34" charset="0"/>
        <a:buChar char="‒"/>
        <a:defRPr sz="2000" kern="1200">
          <a:solidFill>
            <a:srgbClr val="515151"/>
          </a:solidFill>
          <a:latin typeface="Century Gothic" panose="020B0502020202020204" pitchFamily="34" charset="0"/>
          <a:ea typeface="+mn-ea"/>
          <a:cs typeface="+mn-cs"/>
        </a:defRPr>
      </a:lvl4pPr>
      <a:lvl5pPr marL="1439863" indent="-244475" algn="l" rtl="0" eaLnBrk="0" fontAlgn="base" hangingPunct="0">
        <a:spcBef>
          <a:spcPts val="500"/>
        </a:spcBef>
        <a:spcAft>
          <a:spcPct val="0"/>
        </a:spcAft>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Text Placeholder 2">
            <a:extLst>
              <a:ext uri="{FF2B5EF4-FFF2-40B4-BE49-F238E27FC236}">
                <a16:creationId xmlns:a16="http://schemas.microsoft.com/office/drawing/2014/main" id="{D6C697DB-026B-47E5-AB2E-19DB5D4BABFA}"/>
              </a:ext>
            </a:extLst>
          </p:cNvPr>
          <p:cNvSpPr>
            <a:spLocks noGrp="1"/>
          </p:cNvSpPr>
          <p:nvPr>
            <p:ph type="body" idx="1"/>
          </p:nvPr>
        </p:nvSpPr>
        <p:spPr bwMode="auto">
          <a:xfrm>
            <a:off x="612775" y="1382713"/>
            <a:ext cx="10668000"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9" name="Slide Number Placeholder 5">
            <a:extLst>
              <a:ext uri="{FF2B5EF4-FFF2-40B4-BE49-F238E27FC236}">
                <a16:creationId xmlns:a16="http://schemas.microsoft.com/office/drawing/2014/main" id="{728A1592-B6C9-4EA7-B5BD-370572255FF9}"/>
              </a:ext>
            </a:extLst>
          </p:cNvPr>
          <p:cNvSpPr>
            <a:spLocks noGrp="1"/>
          </p:cNvSpPr>
          <p:nvPr>
            <p:ph type="sldNum" sz="quarter" idx="4"/>
          </p:nvPr>
        </p:nvSpPr>
        <p:spPr>
          <a:xfrm>
            <a:off x="558800" y="6356350"/>
            <a:ext cx="415925" cy="276225"/>
          </a:xfrm>
          <a:prstGeom prst="rect">
            <a:avLst/>
          </a:prstGeom>
        </p:spPr>
        <p:txBody>
          <a:bodyPr vert="horz" wrap="square" lIns="91440" tIns="45720" rIns="0" bIns="45720" numCol="1" anchor="b" anchorCtr="0" compatLnSpc="1">
            <a:prstTxWarp prst="textNoShape">
              <a:avLst/>
            </a:prstTxWarp>
          </a:bodyPr>
          <a:lstStyle>
            <a:lvl1pPr>
              <a:defRPr sz="1100">
                <a:solidFill>
                  <a:srgbClr val="515151"/>
                </a:solidFill>
                <a:latin typeface="Century Gothic" panose="020B0502020202020204" pitchFamily="34" charset="0"/>
              </a:defRPr>
            </a:lvl1pPr>
          </a:lstStyle>
          <a:p>
            <a:fld id="{83CE7D73-4860-4E10-9C70-87025B1C008F}" type="slidenum">
              <a:rPr lang="en-US" altLang="el-GR"/>
              <a:pPr/>
              <a:t>‹#›</a:t>
            </a:fld>
            <a:endParaRPr lang="en-US" altLang="el-GR"/>
          </a:p>
        </p:txBody>
      </p:sp>
      <p:sp>
        <p:nvSpPr>
          <p:cNvPr id="10244" name="Title Placeholder 1">
            <a:extLst>
              <a:ext uri="{FF2B5EF4-FFF2-40B4-BE49-F238E27FC236}">
                <a16:creationId xmlns:a16="http://schemas.microsoft.com/office/drawing/2014/main" id="{F9D9C16F-B145-41AA-9327-294025C1F041}"/>
              </a:ext>
            </a:extLst>
          </p:cNvPr>
          <p:cNvSpPr>
            <a:spLocks noGrp="1"/>
          </p:cNvSpPr>
          <p:nvPr>
            <p:ph type="title"/>
          </p:nvPr>
        </p:nvSpPr>
        <p:spPr bwMode="auto">
          <a:xfrm>
            <a:off x="612775" y="166688"/>
            <a:ext cx="10668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l-GR"/>
              <a:t>Click to edit Master title style</a:t>
            </a:r>
          </a:p>
        </p:txBody>
      </p:sp>
      <p:sp>
        <p:nvSpPr>
          <p:cNvPr id="2" name="Footer Placeholder 1">
            <a:extLst>
              <a:ext uri="{FF2B5EF4-FFF2-40B4-BE49-F238E27FC236}">
                <a16:creationId xmlns:a16="http://schemas.microsoft.com/office/drawing/2014/main" id="{6E1473C1-4084-45FF-A331-EE2CA88AB886}"/>
              </a:ext>
            </a:extLst>
          </p:cNvPr>
          <p:cNvSpPr>
            <a:spLocks noGrp="1"/>
          </p:cNvSpPr>
          <p:nvPr>
            <p:ph type="ftr" sz="quarter" idx="3"/>
          </p:nvPr>
        </p:nvSpPr>
        <p:spPr>
          <a:xfrm>
            <a:off x="558800" y="5956300"/>
            <a:ext cx="10721975" cy="365125"/>
          </a:xfrm>
          <a:prstGeom prst="rect">
            <a:avLst/>
          </a:prstGeom>
        </p:spPr>
        <p:txBody>
          <a:bodyPr vert="horz" lIns="91440" tIns="45720" rIns="91440" bIns="45720" rtlCol="0" anchor="b" anchorCtr="0"/>
          <a:lstStyle>
            <a:lvl1pPr algn="l" fontAlgn="auto">
              <a:spcBef>
                <a:spcPts val="0"/>
              </a:spcBef>
              <a:spcAft>
                <a:spcPts val="0"/>
              </a:spcAft>
              <a:defRPr sz="900">
                <a:solidFill>
                  <a:srgbClr val="515151"/>
                </a:solidFill>
                <a:latin typeface="Century Gothic" panose="020F0302020204030204"/>
                <a:cs typeface="+mn-cs"/>
              </a:defRPr>
            </a:lvl1pPr>
          </a:lstStyle>
          <a:p>
            <a:pPr>
              <a:defRPr/>
            </a:pPr>
            <a:endParaRPr lang="en-GB"/>
          </a:p>
        </p:txBody>
      </p:sp>
      <p:pic>
        <p:nvPicPr>
          <p:cNvPr id="10246" name="Picture 9">
            <a:extLst>
              <a:ext uri="{FF2B5EF4-FFF2-40B4-BE49-F238E27FC236}">
                <a16:creationId xmlns:a16="http://schemas.microsoft.com/office/drawing/2014/main" id="{D1E50D9F-1843-41F5-9D9A-F4496608DC2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46938" y="4076700"/>
            <a:ext cx="4945062"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98203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hf hdr="0" dt="0"/>
  <p:txStyles>
    <p:titleStyle>
      <a:lvl1pPr algn="l" rtl="0" eaLnBrk="0" fontAlgn="base" hangingPunct="0">
        <a:lnSpc>
          <a:spcPct val="90000"/>
        </a:lnSpc>
        <a:spcBef>
          <a:spcPct val="0"/>
        </a:spcBef>
        <a:spcAft>
          <a:spcPct val="0"/>
        </a:spcAft>
        <a:defRPr sz="3600" b="1" kern="1200">
          <a:solidFill>
            <a:srgbClr val="498BCA"/>
          </a:solidFill>
          <a:latin typeface="Century Gothic" panose="020B0502020202020204" pitchFamily="34" charset="0"/>
          <a:ea typeface="+mj-ea"/>
          <a:cs typeface="+mj-cs"/>
        </a:defRPr>
      </a:lvl1pPr>
      <a:lvl2pPr algn="l" rtl="0" eaLnBrk="0" fontAlgn="base" hangingPunct="0">
        <a:lnSpc>
          <a:spcPct val="90000"/>
        </a:lnSpc>
        <a:spcBef>
          <a:spcPct val="0"/>
        </a:spcBef>
        <a:spcAft>
          <a:spcPct val="0"/>
        </a:spcAft>
        <a:defRPr sz="3600" b="1">
          <a:solidFill>
            <a:srgbClr val="498BCA"/>
          </a:solidFill>
          <a:latin typeface="Century Gothic" pitchFamily="34" charset="0"/>
        </a:defRPr>
      </a:lvl2pPr>
      <a:lvl3pPr algn="l" rtl="0" eaLnBrk="0" fontAlgn="base" hangingPunct="0">
        <a:lnSpc>
          <a:spcPct val="90000"/>
        </a:lnSpc>
        <a:spcBef>
          <a:spcPct val="0"/>
        </a:spcBef>
        <a:spcAft>
          <a:spcPct val="0"/>
        </a:spcAft>
        <a:defRPr sz="3600" b="1">
          <a:solidFill>
            <a:srgbClr val="498BCA"/>
          </a:solidFill>
          <a:latin typeface="Century Gothic" pitchFamily="34" charset="0"/>
        </a:defRPr>
      </a:lvl3pPr>
      <a:lvl4pPr algn="l" rtl="0" eaLnBrk="0" fontAlgn="base" hangingPunct="0">
        <a:lnSpc>
          <a:spcPct val="90000"/>
        </a:lnSpc>
        <a:spcBef>
          <a:spcPct val="0"/>
        </a:spcBef>
        <a:spcAft>
          <a:spcPct val="0"/>
        </a:spcAft>
        <a:defRPr sz="3600" b="1">
          <a:solidFill>
            <a:srgbClr val="498BCA"/>
          </a:solidFill>
          <a:latin typeface="Century Gothic" pitchFamily="34" charset="0"/>
        </a:defRPr>
      </a:lvl4pPr>
      <a:lvl5pPr algn="l" rtl="0" eaLnBrk="0" fontAlgn="base" hangingPunct="0">
        <a:lnSpc>
          <a:spcPct val="90000"/>
        </a:lnSpc>
        <a:spcBef>
          <a:spcPct val="0"/>
        </a:spcBef>
        <a:spcAft>
          <a:spcPct val="0"/>
        </a:spcAft>
        <a:defRPr sz="3600" b="1">
          <a:solidFill>
            <a:srgbClr val="498BCA"/>
          </a:solidFill>
          <a:latin typeface="Century Gothic" pitchFamily="34" charset="0"/>
        </a:defRPr>
      </a:lvl5pPr>
      <a:lvl6pPr marL="457200" algn="l" rtl="0" fontAlgn="base">
        <a:lnSpc>
          <a:spcPct val="90000"/>
        </a:lnSpc>
        <a:spcBef>
          <a:spcPct val="0"/>
        </a:spcBef>
        <a:spcAft>
          <a:spcPct val="0"/>
        </a:spcAft>
        <a:defRPr sz="3600" b="1">
          <a:solidFill>
            <a:srgbClr val="498BCA"/>
          </a:solidFill>
          <a:latin typeface="Century Gothic" pitchFamily="34" charset="0"/>
        </a:defRPr>
      </a:lvl6pPr>
      <a:lvl7pPr marL="914400" algn="l" rtl="0" fontAlgn="base">
        <a:lnSpc>
          <a:spcPct val="90000"/>
        </a:lnSpc>
        <a:spcBef>
          <a:spcPct val="0"/>
        </a:spcBef>
        <a:spcAft>
          <a:spcPct val="0"/>
        </a:spcAft>
        <a:defRPr sz="3600" b="1">
          <a:solidFill>
            <a:srgbClr val="498BCA"/>
          </a:solidFill>
          <a:latin typeface="Century Gothic" pitchFamily="34" charset="0"/>
        </a:defRPr>
      </a:lvl7pPr>
      <a:lvl8pPr marL="1371600" algn="l" rtl="0" fontAlgn="base">
        <a:lnSpc>
          <a:spcPct val="90000"/>
        </a:lnSpc>
        <a:spcBef>
          <a:spcPct val="0"/>
        </a:spcBef>
        <a:spcAft>
          <a:spcPct val="0"/>
        </a:spcAft>
        <a:defRPr sz="3600" b="1">
          <a:solidFill>
            <a:srgbClr val="498BCA"/>
          </a:solidFill>
          <a:latin typeface="Century Gothic" pitchFamily="34" charset="0"/>
        </a:defRPr>
      </a:lvl8pPr>
      <a:lvl9pPr marL="1828800" algn="l" rtl="0" fontAlgn="base">
        <a:lnSpc>
          <a:spcPct val="90000"/>
        </a:lnSpc>
        <a:spcBef>
          <a:spcPct val="0"/>
        </a:spcBef>
        <a:spcAft>
          <a:spcPct val="0"/>
        </a:spcAft>
        <a:defRPr sz="3600" b="1">
          <a:solidFill>
            <a:srgbClr val="498BCA"/>
          </a:solidFill>
          <a:latin typeface="Century Gothic" pitchFamily="34" charset="0"/>
        </a:defRPr>
      </a:lvl9pPr>
    </p:titleStyle>
    <p:bodyStyle>
      <a:lvl1pPr marL="236538" indent="-236538" algn="l" rtl="0" eaLnBrk="0" fontAlgn="base" hangingPunct="0">
        <a:spcBef>
          <a:spcPts val="1000"/>
        </a:spcBef>
        <a:spcAft>
          <a:spcPct val="0"/>
        </a:spcAft>
        <a:buClr>
          <a:schemeClr val="accent2"/>
        </a:buClr>
        <a:buFont typeface="Arial" panose="020B0604020202020204" pitchFamily="34" charset="0"/>
        <a:buChar char="•"/>
        <a:defRPr sz="2800" kern="1200">
          <a:solidFill>
            <a:srgbClr val="515151"/>
          </a:solidFill>
          <a:latin typeface="Century Gothic" panose="020B0502020202020204" pitchFamily="34" charset="0"/>
          <a:ea typeface="+mn-ea"/>
          <a:cs typeface="+mn-cs"/>
        </a:defRPr>
      </a:lvl1pPr>
      <a:lvl2pPr marL="600075" indent="-363538" algn="l" rtl="0" eaLnBrk="0" fontAlgn="base" hangingPunct="0">
        <a:spcBef>
          <a:spcPts val="500"/>
        </a:spcBef>
        <a:spcAft>
          <a:spcPct val="0"/>
        </a:spcAft>
        <a:buClr>
          <a:schemeClr val="accent2"/>
        </a:buClr>
        <a:buFont typeface="Calibri" panose="020F0502020204030204" pitchFamily="34" charset="0"/>
        <a:buChar char="‒"/>
        <a:defRPr sz="2400" kern="1200">
          <a:solidFill>
            <a:srgbClr val="515151"/>
          </a:solidFill>
          <a:latin typeface="Century Gothic" panose="020B0502020202020204" pitchFamily="34" charset="0"/>
          <a:ea typeface="+mn-ea"/>
          <a:cs typeface="+mn-cs"/>
        </a:defRPr>
      </a:lvl2pPr>
      <a:lvl3pPr marL="838200" indent="-236538" algn="l" rtl="0" eaLnBrk="0" fontAlgn="base" hangingPunct="0">
        <a:spcBef>
          <a:spcPts val="500"/>
        </a:spcBef>
        <a:spcAft>
          <a:spcPct val="0"/>
        </a:spcAft>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3pPr>
      <a:lvl4pPr marL="1193800" indent="-355600" algn="l" rtl="0" eaLnBrk="0" fontAlgn="base" hangingPunct="0">
        <a:spcBef>
          <a:spcPts val="500"/>
        </a:spcBef>
        <a:spcAft>
          <a:spcPct val="0"/>
        </a:spcAft>
        <a:buClr>
          <a:schemeClr val="accent2"/>
        </a:buClr>
        <a:buFont typeface="Calibri" panose="020F0502020204030204" pitchFamily="34" charset="0"/>
        <a:buChar char="‒"/>
        <a:defRPr sz="2000" kern="1200">
          <a:solidFill>
            <a:srgbClr val="515151"/>
          </a:solidFill>
          <a:latin typeface="Century Gothic" panose="020B0502020202020204" pitchFamily="34" charset="0"/>
          <a:ea typeface="+mn-ea"/>
          <a:cs typeface="+mn-cs"/>
        </a:defRPr>
      </a:lvl4pPr>
      <a:lvl5pPr marL="1439863" indent="-244475" algn="l" rtl="0" eaLnBrk="0" fontAlgn="base" hangingPunct="0">
        <a:spcBef>
          <a:spcPts val="500"/>
        </a:spcBef>
        <a:spcAft>
          <a:spcPct val="0"/>
        </a:spcAft>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5"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el-GR"/>
              <a:t>Στυλ κύριου τίτλου</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A1FBF988-5CD8-4D9C-A09E-2B9D4CFDED83}" type="datetimeFigureOut">
              <a:rPr lang="el-GR" smtClean="0"/>
              <a:pPr/>
              <a:t>31/10/2023</a:t>
            </a:fld>
            <a:endParaRPr lang="el-GR"/>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l-GR"/>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100" baseline="0">
                <a:solidFill>
                  <a:schemeClr val="tx1"/>
                </a:solidFill>
              </a:defRPr>
            </a:lvl1pPr>
          </a:lstStyle>
          <a:p>
            <a:fld id="{E0A24DDD-9331-4987-841E-F5CEA874582F}" type="slidenum">
              <a:rPr lang="el-GR" smtClean="0"/>
              <a:pPr/>
              <a:t>‹#›</a:t>
            </a:fld>
            <a:endParaRPr lang="el-GR"/>
          </a:p>
        </p:txBody>
      </p:sp>
    </p:spTree>
    <p:extLst>
      <p:ext uri="{BB962C8B-B14F-4D97-AF65-F5344CB8AC3E}">
        <p14:creationId xmlns:p14="http://schemas.microsoft.com/office/powerpoint/2010/main" val="2031013079"/>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62DB4F-E409-4DC6-A6EF-BC4DC660E5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ED25D5E-0372-4A56-9152-BEB06F5ADA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ACF87368-CD3C-41BE-943B-8617F8828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53A2F-C9FC-4945-B378-9638BB6000C9}" type="datetimeFigureOut">
              <a:rPr lang="fr-FR" smtClean="0"/>
              <a:t>31/10/2023</a:t>
            </a:fld>
            <a:endParaRPr lang="fr-FR"/>
          </a:p>
        </p:txBody>
      </p:sp>
      <p:sp>
        <p:nvSpPr>
          <p:cNvPr id="5" name="Footer Placeholder 4">
            <a:extLst>
              <a:ext uri="{FF2B5EF4-FFF2-40B4-BE49-F238E27FC236}">
                <a16:creationId xmlns:a16="http://schemas.microsoft.com/office/drawing/2014/main" id="{010DC753-44E7-4497-B018-AF33AE755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32597B0A-D64C-48DB-A1D6-CD85912B1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FB009-BD9A-44DA-AA1E-F815B3839AC8}" type="slidenum">
              <a:rPr lang="fr-FR" smtClean="0"/>
              <a:t>‹#›</a:t>
            </a:fld>
            <a:endParaRPr lang="fr-FR"/>
          </a:p>
        </p:txBody>
      </p:sp>
    </p:spTree>
    <p:extLst>
      <p:ext uri="{BB962C8B-B14F-4D97-AF65-F5344CB8AC3E}">
        <p14:creationId xmlns:p14="http://schemas.microsoft.com/office/powerpoint/2010/main" val="2726027907"/>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7EF3F0-80EF-47BD-A73C-7DE9C135FA2D}" type="datetimeFigureOut">
              <a:rPr lang="el-GR" smtClean="0"/>
              <a:t>31/10/2023</a:t>
            </a:fld>
            <a:endParaRPr lang="el-GR"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5758480-3DE0-4A72-BB7B-8D644D66D6FD}" type="slidenum">
              <a:rPr lang="el-GR" smtClean="0"/>
              <a:t>‹#›</a:t>
            </a:fld>
            <a:endParaRPr lang="el-GR" dirty="0"/>
          </a:p>
        </p:txBody>
      </p:sp>
    </p:spTree>
    <p:extLst>
      <p:ext uri="{BB962C8B-B14F-4D97-AF65-F5344CB8AC3E}">
        <p14:creationId xmlns:p14="http://schemas.microsoft.com/office/powerpoint/2010/main" val="959798338"/>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3A"/>
            </a:gs>
            <a:gs pos="50000">
              <a:srgbClr val="000066"/>
            </a:gs>
            <a:gs pos="100000">
              <a:srgbClr val="00003A"/>
            </a:gs>
          </a:gsLst>
          <a:lin ang="5400000" scaled="1"/>
        </a:gradFill>
        <a:effectLst/>
      </p:bgPr>
    </p:bg>
    <p:spTree>
      <p:nvGrpSpPr>
        <p:cNvPr id="1" name=""/>
        <p:cNvGrpSpPr/>
        <p:nvPr/>
      </p:nvGrpSpPr>
      <p:grpSpPr>
        <a:xfrm>
          <a:off x="0" y="0"/>
          <a:ext cx="0" cy="0"/>
          <a:chOff x="0" y="0"/>
          <a:chExt cx="0" cy="0"/>
        </a:xfrm>
      </p:grpSpPr>
      <p:sp>
        <p:nvSpPr>
          <p:cNvPr id="1034" name="Rectangle 10">
            <a:extLst>
              <a:ext uri="{FF2B5EF4-FFF2-40B4-BE49-F238E27FC236}">
                <a16:creationId xmlns:a16="http://schemas.microsoft.com/office/drawing/2014/main" id="{2F19EF21-F27F-42E0-95E5-BA3285A35CBE}"/>
              </a:ext>
            </a:extLst>
          </p:cNvPr>
          <p:cNvSpPr>
            <a:spLocks noGrp="1" noChangeArrowheads="1"/>
          </p:cNvSpPr>
          <p:nvPr>
            <p:ph type="title"/>
          </p:nvPr>
        </p:nvSpPr>
        <p:spPr bwMode="auto">
          <a:xfrm>
            <a:off x="1524000" y="342900"/>
            <a:ext cx="10363200" cy="1143000"/>
          </a:xfrm>
          <a:prstGeom prst="rect">
            <a:avLst/>
          </a:prstGeom>
          <a:noFill/>
          <a:ln w="9525">
            <a:noFill/>
            <a:miter lim="800000"/>
            <a:headEnd/>
            <a:tailEnd/>
          </a:ln>
          <a:effectLst>
            <a:outerShdw dist="13470" dir="2700000" algn="ctr" rotWithShape="0">
              <a:schemeClr val="bg2"/>
            </a:outerShdw>
          </a:effectLst>
        </p:spPr>
        <p:txBody>
          <a:bodyPr vert="horz" wrap="square" lIns="92075" tIns="46038" rIns="92075" bIns="46038" numCol="1" anchor="ctr" anchorCtr="0" compatLnSpc="1">
            <a:prstTxWarp prst="textNoShape">
              <a:avLst/>
            </a:prstTxWarp>
          </a:bodyPr>
          <a:lstStyle/>
          <a:p>
            <a:pPr lvl="0"/>
            <a:r>
              <a:rPr lang="en-AU"/>
              <a:t>Click to edit Master title style</a:t>
            </a:r>
          </a:p>
        </p:txBody>
      </p:sp>
      <p:sp>
        <p:nvSpPr>
          <p:cNvPr id="1035" name="Rectangle 11">
            <a:extLst>
              <a:ext uri="{FF2B5EF4-FFF2-40B4-BE49-F238E27FC236}">
                <a16:creationId xmlns:a16="http://schemas.microsoft.com/office/drawing/2014/main" id="{8A462984-5381-42B7-9176-A4A87604A15E}"/>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36" name="Rectangle 12">
            <a:extLst>
              <a:ext uri="{FF2B5EF4-FFF2-40B4-BE49-F238E27FC236}">
                <a16:creationId xmlns:a16="http://schemas.microsoft.com/office/drawing/2014/main" id="{3387E269-33AA-4592-BC91-86877AA0C32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smtClean="0">
                <a:solidFill>
                  <a:schemeClr val="tx1"/>
                </a:solidFill>
                <a:effectLst>
                  <a:outerShdw blurRad="38100" dist="38100" dir="2700000" algn="tl">
                    <a:srgbClr val="000000"/>
                  </a:outerShdw>
                </a:effectLst>
                <a:latin typeface="Arial" charset="0"/>
              </a:defRPr>
            </a:lvl1pPr>
          </a:lstStyle>
          <a:p>
            <a:pPr>
              <a:defRPr/>
            </a:pPr>
            <a:endParaRPr lang="en-AU"/>
          </a:p>
        </p:txBody>
      </p:sp>
      <p:sp>
        <p:nvSpPr>
          <p:cNvPr id="1037" name="Rectangle 13">
            <a:extLst>
              <a:ext uri="{FF2B5EF4-FFF2-40B4-BE49-F238E27FC236}">
                <a16:creationId xmlns:a16="http://schemas.microsoft.com/office/drawing/2014/main" id="{412B96BF-288F-4D94-8884-E3AF11DBC12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smtClean="0">
                <a:solidFill>
                  <a:schemeClr val="tx1"/>
                </a:solidFill>
                <a:effectLst>
                  <a:outerShdw blurRad="38100" dist="38100" dir="2700000" algn="tl">
                    <a:srgbClr val="000000"/>
                  </a:outerShdw>
                </a:effectLst>
                <a:latin typeface="Arial" charset="0"/>
              </a:defRPr>
            </a:lvl1pPr>
          </a:lstStyle>
          <a:p>
            <a:pPr>
              <a:defRPr/>
            </a:pPr>
            <a:endParaRPr lang="en-AU"/>
          </a:p>
        </p:txBody>
      </p:sp>
      <p:sp>
        <p:nvSpPr>
          <p:cNvPr id="1038" name="Rectangle 14">
            <a:extLst>
              <a:ext uri="{FF2B5EF4-FFF2-40B4-BE49-F238E27FC236}">
                <a16:creationId xmlns:a16="http://schemas.microsoft.com/office/drawing/2014/main" id="{FFF9FD02-F3A7-49F4-9CAE-C3C8044E99A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chemeClr val="tx1"/>
                </a:solidFill>
                <a:effectLst>
                  <a:outerShdw blurRad="38100" dist="38100" dir="2700000" algn="tl">
                    <a:srgbClr val="000000"/>
                  </a:outerShdw>
                </a:effectLst>
                <a:latin typeface="Arial" panose="020B0604020202020204" pitchFamily="34" charset="0"/>
              </a:defRPr>
            </a:lvl1pPr>
          </a:lstStyle>
          <a:p>
            <a:fld id="{7E747D82-D49C-46A2-8758-26ADDAB8E961}" type="slidenum">
              <a:rPr lang="en-AU" altLang="el-GR"/>
              <a:pPr/>
              <a:t>‹#›</a:t>
            </a:fld>
            <a:endParaRPr lang="en-AU" altLang="el-GR"/>
          </a:p>
        </p:txBody>
      </p:sp>
    </p:spTree>
    <p:extLst>
      <p:ext uri="{BB962C8B-B14F-4D97-AF65-F5344CB8AC3E}">
        <p14:creationId xmlns:p14="http://schemas.microsoft.com/office/powerpoint/2010/main" val="2814063753"/>
      </p:ext>
    </p:extLst>
  </p:cSld>
  <p:clrMap bg1="dk2" tx1="lt1" bg2="dk1"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5000"/>
        <a:buFont typeface="Monotype Sorts" pitchFamily="2" charset="2"/>
        <a:buChar char="ä"/>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hlink"/>
        </a:buClr>
        <a:buSzPct val="75000"/>
        <a:buFont typeface="Monotype Sorts" pitchFamily="2" charset="2"/>
        <a:buChar char="ä"/>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ä"/>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65000"/>
        <a:buFont typeface="Monotype Sorts" pitchFamily="2" charset="2"/>
        <a:buChar char="ä"/>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Monotype Sorts" pitchFamily="2" charset="2"/>
        <a:buChar char="ä"/>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hlink"/>
        </a:buClr>
        <a:buSzPct val="65000"/>
        <a:buFont typeface="Monotype Sorts" pitchFamily="2" charset="2"/>
        <a:buChar char="ä"/>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hlink"/>
        </a:buClr>
        <a:buSzPct val="65000"/>
        <a:buFont typeface="Monotype Sorts" pitchFamily="2" charset="2"/>
        <a:buChar char="ä"/>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hlink"/>
        </a:buClr>
        <a:buSzPct val="65000"/>
        <a:buFont typeface="Monotype Sorts" pitchFamily="2" charset="2"/>
        <a:buChar char="ä"/>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hlink"/>
        </a:buClr>
        <a:buSzPct val="65000"/>
        <a:buFont typeface="Monotype Sorts" pitchFamily="2" charset="2"/>
        <a:buChar char="ä"/>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Θέση τίτλου 21"/>
          <p:cNvSpPr>
            <a:spLocks noGrp="1"/>
          </p:cNvSpPr>
          <p:nvPr>
            <p:ph type="title"/>
          </p:nvPr>
        </p:nvSpPr>
        <p:spPr>
          <a:xfrm>
            <a:off x="812800" y="228600"/>
            <a:ext cx="10871200" cy="990600"/>
          </a:xfrm>
          <a:prstGeom prst="rect">
            <a:avLst/>
          </a:prstGeom>
        </p:spPr>
        <p:txBody>
          <a:bodyPr vert="horz" anchor="ctr">
            <a:normAutofit/>
          </a:bodyPr>
          <a:lstStyle/>
          <a:p>
            <a:r>
              <a:rPr kumimoji="0" lang="el-GR" dirty="0"/>
              <a:t>Στυλ κύριου τίτλου</a:t>
            </a:r>
            <a:endParaRPr kumimoji="0" lang="en-US" dirty="0"/>
          </a:p>
        </p:txBody>
      </p:sp>
      <p:sp>
        <p:nvSpPr>
          <p:cNvPr id="13" name="Θέση κειμένου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l-GR" dirty="0"/>
              <a:t>Στυλ υποδείγματος κειμένου</a:t>
            </a:r>
          </a:p>
          <a:p>
            <a:pPr lvl="1" eaLnBrk="1" latinLnBrk="0" hangingPunct="1"/>
            <a:r>
              <a:rPr kumimoji="0" lang="el-GR" dirty="0"/>
              <a:t>Δεύτερου επιπέδου</a:t>
            </a:r>
          </a:p>
          <a:p>
            <a:pPr lvl="2" eaLnBrk="1" latinLnBrk="0" hangingPunct="1"/>
            <a:r>
              <a:rPr kumimoji="0" lang="el-GR" dirty="0"/>
              <a:t>Τρίτου επιπέδου</a:t>
            </a:r>
          </a:p>
          <a:p>
            <a:pPr lvl="3" eaLnBrk="1" latinLnBrk="0" hangingPunct="1"/>
            <a:r>
              <a:rPr kumimoji="0" lang="el-GR" dirty="0"/>
              <a:t>Τέταρτου επιπέδου</a:t>
            </a:r>
          </a:p>
          <a:p>
            <a:pPr lvl="4" eaLnBrk="1" latinLnBrk="0" hangingPunct="1"/>
            <a:r>
              <a:rPr kumimoji="0" lang="el-GR" dirty="0"/>
              <a:t>Πέμπτου επιπέδου</a:t>
            </a:r>
            <a:endParaRPr kumimoji="0" lang="en-US" dirty="0"/>
          </a:p>
        </p:txBody>
      </p:sp>
      <p:sp>
        <p:nvSpPr>
          <p:cNvPr id="14" name="Θέση ημερομηνίας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latin typeface="Comic Sans MS" panose="030F0702030302020204" pitchFamily="66" charset="0"/>
              </a:defRPr>
            </a:lvl1pPr>
          </a:lstStyle>
          <a:p>
            <a:fld id="{7B4D1A30-D99F-45FF-8F40-E9C42EAF6209}" type="datetimeFigureOut">
              <a:rPr lang="el-GR" smtClean="0">
                <a:solidFill>
                  <a:srgbClr val="775F55"/>
                </a:solidFill>
              </a:rPr>
              <a:pPr/>
              <a:t>31/10/2023</a:t>
            </a:fld>
            <a:endParaRPr lang="el-GR" dirty="0">
              <a:solidFill>
                <a:srgbClr val="775F55"/>
              </a:solidFill>
            </a:endParaRPr>
          </a:p>
        </p:txBody>
      </p:sp>
      <p:sp>
        <p:nvSpPr>
          <p:cNvPr id="3" name="Θέση υποσέλιδου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latin typeface="Comic Sans MS" panose="030F0702030302020204" pitchFamily="66" charset="0"/>
              </a:defRPr>
            </a:lvl1pPr>
          </a:lstStyle>
          <a:p>
            <a:endParaRPr lang="el-GR" dirty="0">
              <a:solidFill>
                <a:srgbClr val="775F55"/>
              </a:solidFill>
            </a:endParaRPr>
          </a:p>
        </p:txBody>
      </p:sp>
      <p:sp>
        <p:nvSpPr>
          <p:cNvPr id="7" name="Ορθογώνιο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Ορθογώνιο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Ορθογώνιο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Θέση αριθμού διαφάνειας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latin typeface="Comic Sans MS" panose="030F0702030302020204" pitchFamily="66" charset="0"/>
              </a:defRPr>
            </a:lvl1pPr>
          </a:lstStyle>
          <a:p>
            <a:fld id="{9DA93C62-02EA-4144-9229-71A7F783553A}" type="slidenum">
              <a:rPr lang="el-GR" smtClean="0"/>
              <a:pPr/>
              <a:t>‹#›</a:t>
            </a:fld>
            <a:endParaRPr lang="el-GR" dirty="0"/>
          </a:p>
        </p:txBody>
      </p:sp>
    </p:spTree>
    <p:extLst>
      <p:ext uri="{BB962C8B-B14F-4D97-AF65-F5344CB8AC3E}">
        <p14:creationId xmlns:p14="http://schemas.microsoft.com/office/powerpoint/2010/main" val="945383256"/>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Lst>
  <p:txStyles>
    <p:titleStyle>
      <a:lvl1pPr algn="l" rtl="0" eaLnBrk="1" latinLnBrk="0" hangingPunct="1">
        <a:spcBef>
          <a:spcPct val="0"/>
        </a:spcBef>
        <a:buNone/>
        <a:defRPr kumimoji="0" sz="4400" kern="1200">
          <a:solidFill>
            <a:schemeClr val="tx2"/>
          </a:solidFill>
          <a:latin typeface="Comic Sans MS" panose="030F0702030302020204" pitchFamily="66" charset="0"/>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Comic Sans MS" panose="030F0702030302020204"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Comic Sans MS" panose="030F0702030302020204" pitchFamily="66"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Comic Sans MS" panose="030F0702030302020204" pitchFamily="66"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Comic Sans MS" panose="030F0702030302020204" pitchFamily="66"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Comic Sans MS" panose="030F0702030302020204" pitchFamily="66"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Holder 2"/>
          <p:cNvSpPr>
            <a:spLocks noGrp="1"/>
          </p:cNvSpPr>
          <p:nvPr>
            <p:ph type="title"/>
          </p:nvPr>
        </p:nvSpPr>
        <p:spPr bwMode="auto">
          <a:xfrm>
            <a:off x="1739900" y="142875"/>
            <a:ext cx="87122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l-GR" altLang="el-GR"/>
          </a:p>
        </p:txBody>
      </p:sp>
      <p:sp>
        <p:nvSpPr>
          <p:cNvPr id="1027" name="Holder 3"/>
          <p:cNvSpPr>
            <a:spLocks noGrp="1"/>
          </p:cNvSpPr>
          <p:nvPr>
            <p:ph type="body" idx="1"/>
          </p:nvPr>
        </p:nvSpPr>
        <p:spPr bwMode="auto">
          <a:xfrm>
            <a:off x="2017713" y="1316038"/>
            <a:ext cx="81565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l-GR" altLang="el-GR"/>
          </a:p>
        </p:txBody>
      </p:sp>
      <p:sp>
        <p:nvSpPr>
          <p:cNvPr id="4" name="Holder 4"/>
          <p:cNvSpPr>
            <a:spLocks noGrp="1"/>
          </p:cNvSpPr>
          <p:nvPr>
            <p:ph type="ftr" sz="quarter" idx="5"/>
          </p:nvPr>
        </p:nvSpPr>
        <p:spPr>
          <a:xfrm>
            <a:off x="9531350" y="6642100"/>
            <a:ext cx="1022350" cy="177800"/>
          </a:xfrm>
          <a:prstGeom prst="rect">
            <a:avLst/>
          </a:prstGeom>
        </p:spPr>
        <p:txBody>
          <a:bodyPr wrap="square" lIns="0" tIns="0" rIns="0" bIns="0">
            <a:spAutoFit/>
          </a:bodyPr>
          <a:lstStyle>
            <a:lvl1pPr marL="12700" eaLnBrk="1" fontAlgn="auto" hangingPunct="1">
              <a:lnSpc>
                <a:spcPts val="1240"/>
              </a:lnSpc>
              <a:spcBef>
                <a:spcPts val="0"/>
              </a:spcBef>
              <a:spcAft>
                <a:spcPts val="0"/>
              </a:spcAft>
              <a:defRPr sz="1200" b="0" i="0" spc="-5">
                <a:solidFill>
                  <a:schemeClr val="tx1"/>
                </a:solidFill>
                <a:latin typeface="Calibri"/>
                <a:cs typeface="Calibri"/>
              </a:defRPr>
            </a:lvl1pPr>
          </a:lstStyle>
          <a:p>
            <a:pPr>
              <a:defRPr/>
            </a:pPr>
            <a:r>
              <a:rPr>
                <a:solidFill>
                  <a:prstClr val="black"/>
                </a:solidFill>
              </a:rPr>
              <a:t>Ridker ESC</a:t>
            </a:r>
            <a:r>
              <a:rPr spc="-95">
                <a:solidFill>
                  <a:prstClr val="black"/>
                </a:solidFill>
              </a:rPr>
              <a:t> </a:t>
            </a:r>
            <a:r>
              <a:rPr>
                <a:solidFill>
                  <a:prstClr val="black"/>
                </a:solidFill>
              </a:rPr>
              <a:t>2017</a:t>
            </a:r>
          </a:p>
        </p:txBody>
      </p:sp>
      <p:sp>
        <p:nvSpPr>
          <p:cNvPr id="5" name="Holder 5"/>
          <p:cNvSpPr>
            <a:spLocks noGrp="1"/>
          </p:cNvSpPr>
          <p:nvPr>
            <p:ph type="dt" sz="half" idx="6"/>
          </p:nvPr>
        </p:nvSpPr>
        <p:spPr>
          <a:xfrm>
            <a:off x="609600" y="6378575"/>
            <a:ext cx="2803525" cy="342900"/>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defRPr>
            </a:lvl1pPr>
          </a:lstStyle>
          <a:p>
            <a:pPr>
              <a:defRPr/>
            </a:pPr>
            <a:fld id="{F535F69D-82BA-4038-8995-9F7B6F9BDE5A}" type="datetimeFigureOut">
              <a:rPr lang="en-US">
                <a:solidFill>
                  <a:prstClr val="black">
                    <a:tint val="75000"/>
                  </a:prstClr>
                </a:solidFill>
              </a:rPr>
              <a:pPr>
                <a:defRPr/>
              </a:pPr>
              <a:t>10/31/2023</a:t>
            </a:fld>
            <a:endParaRPr lang="en-US">
              <a:solidFill>
                <a:prstClr val="black">
                  <a:tint val="75000"/>
                </a:prstClr>
              </a:solidFill>
            </a:endParaRPr>
          </a:p>
        </p:txBody>
      </p:sp>
      <p:sp>
        <p:nvSpPr>
          <p:cNvPr id="6" name="Holder 6"/>
          <p:cNvSpPr>
            <a:spLocks noGrp="1"/>
          </p:cNvSpPr>
          <p:nvPr>
            <p:ph type="sldNum" sz="quarter" idx="7"/>
          </p:nvPr>
        </p:nvSpPr>
        <p:spPr>
          <a:xfrm>
            <a:off x="8778875" y="6378575"/>
            <a:ext cx="2803525" cy="342900"/>
          </a:xfrm>
          <a:prstGeom prst="rect">
            <a:avLst/>
          </a:prstGeom>
        </p:spPr>
        <p:txBody>
          <a:bodyPr wrap="square" lIns="0" tIns="0" rIns="0" bIns="0">
            <a:spAutoFit/>
          </a:bodyPr>
          <a:lstStyle>
            <a:lvl1pPr algn="r" eaLnBrk="1" fontAlgn="auto" hangingPunct="1">
              <a:spcBef>
                <a:spcPts val="0"/>
              </a:spcBef>
              <a:spcAft>
                <a:spcPts val="0"/>
              </a:spcAft>
              <a:defRPr>
                <a:solidFill>
                  <a:schemeClr val="tx1">
                    <a:tint val="75000"/>
                  </a:schemeClr>
                </a:solidFill>
                <a:latin typeface="+mn-lt"/>
              </a:defRPr>
            </a:lvl1pPr>
          </a:lstStyle>
          <a:p>
            <a:pPr>
              <a:defRPr/>
            </a:pPr>
            <a:fld id="{1D33E7E6-1C59-4195-8BDB-C2A6A656EC73}"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3310388056"/>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files.abstractsonline.com/CTRL/E1/8/E8F/67F/6DB/438/985/F01/342/DEC/685/1B/g17005_2.jpg" TargetMode="External"/><Relationship Id="rId1" Type="http://schemas.openxmlformats.org/officeDocument/2006/relationships/slideLayout" Target="../slideLayouts/slideLayout64.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80.xml"/><Relationship Id="rId6" Type="http://schemas.openxmlformats.org/officeDocument/2006/relationships/image" Target="../media/image29.png"/><Relationship Id="rId5" Type="http://schemas.openxmlformats.org/officeDocument/2006/relationships/oleObject" Target="../embeddings/oleObject2.bin"/><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9.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99.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9.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5.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5.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file:///C:\Documents%20and%20Settings\Arshed%20Quyyumi\My%20Documents\Arshed%20Images\HinerACh.avi" TargetMode="External"/><Relationship Id="rId1" Type="http://schemas.openxmlformats.org/officeDocument/2006/relationships/video" Target="file:///C:\Documents%20and%20Settings\Arshed%20Quyyumi\My%20Documents\Arshed%20Images\Hinerbaseline.avi"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file:///C:\Documents%20and%20Settings\Arshed%20Quyyumi\My%20Documents\Arshed%20Images\HeislerNitrate.avi" TargetMode="External"/><Relationship Id="rId1" Type="http://schemas.openxmlformats.org/officeDocument/2006/relationships/video" Target="file:///C:\Documents%20and%20Settings\Arshed%20Quyyumi\My%20Documents\Arshed%20Images\HeislerACh.avi"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87.png"/><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5.xml"/><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93.png"/></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3.png"/><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45.xml"/><Relationship Id="rId5" Type="http://schemas.openxmlformats.org/officeDocument/2006/relationships/image" Target="../media/image93.png"/><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5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5.xml"/><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0.png"/><Relationship Id="rId1" Type="http://schemas.openxmlformats.org/officeDocument/2006/relationships/slideLayout" Target="../slideLayouts/slideLayout35.xml"/><Relationship Id="rId4" Type="http://schemas.openxmlformats.org/officeDocument/2006/relationships/image" Target="../media/image91.jpeg"/></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image" Target="../media/image114.png"/></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5.jpeg"/><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7.png"/><Relationship Id="rId7" Type="http://schemas.openxmlformats.org/officeDocument/2006/relationships/image" Target="../media/image91.jpeg"/><Relationship Id="rId2" Type="http://schemas.openxmlformats.org/officeDocument/2006/relationships/image" Target="../media/image116.png"/><Relationship Id="rId1" Type="http://schemas.openxmlformats.org/officeDocument/2006/relationships/slideLayout" Target="../slideLayouts/slideLayout4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124.png"/></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F8A2F1-6E04-4986-82A2-C0D743BCF72E}"/>
              </a:ext>
            </a:extLst>
          </p:cNvPr>
          <p:cNvSpPr txBox="1"/>
          <p:nvPr/>
        </p:nvSpPr>
        <p:spPr>
          <a:xfrm>
            <a:off x="1162259" y="4416234"/>
            <a:ext cx="9706707" cy="1015663"/>
          </a:xfrm>
          <a:prstGeom prst="rect">
            <a:avLst/>
          </a:prstGeom>
          <a:noFill/>
        </p:spPr>
        <p:txBody>
          <a:bodyPr wrap="square" rtlCol="0">
            <a:spAutoFit/>
          </a:bodyPr>
          <a:lstStyle/>
          <a:p>
            <a:pPr algn="ctr"/>
            <a:r>
              <a:rPr lang="el-GR" sz="2000" b="1" i="1" dirty="0">
                <a:solidFill>
                  <a:srgbClr val="002060"/>
                </a:solidFill>
                <a:latin typeface="+mj-lt"/>
              </a:rPr>
              <a:t>Ευάγγελος Οικονόμου</a:t>
            </a:r>
          </a:p>
          <a:p>
            <a:pPr algn="ctr"/>
            <a:r>
              <a:rPr lang="el-GR" sz="2000" b="1" i="1" dirty="0">
                <a:solidFill>
                  <a:srgbClr val="002060"/>
                </a:solidFill>
                <a:latin typeface="+mj-lt"/>
              </a:rPr>
              <a:t>Επίκουρος Καθηγητής Καρδιολογίας, Γ’ Πανεπιστημιακή Καρδιολογική Κλινική, </a:t>
            </a:r>
          </a:p>
          <a:p>
            <a:pPr algn="ctr"/>
            <a:r>
              <a:rPr lang="el-GR" sz="2000" b="1" i="1" dirty="0">
                <a:solidFill>
                  <a:srgbClr val="002060"/>
                </a:solidFill>
                <a:latin typeface="+mj-lt"/>
              </a:rPr>
              <a:t>Γ.Ν.Ν.Θ.Α «Η Σωτηρία» </a:t>
            </a:r>
          </a:p>
        </p:txBody>
      </p:sp>
      <p:sp>
        <p:nvSpPr>
          <p:cNvPr id="10" name="TextBox 9">
            <a:extLst>
              <a:ext uri="{FF2B5EF4-FFF2-40B4-BE49-F238E27FC236}">
                <a16:creationId xmlns:a16="http://schemas.microsoft.com/office/drawing/2014/main" id="{7C07EC65-CE56-4DB9-AD26-ED6EDB59FAF0}"/>
              </a:ext>
            </a:extLst>
          </p:cNvPr>
          <p:cNvSpPr txBox="1"/>
          <p:nvPr/>
        </p:nvSpPr>
        <p:spPr>
          <a:xfrm>
            <a:off x="815907" y="1650064"/>
            <a:ext cx="10399408" cy="1692771"/>
          </a:xfrm>
          <a:prstGeom prst="rect">
            <a:avLst/>
          </a:prstGeom>
          <a:solidFill>
            <a:schemeClr val="accent6">
              <a:lumMod val="40000"/>
              <a:lumOff val="60000"/>
            </a:schemeClr>
          </a:solidFill>
        </p:spPr>
        <p:txBody>
          <a:bodyPr wrap="square">
            <a:spAutoFit/>
          </a:bodyPr>
          <a:lstStyle/>
          <a:p>
            <a:pPr algn="ctr"/>
            <a:r>
              <a:rPr lang="el-GR" sz="2400" b="1" i="1" dirty="0">
                <a:solidFill>
                  <a:srgbClr val="002060"/>
                </a:solidFill>
              </a:rPr>
              <a:t>Διδακτική Ενότητα: Κοινοί μοριακοί μηχανισμοί που συμμετέχουν στην ανάπτυξη </a:t>
            </a:r>
            <a:r>
              <a:rPr lang="el-GR" sz="2400" b="1" i="1" dirty="0" err="1">
                <a:solidFill>
                  <a:srgbClr val="002060"/>
                </a:solidFill>
              </a:rPr>
              <a:t>καρδιομεταβολικών</a:t>
            </a:r>
            <a:r>
              <a:rPr lang="el-GR" sz="2400" b="1" i="1" dirty="0">
                <a:solidFill>
                  <a:srgbClr val="002060"/>
                </a:solidFill>
              </a:rPr>
              <a:t> νοσημάτων</a:t>
            </a:r>
            <a:endParaRPr lang="en-US" sz="2400" b="1" i="1" dirty="0">
              <a:solidFill>
                <a:srgbClr val="002060"/>
              </a:solidFill>
            </a:endParaRPr>
          </a:p>
          <a:p>
            <a:pPr algn="ctr"/>
            <a:r>
              <a:rPr lang="el-GR" sz="28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Βιοχημεία αθηροσκλήρωση - Βιοχημικοί δείκτες οξέων ισχαιμικών συνδρόμων - Μοριακές θεραπείες</a:t>
            </a:r>
            <a:endParaRPr lang="el-GR" sz="2800" b="1" i="1" dirty="0">
              <a:solidFill>
                <a:srgbClr val="0070C0"/>
              </a:solidFill>
            </a:endParaRPr>
          </a:p>
        </p:txBody>
      </p:sp>
      <p:pic>
        <p:nvPicPr>
          <p:cNvPr id="11" name="Εικόνα 10">
            <a:extLst>
              <a:ext uri="{FF2B5EF4-FFF2-40B4-BE49-F238E27FC236}">
                <a16:creationId xmlns:a16="http://schemas.microsoft.com/office/drawing/2014/main" id="{32D679F8-2CDD-40CF-AEC6-E178B4CDBC38}"/>
              </a:ext>
            </a:extLst>
          </p:cNvPr>
          <p:cNvPicPr>
            <a:picLocks noChangeAspect="1"/>
          </p:cNvPicPr>
          <p:nvPr/>
        </p:nvPicPr>
        <p:blipFill>
          <a:blip r:embed="rId3"/>
          <a:stretch>
            <a:fillRect/>
          </a:stretch>
        </p:blipFill>
        <p:spPr>
          <a:xfrm>
            <a:off x="5604096" y="252729"/>
            <a:ext cx="823031" cy="10668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3F33CB-E948-1129-4321-782F2E26B825}"/>
              </a:ext>
            </a:extLst>
          </p:cNvPr>
          <p:cNvSpPr>
            <a:spLocks noGrp="1"/>
          </p:cNvSpPr>
          <p:nvPr>
            <p:ph type="title"/>
          </p:nvPr>
        </p:nvSpPr>
        <p:spPr/>
        <p:txBody>
          <a:bodyPr/>
          <a:lstStyle/>
          <a:p>
            <a:pPr algn="ctr"/>
            <a:r>
              <a:rPr lang="el-GR" b="1" dirty="0"/>
              <a:t>Ο ρόλος του ενδοθηλίου</a:t>
            </a:r>
          </a:p>
        </p:txBody>
      </p:sp>
      <p:pic>
        <p:nvPicPr>
          <p:cNvPr id="1026" name="Picture 2" descr="Vascular Endothelial Dysfunction and Inflammatory States | SpringerLink">
            <a:extLst>
              <a:ext uri="{FF2B5EF4-FFF2-40B4-BE49-F238E27FC236}">
                <a16:creationId xmlns:a16="http://schemas.microsoft.com/office/drawing/2014/main" id="{5CABE9F2-B34C-1252-6162-E0221F6EC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73" y="1680502"/>
            <a:ext cx="4743450" cy="34969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1AC54E-1916-7D60-B306-AE1F665E9631}"/>
              </a:ext>
            </a:extLst>
          </p:cNvPr>
          <p:cNvSpPr txBox="1"/>
          <p:nvPr/>
        </p:nvSpPr>
        <p:spPr>
          <a:xfrm>
            <a:off x="5705475" y="2224080"/>
            <a:ext cx="4743450" cy="2862322"/>
          </a:xfrm>
          <a:prstGeom prst="rect">
            <a:avLst/>
          </a:prstGeom>
          <a:noFill/>
        </p:spPr>
        <p:txBody>
          <a:bodyPr wrap="square">
            <a:spAutoFit/>
          </a:bodyPr>
          <a:lstStyle/>
          <a:p>
            <a:pPr marL="285750" marR="0" lvl="0"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Squamous cell monolayer</a:t>
            </a:r>
          </a:p>
          <a:p>
            <a:pPr marL="285750" marR="0" lvl="0"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At the inner wall of blood vessel</a:t>
            </a:r>
          </a:p>
          <a:p>
            <a:pPr marL="285750" marR="0" lvl="0"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Endothelial cells adjacent to a basal lamina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sym typeface="Wingdings" panose="05000000000000000000" pitchFamily="2" charset="2"/>
              </a:rPr>
              <a:t></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formation of tunica intima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83224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3F33CB-E948-1129-4321-782F2E26B825}"/>
              </a:ext>
            </a:extLst>
          </p:cNvPr>
          <p:cNvSpPr>
            <a:spLocks noGrp="1"/>
          </p:cNvSpPr>
          <p:nvPr>
            <p:ph type="title"/>
          </p:nvPr>
        </p:nvSpPr>
        <p:spPr/>
        <p:txBody>
          <a:bodyPr/>
          <a:lstStyle/>
          <a:p>
            <a:pPr algn="ctr"/>
            <a:r>
              <a:rPr lang="el-GR" b="1" dirty="0"/>
              <a:t>Ο ρόλος του ενδοθηλίου</a:t>
            </a:r>
          </a:p>
        </p:txBody>
      </p:sp>
      <p:sp>
        <p:nvSpPr>
          <p:cNvPr id="5" name="TextBox 4">
            <a:extLst>
              <a:ext uri="{FF2B5EF4-FFF2-40B4-BE49-F238E27FC236}">
                <a16:creationId xmlns:a16="http://schemas.microsoft.com/office/drawing/2014/main" id="{1F1AC54E-1916-7D60-B306-AE1F665E9631}"/>
              </a:ext>
            </a:extLst>
          </p:cNvPr>
          <p:cNvSpPr txBox="1"/>
          <p:nvPr/>
        </p:nvSpPr>
        <p:spPr>
          <a:xfrm>
            <a:off x="4395427" y="2136338"/>
            <a:ext cx="5638799" cy="2585323"/>
          </a:xfrm>
          <a:prstGeom prst="rect">
            <a:avLst/>
          </a:prstGeom>
          <a:noFill/>
        </p:spPr>
        <p:txBody>
          <a:bodyPr wrap="square">
            <a:spAutoFit/>
          </a:bodyPr>
          <a:lstStyle/>
          <a:p>
            <a:pPr marL="285750" marR="0" lvl="0"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Length: 30-50 </a:t>
            </a: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μ</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a:t>
            </a:r>
          </a:p>
          <a:p>
            <a:pPr marL="285750" marR="0" lvl="0"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Width: 10-30 </a:t>
            </a: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μ</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a:t>
            </a:r>
          </a:p>
          <a:p>
            <a:pPr marL="285750" marR="0" lvl="0"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Height: 0.1-1</a:t>
            </a: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 μ</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a:t>
            </a:r>
          </a:p>
          <a:p>
            <a:pPr marL="285750" marR="0" lvl="0"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Along the vessel axis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sym typeface="Wingdings" panose="05000000000000000000" pitchFamily="2" charset="2"/>
              </a:rPr>
              <a:t> mitigation of shear stress</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050" name="Picture 2" descr="495 Endothelial Cells Images, Stock Photos &amp; Vectors | Shutterstock">
            <a:extLst>
              <a:ext uri="{FF2B5EF4-FFF2-40B4-BE49-F238E27FC236}">
                <a16:creationId xmlns:a16="http://schemas.microsoft.com/office/drawing/2014/main" id="{6617202C-7A7C-5318-60A1-1C63E2E518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93" b="24286"/>
          <a:stretch/>
        </p:blipFill>
        <p:spPr bwMode="auto">
          <a:xfrm>
            <a:off x="220134" y="2087406"/>
            <a:ext cx="3892891" cy="2813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691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82239F-7334-6929-EEB9-680B73F59CBE}"/>
              </a:ext>
            </a:extLst>
          </p:cNvPr>
          <p:cNvSpPr>
            <a:spLocks noGrp="1"/>
          </p:cNvSpPr>
          <p:nvPr>
            <p:ph type="title"/>
          </p:nvPr>
        </p:nvSpPr>
        <p:spPr/>
        <p:txBody>
          <a:bodyPr/>
          <a:lstStyle/>
          <a:p>
            <a:pPr algn="ctr"/>
            <a:r>
              <a:rPr lang="el-GR" b="1" dirty="0"/>
              <a:t>Ενδοθηλιακός </a:t>
            </a:r>
            <a:r>
              <a:rPr lang="el-GR" b="1" dirty="0" err="1"/>
              <a:t>γλυκοκάλυκας</a:t>
            </a:r>
            <a:endParaRPr lang="el-GR" b="1" dirty="0"/>
          </a:p>
        </p:txBody>
      </p:sp>
      <p:pic>
        <p:nvPicPr>
          <p:cNvPr id="5" name="Εικόνα 4">
            <a:extLst>
              <a:ext uri="{FF2B5EF4-FFF2-40B4-BE49-F238E27FC236}">
                <a16:creationId xmlns:a16="http://schemas.microsoft.com/office/drawing/2014/main" id="{1A186ADC-C84C-7807-1D18-F18313CCB447}"/>
              </a:ext>
            </a:extLst>
          </p:cNvPr>
          <p:cNvPicPr>
            <a:picLocks noChangeAspect="1"/>
          </p:cNvPicPr>
          <p:nvPr/>
        </p:nvPicPr>
        <p:blipFill>
          <a:blip r:embed="rId2"/>
          <a:stretch>
            <a:fillRect/>
          </a:stretch>
        </p:blipFill>
        <p:spPr>
          <a:xfrm>
            <a:off x="461193" y="1702977"/>
            <a:ext cx="4629150" cy="4238625"/>
          </a:xfrm>
          <a:prstGeom prst="rect">
            <a:avLst/>
          </a:prstGeom>
        </p:spPr>
      </p:pic>
      <p:sp>
        <p:nvSpPr>
          <p:cNvPr id="6" name="TextBox 5">
            <a:extLst>
              <a:ext uri="{FF2B5EF4-FFF2-40B4-BE49-F238E27FC236}">
                <a16:creationId xmlns:a16="http://schemas.microsoft.com/office/drawing/2014/main" id="{993B4EA0-2292-2D59-1BBB-DC61A133C43F}"/>
              </a:ext>
            </a:extLst>
          </p:cNvPr>
          <p:cNvSpPr txBox="1"/>
          <p:nvPr/>
        </p:nvSpPr>
        <p:spPr>
          <a:xfrm>
            <a:off x="5306484" y="1270000"/>
            <a:ext cx="5227447" cy="5755422"/>
          </a:xfrm>
          <a:prstGeom prst="rect">
            <a:avLst/>
          </a:prstGeom>
          <a:noFill/>
        </p:spPr>
        <p:txBody>
          <a:bodyPr wrap="square">
            <a:spAutoFit/>
          </a:bodyPr>
          <a:lstStyle/>
          <a:p>
            <a:pPr marL="285750" marR="0" lvl="0" indent="-285750" algn="just"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0.5-5μm thick, negatively charged</a:t>
            </a:r>
          </a:p>
          <a:p>
            <a:pPr marL="285750" marR="0" lvl="0" indent="-285750" algn="just"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srgbClr val="000000"/>
                </a:solidFill>
                <a:effectLst/>
                <a:uLnTx/>
                <a:uFillTx/>
                <a:latin typeface="Trebuchet MS" panose="020B0603020202020204"/>
                <a:ea typeface="SimSun" panose="02010600030101010101" pitchFamily="2" charset="-122"/>
                <a:cs typeface="Times New Roman" panose="02020603050405020304" pitchFamily="18" charset="0"/>
              </a:rPr>
              <a:t>Composition</a:t>
            </a:r>
          </a:p>
          <a:p>
            <a:pPr marL="342900" marR="0" lvl="0" indent="-342900" algn="just" defTabSz="457200" rtl="0" eaLnBrk="1" fontAlgn="auto" latinLnBrk="0" hangingPunct="1">
              <a:lnSpc>
                <a:spcPct val="2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SimSun" panose="02010600030101010101" pitchFamily="2" charset="-122"/>
                <a:cs typeface="Times New Roman" panose="02020603050405020304" pitchFamily="18" charset="0"/>
              </a:rPr>
              <a:t>proteoglycans (</a:t>
            </a:r>
            <a:r>
              <a:rPr kumimoji="0" lang="en-US" sz="1600" b="0" i="0" u="none" strike="noStrike" kern="1200" cap="none" spc="0" normalizeH="0" baseline="0" noProof="0" dirty="0" err="1">
                <a:ln>
                  <a:noFill/>
                </a:ln>
                <a:solidFill>
                  <a:srgbClr val="000000"/>
                </a:solidFill>
                <a:effectLst/>
                <a:uLnTx/>
                <a:uFillTx/>
                <a:latin typeface="Trebuchet MS" panose="020B0603020202020204"/>
                <a:ea typeface="SimSun" panose="02010600030101010101" pitchFamily="2" charset="-122"/>
                <a:cs typeface="Times New Roman" panose="02020603050405020304" pitchFamily="18" charset="0"/>
              </a:rPr>
              <a:t>syndecans</a:t>
            </a:r>
            <a:r>
              <a:rPr kumimoji="0" lang="en-US" sz="1600" b="0" i="0" u="none" strike="noStrike" kern="1200" cap="none" spc="0" normalizeH="0" baseline="0" noProof="0" dirty="0">
                <a:ln>
                  <a:noFill/>
                </a:ln>
                <a:solidFill>
                  <a:srgbClr val="000000"/>
                </a:solidFill>
                <a:effectLst/>
                <a:uLnTx/>
                <a:uFillTx/>
                <a:latin typeface="Trebuchet MS" panose="020B0603020202020204"/>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rebuchet MS" panose="020B0603020202020204"/>
                <a:ea typeface="SimSun" panose="02010600030101010101" pitchFamily="2" charset="-122"/>
                <a:cs typeface="Times New Roman" panose="02020603050405020304" pitchFamily="18" charset="0"/>
              </a:rPr>
              <a:t>versicans</a:t>
            </a:r>
            <a:r>
              <a:rPr kumimoji="0" lang="en-US" sz="1600" b="0" i="0" u="none" strike="noStrike" kern="1200" cap="none" spc="0" normalizeH="0" baseline="0" noProof="0" dirty="0">
                <a:ln>
                  <a:noFill/>
                </a:ln>
                <a:solidFill>
                  <a:srgbClr val="000000"/>
                </a:solidFill>
                <a:effectLst/>
                <a:uLnTx/>
                <a:uFillTx/>
                <a:latin typeface="Trebuchet MS" panose="020B0603020202020204"/>
                <a:ea typeface="SimSun" panose="02010600030101010101" pitchFamily="2" charset="-122"/>
                <a:cs typeface="Times New Roman" panose="02020603050405020304" pitchFamily="18" charset="0"/>
              </a:rPr>
              <a:t>)</a:t>
            </a:r>
          </a:p>
          <a:p>
            <a:pPr marL="342900" marR="0" lvl="0" indent="-342900" algn="just" defTabSz="457200" rtl="0" eaLnBrk="1" fontAlgn="auto" latinLnBrk="0" hangingPunct="1">
              <a:lnSpc>
                <a:spcPct val="2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SimSun" panose="02010600030101010101" pitchFamily="2" charset="-122"/>
                <a:cs typeface="Times New Roman" panose="02020603050405020304" pitchFamily="18" charset="0"/>
              </a:rPr>
              <a:t>Glycolipids</a:t>
            </a:r>
          </a:p>
          <a:p>
            <a:pPr marL="342900" marR="0" lvl="0" indent="-342900" algn="just" defTabSz="457200" rtl="0" eaLnBrk="1" fontAlgn="auto" latinLnBrk="0" hangingPunct="1">
              <a:lnSpc>
                <a:spcPct val="2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SimSun" panose="02010600030101010101" pitchFamily="2" charset="-122"/>
                <a:cs typeface="Times New Roman" panose="02020603050405020304" pitchFamily="18" charset="0"/>
              </a:rPr>
              <a:t>Glycoproteins</a:t>
            </a:r>
          </a:p>
          <a:p>
            <a:pPr marL="342900" marR="0" lvl="0" indent="-342900" algn="just" defTabSz="457200" rtl="0" eaLnBrk="1" fontAlgn="auto" latinLnBrk="0" hangingPunct="1">
              <a:lnSpc>
                <a:spcPct val="2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Trebuchet MS" panose="020B0603020202020204"/>
                <a:ea typeface="SimSun" panose="02010600030101010101" pitchFamily="2" charset="-122"/>
                <a:cs typeface="Times New Roman" panose="02020603050405020304" pitchFamily="18" charset="0"/>
              </a:rPr>
              <a:t>GAG (HS, chondroitin sulfate, HA)</a:t>
            </a:r>
          </a:p>
          <a:p>
            <a:pPr marL="285750" marR="0" lvl="0" indent="-285750" algn="just"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srgbClr val="000000"/>
                </a:solidFill>
                <a:effectLst/>
                <a:uLnTx/>
                <a:uFillTx/>
                <a:latin typeface="Trebuchet MS" panose="020B0603020202020204"/>
                <a:ea typeface="SimSun" panose="02010600030101010101" pitchFamily="2" charset="-122"/>
                <a:cs typeface="Times New Roman" panose="02020603050405020304" pitchFamily="18" charset="0"/>
              </a:rPr>
              <a:t>Functions</a:t>
            </a:r>
            <a:endParaRPr kumimoji="0" lang="en-US" sz="1600" b="0" i="0" u="sng"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2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Adequate </a:t>
            </a:r>
            <a:r>
              <a:rPr kumimoji="0" lang="en-US" sz="1600" b="0" i="0" u="none" strike="noStrike" kern="1200" cap="none" spc="0" normalizeH="0" baseline="0" noProof="0" dirty="0" err="1">
                <a:ln>
                  <a:noFill/>
                </a:ln>
                <a:solidFill>
                  <a:prstClr val="black"/>
                </a:solidFill>
                <a:effectLst/>
                <a:uLnTx/>
                <a:uFillTx/>
                <a:latin typeface="Trebuchet MS" panose="020B0603020202020204"/>
                <a:ea typeface="+mn-ea"/>
                <a:cs typeface="+mn-cs"/>
              </a:rPr>
              <a:t>mechanotransduction</a:t>
            </a: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2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Normal leukocyte trafficking</a:t>
            </a:r>
          </a:p>
          <a:p>
            <a:pPr marL="342900" marR="0" lvl="0" indent="-342900" algn="just" defTabSz="457200" rtl="0" eaLnBrk="1" fontAlgn="auto" latinLnBrk="0" hangingPunct="1">
              <a:lnSpc>
                <a:spcPct val="2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Control of coagulation</a:t>
            </a:r>
          </a:p>
          <a:p>
            <a:pPr marL="342900" marR="0" lvl="0" indent="-342900" algn="just" defTabSz="457200" rtl="0" eaLnBrk="1" fontAlgn="auto" latinLnBrk="0" hangingPunct="1">
              <a:lnSpc>
                <a:spcPct val="2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Antioxidant effect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9F3B8AB4-CE68-C8EB-D09E-5D421A0B6F01}"/>
              </a:ext>
            </a:extLst>
          </p:cNvPr>
          <p:cNvSpPr txBox="1"/>
          <p:nvPr/>
        </p:nvSpPr>
        <p:spPr>
          <a:xfrm>
            <a:off x="-486084" y="5984148"/>
            <a:ext cx="610091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rebuchet MS" panose="020B0603020202020204"/>
                <a:ea typeface="+mn-ea"/>
                <a:cs typeface="+mn-cs"/>
              </a:rPr>
              <a:t>Ann Intensive Care. 2020 Jun 22;10(1):85.</a:t>
            </a:r>
            <a:endParaRPr kumimoji="0" lang="el-GR" sz="18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79253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Διάγραμμα 2">
            <a:extLst>
              <a:ext uri="{FF2B5EF4-FFF2-40B4-BE49-F238E27FC236}">
                <a16:creationId xmlns:a16="http://schemas.microsoft.com/office/drawing/2014/main" id="{990A89BF-5D5D-F1A8-17F4-290B55D09578}"/>
              </a:ext>
            </a:extLst>
          </p:cNvPr>
          <p:cNvGraphicFramePr/>
          <p:nvPr/>
        </p:nvGraphicFramePr>
        <p:xfrm>
          <a:off x="-190500" y="1"/>
          <a:ext cx="10715625"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2579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D542691A-380F-3FCA-5866-C18E2898EDC8}"/>
              </a:ext>
            </a:extLst>
          </p:cNvPr>
          <p:cNvSpPr>
            <a:spLocks noGrp="1"/>
          </p:cNvSpPr>
          <p:nvPr>
            <p:ph type="title"/>
          </p:nvPr>
        </p:nvSpPr>
        <p:spPr>
          <a:xfrm>
            <a:off x="677334" y="609600"/>
            <a:ext cx="8771466" cy="1320800"/>
          </a:xfrm>
        </p:spPr>
        <p:txBody>
          <a:bodyPr>
            <a:normAutofit/>
          </a:bodyPr>
          <a:lstStyle/>
          <a:p>
            <a:r>
              <a:rPr lang="en-US" dirty="0"/>
              <a:t>How endothelium regulates vascular tone</a:t>
            </a:r>
            <a:endParaRPr lang="el-GR" dirty="0"/>
          </a:p>
        </p:txBody>
      </p:sp>
      <p:graphicFrame>
        <p:nvGraphicFramePr>
          <p:cNvPr id="8" name="Διάγραμμα 7">
            <a:extLst>
              <a:ext uri="{FF2B5EF4-FFF2-40B4-BE49-F238E27FC236}">
                <a16:creationId xmlns:a16="http://schemas.microsoft.com/office/drawing/2014/main" id="{71DBA150-6B16-7F7C-00F6-8EF66EA79AD5}"/>
              </a:ext>
            </a:extLst>
          </p:cNvPr>
          <p:cNvGraphicFramePr/>
          <p:nvPr/>
        </p:nvGraphicFramePr>
        <p:xfrm>
          <a:off x="1165225"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D542691A-380F-3FCA-5866-C18E2898EDC8}"/>
              </a:ext>
            </a:extLst>
          </p:cNvPr>
          <p:cNvSpPr>
            <a:spLocks noGrp="1"/>
          </p:cNvSpPr>
          <p:nvPr>
            <p:ph type="title"/>
          </p:nvPr>
        </p:nvSpPr>
        <p:spPr>
          <a:xfrm>
            <a:off x="677334" y="609600"/>
            <a:ext cx="8771466" cy="1320800"/>
          </a:xfrm>
        </p:spPr>
        <p:txBody>
          <a:bodyPr>
            <a:normAutofit/>
          </a:bodyPr>
          <a:lstStyle/>
          <a:p>
            <a:r>
              <a:rPr lang="en-US" dirty="0"/>
              <a:t>How endothelium regulates coagulation</a:t>
            </a:r>
          </a:p>
        </p:txBody>
      </p:sp>
      <p:graphicFrame>
        <p:nvGraphicFramePr>
          <p:cNvPr id="8" name="Διάγραμμα 7">
            <a:extLst>
              <a:ext uri="{FF2B5EF4-FFF2-40B4-BE49-F238E27FC236}">
                <a16:creationId xmlns:a16="http://schemas.microsoft.com/office/drawing/2014/main" id="{71DBA150-6B16-7F7C-00F6-8EF66EA79AD5}"/>
              </a:ext>
            </a:extLst>
          </p:cNvPr>
          <p:cNvGraphicFramePr/>
          <p:nvPr/>
        </p:nvGraphicFramePr>
        <p:xfrm>
          <a:off x="1165225"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1449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79D3DF2D-860F-0079-8AA9-A3CEDD120F84}"/>
              </a:ext>
            </a:extLst>
          </p:cNvPr>
          <p:cNvSpPr>
            <a:spLocks noGrp="1" noChangeArrowheads="1"/>
          </p:cNvSpPr>
          <p:nvPr>
            <p:ph idx="1"/>
          </p:nvPr>
        </p:nvSpPr>
        <p:spPr>
          <a:xfrm>
            <a:off x="576263" y="689586"/>
            <a:ext cx="9258300" cy="792162"/>
          </a:xfrm>
        </p:spPr>
        <p:txBody>
          <a:bodyPr>
            <a:normAutofit/>
          </a:bodyPr>
          <a:lstStyle/>
          <a:p>
            <a:pPr algn="ctr" eaLnBrk="1" hangingPunct="1">
              <a:buFontTx/>
              <a:buNone/>
            </a:pPr>
            <a:r>
              <a:rPr lang="en-US" altLang="el-GR" sz="3600" b="1" dirty="0">
                <a:solidFill>
                  <a:schemeClr val="accent1"/>
                </a:solidFill>
                <a:latin typeface="+mj-lt"/>
                <a:ea typeface="+mj-ea"/>
                <a:cs typeface="+mj-cs"/>
              </a:rPr>
              <a:t>NO: The main endothelial regulator</a:t>
            </a:r>
          </a:p>
        </p:txBody>
      </p:sp>
      <p:grpSp>
        <p:nvGrpSpPr>
          <p:cNvPr id="4" name="Ομάδα 3">
            <a:extLst>
              <a:ext uri="{FF2B5EF4-FFF2-40B4-BE49-F238E27FC236}">
                <a16:creationId xmlns:a16="http://schemas.microsoft.com/office/drawing/2014/main" id="{CD827BFB-7F49-A3C0-FC0D-FAB0D8F10229}"/>
              </a:ext>
            </a:extLst>
          </p:cNvPr>
          <p:cNvGrpSpPr/>
          <p:nvPr/>
        </p:nvGrpSpPr>
        <p:grpSpPr>
          <a:xfrm>
            <a:off x="669130" y="2244210"/>
            <a:ext cx="9072564" cy="3724546"/>
            <a:chOff x="1235074" y="2263260"/>
            <a:chExt cx="9072564" cy="3724546"/>
          </a:xfrm>
        </p:grpSpPr>
        <p:sp>
          <p:nvSpPr>
            <p:cNvPr id="58372" name="Oval 4">
              <a:extLst>
                <a:ext uri="{FF2B5EF4-FFF2-40B4-BE49-F238E27FC236}">
                  <a16:creationId xmlns:a16="http://schemas.microsoft.com/office/drawing/2014/main" id="{DD522FEF-2ED6-5FD3-8891-52140D78F296}"/>
                </a:ext>
              </a:extLst>
            </p:cNvPr>
            <p:cNvSpPr>
              <a:spLocks noChangeArrowheads="1"/>
            </p:cNvSpPr>
            <p:nvPr/>
          </p:nvSpPr>
          <p:spPr bwMode="auto">
            <a:xfrm>
              <a:off x="5205413" y="3644900"/>
              <a:ext cx="1376362" cy="863600"/>
            </a:xfrm>
            <a:prstGeom prst="ellipse">
              <a:avLst/>
            </a:prstGeom>
            <a:solidFill>
              <a:schemeClr val="folHlink"/>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173" name="Text Box 5">
              <a:extLst>
                <a:ext uri="{FF2B5EF4-FFF2-40B4-BE49-F238E27FC236}">
                  <a16:creationId xmlns:a16="http://schemas.microsoft.com/office/drawing/2014/main" id="{AF013559-F749-76DD-4DAE-13EA9A84306C}"/>
                </a:ext>
              </a:extLst>
            </p:cNvPr>
            <p:cNvSpPr txBox="1">
              <a:spLocks noChangeArrowheads="1"/>
            </p:cNvSpPr>
            <p:nvPr/>
          </p:nvSpPr>
          <p:spPr bwMode="auto">
            <a:xfrm>
              <a:off x="5498487" y="3765077"/>
              <a:ext cx="837817" cy="579437"/>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srgbClr val="CC0000"/>
                  </a:solidFill>
                  <a:effectLst>
                    <a:outerShdw blurRad="38100" dist="38100" dir="2700000" algn="tl">
                      <a:srgbClr val="FFFFFF"/>
                    </a:outerShdw>
                  </a:effectLst>
                  <a:uLnTx/>
                  <a:uFillTx/>
                  <a:latin typeface="Trebuchet MS" panose="020B0603020202020204"/>
                  <a:ea typeface="+mn-ea"/>
                  <a:cs typeface="+mn-cs"/>
                </a:rPr>
                <a:t>NO</a:t>
              </a:r>
              <a:endParaRPr kumimoji="0" lang="el-GR" sz="3200" b="0" i="0" u="none" strike="noStrike" kern="1200" cap="none" spc="0" normalizeH="0" baseline="0" noProof="0" dirty="0">
                <a:ln>
                  <a:noFill/>
                </a:ln>
                <a:solidFill>
                  <a:srgbClr val="CC0000"/>
                </a:solidFill>
                <a:effectLst>
                  <a:outerShdw blurRad="38100" dist="38100" dir="2700000" algn="tl">
                    <a:srgbClr val="FFFFFF"/>
                  </a:outerShdw>
                </a:effectLst>
                <a:uLnTx/>
                <a:uFillTx/>
                <a:latin typeface="Trebuchet MS" panose="020B0603020202020204"/>
                <a:ea typeface="+mn-ea"/>
                <a:cs typeface="+mn-cs"/>
              </a:endParaRPr>
            </a:p>
          </p:txBody>
        </p:sp>
        <p:sp>
          <p:nvSpPr>
            <p:cNvPr id="58374" name="Text Box 6">
              <a:extLst>
                <a:ext uri="{FF2B5EF4-FFF2-40B4-BE49-F238E27FC236}">
                  <a16:creationId xmlns:a16="http://schemas.microsoft.com/office/drawing/2014/main" id="{6F578C6B-616C-8F2C-0A14-762B261403A7}"/>
                </a:ext>
              </a:extLst>
            </p:cNvPr>
            <p:cNvSpPr txBox="1">
              <a:spLocks noChangeArrowheads="1"/>
            </p:cNvSpPr>
            <p:nvPr/>
          </p:nvSpPr>
          <p:spPr bwMode="auto">
            <a:xfrm>
              <a:off x="7228680" y="2793165"/>
              <a:ext cx="2836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l-GR" sz="1800" b="0" i="1" u="none" strike="noStrike" kern="1200" cap="none" spc="0" normalizeH="0" baseline="0" noProof="0" dirty="0">
                  <a:ln>
                    <a:noFill/>
                  </a:ln>
                  <a:solidFill>
                    <a:prstClr val="black"/>
                  </a:solidFill>
                  <a:effectLst/>
                  <a:uLnTx/>
                  <a:uFillTx/>
                  <a:latin typeface="Trebuchet MS" panose="020B0603020202020204"/>
                  <a:ea typeface="+mn-ea"/>
                  <a:cs typeface="+mn-cs"/>
                </a:rPr>
                <a:t>Relaxation of SMCs</a:t>
              </a:r>
              <a:endParaRPr kumimoji="0" lang="el-GR" altLang="el-GR" sz="18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8375" name="Text Box 7">
              <a:extLst>
                <a:ext uri="{FF2B5EF4-FFF2-40B4-BE49-F238E27FC236}">
                  <a16:creationId xmlns:a16="http://schemas.microsoft.com/office/drawing/2014/main" id="{ED20FCB9-56B8-4365-FB6C-8B4C63EF47B8}"/>
                </a:ext>
              </a:extLst>
            </p:cNvPr>
            <p:cNvSpPr txBox="1">
              <a:spLocks noChangeArrowheads="1"/>
            </p:cNvSpPr>
            <p:nvPr/>
          </p:nvSpPr>
          <p:spPr bwMode="auto">
            <a:xfrm>
              <a:off x="7148513" y="4763722"/>
              <a:ext cx="3159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l-GR" sz="1800" b="0" i="1" u="none" strike="noStrike" kern="1200" cap="none" spc="0" normalizeH="0" baseline="0" noProof="0" dirty="0">
                  <a:ln>
                    <a:noFill/>
                  </a:ln>
                  <a:solidFill>
                    <a:prstClr val="black"/>
                  </a:solidFill>
                  <a:effectLst/>
                  <a:uLnTx/>
                  <a:uFillTx/>
                  <a:latin typeface="Trebuchet MS" panose="020B0603020202020204"/>
                  <a:ea typeface="+mn-ea"/>
                  <a:cs typeface="+mn-cs"/>
                </a:rPr>
                <a:t>Reduced platelet activation / aggregation</a:t>
              </a:r>
              <a:endParaRPr kumimoji="0" lang="el-GR" altLang="el-GR" sz="18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8376" name="Text Box 8">
              <a:extLst>
                <a:ext uri="{FF2B5EF4-FFF2-40B4-BE49-F238E27FC236}">
                  <a16:creationId xmlns:a16="http://schemas.microsoft.com/office/drawing/2014/main" id="{C2EBAE00-C471-1B43-DD07-65CE5B756C50}"/>
                </a:ext>
              </a:extLst>
            </p:cNvPr>
            <p:cNvSpPr txBox="1">
              <a:spLocks noChangeArrowheads="1"/>
            </p:cNvSpPr>
            <p:nvPr/>
          </p:nvSpPr>
          <p:spPr bwMode="auto">
            <a:xfrm>
              <a:off x="1235074" y="2793165"/>
              <a:ext cx="3824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l-GR" sz="1800" b="0" i="1" u="none" strike="noStrike" kern="1200" cap="none" spc="0" normalizeH="0" baseline="0" noProof="0" dirty="0">
                  <a:ln>
                    <a:noFill/>
                  </a:ln>
                  <a:solidFill>
                    <a:prstClr val="black"/>
                  </a:solidFill>
                  <a:effectLst/>
                  <a:uLnTx/>
                  <a:uFillTx/>
                  <a:latin typeface="Trebuchet MS" panose="020B0603020202020204"/>
                  <a:ea typeface="+mn-ea"/>
                  <a:cs typeface="+mn-cs"/>
                </a:rPr>
                <a:t>Reduced migration / WBC adhesion</a:t>
              </a:r>
              <a:endParaRPr kumimoji="0" lang="el-GR" altLang="el-GR" sz="18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8377" name="Text Box 9">
              <a:extLst>
                <a:ext uri="{FF2B5EF4-FFF2-40B4-BE49-F238E27FC236}">
                  <a16:creationId xmlns:a16="http://schemas.microsoft.com/office/drawing/2014/main" id="{46F1EA2E-8DF8-2304-14E7-7C25665B8A1C}"/>
                </a:ext>
              </a:extLst>
            </p:cNvPr>
            <p:cNvSpPr txBox="1">
              <a:spLocks noChangeArrowheads="1"/>
            </p:cNvSpPr>
            <p:nvPr/>
          </p:nvSpPr>
          <p:spPr bwMode="auto">
            <a:xfrm>
              <a:off x="1677980" y="4758960"/>
              <a:ext cx="27590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l-GR" sz="1800" b="0" i="1" u="none" strike="noStrike" kern="1200" cap="none" spc="0" normalizeH="0" baseline="0" noProof="0" dirty="0">
                  <a:ln>
                    <a:noFill/>
                  </a:ln>
                  <a:solidFill>
                    <a:prstClr val="black"/>
                  </a:solidFill>
                  <a:effectLst/>
                  <a:uLnTx/>
                  <a:uFillTx/>
                  <a:latin typeface="Trebuchet MS" panose="020B0603020202020204"/>
                  <a:ea typeface="+mn-ea"/>
                  <a:cs typeface="+mn-cs"/>
                </a:rPr>
                <a:t>Inhibition of smooth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l-GR" sz="1800" b="0" i="1" u="none" strike="noStrike" kern="1200" cap="none" spc="0" normalizeH="0" baseline="0" noProof="0" dirty="0">
                  <a:ln>
                    <a:noFill/>
                  </a:ln>
                  <a:solidFill>
                    <a:prstClr val="black"/>
                  </a:solidFill>
                  <a:effectLst/>
                  <a:uLnTx/>
                  <a:uFillTx/>
                  <a:latin typeface="Trebuchet MS" panose="020B0603020202020204"/>
                  <a:ea typeface="+mn-ea"/>
                  <a:cs typeface="+mn-cs"/>
                </a:rPr>
                <a:t>muscle cell proliferation</a:t>
              </a:r>
              <a:endParaRPr kumimoji="0" lang="el-GR" altLang="el-GR" sz="18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178" name="Text Box 10">
              <a:extLst>
                <a:ext uri="{FF2B5EF4-FFF2-40B4-BE49-F238E27FC236}">
                  <a16:creationId xmlns:a16="http://schemas.microsoft.com/office/drawing/2014/main" id="{82F16AFC-BB45-235F-E059-492FBC37401D}"/>
                </a:ext>
              </a:extLst>
            </p:cNvPr>
            <p:cNvSpPr txBox="1">
              <a:spLocks noChangeArrowheads="1"/>
            </p:cNvSpPr>
            <p:nvPr/>
          </p:nvSpPr>
          <p:spPr bwMode="auto">
            <a:xfrm>
              <a:off x="1235075" y="2263260"/>
              <a:ext cx="3644900" cy="519112"/>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0" i="1" u="sng" strike="noStrike" kern="1200" cap="none" spc="0" normalizeH="0" baseline="0" noProof="0" dirty="0">
                  <a:ln>
                    <a:noFill/>
                  </a:ln>
                  <a:solidFill>
                    <a:srgbClr val="FF0000"/>
                  </a:solidFill>
                  <a:effectLst>
                    <a:outerShdw blurRad="38100" dist="38100" dir="2700000" algn="tl">
                      <a:srgbClr val="FFFFFF"/>
                    </a:outerShdw>
                  </a:effectLst>
                  <a:uLnTx/>
                  <a:uFillTx/>
                  <a:latin typeface="Trebuchet MS" panose="020B0603020202020204"/>
                  <a:ea typeface="+mn-ea"/>
                  <a:cs typeface="+mn-cs"/>
                </a:rPr>
                <a:t>Anti-inflammatory</a:t>
              </a:r>
              <a:endParaRPr kumimoji="0" lang="el-GR" sz="2800" b="0" i="1" u="sng" strike="noStrike" kern="1200" cap="none" spc="0" normalizeH="0" baseline="0" noProof="0" dirty="0">
                <a:ln>
                  <a:noFill/>
                </a:ln>
                <a:solidFill>
                  <a:srgbClr val="FF0000"/>
                </a:solidFill>
                <a:effectLst>
                  <a:outerShdw blurRad="38100" dist="38100" dir="2700000" algn="tl">
                    <a:srgbClr val="FFFFFF"/>
                  </a:outerShdw>
                </a:effectLst>
                <a:uLnTx/>
                <a:uFillTx/>
                <a:latin typeface="Trebuchet MS" panose="020B0603020202020204"/>
                <a:ea typeface="+mn-ea"/>
                <a:cs typeface="+mn-cs"/>
              </a:endParaRPr>
            </a:p>
          </p:txBody>
        </p:sp>
        <p:sp>
          <p:nvSpPr>
            <p:cNvPr id="7179" name="Text Box 11">
              <a:extLst>
                <a:ext uri="{FF2B5EF4-FFF2-40B4-BE49-F238E27FC236}">
                  <a16:creationId xmlns:a16="http://schemas.microsoft.com/office/drawing/2014/main" id="{F60BB0E8-9464-D547-C6C7-27426E05792A}"/>
                </a:ext>
              </a:extLst>
            </p:cNvPr>
            <p:cNvSpPr txBox="1">
              <a:spLocks noChangeArrowheads="1"/>
            </p:cNvSpPr>
            <p:nvPr/>
          </p:nvSpPr>
          <p:spPr bwMode="auto">
            <a:xfrm>
              <a:off x="7148513" y="2263302"/>
              <a:ext cx="2997200" cy="519112"/>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0" i="1" u="sng" strike="noStrike" kern="1200" cap="none" spc="0" normalizeH="0" baseline="0" noProof="0" dirty="0">
                  <a:ln>
                    <a:noFill/>
                  </a:ln>
                  <a:solidFill>
                    <a:srgbClr val="FF0000"/>
                  </a:solidFill>
                  <a:effectLst>
                    <a:outerShdw blurRad="38100" dist="38100" dir="2700000" algn="tl">
                      <a:srgbClr val="FFFFFF"/>
                    </a:outerShdw>
                  </a:effectLst>
                  <a:uLnTx/>
                  <a:uFillTx/>
                  <a:latin typeface="Trebuchet MS" panose="020B0603020202020204"/>
                  <a:ea typeface="+mn-ea"/>
                  <a:cs typeface="+mn-cs"/>
                </a:rPr>
                <a:t>Vasodilation</a:t>
              </a:r>
              <a:endParaRPr kumimoji="0" lang="el-GR" sz="2800" b="0" i="1" u="sng" strike="noStrike" kern="1200" cap="none" spc="0" normalizeH="0" baseline="0" noProof="0" dirty="0">
                <a:ln>
                  <a:noFill/>
                </a:ln>
                <a:solidFill>
                  <a:srgbClr val="FF0000"/>
                </a:solidFill>
                <a:effectLst>
                  <a:outerShdw blurRad="38100" dist="38100" dir="2700000" algn="tl">
                    <a:srgbClr val="FFFFFF"/>
                  </a:outerShdw>
                </a:effectLst>
                <a:uLnTx/>
                <a:uFillTx/>
                <a:latin typeface="Trebuchet MS" panose="020B0603020202020204"/>
                <a:ea typeface="+mn-ea"/>
                <a:cs typeface="+mn-cs"/>
              </a:endParaRPr>
            </a:p>
          </p:txBody>
        </p:sp>
        <p:sp>
          <p:nvSpPr>
            <p:cNvPr id="7180" name="Text Box 12">
              <a:extLst>
                <a:ext uri="{FF2B5EF4-FFF2-40B4-BE49-F238E27FC236}">
                  <a16:creationId xmlns:a16="http://schemas.microsoft.com/office/drawing/2014/main" id="{CF5663EB-F74F-C5BF-3731-8AB57CD7657E}"/>
                </a:ext>
              </a:extLst>
            </p:cNvPr>
            <p:cNvSpPr txBox="1">
              <a:spLocks noChangeArrowheads="1"/>
            </p:cNvSpPr>
            <p:nvPr/>
          </p:nvSpPr>
          <p:spPr bwMode="auto">
            <a:xfrm>
              <a:off x="7027862" y="5461377"/>
              <a:ext cx="3240088" cy="519112"/>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0" i="1" u="sng" strike="noStrike" kern="1200" cap="none" spc="0" normalizeH="0" baseline="0" noProof="0" dirty="0">
                  <a:ln>
                    <a:noFill/>
                  </a:ln>
                  <a:solidFill>
                    <a:srgbClr val="FF0000"/>
                  </a:solidFill>
                  <a:effectLst>
                    <a:outerShdw blurRad="38100" dist="38100" dir="2700000" algn="tl">
                      <a:srgbClr val="FFFFFF"/>
                    </a:outerShdw>
                  </a:effectLst>
                  <a:uLnTx/>
                  <a:uFillTx/>
                  <a:latin typeface="Trebuchet MS" panose="020B0603020202020204"/>
                  <a:ea typeface="+mn-ea"/>
                  <a:cs typeface="+mn-cs"/>
                </a:rPr>
                <a:t>Antithrombotic</a:t>
              </a:r>
              <a:endParaRPr kumimoji="0" lang="el-GR" sz="2800" b="0" i="1" u="sng" strike="noStrike" kern="1200" cap="none" spc="0" normalizeH="0" baseline="0" noProof="0" dirty="0">
                <a:ln>
                  <a:noFill/>
                </a:ln>
                <a:solidFill>
                  <a:srgbClr val="FF0000"/>
                </a:solidFill>
                <a:effectLst>
                  <a:outerShdw blurRad="38100" dist="38100" dir="2700000" algn="tl">
                    <a:srgbClr val="FFFFFF"/>
                  </a:outerShdw>
                </a:effectLst>
                <a:uLnTx/>
                <a:uFillTx/>
                <a:latin typeface="Trebuchet MS" panose="020B0603020202020204"/>
                <a:ea typeface="+mn-ea"/>
                <a:cs typeface="+mn-cs"/>
              </a:endParaRPr>
            </a:p>
          </p:txBody>
        </p:sp>
        <p:sp>
          <p:nvSpPr>
            <p:cNvPr id="7182" name="Text Box 14">
              <a:extLst>
                <a:ext uri="{FF2B5EF4-FFF2-40B4-BE49-F238E27FC236}">
                  <a16:creationId xmlns:a16="http://schemas.microsoft.com/office/drawing/2014/main" id="{9496AC7E-BCAB-A598-4A20-49111B4AA2DE}"/>
                </a:ext>
              </a:extLst>
            </p:cNvPr>
            <p:cNvSpPr txBox="1">
              <a:spLocks noChangeArrowheads="1"/>
            </p:cNvSpPr>
            <p:nvPr/>
          </p:nvSpPr>
          <p:spPr bwMode="auto">
            <a:xfrm>
              <a:off x="1316831" y="5468693"/>
              <a:ext cx="3481388" cy="519113"/>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0" i="1" u="sng" strike="noStrike" kern="1200" cap="none" spc="0" normalizeH="0" baseline="0" noProof="0" dirty="0">
                  <a:ln>
                    <a:noFill/>
                  </a:ln>
                  <a:solidFill>
                    <a:srgbClr val="FF0000"/>
                  </a:solidFill>
                  <a:effectLst>
                    <a:outerShdw blurRad="38100" dist="38100" dir="2700000" algn="tl">
                      <a:srgbClr val="FFFFFF"/>
                    </a:outerShdw>
                  </a:effectLst>
                  <a:uLnTx/>
                  <a:uFillTx/>
                  <a:latin typeface="Trebuchet MS" panose="020B0603020202020204"/>
                  <a:ea typeface="+mn-ea"/>
                  <a:cs typeface="+mn-cs"/>
                </a:rPr>
                <a:t>Antiproliferative</a:t>
              </a:r>
              <a:endParaRPr kumimoji="0" lang="el-GR" sz="2800" b="0" i="1" u="sng" strike="noStrike" kern="1200" cap="none" spc="0" normalizeH="0" baseline="0" noProof="0" dirty="0">
                <a:ln>
                  <a:noFill/>
                </a:ln>
                <a:solidFill>
                  <a:srgbClr val="FF0000"/>
                </a:solidFill>
                <a:effectLst>
                  <a:outerShdw blurRad="38100" dist="38100" dir="2700000" algn="tl">
                    <a:srgbClr val="FFFFFF"/>
                  </a:outerShdw>
                </a:effectLst>
                <a:uLnTx/>
                <a:uFillTx/>
                <a:latin typeface="Trebuchet MS" panose="020B0603020202020204"/>
                <a:ea typeface="+mn-ea"/>
                <a:cs typeface="+mn-cs"/>
              </a:endParaRPr>
            </a:p>
          </p:txBody>
        </p:sp>
        <p:sp>
          <p:nvSpPr>
            <p:cNvPr id="58382" name="AutoShape 15">
              <a:extLst>
                <a:ext uri="{FF2B5EF4-FFF2-40B4-BE49-F238E27FC236}">
                  <a16:creationId xmlns:a16="http://schemas.microsoft.com/office/drawing/2014/main" id="{C3B333D8-CD4E-8255-5D49-5CF07DAED5EB}"/>
                </a:ext>
              </a:extLst>
            </p:cNvPr>
            <p:cNvSpPr>
              <a:spLocks noChangeArrowheads="1"/>
            </p:cNvSpPr>
            <p:nvPr/>
          </p:nvSpPr>
          <p:spPr bwMode="auto">
            <a:xfrm rot="18745784">
              <a:off x="6308531" y="3344843"/>
              <a:ext cx="971550" cy="288925"/>
            </a:xfrm>
            <a:prstGeom prst="rightArrow">
              <a:avLst>
                <a:gd name="adj1" fmla="val 50000"/>
                <a:gd name="adj2" fmla="val 74725"/>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58383" name="AutoShape 16">
              <a:extLst>
                <a:ext uri="{FF2B5EF4-FFF2-40B4-BE49-F238E27FC236}">
                  <a16:creationId xmlns:a16="http://schemas.microsoft.com/office/drawing/2014/main" id="{9B0F5771-C12A-396C-99FE-945AF58E970E}"/>
                </a:ext>
              </a:extLst>
            </p:cNvPr>
            <p:cNvSpPr>
              <a:spLocks noChangeArrowheads="1"/>
            </p:cNvSpPr>
            <p:nvPr/>
          </p:nvSpPr>
          <p:spPr bwMode="auto">
            <a:xfrm rot="2545749">
              <a:off x="6363764" y="4471712"/>
              <a:ext cx="971550" cy="288925"/>
            </a:xfrm>
            <a:prstGeom prst="rightArrow">
              <a:avLst>
                <a:gd name="adj1" fmla="val 50000"/>
                <a:gd name="adj2" fmla="val 74725"/>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58384" name="AutoShape 17">
              <a:extLst>
                <a:ext uri="{FF2B5EF4-FFF2-40B4-BE49-F238E27FC236}">
                  <a16:creationId xmlns:a16="http://schemas.microsoft.com/office/drawing/2014/main" id="{CE93EE79-38F5-C461-6900-F603ED6B212E}"/>
                </a:ext>
              </a:extLst>
            </p:cNvPr>
            <p:cNvSpPr>
              <a:spLocks noChangeArrowheads="1"/>
            </p:cNvSpPr>
            <p:nvPr/>
          </p:nvSpPr>
          <p:spPr bwMode="auto">
            <a:xfrm rot="13277534">
              <a:off x="4460515" y="3406958"/>
              <a:ext cx="971550" cy="288925"/>
            </a:xfrm>
            <a:prstGeom prst="rightArrow">
              <a:avLst>
                <a:gd name="adj1" fmla="val 50000"/>
                <a:gd name="adj2" fmla="val 74725"/>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58385" name="AutoShape 18">
              <a:extLst>
                <a:ext uri="{FF2B5EF4-FFF2-40B4-BE49-F238E27FC236}">
                  <a16:creationId xmlns:a16="http://schemas.microsoft.com/office/drawing/2014/main" id="{06885B8D-B377-F3D9-F0A8-3F5C2EC9AE19}"/>
                </a:ext>
              </a:extLst>
            </p:cNvPr>
            <p:cNvSpPr>
              <a:spLocks noChangeArrowheads="1"/>
            </p:cNvSpPr>
            <p:nvPr/>
          </p:nvSpPr>
          <p:spPr bwMode="auto">
            <a:xfrm rot="8086885">
              <a:off x="4488426" y="4508970"/>
              <a:ext cx="971550" cy="288925"/>
            </a:xfrm>
            <a:prstGeom prst="rightArrow">
              <a:avLst>
                <a:gd name="adj1" fmla="val 50000"/>
                <a:gd name="adj2" fmla="val 74725"/>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6B657A8C-955F-5C5C-E7D2-32CD249703C9}"/>
              </a:ext>
            </a:extLst>
          </p:cNvPr>
          <p:cNvPicPr>
            <a:picLocks noChangeAspect="1"/>
          </p:cNvPicPr>
          <p:nvPr/>
        </p:nvPicPr>
        <p:blipFill rotWithShape="1">
          <a:blip r:embed="rId3"/>
          <a:srcRect l="2970" t="32500" r="2378" b="4861"/>
          <a:stretch/>
        </p:blipFill>
        <p:spPr>
          <a:xfrm>
            <a:off x="1023933" y="1612642"/>
            <a:ext cx="7610475" cy="4295775"/>
          </a:xfrm>
          <a:prstGeom prst="rect">
            <a:avLst/>
          </a:prstGeom>
        </p:spPr>
      </p:pic>
      <p:sp>
        <p:nvSpPr>
          <p:cNvPr id="6" name="Τίτλος 1">
            <a:extLst>
              <a:ext uri="{FF2B5EF4-FFF2-40B4-BE49-F238E27FC236}">
                <a16:creationId xmlns:a16="http://schemas.microsoft.com/office/drawing/2014/main" id="{F6957A5B-65DF-55DA-42D0-E86B87353CB9}"/>
              </a:ext>
            </a:extLst>
          </p:cNvPr>
          <p:cNvSpPr>
            <a:spLocks noGrp="1"/>
          </p:cNvSpPr>
          <p:nvPr>
            <p:ph type="title"/>
          </p:nvPr>
        </p:nvSpPr>
        <p:spPr/>
        <p:txBody>
          <a:bodyPr/>
          <a:lstStyle/>
          <a:p>
            <a:pPr algn="ctr"/>
            <a:r>
              <a:rPr lang="el-GR" b="1" dirty="0"/>
              <a:t>ΝΟ</a:t>
            </a:r>
            <a:r>
              <a:rPr lang="en-US" b="1" dirty="0"/>
              <a:t>-</a:t>
            </a:r>
            <a:r>
              <a:rPr lang="el-GR" b="1" dirty="0" err="1"/>
              <a:t>Χάλαση</a:t>
            </a:r>
            <a:r>
              <a:rPr lang="el-GR" b="1" dirty="0"/>
              <a:t> </a:t>
            </a:r>
            <a:r>
              <a:rPr lang="en-US" b="1" dirty="0"/>
              <a:t>VSMC</a:t>
            </a:r>
            <a:endParaRPr lang="el-GR" b="1" dirty="0"/>
          </a:p>
        </p:txBody>
      </p:sp>
      <p:sp>
        <p:nvSpPr>
          <p:cNvPr id="10" name="TextBox 9">
            <a:extLst>
              <a:ext uri="{FF2B5EF4-FFF2-40B4-BE49-F238E27FC236}">
                <a16:creationId xmlns:a16="http://schemas.microsoft.com/office/drawing/2014/main" id="{00F0BE18-A90F-FD05-BF42-58DBED61FF8F}"/>
              </a:ext>
            </a:extLst>
          </p:cNvPr>
          <p:cNvSpPr txBox="1"/>
          <p:nvPr/>
        </p:nvSpPr>
        <p:spPr>
          <a:xfrm>
            <a:off x="2996852" y="6063734"/>
            <a:ext cx="395763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B616B"/>
                </a:solidFill>
                <a:effectLst/>
                <a:uLnTx/>
                <a:uFillTx/>
                <a:latin typeface="Trebuchet MS" panose="020B0603020202020204"/>
                <a:ea typeface="+mn-ea"/>
                <a:cs typeface="+mn-cs"/>
              </a:rPr>
              <a:t>NEJM. 2005 Dec 22;353(25):2683-95.</a:t>
            </a:r>
          </a:p>
        </p:txBody>
      </p:sp>
    </p:spTree>
    <p:extLst>
      <p:ext uri="{BB962C8B-B14F-4D97-AF65-F5344CB8AC3E}">
        <p14:creationId xmlns:p14="http://schemas.microsoft.com/office/powerpoint/2010/main" val="1386954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9BA21BEB-CABC-1F54-BEBD-05215AD21798}"/>
              </a:ext>
            </a:extLst>
          </p:cNvPr>
          <p:cNvSpPr>
            <a:spLocks noGrp="1" noChangeArrowheads="1"/>
          </p:cNvSpPr>
          <p:nvPr>
            <p:ph type="title"/>
          </p:nvPr>
        </p:nvSpPr>
        <p:spPr>
          <a:xfrm>
            <a:off x="581128" y="538317"/>
            <a:ext cx="8775700" cy="550863"/>
          </a:xfrm>
        </p:spPr>
        <p:txBody>
          <a:bodyPr>
            <a:normAutofit fontScale="90000"/>
          </a:bodyPr>
          <a:lstStyle/>
          <a:p>
            <a:pPr algn="ctr" defTabSz="914400"/>
            <a:r>
              <a:rPr lang="el-GR" altLang="el-GR" b="1" dirty="0"/>
              <a:t>Ενδοθηλιακή δυσλειτουργία</a:t>
            </a:r>
            <a:endParaRPr lang="en-GB" altLang="el-GR" b="1" dirty="0"/>
          </a:p>
        </p:txBody>
      </p:sp>
      <p:grpSp>
        <p:nvGrpSpPr>
          <p:cNvPr id="2" name="Ομάδα 1">
            <a:extLst>
              <a:ext uri="{FF2B5EF4-FFF2-40B4-BE49-F238E27FC236}">
                <a16:creationId xmlns:a16="http://schemas.microsoft.com/office/drawing/2014/main" id="{118A1485-48F4-E9E1-0B09-4E4EBDACFA97}"/>
              </a:ext>
            </a:extLst>
          </p:cNvPr>
          <p:cNvGrpSpPr/>
          <p:nvPr/>
        </p:nvGrpSpPr>
        <p:grpSpPr>
          <a:xfrm>
            <a:off x="903338" y="1538749"/>
            <a:ext cx="8305801" cy="2362200"/>
            <a:chOff x="1021325" y="1676400"/>
            <a:chExt cx="8305801" cy="2362200"/>
          </a:xfrm>
        </p:grpSpPr>
        <p:sp>
          <p:nvSpPr>
            <p:cNvPr id="64515" name="Text Box 3">
              <a:extLst>
                <a:ext uri="{FF2B5EF4-FFF2-40B4-BE49-F238E27FC236}">
                  <a16:creationId xmlns:a16="http://schemas.microsoft.com/office/drawing/2014/main" id="{EBC55D5C-53CB-073F-5458-8D3EB97D0B18}"/>
                </a:ext>
              </a:extLst>
            </p:cNvPr>
            <p:cNvSpPr txBox="1">
              <a:spLocks noChangeArrowheads="1"/>
            </p:cNvSpPr>
            <p:nvPr/>
          </p:nvSpPr>
          <p:spPr bwMode="auto">
            <a:xfrm>
              <a:off x="3802625" y="1697393"/>
              <a:ext cx="2667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l-GR" altLang="el-GR" sz="3000" b="1" i="0" u="none" strike="noStrike" kern="1200" cap="none" spc="0" normalizeH="0" baseline="0" noProof="0" dirty="0">
                  <a:ln>
                    <a:noFill/>
                  </a:ln>
                  <a:solidFill>
                    <a:prstClr val="black"/>
                  </a:solidFill>
                  <a:effectLst/>
                  <a:uLnTx/>
                  <a:uFillTx/>
                  <a:latin typeface="Trebuchet MS" panose="020B0603020202020204"/>
                  <a:ea typeface="+mn-ea"/>
                  <a:cs typeface="+mn-cs"/>
                </a:rPr>
                <a:t>Μηχανισμοί</a:t>
              </a:r>
              <a:endParaRPr kumimoji="0" lang="en-GB" altLang="el-GR" sz="30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4516" name="Rectangle 4">
              <a:extLst>
                <a:ext uri="{FF2B5EF4-FFF2-40B4-BE49-F238E27FC236}">
                  <a16:creationId xmlns:a16="http://schemas.microsoft.com/office/drawing/2014/main" id="{303D48F8-BAE2-B030-23F0-2A92260AE8AA}"/>
                </a:ext>
              </a:extLst>
            </p:cNvPr>
            <p:cNvSpPr>
              <a:spLocks noChangeArrowheads="1"/>
            </p:cNvSpPr>
            <p:nvPr/>
          </p:nvSpPr>
          <p:spPr bwMode="auto">
            <a:xfrm>
              <a:off x="3840726" y="1676400"/>
              <a:ext cx="2590800" cy="6096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64517" name="Text Box 5">
              <a:extLst>
                <a:ext uri="{FF2B5EF4-FFF2-40B4-BE49-F238E27FC236}">
                  <a16:creationId xmlns:a16="http://schemas.microsoft.com/office/drawing/2014/main" id="{AE1D6C15-E583-6DD3-4459-0E6B1F33D75A}"/>
                </a:ext>
              </a:extLst>
            </p:cNvPr>
            <p:cNvSpPr txBox="1">
              <a:spLocks noChangeArrowheads="1"/>
            </p:cNvSpPr>
            <p:nvPr/>
          </p:nvSpPr>
          <p:spPr bwMode="auto">
            <a:xfrm>
              <a:off x="1021325" y="3500133"/>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l-GR" altLang="el-GR" sz="2400" b="1" i="0" u="none" strike="noStrike" kern="1200" cap="none" spc="0" normalizeH="0" baseline="0" noProof="0" dirty="0">
                  <a:ln>
                    <a:noFill/>
                  </a:ln>
                  <a:solidFill>
                    <a:prstClr val="black"/>
                  </a:solidFill>
                  <a:effectLst/>
                  <a:uLnTx/>
                  <a:uFillTx/>
                  <a:latin typeface="Trebuchet MS" panose="020B0603020202020204"/>
                  <a:ea typeface="+mn-ea"/>
                  <a:cs typeface="+mn-cs"/>
                </a:rPr>
                <a:t>Μειωμένη παραγωγή</a:t>
              </a:r>
              <a:r>
                <a:rPr kumimoji="0" lang="en-US" altLang="el-GR" sz="2400" b="1" i="0" u="none" strike="noStrike" kern="1200" cap="none" spc="0" normalizeH="0" baseline="0" noProof="0" dirty="0">
                  <a:ln>
                    <a:noFill/>
                  </a:ln>
                  <a:solidFill>
                    <a:prstClr val="black"/>
                  </a:solidFill>
                  <a:effectLst/>
                  <a:uLnTx/>
                  <a:uFillTx/>
                  <a:latin typeface="Trebuchet MS" panose="020B0603020202020204"/>
                  <a:ea typeface="+mn-ea"/>
                  <a:cs typeface="+mn-cs"/>
                </a:rPr>
                <a:t> NO</a:t>
              </a:r>
              <a:endParaRPr kumimoji="0" lang="en-GB" altLang="el-GR"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4518" name="Text Box 6">
              <a:extLst>
                <a:ext uri="{FF2B5EF4-FFF2-40B4-BE49-F238E27FC236}">
                  <a16:creationId xmlns:a16="http://schemas.microsoft.com/office/drawing/2014/main" id="{1FFCAD47-3110-9EC8-3AE5-CA5C58A2D929}"/>
                </a:ext>
              </a:extLst>
            </p:cNvPr>
            <p:cNvSpPr txBox="1">
              <a:spLocks noChangeArrowheads="1"/>
            </p:cNvSpPr>
            <p:nvPr/>
          </p:nvSpPr>
          <p:spPr bwMode="auto">
            <a:xfrm>
              <a:off x="5212326" y="3505201"/>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l-GR" altLang="el-GR" sz="2400" b="1" i="0" u="none" strike="noStrike" kern="1200" cap="none" spc="0" normalizeH="0" baseline="0" noProof="0" dirty="0">
                  <a:ln>
                    <a:noFill/>
                  </a:ln>
                  <a:solidFill>
                    <a:prstClr val="black"/>
                  </a:solidFill>
                  <a:effectLst/>
                  <a:uLnTx/>
                  <a:uFillTx/>
                  <a:latin typeface="Trebuchet MS" panose="020B0603020202020204"/>
                  <a:ea typeface="+mn-ea"/>
                  <a:cs typeface="+mn-cs"/>
                </a:rPr>
                <a:t>Αυξημένη καταστροφή</a:t>
              </a:r>
              <a:r>
                <a:rPr kumimoji="0" lang="en-US" altLang="el-GR" sz="2400" b="1" i="0" u="none" strike="noStrike" kern="1200" cap="none" spc="0" normalizeH="0" baseline="0" noProof="0" dirty="0">
                  <a:ln>
                    <a:noFill/>
                  </a:ln>
                  <a:solidFill>
                    <a:prstClr val="black"/>
                  </a:solidFill>
                  <a:effectLst/>
                  <a:uLnTx/>
                  <a:uFillTx/>
                  <a:latin typeface="Trebuchet MS" panose="020B0603020202020204"/>
                  <a:ea typeface="+mn-ea"/>
                  <a:cs typeface="+mn-cs"/>
                </a:rPr>
                <a:t> NO</a:t>
              </a:r>
              <a:endParaRPr kumimoji="0" lang="en-GB" altLang="el-GR"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4519" name="Rectangle 7">
              <a:extLst>
                <a:ext uri="{FF2B5EF4-FFF2-40B4-BE49-F238E27FC236}">
                  <a16:creationId xmlns:a16="http://schemas.microsoft.com/office/drawing/2014/main" id="{4E5ED35A-3406-6E60-7761-007D2748FEA0}"/>
                </a:ext>
              </a:extLst>
            </p:cNvPr>
            <p:cNvSpPr>
              <a:spLocks noChangeArrowheads="1"/>
            </p:cNvSpPr>
            <p:nvPr/>
          </p:nvSpPr>
          <p:spPr bwMode="auto">
            <a:xfrm>
              <a:off x="5212326" y="3429000"/>
              <a:ext cx="4038600" cy="6096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64520" name="Rectangle 8">
              <a:extLst>
                <a:ext uri="{FF2B5EF4-FFF2-40B4-BE49-F238E27FC236}">
                  <a16:creationId xmlns:a16="http://schemas.microsoft.com/office/drawing/2014/main" id="{1860B317-DB7C-1BF9-28F9-4F97E9096C48}"/>
                </a:ext>
              </a:extLst>
            </p:cNvPr>
            <p:cNvSpPr>
              <a:spLocks noChangeArrowheads="1"/>
            </p:cNvSpPr>
            <p:nvPr/>
          </p:nvSpPr>
          <p:spPr bwMode="auto">
            <a:xfrm>
              <a:off x="1091383" y="3426540"/>
              <a:ext cx="3962400" cy="6096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altLang="el-GR"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64521" name="Line 9">
              <a:extLst>
                <a:ext uri="{FF2B5EF4-FFF2-40B4-BE49-F238E27FC236}">
                  <a16:creationId xmlns:a16="http://schemas.microsoft.com/office/drawing/2014/main" id="{EF7663F7-ACAD-C2E2-5608-051498635DA8}"/>
                </a:ext>
              </a:extLst>
            </p:cNvPr>
            <p:cNvSpPr>
              <a:spLocks noChangeShapeType="1"/>
            </p:cNvSpPr>
            <p:nvPr/>
          </p:nvSpPr>
          <p:spPr bwMode="auto">
            <a:xfrm flipH="1">
              <a:off x="2920179" y="2285999"/>
              <a:ext cx="2222089" cy="1127123"/>
            </a:xfrm>
            <a:prstGeom prst="line">
              <a:avLst/>
            </a:prstGeom>
            <a:noFill/>
            <a:ln w="1270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64522" name="Line 10">
              <a:extLst>
                <a:ext uri="{FF2B5EF4-FFF2-40B4-BE49-F238E27FC236}">
                  <a16:creationId xmlns:a16="http://schemas.microsoft.com/office/drawing/2014/main" id="{A9F42454-4E48-C01A-1B96-61EC517B7072}"/>
                </a:ext>
              </a:extLst>
            </p:cNvPr>
            <p:cNvSpPr>
              <a:spLocks noChangeShapeType="1"/>
            </p:cNvSpPr>
            <p:nvPr/>
          </p:nvSpPr>
          <p:spPr bwMode="auto">
            <a:xfrm>
              <a:off x="5136127" y="2301876"/>
              <a:ext cx="2129912" cy="1127123"/>
            </a:xfrm>
            <a:prstGeom prst="line">
              <a:avLst/>
            </a:prstGeom>
            <a:noFill/>
            <a:ln w="12700">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3" name="TextBox 2">
            <a:extLst>
              <a:ext uri="{FF2B5EF4-FFF2-40B4-BE49-F238E27FC236}">
                <a16:creationId xmlns:a16="http://schemas.microsoft.com/office/drawing/2014/main" id="{CCC2B8C7-1E1A-BC2E-042F-C12369787DC1}"/>
              </a:ext>
            </a:extLst>
          </p:cNvPr>
          <p:cNvSpPr txBox="1"/>
          <p:nvPr/>
        </p:nvSpPr>
        <p:spPr>
          <a:xfrm>
            <a:off x="855780" y="4555240"/>
            <a:ext cx="83247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Trebuchet MS" panose="020B0603020202020204"/>
                <a:ea typeface="+mn-ea"/>
                <a:cs typeface="+mn-cs"/>
              </a:rPr>
              <a:t>Διαταραχή της ισορροπίας </a:t>
            </a:r>
            <a:r>
              <a:rPr kumimoji="0" lang="el-G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αγγειοσυσπαστικών</a:t>
            </a:r>
            <a:r>
              <a:rPr kumimoji="0" lang="el-GR" sz="1800" b="1" i="0" u="none" strike="noStrike" kern="1200" cap="none" spc="0" normalizeH="0" baseline="0" noProof="0" dirty="0">
                <a:ln>
                  <a:noFill/>
                </a:ln>
                <a:solidFill>
                  <a:prstClr val="black"/>
                </a:solidFill>
                <a:effectLst/>
                <a:uLnTx/>
                <a:uFillTx/>
                <a:latin typeface="Trebuchet MS" panose="020B0603020202020204"/>
                <a:ea typeface="+mn-ea"/>
                <a:cs typeface="+mn-cs"/>
              </a:rPr>
              <a:t>-αγγειοδιασταλτικών μορίων</a:t>
            </a:r>
          </a:p>
        </p:txBody>
      </p:sp>
      <p:sp>
        <p:nvSpPr>
          <p:cNvPr id="5" name="TextBox 4">
            <a:extLst>
              <a:ext uri="{FF2B5EF4-FFF2-40B4-BE49-F238E27FC236}">
                <a16:creationId xmlns:a16="http://schemas.microsoft.com/office/drawing/2014/main" id="{59AF507C-8F69-0223-DDDF-39F803F5DF0B}"/>
              </a:ext>
            </a:extLst>
          </p:cNvPr>
          <p:cNvSpPr txBox="1"/>
          <p:nvPr/>
        </p:nvSpPr>
        <p:spPr>
          <a:xfrm>
            <a:off x="3135250" y="5556575"/>
            <a:ext cx="3765774" cy="1200329"/>
          </a:xfrm>
          <a:prstGeom prst="rect">
            <a:avLst/>
          </a:prstGeom>
          <a:noFill/>
        </p:spPr>
        <p:txBody>
          <a:bodyPr wrap="none" rtlCol="0">
            <a:spAutoFit/>
          </a:bodyPr>
          <a:lstStyle/>
          <a:p>
            <a:pPr marL="342900" marR="0" lvl="0" indent="-342900" algn="ctr" defTabSz="457200" rtl="0" eaLnBrk="1" fontAlgn="auto" latinLnBrk="0" hangingPunct="1">
              <a:lnSpc>
                <a:spcPct val="100000"/>
              </a:lnSpc>
              <a:spcBef>
                <a:spcPts val="0"/>
              </a:spcBef>
              <a:spcAft>
                <a:spcPts val="0"/>
              </a:spcAft>
              <a:buClrTx/>
              <a:buSzTx/>
              <a:buFont typeface="+mj-lt"/>
              <a:buAutoNum type="arabicPeriod"/>
              <a:tabLst/>
              <a:defRPr/>
            </a:pPr>
            <a:r>
              <a:rPr kumimoji="0" lang="el-G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Αγγειοσύσπαση</a:t>
            </a:r>
            <a:endParaRPr kumimoji="0" lang="el-G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 typeface="+mj-lt"/>
              <a:buAutoNum type="arabicPeriod"/>
              <a:tabLst/>
              <a:defRPr/>
            </a:pPr>
            <a:r>
              <a:rPr kumimoji="0" lang="el-GR" sz="1800" b="1" i="0" u="none" strike="noStrike" kern="1200" cap="none" spc="0" normalizeH="0" baseline="0" noProof="0" dirty="0">
                <a:ln>
                  <a:noFill/>
                </a:ln>
                <a:solidFill>
                  <a:prstClr val="black"/>
                </a:solidFill>
                <a:effectLst/>
                <a:uLnTx/>
                <a:uFillTx/>
                <a:latin typeface="Trebuchet MS" panose="020B0603020202020204"/>
                <a:ea typeface="+mn-ea"/>
                <a:cs typeface="+mn-cs"/>
              </a:rPr>
              <a:t>Κινητοποίηση λευκοκυττάρων</a:t>
            </a:r>
          </a:p>
          <a:p>
            <a:pPr marL="342900" marR="0" lvl="0" indent="-342900" algn="ctr" defTabSz="457200" rtl="0" eaLnBrk="1" fontAlgn="auto" latinLnBrk="0" hangingPunct="1">
              <a:lnSpc>
                <a:spcPct val="100000"/>
              </a:lnSpc>
              <a:spcBef>
                <a:spcPts val="0"/>
              </a:spcBef>
              <a:spcAft>
                <a:spcPts val="0"/>
              </a:spcAft>
              <a:buClrTx/>
              <a:buSzTx/>
              <a:buFont typeface="+mj-lt"/>
              <a:buAutoNum type="arabicPeriod"/>
              <a:tabLst/>
              <a:defRPr/>
            </a:pPr>
            <a:r>
              <a:rPr kumimoji="0" lang="el-GR" sz="1800" b="1" i="0" u="none" strike="noStrike" kern="1200" cap="none" spc="0" normalizeH="0" baseline="0" noProof="0" dirty="0">
                <a:ln>
                  <a:noFill/>
                </a:ln>
                <a:solidFill>
                  <a:prstClr val="black"/>
                </a:solidFill>
                <a:effectLst/>
                <a:uLnTx/>
                <a:uFillTx/>
                <a:latin typeface="Trebuchet MS" panose="020B0603020202020204"/>
                <a:ea typeface="+mn-ea"/>
                <a:cs typeface="+mn-cs"/>
              </a:rPr>
              <a:t>Φλεγμονή</a:t>
            </a:r>
          </a:p>
          <a:p>
            <a:pPr marL="342900" marR="0" lvl="0" indent="-342900" algn="ctr" defTabSz="457200" rtl="0" eaLnBrk="1" fontAlgn="auto" latinLnBrk="0" hangingPunct="1">
              <a:lnSpc>
                <a:spcPct val="100000"/>
              </a:lnSpc>
              <a:spcBef>
                <a:spcPts val="0"/>
              </a:spcBef>
              <a:spcAft>
                <a:spcPts val="0"/>
              </a:spcAft>
              <a:buClrTx/>
              <a:buSzTx/>
              <a:buFont typeface="+mj-lt"/>
              <a:buAutoNum type="arabicPeriod"/>
              <a:tabLst/>
              <a:defRPr/>
            </a:pPr>
            <a:r>
              <a:rPr kumimoji="0" lang="el-GR" sz="1800" b="1" i="0" u="none" strike="noStrike" kern="1200" cap="none" spc="0" normalizeH="0" baseline="0" noProof="0" dirty="0">
                <a:ln>
                  <a:noFill/>
                </a:ln>
                <a:solidFill>
                  <a:prstClr val="black"/>
                </a:solidFill>
                <a:effectLst/>
                <a:uLnTx/>
                <a:uFillTx/>
                <a:latin typeface="Trebuchet MS" panose="020B0603020202020204"/>
                <a:ea typeface="+mn-ea"/>
                <a:cs typeface="+mn-cs"/>
              </a:rPr>
              <a:t>Πήξη-Θρόμβωση</a:t>
            </a:r>
          </a:p>
        </p:txBody>
      </p:sp>
      <p:sp>
        <p:nvSpPr>
          <p:cNvPr id="6" name="Δεξί άγκιστρο 5">
            <a:extLst>
              <a:ext uri="{FF2B5EF4-FFF2-40B4-BE49-F238E27FC236}">
                <a16:creationId xmlns:a16="http://schemas.microsoft.com/office/drawing/2014/main" id="{C23AF010-938E-CDE9-5C8B-D13897A42064}"/>
              </a:ext>
            </a:extLst>
          </p:cNvPr>
          <p:cNvSpPr/>
          <p:nvPr/>
        </p:nvSpPr>
        <p:spPr>
          <a:xfrm rot="5400000">
            <a:off x="4713337" y="2093387"/>
            <a:ext cx="609600" cy="434586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 name="Βέλος: Κάτω 6">
            <a:extLst>
              <a:ext uri="{FF2B5EF4-FFF2-40B4-BE49-F238E27FC236}">
                <a16:creationId xmlns:a16="http://schemas.microsoft.com/office/drawing/2014/main" id="{8E6210B5-D80D-3EE3-B036-9B4278FF2AC2}"/>
              </a:ext>
            </a:extLst>
          </p:cNvPr>
          <p:cNvSpPr/>
          <p:nvPr/>
        </p:nvSpPr>
        <p:spPr>
          <a:xfrm>
            <a:off x="4528368" y="4985639"/>
            <a:ext cx="979538" cy="56441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CCB15F-D6F9-2CE9-24A8-C098AE318310}"/>
              </a:ext>
            </a:extLst>
          </p:cNvPr>
          <p:cNvSpPr>
            <a:spLocks noGrp="1"/>
          </p:cNvSpPr>
          <p:nvPr>
            <p:ph type="title"/>
          </p:nvPr>
        </p:nvSpPr>
        <p:spPr/>
        <p:txBody>
          <a:bodyPr/>
          <a:lstStyle/>
          <a:p>
            <a:pPr algn="ctr"/>
            <a:r>
              <a:rPr lang="el-GR" b="1" dirty="0"/>
              <a:t>Αίτια ενδοθηλιακής δυσλειτουργίας</a:t>
            </a:r>
          </a:p>
        </p:txBody>
      </p:sp>
      <p:sp>
        <p:nvSpPr>
          <p:cNvPr id="3" name="Θέση περιεχομένου 2">
            <a:extLst>
              <a:ext uri="{FF2B5EF4-FFF2-40B4-BE49-F238E27FC236}">
                <a16:creationId xmlns:a16="http://schemas.microsoft.com/office/drawing/2014/main" id="{E01A783A-AE03-3AFF-1A44-FFAEF80E4020}"/>
              </a:ext>
            </a:extLst>
          </p:cNvPr>
          <p:cNvSpPr>
            <a:spLocks noGrp="1"/>
          </p:cNvSpPr>
          <p:nvPr>
            <p:ph idx="1"/>
          </p:nvPr>
        </p:nvSpPr>
        <p:spPr>
          <a:xfrm>
            <a:off x="677334" y="1612490"/>
            <a:ext cx="8596668" cy="5112775"/>
          </a:xfrm>
        </p:spPr>
        <p:txBody>
          <a:bodyPr>
            <a:normAutofit/>
          </a:bodyPr>
          <a:lstStyle/>
          <a:p>
            <a:pPr>
              <a:lnSpc>
                <a:spcPct val="200000"/>
              </a:lnSpc>
            </a:pPr>
            <a:r>
              <a:rPr lang="el-GR" b="1" dirty="0"/>
              <a:t>Γήρανση</a:t>
            </a:r>
          </a:p>
          <a:p>
            <a:pPr>
              <a:lnSpc>
                <a:spcPct val="200000"/>
              </a:lnSpc>
            </a:pPr>
            <a:r>
              <a:rPr lang="el-GR" b="1" dirty="0"/>
              <a:t>Κάπνισμα</a:t>
            </a:r>
          </a:p>
          <a:p>
            <a:pPr>
              <a:lnSpc>
                <a:spcPct val="200000"/>
              </a:lnSpc>
            </a:pPr>
            <a:r>
              <a:rPr lang="el-GR" b="1" dirty="0"/>
              <a:t>Παχυσαρκία</a:t>
            </a:r>
          </a:p>
          <a:p>
            <a:pPr>
              <a:lnSpc>
                <a:spcPct val="200000"/>
              </a:lnSpc>
            </a:pPr>
            <a:r>
              <a:rPr lang="el-GR" b="1" dirty="0"/>
              <a:t>Αρτηριακή Υπέρταση</a:t>
            </a:r>
          </a:p>
          <a:p>
            <a:pPr>
              <a:lnSpc>
                <a:spcPct val="200000"/>
              </a:lnSpc>
            </a:pPr>
            <a:r>
              <a:rPr lang="el-GR" b="1" dirty="0"/>
              <a:t>Σακχαρώδης διαβήτης</a:t>
            </a:r>
          </a:p>
          <a:p>
            <a:pPr>
              <a:lnSpc>
                <a:spcPct val="200000"/>
              </a:lnSpc>
            </a:pPr>
            <a:r>
              <a:rPr lang="el-GR" b="1" dirty="0" err="1"/>
              <a:t>Δυσλιπιδαιμία</a:t>
            </a:r>
            <a:endParaRPr lang="el-GR" b="1" dirty="0"/>
          </a:p>
          <a:p>
            <a:pPr>
              <a:lnSpc>
                <a:spcPct val="200000"/>
              </a:lnSpc>
            </a:pPr>
            <a:r>
              <a:rPr lang="el-GR" b="1" dirty="0"/>
              <a:t>Φλεγμονή</a:t>
            </a:r>
          </a:p>
        </p:txBody>
      </p:sp>
    </p:spTree>
    <p:extLst>
      <p:ext uri="{BB962C8B-B14F-4D97-AF65-F5344CB8AC3E}">
        <p14:creationId xmlns:p14="http://schemas.microsoft.com/office/powerpoint/2010/main" val="9509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C71A09-7BA5-CC35-A1BA-DA6F44123630}"/>
              </a:ext>
            </a:extLst>
          </p:cNvPr>
          <p:cNvSpPr>
            <a:spLocks noGrp="1"/>
          </p:cNvSpPr>
          <p:nvPr>
            <p:ph type="title"/>
          </p:nvPr>
        </p:nvSpPr>
        <p:spPr/>
        <p:txBody>
          <a:bodyPr/>
          <a:lstStyle/>
          <a:p>
            <a:pPr algn="ctr"/>
            <a:r>
              <a:rPr lang="en-US" b="1" dirty="0"/>
              <a:t>Atherosclerosis-The root of all cardiovascular evil</a:t>
            </a:r>
            <a:endParaRPr lang="el-GR" b="1" dirty="0"/>
          </a:p>
        </p:txBody>
      </p:sp>
      <p:sp>
        <p:nvSpPr>
          <p:cNvPr id="3" name="Θέση περιεχομένου 2">
            <a:extLst>
              <a:ext uri="{FF2B5EF4-FFF2-40B4-BE49-F238E27FC236}">
                <a16:creationId xmlns:a16="http://schemas.microsoft.com/office/drawing/2014/main" id="{F0DBB9D9-E7D5-9442-F0CA-2663632EB706}"/>
              </a:ext>
            </a:extLst>
          </p:cNvPr>
          <p:cNvSpPr>
            <a:spLocks noGrp="1"/>
          </p:cNvSpPr>
          <p:nvPr>
            <p:ph idx="1"/>
          </p:nvPr>
        </p:nvSpPr>
        <p:spPr/>
        <p:txBody>
          <a:bodyPr>
            <a:normAutofit/>
          </a:bodyPr>
          <a:lstStyle/>
          <a:p>
            <a:pPr algn="ctr"/>
            <a:r>
              <a:rPr lang="el-GR" sz="3200" dirty="0"/>
              <a:t>Χρόνια πάθηση των αρτηριών μεγάλου και μεσαίου μεγέθους.</a:t>
            </a:r>
          </a:p>
          <a:p>
            <a:pPr algn="ctr"/>
            <a:endParaRPr lang="el-GR" sz="3200" dirty="0"/>
          </a:p>
          <a:p>
            <a:pPr algn="ctr"/>
            <a:r>
              <a:rPr lang="el-GR" sz="3200" dirty="0"/>
              <a:t>Σκλήρυνση λόγω πάχυνσης του αρτηριακού τοιχώματος, με συνέπεια την απώλεια της ελαστικότητάς του και τη στένωση του αυλού.</a:t>
            </a:r>
          </a:p>
        </p:txBody>
      </p:sp>
    </p:spTree>
    <p:extLst>
      <p:ext uri="{BB962C8B-B14F-4D97-AF65-F5344CB8AC3E}">
        <p14:creationId xmlns:p14="http://schemas.microsoft.com/office/powerpoint/2010/main" val="541262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D2AD5473-7F3B-DB3E-EDD5-38D238003B79}"/>
              </a:ext>
            </a:extLst>
          </p:cNvPr>
          <p:cNvSpPr>
            <a:spLocks noGrp="1"/>
          </p:cNvSpPr>
          <p:nvPr>
            <p:ph type="title"/>
          </p:nvPr>
        </p:nvSpPr>
        <p:spPr>
          <a:xfrm>
            <a:off x="677334" y="71260"/>
            <a:ext cx="8596668" cy="1320800"/>
          </a:xfrm>
        </p:spPr>
        <p:txBody>
          <a:bodyPr/>
          <a:lstStyle/>
          <a:p>
            <a:pPr algn="ctr"/>
            <a:r>
              <a:rPr lang="el-GR" dirty="0"/>
              <a:t>Οξειδωτικό </a:t>
            </a:r>
            <a:r>
              <a:rPr lang="en-US" dirty="0"/>
              <a:t>stress </a:t>
            </a:r>
            <a:r>
              <a:rPr lang="el-GR" dirty="0"/>
              <a:t>και ενδοθηλιακή δυσλειτουργία</a:t>
            </a:r>
          </a:p>
        </p:txBody>
      </p:sp>
      <p:sp>
        <p:nvSpPr>
          <p:cNvPr id="3" name="Content Placeholder 2">
            <a:extLst>
              <a:ext uri="{FF2B5EF4-FFF2-40B4-BE49-F238E27FC236}">
                <a16:creationId xmlns:a16="http://schemas.microsoft.com/office/drawing/2014/main" id="{AD26E0FD-DD85-856B-21B7-1E0D4BAD4858}"/>
              </a:ext>
            </a:extLst>
          </p:cNvPr>
          <p:cNvSpPr>
            <a:spLocks noGrp="1"/>
          </p:cNvSpPr>
          <p:nvPr>
            <p:ph idx="1"/>
          </p:nvPr>
        </p:nvSpPr>
        <p:spPr>
          <a:xfrm>
            <a:off x="1433280" y="5415917"/>
            <a:ext cx="3800475" cy="554980"/>
          </a:xfrm>
        </p:spPr>
        <p:txBody>
          <a:bodyPr/>
          <a:lstStyle/>
          <a:p>
            <a:pPr algn="ctr">
              <a:buFontTx/>
              <a:buNone/>
              <a:defRPr/>
            </a:pPr>
            <a:r>
              <a:rPr lang="el-GR" sz="2400" dirty="0">
                <a:latin typeface="Arial" panose="020B0604020202020204" pitchFamily="34" charset="0"/>
                <a:cs typeface="Arial" panose="020B0604020202020204" pitchFamily="34" charset="0"/>
              </a:rPr>
              <a:t>↓</a:t>
            </a:r>
            <a:r>
              <a:rPr lang="el-GR" sz="2400" dirty="0"/>
              <a:t> </a:t>
            </a:r>
            <a:r>
              <a:rPr lang="en-US" sz="2400" dirty="0"/>
              <a:t>eNOS</a:t>
            </a:r>
            <a:endParaRPr lang="el-GR" sz="2400" dirty="0"/>
          </a:p>
        </p:txBody>
      </p:sp>
      <p:sp>
        <p:nvSpPr>
          <p:cNvPr id="33797" name="Rectangle 5">
            <a:extLst>
              <a:ext uri="{FF2B5EF4-FFF2-40B4-BE49-F238E27FC236}">
                <a16:creationId xmlns:a16="http://schemas.microsoft.com/office/drawing/2014/main" id="{E4B253D3-7DCC-2D62-1691-B00C7AB8844F}"/>
              </a:ext>
            </a:extLst>
          </p:cNvPr>
          <p:cNvSpPr>
            <a:spLocks noChangeArrowheads="1"/>
          </p:cNvSpPr>
          <p:nvPr/>
        </p:nvSpPr>
        <p:spPr bwMode="auto">
          <a:xfrm>
            <a:off x="1273497" y="3986595"/>
            <a:ext cx="41200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alt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altLang="el-GR" sz="24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 ADMA</a:t>
            </a:r>
            <a:r>
              <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(endogenous </a:t>
            </a:r>
            <a:r>
              <a:rPr kumimoji="0" lang="en-US" altLang="el-GR" sz="2400" b="0" i="0" u="none" strike="noStrike" kern="1200" cap="none" spc="0" normalizeH="0" baseline="0" noProof="0" dirty="0" err="1">
                <a:ln>
                  <a:noFill/>
                </a:ln>
                <a:solidFill>
                  <a:prstClr val="black"/>
                </a:solidFill>
                <a:effectLst/>
                <a:uLnTx/>
                <a:uFillTx/>
                <a:latin typeface="Trebuchet MS" panose="020B0603020202020204"/>
                <a:ea typeface="+mn-ea"/>
                <a:cs typeface="Arial" panose="020B0604020202020204" pitchFamily="34" charset="0"/>
              </a:rPr>
              <a:t>eNOS</a:t>
            </a:r>
            <a:r>
              <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 inhibitor)</a:t>
            </a:r>
          </a:p>
        </p:txBody>
      </p:sp>
      <p:sp>
        <p:nvSpPr>
          <p:cNvPr id="7" name="Oval 6">
            <a:extLst>
              <a:ext uri="{FF2B5EF4-FFF2-40B4-BE49-F238E27FC236}">
                <a16:creationId xmlns:a16="http://schemas.microsoft.com/office/drawing/2014/main" id="{108B6C55-8519-7FBA-972E-FE6A0BEB7B8D}"/>
              </a:ext>
            </a:extLst>
          </p:cNvPr>
          <p:cNvSpPr/>
          <p:nvPr/>
        </p:nvSpPr>
        <p:spPr>
          <a:xfrm>
            <a:off x="1356852" y="1395413"/>
            <a:ext cx="3953336" cy="19621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noFill/>
                </a:ln>
                <a:solidFill>
                  <a:prstClr val="black"/>
                </a:solidFill>
                <a:effectLst/>
                <a:uLnTx/>
                <a:uFillTx/>
                <a:latin typeface="Trebuchet MS" panose="020B0603020202020204"/>
                <a:ea typeface="+mn-ea"/>
                <a:cs typeface="+mn-cs"/>
              </a:rPr>
              <a:t>Οξειδωτικό </a:t>
            </a:r>
            <a:r>
              <a:rPr kumimoji="0" lang="en-US" sz="1800" b="1" i="0" u="sng" strike="noStrike" kern="1200" cap="none" spc="0" normalizeH="0" baseline="0" noProof="0" dirty="0">
                <a:ln>
                  <a:noFill/>
                </a:ln>
                <a:solidFill>
                  <a:prstClr val="black"/>
                </a:solidFill>
                <a:effectLst/>
                <a:uLnTx/>
                <a:uFillTx/>
                <a:latin typeface="Trebuchet MS" panose="020B0603020202020204"/>
                <a:ea typeface="+mn-ea"/>
                <a:cs typeface="+mn-cs"/>
              </a:rPr>
              <a:t>stress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έκθεση των ενδοθηλιακών κυττάρων στις οξειδωτικές ρίζες</a:t>
            </a:r>
          </a:p>
        </p:txBody>
      </p:sp>
      <p:sp>
        <p:nvSpPr>
          <p:cNvPr id="9" name="Text Box 9">
            <a:extLst>
              <a:ext uri="{FF2B5EF4-FFF2-40B4-BE49-F238E27FC236}">
                <a16:creationId xmlns:a16="http://schemas.microsoft.com/office/drawing/2014/main" id="{930FAA35-363D-B6BC-64E3-DB052A512138}"/>
              </a:ext>
            </a:extLst>
          </p:cNvPr>
          <p:cNvSpPr txBox="1">
            <a:spLocks noChangeArrowheads="1"/>
          </p:cNvSpPr>
          <p:nvPr/>
        </p:nvSpPr>
        <p:spPr bwMode="auto">
          <a:xfrm>
            <a:off x="7562078" y="3509110"/>
            <a:ext cx="1152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 </a:t>
            </a:r>
            <a:r>
              <a:rPr kumimoji="0" lang="en-US" altLang="el-GR" sz="2400" b="0" i="0" u="none" strike="noStrike" kern="1200" cap="none" spc="0" normalizeH="0" baseline="0" noProof="0" dirty="0" err="1">
                <a:ln>
                  <a:noFill/>
                </a:ln>
                <a:solidFill>
                  <a:prstClr val="black"/>
                </a:solidFill>
                <a:effectLst/>
                <a:uLnTx/>
                <a:uFillTx/>
                <a:latin typeface="Trebuchet MS" panose="020B0603020202020204"/>
                <a:ea typeface="+mn-ea"/>
                <a:cs typeface="Arial" panose="020B0604020202020204" pitchFamily="34" charset="0"/>
              </a:rPr>
              <a:t>eNOS</a:t>
            </a:r>
            <a:r>
              <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 </a:t>
            </a:r>
          </a:p>
        </p:txBody>
      </p:sp>
      <p:sp>
        <p:nvSpPr>
          <p:cNvPr id="11" name="Down Arrow 10">
            <a:extLst>
              <a:ext uri="{FF2B5EF4-FFF2-40B4-BE49-F238E27FC236}">
                <a16:creationId xmlns:a16="http://schemas.microsoft.com/office/drawing/2014/main" id="{1481A8AE-919B-83FE-C2A4-19327D4B8ACB}"/>
              </a:ext>
            </a:extLst>
          </p:cNvPr>
          <p:cNvSpPr/>
          <p:nvPr/>
        </p:nvSpPr>
        <p:spPr>
          <a:xfrm>
            <a:off x="2976332" y="3492816"/>
            <a:ext cx="714375" cy="500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Down Arrow 11">
            <a:extLst>
              <a:ext uri="{FF2B5EF4-FFF2-40B4-BE49-F238E27FC236}">
                <a16:creationId xmlns:a16="http://schemas.microsoft.com/office/drawing/2014/main" id="{BBE83C39-9890-5BD9-ECC6-0EC2A0D2035B}"/>
              </a:ext>
            </a:extLst>
          </p:cNvPr>
          <p:cNvSpPr/>
          <p:nvPr/>
        </p:nvSpPr>
        <p:spPr>
          <a:xfrm>
            <a:off x="2976332" y="4847734"/>
            <a:ext cx="714375" cy="500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Down Arrow 12">
            <a:extLst>
              <a:ext uri="{FF2B5EF4-FFF2-40B4-BE49-F238E27FC236}">
                <a16:creationId xmlns:a16="http://schemas.microsoft.com/office/drawing/2014/main" id="{47B93806-791C-A16A-AA2A-47BD365543D1}"/>
              </a:ext>
            </a:extLst>
          </p:cNvPr>
          <p:cNvSpPr/>
          <p:nvPr/>
        </p:nvSpPr>
        <p:spPr>
          <a:xfrm>
            <a:off x="7781156" y="2851919"/>
            <a:ext cx="714375" cy="5000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ight Arrow 13">
            <a:extLst>
              <a:ext uri="{FF2B5EF4-FFF2-40B4-BE49-F238E27FC236}">
                <a16:creationId xmlns:a16="http://schemas.microsoft.com/office/drawing/2014/main" id="{9B652685-9CED-92DB-065F-4D01A9ADEC77}"/>
              </a:ext>
            </a:extLst>
          </p:cNvPr>
          <p:cNvSpPr/>
          <p:nvPr/>
        </p:nvSpPr>
        <p:spPr>
          <a:xfrm>
            <a:off x="5595937" y="2090738"/>
            <a:ext cx="714375"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15">
            <a:extLst>
              <a:ext uri="{FF2B5EF4-FFF2-40B4-BE49-F238E27FC236}">
                <a16:creationId xmlns:a16="http://schemas.microsoft.com/office/drawing/2014/main" id="{7BBAEB88-8ACC-B83B-B46C-61C711F0F239}"/>
              </a:ext>
            </a:extLst>
          </p:cNvPr>
          <p:cNvSpPr/>
          <p:nvPr/>
        </p:nvSpPr>
        <p:spPr>
          <a:xfrm>
            <a:off x="1857380" y="6431806"/>
            <a:ext cx="7072312" cy="400110"/>
          </a:xfrm>
          <a:prstGeom prst="rect">
            <a:avLst/>
          </a:prstGeom>
        </p:spPr>
        <p:txBody>
          <a:bodyPr wrap="square">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pt-BR" sz="2000" b="0" i="1" u="none" strike="noStrike" kern="1200" cap="none" spc="0" normalizeH="0" baseline="0" noProof="0" dirty="0">
                <a:ln>
                  <a:noFill/>
                </a:ln>
                <a:solidFill>
                  <a:prstClr val="black"/>
                </a:solidFill>
                <a:effectLst/>
                <a:uLnTx/>
                <a:uFillTx/>
                <a:latin typeface="Trebuchet MS" panose="020B0603020202020204"/>
                <a:ea typeface="+mn-ea"/>
                <a:cs typeface="+mn-cs"/>
              </a:rPr>
              <a:t>Tousoulis D</a:t>
            </a:r>
            <a:r>
              <a:rPr kumimoji="0" lang="en-US" sz="2000" b="0" i="1" u="none" strike="noStrike" kern="1200" cap="none" spc="0" normalizeH="0" baseline="0" noProof="0" dirty="0">
                <a:ln>
                  <a:noFill/>
                </a:ln>
                <a:solidFill>
                  <a:prstClr val="black"/>
                </a:solidFill>
                <a:effectLst/>
                <a:uLnTx/>
                <a:uFillTx/>
                <a:latin typeface="Trebuchet MS" panose="020B0603020202020204"/>
                <a:ea typeface="+mn-ea"/>
                <a:cs typeface="+mn-cs"/>
              </a:rPr>
              <a:t> et al.</a:t>
            </a:r>
            <a:r>
              <a:rPr kumimoji="0" lang="el-GR" sz="2000" b="0" i="1"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1" u="none" strike="noStrike" kern="1200" cap="none" spc="0" normalizeH="0" baseline="0" noProof="0" dirty="0">
                <a:ln>
                  <a:noFill/>
                </a:ln>
                <a:solidFill>
                  <a:prstClr val="black"/>
                </a:solidFill>
                <a:effectLst/>
                <a:uLnTx/>
                <a:uFillTx/>
                <a:latin typeface="Trebuchet MS" panose="020B0603020202020204"/>
                <a:ea typeface="+mn-ea"/>
                <a:cs typeface="+mn-cs"/>
              </a:rPr>
              <a:t>Nature Reviews Cardiology  2007 </a:t>
            </a:r>
            <a:endParaRPr kumimoji="0" lang="el-GR" sz="20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2" name="Rectangle 5">
            <a:extLst>
              <a:ext uri="{FF2B5EF4-FFF2-40B4-BE49-F238E27FC236}">
                <a16:creationId xmlns:a16="http://schemas.microsoft.com/office/drawing/2014/main" id="{AC5E9290-368B-2D55-C7EB-FACCEDFE3EFB}"/>
              </a:ext>
            </a:extLst>
          </p:cNvPr>
          <p:cNvSpPr>
            <a:spLocks noChangeArrowheads="1"/>
          </p:cNvSpPr>
          <p:nvPr/>
        </p:nvSpPr>
        <p:spPr bwMode="auto">
          <a:xfrm>
            <a:off x="6305433" y="1993582"/>
            <a:ext cx="37342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l-GR" sz="24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BH</a:t>
            </a:r>
            <a:r>
              <a:rPr kumimoji="0" lang="en-US" altLang="el-GR" sz="2400" b="0" i="0" u="none" strike="noStrike" kern="1200" cap="none" spc="0" normalizeH="0" baseline="-25000" noProof="0" dirty="0">
                <a:ln>
                  <a:noFill/>
                </a:ln>
                <a:solidFill>
                  <a:prstClr val="black"/>
                </a:solidFill>
                <a:effectLst/>
                <a:uLnTx/>
                <a:uFillTx/>
                <a:latin typeface="Tahoma" panose="020B0604030504040204" pitchFamily="34" charset="0"/>
                <a:ea typeface="+mn-ea"/>
                <a:cs typeface="Arial" panose="020B0604020202020204" pitchFamily="34" charset="0"/>
              </a:rPr>
              <a:t>4</a:t>
            </a:r>
            <a:r>
              <a:rPr kumimoji="0" lang="en-US" altLang="el-GR" sz="24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 </a:t>
            </a:r>
            <a:r>
              <a:rPr kumimoji="0" lang="en-US" altLang="el-GR" sz="24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sym typeface="Wingdings" panose="05000000000000000000" pitchFamily="2" charset="2"/>
              </a:rPr>
              <a:t> BH</a:t>
            </a:r>
            <a:r>
              <a:rPr kumimoji="0" lang="en-US" altLang="el-GR" sz="2400" b="0" i="0" u="none" strike="noStrike" kern="1200" cap="none" spc="0" normalizeH="0" baseline="-25000" noProof="0" dirty="0">
                <a:ln>
                  <a:noFill/>
                </a:ln>
                <a:solidFill>
                  <a:prstClr val="black"/>
                </a:solidFill>
                <a:effectLst/>
                <a:uLnTx/>
                <a:uFillTx/>
                <a:latin typeface="Tahoma" panose="020B0604030504040204" pitchFamily="34" charset="0"/>
                <a:ea typeface="+mn-ea"/>
                <a:cs typeface="Arial" panose="020B0604020202020204" pitchFamily="34" charset="0"/>
                <a:sym typeface="Wingdings" panose="05000000000000000000" pitchFamily="2" charset="2"/>
              </a:rPr>
              <a:t>2</a:t>
            </a:r>
            <a:r>
              <a:rPr kumimoji="0" lang="en-US" altLang="el-GR" sz="24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sym typeface="Wingdings" panose="05000000000000000000" pitchFamily="2" charset="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l-GR" sz="24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sym typeface="Wingdings" panose="05000000000000000000" pitchFamily="2" charset="2"/>
              </a:rPr>
              <a:t>failure of salvage pathway</a:t>
            </a:r>
            <a:endPar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p:txBody>
      </p:sp>
      <p:grpSp>
        <p:nvGrpSpPr>
          <p:cNvPr id="24" name="Ομάδα 23">
            <a:extLst>
              <a:ext uri="{FF2B5EF4-FFF2-40B4-BE49-F238E27FC236}">
                <a16:creationId xmlns:a16="http://schemas.microsoft.com/office/drawing/2014/main" id="{95B94959-E5F6-F1A9-F06E-937D565380D3}"/>
              </a:ext>
            </a:extLst>
          </p:cNvPr>
          <p:cNvGrpSpPr/>
          <p:nvPr/>
        </p:nvGrpSpPr>
        <p:grpSpPr>
          <a:xfrm>
            <a:off x="5591058" y="4086192"/>
            <a:ext cx="3835307" cy="2106786"/>
            <a:chOff x="5591058" y="4086192"/>
            <a:chExt cx="3835307" cy="2106786"/>
          </a:xfrm>
        </p:grpSpPr>
        <p:sp>
          <p:nvSpPr>
            <p:cNvPr id="15" name="Right Arrow 14">
              <a:extLst>
                <a:ext uri="{FF2B5EF4-FFF2-40B4-BE49-F238E27FC236}">
                  <a16:creationId xmlns:a16="http://schemas.microsoft.com/office/drawing/2014/main" id="{E306FB2B-34F3-E168-A65C-46037E7F784F}"/>
                </a:ext>
              </a:extLst>
            </p:cNvPr>
            <p:cNvSpPr/>
            <p:nvPr/>
          </p:nvSpPr>
          <p:spPr>
            <a:xfrm>
              <a:off x="5591058" y="5399397"/>
              <a:ext cx="714375"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TextBox 9">
              <a:extLst>
                <a:ext uri="{FF2B5EF4-FFF2-40B4-BE49-F238E27FC236}">
                  <a16:creationId xmlns:a16="http://schemas.microsoft.com/office/drawing/2014/main" id="{00CBF9B5-7255-7D76-EB32-FC0DE8056B69}"/>
                </a:ext>
              </a:extLst>
            </p:cNvPr>
            <p:cNvSpPr txBox="1"/>
            <p:nvPr/>
          </p:nvSpPr>
          <p:spPr>
            <a:xfrm>
              <a:off x="6850314" y="5177315"/>
              <a:ext cx="2576051" cy="1015663"/>
            </a:xfrm>
            <a:prstGeom prst="rect">
              <a:avLst/>
            </a:prstGeom>
            <a:noFill/>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l-GR" sz="2400" b="1" i="0" u="none" strike="noStrike" kern="1200" cap="none" spc="0" normalizeH="0" baseline="0" noProof="0" dirty="0">
                  <a:ln>
                    <a:noFill/>
                  </a:ln>
                  <a:solidFill>
                    <a:srgbClr val="FF0000"/>
                  </a:solidFill>
                  <a:effectLst/>
                  <a:uLnTx/>
                  <a:uFillTx/>
                  <a:latin typeface="Trebuchet MS" panose="020B0603020202020204"/>
                  <a:ea typeface="+mn-ea"/>
                  <a:cs typeface="+mn-cs"/>
                </a:rPr>
                <a:t>↓</a:t>
              </a:r>
              <a:r>
                <a:rPr kumimoji="0" lang="el-GR" altLang="el-GR" sz="2400" b="1" i="0" u="none" strike="noStrike" kern="1200" cap="none" spc="0" normalizeH="0" baseline="0" noProof="0" dirty="0">
                  <a:ln>
                    <a:noFill/>
                  </a:ln>
                  <a:solidFill>
                    <a:srgbClr val="FF0000"/>
                  </a:solidFill>
                  <a:effectLst/>
                  <a:uLnTx/>
                  <a:uFillTx/>
                  <a:latin typeface="Trebuchet MS" panose="020B0603020202020204"/>
                  <a:ea typeface="+mn-ea"/>
                  <a:cs typeface="+mn-cs"/>
                </a:rPr>
                <a:t> </a:t>
              </a:r>
              <a:r>
                <a:rPr kumimoji="0" lang="en-US" altLang="el-GR" sz="2400" b="1" i="0" u="none" strike="noStrike" kern="1200" cap="none" spc="0" normalizeH="0" baseline="0" noProof="0" dirty="0">
                  <a:ln>
                    <a:noFill/>
                  </a:ln>
                  <a:solidFill>
                    <a:srgbClr val="FF0000"/>
                  </a:solidFill>
                  <a:effectLst/>
                  <a:uLnTx/>
                  <a:uFillTx/>
                  <a:latin typeface="Trebuchet MS" panose="020B0603020202020204"/>
                  <a:ea typeface="+mn-ea"/>
                  <a:cs typeface="+mn-cs"/>
                </a:rPr>
                <a:t>NO</a:t>
              </a:r>
              <a:endParaRPr kumimoji="0" lang="el-GR" altLang="el-GR" sz="2400" b="1"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l-GR" altLang="el-GR" sz="2400" b="1" i="0" u="none" strike="noStrike" kern="1200" cap="none" spc="0" normalizeH="0" baseline="0" noProof="0" dirty="0">
                  <a:ln>
                    <a:noFill/>
                  </a:ln>
                  <a:solidFill>
                    <a:srgbClr val="FF0000"/>
                  </a:solidFill>
                  <a:effectLst/>
                  <a:uLnTx/>
                  <a:uFillTx/>
                  <a:latin typeface="Trebuchet MS" panose="020B0603020202020204"/>
                  <a:ea typeface="+mn-ea"/>
                  <a:cs typeface="+mn-cs"/>
                </a:rPr>
                <a:t>↑ Η</a:t>
              </a:r>
              <a:r>
                <a:rPr kumimoji="0" lang="el-GR" altLang="el-GR" sz="2400" b="1" i="0" u="none" strike="noStrike" kern="1200" cap="none" spc="0" normalizeH="0" baseline="-25000" noProof="0" dirty="0">
                  <a:ln>
                    <a:noFill/>
                  </a:ln>
                  <a:solidFill>
                    <a:srgbClr val="FF0000"/>
                  </a:solidFill>
                  <a:effectLst/>
                  <a:uLnTx/>
                  <a:uFillTx/>
                  <a:latin typeface="Trebuchet MS" panose="020B0603020202020204"/>
                  <a:ea typeface="+mn-ea"/>
                  <a:cs typeface="+mn-cs"/>
                </a:rPr>
                <a:t>2</a:t>
              </a:r>
              <a:r>
                <a:rPr kumimoji="0" lang="el-GR" altLang="el-GR" sz="2400" b="1" i="0" u="none" strike="noStrike" kern="1200" cap="none" spc="0" normalizeH="0" baseline="0" noProof="0" dirty="0">
                  <a:ln>
                    <a:noFill/>
                  </a:ln>
                  <a:solidFill>
                    <a:srgbClr val="FF0000"/>
                  </a:solidFill>
                  <a:effectLst/>
                  <a:uLnTx/>
                  <a:uFillTx/>
                  <a:latin typeface="Trebuchet MS" panose="020B0603020202020204"/>
                  <a:ea typeface="+mn-ea"/>
                  <a:cs typeface="+mn-cs"/>
                </a:rPr>
                <a:t>Ο</a:t>
              </a:r>
              <a:r>
                <a:rPr kumimoji="0" lang="el-GR" altLang="el-GR" sz="2400" b="1" i="0" u="none" strike="noStrike" kern="1200" cap="none" spc="0" normalizeH="0" baseline="-25000" noProof="0" dirty="0">
                  <a:ln>
                    <a:noFill/>
                  </a:ln>
                  <a:solidFill>
                    <a:srgbClr val="FF0000"/>
                  </a:solidFill>
                  <a:effectLst/>
                  <a:uLnTx/>
                  <a:uFillTx/>
                  <a:latin typeface="Trebuchet MS" panose="020B0603020202020204"/>
                  <a:ea typeface="+mn-ea"/>
                  <a:cs typeface="+mn-cs"/>
                </a:rPr>
                <a:t>2</a:t>
              </a:r>
              <a:r>
                <a:rPr kumimoji="0" lang="en-US" altLang="el-GR" sz="2400" b="1" i="0" u="none" strike="noStrike" kern="1200" cap="none" spc="0" normalizeH="0" baseline="-25000" noProof="0" dirty="0">
                  <a:ln>
                    <a:noFill/>
                  </a:ln>
                  <a:solidFill>
                    <a:srgbClr val="FF0000"/>
                  </a:solidFill>
                  <a:effectLst/>
                  <a:uLnTx/>
                  <a:uFillTx/>
                  <a:latin typeface="Trebuchet MS" panose="020B0603020202020204"/>
                  <a:ea typeface="+mn-ea"/>
                  <a:cs typeface="+mn-cs"/>
                </a:rPr>
                <a:t> + </a:t>
              </a:r>
              <a:r>
                <a:rPr kumimoji="0" lang="el-GR" altLang="el-GR" sz="2400" b="1" i="0" u="none" strike="noStrike" kern="1200" cap="none" spc="0" normalizeH="0" baseline="0" noProof="0" dirty="0">
                  <a:ln>
                    <a:noFill/>
                  </a:ln>
                  <a:solidFill>
                    <a:srgbClr val="FF0000"/>
                  </a:solidFill>
                  <a:effectLst/>
                  <a:uLnTx/>
                  <a:uFillTx/>
                  <a:latin typeface="Trebuchet MS" panose="020B0603020202020204"/>
                  <a:ea typeface="+mn-ea"/>
                  <a:cs typeface="+mn-cs"/>
                </a:rPr>
                <a:t>Ο</a:t>
              </a:r>
              <a:r>
                <a:rPr kumimoji="0" lang="en-US" altLang="el-GR" sz="2400" b="1" i="0" u="none" strike="noStrike" kern="1200" cap="none" spc="0" normalizeH="0" baseline="0" noProof="0" dirty="0">
                  <a:ln>
                    <a:noFill/>
                  </a:ln>
                  <a:solidFill>
                    <a:srgbClr val="FF0000"/>
                  </a:solidFill>
                  <a:effectLst/>
                  <a:uLnTx/>
                  <a:uFillTx/>
                  <a:latin typeface="Trebuchet MS" panose="020B0603020202020204"/>
                  <a:ea typeface="+mn-ea"/>
                  <a:cs typeface="+mn-cs"/>
                </a:rPr>
                <a:t>NOO</a:t>
              </a:r>
              <a:r>
                <a:rPr kumimoji="0" lang="en-US" altLang="el-GR" sz="2400" b="1" i="0" u="none" strike="noStrike" kern="1200" cap="none" spc="0" normalizeH="0" baseline="30000" noProof="0" dirty="0">
                  <a:ln>
                    <a:noFill/>
                  </a:ln>
                  <a:solidFill>
                    <a:srgbClr val="FF0000"/>
                  </a:solidFill>
                  <a:effectLst/>
                  <a:uLnTx/>
                  <a:uFillTx/>
                  <a:latin typeface="Trebuchet MS" panose="020B0603020202020204"/>
                  <a:ea typeface="+mn-ea"/>
                  <a:cs typeface="+mn-cs"/>
                </a:rPr>
                <a:t>-</a:t>
              </a:r>
              <a:endParaRPr kumimoji="0" lang="el-GR" altLang="el-GR" sz="2400" b="1" i="0" u="none" strike="noStrike" kern="1200" cap="none" spc="0" normalizeH="0" baseline="30000" noProof="0" dirty="0">
                <a:ln>
                  <a:noFill/>
                </a:ln>
                <a:solidFill>
                  <a:srgbClr val="FF0000"/>
                </a:solidFill>
                <a:effectLst/>
                <a:uLnTx/>
                <a:uFillTx/>
                <a:latin typeface="Trebuchet MS" panose="020B0603020202020204"/>
                <a:ea typeface="+mn-ea"/>
                <a:cs typeface="+mn-cs"/>
              </a:endParaRPr>
            </a:p>
          </p:txBody>
        </p:sp>
        <p:sp>
          <p:nvSpPr>
            <p:cNvPr id="17" name="Down Arrow 12">
              <a:extLst>
                <a:ext uri="{FF2B5EF4-FFF2-40B4-BE49-F238E27FC236}">
                  <a16:creationId xmlns:a16="http://schemas.microsoft.com/office/drawing/2014/main" id="{E2892C89-B37C-D093-1D1B-C0F125ACDEB3}"/>
                </a:ext>
              </a:extLst>
            </p:cNvPr>
            <p:cNvSpPr/>
            <p:nvPr/>
          </p:nvSpPr>
          <p:spPr>
            <a:xfrm>
              <a:off x="7781156" y="4086192"/>
              <a:ext cx="714375" cy="5000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TextBox 22">
              <a:extLst>
                <a:ext uri="{FF2B5EF4-FFF2-40B4-BE49-F238E27FC236}">
                  <a16:creationId xmlns:a16="http://schemas.microsoft.com/office/drawing/2014/main" id="{664145DC-140C-F6C5-6ED8-F5AFB9031CCE}"/>
                </a:ext>
              </a:extLst>
            </p:cNvPr>
            <p:cNvSpPr txBox="1"/>
            <p:nvPr/>
          </p:nvSpPr>
          <p:spPr>
            <a:xfrm rot="19797801">
              <a:off x="6366420" y="5171553"/>
              <a:ext cx="2576051" cy="640080"/>
            </a:xfrm>
            <a:prstGeom prst="rect">
              <a:avLst/>
            </a:prstGeom>
            <a:noFill/>
          </p:spPr>
          <p:txBody>
            <a:bodyPr wrap="square" rtlCol="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rebuchet MS" panose="020B0603020202020204"/>
                  <a:ea typeface="+mn-ea"/>
                  <a:cs typeface="+mn-cs"/>
                </a:rPr>
                <a:t>eNOS</a:t>
              </a:r>
              <a:r>
                <a:rPr kumimoji="0" lang="en-US" sz="4000" b="1" i="0" u="sng" strike="noStrike" kern="1200" cap="none" spc="0" normalizeH="0" baseline="0" noProof="0" dirty="0">
                  <a:ln>
                    <a:noFill/>
                  </a:ln>
                  <a:solidFill>
                    <a:srgbClr val="FF0000"/>
                  </a:solidFill>
                  <a:effectLst/>
                  <a:uLnTx/>
                  <a:uFillTx/>
                  <a:latin typeface="Trebuchet MS" panose="020B0603020202020204"/>
                  <a:ea typeface="+mn-ea"/>
                  <a:cs typeface="+mn-cs"/>
                </a:rPr>
                <a:t> uncoupling</a:t>
              </a:r>
              <a:endParaRPr kumimoji="0" lang="el-GR" sz="4000" b="1" i="0" u="sng" strike="noStrike" kern="1200" cap="none" spc="0" normalizeH="0" baseline="0" noProof="0" dirty="0">
                <a:ln>
                  <a:noFill/>
                </a:ln>
                <a:solidFill>
                  <a:srgbClr val="FF0000"/>
                </a:solidFill>
                <a:effectLst/>
                <a:uLnTx/>
                <a:uFillTx/>
                <a:latin typeface="Trebuchet MS" panose="020B060302020202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3797">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22">
                                            <p:txEl>
                                              <p:pRg st="0" end="0"/>
                                            </p:txEl>
                                          </p:spTgt>
                                        </p:tgtEl>
                                        <p:attrNameLst>
                                          <p:attrName>style.textDecorationUnderline</p:attrName>
                                        </p:attrNameLst>
                                      </p:cBhvr>
                                      <p:to>
                                        <p:strVal val="true"/>
                                      </p:to>
                                    </p:set>
                                  </p:childTnLst>
                                </p:cTn>
                              </p:par>
                              <p:par>
                                <p:cTn id="9" presetID="18" presetClass="emph" presetSubtype="0" fill="hold" nodeType="withEffect">
                                  <p:stCondLst>
                                    <p:cond delay="0"/>
                                  </p:stCondLst>
                                  <p:iterate type="lt">
                                    <p:tmPct val="4000"/>
                                  </p:iterate>
                                  <p:childTnLst>
                                    <p:set>
                                      <p:cBhvr override="childStyle">
                                        <p:cTn id="10" dur="500" fill="hold"/>
                                        <p:tgtEl>
                                          <p:spTgt spid="22">
                                            <p:txEl>
                                              <p:pRg st="1" end="1"/>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D0B8DB-BB93-B43B-1F18-06F2E563D797}"/>
              </a:ext>
            </a:extLst>
          </p:cNvPr>
          <p:cNvSpPr>
            <a:spLocks noGrp="1"/>
          </p:cNvSpPr>
          <p:nvPr>
            <p:ph type="title"/>
          </p:nvPr>
        </p:nvSpPr>
        <p:spPr/>
        <p:txBody>
          <a:bodyPr/>
          <a:lstStyle/>
          <a:p>
            <a:pPr algn="ctr"/>
            <a:r>
              <a:rPr lang="el-GR" b="1" dirty="0"/>
              <a:t>Ασύμμετρη </a:t>
            </a:r>
            <a:r>
              <a:rPr lang="el-GR" b="1" dirty="0" err="1"/>
              <a:t>διμεθυλαργινίνη</a:t>
            </a:r>
            <a:endParaRPr lang="el-GR" b="1" dirty="0"/>
          </a:p>
        </p:txBody>
      </p:sp>
      <p:pic>
        <p:nvPicPr>
          <p:cNvPr id="5" name="Εικόνα 4">
            <a:extLst>
              <a:ext uri="{FF2B5EF4-FFF2-40B4-BE49-F238E27FC236}">
                <a16:creationId xmlns:a16="http://schemas.microsoft.com/office/drawing/2014/main" id="{2A6A130C-75FE-B933-CEB6-78F16CAA1E0B}"/>
              </a:ext>
            </a:extLst>
          </p:cNvPr>
          <p:cNvPicPr>
            <a:picLocks noChangeAspect="1"/>
          </p:cNvPicPr>
          <p:nvPr/>
        </p:nvPicPr>
        <p:blipFill>
          <a:blip r:embed="rId3"/>
          <a:stretch>
            <a:fillRect/>
          </a:stretch>
        </p:blipFill>
        <p:spPr>
          <a:xfrm>
            <a:off x="1102868" y="1581636"/>
            <a:ext cx="7745599" cy="5148545"/>
          </a:xfrm>
          <a:prstGeom prst="rect">
            <a:avLst/>
          </a:prstGeom>
        </p:spPr>
      </p:pic>
    </p:spTree>
    <p:extLst>
      <p:ext uri="{BB962C8B-B14F-4D97-AF65-F5344CB8AC3E}">
        <p14:creationId xmlns:p14="http://schemas.microsoft.com/office/powerpoint/2010/main" val="443886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E5A72F-1A45-C591-FC1A-F9FB2AA5289C}"/>
              </a:ext>
            </a:extLst>
          </p:cNvPr>
          <p:cNvSpPr>
            <a:spLocks noGrp="1"/>
          </p:cNvSpPr>
          <p:nvPr>
            <p:ph type="title"/>
          </p:nvPr>
        </p:nvSpPr>
        <p:spPr/>
        <p:txBody>
          <a:bodyPr/>
          <a:lstStyle/>
          <a:p>
            <a:endParaRPr lang="el-GR" dirty="0"/>
          </a:p>
        </p:txBody>
      </p:sp>
      <p:pic>
        <p:nvPicPr>
          <p:cNvPr id="5" name="Εικόνα 4">
            <a:extLst>
              <a:ext uri="{FF2B5EF4-FFF2-40B4-BE49-F238E27FC236}">
                <a16:creationId xmlns:a16="http://schemas.microsoft.com/office/drawing/2014/main" id="{15AC3747-9D8A-5C95-39CB-56A1FE006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71" y="304800"/>
            <a:ext cx="11108267" cy="6248400"/>
          </a:xfrm>
          <a:prstGeom prst="rect">
            <a:avLst/>
          </a:prstGeom>
        </p:spPr>
      </p:pic>
      <p:sp>
        <p:nvSpPr>
          <p:cNvPr id="6" name="Rectangle 15">
            <a:extLst>
              <a:ext uri="{FF2B5EF4-FFF2-40B4-BE49-F238E27FC236}">
                <a16:creationId xmlns:a16="http://schemas.microsoft.com/office/drawing/2014/main" id="{0568A37F-144D-119F-D8C2-5440860D5E46}"/>
              </a:ext>
            </a:extLst>
          </p:cNvPr>
          <p:cNvSpPr/>
          <p:nvPr/>
        </p:nvSpPr>
        <p:spPr>
          <a:xfrm>
            <a:off x="1316606" y="6502135"/>
            <a:ext cx="7072312" cy="400110"/>
          </a:xfrm>
          <a:prstGeom prst="rect">
            <a:avLst/>
          </a:prstGeom>
        </p:spPr>
        <p:txBody>
          <a:bodyPr wrap="square">
            <a:spAutoFit/>
          </a:bodyPr>
          <a:lstStyle/>
          <a:p>
            <a:pPr marL="914400" marR="0" lvl="2" indent="0" algn="ctr" defTabSz="457200" rtl="0" eaLnBrk="1" fontAlgn="auto" latinLnBrk="0" hangingPunct="1">
              <a:lnSpc>
                <a:spcPct val="100000"/>
              </a:lnSpc>
              <a:spcBef>
                <a:spcPts val="0"/>
              </a:spcBef>
              <a:spcAft>
                <a:spcPts val="0"/>
              </a:spcAft>
              <a:buClrTx/>
              <a:buSzTx/>
              <a:buFontTx/>
              <a:buNone/>
              <a:tabLst/>
              <a:defRPr/>
            </a:pPr>
            <a:r>
              <a:rPr kumimoji="0" lang="pt-BR" sz="2000" b="0" i="1" u="none" strike="noStrike" kern="1200" cap="none" spc="0" normalizeH="0" baseline="0" noProof="0" dirty="0">
                <a:ln>
                  <a:noFill/>
                </a:ln>
                <a:solidFill>
                  <a:prstClr val="black"/>
                </a:solidFill>
                <a:effectLst/>
                <a:uLnTx/>
                <a:uFillTx/>
                <a:latin typeface="Trebuchet MS" panose="020B0603020202020204"/>
                <a:ea typeface="+mn-ea"/>
                <a:cs typeface="+mn-cs"/>
              </a:rPr>
              <a:t>Siasos G</a:t>
            </a:r>
            <a:r>
              <a:rPr kumimoji="0" lang="en-US" sz="2000" b="0" i="1" u="none" strike="noStrike" kern="1200" cap="none" spc="0" normalizeH="0" baseline="0" noProof="0" dirty="0">
                <a:ln>
                  <a:noFill/>
                </a:ln>
                <a:solidFill>
                  <a:prstClr val="black"/>
                </a:solidFill>
                <a:effectLst/>
                <a:uLnTx/>
                <a:uFillTx/>
                <a:latin typeface="Trebuchet MS" panose="020B0603020202020204"/>
                <a:ea typeface="+mn-ea"/>
                <a:cs typeface="+mn-cs"/>
              </a:rPr>
              <a:t> et al.</a:t>
            </a:r>
            <a:endParaRPr kumimoji="0" lang="el-GR" sz="20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4055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g17005_2">
            <a:hlinkClick r:id="rId2"/>
            <a:extLst>
              <a:ext uri="{FF2B5EF4-FFF2-40B4-BE49-F238E27FC236}">
                <a16:creationId xmlns:a16="http://schemas.microsoft.com/office/drawing/2014/main" id="{E432B554-C4EA-FBC2-BBDD-7F353BF49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38" y="1725613"/>
            <a:ext cx="41275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2 - Ορθογώνιο">
            <a:extLst>
              <a:ext uri="{FF2B5EF4-FFF2-40B4-BE49-F238E27FC236}">
                <a16:creationId xmlns:a16="http://schemas.microsoft.com/office/drawing/2014/main" id="{963F82A4-CF5D-7BD0-E595-BCA3C59F3168}"/>
              </a:ext>
            </a:extLst>
          </p:cNvPr>
          <p:cNvSpPr>
            <a:spLocks noChangeArrowheads="1"/>
          </p:cNvSpPr>
          <p:nvPr/>
        </p:nvSpPr>
        <p:spPr bwMode="auto">
          <a:xfrm>
            <a:off x="1524000" y="1"/>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l-GR" sz="1800" b="1"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rPr>
              <a:t>Low Endothelial Shear Stress Promotes Focal Coronary Endothelial Dysfunction in Patients with Early Coronary Atherosclerosis</a:t>
            </a:r>
            <a:r>
              <a:rPr kumimoji="0" lang="en-US" altLang="el-GR"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rPr>
              <a:t> </a:t>
            </a:r>
            <a:endParaRPr kumimoji="0" lang="el-GR" altLang="el-GR"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64516" name="3 - TextBox">
            <a:extLst>
              <a:ext uri="{FF2B5EF4-FFF2-40B4-BE49-F238E27FC236}">
                <a16:creationId xmlns:a16="http://schemas.microsoft.com/office/drawing/2014/main" id="{548E3AC6-34CE-A869-EA46-0EAF017CDB9F}"/>
              </a:ext>
            </a:extLst>
          </p:cNvPr>
          <p:cNvSpPr txBox="1">
            <a:spLocks noChangeArrowheads="1"/>
          </p:cNvSpPr>
          <p:nvPr/>
        </p:nvSpPr>
        <p:spPr bwMode="auto">
          <a:xfrm>
            <a:off x="8074025" y="5127625"/>
            <a:ext cx="119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l-GR"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rPr>
              <a:t>AHA 2016</a:t>
            </a:r>
            <a:endParaRPr kumimoji="0" lang="el-GR" altLang="el-GR"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64517" name="4 - Ορθογώνιο">
            <a:extLst>
              <a:ext uri="{FF2B5EF4-FFF2-40B4-BE49-F238E27FC236}">
                <a16:creationId xmlns:a16="http://schemas.microsoft.com/office/drawing/2014/main" id="{D228572D-5B28-5E57-308E-D57A73E508C5}"/>
              </a:ext>
            </a:extLst>
          </p:cNvPr>
          <p:cNvSpPr>
            <a:spLocks noChangeArrowheads="1"/>
          </p:cNvSpPr>
          <p:nvPr/>
        </p:nvSpPr>
        <p:spPr bwMode="auto">
          <a:xfrm>
            <a:off x="1524000" y="973139"/>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l-GR"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rPr>
              <a:t>Gerasimos Siasos, Jaskanwal D Sara,...Amir Lerman, Peter H Stone</a:t>
            </a:r>
            <a:endParaRPr kumimoji="0" lang="el-GR" altLang="el-GR"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pic>
        <p:nvPicPr>
          <p:cNvPr id="64518" name="Picture 3">
            <a:extLst>
              <a:ext uri="{FF2B5EF4-FFF2-40B4-BE49-F238E27FC236}">
                <a16:creationId xmlns:a16="http://schemas.microsoft.com/office/drawing/2014/main" id="{517D2367-32E9-046C-E0C3-8615A465F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393950"/>
            <a:ext cx="194945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4519" name="Picture 4">
            <a:extLst>
              <a:ext uri="{FF2B5EF4-FFF2-40B4-BE49-F238E27FC236}">
                <a16:creationId xmlns:a16="http://schemas.microsoft.com/office/drawing/2014/main" id="{932E19A3-B3E9-FFEE-165F-2AAA5656F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7451" y="2425700"/>
            <a:ext cx="989013"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84">
            <a:extLst>
              <a:ext uri="{FF2B5EF4-FFF2-40B4-BE49-F238E27FC236}">
                <a16:creationId xmlns:a16="http://schemas.microsoft.com/office/drawing/2014/main" id="{1FD3B371-B48D-492A-ADF7-0B7EBFC3AD39}"/>
              </a:ext>
            </a:extLst>
          </p:cNvPr>
          <p:cNvGraphicFramePr>
            <a:graphicFrameLocks noChangeAspect="1"/>
          </p:cNvGraphicFramePr>
          <p:nvPr/>
        </p:nvGraphicFramePr>
        <p:xfrm>
          <a:off x="2135188" y="2924176"/>
          <a:ext cx="1676400" cy="2570163"/>
        </p:xfrm>
        <a:graphic>
          <a:graphicData uri="http://schemas.openxmlformats.org/presentationml/2006/ole">
            <mc:AlternateContent xmlns:mc="http://schemas.openxmlformats.org/markup-compatibility/2006">
              <mc:Choice xmlns:v="urn:schemas-microsoft-com:vml" Requires="v">
                <p:oleObj r:id="rId3" imgW="1676545" imgH="2572735" progId="Excel.Chart.8">
                  <p:embed/>
                </p:oleObj>
              </mc:Choice>
              <mc:Fallback>
                <p:oleObj r:id="rId3" imgW="1676545" imgH="2572735" progId="Excel.Chart.8">
                  <p:embed/>
                  <p:pic>
                    <p:nvPicPr>
                      <p:cNvPr id="107522" name="Object 84">
                        <a:extLst>
                          <a:ext uri="{FF2B5EF4-FFF2-40B4-BE49-F238E27FC236}">
                            <a16:creationId xmlns:a16="http://schemas.microsoft.com/office/drawing/2014/main" id="{1FD3B371-B48D-492A-ADF7-0B7EBFC3A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2924176"/>
                        <a:ext cx="1676400" cy="2570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523" name="Object 135">
            <a:extLst>
              <a:ext uri="{FF2B5EF4-FFF2-40B4-BE49-F238E27FC236}">
                <a16:creationId xmlns:a16="http://schemas.microsoft.com/office/drawing/2014/main" id="{CAFAF0E8-B4F0-4D07-9B07-858FB2F3495A}"/>
              </a:ext>
            </a:extLst>
          </p:cNvPr>
          <p:cNvGraphicFramePr>
            <a:graphicFrameLocks noChangeAspect="1"/>
          </p:cNvGraphicFramePr>
          <p:nvPr/>
        </p:nvGraphicFramePr>
        <p:xfrm>
          <a:off x="4295775" y="2924176"/>
          <a:ext cx="1752600" cy="2574925"/>
        </p:xfrm>
        <a:graphic>
          <a:graphicData uri="http://schemas.openxmlformats.org/presentationml/2006/ole">
            <mc:AlternateContent xmlns:mc="http://schemas.openxmlformats.org/markup-compatibility/2006">
              <mc:Choice xmlns:v="urn:schemas-microsoft-com:vml" Requires="v">
                <p:oleObj r:id="rId5" imgW="1755800" imgH="2426418" progId="Excel.Chart.8">
                  <p:embed/>
                </p:oleObj>
              </mc:Choice>
              <mc:Fallback>
                <p:oleObj r:id="rId5" imgW="1755800" imgH="2426418" progId="Excel.Chart.8">
                  <p:embed/>
                  <p:pic>
                    <p:nvPicPr>
                      <p:cNvPr id="107523" name="Object 135">
                        <a:extLst>
                          <a:ext uri="{FF2B5EF4-FFF2-40B4-BE49-F238E27FC236}">
                            <a16:creationId xmlns:a16="http://schemas.microsoft.com/office/drawing/2014/main" id="{CAFAF0E8-B4F0-4D07-9B07-858FB2F349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2924176"/>
                        <a:ext cx="1752600" cy="2574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524" name="Text Box 100">
            <a:extLst>
              <a:ext uri="{FF2B5EF4-FFF2-40B4-BE49-F238E27FC236}">
                <a16:creationId xmlns:a16="http://schemas.microsoft.com/office/drawing/2014/main" id="{58B7514E-E86E-4F92-B4C5-25761409CE68}"/>
              </a:ext>
            </a:extLst>
          </p:cNvPr>
          <p:cNvSpPr txBox="1">
            <a:spLocks noChangeArrowheads="1"/>
          </p:cNvSpPr>
          <p:nvPr/>
        </p:nvSpPr>
        <p:spPr bwMode="auto">
          <a:xfrm>
            <a:off x="4008438" y="5084763"/>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0" i="0" u="none" strike="noStrike" kern="1200" cap="none" spc="0" normalizeH="0" baseline="0" noProof="0">
                <a:ln>
                  <a:noFill/>
                </a:ln>
                <a:solidFill>
                  <a:srgbClr val="DDDDDD"/>
                </a:solidFill>
                <a:effectLst/>
                <a:uLnTx/>
                <a:uFillTx/>
                <a:latin typeface="Arial" panose="020B0604020202020204" pitchFamily="34" charset="0"/>
                <a:ea typeface="+mn-ea"/>
                <a:cs typeface="+mn-cs"/>
              </a:rPr>
              <a:t>0</a:t>
            </a:r>
          </a:p>
        </p:txBody>
      </p:sp>
      <p:sp>
        <p:nvSpPr>
          <p:cNvPr id="107525" name="Text Box 109">
            <a:extLst>
              <a:ext uri="{FF2B5EF4-FFF2-40B4-BE49-F238E27FC236}">
                <a16:creationId xmlns:a16="http://schemas.microsoft.com/office/drawing/2014/main" id="{563EA1B7-C362-428D-B63D-4066C1BD385D}"/>
              </a:ext>
            </a:extLst>
          </p:cNvPr>
          <p:cNvSpPr txBox="1">
            <a:spLocks noChangeArrowheads="1"/>
          </p:cNvSpPr>
          <p:nvPr/>
        </p:nvSpPr>
        <p:spPr bwMode="auto">
          <a:xfrm>
            <a:off x="4583113" y="3789363"/>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1.0</a:t>
            </a:r>
          </a:p>
        </p:txBody>
      </p:sp>
      <p:sp>
        <p:nvSpPr>
          <p:cNvPr id="107526" name="Text Box 110">
            <a:extLst>
              <a:ext uri="{FF2B5EF4-FFF2-40B4-BE49-F238E27FC236}">
                <a16:creationId xmlns:a16="http://schemas.microsoft.com/office/drawing/2014/main" id="{15A5D23F-A502-4D2A-B7F4-82DE83239562}"/>
              </a:ext>
            </a:extLst>
          </p:cNvPr>
          <p:cNvSpPr txBox="1">
            <a:spLocks noChangeArrowheads="1"/>
          </p:cNvSpPr>
          <p:nvPr/>
        </p:nvSpPr>
        <p:spPr bwMode="auto">
          <a:xfrm>
            <a:off x="5087938" y="3500438"/>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1.25</a:t>
            </a:r>
          </a:p>
        </p:txBody>
      </p:sp>
      <p:sp>
        <p:nvSpPr>
          <p:cNvPr id="107527" name="Text Box 137">
            <a:extLst>
              <a:ext uri="{FF2B5EF4-FFF2-40B4-BE49-F238E27FC236}">
                <a16:creationId xmlns:a16="http://schemas.microsoft.com/office/drawing/2014/main" id="{CBD10B70-9E25-4DB5-9332-FE71A451C4D9}"/>
              </a:ext>
            </a:extLst>
          </p:cNvPr>
          <p:cNvSpPr txBox="1">
            <a:spLocks noChangeArrowheads="1"/>
          </p:cNvSpPr>
          <p:nvPr/>
        </p:nvSpPr>
        <p:spPr bwMode="auto">
          <a:xfrm>
            <a:off x="4008438" y="29972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0" i="0" u="none" strike="noStrike" kern="1200" cap="none" spc="0" normalizeH="0" baseline="0" noProof="0">
                <a:ln>
                  <a:noFill/>
                </a:ln>
                <a:solidFill>
                  <a:srgbClr val="DDDDDD"/>
                </a:solidFill>
                <a:effectLst/>
                <a:uLnTx/>
                <a:uFillTx/>
                <a:latin typeface="Arial" panose="020B0604020202020204" pitchFamily="34" charset="0"/>
                <a:ea typeface="+mn-ea"/>
                <a:cs typeface="+mn-cs"/>
              </a:rPr>
              <a:t>2</a:t>
            </a:r>
          </a:p>
        </p:txBody>
      </p:sp>
      <p:sp>
        <p:nvSpPr>
          <p:cNvPr id="11273" name="Rectangle 34">
            <a:extLst>
              <a:ext uri="{FF2B5EF4-FFF2-40B4-BE49-F238E27FC236}">
                <a16:creationId xmlns:a16="http://schemas.microsoft.com/office/drawing/2014/main" id="{27F83E50-C671-485A-AFA1-4520F24D45F8}"/>
              </a:ext>
            </a:extLst>
          </p:cNvPr>
          <p:cNvSpPr>
            <a:spLocks noGrp="1" noChangeArrowheads="1"/>
          </p:cNvSpPr>
          <p:nvPr>
            <p:ph type="body" idx="4294967295"/>
          </p:nvPr>
        </p:nvSpPr>
        <p:spPr>
          <a:xfrm>
            <a:off x="6372226" y="2713039"/>
            <a:ext cx="4295775" cy="1787525"/>
          </a:xfrm>
        </p:spPr>
        <p:txBody>
          <a:bodyPr vert="horz" wrap="square" lIns="91440" tIns="45720" rIns="91440" bIns="45720" numCol="1" anchor="t" anchorCtr="0" compatLnSpc="1">
            <a:prstTxWarp prst="textNoShape">
              <a:avLst/>
            </a:prstTxWarp>
            <a:normAutofit/>
          </a:bodyPr>
          <a:lstStyle/>
          <a:p>
            <a:pPr marL="419100" indent="-382588" eaLnBrk="1" hangingPunct="1">
              <a:lnSpc>
                <a:spcPct val="80000"/>
              </a:lnSpc>
              <a:spcBef>
                <a:spcPct val="50000"/>
              </a:spcBef>
              <a:defRPr/>
            </a:pPr>
            <a:r>
              <a:rPr lang="en-US" sz="1700" dirty="0" err="1">
                <a:cs typeface="Times New Roman" pitchFamily="18" charset="0"/>
              </a:rPr>
              <a:t>Rosuvastatin</a:t>
            </a:r>
            <a:r>
              <a:rPr lang="en-US" sz="1700" dirty="0">
                <a:cs typeface="Times New Roman" pitchFamily="18" charset="0"/>
              </a:rPr>
              <a:t> associated with a significant ↓ in the primary outcome of MI, stroke, unstable angina, revascularization, or cardiovascular death (</a:t>
            </a:r>
            <a:r>
              <a:rPr lang="en-US" sz="1700" dirty="0"/>
              <a:t>HR 0.56, 95% CI 0.46-0.69, p &lt; 0.00001)</a:t>
            </a:r>
          </a:p>
          <a:p>
            <a:pPr marL="419100" indent="-382588" eaLnBrk="1" hangingPunct="1">
              <a:lnSpc>
                <a:spcPct val="80000"/>
              </a:lnSpc>
              <a:spcBef>
                <a:spcPct val="50000"/>
              </a:spcBef>
              <a:defRPr/>
            </a:pPr>
            <a:r>
              <a:rPr lang="en-US" sz="1700" dirty="0"/>
              <a:t>All-cause mortality ↓ with </a:t>
            </a:r>
            <a:r>
              <a:rPr lang="en-US" sz="1700" dirty="0" err="1"/>
              <a:t>rosuvastatin</a:t>
            </a:r>
            <a:r>
              <a:rPr lang="en-US" sz="1700" dirty="0"/>
              <a:t> (p = 0.02)</a:t>
            </a:r>
          </a:p>
          <a:p>
            <a:pPr marL="419100" indent="-382588" eaLnBrk="1" hangingPunct="1">
              <a:lnSpc>
                <a:spcPct val="80000"/>
              </a:lnSpc>
              <a:spcBef>
                <a:spcPct val="50000"/>
              </a:spcBef>
              <a:buNone/>
              <a:defRPr/>
            </a:pPr>
            <a:endParaRPr lang="en-US" sz="1700" dirty="0"/>
          </a:p>
          <a:p>
            <a:pPr marL="419100" indent="-382588" eaLnBrk="1" hangingPunct="1">
              <a:lnSpc>
                <a:spcPct val="80000"/>
              </a:lnSpc>
              <a:spcBef>
                <a:spcPct val="50000"/>
              </a:spcBef>
              <a:defRPr/>
            </a:pPr>
            <a:endParaRPr lang="en-US" sz="1700" dirty="0">
              <a:cs typeface="Times New Roman" pitchFamily="18" charset="0"/>
            </a:endParaRPr>
          </a:p>
        </p:txBody>
      </p:sp>
      <p:sp>
        <p:nvSpPr>
          <p:cNvPr id="107529" name="Text Box 10">
            <a:extLst>
              <a:ext uri="{FF2B5EF4-FFF2-40B4-BE49-F238E27FC236}">
                <a16:creationId xmlns:a16="http://schemas.microsoft.com/office/drawing/2014/main" id="{C83D4D00-70E9-4752-8FB1-0F6D53718D59}"/>
              </a:ext>
            </a:extLst>
          </p:cNvPr>
          <p:cNvSpPr txBox="1">
            <a:spLocks noChangeArrowheads="1"/>
          </p:cNvSpPr>
          <p:nvPr/>
        </p:nvSpPr>
        <p:spPr bwMode="auto">
          <a:xfrm>
            <a:off x="1524000" y="1087439"/>
            <a:ext cx="9144000" cy="1138773"/>
          </a:xfrm>
          <a:prstGeom prst="rect">
            <a:avLst/>
          </a:prstGeom>
          <a:solidFill>
            <a:srgbClr val="CCCC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0" tIns="137160" rIns="457200" bIns="137160">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Trial design: Apparently healthy patients with LDL cholesterol &lt;130 mg/dl and hs-CRP </a:t>
            </a:r>
            <a:r>
              <a:rPr kumimoji="0" lang="en-US" altLang="el-GR"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t>
            </a:r>
            <a:r>
              <a:rPr kumimoji="0" lang="en-US" altLang="el-GR"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2 mg/dl were randomized to rosuvastatin 20 mg daily or placebo. Clinical outcomes were compared at a median of 1.9 years.</a:t>
            </a:r>
            <a:r>
              <a:rPr kumimoji="0" lang="en-US" altLang="el-GR"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p>
        </p:txBody>
      </p:sp>
      <p:sp>
        <p:nvSpPr>
          <p:cNvPr id="107530" name="Text Box 13">
            <a:extLst>
              <a:ext uri="{FF2B5EF4-FFF2-40B4-BE49-F238E27FC236}">
                <a16:creationId xmlns:a16="http://schemas.microsoft.com/office/drawing/2014/main" id="{B25F6563-1916-4969-BBA0-7E9147327389}"/>
              </a:ext>
            </a:extLst>
          </p:cNvPr>
          <p:cNvSpPr txBox="1">
            <a:spLocks noChangeArrowheads="1"/>
          </p:cNvSpPr>
          <p:nvPr/>
        </p:nvSpPr>
        <p:spPr bwMode="auto">
          <a:xfrm>
            <a:off x="6172200" y="2378075"/>
            <a:ext cx="396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600" b="1" i="0" u="none" strike="noStrike" kern="1200" cap="none" spc="0" normalizeH="0" baseline="0" noProof="0">
                <a:ln>
                  <a:noFill/>
                </a:ln>
                <a:solidFill>
                  <a:srgbClr val="00CCCC"/>
                </a:solidFill>
                <a:effectLst/>
                <a:uLnTx/>
                <a:uFillTx/>
                <a:latin typeface="Arial" panose="020B0604020202020204" pitchFamily="34" charset="0"/>
                <a:ea typeface="+mn-ea"/>
                <a:cs typeface="+mn-cs"/>
              </a:rPr>
              <a:t>Results</a:t>
            </a:r>
          </a:p>
        </p:txBody>
      </p:sp>
      <p:sp>
        <p:nvSpPr>
          <p:cNvPr id="107531" name="Text Box 14">
            <a:extLst>
              <a:ext uri="{FF2B5EF4-FFF2-40B4-BE49-F238E27FC236}">
                <a16:creationId xmlns:a16="http://schemas.microsoft.com/office/drawing/2014/main" id="{C0DC8324-DF87-48B0-A800-F2ED5C550699}"/>
              </a:ext>
            </a:extLst>
          </p:cNvPr>
          <p:cNvSpPr txBox="1">
            <a:spLocks noChangeArrowheads="1"/>
          </p:cNvSpPr>
          <p:nvPr/>
        </p:nvSpPr>
        <p:spPr bwMode="auto">
          <a:xfrm>
            <a:off x="6172200" y="4038600"/>
            <a:ext cx="396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l-GR" sz="1600" b="1" i="0" u="none" strike="noStrike" kern="1200" cap="none" spc="0" normalizeH="0" baseline="0" noProof="0">
              <a:ln>
                <a:noFill/>
              </a:ln>
              <a:solidFill>
                <a:srgbClr val="00CCCC"/>
              </a:solidFill>
              <a:effectLst/>
              <a:uLnTx/>
              <a:uFillTx/>
              <a:latin typeface="Arial" panose="020B0604020202020204" pitchFamily="34" charset="0"/>
              <a:ea typeface="+mn-ea"/>
              <a:cs typeface="+mn-cs"/>
            </a:endParaRPr>
          </a:p>
        </p:txBody>
      </p:sp>
      <p:sp>
        <p:nvSpPr>
          <p:cNvPr id="107532" name="Text Box 36">
            <a:extLst>
              <a:ext uri="{FF2B5EF4-FFF2-40B4-BE49-F238E27FC236}">
                <a16:creationId xmlns:a16="http://schemas.microsoft.com/office/drawing/2014/main" id="{539A8DBE-5B5E-423F-A472-D5FC68948397}"/>
              </a:ext>
            </a:extLst>
          </p:cNvPr>
          <p:cNvSpPr txBox="1">
            <a:spLocks noChangeArrowheads="1"/>
          </p:cNvSpPr>
          <p:nvPr/>
        </p:nvSpPr>
        <p:spPr bwMode="auto">
          <a:xfrm>
            <a:off x="6096000" y="4419600"/>
            <a:ext cx="43434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115888" marR="0" lvl="0" indent="-115888" algn="l" defTabSz="914400" rtl="0" eaLnBrk="1" fontAlgn="base" latinLnBrk="0" hangingPunct="1">
              <a:lnSpc>
                <a:spcPct val="100000"/>
              </a:lnSpc>
              <a:spcBef>
                <a:spcPct val="50000"/>
              </a:spcBef>
              <a:spcAft>
                <a:spcPct val="0"/>
              </a:spcAft>
              <a:buClrTx/>
              <a:buSzTx/>
              <a:buFontTx/>
              <a:buChar char="•"/>
              <a:tabLst/>
              <a:defRPr/>
            </a:pPr>
            <a:r>
              <a:rPr kumimoji="0" lang="en-GB" altLang="el-GR" sz="1600" b="1" i="1" u="none" strike="noStrike" kern="1200" cap="none" spc="0" normalizeH="0" baseline="0" noProof="0">
                <a:ln>
                  <a:noFill/>
                </a:ln>
                <a:solidFill>
                  <a:srgbClr val="9999FF"/>
                </a:solidFill>
                <a:effectLst/>
                <a:uLnTx/>
                <a:uFillTx/>
                <a:latin typeface="Arial" panose="020B0604020202020204" pitchFamily="34" charset="0"/>
                <a:ea typeface="+mn-ea"/>
                <a:cs typeface="Times New Roman" panose="02020603050405020304" pitchFamily="18" charset="0"/>
              </a:rPr>
              <a:t>Rosuvastatin was associated with a significant reduction in major cardiovascular events, including death, in patients with LDL &lt;130 mg/dl, but high hs-CRP (≥2.0 mg/dl)</a:t>
            </a:r>
          </a:p>
          <a:p>
            <a:pPr marL="115888" marR="0" lvl="0" indent="-115888" algn="l" defTabSz="914400" rtl="0" eaLnBrk="1" fontAlgn="base" latinLnBrk="0" hangingPunct="1">
              <a:lnSpc>
                <a:spcPct val="100000"/>
              </a:lnSpc>
              <a:spcBef>
                <a:spcPct val="50000"/>
              </a:spcBef>
              <a:spcAft>
                <a:spcPct val="0"/>
              </a:spcAft>
              <a:buClrTx/>
              <a:buSzTx/>
              <a:buFontTx/>
              <a:buNone/>
              <a:tabLst/>
              <a:defRPr/>
            </a:pPr>
            <a:endParaRPr kumimoji="0" lang="en-GB" altLang="el-GR" sz="1400" b="0" i="0" u="none" strike="noStrike" kern="1200" cap="none" spc="0" normalizeH="0" baseline="0" noProof="0">
              <a:ln>
                <a:noFill/>
              </a:ln>
              <a:solidFill>
                <a:srgbClr val="DDDDDD"/>
              </a:solidFill>
              <a:effectLst/>
              <a:uLnTx/>
              <a:uFillTx/>
              <a:latin typeface="Arial" panose="020B0604020202020204" pitchFamily="34" charset="0"/>
              <a:ea typeface="+mn-ea"/>
              <a:cs typeface="Times New Roman" panose="02020603050405020304" pitchFamily="18" charset="0"/>
            </a:endParaRPr>
          </a:p>
        </p:txBody>
      </p:sp>
      <p:grpSp>
        <p:nvGrpSpPr>
          <p:cNvPr id="107533" name="Group 91">
            <a:extLst>
              <a:ext uri="{FF2B5EF4-FFF2-40B4-BE49-F238E27FC236}">
                <a16:creationId xmlns:a16="http://schemas.microsoft.com/office/drawing/2014/main" id="{DA33B9EC-1655-436C-93E4-882E84A9465C}"/>
              </a:ext>
            </a:extLst>
          </p:cNvPr>
          <p:cNvGrpSpPr>
            <a:grpSpLocks/>
          </p:cNvGrpSpPr>
          <p:nvPr/>
        </p:nvGrpSpPr>
        <p:grpSpPr bwMode="auto">
          <a:xfrm>
            <a:off x="2286000" y="2286000"/>
            <a:ext cx="1295400" cy="425450"/>
            <a:chOff x="1008" y="1488"/>
            <a:chExt cx="672" cy="268"/>
          </a:xfrm>
        </p:grpSpPr>
        <p:sp>
          <p:nvSpPr>
            <p:cNvPr id="107534" name="AutoShape 38">
              <a:extLst>
                <a:ext uri="{FF2B5EF4-FFF2-40B4-BE49-F238E27FC236}">
                  <a16:creationId xmlns:a16="http://schemas.microsoft.com/office/drawing/2014/main" id="{BADA548D-B6C2-4713-B548-D15FBA2FE54E}"/>
                </a:ext>
              </a:extLst>
            </p:cNvPr>
            <p:cNvSpPr>
              <a:spLocks noChangeArrowheads="1"/>
            </p:cNvSpPr>
            <p:nvPr/>
          </p:nvSpPr>
          <p:spPr bwMode="auto">
            <a:xfrm>
              <a:off x="1008" y="1488"/>
              <a:ext cx="672" cy="268"/>
            </a:xfrm>
            <a:prstGeom prst="roundRect">
              <a:avLst>
                <a:gd name="adj" fmla="val 16667"/>
              </a:avLst>
            </a:prstGeom>
            <a:solidFill>
              <a:srgbClr val="CCCDD2"/>
            </a:solidFill>
            <a:ln w="9525">
              <a:solidFill>
                <a:srgbClr val="CCCDD2"/>
              </a:solidFill>
              <a:round/>
              <a:headEnd/>
              <a:tailEnd/>
            </a:ln>
          </p:spPr>
          <p:txBody>
            <a:bodyPr wrap="none" anchor="ct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l-GR" sz="1200" b="0" i="0" u="none" strike="noStrike" kern="1200" cap="none" spc="0" normalizeH="0" baseline="0" noProof="0">
                <a:ln>
                  <a:noFill/>
                </a:ln>
                <a:solidFill>
                  <a:srgbClr val="DDDDDD"/>
                </a:solidFill>
                <a:effectLst/>
                <a:uLnTx/>
                <a:uFillTx/>
                <a:latin typeface="Arial" panose="020B0604020202020204" pitchFamily="34" charset="0"/>
                <a:ea typeface="+mn-ea"/>
                <a:cs typeface="+mn-cs"/>
              </a:endParaRPr>
            </a:p>
          </p:txBody>
        </p:sp>
        <p:sp>
          <p:nvSpPr>
            <p:cNvPr id="107535" name="Text Box 40">
              <a:extLst>
                <a:ext uri="{FF2B5EF4-FFF2-40B4-BE49-F238E27FC236}">
                  <a16:creationId xmlns:a16="http://schemas.microsoft.com/office/drawing/2014/main" id="{0447E38A-3985-42FB-8F2F-3B75A33F0B9B}"/>
                </a:ext>
              </a:extLst>
            </p:cNvPr>
            <p:cNvSpPr txBox="1">
              <a:spLocks noChangeArrowheads="1"/>
            </p:cNvSpPr>
            <p:nvPr/>
          </p:nvSpPr>
          <p:spPr bwMode="auto">
            <a:xfrm>
              <a:off x="1008" y="15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l-GR"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 &lt; 0.00001)</a:t>
              </a:r>
            </a:p>
          </p:txBody>
        </p:sp>
      </p:grpSp>
      <p:grpSp>
        <p:nvGrpSpPr>
          <p:cNvPr id="107536" name="Group 85">
            <a:extLst>
              <a:ext uri="{FF2B5EF4-FFF2-40B4-BE49-F238E27FC236}">
                <a16:creationId xmlns:a16="http://schemas.microsoft.com/office/drawing/2014/main" id="{43FF51FB-2C3A-45FE-8A75-E8A43422B3E7}"/>
              </a:ext>
            </a:extLst>
          </p:cNvPr>
          <p:cNvGrpSpPr>
            <a:grpSpLocks/>
          </p:cNvGrpSpPr>
          <p:nvPr/>
        </p:nvGrpSpPr>
        <p:grpSpPr bwMode="auto">
          <a:xfrm>
            <a:off x="1919288" y="5949951"/>
            <a:ext cx="3937000" cy="466725"/>
            <a:chOff x="523" y="3491"/>
            <a:chExt cx="2480" cy="294"/>
          </a:xfrm>
        </p:grpSpPr>
        <p:sp>
          <p:nvSpPr>
            <p:cNvPr id="2093" name="Rectangle 45">
              <a:extLst>
                <a:ext uri="{FF2B5EF4-FFF2-40B4-BE49-F238E27FC236}">
                  <a16:creationId xmlns:a16="http://schemas.microsoft.com/office/drawing/2014/main" id="{5A54C118-62CF-46D2-8BC4-829224D60B82}"/>
                </a:ext>
              </a:extLst>
            </p:cNvPr>
            <p:cNvSpPr>
              <a:spLocks noChangeArrowheads="1"/>
            </p:cNvSpPr>
            <p:nvPr/>
          </p:nvSpPr>
          <p:spPr bwMode="auto">
            <a:xfrm>
              <a:off x="523" y="3545"/>
              <a:ext cx="240" cy="179"/>
            </a:xfrm>
            <a:prstGeom prst="rect">
              <a:avLst/>
            </a:prstGeom>
            <a:solidFill>
              <a:srgbClr val="0000FF"/>
            </a:solidFill>
            <a:ln w="9525">
              <a:solidFill>
                <a:schemeClr val="tx1"/>
              </a:solidFill>
              <a:miter lim="800000"/>
              <a:headEnd/>
              <a:tailEnd/>
            </a:ln>
            <a:effectLst>
              <a:outerShdw dist="35921" dir="2700000" algn="ctr" rotWithShape="0">
                <a:schemeClr val="bg1"/>
              </a:outerShdw>
            </a:effectLst>
          </p:spPr>
          <p:txBody>
            <a:bodyPr anchor="ctr">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a:ln>
                    <a:noFill/>
                  </a:ln>
                  <a:solidFill>
                    <a:srgbClr val="DDDDDD"/>
                  </a:solidFill>
                  <a:effectLst/>
                  <a:uLnTx/>
                  <a:uFillTx/>
                  <a:latin typeface="Arial" charset="0"/>
                  <a:ea typeface="+mn-ea"/>
                  <a:cs typeface="+mn-cs"/>
                </a:rPr>
                <a:t>      </a:t>
              </a:r>
            </a:p>
          </p:txBody>
        </p:sp>
        <p:sp>
          <p:nvSpPr>
            <p:cNvPr id="2094" name="Rectangle 46">
              <a:extLst>
                <a:ext uri="{FF2B5EF4-FFF2-40B4-BE49-F238E27FC236}">
                  <a16:creationId xmlns:a16="http://schemas.microsoft.com/office/drawing/2014/main" id="{B0A7945B-5A44-4A12-B81F-1BA93F6DC608}"/>
                </a:ext>
              </a:extLst>
            </p:cNvPr>
            <p:cNvSpPr>
              <a:spLocks noChangeArrowheads="1"/>
            </p:cNvSpPr>
            <p:nvPr/>
          </p:nvSpPr>
          <p:spPr bwMode="auto">
            <a:xfrm>
              <a:off x="1803" y="3545"/>
              <a:ext cx="240" cy="179"/>
            </a:xfrm>
            <a:prstGeom prst="rect">
              <a:avLst/>
            </a:prstGeom>
            <a:solidFill>
              <a:srgbClr val="FFCC00"/>
            </a:solidFill>
            <a:ln w="9525">
              <a:solidFill>
                <a:schemeClr val="tx1"/>
              </a:solidFill>
              <a:miter lim="800000"/>
              <a:headEnd/>
              <a:tailEnd/>
            </a:ln>
            <a:effectLst>
              <a:outerShdw dist="35921" dir="2700000" algn="ctr" rotWithShape="0">
                <a:schemeClr val="bg1"/>
              </a:outerShdw>
            </a:effectLst>
          </p:spPr>
          <p:txBody>
            <a:bodyPr anchor="ctr">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a:ln>
                    <a:noFill/>
                  </a:ln>
                  <a:solidFill>
                    <a:srgbClr val="DDDDDD"/>
                  </a:solidFill>
                  <a:effectLst/>
                  <a:uLnTx/>
                  <a:uFillTx/>
                  <a:latin typeface="Arial" charset="0"/>
                  <a:ea typeface="+mn-ea"/>
                  <a:cs typeface="+mn-cs"/>
                </a:rPr>
                <a:t>      </a:t>
              </a:r>
            </a:p>
          </p:txBody>
        </p:sp>
        <p:sp>
          <p:nvSpPr>
            <p:cNvPr id="107539" name="Text Box 47">
              <a:extLst>
                <a:ext uri="{FF2B5EF4-FFF2-40B4-BE49-F238E27FC236}">
                  <a16:creationId xmlns:a16="http://schemas.microsoft.com/office/drawing/2014/main" id="{42920A6E-D8CC-4951-A8B4-AA5260FF1613}"/>
                </a:ext>
              </a:extLst>
            </p:cNvPr>
            <p:cNvSpPr txBox="1">
              <a:spLocks noChangeArrowheads="1"/>
            </p:cNvSpPr>
            <p:nvPr/>
          </p:nvSpPr>
          <p:spPr bwMode="auto">
            <a:xfrm>
              <a:off x="699" y="3497"/>
              <a:ext cx="9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l-GR" sz="1200" b="1" i="0" u="none" strike="noStrike" kern="1200" cap="none" spc="0" normalizeH="0" baseline="0" noProof="0">
                  <a:ln>
                    <a:noFill/>
                  </a:ln>
                  <a:solidFill>
                    <a:srgbClr val="DDDDDD"/>
                  </a:solidFill>
                  <a:effectLst/>
                  <a:uLnTx/>
                  <a:uFillTx/>
                  <a:latin typeface="Arial" panose="020B0604020202020204" pitchFamily="34" charset="0"/>
                  <a:ea typeface="+mn-ea"/>
                  <a:cs typeface="Times New Roman" panose="02020603050405020304" pitchFamily="18" charset="0"/>
                </a:rPr>
                <a:t>Rosuvastatin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l-GR" sz="1200" b="1" i="0" u="none" strike="noStrike" kern="1200" cap="none" spc="0" normalizeH="0" baseline="0" noProof="0">
                  <a:ln>
                    <a:noFill/>
                  </a:ln>
                  <a:solidFill>
                    <a:srgbClr val="DDDDDD"/>
                  </a:solidFill>
                  <a:effectLst/>
                  <a:uLnTx/>
                  <a:uFillTx/>
                  <a:latin typeface="Arial" panose="020B0604020202020204" pitchFamily="34" charset="0"/>
                  <a:ea typeface="+mn-ea"/>
                  <a:cs typeface="Times New Roman" panose="02020603050405020304" pitchFamily="18" charset="0"/>
                </a:rPr>
                <a:t>(n = 8,901)</a:t>
              </a:r>
              <a:endParaRPr kumimoji="0" lang="en-US" altLang="el-GR" sz="1200" b="1" i="0" u="none" strike="noStrike" kern="1200" cap="none" spc="0" normalizeH="0" baseline="0" noProof="0">
                <a:ln>
                  <a:noFill/>
                </a:ln>
                <a:solidFill>
                  <a:srgbClr val="DDDDDD"/>
                </a:solidFill>
                <a:effectLst/>
                <a:uLnTx/>
                <a:uFillTx/>
                <a:latin typeface="Arial" panose="020B0604020202020204" pitchFamily="34" charset="0"/>
                <a:ea typeface="+mn-ea"/>
                <a:cs typeface="Times New Roman" panose="02020603050405020304" pitchFamily="18" charset="0"/>
              </a:endParaRPr>
            </a:p>
          </p:txBody>
        </p:sp>
        <p:sp>
          <p:nvSpPr>
            <p:cNvPr id="107540" name="Text Box 48">
              <a:extLst>
                <a:ext uri="{FF2B5EF4-FFF2-40B4-BE49-F238E27FC236}">
                  <a16:creationId xmlns:a16="http://schemas.microsoft.com/office/drawing/2014/main" id="{CFD49516-43E1-407C-B8DE-E2326E3A6E22}"/>
                </a:ext>
              </a:extLst>
            </p:cNvPr>
            <p:cNvSpPr txBox="1">
              <a:spLocks noChangeArrowheads="1"/>
            </p:cNvSpPr>
            <p:nvPr/>
          </p:nvSpPr>
          <p:spPr bwMode="auto">
            <a:xfrm>
              <a:off x="1851" y="3491"/>
              <a:ext cx="11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l-GR" sz="1200" b="1" i="0" u="none" strike="noStrike" kern="1200" cap="none" spc="0" normalizeH="0" baseline="0" noProof="0">
                  <a:ln>
                    <a:noFill/>
                  </a:ln>
                  <a:solidFill>
                    <a:srgbClr val="DDDDDD"/>
                  </a:solidFill>
                  <a:effectLst/>
                  <a:uLnTx/>
                  <a:uFillTx/>
                  <a:latin typeface="Arial" panose="020B0604020202020204" pitchFamily="34" charset="0"/>
                  <a:ea typeface="+mn-ea"/>
                  <a:cs typeface="+mn-cs"/>
                </a:rPr>
                <a:t>Placebo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l-GR" sz="1200" b="1" i="0" u="none" strike="noStrike" kern="1200" cap="none" spc="0" normalizeH="0" baseline="0" noProof="0">
                  <a:ln>
                    <a:noFill/>
                  </a:ln>
                  <a:solidFill>
                    <a:srgbClr val="DDDDDD"/>
                  </a:solidFill>
                  <a:effectLst/>
                  <a:uLnTx/>
                  <a:uFillTx/>
                  <a:latin typeface="Arial" panose="020B0604020202020204" pitchFamily="34" charset="0"/>
                  <a:ea typeface="+mn-ea"/>
                  <a:cs typeface="+mn-cs"/>
                </a:rPr>
                <a:t>(n = 8,901)</a:t>
              </a:r>
            </a:p>
          </p:txBody>
        </p:sp>
      </p:grpSp>
      <p:grpSp>
        <p:nvGrpSpPr>
          <p:cNvPr id="107541" name="Group 106">
            <a:extLst>
              <a:ext uri="{FF2B5EF4-FFF2-40B4-BE49-F238E27FC236}">
                <a16:creationId xmlns:a16="http://schemas.microsoft.com/office/drawing/2014/main" id="{47B9A15F-7880-4A24-9E42-B9CF807AF318}"/>
              </a:ext>
            </a:extLst>
          </p:cNvPr>
          <p:cNvGrpSpPr>
            <a:grpSpLocks/>
          </p:cNvGrpSpPr>
          <p:nvPr/>
        </p:nvGrpSpPr>
        <p:grpSpPr bwMode="auto">
          <a:xfrm>
            <a:off x="4267200" y="2286000"/>
            <a:ext cx="1295400" cy="425450"/>
            <a:chOff x="1008" y="1488"/>
            <a:chExt cx="672" cy="268"/>
          </a:xfrm>
        </p:grpSpPr>
        <p:sp>
          <p:nvSpPr>
            <p:cNvPr id="107542" name="AutoShape 107">
              <a:extLst>
                <a:ext uri="{FF2B5EF4-FFF2-40B4-BE49-F238E27FC236}">
                  <a16:creationId xmlns:a16="http://schemas.microsoft.com/office/drawing/2014/main" id="{CEA759FE-66A0-4D35-8589-0BD4396E97FE}"/>
                </a:ext>
              </a:extLst>
            </p:cNvPr>
            <p:cNvSpPr>
              <a:spLocks noChangeArrowheads="1"/>
            </p:cNvSpPr>
            <p:nvPr/>
          </p:nvSpPr>
          <p:spPr bwMode="auto">
            <a:xfrm>
              <a:off x="1008" y="1488"/>
              <a:ext cx="672" cy="268"/>
            </a:xfrm>
            <a:prstGeom prst="roundRect">
              <a:avLst>
                <a:gd name="adj" fmla="val 16667"/>
              </a:avLst>
            </a:prstGeom>
            <a:solidFill>
              <a:srgbClr val="CCCDD2"/>
            </a:solidFill>
            <a:ln w="9525">
              <a:solidFill>
                <a:srgbClr val="CCCDD2"/>
              </a:solidFill>
              <a:round/>
              <a:headEnd/>
              <a:tailEnd/>
            </a:ln>
          </p:spPr>
          <p:txBody>
            <a:bodyPr wrap="none" anchor="ct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l-GR" sz="1200" b="0" i="0" u="none" strike="noStrike" kern="1200" cap="none" spc="0" normalizeH="0" baseline="0" noProof="0">
                <a:ln>
                  <a:noFill/>
                </a:ln>
                <a:solidFill>
                  <a:srgbClr val="DDDDDD"/>
                </a:solidFill>
                <a:effectLst/>
                <a:uLnTx/>
                <a:uFillTx/>
                <a:latin typeface="Arial" panose="020B0604020202020204" pitchFamily="34" charset="0"/>
                <a:ea typeface="+mn-ea"/>
                <a:cs typeface="+mn-cs"/>
              </a:endParaRPr>
            </a:p>
          </p:txBody>
        </p:sp>
        <p:sp>
          <p:nvSpPr>
            <p:cNvPr id="107543" name="Text Box 108">
              <a:extLst>
                <a:ext uri="{FF2B5EF4-FFF2-40B4-BE49-F238E27FC236}">
                  <a16:creationId xmlns:a16="http://schemas.microsoft.com/office/drawing/2014/main" id="{836BC27D-1C06-4E3E-AE45-7872024E0BC1}"/>
                </a:ext>
              </a:extLst>
            </p:cNvPr>
            <p:cNvSpPr txBox="1">
              <a:spLocks noChangeArrowheads="1"/>
            </p:cNvSpPr>
            <p:nvPr/>
          </p:nvSpPr>
          <p:spPr bwMode="auto">
            <a:xfrm>
              <a:off x="1008" y="15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l-GR"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 = 0.02)</a:t>
              </a:r>
            </a:p>
          </p:txBody>
        </p:sp>
      </p:grpSp>
      <p:sp>
        <p:nvSpPr>
          <p:cNvPr id="107544" name="Text Box 89">
            <a:extLst>
              <a:ext uri="{FF2B5EF4-FFF2-40B4-BE49-F238E27FC236}">
                <a16:creationId xmlns:a16="http://schemas.microsoft.com/office/drawing/2014/main" id="{04826325-8D2C-4E2B-85EB-24EC8C24B018}"/>
              </a:ext>
            </a:extLst>
          </p:cNvPr>
          <p:cNvSpPr txBox="1">
            <a:spLocks noChangeArrowheads="1"/>
          </p:cNvSpPr>
          <p:nvPr/>
        </p:nvSpPr>
        <p:spPr bwMode="auto">
          <a:xfrm>
            <a:off x="1905000" y="297180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0" i="0" u="none" strike="noStrike" kern="1200" cap="none" spc="0" normalizeH="0" baseline="0" noProof="0">
                <a:ln>
                  <a:noFill/>
                </a:ln>
                <a:solidFill>
                  <a:srgbClr val="DDDDDD"/>
                </a:solidFill>
                <a:effectLst/>
                <a:uLnTx/>
                <a:uFillTx/>
                <a:latin typeface="Arial" panose="020B0604020202020204" pitchFamily="34" charset="0"/>
                <a:ea typeface="+mn-ea"/>
                <a:cs typeface="+mn-cs"/>
              </a:rPr>
              <a:t>2</a:t>
            </a:r>
          </a:p>
        </p:txBody>
      </p:sp>
      <p:sp>
        <p:nvSpPr>
          <p:cNvPr id="107545" name="Text Box 54">
            <a:extLst>
              <a:ext uri="{FF2B5EF4-FFF2-40B4-BE49-F238E27FC236}">
                <a16:creationId xmlns:a16="http://schemas.microsoft.com/office/drawing/2014/main" id="{C737C343-C8D9-495F-9329-B8FE0B3A7383}"/>
              </a:ext>
            </a:extLst>
          </p:cNvPr>
          <p:cNvSpPr txBox="1">
            <a:spLocks noChangeArrowheads="1"/>
          </p:cNvSpPr>
          <p:nvPr/>
        </p:nvSpPr>
        <p:spPr bwMode="auto">
          <a:xfrm>
            <a:off x="2424113" y="40767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0.77</a:t>
            </a:r>
          </a:p>
        </p:txBody>
      </p:sp>
      <p:sp>
        <p:nvSpPr>
          <p:cNvPr id="107546" name="Text Box 55">
            <a:extLst>
              <a:ext uri="{FF2B5EF4-FFF2-40B4-BE49-F238E27FC236}">
                <a16:creationId xmlns:a16="http://schemas.microsoft.com/office/drawing/2014/main" id="{1C9FA73D-F550-4485-9E4B-2C5903B508AA}"/>
              </a:ext>
            </a:extLst>
          </p:cNvPr>
          <p:cNvSpPr txBox="1">
            <a:spLocks noChangeArrowheads="1"/>
          </p:cNvSpPr>
          <p:nvPr/>
        </p:nvSpPr>
        <p:spPr bwMode="auto">
          <a:xfrm>
            <a:off x="2927350" y="3500438"/>
            <a:ext cx="547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1.36</a:t>
            </a:r>
          </a:p>
        </p:txBody>
      </p:sp>
      <p:sp>
        <p:nvSpPr>
          <p:cNvPr id="107547" name="Text Box 60">
            <a:extLst>
              <a:ext uri="{FF2B5EF4-FFF2-40B4-BE49-F238E27FC236}">
                <a16:creationId xmlns:a16="http://schemas.microsoft.com/office/drawing/2014/main" id="{CA9D6CFA-4242-44B2-BADA-6E514EBC783D}"/>
              </a:ext>
            </a:extLst>
          </p:cNvPr>
          <p:cNvSpPr txBox="1">
            <a:spLocks noChangeArrowheads="1"/>
          </p:cNvSpPr>
          <p:nvPr/>
        </p:nvSpPr>
        <p:spPr bwMode="auto">
          <a:xfrm rot="16200000">
            <a:off x="532606" y="3988594"/>
            <a:ext cx="2287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1" i="0" u="none" strike="noStrike" kern="1200" cap="none" spc="0" normalizeH="0" baseline="0" noProof="0">
                <a:ln>
                  <a:noFill/>
                </a:ln>
                <a:solidFill>
                  <a:srgbClr val="DDDDDD"/>
                </a:solidFill>
                <a:effectLst/>
                <a:uLnTx/>
                <a:uFillTx/>
                <a:latin typeface="Arial" panose="020B0604020202020204" pitchFamily="34" charset="0"/>
                <a:ea typeface="+mn-ea"/>
                <a:cs typeface="+mn-cs"/>
              </a:rPr>
              <a:t>Events/100 Person-Yrs</a:t>
            </a:r>
          </a:p>
        </p:txBody>
      </p:sp>
      <p:sp>
        <p:nvSpPr>
          <p:cNvPr id="107548" name="Text Box 97">
            <a:extLst>
              <a:ext uri="{FF2B5EF4-FFF2-40B4-BE49-F238E27FC236}">
                <a16:creationId xmlns:a16="http://schemas.microsoft.com/office/drawing/2014/main" id="{2C90D92D-965A-4395-8287-051784AC8886}"/>
              </a:ext>
            </a:extLst>
          </p:cNvPr>
          <p:cNvSpPr txBox="1">
            <a:spLocks noChangeArrowheads="1"/>
          </p:cNvSpPr>
          <p:nvPr/>
        </p:nvSpPr>
        <p:spPr bwMode="auto">
          <a:xfrm>
            <a:off x="1871663" y="5119688"/>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0" i="0" u="none" strike="noStrike" kern="1200" cap="none" spc="0" normalizeH="0" baseline="0" noProof="0">
                <a:ln>
                  <a:noFill/>
                </a:ln>
                <a:solidFill>
                  <a:srgbClr val="DDDDDD"/>
                </a:solidFill>
                <a:effectLst/>
                <a:uLnTx/>
                <a:uFillTx/>
                <a:latin typeface="Arial" panose="020B0604020202020204" pitchFamily="34" charset="0"/>
                <a:ea typeface="+mn-ea"/>
                <a:cs typeface="+mn-cs"/>
              </a:rPr>
              <a:t>0</a:t>
            </a:r>
          </a:p>
        </p:txBody>
      </p:sp>
      <p:sp>
        <p:nvSpPr>
          <p:cNvPr id="107549" name="Text Box 131">
            <a:extLst>
              <a:ext uri="{FF2B5EF4-FFF2-40B4-BE49-F238E27FC236}">
                <a16:creationId xmlns:a16="http://schemas.microsoft.com/office/drawing/2014/main" id="{F347A233-AB9F-40AF-B208-B4BBBAF7B3D5}"/>
              </a:ext>
            </a:extLst>
          </p:cNvPr>
          <p:cNvSpPr txBox="1">
            <a:spLocks noChangeArrowheads="1"/>
          </p:cNvSpPr>
          <p:nvPr/>
        </p:nvSpPr>
        <p:spPr bwMode="auto">
          <a:xfrm>
            <a:off x="2063750" y="5516563"/>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1" i="0" u="none" strike="noStrike" kern="1200" cap="none" spc="0" normalizeH="0" baseline="0" noProof="0">
                <a:ln>
                  <a:noFill/>
                </a:ln>
                <a:solidFill>
                  <a:srgbClr val="DDDDDD"/>
                </a:solidFill>
                <a:effectLst/>
                <a:uLnTx/>
                <a:uFillTx/>
                <a:latin typeface="Arial" panose="020B0604020202020204" pitchFamily="34" charset="0"/>
                <a:ea typeface="+mn-ea"/>
                <a:cs typeface="+mn-cs"/>
              </a:rPr>
              <a:t>Primary outcome</a:t>
            </a:r>
          </a:p>
        </p:txBody>
      </p:sp>
      <p:sp>
        <p:nvSpPr>
          <p:cNvPr id="107550" name="Text Box 133">
            <a:extLst>
              <a:ext uri="{FF2B5EF4-FFF2-40B4-BE49-F238E27FC236}">
                <a16:creationId xmlns:a16="http://schemas.microsoft.com/office/drawing/2014/main" id="{F17C6925-AD37-4F0C-80CF-14C6313F4E74}"/>
              </a:ext>
            </a:extLst>
          </p:cNvPr>
          <p:cNvSpPr txBox="1">
            <a:spLocks noChangeArrowheads="1"/>
          </p:cNvSpPr>
          <p:nvPr/>
        </p:nvSpPr>
        <p:spPr bwMode="auto">
          <a:xfrm>
            <a:off x="4151314" y="5516563"/>
            <a:ext cx="199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l-GR" sz="1400" b="1" i="0" u="none" strike="noStrike" kern="1200" cap="none" spc="0" normalizeH="0" baseline="0" noProof="0">
                <a:ln>
                  <a:noFill/>
                </a:ln>
                <a:solidFill>
                  <a:srgbClr val="DDDDDD"/>
                </a:solidFill>
                <a:effectLst/>
                <a:uLnTx/>
                <a:uFillTx/>
                <a:latin typeface="Arial" panose="020B0604020202020204" pitchFamily="34" charset="0"/>
                <a:ea typeface="+mn-ea"/>
                <a:cs typeface="+mn-cs"/>
              </a:rPr>
              <a:t>All-cause mortality</a:t>
            </a:r>
          </a:p>
        </p:txBody>
      </p:sp>
      <p:sp>
        <p:nvSpPr>
          <p:cNvPr id="107551" name="Text Box 145">
            <a:extLst>
              <a:ext uri="{FF2B5EF4-FFF2-40B4-BE49-F238E27FC236}">
                <a16:creationId xmlns:a16="http://schemas.microsoft.com/office/drawing/2014/main" id="{8A679EA3-6BC3-4B1A-8E14-546045B6FA2C}"/>
              </a:ext>
            </a:extLst>
          </p:cNvPr>
          <p:cNvSpPr txBox="1">
            <a:spLocks noChangeArrowheads="1"/>
          </p:cNvSpPr>
          <p:nvPr/>
        </p:nvSpPr>
        <p:spPr bwMode="auto">
          <a:xfrm>
            <a:off x="4008438" y="40767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0" i="0" u="none" strike="noStrike" kern="1200" cap="none" spc="0" normalizeH="0" baseline="0" noProof="0">
                <a:ln>
                  <a:noFill/>
                </a:ln>
                <a:solidFill>
                  <a:srgbClr val="DDDDDD"/>
                </a:solidFill>
                <a:effectLst/>
                <a:uLnTx/>
                <a:uFillTx/>
                <a:latin typeface="Arial" panose="020B0604020202020204" pitchFamily="34" charset="0"/>
                <a:ea typeface="+mn-ea"/>
                <a:cs typeface="+mn-cs"/>
              </a:rPr>
              <a:t>1</a:t>
            </a:r>
          </a:p>
        </p:txBody>
      </p:sp>
      <p:sp>
        <p:nvSpPr>
          <p:cNvPr id="107552" name="Text Box 37">
            <a:extLst>
              <a:ext uri="{FF2B5EF4-FFF2-40B4-BE49-F238E27FC236}">
                <a16:creationId xmlns:a16="http://schemas.microsoft.com/office/drawing/2014/main" id="{A46D4B76-AAB6-4496-93AB-517E06DE25DB}"/>
              </a:ext>
            </a:extLst>
          </p:cNvPr>
          <p:cNvSpPr txBox="1">
            <a:spLocks noChangeArrowheads="1"/>
          </p:cNvSpPr>
          <p:nvPr/>
        </p:nvSpPr>
        <p:spPr bwMode="auto">
          <a:xfrm>
            <a:off x="6172200" y="6019800"/>
            <a:ext cx="426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i-FI" altLang="el-GR" sz="1200" b="1" i="1" u="none" strike="noStrike" kern="1200" cap="none" spc="0" normalizeH="0" baseline="0" noProof="0">
                <a:ln>
                  <a:noFill/>
                </a:ln>
                <a:solidFill>
                  <a:srgbClr val="DDDDDD"/>
                </a:solidFill>
                <a:effectLst/>
                <a:uLnTx/>
                <a:uFillTx/>
                <a:latin typeface="Arial" panose="020B0604020202020204" pitchFamily="34" charset="0"/>
                <a:ea typeface="+mn-ea"/>
                <a:cs typeface="+mn-cs"/>
              </a:rPr>
              <a:t>Ridker PM, et al. NEJM 2008;359:2195-207</a:t>
            </a:r>
            <a:endParaRPr kumimoji="0" lang="en-US" altLang="el-GR" sz="1200" b="1" i="1" u="none" strike="noStrike" kern="1200" cap="none" spc="0" normalizeH="0" baseline="0" noProof="0">
              <a:ln>
                <a:noFill/>
              </a:ln>
              <a:solidFill>
                <a:srgbClr val="DDDDDD"/>
              </a:solidFill>
              <a:effectLst/>
              <a:uLnTx/>
              <a:uFillTx/>
              <a:latin typeface="Arial" panose="020B0604020202020204" pitchFamily="34" charset="0"/>
              <a:ea typeface="+mn-ea"/>
              <a:cs typeface="+mn-cs"/>
            </a:endParaRPr>
          </a:p>
        </p:txBody>
      </p:sp>
      <p:sp>
        <p:nvSpPr>
          <p:cNvPr id="107553" name="Text Box 89">
            <a:extLst>
              <a:ext uri="{FF2B5EF4-FFF2-40B4-BE49-F238E27FC236}">
                <a16:creationId xmlns:a16="http://schemas.microsoft.com/office/drawing/2014/main" id="{1B152AE6-B487-4C4B-BDB8-C718503E1EE3}"/>
              </a:ext>
            </a:extLst>
          </p:cNvPr>
          <p:cNvSpPr txBox="1">
            <a:spLocks noChangeArrowheads="1"/>
          </p:cNvSpPr>
          <p:nvPr/>
        </p:nvSpPr>
        <p:spPr bwMode="auto">
          <a:xfrm>
            <a:off x="1905000" y="406400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0" i="0" u="none" strike="noStrike" kern="1200" cap="none" spc="0" normalizeH="0" baseline="0" noProof="0">
                <a:ln>
                  <a:noFill/>
                </a:ln>
                <a:solidFill>
                  <a:srgbClr val="DDDDDD"/>
                </a:solidFill>
                <a:effectLst/>
                <a:uLnTx/>
                <a:uFillTx/>
                <a:latin typeface="Arial" panose="020B0604020202020204" pitchFamily="34" charset="0"/>
                <a:ea typeface="+mn-ea"/>
                <a:cs typeface="+mn-cs"/>
              </a:rPr>
              <a:t>1</a:t>
            </a:r>
          </a:p>
        </p:txBody>
      </p:sp>
      <p:sp>
        <p:nvSpPr>
          <p:cNvPr id="107554" name="Text Box 60">
            <a:extLst>
              <a:ext uri="{FF2B5EF4-FFF2-40B4-BE49-F238E27FC236}">
                <a16:creationId xmlns:a16="http://schemas.microsoft.com/office/drawing/2014/main" id="{8D56CEFC-C999-4561-8A08-A191F1D42238}"/>
              </a:ext>
            </a:extLst>
          </p:cNvPr>
          <p:cNvSpPr txBox="1">
            <a:spLocks noChangeArrowheads="1"/>
          </p:cNvSpPr>
          <p:nvPr/>
        </p:nvSpPr>
        <p:spPr bwMode="auto">
          <a:xfrm rot="16200000">
            <a:off x="2839245" y="4094957"/>
            <a:ext cx="2211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400" b="1" i="0" u="none" strike="noStrike" kern="1200" cap="none" spc="0" normalizeH="0" baseline="0" noProof="0">
                <a:ln>
                  <a:noFill/>
                </a:ln>
                <a:solidFill>
                  <a:srgbClr val="DDDDDD"/>
                </a:solidFill>
                <a:effectLst/>
                <a:uLnTx/>
                <a:uFillTx/>
                <a:latin typeface="Arial" panose="020B0604020202020204" pitchFamily="34" charset="0"/>
                <a:ea typeface="+mn-ea"/>
                <a:cs typeface="+mn-cs"/>
              </a:rPr>
              <a:t>Events/100 Person-Yrs</a:t>
            </a:r>
          </a:p>
        </p:txBody>
      </p:sp>
      <p:sp>
        <p:nvSpPr>
          <p:cNvPr id="107555" name="Text Box 37">
            <a:extLst>
              <a:ext uri="{FF2B5EF4-FFF2-40B4-BE49-F238E27FC236}">
                <a16:creationId xmlns:a16="http://schemas.microsoft.com/office/drawing/2014/main" id="{4E63FFDE-0B5E-47CE-95E0-E802BD278D9C}"/>
              </a:ext>
            </a:extLst>
          </p:cNvPr>
          <p:cNvSpPr txBox="1">
            <a:spLocks noChangeArrowheads="1"/>
          </p:cNvSpPr>
          <p:nvPr/>
        </p:nvSpPr>
        <p:spPr bwMode="auto">
          <a:xfrm>
            <a:off x="2238376" y="642938"/>
            <a:ext cx="6767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24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JUPITER</a:t>
            </a:r>
            <a:endParaRPr kumimoji="0" lang="el-GR" altLang="el-GR" sz="2400" b="1" i="0" u="none" strike="noStrike" kern="1200" cap="none" spc="0" normalizeH="0" baseline="0" noProof="0">
              <a:ln>
                <a:noFill/>
              </a:ln>
              <a:solidFill>
                <a:srgbClr val="FF0000"/>
              </a:solidFill>
              <a:effectLst/>
              <a:uLnTx/>
              <a:uFillTx/>
              <a:latin typeface="Tahoma" panose="020B0604030504040204" pitchFamily="34" charset="0"/>
              <a:ea typeface="+mn-ea"/>
              <a:cs typeface="+mn-cs"/>
            </a:endParaRPr>
          </a:p>
        </p:txBody>
      </p:sp>
      <p:sp>
        <p:nvSpPr>
          <p:cNvPr id="36" name="Rectangle 12">
            <a:extLst>
              <a:ext uri="{FF2B5EF4-FFF2-40B4-BE49-F238E27FC236}">
                <a16:creationId xmlns:a16="http://schemas.microsoft.com/office/drawing/2014/main" id="{24226D77-976F-4B8C-87DA-3AEC719CB59D}"/>
              </a:ext>
            </a:extLst>
          </p:cNvPr>
          <p:cNvSpPr>
            <a:spLocks noChangeArrowheads="1"/>
          </p:cNvSpPr>
          <p:nvPr/>
        </p:nvSpPr>
        <p:spPr bwMode="auto">
          <a:xfrm>
            <a:off x="1881188" y="142875"/>
            <a:ext cx="8501062" cy="381000"/>
          </a:xfrm>
          <a:prstGeom prst="rect">
            <a:avLst/>
          </a:prstGeom>
          <a:noFill/>
          <a:ln w="9525">
            <a:noFill/>
            <a:miter lim="800000"/>
            <a:headEnd/>
            <a:tailEnd/>
          </a:ln>
          <a:effectLst>
            <a:outerShdw dist="13470" dir="2700000" algn="ctr" rotWithShape="0">
              <a:schemeClr val="bg2"/>
            </a:outerShdw>
          </a:effectLst>
        </p:spPr>
        <p:txBody>
          <a:bodyPr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mic Sans MS" panose="030F0702030302020204" pitchFamily="66" charset="0"/>
                <a:ea typeface="+mn-ea"/>
                <a:cs typeface="+mn-cs"/>
              </a:rPr>
              <a:t>Clinical value of subclinical inflammation</a:t>
            </a:r>
          </a:p>
        </p:txBody>
      </p:sp>
      <p:sp>
        <p:nvSpPr>
          <p:cNvPr id="107557" name="Text Box 10">
            <a:extLst>
              <a:ext uri="{FF2B5EF4-FFF2-40B4-BE49-F238E27FC236}">
                <a16:creationId xmlns:a16="http://schemas.microsoft.com/office/drawing/2014/main" id="{48DB3746-88C8-4582-9928-091538CFB2D9}"/>
              </a:ext>
            </a:extLst>
          </p:cNvPr>
          <p:cNvSpPr txBox="1">
            <a:spLocks noChangeArrowheads="1"/>
          </p:cNvSpPr>
          <p:nvPr/>
        </p:nvSpPr>
        <p:spPr bwMode="auto">
          <a:xfrm>
            <a:off x="1524000" y="1052514"/>
            <a:ext cx="9144000" cy="1138773"/>
          </a:xfrm>
          <a:prstGeom prst="rect">
            <a:avLst/>
          </a:prstGeom>
          <a:solidFill>
            <a:srgbClr val="CCCC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0" tIns="137160" rIns="457200" bIns="137160">
            <a:spAutoFit/>
          </a:bodyPr>
          <a:lstStyle>
            <a:lvl1pPr eaLnBrk="0" hangingPunct="0">
              <a:defRPr sz="2000" b="1">
                <a:solidFill>
                  <a:srgbClr val="FFFF00"/>
                </a:solidFill>
                <a:latin typeface="Comic Sans MS" panose="030F0702030302020204" pitchFamily="66" charset="0"/>
              </a:defRPr>
            </a:lvl1pPr>
            <a:lvl2pPr marL="742950" indent="-285750" eaLnBrk="0" hangingPunct="0">
              <a:defRPr sz="2000" b="1">
                <a:solidFill>
                  <a:srgbClr val="FFFF00"/>
                </a:solidFill>
                <a:latin typeface="Comic Sans MS" panose="030F0702030302020204" pitchFamily="66" charset="0"/>
              </a:defRPr>
            </a:lvl2pPr>
            <a:lvl3pPr marL="1143000" indent="-228600" eaLnBrk="0" hangingPunct="0">
              <a:defRPr sz="2000" b="1">
                <a:solidFill>
                  <a:srgbClr val="FFFF00"/>
                </a:solidFill>
                <a:latin typeface="Comic Sans MS" panose="030F0702030302020204" pitchFamily="66" charset="0"/>
              </a:defRPr>
            </a:lvl3pPr>
            <a:lvl4pPr marL="1600200" indent="-228600" eaLnBrk="0" hangingPunct="0">
              <a:defRPr sz="2000" b="1">
                <a:solidFill>
                  <a:srgbClr val="FFFF00"/>
                </a:solidFill>
                <a:latin typeface="Comic Sans MS" panose="030F0702030302020204" pitchFamily="66" charset="0"/>
              </a:defRPr>
            </a:lvl4pPr>
            <a:lvl5pPr marL="2057400" indent="-228600" eaLnBrk="0" hangingPunct="0">
              <a:defRPr sz="2000" b="1">
                <a:solidFill>
                  <a:srgbClr val="FFFF00"/>
                </a:solidFill>
                <a:latin typeface="Comic Sans MS" panose="030F0702030302020204" pitchFamily="66" charset="0"/>
              </a:defRPr>
            </a:lvl5pPr>
            <a:lvl6pPr marL="2514600" indent="-228600" eaLnBrk="0" fontAlgn="base" hangingPunct="0">
              <a:spcBef>
                <a:spcPct val="0"/>
              </a:spcBef>
              <a:spcAft>
                <a:spcPct val="0"/>
              </a:spcAft>
              <a:defRPr sz="2000" b="1">
                <a:solidFill>
                  <a:srgbClr val="FFFF00"/>
                </a:solidFill>
                <a:latin typeface="Comic Sans MS" panose="030F0702030302020204" pitchFamily="66" charset="0"/>
              </a:defRPr>
            </a:lvl6pPr>
            <a:lvl7pPr marL="2971800" indent="-228600" eaLnBrk="0" fontAlgn="base" hangingPunct="0">
              <a:spcBef>
                <a:spcPct val="0"/>
              </a:spcBef>
              <a:spcAft>
                <a:spcPct val="0"/>
              </a:spcAft>
              <a:defRPr sz="2000" b="1">
                <a:solidFill>
                  <a:srgbClr val="FFFF00"/>
                </a:solidFill>
                <a:latin typeface="Comic Sans MS" panose="030F0702030302020204" pitchFamily="66" charset="0"/>
              </a:defRPr>
            </a:lvl7pPr>
            <a:lvl8pPr marL="3429000" indent="-228600" eaLnBrk="0" fontAlgn="base" hangingPunct="0">
              <a:spcBef>
                <a:spcPct val="0"/>
              </a:spcBef>
              <a:spcAft>
                <a:spcPct val="0"/>
              </a:spcAft>
              <a:defRPr sz="2000" b="1">
                <a:solidFill>
                  <a:srgbClr val="FFFF00"/>
                </a:solidFill>
                <a:latin typeface="Comic Sans MS" panose="030F0702030302020204" pitchFamily="66" charset="0"/>
              </a:defRPr>
            </a:lvl8pPr>
            <a:lvl9pPr marL="3886200" indent="-228600" eaLnBrk="0" fontAlgn="base" hangingPunct="0">
              <a:spcBef>
                <a:spcPct val="0"/>
              </a:spcBef>
              <a:spcAft>
                <a:spcPct val="0"/>
              </a:spcAft>
              <a:defRPr sz="2000" b="1">
                <a:solidFill>
                  <a:srgbClr val="FFFF00"/>
                </a:solidFill>
                <a:latin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l-GR"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Trial design: Apparently healthy patients with LDL cholesterol &lt;130 mg/dl and hs-CRP </a:t>
            </a:r>
            <a:r>
              <a:rPr kumimoji="0" lang="en-US" altLang="el-GR"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t>
            </a:r>
            <a:r>
              <a:rPr kumimoji="0" lang="en-US" altLang="el-GR"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2 mg/dl were randomized to rosuvastatin 20 mg daily or placebo. Clinical outcomes were compared at a median of 1.9 years.</a:t>
            </a:r>
            <a:r>
              <a:rPr kumimoji="0" lang="en-US" altLang="el-GR"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1518847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srcRect/>
          <a:stretch>
            <a:fillRect/>
          </a:stretch>
        </p:blipFill>
        <p:spPr bwMode="auto">
          <a:xfrm>
            <a:off x="1524000" y="0"/>
            <a:ext cx="9144000" cy="6858000"/>
          </a:xfrm>
          <a:prstGeom prst="rect">
            <a:avLst/>
          </a:prstGeom>
          <a:noFill/>
          <a:ln w="12700">
            <a:noFill/>
            <a:miter lim="800000"/>
            <a:headEnd/>
            <a:tailEnd/>
          </a:ln>
        </p:spPr>
      </p:pic>
    </p:spTree>
    <p:extLst>
      <p:ext uri="{BB962C8B-B14F-4D97-AF65-F5344CB8AC3E}">
        <p14:creationId xmlns:p14="http://schemas.microsoft.com/office/powerpoint/2010/main" val="186947452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object 2"/>
          <p:cNvSpPr>
            <a:spLocks noChangeArrowheads="1"/>
          </p:cNvSpPr>
          <p:nvPr/>
        </p:nvSpPr>
        <p:spPr bwMode="auto">
          <a:xfrm>
            <a:off x="4178300" y="3230563"/>
            <a:ext cx="454025" cy="5969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147" name="object 3"/>
          <p:cNvSpPr>
            <a:spLocks noChangeArrowheads="1"/>
          </p:cNvSpPr>
          <p:nvPr/>
        </p:nvSpPr>
        <p:spPr bwMode="auto">
          <a:xfrm>
            <a:off x="3429000" y="3086100"/>
            <a:ext cx="1871663" cy="4095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148" name="object 4"/>
          <p:cNvSpPr>
            <a:spLocks/>
          </p:cNvSpPr>
          <p:nvPr/>
        </p:nvSpPr>
        <p:spPr bwMode="auto">
          <a:xfrm>
            <a:off x="4011613" y="1730375"/>
            <a:ext cx="98425" cy="862013"/>
          </a:xfrm>
          <a:custGeom>
            <a:avLst/>
            <a:gdLst>
              <a:gd name="T0" fmla="*/ 98000 w 97154"/>
              <a:gd name="T1" fmla="*/ 861390 h 862330"/>
              <a:gd name="T2" fmla="*/ 59431 w 97154"/>
              <a:gd name="T3" fmla="*/ 854318 h 862330"/>
              <a:gd name="T4" fmla="*/ 28328 w 97154"/>
              <a:gd name="T5" fmla="*/ 834890 h 862330"/>
              <a:gd name="T6" fmla="*/ 7560 w 97154"/>
              <a:gd name="T7" fmla="*/ 805793 h 862330"/>
              <a:gd name="T8" fmla="*/ 0 w 97154"/>
              <a:gd name="T9" fmla="*/ 769713 h 862330"/>
              <a:gd name="T10" fmla="*/ 0 w 97154"/>
              <a:gd name="T11" fmla="*/ 91677 h 862330"/>
              <a:gd name="T12" fmla="*/ 7560 w 97154"/>
              <a:gd name="T13" fmla="*/ 56403 h 862330"/>
              <a:gd name="T14" fmla="*/ 28328 w 97154"/>
              <a:gd name="T15" fmla="*/ 27216 h 862330"/>
              <a:gd name="T16" fmla="*/ 59431 w 97154"/>
              <a:gd name="T17" fmla="*/ 7341 h 862330"/>
              <a:gd name="T18" fmla="*/ 98000 w 97154"/>
              <a:gd name="T19" fmla="*/ 0 h 862330"/>
              <a:gd name="T20" fmla="*/ 98000 w 97154"/>
              <a:gd name="T21" fmla="*/ 861390 h 8623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154" h="862330">
                <a:moveTo>
                  <a:pt x="96734" y="861707"/>
                </a:moveTo>
                <a:lnTo>
                  <a:pt x="58664" y="854632"/>
                </a:lnTo>
                <a:lnTo>
                  <a:pt x="27962" y="835197"/>
                </a:lnTo>
                <a:lnTo>
                  <a:pt x="7462" y="806089"/>
                </a:lnTo>
                <a:lnTo>
                  <a:pt x="0" y="769996"/>
                </a:lnTo>
                <a:lnTo>
                  <a:pt x="0" y="91711"/>
                </a:lnTo>
                <a:lnTo>
                  <a:pt x="7462" y="56424"/>
                </a:lnTo>
                <a:lnTo>
                  <a:pt x="27962" y="27226"/>
                </a:lnTo>
                <a:lnTo>
                  <a:pt x="58664" y="7344"/>
                </a:lnTo>
                <a:lnTo>
                  <a:pt x="96734" y="0"/>
                </a:lnTo>
                <a:lnTo>
                  <a:pt x="96734" y="861707"/>
                </a:lnTo>
                <a:close/>
              </a:path>
            </a:pathLst>
          </a:custGeom>
          <a:solidFill>
            <a:srgbClr val="2A79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49" name="object 5"/>
          <p:cNvSpPr>
            <a:spLocks/>
          </p:cNvSpPr>
          <p:nvPr/>
        </p:nvSpPr>
        <p:spPr bwMode="auto">
          <a:xfrm>
            <a:off x="4583113" y="1730375"/>
            <a:ext cx="96837" cy="862013"/>
          </a:xfrm>
          <a:custGeom>
            <a:avLst/>
            <a:gdLst>
              <a:gd name="T0" fmla="*/ 0 w 97154"/>
              <a:gd name="T1" fmla="*/ 861390 h 862330"/>
              <a:gd name="T2" fmla="*/ 0 w 97154"/>
              <a:gd name="T3" fmla="*/ 0 h 862330"/>
              <a:gd name="T4" fmla="*/ 37099 w 97154"/>
              <a:gd name="T5" fmla="*/ 7341 h 862330"/>
              <a:gd name="T6" fmla="*/ 67794 w 97154"/>
              <a:gd name="T7" fmla="*/ 27216 h 862330"/>
              <a:gd name="T8" fmla="*/ 88698 w 97154"/>
              <a:gd name="T9" fmla="*/ 56403 h 862330"/>
              <a:gd name="T10" fmla="*/ 96419 w 97154"/>
              <a:gd name="T11" fmla="*/ 91677 h 862330"/>
              <a:gd name="T12" fmla="*/ 96419 w 97154"/>
              <a:gd name="T13" fmla="*/ 769713 h 862330"/>
              <a:gd name="T14" fmla="*/ 88698 w 97154"/>
              <a:gd name="T15" fmla="*/ 805793 h 862330"/>
              <a:gd name="T16" fmla="*/ 67794 w 97154"/>
              <a:gd name="T17" fmla="*/ 834890 h 862330"/>
              <a:gd name="T18" fmla="*/ 37099 w 97154"/>
              <a:gd name="T19" fmla="*/ 854318 h 862330"/>
              <a:gd name="T20" fmla="*/ 0 w 97154"/>
              <a:gd name="T21" fmla="*/ 861390 h 8623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154" h="862330">
                <a:moveTo>
                  <a:pt x="0" y="861707"/>
                </a:moveTo>
                <a:lnTo>
                  <a:pt x="0" y="0"/>
                </a:lnTo>
                <a:lnTo>
                  <a:pt x="37220" y="7344"/>
                </a:lnTo>
                <a:lnTo>
                  <a:pt x="68016" y="27226"/>
                </a:lnTo>
                <a:lnTo>
                  <a:pt x="88988" y="56424"/>
                </a:lnTo>
                <a:lnTo>
                  <a:pt x="96735" y="91711"/>
                </a:lnTo>
                <a:lnTo>
                  <a:pt x="96735" y="769996"/>
                </a:lnTo>
                <a:lnTo>
                  <a:pt x="88988" y="806089"/>
                </a:lnTo>
                <a:lnTo>
                  <a:pt x="68016" y="835197"/>
                </a:lnTo>
                <a:lnTo>
                  <a:pt x="37220" y="854632"/>
                </a:lnTo>
                <a:lnTo>
                  <a:pt x="0" y="861707"/>
                </a:lnTo>
                <a:close/>
              </a:path>
            </a:pathLst>
          </a:custGeom>
          <a:solidFill>
            <a:srgbClr val="2A79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50" name="object 6"/>
          <p:cNvSpPr>
            <a:spLocks/>
          </p:cNvSpPr>
          <p:nvPr/>
        </p:nvSpPr>
        <p:spPr bwMode="auto">
          <a:xfrm>
            <a:off x="4152900" y="1730375"/>
            <a:ext cx="390525" cy="1585913"/>
          </a:xfrm>
          <a:custGeom>
            <a:avLst/>
            <a:gdLst>
              <a:gd name="T0" fmla="*/ 97085 w 390525"/>
              <a:gd name="T1" fmla="*/ 1585495 h 1584960"/>
              <a:gd name="T2" fmla="*/ 0 w 390525"/>
              <a:gd name="T3" fmla="*/ 1585495 h 1584960"/>
              <a:gd name="T4" fmla="*/ 0 w 390525"/>
              <a:gd name="T5" fmla="*/ 0 h 1584960"/>
              <a:gd name="T6" fmla="*/ 390362 w 390525"/>
              <a:gd name="T7" fmla="*/ 0 h 1584960"/>
              <a:gd name="T8" fmla="*/ 390362 w 390525"/>
              <a:gd name="T9" fmla="*/ 847081 h 1584960"/>
              <a:gd name="T10" fmla="*/ 195181 w 390525"/>
              <a:gd name="T11" fmla="*/ 847081 h 1584960"/>
              <a:gd name="T12" fmla="*/ 177799 w 390525"/>
              <a:gd name="T13" fmla="*/ 851480 h 1584960"/>
              <a:gd name="T14" fmla="*/ 169898 w 390525"/>
              <a:gd name="T15" fmla="*/ 863597 h 1584960"/>
              <a:gd name="T16" fmla="*/ 169898 w 390525"/>
              <a:gd name="T17" fmla="*/ 1493583 h 1584960"/>
              <a:gd name="T18" fmla="*/ 166201 w 390525"/>
              <a:gd name="T19" fmla="*/ 1529755 h 1584960"/>
              <a:gd name="T20" fmla="*/ 153970 w 390525"/>
              <a:gd name="T21" fmla="*/ 1558927 h 1584960"/>
              <a:gd name="T22" fmla="*/ 131501 w 390525"/>
              <a:gd name="T23" fmla="*/ 1578404 h 1584960"/>
              <a:gd name="T24" fmla="*/ 97085 w 390525"/>
              <a:gd name="T25" fmla="*/ 1585495 h 1584960"/>
              <a:gd name="T26" fmla="*/ 390362 w 390525"/>
              <a:gd name="T27" fmla="*/ 1585495 h 1584960"/>
              <a:gd name="T28" fmla="*/ 317549 w 390525"/>
              <a:gd name="T29" fmla="*/ 1585495 h 1584960"/>
              <a:gd name="T30" fmla="*/ 279340 w 390525"/>
              <a:gd name="T31" fmla="*/ 1578404 h 1584960"/>
              <a:gd name="T32" fmla="*/ 248527 w 390525"/>
              <a:gd name="T33" fmla="*/ 1558927 h 1584960"/>
              <a:gd name="T34" fmla="*/ 227954 w 390525"/>
              <a:gd name="T35" fmla="*/ 1529755 h 1584960"/>
              <a:gd name="T36" fmla="*/ 220464 w 390525"/>
              <a:gd name="T37" fmla="*/ 1493583 h 1584960"/>
              <a:gd name="T38" fmla="*/ 220464 w 390525"/>
              <a:gd name="T39" fmla="*/ 863597 h 1584960"/>
              <a:gd name="T40" fmla="*/ 212563 w 390525"/>
              <a:gd name="T41" fmla="*/ 850940 h 1584960"/>
              <a:gd name="T42" fmla="*/ 195181 w 390525"/>
              <a:gd name="T43" fmla="*/ 847081 h 1584960"/>
              <a:gd name="T44" fmla="*/ 390362 w 390525"/>
              <a:gd name="T45" fmla="*/ 847081 h 1584960"/>
              <a:gd name="T46" fmla="*/ 390362 w 390525"/>
              <a:gd name="T47" fmla="*/ 1585495 h 1584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0525" h="1584960">
                <a:moveTo>
                  <a:pt x="97085" y="1584542"/>
                </a:moveTo>
                <a:lnTo>
                  <a:pt x="0" y="1584542"/>
                </a:lnTo>
                <a:lnTo>
                  <a:pt x="0" y="0"/>
                </a:lnTo>
                <a:lnTo>
                  <a:pt x="390362" y="0"/>
                </a:lnTo>
                <a:lnTo>
                  <a:pt x="390362" y="846572"/>
                </a:lnTo>
                <a:lnTo>
                  <a:pt x="195181" y="846572"/>
                </a:lnTo>
                <a:lnTo>
                  <a:pt x="177799" y="850968"/>
                </a:lnTo>
                <a:lnTo>
                  <a:pt x="169898" y="863078"/>
                </a:lnTo>
                <a:lnTo>
                  <a:pt x="169898" y="1492685"/>
                </a:lnTo>
                <a:lnTo>
                  <a:pt x="166201" y="1528836"/>
                </a:lnTo>
                <a:lnTo>
                  <a:pt x="153970" y="1557990"/>
                </a:lnTo>
                <a:lnTo>
                  <a:pt x="131501" y="1577456"/>
                </a:lnTo>
                <a:lnTo>
                  <a:pt x="97085" y="1584542"/>
                </a:lnTo>
                <a:close/>
              </a:path>
              <a:path w="390525" h="1584960">
                <a:moveTo>
                  <a:pt x="390362" y="1584542"/>
                </a:moveTo>
                <a:lnTo>
                  <a:pt x="317549" y="1584542"/>
                </a:lnTo>
                <a:lnTo>
                  <a:pt x="279340" y="1577456"/>
                </a:lnTo>
                <a:lnTo>
                  <a:pt x="248527" y="1557990"/>
                </a:lnTo>
                <a:lnTo>
                  <a:pt x="227954" y="1528836"/>
                </a:lnTo>
                <a:lnTo>
                  <a:pt x="220464" y="1492685"/>
                </a:lnTo>
                <a:lnTo>
                  <a:pt x="220464" y="863078"/>
                </a:lnTo>
                <a:lnTo>
                  <a:pt x="212563" y="850429"/>
                </a:lnTo>
                <a:lnTo>
                  <a:pt x="195181" y="846572"/>
                </a:lnTo>
                <a:lnTo>
                  <a:pt x="390362" y="846572"/>
                </a:lnTo>
                <a:lnTo>
                  <a:pt x="390362" y="1584542"/>
                </a:lnTo>
                <a:close/>
              </a:path>
            </a:pathLst>
          </a:custGeom>
          <a:solidFill>
            <a:srgbClr val="2A79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51" name="object 7"/>
          <p:cNvSpPr>
            <a:spLocks/>
          </p:cNvSpPr>
          <p:nvPr/>
        </p:nvSpPr>
        <p:spPr bwMode="auto">
          <a:xfrm>
            <a:off x="4210050" y="1371600"/>
            <a:ext cx="277813" cy="311150"/>
          </a:xfrm>
          <a:custGeom>
            <a:avLst/>
            <a:gdLst>
              <a:gd name="T0" fmla="*/ 138840 w 277495"/>
              <a:gd name="T1" fmla="*/ 0 h 311785"/>
              <a:gd name="T2" fmla="*/ 277681 w 277495"/>
              <a:gd name="T3" fmla="*/ 155437 h 311785"/>
              <a:gd name="T4" fmla="*/ 0 w 277495"/>
              <a:gd name="T5" fmla="*/ 155437 h 311785"/>
              <a:gd name="T6" fmla="*/ 7078 w 277495"/>
              <a:gd name="T7" fmla="*/ 106306 h 311785"/>
              <a:gd name="T8" fmla="*/ 26789 w 277495"/>
              <a:gd name="T9" fmla="*/ 63637 h 311785"/>
              <a:gd name="T10" fmla="*/ 56843 w 277495"/>
              <a:gd name="T11" fmla="*/ 29990 h 311785"/>
              <a:gd name="T12" fmla="*/ 94957 w 277495"/>
              <a:gd name="T13" fmla="*/ 7924 h 311785"/>
              <a:gd name="T14" fmla="*/ 138840 w 277495"/>
              <a:gd name="T15" fmla="*/ 0 h 311785"/>
              <a:gd name="T16" fmla="*/ 182724 w 277495"/>
              <a:gd name="T17" fmla="*/ 7924 h 311785"/>
              <a:gd name="T18" fmla="*/ 220838 w 277495"/>
              <a:gd name="T19" fmla="*/ 29990 h 311785"/>
              <a:gd name="T20" fmla="*/ 250892 w 277495"/>
              <a:gd name="T21" fmla="*/ 63638 h 311785"/>
              <a:gd name="T22" fmla="*/ 270603 w 277495"/>
              <a:gd name="T23" fmla="*/ 106307 h 311785"/>
              <a:gd name="T24" fmla="*/ 277681 w 277495"/>
              <a:gd name="T25" fmla="*/ 155437 h 311785"/>
              <a:gd name="T26" fmla="*/ 138840 w 277495"/>
              <a:gd name="T27" fmla="*/ 310875 h 311785"/>
              <a:gd name="T28" fmla="*/ 94956 w 277495"/>
              <a:gd name="T29" fmla="*/ 302950 h 311785"/>
              <a:gd name="T30" fmla="*/ 56843 w 277495"/>
              <a:gd name="T31" fmla="*/ 280884 h 311785"/>
              <a:gd name="T32" fmla="*/ 26788 w 277495"/>
              <a:gd name="T33" fmla="*/ 247236 h 311785"/>
              <a:gd name="T34" fmla="*/ 7078 w 277495"/>
              <a:gd name="T35" fmla="*/ 204568 h 311785"/>
              <a:gd name="T36" fmla="*/ 0 w 277495"/>
              <a:gd name="T37" fmla="*/ 155437 h 311785"/>
              <a:gd name="T38" fmla="*/ 277681 w 277495"/>
              <a:gd name="T39" fmla="*/ 155437 h 311785"/>
              <a:gd name="T40" fmla="*/ 270603 w 277495"/>
              <a:gd name="T41" fmla="*/ 204568 h 311785"/>
              <a:gd name="T42" fmla="*/ 250892 w 277495"/>
              <a:gd name="T43" fmla="*/ 247236 h 311785"/>
              <a:gd name="T44" fmla="*/ 220838 w 277495"/>
              <a:gd name="T45" fmla="*/ 280884 h 311785"/>
              <a:gd name="T46" fmla="*/ 182724 w 277495"/>
              <a:gd name="T47" fmla="*/ 302950 h 311785"/>
              <a:gd name="T48" fmla="*/ 138840 w 277495"/>
              <a:gd name="T49" fmla="*/ 310875 h 3117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7495" h="311785">
                <a:moveTo>
                  <a:pt x="138681" y="0"/>
                </a:moveTo>
                <a:close/>
              </a:path>
              <a:path w="277495" h="311785">
                <a:moveTo>
                  <a:pt x="277363" y="155754"/>
                </a:moveTo>
                <a:lnTo>
                  <a:pt x="0" y="155754"/>
                </a:lnTo>
                <a:lnTo>
                  <a:pt x="7070" y="106523"/>
                </a:lnTo>
                <a:lnTo>
                  <a:pt x="26758" y="63767"/>
                </a:lnTo>
                <a:lnTo>
                  <a:pt x="56778" y="30051"/>
                </a:lnTo>
                <a:lnTo>
                  <a:pt x="94848" y="7940"/>
                </a:lnTo>
                <a:lnTo>
                  <a:pt x="138681" y="0"/>
                </a:lnTo>
                <a:lnTo>
                  <a:pt x="182515" y="7940"/>
                </a:lnTo>
                <a:lnTo>
                  <a:pt x="220585" y="30051"/>
                </a:lnTo>
                <a:lnTo>
                  <a:pt x="250605" y="63768"/>
                </a:lnTo>
                <a:lnTo>
                  <a:pt x="270293" y="106524"/>
                </a:lnTo>
                <a:lnTo>
                  <a:pt x="277363" y="155754"/>
                </a:lnTo>
                <a:close/>
              </a:path>
              <a:path w="277495" h="311785">
                <a:moveTo>
                  <a:pt x="138681" y="311509"/>
                </a:moveTo>
                <a:lnTo>
                  <a:pt x="94847" y="303568"/>
                </a:lnTo>
                <a:lnTo>
                  <a:pt x="56778" y="281457"/>
                </a:lnTo>
                <a:lnTo>
                  <a:pt x="26757" y="247741"/>
                </a:lnTo>
                <a:lnTo>
                  <a:pt x="7070" y="204985"/>
                </a:lnTo>
                <a:lnTo>
                  <a:pt x="0" y="155754"/>
                </a:lnTo>
                <a:lnTo>
                  <a:pt x="277363" y="155754"/>
                </a:lnTo>
                <a:lnTo>
                  <a:pt x="270293" y="204985"/>
                </a:lnTo>
                <a:lnTo>
                  <a:pt x="250605" y="247741"/>
                </a:lnTo>
                <a:lnTo>
                  <a:pt x="220585" y="281457"/>
                </a:lnTo>
                <a:lnTo>
                  <a:pt x="182515" y="303568"/>
                </a:lnTo>
                <a:lnTo>
                  <a:pt x="138681" y="311509"/>
                </a:lnTo>
                <a:close/>
              </a:path>
            </a:pathLst>
          </a:custGeom>
          <a:solidFill>
            <a:srgbClr val="2A79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52" name="object 8"/>
          <p:cNvSpPr>
            <a:spLocks noChangeArrowheads="1"/>
          </p:cNvSpPr>
          <p:nvPr/>
        </p:nvSpPr>
        <p:spPr bwMode="auto">
          <a:xfrm>
            <a:off x="7596188" y="3230563"/>
            <a:ext cx="454025" cy="5683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153" name="object 9"/>
          <p:cNvSpPr>
            <a:spLocks noChangeArrowheads="1"/>
          </p:cNvSpPr>
          <p:nvPr/>
        </p:nvSpPr>
        <p:spPr bwMode="auto">
          <a:xfrm>
            <a:off x="6908800" y="3086100"/>
            <a:ext cx="1871663" cy="4095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154" name="object 10"/>
          <p:cNvSpPr>
            <a:spLocks/>
          </p:cNvSpPr>
          <p:nvPr/>
        </p:nvSpPr>
        <p:spPr bwMode="auto">
          <a:xfrm>
            <a:off x="7545388" y="1730375"/>
            <a:ext cx="96837" cy="862013"/>
          </a:xfrm>
          <a:custGeom>
            <a:avLst/>
            <a:gdLst>
              <a:gd name="T0" fmla="*/ 96419 w 97154"/>
              <a:gd name="T1" fmla="*/ 861390 h 862330"/>
              <a:gd name="T2" fmla="*/ 58473 w 97154"/>
              <a:gd name="T3" fmla="*/ 854318 h 862330"/>
              <a:gd name="T4" fmla="*/ 27871 w 97154"/>
              <a:gd name="T5" fmla="*/ 834890 h 862330"/>
              <a:gd name="T6" fmla="*/ 7438 w 97154"/>
              <a:gd name="T7" fmla="*/ 805793 h 862330"/>
              <a:gd name="T8" fmla="*/ 0 w 97154"/>
              <a:gd name="T9" fmla="*/ 769713 h 862330"/>
              <a:gd name="T10" fmla="*/ 0 w 97154"/>
              <a:gd name="T11" fmla="*/ 91677 h 862330"/>
              <a:gd name="T12" fmla="*/ 7438 w 97154"/>
              <a:gd name="T13" fmla="*/ 56403 h 862330"/>
              <a:gd name="T14" fmla="*/ 27871 w 97154"/>
              <a:gd name="T15" fmla="*/ 27216 h 862330"/>
              <a:gd name="T16" fmla="*/ 58473 w 97154"/>
              <a:gd name="T17" fmla="*/ 7341 h 862330"/>
              <a:gd name="T18" fmla="*/ 96419 w 97154"/>
              <a:gd name="T19" fmla="*/ 0 h 862330"/>
              <a:gd name="T20" fmla="*/ 96419 w 97154"/>
              <a:gd name="T21" fmla="*/ 861390 h 8623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154" h="862330">
                <a:moveTo>
                  <a:pt x="96735" y="861707"/>
                </a:moveTo>
                <a:lnTo>
                  <a:pt x="58664" y="854632"/>
                </a:lnTo>
                <a:lnTo>
                  <a:pt x="27962" y="835197"/>
                </a:lnTo>
                <a:lnTo>
                  <a:pt x="7462" y="806089"/>
                </a:lnTo>
                <a:lnTo>
                  <a:pt x="0" y="769996"/>
                </a:lnTo>
                <a:lnTo>
                  <a:pt x="0" y="91711"/>
                </a:lnTo>
                <a:lnTo>
                  <a:pt x="7462" y="56424"/>
                </a:lnTo>
                <a:lnTo>
                  <a:pt x="27962" y="27226"/>
                </a:lnTo>
                <a:lnTo>
                  <a:pt x="58664" y="7344"/>
                </a:lnTo>
                <a:lnTo>
                  <a:pt x="96735" y="0"/>
                </a:lnTo>
                <a:lnTo>
                  <a:pt x="96735" y="861707"/>
                </a:lnTo>
                <a:close/>
              </a:path>
            </a:pathLst>
          </a:custGeom>
          <a:solidFill>
            <a:srgbClr val="2A79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55" name="object 11"/>
          <p:cNvSpPr>
            <a:spLocks/>
          </p:cNvSpPr>
          <p:nvPr/>
        </p:nvSpPr>
        <p:spPr bwMode="auto">
          <a:xfrm>
            <a:off x="8115300" y="1730375"/>
            <a:ext cx="98425" cy="862013"/>
          </a:xfrm>
          <a:custGeom>
            <a:avLst/>
            <a:gdLst>
              <a:gd name="T0" fmla="*/ 0 w 97154"/>
              <a:gd name="T1" fmla="*/ 861390 h 862330"/>
              <a:gd name="T2" fmla="*/ 0 w 97154"/>
              <a:gd name="T3" fmla="*/ 0 h 862330"/>
              <a:gd name="T4" fmla="*/ 37707 w 97154"/>
              <a:gd name="T5" fmla="*/ 7341 h 862330"/>
              <a:gd name="T6" fmla="*/ 68906 w 97154"/>
              <a:gd name="T7" fmla="*/ 27216 h 862330"/>
              <a:gd name="T8" fmla="*/ 90152 w 97154"/>
              <a:gd name="T9" fmla="*/ 56403 h 862330"/>
              <a:gd name="T10" fmla="*/ 98001 w 97154"/>
              <a:gd name="T11" fmla="*/ 91677 h 862330"/>
              <a:gd name="T12" fmla="*/ 98001 w 97154"/>
              <a:gd name="T13" fmla="*/ 769713 h 862330"/>
              <a:gd name="T14" fmla="*/ 90152 w 97154"/>
              <a:gd name="T15" fmla="*/ 805793 h 862330"/>
              <a:gd name="T16" fmla="*/ 68906 w 97154"/>
              <a:gd name="T17" fmla="*/ 834890 h 862330"/>
              <a:gd name="T18" fmla="*/ 37707 w 97154"/>
              <a:gd name="T19" fmla="*/ 854318 h 862330"/>
              <a:gd name="T20" fmla="*/ 0 w 97154"/>
              <a:gd name="T21" fmla="*/ 861390 h 8623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154" h="862330">
                <a:moveTo>
                  <a:pt x="0" y="861707"/>
                </a:moveTo>
                <a:lnTo>
                  <a:pt x="0" y="0"/>
                </a:lnTo>
                <a:lnTo>
                  <a:pt x="37220" y="7344"/>
                </a:lnTo>
                <a:lnTo>
                  <a:pt x="68016" y="27226"/>
                </a:lnTo>
                <a:lnTo>
                  <a:pt x="88988" y="56424"/>
                </a:lnTo>
                <a:lnTo>
                  <a:pt x="96735" y="91711"/>
                </a:lnTo>
                <a:lnTo>
                  <a:pt x="96735" y="769996"/>
                </a:lnTo>
                <a:lnTo>
                  <a:pt x="88988" y="806089"/>
                </a:lnTo>
                <a:lnTo>
                  <a:pt x="68016" y="835197"/>
                </a:lnTo>
                <a:lnTo>
                  <a:pt x="37220" y="854632"/>
                </a:lnTo>
                <a:lnTo>
                  <a:pt x="0" y="861707"/>
                </a:lnTo>
                <a:close/>
              </a:path>
            </a:pathLst>
          </a:custGeom>
          <a:solidFill>
            <a:srgbClr val="2A79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56" name="object 12"/>
          <p:cNvSpPr>
            <a:spLocks/>
          </p:cNvSpPr>
          <p:nvPr/>
        </p:nvSpPr>
        <p:spPr bwMode="auto">
          <a:xfrm>
            <a:off x="7686675" y="1730375"/>
            <a:ext cx="390525" cy="1585913"/>
          </a:xfrm>
          <a:custGeom>
            <a:avLst/>
            <a:gdLst>
              <a:gd name="T0" fmla="*/ 97084 w 390525"/>
              <a:gd name="T1" fmla="*/ 1585495 h 1584960"/>
              <a:gd name="T2" fmla="*/ 0 w 390525"/>
              <a:gd name="T3" fmla="*/ 1585495 h 1584960"/>
              <a:gd name="T4" fmla="*/ 0 w 390525"/>
              <a:gd name="T5" fmla="*/ 0 h 1584960"/>
              <a:gd name="T6" fmla="*/ 390362 w 390525"/>
              <a:gd name="T7" fmla="*/ 0 h 1584960"/>
              <a:gd name="T8" fmla="*/ 390362 w 390525"/>
              <a:gd name="T9" fmla="*/ 847081 h 1584960"/>
              <a:gd name="T10" fmla="*/ 195181 w 390525"/>
              <a:gd name="T11" fmla="*/ 847081 h 1584960"/>
              <a:gd name="T12" fmla="*/ 177799 w 390525"/>
              <a:gd name="T13" fmla="*/ 851480 h 1584960"/>
              <a:gd name="T14" fmla="*/ 169898 w 390525"/>
              <a:gd name="T15" fmla="*/ 863597 h 1584960"/>
              <a:gd name="T16" fmla="*/ 169898 w 390525"/>
              <a:gd name="T17" fmla="*/ 1493583 h 1584960"/>
              <a:gd name="T18" fmla="*/ 166201 w 390525"/>
              <a:gd name="T19" fmla="*/ 1529755 h 1584960"/>
              <a:gd name="T20" fmla="*/ 153970 w 390525"/>
              <a:gd name="T21" fmla="*/ 1558927 h 1584960"/>
              <a:gd name="T22" fmla="*/ 131500 w 390525"/>
              <a:gd name="T23" fmla="*/ 1578404 h 1584960"/>
              <a:gd name="T24" fmla="*/ 97084 w 390525"/>
              <a:gd name="T25" fmla="*/ 1585495 h 1584960"/>
              <a:gd name="T26" fmla="*/ 390362 w 390525"/>
              <a:gd name="T27" fmla="*/ 1585495 h 1584960"/>
              <a:gd name="T28" fmla="*/ 317548 w 390525"/>
              <a:gd name="T29" fmla="*/ 1585495 h 1584960"/>
              <a:gd name="T30" fmla="*/ 279340 w 390525"/>
              <a:gd name="T31" fmla="*/ 1578404 h 1584960"/>
              <a:gd name="T32" fmla="*/ 248527 w 390525"/>
              <a:gd name="T33" fmla="*/ 1558927 h 1584960"/>
              <a:gd name="T34" fmla="*/ 227954 w 390525"/>
              <a:gd name="T35" fmla="*/ 1529755 h 1584960"/>
              <a:gd name="T36" fmla="*/ 220464 w 390525"/>
              <a:gd name="T37" fmla="*/ 1493583 h 1584960"/>
              <a:gd name="T38" fmla="*/ 220464 w 390525"/>
              <a:gd name="T39" fmla="*/ 863597 h 1584960"/>
              <a:gd name="T40" fmla="*/ 212563 w 390525"/>
              <a:gd name="T41" fmla="*/ 850940 h 1584960"/>
              <a:gd name="T42" fmla="*/ 195181 w 390525"/>
              <a:gd name="T43" fmla="*/ 847081 h 1584960"/>
              <a:gd name="T44" fmla="*/ 390362 w 390525"/>
              <a:gd name="T45" fmla="*/ 847081 h 1584960"/>
              <a:gd name="T46" fmla="*/ 390362 w 390525"/>
              <a:gd name="T47" fmla="*/ 1585495 h 1584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0525" h="1584960">
                <a:moveTo>
                  <a:pt x="97084" y="1584542"/>
                </a:moveTo>
                <a:lnTo>
                  <a:pt x="0" y="1584542"/>
                </a:lnTo>
                <a:lnTo>
                  <a:pt x="0" y="0"/>
                </a:lnTo>
                <a:lnTo>
                  <a:pt x="390362" y="0"/>
                </a:lnTo>
                <a:lnTo>
                  <a:pt x="390362" y="846572"/>
                </a:lnTo>
                <a:lnTo>
                  <a:pt x="195181" y="846572"/>
                </a:lnTo>
                <a:lnTo>
                  <a:pt x="177799" y="850968"/>
                </a:lnTo>
                <a:lnTo>
                  <a:pt x="169898" y="863078"/>
                </a:lnTo>
                <a:lnTo>
                  <a:pt x="169898" y="1492685"/>
                </a:lnTo>
                <a:lnTo>
                  <a:pt x="166201" y="1528836"/>
                </a:lnTo>
                <a:lnTo>
                  <a:pt x="153970" y="1557990"/>
                </a:lnTo>
                <a:lnTo>
                  <a:pt x="131500" y="1577456"/>
                </a:lnTo>
                <a:lnTo>
                  <a:pt x="97084" y="1584542"/>
                </a:lnTo>
                <a:close/>
              </a:path>
              <a:path w="390525" h="1584960">
                <a:moveTo>
                  <a:pt x="390362" y="1584542"/>
                </a:moveTo>
                <a:lnTo>
                  <a:pt x="317548" y="1584542"/>
                </a:lnTo>
                <a:lnTo>
                  <a:pt x="279340" y="1577456"/>
                </a:lnTo>
                <a:lnTo>
                  <a:pt x="248527" y="1557990"/>
                </a:lnTo>
                <a:lnTo>
                  <a:pt x="227954" y="1528836"/>
                </a:lnTo>
                <a:lnTo>
                  <a:pt x="220464" y="1492685"/>
                </a:lnTo>
                <a:lnTo>
                  <a:pt x="220464" y="863078"/>
                </a:lnTo>
                <a:lnTo>
                  <a:pt x="212563" y="850429"/>
                </a:lnTo>
                <a:lnTo>
                  <a:pt x="195181" y="846572"/>
                </a:lnTo>
                <a:lnTo>
                  <a:pt x="390362" y="846572"/>
                </a:lnTo>
                <a:lnTo>
                  <a:pt x="390362" y="1584542"/>
                </a:lnTo>
                <a:close/>
              </a:path>
            </a:pathLst>
          </a:custGeom>
          <a:solidFill>
            <a:srgbClr val="2A79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57" name="object 13"/>
          <p:cNvSpPr>
            <a:spLocks/>
          </p:cNvSpPr>
          <p:nvPr/>
        </p:nvSpPr>
        <p:spPr bwMode="auto">
          <a:xfrm>
            <a:off x="7743825" y="1371600"/>
            <a:ext cx="277813" cy="311150"/>
          </a:xfrm>
          <a:custGeom>
            <a:avLst/>
            <a:gdLst>
              <a:gd name="T0" fmla="*/ 138840 w 277495"/>
              <a:gd name="T1" fmla="*/ 0 h 311785"/>
              <a:gd name="T2" fmla="*/ 277681 w 277495"/>
              <a:gd name="T3" fmla="*/ 155437 h 311785"/>
              <a:gd name="T4" fmla="*/ 0 w 277495"/>
              <a:gd name="T5" fmla="*/ 155437 h 311785"/>
              <a:gd name="T6" fmla="*/ 7079 w 277495"/>
              <a:gd name="T7" fmla="*/ 106306 h 311785"/>
              <a:gd name="T8" fmla="*/ 26789 w 277495"/>
              <a:gd name="T9" fmla="*/ 63637 h 311785"/>
              <a:gd name="T10" fmla="*/ 56844 w 277495"/>
              <a:gd name="T11" fmla="*/ 29990 h 311785"/>
              <a:gd name="T12" fmla="*/ 94958 w 277495"/>
              <a:gd name="T13" fmla="*/ 7924 h 311785"/>
              <a:gd name="T14" fmla="*/ 138840 w 277495"/>
              <a:gd name="T15" fmla="*/ 0 h 311785"/>
              <a:gd name="T16" fmla="*/ 182725 w 277495"/>
              <a:gd name="T17" fmla="*/ 7924 h 311785"/>
              <a:gd name="T18" fmla="*/ 220838 w 277495"/>
              <a:gd name="T19" fmla="*/ 29990 h 311785"/>
              <a:gd name="T20" fmla="*/ 250893 w 277495"/>
              <a:gd name="T21" fmla="*/ 63638 h 311785"/>
              <a:gd name="T22" fmla="*/ 270603 w 277495"/>
              <a:gd name="T23" fmla="*/ 106307 h 311785"/>
              <a:gd name="T24" fmla="*/ 277681 w 277495"/>
              <a:gd name="T25" fmla="*/ 155437 h 311785"/>
              <a:gd name="T26" fmla="*/ 138841 w 277495"/>
              <a:gd name="T27" fmla="*/ 310875 h 311785"/>
              <a:gd name="T28" fmla="*/ 94956 w 277495"/>
              <a:gd name="T29" fmla="*/ 302950 h 311785"/>
              <a:gd name="T30" fmla="*/ 56843 w 277495"/>
              <a:gd name="T31" fmla="*/ 280884 h 311785"/>
              <a:gd name="T32" fmla="*/ 26788 w 277495"/>
              <a:gd name="T33" fmla="*/ 247236 h 311785"/>
              <a:gd name="T34" fmla="*/ 7078 w 277495"/>
              <a:gd name="T35" fmla="*/ 204568 h 311785"/>
              <a:gd name="T36" fmla="*/ 0 w 277495"/>
              <a:gd name="T37" fmla="*/ 155437 h 311785"/>
              <a:gd name="T38" fmla="*/ 277681 w 277495"/>
              <a:gd name="T39" fmla="*/ 155437 h 311785"/>
              <a:gd name="T40" fmla="*/ 270603 w 277495"/>
              <a:gd name="T41" fmla="*/ 204568 h 311785"/>
              <a:gd name="T42" fmla="*/ 250893 w 277495"/>
              <a:gd name="T43" fmla="*/ 247236 h 311785"/>
              <a:gd name="T44" fmla="*/ 220838 w 277495"/>
              <a:gd name="T45" fmla="*/ 280884 h 311785"/>
              <a:gd name="T46" fmla="*/ 182725 w 277495"/>
              <a:gd name="T47" fmla="*/ 302950 h 311785"/>
              <a:gd name="T48" fmla="*/ 138841 w 277495"/>
              <a:gd name="T49" fmla="*/ 310875 h 3117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7495" h="311785">
                <a:moveTo>
                  <a:pt x="138681" y="0"/>
                </a:moveTo>
                <a:close/>
              </a:path>
              <a:path w="277495" h="311785">
                <a:moveTo>
                  <a:pt x="277363" y="155754"/>
                </a:moveTo>
                <a:lnTo>
                  <a:pt x="0" y="155754"/>
                </a:lnTo>
                <a:lnTo>
                  <a:pt x="7071" y="106523"/>
                </a:lnTo>
                <a:lnTo>
                  <a:pt x="26758" y="63767"/>
                </a:lnTo>
                <a:lnTo>
                  <a:pt x="56779" y="30051"/>
                </a:lnTo>
                <a:lnTo>
                  <a:pt x="94849" y="7940"/>
                </a:lnTo>
                <a:lnTo>
                  <a:pt x="138681" y="0"/>
                </a:lnTo>
                <a:lnTo>
                  <a:pt x="182516" y="7940"/>
                </a:lnTo>
                <a:lnTo>
                  <a:pt x="220585" y="30051"/>
                </a:lnTo>
                <a:lnTo>
                  <a:pt x="250606" y="63768"/>
                </a:lnTo>
                <a:lnTo>
                  <a:pt x="270293" y="106524"/>
                </a:lnTo>
                <a:lnTo>
                  <a:pt x="277363" y="155754"/>
                </a:lnTo>
                <a:close/>
              </a:path>
              <a:path w="277495" h="311785">
                <a:moveTo>
                  <a:pt x="138682" y="311509"/>
                </a:moveTo>
                <a:lnTo>
                  <a:pt x="94847" y="303568"/>
                </a:lnTo>
                <a:lnTo>
                  <a:pt x="56778" y="281457"/>
                </a:lnTo>
                <a:lnTo>
                  <a:pt x="26757" y="247741"/>
                </a:lnTo>
                <a:lnTo>
                  <a:pt x="7070" y="204985"/>
                </a:lnTo>
                <a:lnTo>
                  <a:pt x="0" y="155754"/>
                </a:lnTo>
                <a:lnTo>
                  <a:pt x="277363" y="155754"/>
                </a:lnTo>
                <a:lnTo>
                  <a:pt x="270293" y="204985"/>
                </a:lnTo>
                <a:lnTo>
                  <a:pt x="250606" y="247741"/>
                </a:lnTo>
                <a:lnTo>
                  <a:pt x="220585" y="281457"/>
                </a:lnTo>
                <a:lnTo>
                  <a:pt x="182516" y="303568"/>
                </a:lnTo>
                <a:lnTo>
                  <a:pt x="138682" y="311509"/>
                </a:lnTo>
                <a:close/>
              </a:path>
            </a:pathLst>
          </a:custGeom>
          <a:solidFill>
            <a:srgbClr val="2A79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58" name="object 14"/>
          <p:cNvSpPr txBox="1">
            <a:spLocks noChangeArrowheads="1"/>
          </p:cNvSpPr>
          <p:nvPr/>
        </p:nvSpPr>
        <p:spPr bwMode="auto">
          <a:xfrm>
            <a:off x="3713163" y="5207000"/>
            <a:ext cx="10763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indent="1206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2700" marR="0" lvl="0" indent="120650" algn="l" defTabSz="914400" rtl="0" eaLnBrk="1" fontAlgn="base" latinLnBrk="0" hangingPunct="1">
              <a:lnSpc>
                <a:spcPct val="100000"/>
              </a:lnSpc>
              <a:spcBef>
                <a:spcPts val="100"/>
              </a:spcBef>
              <a:spcAft>
                <a:spcPct val="0"/>
              </a:spcAft>
              <a:buClrTx/>
              <a:buSzTx/>
              <a:buFontTx/>
              <a:buNone/>
              <a:tabLst/>
              <a:defRPr/>
            </a:pPr>
            <a:r>
              <a:rPr kumimoji="0" lang="el-GR" altLang="el-GR"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Additional  LDL Reduction</a:t>
            </a:r>
            <a:endParaRPr kumimoji="0" lang="el-GR" altLang="el-GR"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59" name="object 15"/>
          <p:cNvSpPr txBox="1">
            <a:spLocks noChangeArrowheads="1"/>
          </p:cNvSpPr>
          <p:nvPr/>
        </p:nvSpPr>
        <p:spPr bwMode="auto">
          <a:xfrm>
            <a:off x="2303463" y="5846763"/>
            <a:ext cx="38877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indent="7381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2700" marR="0" lvl="0" indent="738188" algn="l" defTabSz="914400" rtl="0" eaLnBrk="1" fontAlgn="base" latinLnBrk="0" hangingPunct="1">
              <a:lnSpc>
                <a:spcPct val="100000"/>
              </a:lnSpc>
              <a:spcBef>
                <a:spcPts val="100"/>
              </a:spcBef>
              <a:spcAft>
                <a:spcPct val="0"/>
              </a:spcAft>
              <a:buClrTx/>
              <a:buSzTx/>
              <a:buFontTx/>
              <a:buNone/>
              <a:tabLst/>
              <a:defRPr/>
            </a:pPr>
            <a:r>
              <a:rPr kumimoji="0" lang="el-GR" altLang="el-GR" sz="1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IMPROVE-IT : Ezetimibe 6% RRR  FOURIER/SPIRE: PCSK9 Inhibition q2 weeks 15% RRR</a:t>
            </a:r>
            <a:endParaRPr kumimoji="0" lang="el-GR" altLang="el-GR"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60" name="object 16"/>
          <p:cNvSpPr txBox="1">
            <a:spLocks noChangeArrowheads="1"/>
          </p:cNvSpPr>
          <p:nvPr/>
        </p:nvSpPr>
        <p:spPr bwMode="auto">
          <a:xfrm>
            <a:off x="7375525" y="5205413"/>
            <a:ext cx="18161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indent="49212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2700" marR="0" lvl="0" indent="492125" algn="l" defTabSz="914400" rtl="0" eaLnBrk="1" fontAlgn="base" latinLnBrk="0" hangingPunct="1">
              <a:lnSpc>
                <a:spcPct val="100000"/>
              </a:lnSpc>
              <a:spcBef>
                <a:spcPts val="100"/>
              </a:spcBef>
              <a:spcAft>
                <a:spcPct val="0"/>
              </a:spcAft>
              <a:buClrTx/>
              <a:buSzTx/>
              <a:buFontTx/>
              <a:buNone/>
              <a:tabLst/>
              <a:defRPr/>
            </a:pPr>
            <a:r>
              <a:rPr kumimoji="0" lang="el-GR" altLang="el-GR"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Additional  Inflammation Reduction</a:t>
            </a:r>
            <a:endParaRPr kumimoji="0" lang="el-GR" altLang="el-GR"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object 17"/>
          <p:cNvSpPr txBox="1"/>
          <p:nvPr/>
        </p:nvSpPr>
        <p:spPr>
          <a:xfrm>
            <a:off x="7304088" y="5845175"/>
            <a:ext cx="1919287" cy="238125"/>
          </a:xfrm>
          <a:prstGeom prst="rect">
            <a:avLst/>
          </a:prstGeom>
        </p:spPr>
        <p:txBody>
          <a:bodyPr lIns="0" tIns="12700" rIns="0" bIns="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 normalizeH="0" baseline="0" noProof="0" dirty="0">
                <a:ln>
                  <a:noFill/>
                </a:ln>
                <a:solidFill>
                  <a:srgbClr val="FF0000"/>
                </a:solidFill>
                <a:effectLst/>
                <a:uLnTx/>
                <a:uFillTx/>
                <a:latin typeface="Calibri"/>
                <a:ea typeface="+mn-ea"/>
                <a:cs typeface="Calibri"/>
              </a:rPr>
              <a:t>No Prior Proof of</a:t>
            </a:r>
            <a:r>
              <a:rPr kumimoji="0" sz="1400" b="1" i="0" u="none" strike="noStrike" kern="1200" cap="none" spc="-85" normalizeH="0" baseline="0" noProof="0" dirty="0">
                <a:ln>
                  <a:noFill/>
                </a:ln>
                <a:solidFill>
                  <a:srgbClr val="FF0000"/>
                </a:solidFill>
                <a:effectLst/>
                <a:uLnTx/>
                <a:uFillTx/>
                <a:latin typeface="Calibri"/>
                <a:ea typeface="+mn-ea"/>
                <a:cs typeface="Calibri"/>
              </a:rPr>
              <a:t> </a:t>
            </a:r>
            <a:r>
              <a:rPr kumimoji="0" sz="1400" b="1" i="0" u="none" strike="noStrike" kern="1200" cap="none" spc="-5" normalizeH="0" baseline="0" noProof="0" dirty="0">
                <a:ln>
                  <a:noFill/>
                </a:ln>
                <a:solidFill>
                  <a:srgbClr val="FF0000"/>
                </a:solidFill>
                <a:effectLst/>
                <a:uLnTx/>
                <a:uFillTx/>
                <a:latin typeface="Calibri"/>
                <a:ea typeface="+mn-ea"/>
                <a:cs typeface="Calibri"/>
              </a:rPr>
              <a:t>Concept</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162" name="object 18"/>
          <p:cNvSpPr txBox="1">
            <a:spLocks noChangeArrowheads="1"/>
          </p:cNvSpPr>
          <p:nvPr/>
        </p:nvSpPr>
        <p:spPr bwMode="auto">
          <a:xfrm>
            <a:off x="5029200" y="2105025"/>
            <a:ext cx="22701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2700" marR="0" lvl="0" indent="0" algn="ctr" defTabSz="914400" rtl="0" eaLnBrk="1" fontAlgn="base" latinLnBrk="0" hangingPunct="1">
              <a:lnSpc>
                <a:spcPct val="100000"/>
              </a:lnSpc>
              <a:spcBef>
                <a:spcPts val="100"/>
              </a:spcBef>
              <a:spcAft>
                <a:spcPct val="0"/>
              </a:spcAft>
              <a:buClrTx/>
              <a:buSzTx/>
              <a:buFontTx/>
              <a:buNone/>
              <a:tabLst/>
              <a:defRPr/>
            </a:pPr>
            <a:r>
              <a:rPr kumimoji="0" lang="el-GR" altLang="el-GR"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Known Cardiovascular Disease  LDL 150 mg/dL (3.8 mmol/L)  hsCRP 4.5mg/L</a:t>
            </a:r>
            <a:endParaRPr kumimoji="0" lang="el-GR" altLang="el-GR"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1270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0" lvl="0" indent="0" algn="ctr" defTabSz="914400" rtl="0" eaLnBrk="1" fontAlgn="base" latinLnBrk="0" hangingPunct="1">
              <a:lnSpc>
                <a:spcPct val="100000"/>
              </a:lnSpc>
              <a:spcBef>
                <a:spcPts val="1075"/>
              </a:spcBef>
              <a:spcAft>
                <a:spcPct val="0"/>
              </a:spcAft>
              <a:buClrTx/>
              <a:buSzTx/>
              <a:buFontTx/>
              <a:buNone/>
              <a:tabLst/>
              <a:defRPr/>
            </a:pPr>
            <a:r>
              <a:rPr kumimoji="0" lang="el-GR" altLang="el-GR"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High Intensity Statin</a:t>
            </a:r>
            <a:endParaRPr kumimoji="0" lang="el-GR" altLang="el-GR"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63" name="object 19"/>
          <p:cNvSpPr>
            <a:spLocks/>
          </p:cNvSpPr>
          <p:nvPr/>
        </p:nvSpPr>
        <p:spPr bwMode="auto">
          <a:xfrm>
            <a:off x="4224338" y="3671888"/>
            <a:ext cx="4032250" cy="0"/>
          </a:xfrm>
          <a:custGeom>
            <a:avLst/>
            <a:gdLst>
              <a:gd name="T0" fmla="*/ 0 w 4032250"/>
              <a:gd name="T1" fmla="*/ 4032250 w 4032250"/>
              <a:gd name="T2" fmla="*/ 0 60000 65536"/>
              <a:gd name="T3" fmla="*/ 0 60000 65536"/>
            </a:gdLst>
            <a:ahLst/>
            <a:cxnLst>
              <a:cxn ang="T2">
                <a:pos x="T0" y="0"/>
              </a:cxn>
              <a:cxn ang="T3">
                <a:pos x="T1" y="0"/>
              </a:cxn>
            </a:cxnLst>
            <a:rect l="0" t="0" r="r" b="b"/>
            <a:pathLst>
              <a:path w="4032250">
                <a:moveTo>
                  <a:pt x="0" y="0"/>
                </a:moveTo>
                <a:lnTo>
                  <a:pt x="4032250"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64" name="object 20"/>
          <p:cNvSpPr>
            <a:spLocks/>
          </p:cNvSpPr>
          <p:nvPr/>
        </p:nvSpPr>
        <p:spPr bwMode="auto">
          <a:xfrm>
            <a:off x="6167438" y="3454400"/>
            <a:ext cx="0" cy="217488"/>
          </a:xfrm>
          <a:custGeom>
            <a:avLst/>
            <a:gdLst>
              <a:gd name="T0" fmla="*/ 0 h 217804"/>
              <a:gd name="T1" fmla="*/ 217171 h 217804"/>
              <a:gd name="T2" fmla="*/ 0 60000 65536"/>
              <a:gd name="T3" fmla="*/ 0 60000 65536"/>
            </a:gdLst>
            <a:ahLst/>
            <a:cxnLst>
              <a:cxn ang="T2">
                <a:pos x="0" y="T0"/>
              </a:cxn>
              <a:cxn ang="T3">
                <a:pos x="0" y="T1"/>
              </a:cxn>
            </a:cxnLst>
            <a:rect l="0" t="0" r="r" b="b"/>
            <a:pathLst>
              <a:path h="217804">
                <a:moveTo>
                  <a:pt x="0" y="0"/>
                </a:moveTo>
                <a:lnTo>
                  <a:pt x="0" y="217487"/>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65" name="object 21"/>
          <p:cNvSpPr>
            <a:spLocks/>
          </p:cNvSpPr>
          <p:nvPr/>
        </p:nvSpPr>
        <p:spPr bwMode="auto">
          <a:xfrm>
            <a:off x="8199438" y="3671888"/>
            <a:ext cx="114300" cy="215900"/>
          </a:xfrm>
          <a:custGeom>
            <a:avLst/>
            <a:gdLst>
              <a:gd name="T0" fmla="*/ 76200 w 114300"/>
              <a:gd name="T1" fmla="*/ 113029 h 215900"/>
              <a:gd name="T2" fmla="*/ 38100 w 114300"/>
              <a:gd name="T3" fmla="*/ 113029 h 215900"/>
              <a:gd name="T4" fmla="*/ 38100 w 114300"/>
              <a:gd name="T5" fmla="*/ 0 h 215900"/>
              <a:gd name="T6" fmla="*/ 76200 w 114300"/>
              <a:gd name="T7" fmla="*/ 0 h 215900"/>
              <a:gd name="T8" fmla="*/ 76200 w 114300"/>
              <a:gd name="T9" fmla="*/ 113029 h 215900"/>
              <a:gd name="T10" fmla="*/ 57150 w 114300"/>
              <a:gd name="T11" fmla="*/ 215900 h 215900"/>
              <a:gd name="T12" fmla="*/ 0 w 114300"/>
              <a:gd name="T13" fmla="*/ 101599 h 215900"/>
              <a:gd name="T14" fmla="*/ 38100 w 114300"/>
              <a:gd name="T15" fmla="*/ 101599 h 215900"/>
              <a:gd name="T16" fmla="*/ 38100 w 114300"/>
              <a:gd name="T17" fmla="*/ 113029 h 215900"/>
              <a:gd name="T18" fmla="*/ 108585 w 114300"/>
              <a:gd name="T19" fmla="*/ 113029 h 215900"/>
              <a:gd name="T20" fmla="*/ 57150 w 114300"/>
              <a:gd name="T21" fmla="*/ 215900 h 215900"/>
              <a:gd name="T22" fmla="*/ 108585 w 114300"/>
              <a:gd name="T23" fmla="*/ 113029 h 215900"/>
              <a:gd name="T24" fmla="*/ 76200 w 114300"/>
              <a:gd name="T25" fmla="*/ 113029 h 215900"/>
              <a:gd name="T26" fmla="*/ 76200 w 114300"/>
              <a:gd name="T27" fmla="*/ 101599 h 215900"/>
              <a:gd name="T28" fmla="*/ 114300 w 114300"/>
              <a:gd name="T29" fmla="*/ 101599 h 215900"/>
              <a:gd name="T30" fmla="*/ 108585 w 114300"/>
              <a:gd name="T31" fmla="*/ 113029 h 2159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4300" h="215900">
                <a:moveTo>
                  <a:pt x="76200" y="113029"/>
                </a:moveTo>
                <a:lnTo>
                  <a:pt x="38100" y="113029"/>
                </a:lnTo>
                <a:lnTo>
                  <a:pt x="38100" y="0"/>
                </a:lnTo>
                <a:lnTo>
                  <a:pt x="76200" y="0"/>
                </a:lnTo>
                <a:lnTo>
                  <a:pt x="76200" y="113029"/>
                </a:lnTo>
                <a:close/>
              </a:path>
              <a:path w="114300" h="215900">
                <a:moveTo>
                  <a:pt x="57150" y="215900"/>
                </a:moveTo>
                <a:lnTo>
                  <a:pt x="0" y="101599"/>
                </a:lnTo>
                <a:lnTo>
                  <a:pt x="38100" y="101599"/>
                </a:lnTo>
                <a:lnTo>
                  <a:pt x="38100" y="113029"/>
                </a:lnTo>
                <a:lnTo>
                  <a:pt x="108585" y="113029"/>
                </a:lnTo>
                <a:lnTo>
                  <a:pt x="57150" y="215900"/>
                </a:lnTo>
                <a:close/>
              </a:path>
              <a:path w="114300" h="215900">
                <a:moveTo>
                  <a:pt x="108585" y="113029"/>
                </a:moveTo>
                <a:lnTo>
                  <a:pt x="76200" y="113029"/>
                </a:lnTo>
                <a:lnTo>
                  <a:pt x="76200" y="101599"/>
                </a:lnTo>
                <a:lnTo>
                  <a:pt x="114300" y="101599"/>
                </a:lnTo>
                <a:lnTo>
                  <a:pt x="108585" y="1130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66" name="object 22"/>
          <p:cNvSpPr>
            <a:spLocks/>
          </p:cNvSpPr>
          <p:nvPr/>
        </p:nvSpPr>
        <p:spPr bwMode="auto">
          <a:xfrm>
            <a:off x="4167188" y="3671888"/>
            <a:ext cx="114300" cy="215900"/>
          </a:xfrm>
          <a:custGeom>
            <a:avLst/>
            <a:gdLst>
              <a:gd name="T0" fmla="*/ 76200 w 114300"/>
              <a:gd name="T1" fmla="*/ 113029 h 215900"/>
              <a:gd name="T2" fmla="*/ 38100 w 114300"/>
              <a:gd name="T3" fmla="*/ 113029 h 215900"/>
              <a:gd name="T4" fmla="*/ 38100 w 114300"/>
              <a:gd name="T5" fmla="*/ 0 h 215900"/>
              <a:gd name="T6" fmla="*/ 76200 w 114300"/>
              <a:gd name="T7" fmla="*/ 0 h 215900"/>
              <a:gd name="T8" fmla="*/ 76200 w 114300"/>
              <a:gd name="T9" fmla="*/ 113029 h 215900"/>
              <a:gd name="T10" fmla="*/ 57150 w 114300"/>
              <a:gd name="T11" fmla="*/ 215900 h 215900"/>
              <a:gd name="T12" fmla="*/ 0 w 114300"/>
              <a:gd name="T13" fmla="*/ 101599 h 215900"/>
              <a:gd name="T14" fmla="*/ 38100 w 114300"/>
              <a:gd name="T15" fmla="*/ 101599 h 215900"/>
              <a:gd name="T16" fmla="*/ 38100 w 114300"/>
              <a:gd name="T17" fmla="*/ 113029 h 215900"/>
              <a:gd name="T18" fmla="*/ 108585 w 114300"/>
              <a:gd name="T19" fmla="*/ 113029 h 215900"/>
              <a:gd name="T20" fmla="*/ 57150 w 114300"/>
              <a:gd name="T21" fmla="*/ 215900 h 215900"/>
              <a:gd name="T22" fmla="*/ 108585 w 114300"/>
              <a:gd name="T23" fmla="*/ 113029 h 215900"/>
              <a:gd name="T24" fmla="*/ 76200 w 114300"/>
              <a:gd name="T25" fmla="*/ 113029 h 215900"/>
              <a:gd name="T26" fmla="*/ 76200 w 114300"/>
              <a:gd name="T27" fmla="*/ 101599 h 215900"/>
              <a:gd name="T28" fmla="*/ 114300 w 114300"/>
              <a:gd name="T29" fmla="*/ 101599 h 215900"/>
              <a:gd name="T30" fmla="*/ 108585 w 114300"/>
              <a:gd name="T31" fmla="*/ 113029 h 2159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4300" h="215900">
                <a:moveTo>
                  <a:pt x="76200" y="113029"/>
                </a:moveTo>
                <a:lnTo>
                  <a:pt x="38100" y="113029"/>
                </a:lnTo>
                <a:lnTo>
                  <a:pt x="38100" y="0"/>
                </a:lnTo>
                <a:lnTo>
                  <a:pt x="76200" y="0"/>
                </a:lnTo>
                <a:lnTo>
                  <a:pt x="76200" y="113029"/>
                </a:lnTo>
                <a:close/>
              </a:path>
              <a:path w="114300" h="215900">
                <a:moveTo>
                  <a:pt x="57150" y="215900"/>
                </a:moveTo>
                <a:lnTo>
                  <a:pt x="0" y="101599"/>
                </a:lnTo>
                <a:lnTo>
                  <a:pt x="38100" y="101599"/>
                </a:lnTo>
                <a:lnTo>
                  <a:pt x="38100" y="113029"/>
                </a:lnTo>
                <a:lnTo>
                  <a:pt x="108585" y="113029"/>
                </a:lnTo>
                <a:lnTo>
                  <a:pt x="57150" y="215900"/>
                </a:lnTo>
                <a:close/>
              </a:path>
              <a:path w="114300" h="215900">
                <a:moveTo>
                  <a:pt x="108585" y="113029"/>
                </a:moveTo>
                <a:lnTo>
                  <a:pt x="76200" y="113029"/>
                </a:lnTo>
                <a:lnTo>
                  <a:pt x="76200" y="101599"/>
                </a:lnTo>
                <a:lnTo>
                  <a:pt x="114300" y="101599"/>
                </a:lnTo>
                <a:lnTo>
                  <a:pt x="108585" y="1130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67" name="object 23"/>
          <p:cNvSpPr>
            <a:spLocks/>
          </p:cNvSpPr>
          <p:nvPr/>
        </p:nvSpPr>
        <p:spPr bwMode="auto">
          <a:xfrm>
            <a:off x="6102350" y="2806700"/>
            <a:ext cx="114300" cy="288925"/>
          </a:xfrm>
          <a:custGeom>
            <a:avLst/>
            <a:gdLst>
              <a:gd name="T0" fmla="*/ 76200 w 114300"/>
              <a:gd name="T1" fmla="*/ 186054 h 288925"/>
              <a:gd name="T2" fmla="*/ 38100 w 114300"/>
              <a:gd name="T3" fmla="*/ 186054 h 288925"/>
              <a:gd name="T4" fmla="*/ 38100 w 114300"/>
              <a:gd name="T5" fmla="*/ 0 h 288925"/>
              <a:gd name="T6" fmla="*/ 76200 w 114300"/>
              <a:gd name="T7" fmla="*/ 0 h 288925"/>
              <a:gd name="T8" fmla="*/ 76200 w 114300"/>
              <a:gd name="T9" fmla="*/ 186054 h 288925"/>
              <a:gd name="T10" fmla="*/ 57150 w 114300"/>
              <a:gd name="T11" fmla="*/ 288925 h 288925"/>
              <a:gd name="T12" fmla="*/ 0 w 114300"/>
              <a:gd name="T13" fmla="*/ 174624 h 288925"/>
              <a:gd name="T14" fmla="*/ 38100 w 114300"/>
              <a:gd name="T15" fmla="*/ 174624 h 288925"/>
              <a:gd name="T16" fmla="*/ 38100 w 114300"/>
              <a:gd name="T17" fmla="*/ 186054 h 288925"/>
              <a:gd name="T18" fmla="*/ 108585 w 114300"/>
              <a:gd name="T19" fmla="*/ 186054 h 288925"/>
              <a:gd name="T20" fmla="*/ 57150 w 114300"/>
              <a:gd name="T21" fmla="*/ 288925 h 288925"/>
              <a:gd name="T22" fmla="*/ 108585 w 114300"/>
              <a:gd name="T23" fmla="*/ 186054 h 288925"/>
              <a:gd name="T24" fmla="*/ 76200 w 114300"/>
              <a:gd name="T25" fmla="*/ 186054 h 288925"/>
              <a:gd name="T26" fmla="*/ 76200 w 114300"/>
              <a:gd name="T27" fmla="*/ 174624 h 288925"/>
              <a:gd name="T28" fmla="*/ 114300 w 114300"/>
              <a:gd name="T29" fmla="*/ 174624 h 288925"/>
              <a:gd name="T30" fmla="*/ 108585 w 114300"/>
              <a:gd name="T31" fmla="*/ 186054 h 2889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4300" h="288925">
                <a:moveTo>
                  <a:pt x="76200" y="186054"/>
                </a:moveTo>
                <a:lnTo>
                  <a:pt x="38100" y="186054"/>
                </a:lnTo>
                <a:lnTo>
                  <a:pt x="38100" y="0"/>
                </a:lnTo>
                <a:lnTo>
                  <a:pt x="76200" y="0"/>
                </a:lnTo>
                <a:lnTo>
                  <a:pt x="76200" y="186054"/>
                </a:lnTo>
                <a:close/>
              </a:path>
              <a:path w="114300" h="288925">
                <a:moveTo>
                  <a:pt x="57150" y="288925"/>
                </a:moveTo>
                <a:lnTo>
                  <a:pt x="0" y="174624"/>
                </a:lnTo>
                <a:lnTo>
                  <a:pt x="38100" y="174624"/>
                </a:lnTo>
                <a:lnTo>
                  <a:pt x="38100" y="186054"/>
                </a:lnTo>
                <a:lnTo>
                  <a:pt x="108585" y="186054"/>
                </a:lnTo>
                <a:lnTo>
                  <a:pt x="57150" y="288925"/>
                </a:lnTo>
                <a:close/>
              </a:path>
              <a:path w="114300" h="288925">
                <a:moveTo>
                  <a:pt x="108585" y="186054"/>
                </a:moveTo>
                <a:lnTo>
                  <a:pt x="76200" y="186054"/>
                </a:lnTo>
                <a:lnTo>
                  <a:pt x="76200" y="174624"/>
                </a:lnTo>
                <a:lnTo>
                  <a:pt x="114300" y="174624"/>
                </a:lnTo>
                <a:lnTo>
                  <a:pt x="108585" y="1860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68" name="object 24"/>
          <p:cNvSpPr>
            <a:spLocks/>
          </p:cNvSpPr>
          <p:nvPr/>
        </p:nvSpPr>
        <p:spPr bwMode="auto">
          <a:xfrm>
            <a:off x="8243888" y="4895850"/>
            <a:ext cx="114300" cy="287338"/>
          </a:xfrm>
          <a:custGeom>
            <a:avLst/>
            <a:gdLst>
              <a:gd name="T0" fmla="*/ 76200 w 114300"/>
              <a:gd name="T1" fmla="*/ 184264 h 287654"/>
              <a:gd name="T2" fmla="*/ 38100 w 114300"/>
              <a:gd name="T3" fmla="*/ 184264 h 287654"/>
              <a:gd name="T4" fmla="*/ 38100 w 114300"/>
              <a:gd name="T5" fmla="*/ 0 h 287654"/>
              <a:gd name="T6" fmla="*/ 76200 w 114300"/>
              <a:gd name="T7" fmla="*/ 0 h 287654"/>
              <a:gd name="T8" fmla="*/ 76200 w 114300"/>
              <a:gd name="T9" fmla="*/ 184264 h 287654"/>
              <a:gd name="T10" fmla="*/ 57150 w 114300"/>
              <a:gd name="T11" fmla="*/ 287021 h 287654"/>
              <a:gd name="T12" fmla="*/ 0 w 114300"/>
              <a:gd name="T13" fmla="*/ 172847 h 287654"/>
              <a:gd name="T14" fmla="*/ 38100 w 114300"/>
              <a:gd name="T15" fmla="*/ 172847 h 287654"/>
              <a:gd name="T16" fmla="*/ 38100 w 114300"/>
              <a:gd name="T17" fmla="*/ 184264 h 287654"/>
              <a:gd name="T18" fmla="*/ 108585 w 114300"/>
              <a:gd name="T19" fmla="*/ 184264 h 287654"/>
              <a:gd name="T20" fmla="*/ 57150 w 114300"/>
              <a:gd name="T21" fmla="*/ 287021 h 287654"/>
              <a:gd name="T22" fmla="*/ 108585 w 114300"/>
              <a:gd name="T23" fmla="*/ 184264 h 287654"/>
              <a:gd name="T24" fmla="*/ 76200 w 114300"/>
              <a:gd name="T25" fmla="*/ 184264 h 287654"/>
              <a:gd name="T26" fmla="*/ 76200 w 114300"/>
              <a:gd name="T27" fmla="*/ 172847 h 287654"/>
              <a:gd name="T28" fmla="*/ 114300 w 114300"/>
              <a:gd name="T29" fmla="*/ 172847 h 287654"/>
              <a:gd name="T30" fmla="*/ 108585 w 114300"/>
              <a:gd name="T31" fmla="*/ 184264 h 2876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4300" h="287654">
                <a:moveTo>
                  <a:pt x="76200" y="184467"/>
                </a:moveTo>
                <a:lnTo>
                  <a:pt x="38100" y="184467"/>
                </a:lnTo>
                <a:lnTo>
                  <a:pt x="38100" y="0"/>
                </a:lnTo>
                <a:lnTo>
                  <a:pt x="76200" y="0"/>
                </a:lnTo>
                <a:lnTo>
                  <a:pt x="76200" y="184467"/>
                </a:lnTo>
                <a:close/>
              </a:path>
              <a:path w="114300" h="287654">
                <a:moveTo>
                  <a:pt x="57150" y="287337"/>
                </a:moveTo>
                <a:lnTo>
                  <a:pt x="0" y="173037"/>
                </a:lnTo>
                <a:lnTo>
                  <a:pt x="38100" y="173037"/>
                </a:lnTo>
                <a:lnTo>
                  <a:pt x="38100" y="184467"/>
                </a:lnTo>
                <a:lnTo>
                  <a:pt x="108585" y="184467"/>
                </a:lnTo>
                <a:lnTo>
                  <a:pt x="57150" y="287337"/>
                </a:lnTo>
                <a:close/>
              </a:path>
              <a:path w="114300" h="287654">
                <a:moveTo>
                  <a:pt x="108585" y="184467"/>
                </a:moveTo>
                <a:lnTo>
                  <a:pt x="76200" y="184467"/>
                </a:lnTo>
                <a:lnTo>
                  <a:pt x="76200" y="173037"/>
                </a:lnTo>
                <a:lnTo>
                  <a:pt x="114300" y="173037"/>
                </a:lnTo>
                <a:lnTo>
                  <a:pt x="108585" y="1844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169" name="object 25"/>
          <p:cNvSpPr>
            <a:spLocks/>
          </p:cNvSpPr>
          <p:nvPr/>
        </p:nvSpPr>
        <p:spPr bwMode="auto">
          <a:xfrm>
            <a:off x="4211638" y="4895850"/>
            <a:ext cx="114300" cy="287338"/>
          </a:xfrm>
          <a:custGeom>
            <a:avLst/>
            <a:gdLst>
              <a:gd name="T0" fmla="*/ 76200 w 114300"/>
              <a:gd name="T1" fmla="*/ 184264 h 287654"/>
              <a:gd name="T2" fmla="*/ 38100 w 114300"/>
              <a:gd name="T3" fmla="*/ 184264 h 287654"/>
              <a:gd name="T4" fmla="*/ 38100 w 114300"/>
              <a:gd name="T5" fmla="*/ 0 h 287654"/>
              <a:gd name="T6" fmla="*/ 76200 w 114300"/>
              <a:gd name="T7" fmla="*/ 0 h 287654"/>
              <a:gd name="T8" fmla="*/ 76200 w 114300"/>
              <a:gd name="T9" fmla="*/ 184264 h 287654"/>
              <a:gd name="T10" fmla="*/ 57150 w 114300"/>
              <a:gd name="T11" fmla="*/ 287021 h 287654"/>
              <a:gd name="T12" fmla="*/ 0 w 114300"/>
              <a:gd name="T13" fmla="*/ 172847 h 287654"/>
              <a:gd name="T14" fmla="*/ 38100 w 114300"/>
              <a:gd name="T15" fmla="*/ 172847 h 287654"/>
              <a:gd name="T16" fmla="*/ 38100 w 114300"/>
              <a:gd name="T17" fmla="*/ 184264 h 287654"/>
              <a:gd name="T18" fmla="*/ 108585 w 114300"/>
              <a:gd name="T19" fmla="*/ 184264 h 287654"/>
              <a:gd name="T20" fmla="*/ 57150 w 114300"/>
              <a:gd name="T21" fmla="*/ 287021 h 287654"/>
              <a:gd name="T22" fmla="*/ 108585 w 114300"/>
              <a:gd name="T23" fmla="*/ 184264 h 287654"/>
              <a:gd name="T24" fmla="*/ 76200 w 114300"/>
              <a:gd name="T25" fmla="*/ 184264 h 287654"/>
              <a:gd name="T26" fmla="*/ 76200 w 114300"/>
              <a:gd name="T27" fmla="*/ 172847 h 287654"/>
              <a:gd name="T28" fmla="*/ 114300 w 114300"/>
              <a:gd name="T29" fmla="*/ 172847 h 287654"/>
              <a:gd name="T30" fmla="*/ 108585 w 114300"/>
              <a:gd name="T31" fmla="*/ 184264 h 2876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4300" h="287654">
                <a:moveTo>
                  <a:pt x="76200" y="184467"/>
                </a:moveTo>
                <a:lnTo>
                  <a:pt x="38100" y="184467"/>
                </a:lnTo>
                <a:lnTo>
                  <a:pt x="38100" y="0"/>
                </a:lnTo>
                <a:lnTo>
                  <a:pt x="76200" y="0"/>
                </a:lnTo>
                <a:lnTo>
                  <a:pt x="76200" y="184467"/>
                </a:lnTo>
                <a:close/>
              </a:path>
              <a:path w="114300" h="287654">
                <a:moveTo>
                  <a:pt x="57150" y="287337"/>
                </a:moveTo>
                <a:lnTo>
                  <a:pt x="0" y="173037"/>
                </a:lnTo>
                <a:lnTo>
                  <a:pt x="38100" y="173037"/>
                </a:lnTo>
                <a:lnTo>
                  <a:pt x="38100" y="184467"/>
                </a:lnTo>
                <a:lnTo>
                  <a:pt x="108585" y="184467"/>
                </a:lnTo>
                <a:lnTo>
                  <a:pt x="57150" y="287337"/>
                </a:lnTo>
                <a:close/>
              </a:path>
              <a:path w="114300" h="287654">
                <a:moveTo>
                  <a:pt x="108585" y="184467"/>
                </a:moveTo>
                <a:lnTo>
                  <a:pt x="76200" y="184467"/>
                </a:lnTo>
                <a:lnTo>
                  <a:pt x="76200" y="173037"/>
                </a:lnTo>
                <a:lnTo>
                  <a:pt x="114300" y="173037"/>
                </a:lnTo>
                <a:lnTo>
                  <a:pt x="108585" y="1844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txBox="1"/>
          <p:nvPr/>
        </p:nvSpPr>
        <p:spPr>
          <a:xfrm>
            <a:off x="2784475" y="3810000"/>
            <a:ext cx="2886075" cy="1000125"/>
          </a:xfrm>
          <a:prstGeom prst="rect">
            <a:avLst/>
          </a:prstGeom>
        </p:spPr>
        <p:txBody>
          <a:bodyPr lIns="0" tIns="155575" rIns="0" bIns="0">
            <a:spAutoFit/>
          </a:bodyPr>
          <a:lstStyle/>
          <a:p>
            <a:pPr marL="0" marR="0" lvl="0" indent="0" algn="ctr" defTabSz="914400" rtl="0" eaLnBrk="1" fontAlgn="auto" latinLnBrk="0" hangingPunct="1">
              <a:lnSpc>
                <a:spcPct val="100000"/>
              </a:lnSpc>
              <a:spcBef>
                <a:spcPts val="1225"/>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“Residual Cholesterol</a:t>
            </a:r>
            <a:r>
              <a:rPr kumimoji="0" sz="2000" b="1" i="0" u="none" strike="noStrike" kern="1200" cap="none" spc="-9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Risk”</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48895" marR="0" lvl="0" indent="0" algn="ctr" defTabSz="914400" rtl="0" eaLnBrk="1" fontAlgn="auto" latinLnBrk="0" hangingPunct="1">
              <a:lnSpc>
                <a:spcPct val="100000"/>
              </a:lnSpc>
              <a:spcBef>
                <a:spcPts val="785"/>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LDL 110 mg/dL (2.8</a:t>
            </a:r>
            <a:r>
              <a:rPr kumimoji="0" sz="1400" b="1" i="0" u="none" strike="noStrike" kern="1200" cap="none" spc="-50"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mmol/L)</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47625"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hsCRP 1.8</a:t>
            </a:r>
            <a:r>
              <a:rPr kumimoji="0" sz="1400" b="1" i="0" u="none" strike="noStrike" kern="1200" cap="none" spc="-90"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mg/L</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6694488" y="3808413"/>
            <a:ext cx="3125787" cy="1004887"/>
          </a:xfrm>
          <a:prstGeom prst="rect">
            <a:avLst/>
          </a:prstGeom>
        </p:spPr>
        <p:txBody>
          <a:bodyPr lIns="0" tIns="158115" rIns="0" bIns="0">
            <a:spAutoFit/>
          </a:bodyPr>
          <a:lstStyle/>
          <a:p>
            <a:pPr marL="0" marR="0" lvl="0" indent="0" algn="ctr" defTabSz="914400" rtl="0" eaLnBrk="1" fontAlgn="auto" latinLnBrk="0" hangingPunct="1">
              <a:lnSpc>
                <a:spcPct val="100000"/>
              </a:lnSpc>
              <a:spcBef>
                <a:spcPts val="1245"/>
              </a:spcBef>
              <a:spcAft>
                <a:spcPts val="0"/>
              </a:spcAft>
              <a:buClrTx/>
              <a:buSzTx/>
              <a:buFontTx/>
              <a:buNone/>
              <a:tabLst/>
              <a:defRPr/>
            </a:pPr>
            <a:r>
              <a:rPr kumimoji="0" sz="2000" b="1" i="0" u="none" strike="noStrike" kern="1200" cap="none" spc="-5" normalizeH="0" baseline="0" noProof="0" dirty="0">
                <a:ln>
                  <a:noFill/>
                </a:ln>
                <a:solidFill>
                  <a:srgbClr val="FF0000"/>
                </a:solidFill>
                <a:effectLst/>
                <a:uLnTx/>
                <a:uFillTx/>
                <a:latin typeface="Calibri"/>
                <a:ea typeface="+mn-ea"/>
                <a:cs typeface="Calibri"/>
              </a:rPr>
              <a:t>“Residual Inflammatory</a:t>
            </a:r>
            <a:r>
              <a:rPr kumimoji="0" sz="2000" b="1" i="0" u="none" strike="noStrike" kern="1200" cap="none" spc="-95" normalizeH="0" baseline="0" noProof="0" dirty="0">
                <a:ln>
                  <a:noFill/>
                </a:ln>
                <a:solidFill>
                  <a:srgbClr val="FF0000"/>
                </a:solidFill>
                <a:effectLst/>
                <a:uLnTx/>
                <a:uFillTx/>
                <a:latin typeface="Calibri"/>
                <a:ea typeface="+mn-ea"/>
                <a:cs typeface="Calibri"/>
              </a:rPr>
              <a:t> </a:t>
            </a:r>
            <a:r>
              <a:rPr kumimoji="0" sz="2000" b="1" i="0" u="none" strike="noStrike" kern="1200" cap="none" spc="-5" normalizeH="0" baseline="0" noProof="0" dirty="0">
                <a:ln>
                  <a:noFill/>
                </a:ln>
                <a:solidFill>
                  <a:srgbClr val="FF0000"/>
                </a:solidFill>
                <a:effectLst/>
                <a:uLnTx/>
                <a:uFillTx/>
                <a:latin typeface="Calibri"/>
                <a:ea typeface="+mn-ea"/>
                <a:cs typeface="Calibri"/>
              </a:rPr>
              <a:t>Risk”</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1115" marR="0" lvl="0" indent="0" algn="ctr" defTabSz="914400" rtl="0" eaLnBrk="1" fontAlgn="auto" latinLnBrk="0" hangingPunct="1">
              <a:lnSpc>
                <a:spcPct val="100000"/>
              </a:lnSpc>
              <a:spcBef>
                <a:spcPts val="800"/>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LDL 70 mg/dL (1.8</a:t>
            </a:r>
            <a:r>
              <a:rPr kumimoji="0" sz="1400" b="1" i="0" u="none" strike="noStrike" kern="1200" cap="none" spc="-5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mmol/L)</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29845"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hsCRP 3.8</a:t>
            </a:r>
            <a:r>
              <a:rPr kumimoji="0" sz="1400" b="1" i="0" u="none" strike="noStrike" kern="1200" cap="none" spc="-90"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mg/L</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txBox="1">
            <a:spLocks noGrp="1"/>
          </p:cNvSpPr>
          <p:nvPr>
            <p:ph type="title"/>
          </p:nvPr>
        </p:nvSpPr>
        <p:spPr>
          <a:xfrm>
            <a:off x="1154097" y="179388"/>
            <a:ext cx="10626571" cy="382156"/>
          </a:xfrm>
        </p:spPr>
        <p:txBody>
          <a:bodyPr tIns="12700" rtlCol="0"/>
          <a:lstStyle/>
          <a:p>
            <a:pPr marL="12700" eaLnBrk="1" fontAlgn="auto" hangingPunct="1">
              <a:spcBef>
                <a:spcPts val="100"/>
              </a:spcBef>
              <a:spcAft>
                <a:spcPts val="0"/>
              </a:spcAft>
              <a:defRPr/>
            </a:pPr>
            <a:r>
              <a:rPr spc="-5" dirty="0">
                <a:solidFill>
                  <a:srgbClr val="0070C0"/>
                </a:solidFill>
              </a:rPr>
              <a:t>Residual Inflammatory</a:t>
            </a:r>
            <a:r>
              <a:rPr spc="-95" dirty="0">
                <a:solidFill>
                  <a:srgbClr val="0070C0"/>
                </a:solidFill>
              </a:rPr>
              <a:t> </a:t>
            </a:r>
            <a:r>
              <a:rPr spc="-5" dirty="0">
                <a:solidFill>
                  <a:srgbClr val="0070C0"/>
                </a:solidFill>
              </a:rPr>
              <a:t>Risk:</a:t>
            </a:r>
            <a:endParaRPr dirty="0"/>
          </a:p>
        </p:txBody>
      </p:sp>
      <p:sp>
        <p:nvSpPr>
          <p:cNvPr id="6174" name="object 29"/>
          <p:cNvSpPr txBox="1">
            <a:spLocks noChangeArrowheads="1"/>
          </p:cNvSpPr>
          <p:nvPr/>
        </p:nvSpPr>
        <p:spPr bwMode="auto">
          <a:xfrm>
            <a:off x="0" y="533926"/>
            <a:ext cx="12191999"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l-GR" altLang="el-GR"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Addressing</a:t>
            </a:r>
            <a:r>
              <a:rPr kumimoji="0" lang="el-GR" altLang="el-GR"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the </a:t>
            </a:r>
            <a:r>
              <a:rPr kumimoji="0" lang="el-GR" altLang="el-GR"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Obverse</a:t>
            </a:r>
            <a:r>
              <a:rPr kumimoji="0" lang="el-GR" altLang="el-GR"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l-GR" altLang="el-GR"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Side</a:t>
            </a:r>
            <a:r>
              <a:rPr kumimoji="0" lang="el-GR" altLang="el-GR"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of the </a:t>
            </a:r>
            <a:r>
              <a:rPr kumimoji="0" lang="el-GR" altLang="el-GR"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Atherosclerosis</a:t>
            </a:r>
            <a:r>
              <a:rPr kumimoji="0" lang="el-GR" altLang="el-GR"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l-GR" altLang="el-GR"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Prevention</a:t>
            </a:r>
            <a:r>
              <a:rPr kumimoji="0" lang="el-GR" altLang="el-GR"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l-GR" altLang="el-GR"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Coin</a:t>
            </a:r>
            <a:endParaRPr kumimoji="0" lang="el-GR" alt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Ορθογώνιο 1"/>
          <p:cNvSpPr/>
          <p:nvPr/>
        </p:nvSpPr>
        <p:spPr>
          <a:xfrm>
            <a:off x="8041426" y="6450731"/>
            <a:ext cx="4028668"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Ridker PM. </a:t>
            </a:r>
            <a:r>
              <a:rPr kumimoji="0" lang="el-GR" altLang="el-GR"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Eur</a:t>
            </a:r>
            <a:r>
              <a:rPr kumimoji="0" lang="el-GR" altLang="el-G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altLang="el-GR"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Heart</a:t>
            </a:r>
            <a:r>
              <a:rPr kumimoji="0" lang="el-GR" altLang="el-G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2016;37:1720-22</a:t>
            </a:r>
          </a:p>
        </p:txBody>
      </p:sp>
    </p:spTree>
    <p:extLst>
      <p:ext uri="{BB962C8B-B14F-4D97-AF65-F5344CB8AC3E}">
        <p14:creationId xmlns:p14="http://schemas.microsoft.com/office/powerpoint/2010/main" val="684710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45189" y="1349375"/>
            <a:ext cx="3835420" cy="373062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082795" y="1462089"/>
            <a:ext cx="3759220" cy="361791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3507741" y="1080308"/>
            <a:ext cx="1219200" cy="369332"/>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dirty="0">
                <a:ln>
                  <a:noFill/>
                </a:ln>
                <a:solidFill>
                  <a:prstClr val="black"/>
                </a:solidFill>
                <a:effectLst/>
                <a:uLnTx/>
                <a:uFillTx/>
                <a:latin typeface="Calibri"/>
                <a:ea typeface="+mn-ea"/>
                <a:cs typeface="Calibri"/>
              </a:rPr>
              <a:t>P</a:t>
            </a:r>
            <a:r>
              <a:rPr kumimoji="0" sz="2400" b="1" i="0" u="none" strike="noStrike" kern="1200" cap="none" spc="-5" normalizeH="0" baseline="0" noProof="0" dirty="0">
                <a:ln>
                  <a:noFill/>
                </a:ln>
                <a:solidFill>
                  <a:prstClr val="black"/>
                </a:solidFill>
                <a:effectLst/>
                <a:uLnTx/>
                <a:uFillTx/>
                <a:latin typeface="Calibri"/>
                <a:ea typeface="+mn-ea"/>
                <a:cs typeface="Calibri"/>
              </a:rPr>
              <a:t>R</a:t>
            </a:r>
            <a:r>
              <a:rPr kumimoji="0" sz="2400" b="1" i="0" u="none" strike="noStrike" kern="1200" cap="none" spc="0" normalizeH="0" baseline="0" noProof="0" dirty="0">
                <a:ln>
                  <a:noFill/>
                </a:ln>
                <a:solidFill>
                  <a:prstClr val="black"/>
                </a:solidFill>
                <a:effectLst/>
                <a:uLnTx/>
                <a:uFillTx/>
                <a:latin typeface="Calibri"/>
                <a:ea typeface="+mn-ea"/>
                <a:cs typeface="Calibri"/>
              </a:rPr>
              <a:t>OV</a:t>
            </a:r>
            <a:r>
              <a:rPr kumimoji="0" sz="2400" b="1" i="0" u="none" strike="noStrike" kern="1200" cap="none" spc="-5" normalizeH="0" baseline="0" noProof="0" dirty="0">
                <a:ln>
                  <a:noFill/>
                </a:ln>
                <a:solidFill>
                  <a:prstClr val="black"/>
                </a:solidFill>
                <a:effectLst/>
                <a:uLnTx/>
                <a:uFillTx/>
                <a:latin typeface="Calibri"/>
                <a:ea typeface="+mn-ea"/>
                <a:cs typeface="Calibri"/>
              </a:rPr>
              <a:t>E</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5" normalizeH="0" baseline="0" noProof="0" dirty="0">
                <a:ln>
                  <a:noFill/>
                </a:ln>
                <a:solidFill>
                  <a:prstClr val="black"/>
                </a:solidFill>
                <a:effectLst/>
                <a:uLnTx/>
                <a:uFillTx/>
                <a:latin typeface="Calibri"/>
                <a:ea typeface="+mn-ea"/>
                <a:cs typeface="Calibri"/>
              </a:rPr>
              <a:t>I</a:t>
            </a:r>
            <a:r>
              <a:rPr kumimoji="0" sz="2400" b="1" i="0" u="none" strike="noStrike" kern="1200" cap="none" spc="0" normalizeH="0" baseline="0" noProof="0" dirty="0">
                <a:ln>
                  <a:noFill/>
                </a:ln>
                <a:solidFill>
                  <a:prstClr val="black"/>
                </a:solidFill>
                <a:effectLst/>
                <a:uLnTx/>
                <a:uFillTx/>
                <a:latin typeface="Calibri"/>
                <a:ea typeface="+mn-ea"/>
                <a:cs typeface="Calibri"/>
              </a:rPr>
              <a:t>T</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7085970" y="1059662"/>
            <a:ext cx="1566545" cy="369332"/>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I</a:t>
            </a:r>
            <a:r>
              <a:rPr kumimoji="0" sz="2400" b="1" i="0" u="none" strike="noStrike" kern="1200" cap="none" spc="0" normalizeH="0" baseline="0" noProof="0" dirty="0">
                <a:ln>
                  <a:noFill/>
                </a:ln>
                <a:solidFill>
                  <a:prstClr val="black"/>
                </a:solidFill>
                <a:effectLst/>
                <a:uLnTx/>
                <a:uFillTx/>
                <a:latin typeface="Calibri"/>
                <a:ea typeface="+mn-ea"/>
                <a:cs typeface="Calibri"/>
              </a:rPr>
              <a:t>MP</a:t>
            </a:r>
            <a:r>
              <a:rPr kumimoji="0" sz="2400" b="1" i="0" u="none" strike="noStrike" kern="1200" cap="none" spc="-5" normalizeH="0" baseline="0" noProof="0" dirty="0">
                <a:ln>
                  <a:noFill/>
                </a:ln>
                <a:solidFill>
                  <a:prstClr val="black"/>
                </a:solidFill>
                <a:effectLst/>
                <a:uLnTx/>
                <a:uFillTx/>
                <a:latin typeface="Calibri"/>
                <a:ea typeface="+mn-ea"/>
                <a:cs typeface="Calibri"/>
              </a:rPr>
              <a:t>R</a:t>
            </a:r>
            <a:r>
              <a:rPr kumimoji="0" sz="2400" b="1" i="0" u="none" strike="noStrike" kern="1200" cap="none" spc="0" normalizeH="0" baseline="0" noProof="0" dirty="0">
                <a:ln>
                  <a:noFill/>
                </a:ln>
                <a:solidFill>
                  <a:prstClr val="black"/>
                </a:solidFill>
                <a:effectLst/>
                <a:uLnTx/>
                <a:uFillTx/>
                <a:latin typeface="Calibri"/>
                <a:ea typeface="+mn-ea"/>
                <a:cs typeface="Calibri"/>
              </a:rPr>
              <a:t>OV</a:t>
            </a:r>
            <a:r>
              <a:rPr kumimoji="0" sz="2400" b="1" i="0" u="none" strike="noStrike" kern="1200" cap="none" spc="-5" normalizeH="0" baseline="0" noProof="0" dirty="0">
                <a:ln>
                  <a:noFill/>
                </a:ln>
                <a:solidFill>
                  <a:prstClr val="black"/>
                </a:solidFill>
                <a:effectLst/>
                <a:uLnTx/>
                <a:uFillTx/>
                <a:latin typeface="Calibri"/>
                <a:ea typeface="+mn-ea"/>
                <a:cs typeface="Calibri"/>
              </a:rPr>
              <a:t>E</a:t>
            </a:r>
            <a:r>
              <a:rPr kumimoji="0" sz="2400" b="1" i="0" u="none" strike="noStrike" kern="1200" cap="none" spc="0" normalizeH="0" baseline="0" noProof="0" dirty="0">
                <a:ln>
                  <a:noFill/>
                </a:ln>
                <a:solidFill>
                  <a:prstClr val="black"/>
                </a:solidFill>
                <a:effectLst/>
                <a:uLnTx/>
                <a:uFillTx/>
                <a:latin typeface="Calibri"/>
                <a:ea typeface="+mn-ea"/>
                <a:cs typeface="Calibri"/>
              </a:rPr>
              <a:t>-</a:t>
            </a:r>
            <a:r>
              <a:rPr kumimoji="0" sz="2400" b="1" i="0" u="none" strike="noStrike" kern="1200" cap="none" spc="-5" normalizeH="0" baseline="0" noProof="0" dirty="0">
                <a:ln>
                  <a:noFill/>
                </a:ln>
                <a:solidFill>
                  <a:prstClr val="black"/>
                </a:solidFill>
                <a:effectLst/>
                <a:uLnTx/>
                <a:uFillTx/>
                <a:latin typeface="Calibri"/>
                <a:ea typeface="+mn-ea"/>
                <a:cs typeface="Calibri"/>
              </a:rPr>
              <a:t>I</a:t>
            </a:r>
            <a:r>
              <a:rPr kumimoji="0" sz="2400" b="1" i="0" u="none" strike="noStrike" kern="1200" cap="none" spc="0" normalizeH="0" baseline="0" noProof="0" dirty="0">
                <a:ln>
                  <a:noFill/>
                </a:ln>
                <a:solidFill>
                  <a:prstClr val="black"/>
                </a:solidFill>
                <a:effectLst/>
                <a:uLnTx/>
                <a:uFillTx/>
                <a:latin typeface="Calibri"/>
                <a:ea typeface="+mn-ea"/>
                <a:cs typeface="Calibri"/>
              </a:rPr>
              <a:t>T</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2293304" y="5473106"/>
            <a:ext cx="1983739"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Re</a:t>
            </a:r>
            <a:r>
              <a:rPr kumimoji="0" sz="1400" b="0" i="0" u="none" strike="noStrike" kern="1200" cap="none" spc="0" normalizeH="0" baseline="0" noProof="0" dirty="0">
                <a:ln>
                  <a:noFill/>
                </a:ln>
                <a:solidFill>
                  <a:prstClr val="black"/>
                </a:solidFill>
                <a:effectLst/>
                <a:uLnTx/>
                <a:uFillTx/>
                <a:latin typeface="Calibri"/>
                <a:ea typeface="+mn-ea"/>
                <a:cs typeface="Calibri"/>
              </a:rPr>
              <a:t>sidual </a:t>
            </a:r>
            <a:r>
              <a:rPr kumimoji="0" sz="1400" b="0" i="0" u="none" strike="noStrike" kern="1200" cap="none" spc="-5" normalizeH="0" baseline="0" noProof="0" dirty="0">
                <a:ln>
                  <a:noFill/>
                </a:ln>
                <a:solidFill>
                  <a:prstClr val="black"/>
                </a:solidFill>
                <a:effectLst/>
                <a:uLnTx/>
                <a:uFillTx/>
                <a:latin typeface="Calibri"/>
                <a:ea typeface="+mn-ea"/>
                <a:cs typeface="Calibri"/>
              </a:rPr>
              <a:t>I</a:t>
            </a:r>
            <a:r>
              <a:rPr kumimoji="0" sz="1400" b="0" i="0" u="none" strike="noStrike" kern="1200" cap="none" spc="0" normalizeH="0" baseline="0" noProof="0" dirty="0">
                <a:ln>
                  <a:noFill/>
                </a:ln>
                <a:solidFill>
                  <a:prstClr val="black"/>
                </a:solidFill>
                <a:effectLst/>
                <a:uLnTx/>
                <a:uFillTx/>
                <a:latin typeface="Calibri"/>
                <a:ea typeface="+mn-ea"/>
                <a:cs typeface="Calibri"/>
              </a:rPr>
              <a:t>nfla</a:t>
            </a:r>
            <a:r>
              <a:rPr kumimoji="0" sz="1400" b="0" i="0" u="none" strike="noStrike" kern="1200" cap="none" spc="-5" normalizeH="0" baseline="0" noProof="0" dirty="0">
                <a:ln>
                  <a:noFill/>
                </a:ln>
                <a:solidFill>
                  <a:prstClr val="black"/>
                </a:solidFill>
                <a:effectLst/>
                <a:uLnTx/>
                <a:uFillTx/>
                <a:latin typeface="Calibri"/>
                <a:ea typeface="+mn-ea"/>
                <a:cs typeface="Calibri"/>
              </a:rPr>
              <a:t>mm</a:t>
            </a:r>
            <a:r>
              <a:rPr kumimoji="0" sz="1400" b="0" i="0" u="none" strike="noStrike" kern="1200" cap="none" spc="0" normalizeH="0" baseline="0" noProof="0" dirty="0">
                <a:ln>
                  <a:noFill/>
                </a:ln>
                <a:solidFill>
                  <a:prstClr val="black"/>
                </a:solidFill>
                <a:effectLst/>
                <a:uLnTx/>
                <a:uFillTx/>
                <a:latin typeface="Calibri"/>
                <a:ea typeface="+mn-ea"/>
                <a:cs typeface="Calibri"/>
              </a:rPr>
              <a:t>a</a:t>
            </a:r>
            <a:r>
              <a:rPr kumimoji="0" sz="1400" b="0" i="0" u="none" strike="noStrike" kern="1200" cap="none" spc="-5" normalizeH="0" baseline="0" noProof="0" dirty="0">
                <a:ln>
                  <a:noFill/>
                </a:ln>
                <a:solidFill>
                  <a:prstClr val="black"/>
                </a:solidFill>
                <a:effectLst/>
                <a:uLnTx/>
                <a:uFillTx/>
                <a:latin typeface="Calibri"/>
                <a:ea typeface="+mn-ea"/>
                <a:cs typeface="Calibri"/>
              </a:rPr>
              <a:t>t</a:t>
            </a:r>
            <a:r>
              <a:rPr kumimoji="0" sz="1400" b="0" i="0" u="none" strike="noStrike" kern="1200" cap="none" spc="0" normalizeH="0" baseline="0" noProof="0" dirty="0">
                <a:ln>
                  <a:noFill/>
                </a:ln>
                <a:solidFill>
                  <a:prstClr val="black"/>
                </a:solidFill>
                <a:effectLst/>
                <a:uLnTx/>
                <a:uFillTx/>
                <a:latin typeface="Calibri"/>
                <a:ea typeface="+mn-ea"/>
                <a:cs typeface="Calibri"/>
              </a:rPr>
              <a:t>o</a:t>
            </a:r>
            <a:r>
              <a:rPr kumimoji="0" sz="1400" b="0" i="0" u="none" strike="noStrike" kern="1200" cap="none" spc="-5" normalizeH="0" baseline="0" noProof="0" dirty="0">
                <a:ln>
                  <a:noFill/>
                </a:ln>
                <a:solidFill>
                  <a:prstClr val="black"/>
                </a:solidFill>
                <a:effectLst/>
                <a:uLnTx/>
                <a:uFillTx/>
                <a:latin typeface="Calibri"/>
                <a:ea typeface="+mn-ea"/>
                <a:cs typeface="Calibri"/>
              </a:rPr>
              <a:t>r</a:t>
            </a:r>
            <a:r>
              <a:rPr kumimoji="0" sz="1400" b="0" i="0" u="none" strike="noStrike" kern="1200" cap="none" spc="0" normalizeH="0" baseline="0" noProof="0" dirty="0">
                <a:ln>
                  <a:noFill/>
                </a:ln>
                <a:solidFill>
                  <a:prstClr val="black"/>
                </a:solidFill>
                <a:effectLst/>
                <a:uLnTx/>
                <a:uFillTx/>
                <a:latin typeface="Calibri"/>
                <a:ea typeface="+mn-ea"/>
                <a:cs typeface="Calibri"/>
              </a:rPr>
              <a:t>y</a:t>
            </a:r>
            <a:r>
              <a:rPr kumimoji="0" sz="1400" b="0" i="0" u="none" strike="noStrike" kern="1200" cap="none" spc="-5" normalizeH="0" baseline="0" noProof="0" dirty="0">
                <a:ln>
                  <a:noFill/>
                </a:ln>
                <a:solidFill>
                  <a:prstClr val="black"/>
                </a:solidFill>
                <a:effectLst/>
                <a:uLnTx/>
                <a:uFillTx/>
                <a:latin typeface="Calibri"/>
                <a:ea typeface="+mn-ea"/>
                <a:cs typeface="Calibri"/>
              </a:rPr>
              <a:t> R</a:t>
            </a:r>
            <a:r>
              <a:rPr kumimoji="0" sz="1400" b="0" i="0" u="none" strike="noStrike" kern="1200" cap="none" spc="0" normalizeH="0" baseline="0" noProof="0" dirty="0">
                <a:ln>
                  <a:noFill/>
                </a:ln>
                <a:solidFill>
                  <a:prstClr val="black"/>
                </a:solidFill>
                <a:effectLst/>
                <a:uLnTx/>
                <a:uFillTx/>
                <a:latin typeface="Calibri"/>
                <a:ea typeface="+mn-ea"/>
                <a:cs typeface="Calibri"/>
              </a:rPr>
              <a:t>isk</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5085682" y="5473106"/>
            <a:ext cx="1825625"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Re</a:t>
            </a:r>
            <a:r>
              <a:rPr kumimoji="0" sz="1400" b="0" i="0" u="none" strike="noStrike" kern="1200" cap="none" spc="0" normalizeH="0" baseline="0" noProof="0" dirty="0">
                <a:ln>
                  <a:noFill/>
                </a:ln>
                <a:solidFill>
                  <a:prstClr val="black"/>
                </a:solidFill>
                <a:effectLst/>
                <a:uLnTx/>
                <a:uFillTx/>
                <a:latin typeface="Calibri"/>
                <a:ea typeface="+mn-ea"/>
                <a:cs typeface="Calibri"/>
              </a:rPr>
              <a:t>sidual Chol</a:t>
            </a:r>
            <a:r>
              <a:rPr kumimoji="0" sz="1400" b="0" i="0" u="none" strike="noStrike" kern="1200" cap="none" spc="-5" normalizeH="0" baseline="0" noProof="0" dirty="0">
                <a:ln>
                  <a:noFill/>
                </a:ln>
                <a:solidFill>
                  <a:prstClr val="black"/>
                </a:solidFill>
                <a:effectLst/>
                <a:uLnTx/>
                <a:uFillTx/>
                <a:latin typeface="Calibri"/>
                <a:ea typeface="+mn-ea"/>
                <a:cs typeface="Calibri"/>
              </a:rPr>
              <a:t>e</a:t>
            </a:r>
            <a:r>
              <a:rPr kumimoji="0" sz="1400" b="0" i="0" u="none" strike="noStrike" kern="1200" cap="none" spc="0" normalizeH="0" baseline="0" noProof="0" dirty="0">
                <a:ln>
                  <a:noFill/>
                </a:ln>
                <a:solidFill>
                  <a:prstClr val="black"/>
                </a:solidFill>
                <a:effectLst/>
                <a:uLnTx/>
                <a:uFillTx/>
                <a:latin typeface="Calibri"/>
                <a:ea typeface="+mn-ea"/>
                <a:cs typeface="Calibri"/>
              </a:rPr>
              <a:t>s</a:t>
            </a:r>
            <a:r>
              <a:rPr kumimoji="0" sz="1400" b="0" i="0" u="none" strike="noStrike" kern="1200" cap="none" spc="-5" normalizeH="0" baseline="0" noProof="0" dirty="0">
                <a:ln>
                  <a:noFill/>
                </a:ln>
                <a:solidFill>
                  <a:prstClr val="black"/>
                </a:solidFill>
                <a:effectLst/>
                <a:uLnTx/>
                <a:uFillTx/>
                <a:latin typeface="Calibri"/>
                <a:ea typeface="+mn-ea"/>
                <a:cs typeface="Calibri"/>
              </a:rPr>
              <a:t>ter</a:t>
            </a:r>
            <a:r>
              <a:rPr kumimoji="0" sz="1400" b="0" i="0" u="none" strike="noStrike" kern="1200" cap="none" spc="0" normalizeH="0" baseline="0" noProof="0" dirty="0">
                <a:ln>
                  <a:noFill/>
                </a:ln>
                <a:solidFill>
                  <a:prstClr val="black"/>
                </a:solidFill>
                <a:effectLst/>
                <a:uLnTx/>
                <a:uFillTx/>
                <a:latin typeface="Calibri"/>
                <a:ea typeface="+mn-ea"/>
                <a:cs typeface="Calibri"/>
              </a:rPr>
              <a:t>ol </a:t>
            </a:r>
            <a:r>
              <a:rPr kumimoji="0" sz="1400" b="0" i="0" u="none" strike="noStrike" kern="1200" cap="none" spc="-5" normalizeH="0" baseline="0" noProof="0" dirty="0">
                <a:ln>
                  <a:noFill/>
                </a:ln>
                <a:solidFill>
                  <a:prstClr val="black"/>
                </a:solidFill>
                <a:effectLst/>
                <a:uLnTx/>
                <a:uFillTx/>
                <a:latin typeface="Calibri"/>
                <a:ea typeface="+mn-ea"/>
                <a:cs typeface="Calibri"/>
              </a:rPr>
              <a:t>R</a:t>
            </a:r>
            <a:r>
              <a:rPr kumimoji="0" sz="1400" b="0" i="0" u="none" strike="noStrike" kern="1200" cap="none" spc="0" normalizeH="0" baseline="0" noProof="0" dirty="0">
                <a:ln>
                  <a:noFill/>
                </a:ln>
                <a:solidFill>
                  <a:prstClr val="black"/>
                </a:solidFill>
                <a:effectLst/>
                <a:uLnTx/>
                <a:uFillTx/>
                <a:latin typeface="Calibri"/>
                <a:ea typeface="+mn-ea"/>
                <a:cs typeface="Calibri"/>
              </a:rPr>
              <a:t>isk</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7927346" y="5476285"/>
            <a:ext cx="368935"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B</a:t>
            </a:r>
            <a:r>
              <a:rPr kumimoji="0" sz="1400" b="0" i="0" u="none" strike="noStrike" kern="1200" cap="none" spc="0" normalizeH="0" baseline="0" noProof="0" dirty="0">
                <a:ln>
                  <a:noFill/>
                </a:ln>
                <a:solidFill>
                  <a:prstClr val="black"/>
                </a:solidFill>
                <a:effectLst/>
                <a:uLnTx/>
                <a:uFillTx/>
                <a:latin typeface="Calibri"/>
                <a:ea typeface="+mn-ea"/>
                <a:cs typeface="Calibri"/>
              </a:rPr>
              <a:t>o</a:t>
            </a:r>
            <a:r>
              <a:rPr kumimoji="0" sz="1400" b="0" i="0" u="none" strike="noStrike" kern="1200" cap="none" spc="-5" normalizeH="0" baseline="0" noProof="0" dirty="0">
                <a:ln>
                  <a:noFill/>
                </a:ln>
                <a:solidFill>
                  <a:prstClr val="black"/>
                </a:solidFill>
                <a:effectLst/>
                <a:uLnTx/>
                <a:uFillTx/>
                <a:latin typeface="Calibri"/>
                <a:ea typeface="+mn-ea"/>
                <a:cs typeface="Calibri"/>
              </a:rPr>
              <a:t>t</a:t>
            </a:r>
            <a:r>
              <a:rPr kumimoji="0" sz="1400" b="0" i="0" u="none" strike="noStrike" kern="1200" cap="none" spc="0" normalizeH="0" baseline="0" noProof="0" dirty="0">
                <a:ln>
                  <a:noFill/>
                </a:ln>
                <a:solidFill>
                  <a:prstClr val="black"/>
                </a:solidFill>
                <a:effectLst/>
                <a:uLnTx/>
                <a:uFillTx/>
                <a:latin typeface="Calibri"/>
                <a:ea typeface="+mn-ea"/>
                <a:cs typeface="Calibri"/>
              </a:rPr>
              <a:t>h</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9451339" y="5476285"/>
            <a:ext cx="572770"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Ne</a:t>
            </a:r>
            <a:r>
              <a:rPr kumimoji="0" sz="1400" b="0" i="0" u="none" strike="noStrike" kern="1200" cap="none" spc="0" normalizeH="0" baseline="0" noProof="0" dirty="0">
                <a:ln>
                  <a:noFill/>
                </a:ln>
                <a:solidFill>
                  <a:prstClr val="black"/>
                </a:solidFill>
                <a:effectLst/>
                <a:uLnTx/>
                <a:uFillTx/>
                <a:latin typeface="Calibri"/>
                <a:ea typeface="+mn-ea"/>
                <a:cs typeface="Calibri"/>
              </a:rPr>
              <a:t>i</a:t>
            </a:r>
            <a:r>
              <a:rPr kumimoji="0" sz="1400" b="0" i="0" u="none" strike="noStrike" kern="1200" cap="none" spc="-5" normalizeH="0" baseline="0" noProof="0" dirty="0">
                <a:ln>
                  <a:noFill/>
                </a:ln>
                <a:solidFill>
                  <a:prstClr val="black"/>
                </a:solidFill>
                <a:effectLst/>
                <a:uLnTx/>
                <a:uFillTx/>
                <a:latin typeface="Calibri"/>
                <a:ea typeface="+mn-ea"/>
                <a:cs typeface="Calibri"/>
              </a:rPr>
              <a:t>t</a:t>
            </a:r>
            <a:r>
              <a:rPr kumimoji="0" sz="1400" b="0" i="0" u="none" strike="noStrike" kern="1200" cap="none" spc="0" normalizeH="0" baseline="0" noProof="0" dirty="0">
                <a:ln>
                  <a:noFill/>
                </a:ln>
                <a:solidFill>
                  <a:prstClr val="black"/>
                </a:solidFill>
                <a:effectLst/>
                <a:uLnTx/>
                <a:uFillTx/>
                <a:latin typeface="Calibri"/>
                <a:ea typeface="+mn-ea"/>
                <a:cs typeface="Calibri"/>
              </a:rPr>
              <a:t>h</a:t>
            </a:r>
            <a:r>
              <a:rPr kumimoji="0" sz="1400" b="0" i="0" u="none" strike="noStrike" kern="1200" cap="none" spc="-5" normalizeH="0" baseline="0" noProof="0" dirty="0">
                <a:ln>
                  <a:noFill/>
                </a:ln>
                <a:solidFill>
                  <a:prstClr val="black"/>
                </a:solidFill>
                <a:effectLst/>
                <a:uLnTx/>
                <a:uFillTx/>
                <a:latin typeface="Calibri"/>
                <a:ea typeface="+mn-ea"/>
                <a:cs typeface="Calibri"/>
              </a:rPr>
              <a:t>e</a:t>
            </a:r>
            <a:r>
              <a:rPr kumimoji="0" sz="1400" b="0" i="0" u="none" strike="noStrike" kern="1200" cap="none" spc="0" normalizeH="0" baseline="0" noProof="0" dirty="0">
                <a:ln>
                  <a:noFill/>
                </a:ln>
                <a:solidFill>
                  <a:prstClr val="black"/>
                </a:solidFill>
                <a:effectLst/>
                <a:uLnTx/>
                <a:uFillTx/>
                <a:latin typeface="Calibri"/>
                <a:ea typeface="+mn-ea"/>
                <a:cs typeface="Calibri"/>
              </a:rPr>
              <a:t>r</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p:nvPr/>
        </p:nvSpPr>
        <p:spPr>
          <a:xfrm>
            <a:off x="1981200" y="5456240"/>
            <a:ext cx="228600" cy="228600"/>
          </a:xfrm>
          <a:custGeom>
            <a:avLst/>
            <a:gdLst/>
            <a:ahLst/>
            <a:cxnLst/>
            <a:rect l="l" t="t" r="r" b="b"/>
            <a:pathLst>
              <a:path w="228600" h="228600">
                <a:moveTo>
                  <a:pt x="0" y="228599"/>
                </a:moveTo>
                <a:lnTo>
                  <a:pt x="228599" y="228599"/>
                </a:lnTo>
                <a:lnTo>
                  <a:pt x="228599" y="0"/>
                </a:lnTo>
                <a:lnTo>
                  <a:pt x="0" y="0"/>
                </a:lnTo>
                <a:lnTo>
                  <a:pt x="0" y="228599"/>
                </a:lnTo>
                <a:close/>
              </a:path>
            </a:pathLst>
          </a:custGeom>
          <a:solidFill>
            <a:srgbClr val="4F80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981200" y="5456240"/>
            <a:ext cx="228600" cy="228600"/>
          </a:xfrm>
          <a:custGeom>
            <a:avLst/>
            <a:gdLst/>
            <a:ahLst/>
            <a:cxnLst/>
            <a:rect l="l" t="t" r="r" b="b"/>
            <a:pathLst>
              <a:path w="228600" h="228600">
                <a:moveTo>
                  <a:pt x="0" y="228599"/>
                </a:moveTo>
                <a:lnTo>
                  <a:pt x="228599" y="228599"/>
                </a:lnTo>
                <a:lnTo>
                  <a:pt x="228599" y="0"/>
                </a:lnTo>
                <a:lnTo>
                  <a:pt x="0" y="0"/>
                </a:lnTo>
                <a:lnTo>
                  <a:pt x="0" y="228599"/>
                </a:lnTo>
                <a:close/>
              </a:path>
            </a:pathLst>
          </a:custGeom>
          <a:ln w="25399">
            <a:solidFill>
              <a:srgbClr val="006F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4813310" y="5456240"/>
            <a:ext cx="228600" cy="228600"/>
          </a:xfrm>
          <a:custGeom>
            <a:avLst/>
            <a:gdLst/>
            <a:ahLst/>
            <a:cxnLst/>
            <a:rect l="l" t="t" r="r" b="b"/>
            <a:pathLst>
              <a:path w="228600" h="228600">
                <a:moveTo>
                  <a:pt x="0" y="228599"/>
                </a:moveTo>
                <a:lnTo>
                  <a:pt x="228599" y="228599"/>
                </a:lnTo>
                <a:lnTo>
                  <a:pt x="228599" y="0"/>
                </a:lnTo>
                <a:lnTo>
                  <a:pt x="0" y="0"/>
                </a:lnTo>
                <a:lnTo>
                  <a:pt x="0" y="228599"/>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813310" y="5456240"/>
            <a:ext cx="228600" cy="228600"/>
          </a:xfrm>
          <a:custGeom>
            <a:avLst/>
            <a:gdLst/>
            <a:ahLst/>
            <a:cxnLst/>
            <a:rect l="l" t="t" r="r" b="b"/>
            <a:pathLst>
              <a:path w="228600" h="228600">
                <a:moveTo>
                  <a:pt x="0" y="228599"/>
                </a:moveTo>
                <a:lnTo>
                  <a:pt x="228599" y="228599"/>
                </a:lnTo>
                <a:lnTo>
                  <a:pt x="228599" y="0"/>
                </a:lnTo>
                <a:lnTo>
                  <a:pt x="0" y="0"/>
                </a:lnTo>
                <a:lnTo>
                  <a:pt x="0" y="228599"/>
                </a:lnTo>
                <a:close/>
              </a:path>
            </a:pathLst>
          </a:custGeom>
          <a:ln w="25399">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7647005" y="5449885"/>
            <a:ext cx="228600" cy="228600"/>
          </a:xfrm>
          <a:custGeom>
            <a:avLst/>
            <a:gdLst/>
            <a:ahLst/>
            <a:cxnLst/>
            <a:rect l="l" t="t" r="r" b="b"/>
            <a:pathLst>
              <a:path w="228600" h="228600">
                <a:moveTo>
                  <a:pt x="0" y="228599"/>
                </a:moveTo>
                <a:lnTo>
                  <a:pt x="228599" y="228599"/>
                </a:lnTo>
                <a:lnTo>
                  <a:pt x="228599" y="0"/>
                </a:lnTo>
                <a:lnTo>
                  <a:pt x="0" y="0"/>
                </a:lnTo>
                <a:lnTo>
                  <a:pt x="0" y="228599"/>
                </a:lnTo>
                <a:close/>
              </a:path>
            </a:pathLst>
          </a:custGeom>
          <a:solidFill>
            <a:srgbClr val="91D04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7647005" y="5449885"/>
            <a:ext cx="228600" cy="228600"/>
          </a:xfrm>
          <a:custGeom>
            <a:avLst/>
            <a:gdLst/>
            <a:ahLst/>
            <a:cxnLst/>
            <a:rect l="l" t="t" r="r" b="b"/>
            <a:pathLst>
              <a:path w="228600" h="228600">
                <a:moveTo>
                  <a:pt x="0" y="228599"/>
                </a:moveTo>
                <a:lnTo>
                  <a:pt x="228599" y="228599"/>
                </a:lnTo>
                <a:lnTo>
                  <a:pt x="228599" y="0"/>
                </a:lnTo>
                <a:lnTo>
                  <a:pt x="0" y="0"/>
                </a:lnTo>
                <a:lnTo>
                  <a:pt x="0" y="228599"/>
                </a:lnTo>
                <a:close/>
              </a:path>
            </a:pathLst>
          </a:custGeom>
          <a:ln w="25399">
            <a:solidFill>
              <a:srgbClr val="91D04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9144000" y="5459410"/>
            <a:ext cx="228600" cy="228600"/>
          </a:xfrm>
          <a:custGeom>
            <a:avLst/>
            <a:gdLst/>
            <a:ahLst/>
            <a:cxnLst/>
            <a:rect l="l" t="t" r="r" b="b"/>
            <a:pathLst>
              <a:path w="228600" h="228600">
                <a:moveTo>
                  <a:pt x="0" y="228599"/>
                </a:moveTo>
                <a:lnTo>
                  <a:pt x="228599" y="228599"/>
                </a:lnTo>
                <a:lnTo>
                  <a:pt x="228599" y="0"/>
                </a:lnTo>
                <a:lnTo>
                  <a:pt x="0" y="0"/>
                </a:lnTo>
                <a:lnTo>
                  <a:pt x="0" y="228599"/>
                </a:lnTo>
                <a:close/>
              </a:path>
            </a:pathLst>
          </a:custGeom>
          <a:solidFill>
            <a:srgbClr val="6F2F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9144000" y="5459410"/>
            <a:ext cx="228600" cy="228600"/>
          </a:xfrm>
          <a:custGeom>
            <a:avLst/>
            <a:gdLst/>
            <a:ahLst/>
            <a:cxnLst/>
            <a:rect l="l" t="t" r="r" b="b"/>
            <a:pathLst>
              <a:path w="228600" h="228600">
                <a:moveTo>
                  <a:pt x="0" y="228599"/>
                </a:moveTo>
                <a:lnTo>
                  <a:pt x="228599" y="228599"/>
                </a:lnTo>
                <a:lnTo>
                  <a:pt x="228599" y="0"/>
                </a:lnTo>
                <a:lnTo>
                  <a:pt x="0" y="0"/>
                </a:lnTo>
                <a:lnTo>
                  <a:pt x="0" y="228599"/>
                </a:lnTo>
                <a:close/>
              </a:path>
            </a:pathLst>
          </a:custGeom>
          <a:ln w="25399">
            <a:solidFill>
              <a:srgbClr val="6F2F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txBox="1"/>
          <p:nvPr/>
        </p:nvSpPr>
        <p:spPr>
          <a:xfrm>
            <a:off x="2634618" y="5854043"/>
            <a:ext cx="1229995" cy="456792"/>
          </a:xfrm>
          <a:prstGeom prst="rect">
            <a:avLst/>
          </a:prstGeom>
        </p:spPr>
        <p:txBody>
          <a:bodyPr vert="horz" wrap="square" lIns="0" tIns="0" rIns="0" bIns="0" rtlCol="0">
            <a:spAutoFit/>
          </a:bodyPr>
          <a:lstStyle/>
          <a:p>
            <a:pPr marL="12700" marR="5080" lvl="0" indent="51435" algn="l" defTabSz="914400" rtl="0" eaLnBrk="1" fontAlgn="auto" latinLnBrk="0" hangingPunct="1">
              <a:lnSpc>
                <a:spcPct val="1063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hsC</a:t>
            </a:r>
            <a:r>
              <a:rPr kumimoji="0" sz="1400" b="0" i="0" u="none" strike="noStrike" kern="1200" cap="none" spc="-5" normalizeH="0" baseline="0" noProof="0" dirty="0">
                <a:ln>
                  <a:noFill/>
                </a:ln>
                <a:solidFill>
                  <a:prstClr val="black"/>
                </a:solidFill>
                <a:effectLst/>
                <a:uLnTx/>
                <a:uFillTx/>
                <a:latin typeface="Calibri"/>
                <a:ea typeface="+mn-ea"/>
                <a:cs typeface="Calibri"/>
              </a:rPr>
              <a:t>R</a:t>
            </a:r>
            <a:r>
              <a:rPr kumimoji="0" sz="1400" b="0" i="0" u="none" strike="noStrike" kern="1200" cap="none" spc="0" normalizeH="0" baseline="0" noProof="0" dirty="0">
                <a:ln>
                  <a:noFill/>
                </a:ln>
                <a:solidFill>
                  <a:prstClr val="black"/>
                </a:solidFill>
                <a:effectLst/>
                <a:uLnTx/>
                <a:uFillTx/>
                <a:latin typeface="Calibri"/>
                <a:ea typeface="+mn-ea"/>
                <a:cs typeface="Calibri"/>
              </a:rPr>
              <a:t>P </a:t>
            </a:r>
            <a:r>
              <a:rPr kumimoji="0" sz="1400" b="0" i="0" u="heavy" strike="noStrike" kern="1200" cap="none" spc="0" normalizeH="0" baseline="0" noProof="0" dirty="0">
                <a:ln>
                  <a:noFill/>
                </a:ln>
                <a:solidFill>
                  <a:prstClr val="black"/>
                </a:solidFill>
                <a:effectLst/>
                <a:uLnTx/>
                <a:uFillTx/>
                <a:latin typeface="Calibri"/>
                <a:ea typeface="+mn-ea"/>
                <a:cs typeface="Calibri"/>
              </a:rPr>
              <a:t>&gt;</a:t>
            </a:r>
            <a:r>
              <a:rPr kumimoji="0" sz="1400" b="0" i="0" u="none" strike="noStrike" kern="1200" cap="none" spc="0" normalizeH="0" baseline="0" noProof="0" dirty="0">
                <a:ln>
                  <a:noFill/>
                </a:ln>
                <a:solidFill>
                  <a:prstClr val="black"/>
                </a:solidFill>
                <a:effectLst/>
                <a:uLnTx/>
                <a:uFillTx/>
                <a:latin typeface="Calibri"/>
                <a:ea typeface="+mn-ea"/>
                <a:cs typeface="Calibri"/>
              </a:rPr>
              <a:t> 2</a:t>
            </a:r>
            <a:r>
              <a:rPr kumimoji="0" sz="1400" b="0" i="0" u="none" strike="noStrike" kern="1200" cap="none" spc="-5" normalizeH="0" baseline="0" noProof="0" dirty="0">
                <a:ln>
                  <a:noFill/>
                </a:ln>
                <a:solidFill>
                  <a:prstClr val="black"/>
                </a:solidFill>
                <a:effectLst/>
                <a:uLnTx/>
                <a:uFillTx/>
                <a:latin typeface="Calibri"/>
                <a:ea typeface="+mn-ea"/>
                <a:cs typeface="Calibri"/>
              </a:rPr>
              <a:t> mg</a:t>
            </a:r>
            <a:r>
              <a:rPr kumimoji="0" sz="1400" b="0" i="0" u="none" strike="noStrike" kern="1200" cap="none" spc="0" normalizeH="0" baseline="0" noProof="0" dirty="0">
                <a:ln>
                  <a:noFill/>
                </a:ln>
                <a:solidFill>
                  <a:prstClr val="black"/>
                </a:solidFill>
                <a:effectLst/>
                <a:uLnTx/>
                <a:uFillTx/>
                <a:latin typeface="Calibri"/>
                <a:ea typeface="+mn-ea"/>
                <a:cs typeface="Calibri"/>
              </a:rPr>
              <a:t>/L LDLC &lt; </a:t>
            </a:r>
            <a:r>
              <a:rPr kumimoji="0" sz="1400" b="0" i="0" u="none" strike="noStrike" kern="1200" cap="none" spc="-5" normalizeH="0" baseline="0" noProof="0" dirty="0">
                <a:ln>
                  <a:noFill/>
                </a:ln>
                <a:solidFill>
                  <a:prstClr val="black"/>
                </a:solidFill>
                <a:effectLst/>
                <a:uLnTx/>
                <a:uFillTx/>
                <a:latin typeface="Calibri"/>
                <a:ea typeface="+mn-ea"/>
                <a:cs typeface="Calibri"/>
              </a:rPr>
              <a:t>7</a:t>
            </a:r>
            <a:r>
              <a:rPr kumimoji="0" sz="1400" b="0" i="0" u="none" strike="noStrike" kern="1200" cap="none" spc="0" normalizeH="0" baseline="0" noProof="0" dirty="0">
                <a:ln>
                  <a:noFill/>
                </a:ln>
                <a:solidFill>
                  <a:prstClr val="black"/>
                </a:solidFill>
                <a:effectLst/>
                <a:uLnTx/>
                <a:uFillTx/>
                <a:latin typeface="Calibri"/>
                <a:ea typeface="+mn-ea"/>
                <a:cs typeface="Calibri"/>
              </a:rPr>
              <a:t>0</a:t>
            </a:r>
            <a:r>
              <a:rPr kumimoji="0" sz="1400" b="0" i="0" u="none" strike="noStrike" kern="1200" cap="none" spc="-5" normalizeH="0" baseline="0" noProof="0" dirty="0">
                <a:ln>
                  <a:noFill/>
                </a:ln>
                <a:solidFill>
                  <a:prstClr val="black"/>
                </a:solidFill>
                <a:effectLst/>
                <a:uLnTx/>
                <a:uFillTx/>
                <a:latin typeface="Calibri"/>
                <a:ea typeface="+mn-ea"/>
                <a:cs typeface="Calibri"/>
              </a:rPr>
              <a:t> mg</a:t>
            </a:r>
            <a:r>
              <a:rPr kumimoji="0" sz="1400" b="0" i="0" u="none" strike="noStrike" kern="1200" cap="none" spc="0" normalizeH="0" baseline="0" noProof="0" dirty="0">
                <a:ln>
                  <a:noFill/>
                </a:ln>
                <a:solidFill>
                  <a:prstClr val="black"/>
                </a:solidFill>
                <a:effectLst/>
                <a:uLnTx/>
                <a:uFillTx/>
                <a:latin typeface="Calibri"/>
                <a:ea typeface="+mn-ea"/>
                <a:cs typeface="Calibri"/>
              </a:rPr>
              <a:t>/dL</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txBox="1"/>
          <p:nvPr/>
        </p:nvSpPr>
        <p:spPr>
          <a:xfrm>
            <a:off x="5377819" y="5854043"/>
            <a:ext cx="1230630" cy="456792"/>
          </a:xfrm>
          <a:prstGeom prst="rect">
            <a:avLst/>
          </a:prstGeom>
        </p:spPr>
        <p:txBody>
          <a:bodyPr vert="horz" wrap="square" lIns="0" tIns="0" rIns="0" bIns="0" rtlCol="0">
            <a:spAutoFit/>
          </a:bodyPr>
          <a:lstStyle/>
          <a:p>
            <a:pPr marL="12700" marR="5080" lvl="0" indent="51435" algn="l" defTabSz="914400" rtl="0" eaLnBrk="1" fontAlgn="auto" latinLnBrk="0" hangingPunct="1">
              <a:lnSpc>
                <a:spcPct val="1063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hsC</a:t>
            </a:r>
            <a:r>
              <a:rPr kumimoji="0" sz="1400" b="0" i="0" u="none" strike="noStrike" kern="1200" cap="none" spc="-5" normalizeH="0" baseline="0" noProof="0" dirty="0">
                <a:ln>
                  <a:noFill/>
                </a:ln>
                <a:solidFill>
                  <a:prstClr val="black"/>
                </a:solidFill>
                <a:effectLst/>
                <a:uLnTx/>
                <a:uFillTx/>
                <a:latin typeface="Calibri"/>
                <a:ea typeface="+mn-ea"/>
                <a:cs typeface="Calibri"/>
              </a:rPr>
              <a:t>R</a:t>
            </a:r>
            <a:r>
              <a:rPr kumimoji="0" sz="1400" b="0" i="0" u="none" strike="noStrike" kern="1200" cap="none" spc="0" normalizeH="0" baseline="0" noProof="0" dirty="0">
                <a:ln>
                  <a:noFill/>
                </a:ln>
                <a:solidFill>
                  <a:prstClr val="black"/>
                </a:solidFill>
                <a:effectLst/>
                <a:uLnTx/>
                <a:uFillTx/>
                <a:latin typeface="Calibri"/>
                <a:ea typeface="+mn-ea"/>
                <a:cs typeface="Calibri"/>
              </a:rPr>
              <a:t>P</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&lt; 2</a:t>
            </a:r>
            <a:r>
              <a:rPr kumimoji="0" sz="1400" b="0" i="0" u="none" strike="noStrike" kern="1200" cap="none" spc="-5" normalizeH="0" baseline="0" noProof="0" dirty="0">
                <a:ln>
                  <a:noFill/>
                </a:ln>
                <a:solidFill>
                  <a:prstClr val="black"/>
                </a:solidFill>
                <a:effectLst/>
                <a:uLnTx/>
                <a:uFillTx/>
                <a:latin typeface="Calibri"/>
                <a:ea typeface="+mn-ea"/>
                <a:cs typeface="Calibri"/>
              </a:rPr>
              <a:t> mg</a:t>
            </a:r>
            <a:r>
              <a:rPr kumimoji="0" sz="1400" b="0" i="0" u="none" strike="noStrike" kern="1200" cap="none" spc="0" normalizeH="0" baseline="0" noProof="0" dirty="0">
                <a:ln>
                  <a:noFill/>
                </a:ln>
                <a:solidFill>
                  <a:prstClr val="black"/>
                </a:solidFill>
                <a:effectLst/>
                <a:uLnTx/>
                <a:uFillTx/>
                <a:latin typeface="Calibri"/>
                <a:ea typeface="+mn-ea"/>
                <a:cs typeface="Calibri"/>
              </a:rPr>
              <a:t>/L LDLC </a:t>
            </a:r>
            <a:r>
              <a:rPr kumimoji="0" sz="1400" b="0" i="0" u="heavy" strike="noStrike" kern="1200" cap="none" spc="0" normalizeH="0" baseline="0" noProof="0" dirty="0">
                <a:ln>
                  <a:noFill/>
                </a:ln>
                <a:solidFill>
                  <a:prstClr val="black"/>
                </a:solidFill>
                <a:effectLst/>
                <a:uLnTx/>
                <a:uFillTx/>
                <a:latin typeface="Calibri"/>
                <a:ea typeface="+mn-ea"/>
                <a:cs typeface="Calibri"/>
              </a:rPr>
              <a:t>&gt;</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7</a:t>
            </a:r>
            <a:r>
              <a:rPr kumimoji="0" sz="1400" b="0" i="0" u="none" strike="noStrike" kern="1200" cap="none" spc="0" normalizeH="0" baseline="0" noProof="0" dirty="0">
                <a:ln>
                  <a:noFill/>
                </a:ln>
                <a:solidFill>
                  <a:prstClr val="black"/>
                </a:solidFill>
                <a:effectLst/>
                <a:uLnTx/>
                <a:uFillTx/>
                <a:latin typeface="Calibri"/>
                <a:ea typeface="+mn-ea"/>
                <a:cs typeface="Calibri"/>
              </a:rPr>
              <a:t>0</a:t>
            </a:r>
            <a:r>
              <a:rPr kumimoji="0" sz="1400" b="0" i="0" u="none" strike="noStrike" kern="1200" cap="none" spc="-5" normalizeH="0" baseline="0" noProof="0" dirty="0">
                <a:ln>
                  <a:noFill/>
                </a:ln>
                <a:solidFill>
                  <a:prstClr val="black"/>
                </a:solidFill>
                <a:effectLst/>
                <a:uLnTx/>
                <a:uFillTx/>
                <a:latin typeface="Calibri"/>
                <a:ea typeface="+mn-ea"/>
                <a:cs typeface="Calibri"/>
              </a:rPr>
              <a:t> mg</a:t>
            </a:r>
            <a:r>
              <a:rPr kumimoji="0" sz="1400" b="0" i="0" u="none" strike="noStrike" kern="1200" cap="none" spc="0" normalizeH="0" baseline="0" noProof="0" dirty="0">
                <a:ln>
                  <a:noFill/>
                </a:ln>
                <a:solidFill>
                  <a:prstClr val="black"/>
                </a:solidFill>
                <a:effectLst/>
                <a:uLnTx/>
                <a:uFillTx/>
                <a:latin typeface="Calibri"/>
                <a:ea typeface="+mn-ea"/>
                <a:cs typeface="Calibri"/>
              </a:rPr>
              <a:t>/dL</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txBox="1"/>
          <p:nvPr/>
        </p:nvSpPr>
        <p:spPr>
          <a:xfrm>
            <a:off x="7282820" y="5854043"/>
            <a:ext cx="1230630" cy="456792"/>
          </a:xfrm>
          <a:prstGeom prst="rect">
            <a:avLst/>
          </a:prstGeom>
        </p:spPr>
        <p:txBody>
          <a:bodyPr vert="horz" wrap="square" lIns="0" tIns="0" rIns="0" bIns="0" rtlCol="0">
            <a:spAutoFit/>
          </a:bodyPr>
          <a:lstStyle/>
          <a:p>
            <a:pPr marL="12700" marR="5080" lvl="0" indent="51435" algn="l" defTabSz="914400" rtl="0" eaLnBrk="1" fontAlgn="auto" latinLnBrk="0" hangingPunct="1">
              <a:lnSpc>
                <a:spcPct val="1063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hsC</a:t>
            </a:r>
            <a:r>
              <a:rPr kumimoji="0" sz="1400" b="0" i="0" u="none" strike="noStrike" kern="1200" cap="none" spc="-5" normalizeH="0" baseline="0" noProof="0" dirty="0">
                <a:ln>
                  <a:noFill/>
                </a:ln>
                <a:solidFill>
                  <a:prstClr val="black"/>
                </a:solidFill>
                <a:effectLst/>
                <a:uLnTx/>
                <a:uFillTx/>
                <a:latin typeface="Calibri"/>
                <a:ea typeface="+mn-ea"/>
                <a:cs typeface="Calibri"/>
              </a:rPr>
              <a:t>R</a:t>
            </a:r>
            <a:r>
              <a:rPr kumimoji="0" sz="1400" b="0" i="0" u="none" strike="noStrike" kern="1200" cap="none" spc="0" normalizeH="0" baseline="0" noProof="0" dirty="0">
                <a:ln>
                  <a:noFill/>
                </a:ln>
                <a:solidFill>
                  <a:prstClr val="black"/>
                </a:solidFill>
                <a:effectLst/>
                <a:uLnTx/>
                <a:uFillTx/>
                <a:latin typeface="Calibri"/>
                <a:ea typeface="+mn-ea"/>
                <a:cs typeface="Calibri"/>
              </a:rPr>
              <a:t>P </a:t>
            </a:r>
            <a:r>
              <a:rPr kumimoji="0" sz="1400" b="0" i="0" u="heavy" strike="noStrike" kern="1200" cap="none" spc="0" normalizeH="0" baseline="0" noProof="0" dirty="0">
                <a:ln>
                  <a:noFill/>
                </a:ln>
                <a:solidFill>
                  <a:prstClr val="black"/>
                </a:solidFill>
                <a:effectLst/>
                <a:uLnTx/>
                <a:uFillTx/>
                <a:latin typeface="Calibri"/>
                <a:ea typeface="+mn-ea"/>
                <a:cs typeface="Calibri"/>
              </a:rPr>
              <a:t>&gt;</a:t>
            </a:r>
            <a:r>
              <a:rPr kumimoji="0" sz="1400" b="0" i="0" u="none" strike="noStrike" kern="1200" cap="none" spc="0" normalizeH="0" baseline="0" noProof="0" dirty="0">
                <a:ln>
                  <a:noFill/>
                </a:ln>
                <a:solidFill>
                  <a:prstClr val="black"/>
                </a:solidFill>
                <a:effectLst/>
                <a:uLnTx/>
                <a:uFillTx/>
                <a:latin typeface="Calibri"/>
                <a:ea typeface="+mn-ea"/>
                <a:cs typeface="Calibri"/>
              </a:rPr>
              <a:t> 2</a:t>
            </a:r>
            <a:r>
              <a:rPr kumimoji="0" sz="1400" b="0" i="0" u="none" strike="noStrike" kern="1200" cap="none" spc="-5" normalizeH="0" baseline="0" noProof="0" dirty="0">
                <a:ln>
                  <a:noFill/>
                </a:ln>
                <a:solidFill>
                  <a:prstClr val="black"/>
                </a:solidFill>
                <a:effectLst/>
                <a:uLnTx/>
                <a:uFillTx/>
                <a:latin typeface="Calibri"/>
                <a:ea typeface="+mn-ea"/>
                <a:cs typeface="Calibri"/>
              </a:rPr>
              <a:t> mg</a:t>
            </a:r>
            <a:r>
              <a:rPr kumimoji="0" sz="1400" b="0" i="0" u="none" strike="noStrike" kern="1200" cap="none" spc="0" normalizeH="0" baseline="0" noProof="0" dirty="0">
                <a:ln>
                  <a:noFill/>
                </a:ln>
                <a:solidFill>
                  <a:prstClr val="black"/>
                </a:solidFill>
                <a:effectLst/>
                <a:uLnTx/>
                <a:uFillTx/>
                <a:latin typeface="Calibri"/>
                <a:ea typeface="+mn-ea"/>
                <a:cs typeface="Calibri"/>
              </a:rPr>
              <a:t>/L LDLC </a:t>
            </a:r>
            <a:r>
              <a:rPr kumimoji="0" sz="1400" b="0" i="0" u="heavy" strike="noStrike" kern="1200" cap="none" spc="0" normalizeH="0" baseline="0" noProof="0" dirty="0">
                <a:ln>
                  <a:noFill/>
                </a:ln>
                <a:solidFill>
                  <a:prstClr val="black"/>
                </a:solidFill>
                <a:effectLst/>
                <a:uLnTx/>
                <a:uFillTx/>
                <a:latin typeface="Calibri"/>
                <a:ea typeface="+mn-ea"/>
                <a:cs typeface="Calibri"/>
              </a:rPr>
              <a:t>&gt;</a:t>
            </a:r>
            <a:r>
              <a:rPr kumimoji="0" sz="1400" b="0" i="0" u="none" strike="noStrike" kern="1200" cap="none" spc="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7</a:t>
            </a:r>
            <a:r>
              <a:rPr kumimoji="0" sz="1400" b="0" i="0" u="none" strike="noStrike" kern="1200" cap="none" spc="0" normalizeH="0" baseline="0" noProof="0" dirty="0">
                <a:ln>
                  <a:noFill/>
                </a:ln>
                <a:solidFill>
                  <a:prstClr val="black"/>
                </a:solidFill>
                <a:effectLst/>
                <a:uLnTx/>
                <a:uFillTx/>
                <a:latin typeface="Calibri"/>
                <a:ea typeface="+mn-ea"/>
                <a:cs typeface="Calibri"/>
              </a:rPr>
              <a:t>0</a:t>
            </a:r>
            <a:r>
              <a:rPr kumimoji="0" sz="1400" b="0" i="0" u="none" strike="noStrike" kern="1200" cap="none" spc="-5" normalizeH="0" baseline="0" noProof="0" dirty="0">
                <a:ln>
                  <a:noFill/>
                </a:ln>
                <a:solidFill>
                  <a:prstClr val="black"/>
                </a:solidFill>
                <a:effectLst/>
                <a:uLnTx/>
                <a:uFillTx/>
                <a:latin typeface="Calibri"/>
                <a:ea typeface="+mn-ea"/>
                <a:cs typeface="Calibri"/>
              </a:rPr>
              <a:t> mg</a:t>
            </a:r>
            <a:r>
              <a:rPr kumimoji="0" sz="1400" b="0" i="0" u="none" strike="noStrike" kern="1200" cap="none" spc="0" normalizeH="0" baseline="0" noProof="0" dirty="0">
                <a:ln>
                  <a:noFill/>
                </a:ln>
                <a:solidFill>
                  <a:prstClr val="black"/>
                </a:solidFill>
                <a:effectLst/>
                <a:uLnTx/>
                <a:uFillTx/>
                <a:latin typeface="Calibri"/>
                <a:ea typeface="+mn-ea"/>
                <a:cs typeface="Calibri"/>
              </a:rPr>
              <a:t>/dL</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txBox="1"/>
          <p:nvPr/>
        </p:nvSpPr>
        <p:spPr>
          <a:xfrm>
            <a:off x="9111622" y="5854045"/>
            <a:ext cx="1229995" cy="456792"/>
          </a:xfrm>
          <a:prstGeom prst="rect">
            <a:avLst/>
          </a:prstGeom>
        </p:spPr>
        <p:txBody>
          <a:bodyPr vert="horz" wrap="square" lIns="0" tIns="0" rIns="0" bIns="0" rtlCol="0">
            <a:spAutoFit/>
          </a:bodyPr>
          <a:lstStyle/>
          <a:p>
            <a:pPr marL="12700" marR="5080" lvl="0" indent="51435" algn="l" defTabSz="914400" rtl="0" eaLnBrk="1" fontAlgn="auto" latinLnBrk="0" hangingPunct="1">
              <a:lnSpc>
                <a:spcPct val="1063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hsC</a:t>
            </a:r>
            <a:r>
              <a:rPr kumimoji="0" sz="1400" b="0" i="0" u="none" strike="noStrike" kern="1200" cap="none" spc="-5" normalizeH="0" baseline="0" noProof="0" dirty="0">
                <a:ln>
                  <a:noFill/>
                </a:ln>
                <a:solidFill>
                  <a:prstClr val="black"/>
                </a:solidFill>
                <a:effectLst/>
                <a:uLnTx/>
                <a:uFillTx/>
                <a:latin typeface="Calibri"/>
                <a:ea typeface="+mn-ea"/>
                <a:cs typeface="Calibri"/>
              </a:rPr>
              <a:t>R</a:t>
            </a:r>
            <a:r>
              <a:rPr kumimoji="0" sz="1400" b="0" i="0" u="none" strike="noStrike" kern="1200" cap="none" spc="0" normalizeH="0" baseline="0" noProof="0" dirty="0">
                <a:ln>
                  <a:noFill/>
                </a:ln>
                <a:solidFill>
                  <a:prstClr val="black"/>
                </a:solidFill>
                <a:effectLst/>
                <a:uLnTx/>
                <a:uFillTx/>
                <a:latin typeface="Calibri"/>
                <a:ea typeface="+mn-ea"/>
                <a:cs typeface="Calibri"/>
              </a:rPr>
              <a:t>P</a:t>
            </a:r>
            <a:r>
              <a:rPr kumimoji="0" sz="1400" b="0" i="0" u="none" strike="noStrike" kern="1200" cap="none" spc="-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&lt; 2</a:t>
            </a:r>
            <a:r>
              <a:rPr kumimoji="0" sz="1400" b="0" i="0" u="none" strike="noStrike" kern="1200" cap="none" spc="-5" normalizeH="0" baseline="0" noProof="0" dirty="0">
                <a:ln>
                  <a:noFill/>
                </a:ln>
                <a:solidFill>
                  <a:prstClr val="black"/>
                </a:solidFill>
                <a:effectLst/>
                <a:uLnTx/>
                <a:uFillTx/>
                <a:latin typeface="Calibri"/>
                <a:ea typeface="+mn-ea"/>
                <a:cs typeface="Calibri"/>
              </a:rPr>
              <a:t> mg</a:t>
            </a:r>
            <a:r>
              <a:rPr kumimoji="0" sz="1400" b="0" i="0" u="none" strike="noStrike" kern="1200" cap="none" spc="0" normalizeH="0" baseline="0" noProof="0" dirty="0">
                <a:ln>
                  <a:noFill/>
                </a:ln>
                <a:solidFill>
                  <a:prstClr val="black"/>
                </a:solidFill>
                <a:effectLst/>
                <a:uLnTx/>
                <a:uFillTx/>
                <a:latin typeface="Calibri"/>
                <a:ea typeface="+mn-ea"/>
                <a:cs typeface="Calibri"/>
              </a:rPr>
              <a:t>/L LDLC &lt; </a:t>
            </a:r>
            <a:r>
              <a:rPr kumimoji="0" sz="1400" b="0" i="0" u="none" strike="noStrike" kern="1200" cap="none" spc="-5" normalizeH="0" baseline="0" noProof="0" dirty="0">
                <a:ln>
                  <a:noFill/>
                </a:ln>
                <a:solidFill>
                  <a:prstClr val="black"/>
                </a:solidFill>
                <a:effectLst/>
                <a:uLnTx/>
                <a:uFillTx/>
                <a:latin typeface="Calibri"/>
                <a:ea typeface="+mn-ea"/>
                <a:cs typeface="Calibri"/>
              </a:rPr>
              <a:t>7</a:t>
            </a:r>
            <a:r>
              <a:rPr kumimoji="0" sz="1400" b="0" i="0" u="none" strike="noStrike" kern="1200" cap="none" spc="0" normalizeH="0" baseline="0" noProof="0" dirty="0">
                <a:ln>
                  <a:noFill/>
                </a:ln>
                <a:solidFill>
                  <a:prstClr val="black"/>
                </a:solidFill>
                <a:effectLst/>
                <a:uLnTx/>
                <a:uFillTx/>
                <a:latin typeface="Calibri"/>
                <a:ea typeface="+mn-ea"/>
                <a:cs typeface="Calibri"/>
              </a:rPr>
              <a:t>0</a:t>
            </a:r>
            <a:r>
              <a:rPr kumimoji="0" sz="1400" b="0" i="0" u="none" strike="noStrike" kern="1200" cap="none" spc="-5" normalizeH="0" baseline="0" noProof="0" dirty="0">
                <a:ln>
                  <a:noFill/>
                </a:ln>
                <a:solidFill>
                  <a:prstClr val="black"/>
                </a:solidFill>
                <a:effectLst/>
                <a:uLnTx/>
                <a:uFillTx/>
                <a:latin typeface="Calibri"/>
                <a:ea typeface="+mn-ea"/>
                <a:cs typeface="Calibri"/>
              </a:rPr>
              <a:t> mg</a:t>
            </a:r>
            <a:r>
              <a:rPr kumimoji="0" sz="1400" b="0" i="0" u="none" strike="noStrike" kern="1200" cap="none" spc="0" normalizeH="0" baseline="0" noProof="0" dirty="0">
                <a:ln>
                  <a:noFill/>
                </a:ln>
                <a:solidFill>
                  <a:prstClr val="black"/>
                </a:solidFill>
                <a:effectLst/>
                <a:uLnTx/>
                <a:uFillTx/>
                <a:latin typeface="Calibri"/>
                <a:ea typeface="+mn-ea"/>
                <a:cs typeface="Calibri"/>
              </a:rPr>
              <a:t>/dL</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2" name="object 22"/>
          <p:cNvSpPr txBox="1">
            <a:spLocks noGrp="1"/>
          </p:cNvSpPr>
          <p:nvPr>
            <p:ph type="title"/>
          </p:nvPr>
        </p:nvSpPr>
        <p:spPr>
          <a:xfrm>
            <a:off x="104988" y="162611"/>
            <a:ext cx="11982025" cy="637137"/>
          </a:xfrm>
          <a:prstGeom prst="rect">
            <a:avLst/>
          </a:prstGeom>
        </p:spPr>
        <p:txBody>
          <a:bodyPr vert="horz" wrap="square" lIns="0" tIns="204255" rIns="0" bIns="0" rtlCol="0">
            <a:spAutoFit/>
          </a:bodyPr>
          <a:lstStyle/>
          <a:p>
            <a:pPr marL="1079500"/>
            <a:r>
              <a:rPr sz="2800" b="1" u="sng" spc="-5" dirty="0">
                <a:solidFill>
                  <a:srgbClr val="000000"/>
                </a:solidFill>
                <a:latin typeface="Calibri"/>
                <a:cs typeface="Calibri"/>
              </a:rPr>
              <a:t>Ho</a:t>
            </a:r>
            <a:r>
              <a:rPr sz="2800" b="1" u="sng" dirty="0">
                <a:solidFill>
                  <a:srgbClr val="000000"/>
                </a:solidFill>
                <a:latin typeface="Calibri"/>
                <a:cs typeface="Calibri"/>
              </a:rPr>
              <a:t>w C</a:t>
            </a:r>
            <a:r>
              <a:rPr sz="2800" b="1" u="sng" spc="-5" dirty="0">
                <a:solidFill>
                  <a:srgbClr val="000000"/>
                </a:solidFill>
                <a:latin typeface="Calibri"/>
                <a:cs typeface="Calibri"/>
              </a:rPr>
              <a:t>o</a:t>
            </a:r>
            <a:r>
              <a:rPr sz="2800" b="1" u="sng" dirty="0">
                <a:solidFill>
                  <a:srgbClr val="000000"/>
                </a:solidFill>
                <a:latin typeface="Calibri"/>
                <a:cs typeface="Calibri"/>
              </a:rPr>
              <a:t>mm</a:t>
            </a:r>
            <a:r>
              <a:rPr sz="2800" b="1" u="sng" spc="-5" dirty="0">
                <a:solidFill>
                  <a:srgbClr val="000000"/>
                </a:solidFill>
                <a:latin typeface="Calibri"/>
                <a:cs typeface="Calibri"/>
              </a:rPr>
              <a:t>o</a:t>
            </a:r>
            <a:r>
              <a:rPr sz="2800" b="1" u="sng" dirty="0">
                <a:solidFill>
                  <a:srgbClr val="000000"/>
                </a:solidFill>
                <a:latin typeface="Calibri"/>
                <a:cs typeface="Calibri"/>
              </a:rPr>
              <a:t>n</a:t>
            </a:r>
            <a:r>
              <a:rPr sz="2800" b="1" u="sng" spc="-5" dirty="0">
                <a:solidFill>
                  <a:srgbClr val="000000"/>
                </a:solidFill>
                <a:latin typeface="Calibri"/>
                <a:cs typeface="Calibri"/>
              </a:rPr>
              <a:t> i</a:t>
            </a:r>
            <a:r>
              <a:rPr sz="2800" b="1" u="sng" dirty="0">
                <a:solidFill>
                  <a:srgbClr val="000000"/>
                </a:solidFill>
                <a:latin typeface="Calibri"/>
                <a:cs typeface="Calibri"/>
              </a:rPr>
              <a:t>s</a:t>
            </a:r>
            <a:r>
              <a:rPr sz="2800" b="1" u="sng" spc="-5" dirty="0">
                <a:solidFill>
                  <a:srgbClr val="000000"/>
                </a:solidFill>
                <a:latin typeface="Calibri"/>
                <a:cs typeface="Calibri"/>
              </a:rPr>
              <a:t> R</a:t>
            </a:r>
            <a:r>
              <a:rPr sz="2800" b="1" u="sng" dirty="0">
                <a:solidFill>
                  <a:srgbClr val="000000"/>
                </a:solidFill>
                <a:latin typeface="Calibri"/>
                <a:cs typeface="Calibri"/>
              </a:rPr>
              <a:t>e</a:t>
            </a:r>
            <a:r>
              <a:rPr sz="2800" b="1" u="sng" spc="-5" dirty="0">
                <a:solidFill>
                  <a:srgbClr val="000000"/>
                </a:solidFill>
                <a:latin typeface="Calibri"/>
                <a:cs typeface="Calibri"/>
              </a:rPr>
              <a:t>sidua</a:t>
            </a:r>
            <a:r>
              <a:rPr sz="2800" b="1" u="sng" dirty="0">
                <a:solidFill>
                  <a:srgbClr val="000000"/>
                </a:solidFill>
                <a:latin typeface="Calibri"/>
                <a:cs typeface="Calibri"/>
              </a:rPr>
              <a:t>l</a:t>
            </a:r>
            <a:r>
              <a:rPr sz="2800" b="1" u="sng" spc="-5" dirty="0">
                <a:solidFill>
                  <a:srgbClr val="000000"/>
                </a:solidFill>
                <a:latin typeface="Calibri"/>
                <a:cs typeface="Calibri"/>
              </a:rPr>
              <a:t> In</a:t>
            </a:r>
            <a:r>
              <a:rPr sz="2800" b="1" u="sng" dirty="0">
                <a:solidFill>
                  <a:srgbClr val="000000"/>
                </a:solidFill>
                <a:latin typeface="Calibri"/>
                <a:cs typeface="Calibri"/>
              </a:rPr>
              <a:t>f</a:t>
            </a:r>
            <a:r>
              <a:rPr sz="2800" b="1" u="sng" spc="-5" dirty="0">
                <a:solidFill>
                  <a:srgbClr val="000000"/>
                </a:solidFill>
                <a:latin typeface="Calibri"/>
                <a:cs typeface="Calibri"/>
              </a:rPr>
              <a:t>la</a:t>
            </a:r>
            <a:r>
              <a:rPr sz="2800" b="1" u="sng" dirty="0">
                <a:solidFill>
                  <a:srgbClr val="000000"/>
                </a:solidFill>
                <a:latin typeface="Calibri"/>
                <a:cs typeface="Calibri"/>
              </a:rPr>
              <a:t>mm</a:t>
            </a:r>
            <a:r>
              <a:rPr sz="2800" b="1" u="sng" spc="-5" dirty="0">
                <a:solidFill>
                  <a:srgbClr val="000000"/>
                </a:solidFill>
                <a:latin typeface="Calibri"/>
                <a:cs typeface="Calibri"/>
              </a:rPr>
              <a:t>ato</a:t>
            </a:r>
            <a:r>
              <a:rPr sz="2800" b="1" u="sng" dirty="0">
                <a:solidFill>
                  <a:srgbClr val="000000"/>
                </a:solidFill>
                <a:latin typeface="Calibri"/>
                <a:cs typeface="Calibri"/>
              </a:rPr>
              <a:t>ry</a:t>
            </a:r>
            <a:r>
              <a:rPr sz="2800" b="1" u="sng" spc="-5" dirty="0">
                <a:solidFill>
                  <a:srgbClr val="000000"/>
                </a:solidFill>
                <a:latin typeface="Calibri"/>
                <a:cs typeface="Calibri"/>
              </a:rPr>
              <a:t> Risk</a:t>
            </a:r>
            <a:r>
              <a:rPr sz="2800" b="1" u="sng" dirty="0">
                <a:solidFill>
                  <a:srgbClr val="000000"/>
                </a:solidFill>
                <a:latin typeface="Calibri"/>
                <a:cs typeface="Calibri"/>
              </a:rPr>
              <a:t>?</a:t>
            </a:r>
            <a:endParaRPr sz="2800" u="sng" dirty="0">
              <a:latin typeface="Calibri"/>
              <a:cs typeface="Calibri"/>
            </a:endParaRPr>
          </a:p>
        </p:txBody>
      </p:sp>
      <p:sp>
        <p:nvSpPr>
          <p:cNvPr id="23" name="object 23"/>
          <p:cNvSpPr txBox="1"/>
          <p:nvPr/>
        </p:nvSpPr>
        <p:spPr>
          <a:xfrm>
            <a:off x="1602740" y="6552541"/>
            <a:ext cx="4046854" cy="27699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R</a:t>
            </a:r>
            <a:r>
              <a:rPr kumimoji="0" sz="1800" b="0" i="0" u="none" strike="noStrike" kern="1200" cap="none" spc="0" normalizeH="0" baseline="0" noProof="0" dirty="0">
                <a:ln>
                  <a:noFill/>
                </a:ln>
                <a:solidFill>
                  <a:prstClr val="black"/>
                </a:solidFill>
                <a:effectLst/>
                <a:uLnTx/>
                <a:uFillTx/>
                <a:latin typeface="Calibri"/>
                <a:ea typeface="+mn-ea"/>
                <a:cs typeface="Calibri"/>
              </a:rPr>
              <a:t>id</a:t>
            </a:r>
            <a:r>
              <a:rPr kumimoji="0" sz="1800" b="0" i="0" u="none" strike="noStrike" kern="1200" cap="none" spc="-5" normalizeH="0" baseline="0" noProof="0" dirty="0">
                <a:ln>
                  <a:noFill/>
                </a:ln>
                <a:solidFill>
                  <a:prstClr val="black"/>
                </a:solidFill>
                <a:effectLst/>
                <a:uLnTx/>
                <a:uFillTx/>
                <a:latin typeface="Calibri"/>
                <a:ea typeface="+mn-ea"/>
                <a:cs typeface="Calibri"/>
              </a:rPr>
              <a:t>ke</a:t>
            </a:r>
            <a:r>
              <a:rPr kumimoji="0" sz="1800" b="0" i="0" u="none" strike="noStrike" kern="1200" cap="none" spc="0" normalizeH="0" baseline="0" noProof="0" dirty="0">
                <a:ln>
                  <a:noFill/>
                </a:ln>
                <a:solidFill>
                  <a:prstClr val="black"/>
                </a:solidFill>
                <a:effectLst/>
                <a:uLnTx/>
                <a:uFillTx/>
                <a:latin typeface="Calibri"/>
                <a:ea typeface="+mn-ea"/>
                <a:cs typeface="Calibri"/>
              </a:rPr>
              <a:t>r</a:t>
            </a:r>
            <a:r>
              <a:rPr kumimoji="0" sz="1800" b="0" i="0" u="none" strike="noStrike" kern="1200" cap="none" spc="-5" normalizeH="0" baseline="0" noProof="0" dirty="0">
                <a:ln>
                  <a:noFill/>
                </a:ln>
                <a:solidFill>
                  <a:prstClr val="black"/>
                </a:solidFill>
                <a:effectLst/>
                <a:uLnTx/>
                <a:uFillTx/>
                <a:latin typeface="Calibri"/>
                <a:ea typeface="+mn-ea"/>
                <a:cs typeface="Calibri"/>
              </a:rPr>
              <a:t> PM</a:t>
            </a:r>
            <a:r>
              <a:rPr kumimoji="0" sz="1800" b="0" i="0" u="none" strike="noStrike" kern="1200" cap="none" spc="0" normalizeH="0" baseline="0" noProof="0" dirty="0">
                <a:ln>
                  <a:noFill/>
                </a:ln>
                <a:solidFill>
                  <a:prstClr val="black"/>
                </a:solidFill>
                <a:effectLst/>
                <a:uLnTx/>
                <a:uFillTx/>
                <a:latin typeface="Calibri"/>
                <a:ea typeface="+mn-ea"/>
                <a:cs typeface="Calibri"/>
              </a:rPr>
              <a:t>. Ci</a:t>
            </a:r>
            <a:r>
              <a:rPr kumimoji="0" sz="1800" b="0" i="0" u="none" strike="noStrike" kern="1200" cap="none" spc="-5" normalizeH="0" baseline="0" noProof="0" dirty="0">
                <a:ln>
                  <a:noFill/>
                </a:ln>
                <a:solidFill>
                  <a:prstClr val="black"/>
                </a:solidFill>
                <a:effectLst/>
                <a:uLnTx/>
                <a:uFillTx/>
                <a:latin typeface="Calibri"/>
                <a:ea typeface="+mn-ea"/>
                <a:cs typeface="Calibri"/>
              </a:rPr>
              <a:t>rc</a:t>
            </a:r>
            <a:r>
              <a:rPr kumimoji="0" sz="1800" b="0" i="0" u="none" strike="noStrike" kern="1200" cap="none" spc="0" normalizeH="0" baseline="0" noProof="0" dirty="0">
                <a:ln>
                  <a:noFill/>
                </a:ln>
                <a:solidFill>
                  <a:prstClr val="black"/>
                </a:solidFill>
                <a:effectLst/>
                <a:uLnTx/>
                <a:uFillTx/>
                <a:latin typeface="Calibri"/>
                <a:ea typeface="+mn-ea"/>
                <a:cs typeface="Calibri"/>
              </a:rPr>
              <a:t>ula</a:t>
            </a:r>
            <a:r>
              <a:rPr kumimoji="0" sz="1800" b="0" i="0" u="none" strike="noStrike" kern="1200" cap="none" spc="-5" normalizeH="0" baseline="0" noProof="0" dirty="0">
                <a:ln>
                  <a:noFill/>
                </a:ln>
                <a:solidFill>
                  <a:prstClr val="black"/>
                </a:solidFill>
                <a:effectLst/>
                <a:uLnTx/>
                <a:uFillTx/>
                <a:latin typeface="Calibri"/>
                <a:ea typeface="+mn-ea"/>
                <a:cs typeface="Calibri"/>
              </a:rPr>
              <a:t>t</a:t>
            </a:r>
            <a:r>
              <a:rPr kumimoji="0" sz="1800" b="0" i="0" u="none" strike="noStrike" kern="1200" cap="none" spc="0" normalizeH="0" baseline="0" noProof="0" dirty="0">
                <a:ln>
                  <a:noFill/>
                </a:ln>
                <a:solidFill>
                  <a:prstClr val="black"/>
                </a:solidFill>
                <a:effectLst/>
                <a:uLnTx/>
                <a:uFillTx/>
                <a:latin typeface="Calibri"/>
                <a:ea typeface="+mn-ea"/>
                <a:cs typeface="Calibri"/>
              </a:rPr>
              <a:t>ion </a:t>
            </a:r>
            <a:r>
              <a:rPr kumimoji="0" sz="1800" b="0" i="0" u="none" strike="noStrike" kern="1200" cap="none" spc="-5" normalizeH="0" baseline="0" noProof="0" dirty="0">
                <a:ln>
                  <a:noFill/>
                </a:ln>
                <a:solidFill>
                  <a:prstClr val="black"/>
                </a:solidFill>
                <a:effectLst/>
                <a:uLnTx/>
                <a:uFillTx/>
                <a:latin typeface="Calibri"/>
                <a:ea typeface="+mn-ea"/>
                <a:cs typeface="Calibri"/>
              </a:rPr>
              <a:t>Re</a:t>
            </a:r>
            <a:r>
              <a:rPr kumimoji="0" sz="1800" b="0" i="0" u="none" strike="noStrike" kern="1200" cap="none" spc="0" normalizeH="0" baseline="0" noProof="0" dirty="0">
                <a:ln>
                  <a:noFill/>
                </a:ln>
                <a:solidFill>
                  <a:prstClr val="black"/>
                </a:solidFill>
                <a:effectLst/>
                <a:uLnTx/>
                <a:uFillTx/>
                <a:latin typeface="Calibri"/>
                <a:ea typeface="+mn-ea"/>
                <a:cs typeface="Calibri"/>
              </a:rPr>
              <a:t>s </a:t>
            </a:r>
            <a:r>
              <a:rPr kumimoji="0" sz="1800" b="0" i="0" u="none" strike="noStrike" kern="1200" cap="none" spc="-5" normalizeH="0" baseline="0" noProof="0" dirty="0">
                <a:ln>
                  <a:noFill/>
                </a:ln>
                <a:solidFill>
                  <a:prstClr val="black"/>
                </a:solidFill>
                <a:effectLst/>
                <a:uLnTx/>
                <a:uFillTx/>
                <a:latin typeface="Calibri"/>
                <a:ea typeface="+mn-ea"/>
                <a:cs typeface="Calibri"/>
              </a:rPr>
              <a:t>2017;120:617</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5" normalizeH="0" baseline="0" noProof="0" dirty="0">
                <a:ln>
                  <a:noFill/>
                </a:ln>
                <a:solidFill>
                  <a:prstClr val="black"/>
                </a:solidFill>
                <a:effectLst/>
                <a:uLnTx/>
                <a:uFillTx/>
                <a:latin typeface="Calibri"/>
                <a:ea typeface="+mn-ea"/>
                <a:cs typeface="Calibri"/>
              </a:rPr>
              <a:t>9</a:t>
            </a:r>
            <a:r>
              <a:rPr kumimoji="0" sz="1800" b="0" i="0" u="none" strike="noStrike" kern="1200" cap="none" spc="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Έλλειψη 23"/>
          <p:cNvSpPr/>
          <p:nvPr/>
        </p:nvSpPr>
        <p:spPr>
          <a:xfrm>
            <a:off x="4795634" y="1624632"/>
            <a:ext cx="1004835" cy="1045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Έλλειψη 24"/>
          <p:cNvSpPr/>
          <p:nvPr/>
        </p:nvSpPr>
        <p:spPr>
          <a:xfrm>
            <a:off x="8870182" y="1624632"/>
            <a:ext cx="1004835" cy="1045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14498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object 2"/>
          <p:cNvSpPr>
            <a:spLocks noGrp="1"/>
          </p:cNvSpPr>
          <p:nvPr>
            <p:ph type="title"/>
          </p:nvPr>
        </p:nvSpPr>
        <p:spPr>
          <a:xfrm>
            <a:off x="381000" y="762000"/>
            <a:ext cx="11430000" cy="836612"/>
          </a:xfrm>
        </p:spPr>
        <p:txBody>
          <a:bodyPr tIns="61594"/>
          <a:lstStyle/>
          <a:p>
            <a:pPr marL="1978025" indent="-1965325" eaLnBrk="1" hangingPunct="1">
              <a:lnSpc>
                <a:spcPts val="3025"/>
              </a:lnSpc>
              <a:spcBef>
                <a:spcPts val="488"/>
              </a:spcBef>
            </a:pPr>
            <a:r>
              <a:rPr lang="el-GR" altLang="el-GR" sz="2800" dirty="0">
                <a:latin typeface="Calibri" panose="020F0502020204030204" pitchFamily="34" charset="0"/>
                <a:cs typeface="Calibri" panose="020F0502020204030204" pitchFamily="34" charset="0"/>
              </a:rPr>
              <a:t>Anti-Inflammatory </a:t>
            </a:r>
            <a:r>
              <a:rPr lang="el-GR" altLang="el-GR" sz="2800" dirty="0" err="1">
                <a:latin typeface="Calibri" panose="020F0502020204030204" pitchFamily="34" charset="0"/>
                <a:cs typeface="Calibri" panose="020F0502020204030204" pitchFamily="34" charset="0"/>
              </a:rPr>
              <a:t>Therapy</a:t>
            </a:r>
            <a:r>
              <a:rPr lang="el-GR" altLang="el-GR" sz="2800" dirty="0">
                <a:latin typeface="Calibri" panose="020F0502020204030204" pitchFamily="34" charset="0"/>
                <a:cs typeface="Calibri" panose="020F0502020204030204" pitchFamily="34" charset="0"/>
              </a:rPr>
              <a:t> </a:t>
            </a:r>
            <a:r>
              <a:rPr lang="el-GR" altLang="el-GR" sz="2800" dirty="0" err="1">
                <a:latin typeface="Calibri" panose="020F0502020204030204" pitchFamily="34" charset="0"/>
                <a:cs typeface="Calibri" panose="020F0502020204030204" pitchFamily="34" charset="0"/>
              </a:rPr>
              <a:t>with</a:t>
            </a:r>
            <a:r>
              <a:rPr lang="el-GR" altLang="el-GR" sz="2800" dirty="0">
                <a:latin typeface="Calibri" panose="020F0502020204030204" pitchFamily="34" charset="0"/>
                <a:cs typeface="Calibri" panose="020F0502020204030204" pitchFamily="34" charset="0"/>
              </a:rPr>
              <a:t> Canakinumab</a:t>
            </a:r>
            <a:r>
              <a:rPr lang="en-US" altLang="el-GR" sz="2800" dirty="0">
                <a:latin typeface="Calibri" panose="020F0502020204030204" pitchFamily="34" charset="0"/>
                <a:cs typeface="Calibri" panose="020F0502020204030204" pitchFamily="34" charset="0"/>
              </a:rPr>
              <a:t> </a:t>
            </a:r>
            <a:r>
              <a:rPr lang="el-GR" altLang="el-GR" sz="2800" dirty="0">
                <a:latin typeface="Calibri" panose="020F0502020204030204" pitchFamily="34" charset="0"/>
                <a:cs typeface="Calibri" panose="020F0502020204030204" pitchFamily="34" charset="0"/>
              </a:rPr>
              <a:t>for  </a:t>
            </a:r>
            <a:r>
              <a:rPr lang="el-GR" altLang="el-GR" sz="2800" dirty="0" err="1">
                <a:latin typeface="Calibri" panose="020F0502020204030204" pitchFamily="34" charset="0"/>
                <a:cs typeface="Calibri" panose="020F0502020204030204" pitchFamily="34" charset="0"/>
              </a:rPr>
              <a:t>Atherosclerotic</a:t>
            </a:r>
            <a:r>
              <a:rPr lang="el-GR" altLang="el-GR" sz="2800" dirty="0">
                <a:latin typeface="Calibri" panose="020F0502020204030204" pitchFamily="34" charset="0"/>
                <a:cs typeface="Calibri" panose="020F0502020204030204" pitchFamily="34" charset="0"/>
              </a:rPr>
              <a:t> </a:t>
            </a:r>
            <a:r>
              <a:rPr lang="el-GR" altLang="el-GR" sz="2800" dirty="0" err="1">
                <a:latin typeface="Calibri" panose="020F0502020204030204" pitchFamily="34" charset="0"/>
                <a:cs typeface="Calibri" panose="020F0502020204030204" pitchFamily="34" charset="0"/>
              </a:rPr>
              <a:t>Disease</a:t>
            </a:r>
            <a:endParaRPr lang="el-GR" altLang="el-GR" sz="2800" dirty="0">
              <a:latin typeface="Calibri" panose="020F0502020204030204" pitchFamily="34" charset="0"/>
              <a:cs typeface="Calibri" panose="020F0502020204030204" pitchFamily="34" charset="0"/>
            </a:endParaRPr>
          </a:p>
        </p:txBody>
      </p:sp>
      <p:sp>
        <p:nvSpPr>
          <p:cNvPr id="2051" name="object 3"/>
          <p:cNvSpPr>
            <a:spLocks/>
          </p:cNvSpPr>
          <p:nvPr/>
        </p:nvSpPr>
        <p:spPr bwMode="auto">
          <a:xfrm>
            <a:off x="1831975" y="4724400"/>
            <a:ext cx="8528050" cy="38100"/>
          </a:xfrm>
          <a:custGeom>
            <a:avLst/>
            <a:gdLst>
              <a:gd name="T0" fmla="*/ 0 w 8528050"/>
              <a:gd name="T1" fmla="*/ 38100 h 38100"/>
              <a:gd name="T2" fmla="*/ 8528050 w 8528050"/>
              <a:gd name="T3" fmla="*/ 0 h 38100"/>
              <a:gd name="T4" fmla="*/ 0 60000 65536"/>
              <a:gd name="T5" fmla="*/ 0 60000 65536"/>
            </a:gdLst>
            <a:ahLst/>
            <a:cxnLst>
              <a:cxn ang="T4">
                <a:pos x="T0" y="T1"/>
              </a:cxn>
              <a:cxn ang="T5">
                <a:pos x="T2" y="T3"/>
              </a:cxn>
            </a:cxnLst>
            <a:rect l="0" t="0" r="r" b="b"/>
            <a:pathLst>
              <a:path w="8528050" h="38100">
                <a:moveTo>
                  <a:pt x="0" y="38100"/>
                </a:moveTo>
                <a:lnTo>
                  <a:pt x="8528050" y="0"/>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2052" name="object 4"/>
          <p:cNvSpPr>
            <a:spLocks noChangeArrowheads="1"/>
          </p:cNvSpPr>
          <p:nvPr/>
        </p:nvSpPr>
        <p:spPr bwMode="auto">
          <a:xfrm>
            <a:off x="113792" y="5899844"/>
            <a:ext cx="631825" cy="8524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56" name="object 8"/>
          <p:cNvSpPr>
            <a:spLocks noChangeArrowheads="1"/>
          </p:cNvSpPr>
          <p:nvPr/>
        </p:nvSpPr>
        <p:spPr bwMode="auto">
          <a:xfrm>
            <a:off x="11472575" y="5949057"/>
            <a:ext cx="601663" cy="8032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58" name="object 10"/>
          <p:cNvSpPr>
            <a:spLocks noChangeArrowheads="1"/>
          </p:cNvSpPr>
          <p:nvPr/>
        </p:nvSpPr>
        <p:spPr bwMode="auto">
          <a:xfrm>
            <a:off x="3505200" y="1479550"/>
            <a:ext cx="5181600" cy="30924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altLang="el-GR"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 name="Ορθογώνιο 1"/>
          <p:cNvSpPr/>
          <p:nvPr/>
        </p:nvSpPr>
        <p:spPr>
          <a:xfrm>
            <a:off x="898018" y="6172200"/>
            <a:ext cx="10395965" cy="3077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Paul M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Ridker</a:t>
            </a:r>
            <a:r>
              <a:rPr kumimoji="0" lang="en-US" sz="1400" b="0" i="0" u="none" strike="noStrike" kern="1200" cap="none" spc="0" normalizeH="0" baseline="0" noProof="0" dirty="0">
                <a:ln>
                  <a:noFill/>
                </a:ln>
                <a:solidFill>
                  <a:prstClr val="black"/>
                </a:solidFill>
                <a:effectLst/>
                <a:uLnTx/>
                <a:uFillTx/>
                <a:latin typeface="Calibri"/>
                <a:ea typeface="+mn-ea"/>
                <a:cs typeface="+mn-cs"/>
              </a:rPr>
              <a:t>, MD, MPH Eugene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Braunwald</a:t>
            </a:r>
            <a:r>
              <a:rPr kumimoji="0" lang="en-US" sz="1400" b="0" i="0" u="none" strike="noStrike" kern="1200" cap="none" spc="0" normalizeH="0" baseline="0" noProof="0" dirty="0">
                <a:ln>
                  <a:noFill/>
                </a:ln>
                <a:solidFill>
                  <a:prstClr val="black"/>
                </a:solidFill>
                <a:effectLst/>
                <a:uLnTx/>
                <a:uFillTx/>
                <a:latin typeface="Calibri"/>
                <a:ea typeface="+mn-ea"/>
                <a:cs typeface="+mn-cs"/>
              </a:rPr>
              <a:t> Professor of Medicine  Brigham and Women’s Hospital, Harvard Medical School, Boston MA, USA</a:t>
            </a:r>
          </a:p>
        </p:txBody>
      </p:sp>
    </p:spTree>
    <p:extLst>
      <p:ext uri="{BB962C8B-B14F-4D97-AF65-F5344CB8AC3E}">
        <p14:creationId xmlns:p14="http://schemas.microsoft.com/office/powerpoint/2010/main" val="3512707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bject 3"/>
          <p:cNvSpPr/>
          <p:nvPr/>
        </p:nvSpPr>
        <p:spPr>
          <a:xfrm>
            <a:off x="1858945" y="761988"/>
            <a:ext cx="8852598" cy="549752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8686828" y="6440958"/>
            <a:ext cx="3226435" cy="24622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Calibri"/>
                <a:ea typeface="+mn-ea"/>
                <a:cs typeface="Calibri"/>
              </a:rPr>
              <a:t>R</a:t>
            </a:r>
            <a:r>
              <a:rPr kumimoji="0" sz="1600" b="0" i="0" u="none" strike="noStrike" kern="1200" cap="none" spc="0" normalizeH="0" baseline="0" noProof="0" dirty="0">
                <a:ln>
                  <a:noFill/>
                </a:ln>
                <a:solidFill>
                  <a:prstClr val="black"/>
                </a:solidFill>
                <a:effectLst/>
                <a:uLnTx/>
                <a:uFillTx/>
                <a:latin typeface="Calibri"/>
                <a:ea typeface="+mn-ea"/>
                <a:cs typeface="Calibri"/>
              </a:rPr>
              <a:t>id</a:t>
            </a:r>
            <a:r>
              <a:rPr kumimoji="0" sz="1600" b="0" i="0" u="none" strike="noStrike" kern="1200" cap="none" spc="-5" normalizeH="0" baseline="0" noProof="0" dirty="0">
                <a:ln>
                  <a:noFill/>
                </a:ln>
                <a:solidFill>
                  <a:prstClr val="black"/>
                </a:solidFill>
                <a:effectLst/>
                <a:uLnTx/>
                <a:uFillTx/>
                <a:latin typeface="Calibri"/>
                <a:ea typeface="+mn-ea"/>
                <a:cs typeface="Calibri"/>
              </a:rPr>
              <a:t>ke</a:t>
            </a:r>
            <a:r>
              <a:rPr kumimoji="0" sz="1600" b="0" i="0" u="none" strike="noStrike" kern="1200" cap="none" spc="0" normalizeH="0" baseline="0" noProof="0" dirty="0">
                <a:ln>
                  <a:noFill/>
                </a:ln>
                <a:solidFill>
                  <a:prstClr val="black"/>
                </a:solidFill>
                <a:effectLst/>
                <a:uLnTx/>
                <a:uFillTx/>
                <a:latin typeface="Calibri"/>
                <a:ea typeface="+mn-ea"/>
                <a:cs typeface="Calibri"/>
              </a:rPr>
              <a:t>r</a:t>
            </a:r>
            <a:r>
              <a:rPr kumimoji="0" sz="1600" b="0" i="0" u="none" strike="noStrike" kern="1200" cap="none" spc="-5" normalizeH="0" baseline="0" noProof="0" dirty="0">
                <a:ln>
                  <a:noFill/>
                </a:ln>
                <a:solidFill>
                  <a:prstClr val="black"/>
                </a:solidFill>
                <a:effectLst/>
                <a:uLnTx/>
                <a:uFillTx/>
                <a:latin typeface="Calibri"/>
                <a:ea typeface="+mn-ea"/>
                <a:cs typeface="Calibri"/>
              </a:rPr>
              <a:t> PM</a:t>
            </a:r>
            <a:r>
              <a:rPr kumimoji="0" sz="1600" b="0" i="0" u="none" strike="noStrike" kern="1200" cap="none" spc="0" normalizeH="0" baseline="0" noProof="0" dirty="0">
                <a:ln>
                  <a:noFill/>
                </a:ln>
                <a:solidFill>
                  <a:prstClr val="black"/>
                </a:solidFill>
                <a:effectLst/>
                <a:uLnTx/>
                <a:uFillTx/>
                <a:latin typeface="Calibri"/>
                <a:ea typeface="+mn-ea"/>
                <a:cs typeface="Calibri"/>
              </a:rPr>
              <a:t>. Ci</a:t>
            </a:r>
            <a:r>
              <a:rPr kumimoji="0" sz="1600" b="0" i="0" u="none" strike="noStrike" kern="1200" cap="none" spc="-5" normalizeH="0" baseline="0" noProof="0" dirty="0">
                <a:ln>
                  <a:noFill/>
                </a:ln>
                <a:solidFill>
                  <a:prstClr val="black"/>
                </a:solidFill>
                <a:effectLst/>
                <a:uLnTx/>
                <a:uFillTx/>
                <a:latin typeface="Calibri"/>
                <a:ea typeface="+mn-ea"/>
                <a:cs typeface="Calibri"/>
              </a:rPr>
              <a:t>r</a:t>
            </a:r>
            <a:r>
              <a:rPr kumimoji="0" sz="1600" b="0" i="0" u="none" strike="noStrike" kern="1200" cap="none" spc="0" normalizeH="0" baseline="0" noProof="0" dirty="0">
                <a:ln>
                  <a:noFill/>
                </a:ln>
                <a:solidFill>
                  <a:prstClr val="black"/>
                </a:solidFill>
                <a:effectLst/>
                <a:uLnTx/>
                <a:uFillTx/>
                <a:latin typeface="Calibri"/>
                <a:ea typeface="+mn-ea"/>
                <a:cs typeface="Calibri"/>
              </a:rPr>
              <a:t>c</a:t>
            </a:r>
            <a:r>
              <a:rPr kumimoji="0" sz="1600" b="0" i="0" u="none" strike="noStrike" kern="1200" cap="none" spc="-5" normalizeH="0" baseline="0" noProof="0" dirty="0">
                <a:ln>
                  <a:noFill/>
                </a:ln>
                <a:solidFill>
                  <a:prstClr val="black"/>
                </a:solidFill>
                <a:effectLst/>
                <a:uLnTx/>
                <a:uFillTx/>
                <a:latin typeface="Calibri"/>
                <a:ea typeface="+mn-ea"/>
                <a:cs typeface="Calibri"/>
              </a:rPr>
              <a:t> Re</a:t>
            </a:r>
            <a:r>
              <a:rPr kumimoji="0" sz="1600" b="0" i="0" u="none" strike="noStrike" kern="1200" cap="none" spc="0" normalizeH="0" baseline="0" noProof="0" dirty="0">
                <a:ln>
                  <a:noFill/>
                </a:ln>
                <a:solidFill>
                  <a:prstClr val="black"/>
                </a:solidFill>
                <a:effectLst/>
                <a:uLnTx/>
                <a:uFillTx/>
                <a:latin typeface="Calibri"/>
                <a:ea typeface="+mn-ea"/>
                <a:cs typeface="Calibri"/>
              </a:rPr>
              <a:t>s </a:t>
            </a:r>
            <a:r>
              <a:rPr kumimoji="0" sz="1600" b="0" i="0" u="none" strike="noStrike" kern="1200" cap="none" spc="-5" normalizeH="0" baseline="0" noProof="0" dirty="0">
                <a:ln>
                  <a:noFill/>
                </a:ln>
                <a:solidFill>
                  <a:prstClr val="black"/>
                </a:solidFill>
                <a:effectLst/>
                <a:uLnTx/>
                <a:uFillTx/>
                <a:latin typeface="Calibri"/>
                <a:ea typeface="+mn-ea"/>
                <a:cs typeface="Calibri"/>
              </a:rPr>
              <a:t>2016;118:145</a:t>
            </a:r>
            <a:r>
              <a:rPr kumimoji="0" sz="1600" b="0" i="0" u="none" strike="noStrike" kern="1200" cap="none" spc="0" normalizeH="0" baseline="0" noProof="0" dirty="0">
                <a:ln>
                  <a:noFill/>
                </a:ln>
                <a:solidFill>
                  <a:prstClr val="black"/>
                </a:solidFill>
                <a:effectLst/>
                <a:uLnTx/>
                <a:uFillTx/>
                <a:latin typeface="Calibri"/>
                <a:ea typeface="+mn-ea"/>
                <a:cs typeface="Calibri"/>
              </a:rPr>
              <a:t>-</a:t>
            </a:r>
            <a:r>
              <a:rPr kumimoji="0" sz="1600" b="0" i="0" u="none" strike="noStrike" kern="1200" cap="none" spc="-5" normalizeH="0" baseline="0" noProof="0" dirty="0">
                <a:ln>
                  <a:noFill/>
                </a:ln>
                <a:solidFill>
                  <a:prstClr val="black"/>
                </a:solidFill>
                <a:effectLst/>
                <a:uLnTx/>
                <a:uFillTx/>
                <a:latin typeface="Calibri"/>
                <a:ea typeface="+mn-ea"/>
                <a:cs typeface="Calibri"/>
              </a:rPr>
              <a:t>156</a:t>
            </a:r>
            <a:r>
              <a:rPr kumimoji="0" sz="1600" b="0" i="0" u="none" strike="noStrike" kern="1200" cap="none" spc="0" normalizeH="0" baseline="0" noProof="0" dirty="0">
                <a:ln>
                  <a:noFill/>
                </a:ln>
                <a:solidFill>
                  <a:prstClr val="black"/>
                </a:solidFill>
                <a:effectLst/>
                <a:uLnTx/>
                <a:uFillTx/>
                <a:latin typeface="Calibri"/>
                <a:ea typeface="+mn-ea"/>
                <a:cs typeface="Calibri"/>
              </a:rPr>
              <a:t>.</a:t>
            </a:r>
          </a:p>
        </p:txBody>
      </p:sp>
      <p:sp>
        <p:nvSpPr>
          <p:cNvPr id="5" name="object 5"/>
          <p:cNvSpPr txBox="1">
            <a:spLocks noGrp="1"/>
          </p:cNvSpPr>
          <p:nvPr>
            <p:ph type="title"/>
          </p:nvPr>
        </p:nvSpPr>
        <p:spPr>
          <a:xfrm>
            <a:off x="0" y="0"/>
            <a:ext cx="12192000" cy="474784"/>
          </a:xfrm>
          <a:prstGeom prst="rect">
            <a:avLst/>
          </a:prstGeom>
        </p:spPr>
        <p:txBody>
          <a:bodyPr vert="horz" wrap="square" lIns="0" tIns="104432" rIns="0" bIns="0" rtlCol="0">
            <a:spAutoFit/>
          </a:bodyPr>
          <a:lstStyle/>
          <a:p>
            <a:pPr marL="469900"/>
            <a:r>
              <a:rPr u="sng" dirty="0">
                <a:latin typeface="Calibri"/>
                <a:cs typeface="Calibri"/>
              </a:rPr>
              <a:t>F</a:t>
            </a:r>
            <a:r>
              <a:rPr u="sng" spc="-5" dirty="0">
                <a:latin typeface="Calibri"/>
                <a:cs typeface="Calibri"/>
              </a:rPr>
              <a:t>r</a:t>
            </a:r>
            <a:r>
              <a:rPr u="sng" dirty="0">
                <a:latin typeface="Calibri"/>
                <a:cs typeface="Calibri"/>
              </a:rPr>
              <a:t>om</a:t>
            </a:r>
            <a:r>
              <a:rPr u="sng" spc="-5" dirty="0">
                <a:latin typeface="Calibri"/>
                <a:cs typeface="Calibri"/>
              </a:rPr>
              <a:t> </a:t>
            </a:r>
            <a:r>
              <a:rPr u="sng" dirty="0">
                <a:latin typeface="Calibri"/>
                <a:cs typeface="Calibri"/>
              </a:rPr>
              <a:t>C</a:t>
            </a:r>
            <a:r>
              <a:rPr u="sng" spc="-5" dirty="0">
                <a:latin typeface="Calibri"/>
                <a:cs typeface="Calibri"/>
              </a:rPr>
              <a:t>R</a:t>
            </a:r>
            <a:r>
              <a:rPr u="sng" dirty="0">
                <a:latin typeface="Calibri"/>
                <a:cs typeface="Calibri"/>
              </a:rPr>
              <a:t>P</a:t>
            </a:r>
            <a:r>
              <a:rPr u="sng" spc="-5" dirty="0">
                <a:latin typeface="Calibri"/>
                <a:cs typeface="Calibri"/>
              </a:rPr>
              <a:t> t</a:t>
            </a:r>
            <a:r>
              <a:rPr u="sng" dirty="0">
                <a:latin typeface="Calibri"/>
                <a:cs typeface="Calibri"/>
              </a:rPr>
              <a:t>o </a:t>
            </a:r>
            <a:r>
              <a:rPr u="sng" spc="-5" dirty="0">
                <a:latin typeface="Calibri"/>
                <a:cs typeface="Calibri"/>
              </a:rPr>
              <a:t>I</a:t>
            </a:r>
            <a:r>
              <a:rPr u="sng" dirty="0">
                <a:latin typeface="Calibri"/>
                <a:cs typeface="Calibri"/>
              </a:rPr>
              <a:t>L-6</a:t>
            </a:r>
            <a:r>
              <a:rPr u="sng" spc="-5" dirty="0">
                <a:latin typeface="Calibri"/>
                <a:cs typeface="Calibri"/>
              </a:rPr>
              <a:t> t</a:t>
            </a:r>
            <a:r>
              <a:rPr u="sng" dirty="0">
                <a:latin typeface="Calibri"/>
                <a:cs typeface="Calibri"/>
              </a:rPr>
              <a:t>o </a:t>
            </a:r>
            <a:r>
              <a:rPr u="sng" spc="-5" dirty="0">
                <a:latin typeface="Calibri"/>
                <a:cs typeface="Calibri"/>
              </a:rPr>
              <a:t>I</a:t>
            </a:r>
            <a:r>
              <a:rPr u="sng" dirty="0">
                <a:latin typeface="Calibri"/>
                <a:cs typeface="Calibri"/>
              </a:rPr>
              <a:t>L-</a:t>
            </a:r>
            <a:r>
              <a:rPr u="sng" spc="-5" dirty="0">
                <a:latin typeface="Calibri"/>
                <a:cs typeface="Calibri"/>
              </a:rPr>
              <a:t>1</a:t>
            </a:r>
            <a:r>
              <a:rPr u="sng" dirty="0">
                <a:latin typeface="Calibri"/>
                <a:cs typeface="Calibri"/>
              </a:rPr>
              <a:t>:</a:t>
            </a:r>
            <a:r>
              <a:rPr u="sng" spc="-5" dirty="0">
                <a:latin typeface="Calibri"/>
                <a:cs typeface="Calibri"/>
              </a:rPr>
              <a:t> M</a:t>
            </a:r>
            <a:r>
              <a:rPr u="sng" dirty="0">
                <a:latin typeface="Calibri"/>
                <a:cs typeface="Calibri"/>
              </a:rPr>
              <a:t>o</a:t>
            </a:r>
            <a:r>
              <a:rPr u="sng" spc="-5" dirty="0">
                <a:latin typeface="Calibri"/>
                <a:cs typeface="Calibri"/>
              </a:rPr>
              <a:t>v</a:t>
            </a:r>
            <a:r>
              <a:rPr u="sng" dirty="0">
                <a:latin typeface="Calibri"/>
                <a:cs typeface="Calibri"/>
              </a:rPr>
              <a:t>ing</a:t>
            </a:r>
            <a:r>
              <a:rPr u="sng" spc="-5" dirty="0">
                <a:latin typeface="Calibri"/>
                <a:cs typeface="Calibri"/>
              </a:rPr>
              <a:t> U</a:t>
            </a:r>
            <a:r>
              <a:rPr u="sng" dirty="0">
                <a:latin typeface="Calibri"/>
                <a:cs typeface="Calibri"/>
              </a:rPr>
              <a:t>ps</a:t>
            </a:r>
            <a:r>
              <a:rPr u="sng" spc="-5" dirty="0">
                <a:latin typeface="Calibri"/>
                <a:cs typeface="Calibri"/>
              </a:rPr>
              <a:t>tre</a:t>
            </a:r>
            <a:r>
              <a:rPr u="sng" dirty="0">
                <a:latin typeface="Calibri"/>
                <a:cs typeface="Calibri"/>
              </a:rPr>
              <a:t>am</a:t>
            </a:r>
            <a:r>
              <a:rPr u="sng" spc="-5" dirty="0">
                <a:latin typeface="Calibri"/>
                <a:cs typeface="Calibri"/>
              </a:rPr>
              <a:t> t</a:t>
            </a:r>
            <a:r>
              <a:rPr u="sng" dirty="0">
                <a:latin typeface="Calibri"/>
                <a:cs typeface="Calibri"/>
              </a:rPr>
              <a:t>o </a:t>
            </a:r>
            <a:r>
              <a:rPr u="sng" spc="-5" dirty="0">
                <a:latin typeface="Calibri"/>
                <a:cs typeface="Calibri"/>
              </a:rPr>
              <a:t>I</a:t>
            </a:r>
            <a:r>
              <a:rPr u="sng" dirty="0">
                <a:latin typeface="Calibri"/>
                <a:cs typeface="Calibri"/>
              </a:rPr>
              <a:t>d</a:t>
            </a:r>
            <a:r>
              <a:rPr u="sng" spc="-5" dirty="0">
                <a:latin typeface="Calibri"/>
                <a:cs typeface="Calibri"/>
              </a:rPr>
              <a:t>e</a:t>
            </a:r>
            <a:r>
              <a:rPr u="sng" dirty="0">
                <a:latin typeface="Calibri"/>
                <a:cs typeface="Calibri"/>
              </a:rPr>
              <a:t>n</a:t>
            </a:r>
            <a:r>
              <a:rPr u="sng" spc="-5" dirty="0">
                <a:latin typeface="Calibri"/>
                <a:cs typeface="Calibri"/>
              </a:rPr>
              <a:t>t</a:t>
            </a:r>
            <a:r>
              <a:rPr u="sng" dirty="0">
                <a:latin typeface="Calibri"/>
                <a:cs typeface="Calibri"/>
              </a:rPr>
              <a:t>ify</a:t>
            </a:r>
            <a:r>
              <a:rPr u="sng" spc="-5" dirty="0">
                <a:latin typeface="Calibri"/>
                <a:cs typeface="Calibri"/>
              </a:rPr>
              <a:t> </a:t>
            </a:r>
            <a:r>
              <a:rPr u="sng" dirty="0">
                <a:latin typeface="Calibri"/>
                <a:cs typeface="Calibri"/>
              </a:rPr>
              <a:t>no</a:t>
            </a:r>
            <a:r>
              <a:rPr u="sng" spc="-5" dirty="0">
                <a:latin typeface="Calibri"/>
                <a:cs typeface="Calibri"/>
              </a:rPr>
              <a:t>ve</a:t>
            </a:r>
            <a:r>
              <a:rPr u="sng" dirty="0">
                <a:latin typeface="Calibri"/>
                <a:cs typeface="Calibri"/>
              </a:rPr>
              <a:t>l Ta</a:t>
            </a:r>
            <a:r>
              <a:rPr u="sng" spc="-5" dirty="0">
                <a:latin typeface="Calibri"/>
                <a:cs typeface="Calibri"/>
              </a:rPr>
              <a:t>rget</a:t>
            </a:r>
            <a:r>
              <a:rPr u="sng" dirty="0">
                <a:latin typeface="Calibri"/>
                <a:cs typeface="Calibri"/>
              </a:rPr>
              <a:t>s for</a:t>
            </a:r>
            <a:r>
              <a:rPr u="sng" spc="-5" dirty="0">
                <a:latin typeface="Calibri"/>
                <a:cs typeface="Calibri"/>
              </a:rPr>
              <a:t> At</a:t>
            </a:r>
            <a:r>
              <a:rPr u="sng" dirty="0">
                <a:latin typeface="Calibri"/>
                <a:cs typeface="Calibri"/>
              </a:rPr>
              <a:t>h</a:t>
            </a:r>
            <a:r>
              <a:rPr u="sng" spc="-5" dirty="0">
                <a:latin typeface="Calibri"/>
                <a:cs typeface="Calibri"/>
              </a:rPr>
              <a:t>er</a:t>
            </a:r>
            <a:r>
              <a:rPr u="sng" dirty="0">
                <a:latin typeface="Calibri"/>
                <a:cs typeface="Calibri"/>
              </a:rPr>
              <a:t>op</a:t>
            </a:r>
            <a:r>
              <a:rPr u="sng" spc="-5" dirty="0">
                <a:latin typeface="Calibri"/>
                <a:cs typeface="Calibri"/>
              </a:rPr>
              <a:t>r</a:t>
            </a:r>
            <a:r>
              <a:rPr u="sng" dirty="0">
                <a:latin typeface="Calibri"/>
                <a:cs typeface="Calibri"/>
              </a:rPr>
              <a:t>o</a:t>
            </a:r>
            <a:r>
              <a:rPr u="sng" spc="-5" dirty="0">
                <a:latin typeface="Calibri"/>
                <a:cs typeface="Calibri"/>
              </a:rPr>
              <a:t>tect</a:t>
            </a:r>
            <a:r>
              <a:rPr u="sng" dirty="0">
                <a:latin typeface="Calibri"/>
                <a:cs typeface="Calibri"/>
              </a:rPr>
              <a:t>ion</a:t>
            </a:r>
          </a:p>
        </p:txBody>
      </p:sp>
    </p:spTree>
    <p:extLst>
      <p:ext uri="{BB962C8B-B14F-4D97-AF65-F5344CB8AC3E}">
        <p14:creationId xmlns:p14="http://schemas.microsoft.com/office/powerpoint/2010/main" val="137335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C71A09-7BA5-CC35-A1BA-DA6F44123630}"/>
              </a:ext>
            </a:extLst>
          </p:cNvPr>
          <p:cNvSpPr>
            <a:spLocks noGrp="1"/>
          </p:cNvSpPr>
          <p:nvPr>
            <p:ph type="title"/>
          </p:nvPr>
        </p:nvSpPr>
        <p:spPr/>
        <p:txBody>
          <a:bodyPr/>
          <a:lstStyle/>
          <a:p>
            <a:pPr algn="ctr"/>
            <a:r>
              <a:rPr lang="en-US" b="1" dirty="0"/>
              <a:t>Atherosclerosis-The root of all cardiovascular evil</a:t>
            </a:r>
            <a:endParaRPr lang="el-GR" b="1" dirty="0"/>
          </a:p>
        </p:txBody>
      </p:sp>
      <p:sp>
        <p:nvSpPr>
          <p:cNvPr id="3" name="Θέση περιεχομένου 2">
            <a:extLst>
              <a:ext uri="{FF2B5EF4-FFF2-40B4-BE49-F238E27FC236}">
                <a16:creationId xmlns:a16="http://schemas.microsoft.com/office/drawing/2014/main" id="{F0DBB9D9-E7D5-9442-F0CA-2663632EB706}"/>
              </a:ext>
            </a:extLst>
          </p:cNvPr>
          <p:cNvSpPr>
            <a:spLocks noGrp="1"/>
          </p:cNvSpPr>
          <p:nvPr>
            <p:ph idx="1"/>
          </p:nvPr>
        </p:nvSpPr>
        <p:spPr>
          <a:xfrm>
            <a:off x="677334" y="2160589"/>
            <a:ext cx="8596668" cy="4604005"/>
          </a:xfrm>
        </p:spPr>
        <p:txBody>
          <a:bodyPr>
            <a:normAutofit fontScale="92500"/>
          </a:bodyPr>
          <a:lstStyle/>
          <a:p>
            <a:pPr algn="just">
              <a:lnSpc>
                <a:spcPct val="200000"/>
              </a:lnSpc>
            </a:pPr>
            <a:r>
              <a:rPr lang="el-GR" sz="3200" dirty="0"/>
              <a:t>Ένας στους τρεις θανάτους</a:t>
            </a:r>
            <a:endParaRPr lang="en-US" sz="3200" dirty="0"/>
          </a:p>
          <a:p>
            <a:pPr algn="just">
              <a:lnSpc>
                <a:spcPct val="200000"/>
              </a:lnSpc>
            </a:pPr>
            <a:r>
              <a:rPr lang="el-GR" sz="3200" dirty="0"/>
              <a:t>Ένα καρδιακό επεισόδιο ανά 4 δευτερόλεπτα</a:t>
            </a:r>
            <a:endParaRPr lang="en-US" sz="3200" dirty="0"/>
          </a:p>
          <a:p>
            <a:pPr algn="just">
              <a:lnSpc>
                <a:spcPct val="200000"/>
              </a:lnSpc>
            </a:pPr>
            <a:r>
              <a:rPr lang="el-GR" sz="3200" dirty="0"/>
              <a:t>Ένα αγγειακό εγκεφαλικό επεισόδιο ανά 5 δευτερόλεπτα</a:t>
            </a:r>
          </a:p>
          <a:p>
            <a:pPr algn="ctr"/>
            <a:endParaRPr lang="el-GR" sz="3200" dirty="0"/>
          </a:p>
        </p:txBody>
      </p:sp>
    </p:spTree>
    <p:extLst>
      <p:ext uri="{BB962C8B-B14F-4D97-AF65-F5344CB8AC3E}">
        <p14:creationId xmlns:p14="http://schemas.microsoft.com/office/powerpoint/2010/main" val="3219986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800" y="381000"/>
            <a:ext cx="11514673" cy="64769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962400" y="1398553"/>
            <a:ext cx="4267200" cy="831215"/>
          </a:xfrm>
          <a:custGeom>
            <a:avLst/>
            <a:gdLst/>
            <a:ahLst/>
            <a:cxnLst/>
            <a:rect l="l" t="t" r="r" b="b"/>
            <a:pathLst>
              <a:path w="4267200" h="831214">
                <a:moveTo>
                  <a:pt x="0" y="830997"/>
                </a:moveTo>
                <a:lnTo>
                  <a:pt x="4267199" y="830997"/>
                </a:lnTo>
                <a:lnTo>
                  <a:pt x="4267199" y="0"/>
                </a:lnTo>
                <a:lnTo>
                  <a:pt x="0" y="0"/>
                </a:lnTo>
                <a:lnTo>
                  <a:pt x="0" y="830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4041143" y="1464508"/>
            <a:ext cx="3469004" cy="47244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P</a:t>
            </a:r>
            <a:r>
              <a:rPr kumimoji="0" sz="1600" b="0" i="0" u="none" strike="noStrike" kern="1200" cap="none" spc="0" normalizeH="0" baseline="0" noProof="0" dirty="0">
                <a:ln>
                  <a:noFill/>
                </a:ln>
                <a:solidFill>
                  <a:prstClr val="black"/>
                </a:solidFill>
                <a:effectLst/>
                <a:uLnTx/>
                <a:uFillTx/>
                <a:latin typeface="Arial"/>
                <a:ea typeface="+mn-ea"/>
                <a:cs typeface="Arial"/>
              </a:rPr>
              <a:t>lacebo</a:t>
            </a:r>
            <a:r>
              <a:rPr kumimoji="0" sz="1600" b="0" i="0" u="none" strike="noStrike" kern="1200" cap="none" spc="-5" normalizeH="0" baseline="0" noProof="0" dirty="0">
                <a:ln>
                  <a:noFill/>
                </a:ln>
                <a:solidFill>
                  <a:prstClr val="black"/>
                </a:solidFill>
                <a:effectLst/>
                <a:uLnTx/>
                <a:uFillTx/>
                <a:latin typeface="Arial"/>
                <a:ea typeface="+mn-ea"/>
                <a:cs typeface="Arial"/>
              </a:rPr>
              <a:t> S</a:t>
            </a:r>
            <a:r>
              <a:rPr kumimoji="0" sz="1600" b="0" i="0" u="none" strike="noStrike" kern="1200" cap="none" spc="0" normalizeH="0" baseline="0" noProof="0" dirty="0">
                <a:ln>
                  <a:noFill/>
                </a:ln>
                <a:solidFill>
                  <a:prstClr val="black"/>
                </a:solidFill>
                <a:effectLst/>
                <a:uLnTx/>
                <a:uFillTx/>
                <a:latin typeface="Arial"/>
                <a:ea typeface="+mn-ea"/>
                <a:cs typeface="Arial"/>
              </a:rPr>
              <a:t>C</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q</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3</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mon</a:t>
            </a:r>
            <a:r>
              <a:rPr kumimoji="0" sz="1600" b="0" i="0" u="none" strike="noStrike" kern="1200" cap="none" spc="-5" normalizeH="0" baseline="0" noProof="0" dirty="0">
                <a:ln>
                  <a:noFill/>
                </a:ln>
                <a:solidFill>
                  <a:prstClr val="black"/>
                </a:solidFill>
                <a:effectLst/>
                <a:uLnTx/>
                <a:uFillTx/>
                <a:latin typeface="Arial"/>
                <a:ea typeface="+mn-ea"/>
                <a:cs typeface="Arial"/>
              </a:rPr>
              <a:t>t</a:t>
            </a:r>
            <a:r>
              <a:rPr kumimoji="0" sz="1600" b="0" i="0" u="none" strike="noStrike" kern="1200" cap="none" spc="0" normalizeH="0" baseline="0" noProof="0" dirty="0">
                <a:ln>
                  <a:noFill/>
                </a:ln>
                <a:solidFill>
                  <a:prstClr val="black"/>
                </a:solidFill>
                <a:effectLst/>
                <a:uLnTx/>
                <a:uFillTx/>
                <a:latin typeface="Arial"/>
                <a:ea typeface="+mn-ea"/>
                <a:cs typeface="Arial"/>
              </a:rPr>
              <a:t>hs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a:ea typeface="+mn-ea"/>
                <a:cs typeface="Arial"/>
              </a:rPr>
              <a:t>Canakinumab</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150</a:t>
            </a:r>
            <a:r>
              <a:rPr kumimoji="0" sz="1600" b="0" i="0" u="none" strike="noStrike" kern="1200" cap="none" spc="-5" normalizeH="0" baseline="0" noProof="0" dirty="0">
                <a:ln>
                  <a:noFill/>
                </a:ln>
                <a:solidFill>
                  <a:prstClr val="black"/>
                </a:solidFill>
                <a:effectLst/>
                <a:uLnTx/>
                <a:uFillTx/>
                <a:latin typeface="Arial"/>
                <a:ea typeface="+mn-ea"/>
                <a:cs typeface="Arial"/>
              </a:rPr>
              <a:t>/</a:t>
            </a:r>
            <a:r>
              <a:rPr kumimoji="0" sz="1600" b="0" i="0" u="none" strike="noStrike" kern="1200" cap="none" spc="0" normalizeH="0" baseline="0" noProof="0" dirty="0">
                <a:ln>
                  <a:noFill/>
                </a:ln>
                <a:solidFill>
                  <a:prstClr val="black"/>
                </a:solidFill>
                <a:effectLst/>
                <a:uLnTx/>
                <a:uFillTx/>
                <a:latin typeface="Arial"/>
                <a:ea typeface="+mn-ea"/>
                <a:cs typeface="Arial"/>
              </a:rPr>
              <a:t>300</a:t>
            </a:r>
            <a:r>
              <a:rPr kumimoji="0" sz="1600" b="0" i="0" u="none" strike="noStrike" kern="1200" cap="none" spc="-5" normalizeH="0" baseline="0" noProof="0" dirty="0">
                <a:ln>
                  <a:noFill/>
                </a:ln>
                <a:solidFill>
                  <a:prstClr val="black"/>
                </a:solidFill>
                <a:effectLst/>
                <a:uLnTx/>
                <a:uFillTx/>
                <a:latin typeface="Arial"/>
                <a:ea typeface="+mn-ea"/>
                <a:cs typeface="Arial"/>
              </a:rPr>
              <a:t> S</a:t>
            </a:r>
            <a:r>
              <a:rPr kumimoji="0" sz="1600" b="0" i="0" u="none" strike="noStrike" kern="1200" cap="none" spc="0" normalizeH="0" baseline="0" noProof="0" dirty="0">
                <a:ln>
                  <a:noFill/>
                </a:ln>
                <a:solidFill>
                  <a:prstClr val="black"/>
                </a:solidFill>
                <a:effectLst/>
                <a:uLnTx/>
                <a:uFillTx/>
                <a:latin typeface="Arial"/>
                <a:ea typeface="+mn-ea"/>
                <a:cs typeface="Arial"/>
              </a:rPr>
              <a:t>C</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q</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3</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mon</a:t>
            </a:r>
            <a:r>
              <a:rPr kumimoji="0" sz="1600" b="0" i="0" u="none" strike="noStrike" kern="1200" cap="none" spc="-5" normalizeH="0" baseline="0" noProof="0" dirty="0">
                <a:ln>
                  <a:noFill/>
                </a:ln>
                <a:solidFill>
                  <a:prstClr val="black"/>
                </a:solidFill>
                <a:effectLst/>
                <a:uLnTx/>
                <a:uFillTx/>
                <a:latin typeface="Arial"/>
                <a:ea typeface="+mn-ea"/>
                <a:cs typeface="Arial"/>
              </a:rPr>
              <a:t>t</a:t>
            </a:r>
            <a:r>
              <a:rPr kumimoji="0" sz="1600" b="0" i="0" u="none" strike="noStrike" kern="1200" cap="none" spc="0" normalizeH="0" baseline="0" noProof="0" dirty="0">
                <a:ln>
                  <a:noFill/>
                </a:ln>
                <a:solidFill>
                  <a:prstClr val="black"/>
                </a:solidFill>
                <a:effectLst/>
                <a:uLnTx/>
                <a:uFillTx/>
                <a:latin typeface="Arial"/>
                <a:ea typeface="+mn-ea"/>
                <a:cs typeface="Arial"/>
              </a:rPr>
              <a:t>hs</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2438400" y="228609"/>
            <a:ext cx="7617459" cy="831215"/>
          </a:xfrm>
          <a:custGeom>
            <a:avLst/>
            <a:gdLst/>
            <a:ahLst/>
            <a:cxnLst/>
            <a:rect l="l" t="t" r="r" b="b"/>
            <a:pathLst>
              <a:path w="7617459" h="831215">
                <a:moveTo>
                  <a:pt x="0" y="830997"/>
                </a:moveTo>
                <a:lnTo>
                  <a:pt x="7617012" y="830997"/>
                </a:lnTo>
                <a:lnTo>
                  <a:pt x="7617012" y="0"/>
                </a:lnTo>
                <a:lnTo>
                  <a:pt x="0" y="0"/>
                </a:lnTo>
                <a:lnTo>
                  <a:pt x="0" y="830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prstGeom prst="rect">
            <a:avLst/>
          </a:prstGeom>
        </p:spPr>
        <p:txBody>
          <a:bodyPr vert="horz" wrap="square" lIns="0" tIns="79495" rIns="0" bIns="0" rtlCol="0">
            <a:spAutoFit/>
          </a:bodyPr>
          <a:lstStyle/>
          <a:p>
            <a:pPr marL="534670">
              <a:lnSpc>
                <a:spcPct val="100000"/>
              </a:lnSpc>
            </a:pPr>
            <a:r>
              <a:rPr dirty="0">
                <a:solidFill>
                  <a:srgbClr val="2E74B5"/>
                </a:solidFill>
                <a:latin typeface="Arial"/>
                <a:cs typeface="Arial"/>
              </a:rPr>
              <a:t>CAN</a:t>
            </a:r>
            <a:r>
              <a:rPr spc="-5" dirty="0">
                <a:solidFill>
                  <a:srgbClr val="2E74B5"/>
                </a:solidFill>
                <a:latin typeface="Arial"/>
                <a:cs typeface="Arial"/>
              </a:rPr>
              <a:t>TOS</a:t>
            </a:r>
            <a:r>
              <a:rPr dirty="0">
                <a:solidFill>
                  <a:srgbClr val="2E74B5"/>
                </a:solidFill>
                <a:latin typeface="Arial"/>
                <a:cs typeface="Arial"/>
              </a:rPr>
              <a:t>:</a:t>
            </a:r>
            <a:r>
              <a:rPr spc="-5" dirty="0">
                <a:solidFill>
                  <a:srgbClr val="2E74B5"/>
                </a:solidFill>
                <a:latin typeface="Arial"/>
                <a:cs typeface="Arial"/>
              </a:rPr>
              <a:t> </a:t>
            </a:r>
            <a:r>
              <a:rPr dirty="0">
                <a:solidFill>
                  <a:srgbClr val="2E74B5"/>
                </a:solidFill>
                <a:latin typeface="Arial"/>
                <a:cs typeface="Arial"/>
              </a:rPr>
              <a:t>Key</a:t>
            </a:r>
            <a:r>
              <a:rPr spc="-5" dirty="0">
                <a:solidFill>
                  <a:srgbClr val="2E74B5"/>
                </a:solidFill>
                <a:latin typeface="Arial"/>
                <a:cs typeface="Arial"/>
              </a:rPr>
              <a:t> S</a:t>
            </a:r>
            <a:r>
              <a:rPr dirty="0">
                <a:solidFill>
                  <a:srgbClr val="2E74B5"/>
                </a:solidFill>
                <a:latin typeface="Arial"/>
                <a:cs typeface="Arial"/>
              </a:rPr>
              <a:t>ec</a:t>
            </a:r>
            <a:r>
              <a:rPr spc="-5" dirty="0">
                <a:solidFill>
                  <a:srgbClr val="2E74B5"/>
                </a:solidFill>
                <a:latin typeface="Arial"/>
                <a:cs typeface="Arial"/>
              </a:rPr>
              <a:t>ond</a:t>
            </a:r>
            <a:r>
              <a:rPr dirty="0">
                <a:solidFill>
                  <a:srgbClr val="2E74B5"/>
                </a:solidFill>
                <a:latin typeface="Arial"/>
                <a:cs typeface="Arial"/>
              </a:rPr>
              <a:t>ary</a:t>
            </a:r>
            <a:r>
              <a:rPr spc="20" dirty="0">
                <a:solidFill>
                  <a:srgbClr val="2E74B5"/>
                </a:solidFill>
                <a:latin typeface="Arial"/>
                <a:cs typeface="Arial"/>
              </a:rPr>
              <a:t> </a:t>
            </a:r>
            <a:r>
              <a:rPr dirty="0">
                <a:solidFill>
                  <a:srgbClr val="2E74B5"/>
                </a:solidFill>
                <a:latin typeface="Arial"/>
                <a:cs typeface="Arial"/>
              </a:rPr>
              <a:t>Car</a:t>
            </a:r>
            <a:r>
              <a:rPr spc="-5" dirty="0">
                <a:solidFill>
                  <a:srgbClr val="2E74B5"/>
                </a:solidFill>
                <a:latin typeface="Arial"/>
                <a:cs typeface="Arial"/>
              </a:rPr>
              <a:t>dio</a:t>
            </a:r>
            <a:r>
              <a:rPr dirty="0">
                <a:solidFill>
                  <a:srgbClr val="2E74B5"/>
                </a:solidFill>
                <a:latin typeface="Arial"/>
                <a:cs typeface="Arial"/>
              </a:rPr>
              <a:t>vasc</a:t>
            </a:r>
            <a:r>
              <a:rPr spc="-5" dirty="0">
                <a:solidFill>
                  <a:srgbClr val="2E74B5"/>
                </a:solidFill>
                <a:latin typeface="Arial"/>
                <a:cs typeface="Arial"/>
              </a:rPr>
              <a:t>ul</a:t>
            </a:r>
            <a:r>
              <a:rPr dirty="0">
                <a:solidFill>
                  <a:srgbClr val="2E74B5"/>
                </a:solidFill>
                <a:latin typeface="Arial"/>
                <a:cs typeface="Arial"/>
              </a:rPr>
              <a:t>ar</a:t>
            </a:r>
            <a:r>
              <a:rPr spc="-5" dirty="0">
                <a:solidFill>
                  <a:srgbClr val="2E74B5"/>
                </a:solidFill>
                <a:latin typeface="Arial"/>
                <a:cs typeface="Arial"/>
              </a:rPr>
              <a:t> Endpoin</a:t>
            </a:r>
            <a:r>
              <a:rPr dirty="0">
                <a:solidFill>
                  <a:srgbClr val="2E74B5"/>
                </a:solidFill>
                <a:latin typeface="Arial"/>
                <a:cs typeface="Arial"/>
              </a:rPr>
              <a:t>t</a:t>
            </a:r>
          </a:p>
        </p:txBody>
      </p:sp>
      <p:sp>
        <p:nvSpPr>
          <p:cNvPr id="7" name="object 7"/>
          <p:cNvSpPr txBox="1"/>
          <p:nvPr/>
        </p:nvSpPr>
        <p:spPr>
          <a:xfrm>
            <a:off x="5552647" y="676771"/>
            <a:ext cx="1303655" cy="3302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dirty="0">
                <a:ln>
                  <a:noFill/>
                </a:ln>
                <a:solidFill>
                  <a:srgbClr val="2E74B5"/>
                </a:solidFill>
                <a:effectLst/>
                <a:uLnTx/>
                <a:uFillTx/>
                <a:latin typeface="Arial"/>
                <a:ea typeface="+mn-ea"/>
                <a:cs typeface="Arial"/>
              </a:rPr>
              <a:t>(MAC</a:t>
            </a:r>
            <a:r>
              <a:rPr kumimoji="0" sz="2400" b="1" i="0" u="none" strike="noStrike" kern="1200" cap="none" spc="-5" normalizeH="0" baseline="0" noProof="0" dirty="0">
                <a:ln>
                  <a:noFill/>
                </a:ln>
                <a:solidFill>
                  <a:srgbClr val="2E74B5"/>
                </a:solidFill>
                <a:effectLst/>
                <a:uLnTx/>
                <a:uFillTx/>
                <a:latin typeface="Arial"/>
                <a:ea typeface="+mn-ea"/>
                <a:cs typeface="Arial"/>
              </a:rPr>
              <a:t>E+</a:t>
            </a:r>
            <a:r>
              <a:rPr kumimoji="0" sz="2400" b="1" i="0" u="none" strike="noStrike" kern="1200" cap="none" spc="0" normalizeH="0" baseline="0" noProof="0" dirty="0">
                <a:ln>
                  <a:noFill/>
                </a:ln>
                <a:solidFill>
                  <a:srgbClr val="2E74B5"/>
                </a:solidFill>
                <a:effectLst/>
                <a:uLnTx/>
                <a:uFillTx/>
                <a:latin typeface="Arial"/>
                <a:ea typeface="+mn-ea"/>
                <a:cs typeface="Arial"/>
              </a:rPr>
              <a:t>)</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4482488" y="2207785"/>
            <a:ext cx="1930400" cy="889000"/>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2E74B5"/>
                </a:solidFill>
                <a:effectLst/>
                <a:uLnTx/>
                <a:uFillTx/>
                <a:latin typeface="Arial"/>
                <a:ea typeface="+mn-ea"/>
                <a:cs typeface="Arial"/>
              </a:rPr>
              <a:t>HR</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0</a:t>
            </a:r>
            <a:r>
              <a:rPr kumimoji="0" sz="2000" b="0" i="0" u="none" strike="noStrike" kern="1200" cap="none" spc="-5" normalizeH="0" baseline="0" noProof="0" dirty="0">
                <a:ln>
                  <a:noFill/>
                </a:ln>
                <a:solidFill>
                  <a:srgbClr val="2E74B5"/>
                </a:solidFill>
                <a:effectLst/>
                <a:uLnTx/>
                <a:uFillTx/>
                <a:latin typeface="Arial"/>
                <a:ea typeface="+mn-ea"/>
                <a:cs typeface="Arial"/>
              </a:rPr>
              <a:t>.</a:t>
            </a:r>
            <a:r>
              <a:rPr kumimoji="0" sz="2000" b="0" i="0" u="none" strike="noStrike" kern="1200" cap="none" spc="0" normalizeH="0" baseline="0" noProof="0" dirty="0">
                <a:ln>
                  <a:noFill/>
                </a:ln>
                <a:solidFill>
                  <a:srgbClr val="2E74B5"/>
                </a:solidFill>
                <a:effectLst/>
                <a:uLnTx/>
                <a:uFillTx/>
                <a:latin typeface="Arial"/>
                <a:ea typeface="+mn-ea"/>
                <a:cs typeface="Arial"/>
              </a:rPr>
              <a:t>83</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2E74B5"/>
                </a:solidFill>
                <a:effectLst/>
                <a:uLnTx/>
                <a:uFillTx/>
                <a:latin typeface="Arial"/>
                <a:ea typeface="+mn-ea"/>
                <a:cs typeface="Arial"/>
              </a:rPr>
              <a:t>95%CI</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0</a:t>
            </a:r>
            <a:r>
              <a:rPr kumimoji="0" sz="2000" b="0" i="0" u="none" strike="noStrike" kern="1200" cap="none" spc="-5" normalizeH="0" baseline="0" noProof="0" dirty="0">
                <a:ln>
                  <a:noFill/>
                </a:ln>
                <a:solidFill>
                  <a:srgbClr val="2E74B5"/>
                </a:solidFill>
                <a:effectLst/>
                <a:uLnTx/>
                <a:uFillTx/>
                <a:latin typeface="Arial"/>
                <a:ea typeface="+mn-ea"/>
                <a:cs typeface="Arial"/>
              </a:rPr>
              <a:t>.</a:t>
            </a:r>
            <a:r>
              <a:rPr kumimoji="0" sz="2000" b="0" i="0" u="none" strike="noStrike" kern="1200" cap="none" spc="0" normalizeH="0" baseline="0" noProof="0" dirty="0">
                <a:ln>
                  <a:noFill/>
                </a:ln>
                <a:solidFill>
                  <a:srgbClr val="2E74B5"/>
                </a:solidFill>
                <a:effectLst/>
                <a:uLnTx/>
                <a:uFillTx/>
                <a:latin typeface="Arial"/>
                <a:ea typeface="+mn-ea"/>
                <a:cs typeface="Arial"/>
              </a:rPr>
              <a:t>74-0</a:t>
            </a:r>
            <a:r>
              <a:rPr kumimoji="0" sz="2000" b="0" i="0" u="none" strike="noStrike" kern="1200" cap="none" spc="-5" normalizeH="0" baseline="0" noProof="0" dirty="0">
                <a:ln>
                  <a:noFill/>
                </a:ln>
                <a:solidFill>
                  <a:srgbClr val="2E74B5"/>
                </a:solidFill>
                <a:effectLst/>
                <a:uLnTx/>
                <a:uFillTx/>
                <a:latin typeface="Arial"/>
                <a:ea typeface="+mn-ea"/>
                <a:cs typeface="Arial"/>
              </a:rPr>
              <a:t>.</a:t>
            </a:r>
            <a:r>
              <a:rPr kumimoji="0" sz="2000" b="0" i="0" u="none" strike="noStrike" kern="1200" cap="none" spc="0" normalizeH="0" baseline="0" noProof="0" dirty="0">
                <a:ln>
                  <a:noFill/>
                </a:ln>
                <a:solidFill>
                  <a:srgbClr val="2E74B5"/>
                </a:solidFill>
                <a:effectLst/>
                <a:uLnTx/>
                <a:uFillTx/>
                <a:latin typeface="Arial"/>
                <a:ea typeface="+mn-ea"/>
                <a:cs typeface="Arial"/>
              </a:rPr>
              <a:t>92</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2E74B5"/>
                </a:solidFill>
                <a:effectLst/>
                <a:uLnTx/>
                <a:uFillTx/>
                <a:latin typeface="Arial"/>
                <a:ea typeface="+mn-ea"/>
                <a:cs typeface="Arial"/>
              </a:rPr>
              <a:t>P</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0</a:t>
            </a:r>
            <a:r>
              <a:rPr kumimoji="0" sz="2000" b="0" i="0" u="none" strike="noStrike" kern="1200" cap="none" spc="-5" normalizeH="0" baseline="0" noProof="0" dirty="0">
                <a:ln>
                  <a:noFill/>
                </a:ln>
                <a:solidFill>
                  <a:srgbClr val="2E74B5"/>
                </a:solidFill>
                <a:effectLst/>
                <a:uLnTx/>
                <a:uFillTx/>
                <a:latin typeface="Arial"/>
                <a:ea typeface="+mn-ea"/>
                <a:cs typeface="Arial"/>
              </a:rPr>
              <a:t>.</a:t>
            </a:r>
            <a:r>
              <a:rPr kumimoji="0" sz="2000" b="0" i="0" u="none" strike="noStrike" kern="1200" cap="none" spc="0" normalizeH="0" baseline="0" noProof="0" dirty="0">
                <a:ln>
                  <a:noFill/>
                </a:ln>
                <a:solidFill>
                  <a:srgbClr val="2E74B5"/>
                </a:solidFill>
                <a:effectLst/>
                <a:uLnTx/>
                <a:uFillTx/>
                <a:latin typeface="Arial"/>
                <a:ea typeface="+mn-ea"/>
                <a:cs typeface="Arial"/>
              </a:rPr>
              <a:t>0006</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6756375" y="4547902"/>
            <a:ext cx="2868930" cy="889000"/>
          </a:xfrm>
          <a:prstGeom prst="rect">
            <a:avLst/>
          </a:prstGeom>
        </p:spPr>
        <p:txBody>
          <a:bodyPr vert="horz" wrap="square" lIns="0" tIns="0" rIns="0" bIns="0" rtlCol="0">
            <a:spAutoFit/>
          </a:bodyPr>
          <a:lstStyle/>
          <a:p>
            <a:pPr marL="326390" marR="43180" lvl="0" indent="-27559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2E74B5"/>
                </a:solidFill>
                <a:effectLst/>
                <a:uLnTx/>
                <a:uFillTx/>
                <a:latin typeface="Arial"/>
                <a:ea typeface="+mn-ea"/>
                <a:cs typeface="Arial"/>
              </a:rPr>
              <a:t>39%</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reduc</a:t>
            </a:r>
            <a:r>
              <a:rPr kumimoji="0" sz="2000" b="0" i="0" u="none" strike="noStrike" kern="1200" cap="none" spc="-5" normalizeH="0" baseline="0" noProof="0" dirty="0">
                <a:ln>
                  <a:noFill/>
                </a:ln>
                <a:solidFill>
                  <a:srgbClr val="2E74B5"/>
                </a:solidFill>
                <a:effectLst/>
                <a:uLnTx/>
                <a:uFillTx/>
                <a:latin typeface="Arial"/>
                <a:ea typeface="+mn-ea"/>
                <a:cs typeface="Arial"/>
              </a:rPr>
              <a:t>t</a:t>
            </a:r>
            <a:r>
              <a:rPr kumimoji="0" sz="2000" b="0" i="0" u="none" strike="noStrike" kern="1200" cap="none" spc="0" normalizeH="0" baseline="0" noProof="0" dirty="0">
                <a:ln>
                  <a:noFill/>
                </a:ln>
                <a:solidFill>
                  <a:srgbClr val="2E74B5"/>
                </a:solidFill>
                <a:effectLst/>
                <a:uLnTx/>
                <a:uFillTx/>
                <a:latin typeface="Arial"/>
                <a:ea typeface="+mn-ea"/>
                <a:cs typeface="Arial"/>
              </a:rPr>
              <a:t>ion</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in</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hsCRP No</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change</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in</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LDLC</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srgbClr val="2E74B5"/>
                </a:solidFill>
                <a:effectLst/>
                <a:uLnTx/>
                <a:uFillTx/>
                <a:latin typeface="Arial"/>
                <a:ea typeface="+mn-ea"/>
                <a:cs typeface="Arial"/>
              </a:rPr>
              <a:t>17%</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reduc</a:t>
            </a:r>
            <a:r>
              <a:rPr kumimoji="0" sz="2000" b="0" i="0" u="none" strike="noStrike" kern="1200" cap="none" spc="-5" normalizeH="0" baseline="0" noProof="0" dirty="0">
                <a:ln>
                  <a:noFill/>
                </a:ln>
                <a:solidFill>
                  <a:srgbClr val="2E74B5"/>
                </a:solidFill>
                <a:effectLst/>
                <a:uLnTx/>
                <a:uFillTx/>
                <a:latin typeface="Arial"/>
                <a:ea typeface="+mn-ea"/>
                <a:cs typeface="Arial"/>
              </a:rPr>
              <a:t>t</a:t>
            </a:r>
            <a:r>
              <a:rPr kumimoji="0" sz="2000" b="0" i="0" u="none" strike="noStrike" kern="1200" cap="none" spc="0" normalizeH="0" baseline="0" noProof="0" dirty="0">
                <a:ln>
                  <a:noFill/>
                </a:ln>
                <a:solidFill>
                  <a:srgbClr val="2E74B5"/>
                </a:solidFill>
                <a:effectLst/>
                <a:uLnTx/>
                <a:uFillTx/>
                <a:latin typeface="Arial"/>
                <a:ea typeface="+mn-ea"/>
                <a:cs typeface="Arial"/>
              </a:rPr>
              <a:t>ion</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in</a:t>
            </a:r>
            <a:r>
              <a:rPr kumimoji="0" sz="2000" b="0" i="0" u="none" strike="noStrike" kern="1200" cap="none" spc="-5" normalizeH="0" baseline="0" noProof="0" dirty="0">
                <a:ln>
                  <a:noFill/>
                </a:ln>
                <a:solidFill>
                  <a:srgbClr val="2E74B5"/>
                </a:solidFill>
                <a:effectLst/>
                <a:uLnTx/>
                <a:uFillTx/>
                <a:latin typeface="Arial"/>
                <a:ea typeface="+mn-ea"/>
                <a:cs typeface="Arial"/>
              </a:rPr>
              <a:t> </a:t>
            </a:r>
            <a:r>
              <a:rPr kumimoji="0" sz="2000" b="0" i="0" u="none" strike="noStrike" kern="1200" cap="none" spc="0" normalizeH="0" baseline="0" noProof="0" dirty="0">
                <a:ln>
                  <a:noFill/>
                </a:ln>
                <a:solidFill>
                  <a:srgbClr val="2E74B5"/>
                </a:solidFill>
                <a:effectLst/>
                <a:uLnTx/>
                <a:uFillTx/>
                <a:latin typeface="Arial"/>
                <a:ea typeface="+mn-ea"/>
                <a:cs typeface="Arial"/>
              </a:rPr>
              <a:t>M</a:t>
            </a:r>
            <a:r>
              <a:rPr kumimoji="0" sz="2000" b="0" i="0" u="none" strike="noStrike" kern="1200" cap="none" spc="-5" normalizeH="0" baseline="0" noProof="0" dirty="0">
                <a:ln>
                  <a:noFill/>
                </a:ln>
                <a:solidFill>
                  <a:srgbClr val="2E74B5"/>
                </a:solidFill>
                <a:effectLst/>
                <a:uLnTx/>
                <a:uFillTx/>
                <a:latin typeface="Arial"/>
                <a:ea typeface="+mn-ea"/>
                <a:cs typeface="Arial"/>
              </a:rPr>
              <a:t>A</a:t>
            </a:r>
            <a:r>
              <a:rPr kumimoji="0" sz="2000" b="0" i="0" u="none" strike="noStrike" kern="1200" cap="none" spc="0" normalizeH="0" baseline="0" noProof="0" dirty="0">
                <a:ln>
                  <a:noFill/>
                </a:ln>
                <a:solidFill>
                  <a:srgbClr val="2E74B5"/>
                </a:solidFill>
                <a:effectLst/>
                <a:uLnTx/>
                <a:uFillTx/>
                <a:latin typeface="Arial"/>
                <a:ea typeface="+mn-ea"/>
                <a:cs typeface="Arial"/>
              </a:rPr>
              <a:t>C</a:t>
            </a:r>
            <a:r>
              <a:rPr kumimoji="0" sz="2000" b="0" i="0" u="none" strike="noStrike" kern="1200" cap="none" spc="-5" normalizeH="0" baseline="0" noProof="0" dirty="0">
                <a:ln>
                  <a:noFill/>
                </a:ln>
                <a:solidFill>
                  <a:srgbClr val="2E74B5"/>
                </a:solidFill>
                <a:effectLst/>
                <a:uLnTx/>
                <a:uFillTx/>
                <a:latin typeface="Arial"/>
                <a:ea typeface="+mn-ea"/>
                <a:cs typeface="Arial"/>
              </a:rPr>
              <a:t>E</a:t>
            </a:r>
            <a:r>
              <a:rPr kumimoji="0" sz="2000" b="0" i="0" u="none" strike="noStrike" kern="1200" cap="none" spc="0" normalizeH="0" baseline="0" noProof="0" dirty="0">
                <a:ln>
                  <a:noFill/>
                </a:ln>
                <a:solidFill>
                  <a:srgbClr val="2E74B5"/>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p:nvPr/>
        </p:nvSpPr>
        <p:spPr>
          <a:xfrm>
            <a:off x="2209800" y="2361093"/>
            <a:ext cx="339090" cy="2287270"/>
          </a:xfrm>
          <a:custGeom>
            <a:avLst/>
            <a:gdLst/>
            <a:ahLst/>
            <a:cxnLst/>
            <a:rect l="l" t="t" r="r" b="b"/>
            <a:pathLst>
              <a:path w="339089" h="2287270">
                <a:moveTo>
                  <a:pt x="0" y="2287106"/>
                </a:moveTo>
                <a:lnTo>
                  <a:pt x="338553" y="2287106"/>
                </a:lnTo>
                <a:lnTo>
                  <a:pt x="338553" y="0"/>
                </a:lnTo>
                <a:lnTo>
                  <a:pt x="0" y="0"/>
                </a:lnTo>
                <a:lnTo>
                  <a:pt x="0" y="2287106"/>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2280616" y="2458208"/>
            <a:ext cx="228600" cy="2111375"/>
          </a:xfrm>
          <a:prstGeom prst="rect">
            <a:avLst/>
          </a:prstGeom>
        </p:spPr>
        <p:txBody>
          <a:bodyPr vert="vert270"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Cu</a:t>
            </a:r>
            <a:r>
              <a:rPr kumimoji="0" sz="1600" b="0" i="0" u="none" strike="noStrike" kern="1200" cap="none" spc="-5" normalizeH="0" baseline="0" noProof="0" dirty="0">
                <a:ln>
                  <a:noFill/>
                </a:ln>
                <a:solidFill>
                  <a:prstClr val="black"/>
                </a:solidFill>
                <a:effectLst/>
                <a:uLnTx/>
                <a:uFillTx/>
                <a:latin typeface="Calibri"/>
                <a:ea typeface="+mn-ea"/>
                <a:cs typeface="Calibri"/>
              </a:rPr>
              <a:t>m</a:t>
            </a:r>
            <a:r>
              <a:rPr kumimoji="0" sz="1600" b="0" i="0" u="none" strike="noStrike" kern="1200" cap="none" spc="0" normalizeH="0" baseline="0" noProof="0" dirty="0">
                <a:ln>
                  <a:noFill/>
                </a:ln>
                <a:solidFill>
                  <a:prstClr val="black"/>
                </a:solidFill>
                <a:effectLst/>
                <a:uLnTx/>
                <a:uFillTx/>
                <a:latin typeface="Calibri"/>
                <a:ea typeface="+mn-ea"/>
                <a:cs typeface="Calibri"/>
              </a:rPr>
              <a:t>ula</a:t>
            </a:r>
            <a:r>
              <a:rPr kumimoji="0" sz="1600" b="0" i="0" u="none" strike="noStrike" kern="1200" cap="none" spc="-5" normalizeH="0" baseline="0" noProof="0" dirty="0">
                <a:ln>
                  <a:noFill/>
                </a:ln>
                <a:solidFill>
                  <a:prstClr val="black"/>
                </a:solidFill>
                <a:effectLst/>
                <a:uLnTx/>
                <a:uFillTx/>
                <a:latin typeface="Calibri"/>
                <a:ea typeface="+mn-ea"/>
                <a:cs typeface="Calibri"/>
              </a:rPr>
              <a:t>t</a:t>
            </a:r>
            <a:r>
              <a:rPr kumimoji="0" sz="1600" b="0" i="0" u="none" strike="noStrike" kern="1200" cap="none" spc="0" normalizeH="0" baseline="0" noProof="0" dirty="0">
                <a:ln>
                  <a:noFill/>
                </a:ln>
                <a:solidFill>
                  <a:prstClr val="black"/>
                </a:solidFill>
                <a:effectLst/>
                <a:uLnTx/>
                <a:uFillTx/>
                <a:latin typeface="Calibri"/>
                <a:ea typeface="+mn-ea"/>
                <a:cs typeface="Calibri"/>
              </a:rPr>
              <a:t>i</a:t>
            </a:r>
            <a:r>
              <a:rPr kumimoji="0" sz="1600" b="0" i="0" u="none" strike="noStrike" kern="1200" cap="none" spc="-5" normalizeH="0" baseline="0" noProof="0" dirty="0">
                <a:ln>
                  <a:noFill/>
                </a:ln>
                <a:solidFill>
                  <a:prstClr val="black"/>
                </a:solidFill>
                <a:effectLst/>
                <a:uLnTx/>
                <a:uFillTx/>
                <a:latin typeface="Calibri"/>
                <a:ea typeface="+mn-ea"/>
                <a:cs typeface="Calibri"/>
              </a:rPr>
              <a:t>v</a:t>
            </a:r>
            <a:r>
              <a:rPr kumimoji="0" sz="1600" b="0" i="0" u="none" strike="noStrike" kern="1200" cap="none" spc="0" normalizeH="0" baseline="0" noProof="0" dirty="0">
                <a:ln>
                  <a:noFill/>
                </a:ln>
                <a:solidFill>
                  <a:prstClr val="black"/>
                </a:solidFill>
                <a:effectLst/>
                <a:uLnTx/>
                <a:uFillTx/>
                <a:latin typeface="Calibri"/>
                <a:ea typeface="+mn-ea"/>
                <a:cs typeface="Calibri"/>
              </a:rPr>
              <a:t>e</a:t>
            </a:r>
            <a:r>
              <a:rPr kumimoji="0" sz="1600" b="0" i="0" u="none" strike="noStrike" kern="1200" cap="none" spc="-5" normalizeH="0" baseline="0" noProof="0" dirty="0">
                <a:ln>
                  <a:noFill/>
                </a:ln>
                <a:solidFill>
                  <a:prstClr val="black"/>
                </a:solidFill>
                <a:effectLst/>
                <a:uLnTx/>
                <a:uFillTx/>
                <a:latin typeface="Calibri"/>
                <a:ea typeface="+mn-ea"/>
                <a:cs typeface="Calibri"/>
              </a:rPr>
              <a:t> I</a:t>
            </a:r>
            <a:r>
              <a:rPr kumimoji="0" sz="1600" b="0" i="0" u="none" strike="noStrike" kern="1200" cap="none" spc="0" normalizeH="0" baseline="0" noProof="0" dirty="0">
                <a:ln>
                  <a:noFill/>
                </a:ln>
                <a:solidFill>
                  <a:prstClr val="black"/>
                </a:solidFill>
                <a:effectLst/>
                <a:uLnTx/>
                <a:uFillTx/>
                <a:latin typeface="Calibri"/>
                <a:ea typeface="+mn-ea"/>
                <a:cs typeface="Calibri"/>
              </a:rPr>
              <a:t>n</a:t>
            </a:r>
            <a:r>
              <a:rPr kumimoji="0" sz="1600" b="0" i="0" u="none" strike="noStrike" kern="1200" cap="none" spc="-5" normalizeH="0" baseline="0" noProof="0" dirty="0">
                <a:ln>
                  <a:noFill/>
                </a:ln>
                <a:solidFill>
                  <a:prstClr val="black"/>
                </a:solidFill>
                <a:effectLst/>
                <a:uLnTx/>
                <a:uFillTx/>
                <a:latin typeface="Calibri"/>
                <a:ea typeface="+mn-ea"/>
                <a:cs typeface="Calibri"/>
              </a:rPr>
              <a:t>c</a:t>
            </a:r>
            <a:r>
              <a:rPr kumimoji="0" sz="1600" b="0" i="0" u="none" strike="noStrike" kern="1200" cap="none" spc="0" normalizeH="0" baseline="0" noProof="0" dirty="0">
                <a:ln>
                  <a:noFill/>
                </a:ln>
                <a:solidFill>
                  <a:prstClr val="black"/>
                </a:solidFill>
                <a:effectLst/>
                <a:uLnTx/>
                <a:uFillTx/>
                <a:latin typeface="Calibri"/>
                <a:ea typeface="+mn-ea"/>
                <a:cs typeface="Calibri"/>
              </a:rPr>
              <a:t>id</a:t>
            </a:r>
            <a:r>
              <a:rPr kumimoji="0" sz="1600" b="0" i="0" u="none" strike="noStrike" kern="1200" cap="none" spc="-5" normalizeH="0" baseline="0" noProof="0" dirty="0">
                <a:ln>
                  <a:noFill/>
                </a:ln>
                <a:solidFill>
                  <a:prstClr val="black"/>
                </a:solidFill>
                <a:effectLst/>
                <a:uLnTx/>
                <a:uFillTx/>
                <a:latin typeface="Calibri"/>
                <a:ea typeface="+mn-ea"/>
                <a:cs typeface="Calibri"/>
              </a:rPr>
              <a:t>e</a:t>
            </a:r>
            <a:r>
              <a:rPr kumimoji="0" sz="1600" b="0" i="0" u="none" strike="noStrike" kern="1200" cap="none" spc="0" normalizeH="0" baseline="0" noProof="0" dirty="0">
                <a:ln>
                  <a:noFill/>
                </a:ln>
                <a:solidFill>
                  <a:prstClr val="black"/>
                </a:solidFill>
                <a:effectLst/>
                <a:uLnTx/>
                <a:uFillTx/>
                <a:latin typeface="Calibri"/>
                <a:ea typeface="+mn-ea"/>
                <a:cs typeface="Calibri"/>
              </a:rPr>
              <a:t>n</a:t>
            </a:r>
            <a:r>
              <a:rPr kumimoji="0" sz="1600" b="0" i="0" u="none" strike="noStrike" kern="1200" cap="none" spc="-5" normalizeH="0" baseline="0" noProof="0" dirty="0">
                <a:ln>
                  <a:noFill/>
                </a:ln>
                <a:solidFill>
                  <a:prstClr val="black"/>
                </a:solidFill>
                <a:effectLst/>
                <a:uLnTx/>
                <a:uFillTx/>
                <a:latin typeface="Calibri"/>
                <a:ea typeface="+mn-ea"/>
                <a:cs typeface="Calibri"/>
              </a:rPr>
              <a:t>c</a:t>
            </a:r>
            <a:r>
              <a:rPr kumimoji="0" sz="1600" b="0" i="0" u="none" strike="noStrike" kern="1200" cap="none" spc="0" normalizeH="0" baseline="0" noProof="0" dirty="0">
                <a:ln>
                  <a:noFill/>
                </a:ln>
                <a:solidFill>
                  <a:prstClr val="black"/>
                </a:solidFill>
                <a:effectLst/>
                <a:uLnTx/>
                <a:uFillTx/>
                <a:latin typeface="Calibri"/>
                <a:ea typeface="+mn-ea"/>
                <a:cs typeface="Calibri"/>
              </a:rPr>
              <a:t>e</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t>
            </a:r>
            <a:r>
              <a:rPr kumimoji="0" sz="1600" b="0" i="0" u="none" strike="noStrike" kern="1200" cap="none" spc="-5" normalizeH="0" baseline="0" noProof="0" dirty="0">
                <a:ln>
                  <a:noFill/>
                </a:ln>
                <a:solidFill>
                  <a:prstClr val="black"/>
                </a:solidFill>
                <a:effectLst/>
                <a:uLnTx/>
                <a:uFillTx/>
                <a:latin typeface="Calibri"/>
                <a:ea typeface="+mn-ea"/>
                <a:cs typeface="Calibri"/>
              </a:rPr>
              <a:t>%</a:t>
            </a:r>
            <a:r>
              <a:rPr kumimoji="0" sz="1600" b="0" i="0" u="none" strike="noStrike" kern="1200" cap="none" spc="0" normalizeH="0" baseline="0" noProof="0" dirty="0">
                <a:ln>
                  <a:noFill/>
                </a:ln>
                <a:solidFill>
                  <a:prstClr val="black"/>
                </a:solidFill>
                <a:effectLst/>
                <a:uLnTx/>
                <a:uFillTx/>
                <a:latin typeface="Calibri"/>
                <a:ea typeface="+mn-ea"/>
                <a:cs typeface="Calibri"/>
              </a:rPr>
              <a:t>)</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txBox="1"/>
          <p:nvPr/>
        </p:nvSpPr>
        <p:spPr>
          <a:xfrm>
            <a:off x="7772400" y="761990"/>
            <a:ext cx="2540000" cy="1016000"/>
          </a:xfrm>
          <a:prstGeom prst="rect">
            <a:avLst/>
          </a:prstGeom>
          <a:ln w="19049">
            <a:solidFill>
              <a:srgbClr val="FF0000"/>
            </a:solidFill>
          </a:ln>
        </p:spPr>
        <p:txBody>
          <a:bodyPr vert="horz" wrap="square" lIns="0" tIns="0" rIns="0" bIns="0" rtlCol="0">
            <a:spAutoFit/>
          </a:bodyPr>
          <a:lstStyle/>
          <a:p>
            <a:pPr marL="81915" marR="15367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T</a:t>
            </a:r>
            <a:r>
              <a:rPr kumimoji="0" sz="1200" b="0" i="0" u="none" strike="noStrike" kern="1200" cap="none" spc="0" normalizeH="0" baseline="0" noProof="0" dirty="0">
                <a:ln>
                  <a:noFill/>
                </a:ln>
                <a:solidFill>
                  <a:prstClr val="black"/>
                </a:solidFill>
                <a:effectLst/>
                <a:uLnTx/>
                <a:uFillTx/>
                <a:latin typeface="Arial"/>
                <a:ea typeface="+mn-ea"/>
                <a:cs typeface="Arial"/>
              </a:rPr>
              <a:t>he</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150mg</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group</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met</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mul</a:t>
            </a:r>
            <a:r>
              <a:rPr kumimoji="0" sz="1200" b="0" i="0" u="none" strike="noStrike" kern="1200" cap="none" spc="-5" normalizeH="0" baseline="0" noProof="0" dirty="0">
                <a:ln>
                  <a:noFill/>
                </a:ln>
                <a:solidFill>
                  <a:prstClr val="black"/>
                </a:solidFill>
                <a:effectLst/>
                <a:uLnTx/>
                <a:uFillTx/>
                <a:latin typeface="Arial"/>
                <a:ea typeface="+mn-ea"/>
                <a:cs typeface="Arial"/>
              </a:rPr>
              <a:t>t</a:t>
            </a:r>
            <a:r>
              <a:rPr kumimoji="0" sz="1200" b="0" i="0" u="none" strike="noStrike" kern="1200" cap="none" spc="0" normalizeH="0" baseline="0" noProof="0" dirty="0">
                <a:ln>
                  <a:noFill/>
                </a:ln>
                <a:solidFill>
                  <a:prstClr val="black"/>
                </a:solidFill>
                <a:effectLst/>
                <a:uLnTx/>
                <a:uFillTx/>
                <a:latin typeface="Arial"/>
                <a:ea typeface="+mn-ea"/>
                <a:cs typeface="Arial"/>
              </a:rPr>
              <a:t>iplici</a:t>
            </a:r>
            <a:r>
              <a:rPr kumimoji="0" sz="1200" b="0" i="0" u="none" strike="noStrike" kern="1200" cap="none" spc="-5" normalizeH="0" baseline="0" noProof="0" dirty="0">
                <a:ln>
                  <a:noFill/>
                </a:ln>
                <a:solidFill>
                  <a:prstClr val="black"/>
                </a:solidFill>
                <a:effectLst/>
                <a:uLnTx/>
                <a:uFillTx/>
                <a:latin typeface="Arial"/>
                <a:ea typeface="+mn-ea"/>
                <a:cs typeface="Arial"/>
              </a:rPr>
              <a:t>t</a:t>
            </a:r>
            <a:r>
              <a:rPr kumimoji="0" sz="1200" b="0" i="0" u="none" strike="noStrike" kern="1200" cap="none" spc="0" normalizeH="0" baseline="0" noProof="0" dirty="0">
                <a:ln>
                  <a:noFill/>
                </a:ln>
                <a:solidFill>
                  <a:prstClr val="black"/>
                </a:solidFill>
                <a:effectLst/>
                <a:uLnTx/>
                <a:uFillTx/>
                <a:latin typeface="Arial"/>
                <a:ea typeface="+mn-ea"/>
                <a:cs typeface="Arial"/>
              </a:rPr>
              <a:t>y adjus</a:t>
            </a:r>
            <a:r>
              <a:rPr kumimoji="0" sz="1200" b="0" i="0" u="none" strike="noStrike" kern="1200" cap="none" spc="-5" normalizeH="0" baseline="0" noProof="0" dirty="0">
                <a:ln>
                  <a:noFill/>
                </a:ln>
                <a:solidFill>
                  <a:prstClr val="black"/>
                </a:solidFill>
                <a:effectLst/>
                <a:uLnTx/>
                <a:uFillTx/>
                <a:latin typeface="Arial"/>
                <a:ea typeface="+mn-ea"/>
                <a:cs typeface="Arial"/>
              </a:rPr>
              <a:t>t</a:t>
            </a:r>
            <a:r>
              <a:rPr kumimoji="0" sz="1200" b="0" i="0" u="none" strike="noStrike" kern="1200" cap="none" spc="0" normalizeH="0" baseline="0" noProof="0" dirty="0">
                <a:ln>
                  <a:noFill/>
                </a:ln>
                <a:solidFill>
                  <a:prstClr val="black"/>
                </a:solidFill>
                <a:effectLst/>
                <a:uLnTx/>
                <a:uFillTx/>
                <a:latin typeface="Arial"/>
                <a:ea typeface="+mn-ea"/>
                <a:cs typeface="Arial"/>
              </a:rPr>
              <a:t>ed</a:t>
            </a:r>
            <a:r>
              <a:rPr kumimoji="0" sz="1200" b="0" i="0" u="none" strike="noStrike" kern="1200" cap="none" spc="-5" normalizeH="0" baseline="0" noProof="0" dirty="0">
                <a:ln>
                  <a:noFill/>
                </a:ln>
                <a:solidFill>
                  <a:prstClr val="black"/>
                </a:solidFill>
                <a:effectLst/>
                <a:uLnTx/>
                <a:uFillTx/>
                <a:latin typeface="Arial"/>
                <a:ea typeface="+mn-ea"/>
                <a:cs typeface="Arial"/>
              </a:rPr>
              <a:t> t</a:t>
            </a:r>
            <a:r>
              <a:rPr kumimoji="0" sz="1200" b="0" i="0" u="none" strike="noStrike" kern="1200" cap="none" spc="0" normalizeH="0" baseline="0" noProof="0" dirty="0">
                <a:ln>
                  <a:noFill/>
                </a:ln>
                <a:solidFill>
                  <a:prstClr val="black"/>
                </a:solidFill>
                <a:effectLst/>
                <a:uLnTx/>
                <a:uFillTx/>
                <a:latin typeface="Arial"/>
                <a:ea typeface="+mn-ea"/>
                <a:cs typeface="Arial"/>
              </a:rPr>
              <a:t>hresholds</a:t>
            </a:r>
            <a:r>
              <a:rPr kumimoji="0" sz="1200" b="0" i="0" u="none" strike="noStrike" kern="1200" cap="none" spc="-5" normalizeH="0" baseline="0" noProof="0" dirty="0">
                <a:ln>
                  <a:noFill/>
                </a:ln>
                <a:solidFill>
                  <a:prstClr val="black"/>
                </a:solidFill>
                <a:effectLst/>
                <a:uLnTx/>
                <a:uFillTx/>
                <a:latin typeface="Arial"/>
                <a:ea typeface="+mn-ea"/>
                <a:cs typeface="Arial"/>
              </a:rPr>
              <a:t> f</a:t>
            </a:r>
            <a:r>
              <a:rPr kumimoji="0" sz="1200" b="0" i="0" u="none" strike="noStrike" kern="1200" cap="none" spc="0" normalizeH="0" baseline="0" noProof="0" dirty="0">
                <a:ln>
                  <a:noFill/>
                </a:ln>
                <a:solidFill>
                  <a:prstClr val="black"/>
                </a:solidFill>
                <a:effectLst/>
                <a:uLnTx/>
                <a:uFillTx/>
                <a:latin typeface="Arial"/>
                <a:ea typeface="+mn-ea"/>
                <a:cs typeface="Arial"/>
              </a:rPr>
              <a:t>or</a:t>
            </a:r>
            <a:r>
              <a:rPr kumimoji="0" sz="1200" b="0" i="0" u="none" strike="noStrike" kern="1200" cap="none" spc="-5" normalizeH="0" baseline="0" noProof="0" dirty="0">
                <a:ln>
                  <a:noFill/>
                </a:ln>
                <a:solidFill>
                  <a:prstClr val="black"/>
                </a:solidFill>
                <a:effectLst/>
                <a:uLnTx/>
                <a:uFillTx/>
                <a:latin typeface="Arial"/>
                <a:ea typeface="+mn-ea"/>
                <a:cs typeface="Arial"/>
              </a:rPr>
              <a:t> f</a:t>
            </a:r>
            <a:r>
              <a:rPr kumimoji="0" sz="1200" b="0" i="0" u="none" strike="noStrike" kern="1200" cap="none" spc="0" normalizeH="0" baseline="0" noProof="0" dirty="0">
                <a:ln>
                  <a:noFill/>
                </a:ln>
                <a:solidFill>
                  <a:prstClr val="black"/>
                </a:solidFill>
                <a:effectLst/>
                <a:uLnTx/>
                <a:uFillTx/>
                <a:latin typeface="Arial"/>
                <a:ea typeface="+mn-ea"/>
                <a:cs typeface="Arial"/>
              </a:rPr>
              <a:t>ormal s</a:t>
            </a:r>
            <a:r>
              <a:rPr kumimoji="0" sz="1200" b="0" i="0" u="none" strike="noStrike" kern="1200" cap="none" spc="-5" normalizeH="0" baseline="0" noProof="0" dirty="0">
                <a:ln>
                  <a:noFill/>
                </a:ln>
                <a:solidFill>
                  <a:prstClr val="black"/>
                </a:solidFill>
                <a:effectLst/>
                <a:uLnTx/>
                <a:uFillTx/>
                <a:latin typeface="Arial"/>
                <a:ea typeface="+mn-ea"/>
                <a:cs typeface="Arial"/>
              </a:rPr>
              <a:t>t</a:t>
            </a:r>
            <a:r>
              <a:rPr kumimoji="0" sz="1200" b="0" i="0" u="none" strike="noStrike" kern="1200" cap="none" spc="0" normalizeH="0" baseline="0" noProof="0" dirty="0">
                <a:ln>
                  <a:noFill/>
                </a:ln>
                <a:solidFill>
                  <a:prstClr val="black"/>
                </a:solidFill>
                <a:effectLst/>
                <a:uLnTx/>
                <a:uFillTx/>
                <a:latin typeface="Arial"/>
                <a:ea typeface="+mn-ea"/>
                <a:cs typeface="Arial"/>
              </a:rPr>
              <a:t>a</a:t>
            </a:r>
            <a:r>
              <a:rPr kumimoji="0" sz="1200" b="0" i="0" u="none" strike="noStrike" kern="1200" cap="none" spc="-5" normalizeH="0" baseline="0" noProof="0" dirty="0">
                <a:ln>
                  <a:noFill/>
                </a:ln>
                <a:solidFill>
                  <a:prstClr val="black"/>
                </a:solidFill>
                <a:effectLst/>
                <a:uLnTx/>
                <a:uFillTx/>
                <a:latin typeface="Arial"/>
                <a:ea typeface="+mn-ea"/>
                <a:cs typeface="Arial"/>
              </a:rPr>
              <a:t>t</a:t>
            </a:r>
            <a:r>
              <a:rPr kumimoji="0" sz="1200" b="0" i="0" u="none" strike="noStrike" kern="1200" cap="none" spc="0" normalizeH="0" baseline="0" noProof="0" dirty="0">
                <a:ln>
                  <a:noFill/>
                </a:ln>
                <a:solidFill>
                  <a:prstClr val="black"/>
                </a:solidFill>
                <a:effectLst/>
                <a:uLnTx/>
                <a:uFillTx/>
                <a:latin typeface="Arial"/>
                <a:ea typeface="+mn-ea"/>
                <a:cs typeface="Arial"/>
              </a:rPr>
              <a:t>is</a:t>
            </a:r>
            <a:r>
              <a:rPr kumimoji="0" sz="1200" b="0" i="0" u="none" strike="noStrike" kern="1200" cap="none" spc="-5" normalizeH="0" baseline="0" noProof="0" dirty="0">
                <a:ln>
                  <a:noFill/>
                </a:ln>
                <a:solidFill>
                  <a:prstClr val="black"/>
                </a:solidFill>
                <a:effectLst/>
                <a:uLnTx/>
                <a:uFillTx/>
                <a:latin typeface="Arial"/>
                <a:ea typeface="+mn-ea"/>
                <a:cs typeface="Arial"/>
              </a:rPr>
              <a:t>t</a:t>
            </a:r>
            <a:r>
              <a:rPr kumimoji="0" sz="1200" b="0" i="0" u="none" strike="noStrike" kern="1200" cap="none" spc="0" normalizeH="0" baseline="0" noProof="0" dirty="0">
                <a:ln>
                  <a:noFill/>
                </a:ln>
                <a:solidFill>
                  <a:prstClr val="black"/>
                </a:solidFill>
                <a:effectLst/>
                <a:uLnTx/>
                <a:uFillTx/>
                <a:latin typeface="Arial"/>
                <a:ea typeface="+mn-ea"/>
                <a:cs typeface="Arial"/>
              </a:rPr>
              <a:t>ical</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signi</a:t>
            </a:r>
            <a:r>
              <a:rPr kumimoji="0" sz="1200" b="0" i="0" u="none" strike="noStrike" kern="1200" cap="none" spc="-5" normalizeH="0" baseline="0" noProof="0" dirty="0">
                <a:ln>
                  <a:noFill/>
                </a:ln>
                <a:solidFill>
                  <a:prstClr val="black"/>
                </a:solidFill>
                <a:effectLst/>
                <a:uLnTx/>
                <a:uFillTx/>
                <a:latin typeface="Arial"/>
                <a:ea typeface="+mn-ea"/>
                <a:cs typeface="Arial"/>
              </a:rPr>
              <a:t>f</a:t>
            </a:r>
            <a:r>
              <a:rPr kumimoji="0" sz="1200" b="0" i="0" u="none" strike="noStrike" kern="1200" cap="none" spc="0" normalizeH="0" baseline="0" noProof="0" dirty="0">
                <a:ln>
                  <a:noFill/>
                </a:ln>
                <a:solidFill>
                  <a:prstClr val="black"/>
                </a:solidFill>
                <a:effectLst/>
                <a:uLnTx/>
                <a:uFillTx/>
                <a:latin typeface="Arial"/>
                <a:ea typeface="+mn-ea"/>
                <a:cs typeface="Arial"/>
              </a:rPr>
              <a:t>icance</a:t>
            </a:r>
            <a:r>
              <a:rPr kumimoji="0" sz="1200" b="0" i="0" u="none" strike="noStrike" kern="1200" cap="none" spc="-5" normalizeH="0" baseline="0" noProof="0" dirty="0">
                <a:ln>
                  <a:noFill/>
                </a:ln>
                <a:solidFill>
                  <a:prstClr val="black"/>
                </a:solidFill>
                <a:effectLst/>
                <a:uLnTx/>
                <a:uFillTx/>
                <a:latin typeface="Arial"/>
                <a:ea typeface="+mn-ea"/>
                <a:cs typeface="Arial"/>
              </a:rPr>
              <a:t> f</a:t>
            </a:r>
            <a:r>
              <a:rPr kumimoji="0" sz="1200" b="0" i="0" u="none" strike="noStrike" kern="1200" cap="none" spc="0" normalizeH="0" baseline="0" noProof="0" dirty="0">
                <a:ln>
                  <a:noFill/>
                </a:ln>
                <a:solidFill>
                  <a:prstClr val="black"/>
                </a:solidFill>
                <a:effectLst/>
                <a:uLnTx/>
                <a:uFillTx/>
                <a:latin typeface="Arial"/>
                <a:ea typeface="+mn-ea"/>
                <a:cs typeface="Arial"/>
              </a:rPr>
              <a:t>or</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bo</a:t>
            </a:r>
            <a:r>
              <a:rPr kumimoji="0" sz="1200" b="0" i="0" u="none" strike="noStrike" kern="1200" cap="none" spc="-5" normalizeH="0" baseline="0" noProof="0" dirty="0">
                <a:ln>
                  <a:noFill/>
                </a:ln>
                <a:solidFill>
                  <a:prstClr val="black"/>
                </a:solidFill>
                <a:effectLst/>
                <a:uLnTx/>
                <a:uFillTx/>
                <a:latin typeface="Arial"/>
                <a:ea typeface="+mn-ea"/>
                <a:cs typeface="Arial"/>
              </a:rPr>
              <a:t>t</a:t>
            </a:r>
            <a:r>
              <a:rPr kumimoji="0" sz="1200" b="0" i="0" u="none" strike="noStrike" kern="1200" cap="none" spc="0" normalizeH="0" baseline="0" noProof="0" dirty="0">
                <a:ln>
                  <a:noFill/>
                </a:ln>
                <a:solidFill>
                  <a:prstClr val="black"/>
                </a:solidFill>
                <a:effectLst/>
                <a:uLnTx/>
                <a:uFillTx/>
                <a:latin typeface="Arial"/>
                <a:ea typeface="+mn-ea"/>
                <a:cs typeface="Arial"/>
              </a:rPr>
              <a:t>h</a:t>
            </a:r>
            <a:r>
              <a:rPr kumimoji="0" sz="1200" b="0" i="0" u="none" strike="noStrike" kern="1200" cap="none" spc="-5" normalizeH="0" baseline="0" noProof="0" dirty="0">
                <a:ln>
                  <a:noFill/>
                </a:ln>
                <a:solidFill>
                  <a:prstClr val="black"/>
                </a:solidFill>
                <a:effectLst/>
                <a:uLnTx/>
                <a:uFillTx/>
                <a:latin typeface="Arial"/>
                <a:ea typeface="+mn-ea"/>
                <a:cs typeface="Arial"/>
              </a:rPr>
              <a:t> t</a:t>
            </a:r>
            <a:r>
              <a:rPr kumimoji="0" sz="1200" b="0" i="0" u="none" strike="noStrike" kern="1200" cap="none" spc="0" normalizeH="0" baseline="0" noProof="0" dirty="0">
                <a:ln>
                  <a:noFill/>
                </a:ln>
                <a:solidFill>
                  <a:prstClr val="black"/>
                </a:solidFill>
                <a:effectLst/>
                <a:uLnTx/>
                <a:uFillTx/>
                <a:latin typeface="Arial"/>
                <a:ea typeface="+mn-ea"/>
                <a:cs typeface="Arial"/>
              </a:rPr>
              <a:t>he primary</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and</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secondary cardiovascular</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endpoin</a:t>
            </a:r>
            <a:r>
              <a:rPr kumimoji="0" sz="1200" b="0" i="0" u="none" strike="noStrike" kern="1200" cap="none" spc="-5" normalizeH="0" baseline="0" noProof="0" dirty="0">
                <a:ln>
                  <a:noFill/>
                </a:ln>
                <a:solidFill>
                  <a:prstClr val="black"/>
                </a:solidFill>
                <a:effectLst/>
                <a:uLnTx/>
                <a:uFillTx/>
                <a:latin typeface="Arial"/>
                <a:ea typeface="+mn-ea"/>
                <a:cs typeface="Arial"/>
              </a:rPr>
              <a:t>t</a:t>
            </a:r>
            <a:r>
              <a:rPr kumimoji="0" sz="1200" b="0" i="0" u="none" strike="noStrike" kern="1200" cap="none" spc="0" normalizeH="0" baseline="0" noProof="0" dirty="0">
                <a:ln>
                  <a:noFill/>
                </a:ln>
                <a:solidFill>
                  <a:prstClr val="black"/>
                </a:solidFill>
                <a:effectLst/>
                <a:uLnTx/>
                <a:uFillTx/>
                <a:latin typeface="Arial"/>
                <a:ea typeface="+mn-ea"/>
                <a:cs typeface="Arial"/>
              </a:rPr>
              <a:t>s</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3" name="Στρογγυλεμένο ορθογώνιο 12"/>
          <p:cNvSpPr/>
          <p:nvPr/>
        </p:nvSpPr>
        <p:spPr>
          <a:xfrm>
            <a:off x="6747027" y="4358940"/>
            <a:ext cx="2947387" cy="12251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59292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04A92E1-FF02-87B4-D90C-8112236FFA41}"/>
              </a:ext>
            </a:extLst>
          </p:cNvPr>
          <p:cNvPicPr>
            <a:picLocks noChangeAspect="1"/>
          </p:cNvPicPr>
          <p:nvPr/>
        </p:nvPicPr>
        <p:blipFill>
          <a:blip r:embed="rId2"/>
          <a:stretch>
            <a:fillRect/>
          </a:stretch>
        </p:blipFill>
        <p:spPr>
          <a:xfrm>
            <a:off x="2782373" y="123688"/>
            <a:ext cx="7363853" cy="1962424"/>
          </a:xfrm>
          <a:prstGeom prst="rect">
            <a:avLst/>
          </a:prstGeom>
        </p:spPr>
      </p:pic>
      <p:pic>
        <p:nvPicPr>
          <p:cNvPr id="5" name="Εικόνα 4">
            <a:extLst>
              <a:ext uri="{FF2B5EF4-FFF2-40B4-BE49-F238E27FC236}">
                <a16:creationId xmlns:a16="http://schemas.microsoft.com/office/drawing/2014/main" id="{B03C2D4E-D15F-A452-B69B-D38B1F8CC7F3}"/>
              </a:ext>
            </a:extLst>
          </p:cNvPr>
          <p:cNvPicPr>
            <a:picLocks noChangeAspect="1"/>
          </p:cNvPicPr>
          <p:nvPr/>
        </p:nvPicPr>
        <p:blipFill>
          <a:blip r:embed="rId3"/>
          <a:stretch>
            <a:fillRect/>
          </a:stretch>
        </p:blipFill>
        <p:spPr>
          <a:xfrm>
            <a:off x="1042747" y="2357503"/>
            <a:ext cx="6296505" cy="3200578"/>
          </a:xfrm>
          <a:prstGeom prst="rect">
            <a:avLst/>
          </a:prstGeom>
        </p:spPr>
      </p:pic>
      <p:pic>
        <p:nvPicPr>
          <p:cNvPr id="7" name="Εικόνα 6">
            <a:extLst>
              <a:ext uri="{FF2B5EF4-FFF2-40B4-BE49-F238E27FC236}">
                <a16:creationId xmlns:a16="http://schemas.microsoft.com/office/drawing/2014/main" id="{07C6B9E4-E392-9C71-A7A1-12F8680B99F5}"/>
              </a:ext>
            </a:extLst>
          </p:cNvPr>
          <p:cNvPicPr>
            <a:picLocks noChangeAspect="1"/>
          </p:cNvPicPr>
          <p:nvPr/>
        </p:nvPicPr>
        <p:blipFill>
          <a:blip r:embed="rId4"/>
          <a:stretch>
            <a:fillRect/>
          </a:stretch>
        </p:blipFill>
        <p:spPr>
          <a:xfrm>
            <a:off x="7468985" y="2809465"/>
            <a:ext cx="4475940" cy="1962424"/>
          </a:xfrm>
          <a:prstGeom prst="rect">
            <a:avLst/>
          </a:prstGeom>
        </p:spPr>
      </p:pic>
    </p:spTree>
    <p:extLst>
      <p:ext uri="{BB962C8B-B14F-4D97-AF65-F5344CB8AC3E}">
        <p14:creationId xmlns:p14="http://schemas.microsoft.com/office/powerpoint/2010/main" val="3009454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4F0400B-4B9A-76A2-C427-D91DCE9608EB}"/>
              </a:ext>
            </a:extLst>
          </p:cNvPr>
          <p:cNvPicPr>
            <a:picLocks noChangeAspect="1"/>
          </p:cNvPicPr>
          <p:nvPr/>
        </p:nvPicPr>
        <p:blipFill>
          <a:blip r:embed="rId2"/>
          <a:stretch>
            <a:fillRect/>
          </a:stretch>
        </p:blipFill>
        <p:spPr>
          <a:xfrm>
            <a:off x="3612775" y="63500"/>
            <a:ext cx="5372850" cy="1333686"/>
          </a:xfrm>
          <a:prstGeom prst="rect">
            <a:avLst/>
          </a:prstGeom>
        </p:spPr>
      </p:pic>
      <p:pic>
        <p:nvPicPr>
          <p:cNvPr id="5" name="Εικόνα 4">
            <a:extLst>
              <a:ext uri="{FF2B5EF4-FFF2-40B4-BE49-F238E27FC236}">
                <a16:creationId xmlns:a16="http://schemas.microsoft.com/office/drawing/2014/main" id="{09E7A4CC-56E1-DC9C-F93C-8F15FEEA4AF1}"/>
              </a:ext>
            </a:extLst>
          </p:cNvPr>
          <p:cNvPicPr>
            <a:picLocks noChangeAspect="1"/>
          </p:cNvPicPr>
          <p:nvPr/>
        </p:nvPicPr>
        <p:blipFill>
          <a:blip r:embed="rId3"/>
          <a:stretch>
            <a:fillRect/>
          </a:stretch>
        </p:blipFill>
        <p:spPr>
          <a:xfrm>
            <a:off x="147376" y="1696888"/>
            <a:ext cx="3743847" cy="2143424"/>
          </a:xfrm>
          <a:prstGeom prst="rect">
            <a:avLst/>
          </a:prstGeom>
        </p:spPr>
      </p:pic>
      <p:pic>
        <p:nvPicPr>
          <p:cNvPr id="7" name="Εικόνα 6">
            <a:extLst>
              <a:ext uri="{FF2B5EF4-FFF2-40B4-BE49-F238E27FC236}">
                <a16:creationId xmlns:a16="http://schemas.microsoft.com/office/drawing/2014/main" id="{355CC893-D5B5-67E8-8C46-023DAA77FCD7}"/>
              </a:ext>
            </a:extLst>
          </p:cNvPr>
          <p:cNvPicPr>
            <a:picLocks noChangeAspect="1"/>
          </p:cNvPicPr>
          <p:nvPr/>
        </p:nvPicPr>
        <p:blipFill>
          <a:blip r:embed="rId4"/>
          <a:stretch>
            <a:fillRect/>
          </a:stretch>
        </p:blipFill>
        <p:spPr>
          <a:xfrm>
            <a:off x="5324537" y="1569173"/>
            <a:ext cx="6323564" cy="4542278"/>
          </a:xfrm>
          <a:prstGeom prst="rect">
            <a:avLst/>
          </a:prstGeom>
        </p:spPr>
      </p:pic>
    </p:spTree>
    <p:extLst>
      <p:ext uri="{BB962C8B-B14F-4D97-AF65-F5344CB8AC3E}">
        <p14:creationId xmlns:p14="http://schemas.microsoft.com/office/powerpoint/2010/main" val="1304004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302B7FB-3E83-FBAF-CD1E-F870F716C734}"/>
              </a:ext>
            </a:extLst>
          </p:cNvPr>
          <p:cNvPicPr>
            <a:picLocks noChangeAspect="1"/>
          </p:cNvPicPr>
          <p:nvPr/>
        </p:nvPicPr>
        <p:blipFill>
          <a:blip r:embed="rId2"/>
          <a:stretch>
            <a:fillRect/>
          </a:stretch>
        </p:blipFill>
        <p:spPr>
          <a:xfrm>
            <a:off x="573860" y="1847735"/>
            <a:ext cx="11353848" cy="1581265"/>
          </a:xfrm>
          <a:prstGeom prst="rect">
            <a:avLst/>
          </a:prstGeom>
        </p:spPr>
      </p:pic>
    </p:spTree>
    <p:extLst>
      <p:ext uri="{BB962C8B-B14F-4D97-AF65-F5344CB8AC3E}">
        <p14:creationId xmlns:p14="http://schemas.microsoft.com/office/powerpoint/2010/main" val="2819474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7416A4E-F354-839E-3B39-FA2B597E069B}"/>
              </a:ext>
            </a:extLst>
          </p:cNvPr>
          <p:cNvPicPr>
            <a:picLocks noChangeAspect="1"/>
          </p:cNvPicPr>
          <p:nvPr/>
        </p:nvPicPr>
        <p:blipFill>
          <a:blip r:embed="rId2"/>
          <a:stretch>
            <a:fillRect/>
          </a:stretch>
        </p:blipFill>
        <p:spPr>
          <a:xfrm>
            <a:off x="4354438" y="103517"/>
            <a:ext cx="3483124" cy="5580409"/>
          </a:xfrm>
          <a:prstGeom prst="rect">
            <a:avLst/>
          </a:prstGeom>
        </p:spPr>
      </p:pic>
    </p:spTree>
    <p:extLst>
      <p:ext uri="{BB962C8B-B14F-4D97-AF65-F5344CB8AC3E}">
        <p14:creationId xmlns:p14="http://schemas.microsoft.com/office/powerpoint/2010/main" val="2216297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A41A146-DE89-2A50-6F7A-C23F27109AE5}"/>
              </a:ext>
            </a:extLst>
          </p:cNvPr>
          <p:cNvPicPr>
            <a:picLocks noChangeAspect="1"/>
          </p:cNvPicPr>
          <p:nvPr/>
        </p:nvPicPr>
        <p:blipFill rotWithShape="1">
          <a:blip r:embed="rId2"/>
          <a:srcRect b="72964"/>
          <a:stretch/>
        </p:blipFill>
        <p:spPr>
          <a:xfrm>
            <a:off x="4352393" y="0"/>
            <a:ext cx="3487214" cy="1508139"/>
          </a:xfrm>
          <a:prstGeom prst="rect">
            <a:avLst/>
          </a:prstGeom>
        </p:spPr>
      </p:pic>
      <p:pic>
        <p:nvPicPr>
          <p:cNvPr id="4" name="Εικόνα 3">
            <a:extLst>
              <a:ext uri="{FF2B5EF4-FFF2-40B4-BE49-F238E27FC236}">
                <a16:creationId xmlns:a16="http://schemas.microsoft.com/office/drawing/2014/main" id="{0E0D4689-AB8E-4BB6-9B12-4BA871915EE2}"/>
              </a:ext>
            </a:extLst>
          </p:cNvPr>
          <p:cNvPicPr>
            <a:picLocks noChangeAspect="1"/>
          </p:cNvPicPr>
          <p:nvPr/>
        </p:nvPicPr>
        <p:blipFill>
          <a:blip r:embed="rId3"/>
          <a:stretch>
            <a:fillRect/>
          </a:stretch>
        </p:blipFill>
        <p:spPr>
          <a:xfrm>
            <a:off x="534272" y="1240720"/>
            <a:ext cx="4372411" cy="3605819"/>
          </a:xfrm>
          <a:prstGeom prst="rect">
            <a:avLst/>
          </a:prstGeom>
        </p:spPr>
      </p:pic>
      <p:pic>
        <p:nvPicPr>
          <p:cNvPr id="6" name="Εικόνα 5">
            <a:extLst>
              <a:ext uri="{FF2B5EF4-FFF2-40B4-BE49-F238E27FC236}">
                <a16:creationId xmlns:a16="http://schemas.microsoft.com/office/drawing/2014/main" id="{44F8C339-8E35-A3D3-F0C0-0F8524BC40DD}"/>
              </a:ext>
            </a:extLst>
          </p:cNvPr>
          <p:cNvPicPr>
            <a:picLocks noChangeAspect="1"/>
          </p:cNvPicPr>
          <p:nvPr/>
        </p:nvPicPr>
        <p:blipFill>
          <a:blip r:embed="rId4"/>
          <a:stretch>
            <a:fillRect/>
          </a:stretch>
        </p:blipFill>
        <p:spPr>
          <a:xfrm>
            <a:off x="315305" y="4997934"/>
            <a:ext cx="4810344" cy="448965"/>
          </a:xfrm>
          <a:prstGeom prst="rect">
            <a:avLst/>
          </a:prstGeom>
        </p:spPr>
      </p:pic>
      <p:pic>
        <p:nvPicPr>
          <p:cNvPr id="8" name="Εικόνα 7">
            <a:extLst>
              <a:ext uri="{FF2B5EF4-FFF2-40B4-BE49-F238E27FC236}">
                <a16:creationId xmlns:a16="http://schemas.microsoft.com/office/drawing/2014/main" id="{5D5502FB-F154-08C5-FAD7-B698276D4FD1}"/>
              </a:ext>
            </a:extLst>
          </p:cNvPr>
          <p:cNvPicPr>
            <a:picLocks noChangeAspect="1"/>
          </p:cNvPicPr>
          <p:nvPr/>
        </p:nvPicPr>
        <p:blipFill>
          <a:blip r:embed="rId5"/>
          <a:stretch>
            <a:fillRect/>
          </a:stretch>
        </p:blipFill>
        <p:spPr>
          <a:xfrm>
            <a:off x="6203951" y="1833613"/>
            <a:ext cx="3791479" cy="1419423"/>
          </a:xfrm>
          <a:prstGeom prst="rect">
            <a:avLst/>
          </a:prstGeom>
        </p:spPr>
      </p:pic>
      <p:pic>
        <p:nvPicPr>
          <p:cNvPr id="10" name="Εικόνα 9">
            <a:extLst>
              <a:ext uri="{FF2B5EF4-FFF2-40B4-BE49-F238E27FC236}">
                <a16:creationId xmlns:a16="http://schemas.microsoft.com/office/drawing/2014/main" id="{1095AB13-738F-52D6-D580-483B86BAD6D2}"/>
              </a:ext>
            </a:extLst>
          </p:cNvPr>
          <p:cNvPicPr>
            <a:picLocks noChangeAspect="1"/>
          </p:cNvPicPr>
          <p:nvPr/>
        </p:nvPicPr>
        <p:blipFill>
          <a:blip r:embed="rId6"/>
          <a:stretch>
            <a:fillRect/>
          </a:stretch>
        </p:blipFill>
        <p:spPr>
          <a:xfrm>
            <a:off x="6096000" y="3163967"/>
            <a:ext cx="3835751" cy="530066"/>
          </a:xfrm>
          <a:prstGeom prst="rect">
            <a:avLst/>
          </a:prstGeom>
        </p:spPr>
      </p:pic>
    </p:spTree>
    <p:extLst>
      <p:ext uri="{BB962C8B-B14F-4D97-AF65-F5344CB8AC3E}">
        <p14:creationId xmlns:p14="http://schemas.microsoft.com/office/powerpoint/2010/main" val="2878916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A41A146-DE89-2A50-6F7A-C23F27109AE5}"/>
              </a:ext>
            </a:extLst>
          </p:cNvPr>
          <p:cNvPicPr>
            <a:picLocks noChangeAspect="1"/>
          </p:cNvPicPr>
          <p:nvPr/>
        </p:nvPicPr>
        <p:blipFill rotWithShape="1">
          <a:blip r:embed="rId2"/>
          <a:srcRect b="72964"/>
          <a:stretch/>
        </p:blipFill>
        <p:spPr>
          <a:xfrm>
            <a:off x="4352393" y="0"/>
            <a:ext cx="3487214" cy="1508139"/>
          </a:xfrm>
          <a:prstGeom prst="rect">
            <a:avLst/>
          </a:prstGeom>
        </p:spPr>
      </p:pic>
      <p:pic>
        <p:nvPicPr>
          <p:cNvPr id="5" name="Εικόνα 4">
            <a:extLst>
              <a:ext uri="{FF2B5EF4-FFF2-40B4-BE49-F238E27FC236}">
                <a16:creationId xmlns:a16="http://schemas.microsoft.com/office/drawing/2014/main" id="{AEDD1A67-B907-234E-87AF-110926C4ECE4}"/>
              </a:ext>
            </a:extLst>
          </p:cNvPr>
          <p:cNvPicPr>
            <a:picLocks noChangeAspect="1"/>
          </p:cNvPicPr>
          <p:nvPr/>
        </p:nvPicPr>
        <p:blipFill>
          <a:blip r:embed="rId3"/>
          <a:stretch>
            <a:fillRect/>
          </a:stretch>
        </p:blipFill>
        <p:spPr>
          <a:xfrm>
            <a:off x="3105509" y="1512452"/>
            <a:ext cx="5802594" cy="4150116"/>
          </a:xfrm>
          <a:prstGeom prst="rect">
            <a:avLst/>
          </a:prstGeom>
        </p:spPr>
      </p:pic>
    </p:spTree>
    <p:extLst>
      <p:ext uri="{BB962C8B-B14F-4D97-AF65-F5344CB8AC3E}">
        <p14:creationId xmlns:p14="http://schemas.microsoft.com/office/powerpoint/2010/main" val="3561069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FEEBB7A7-8D5D-F351-42CA-504B39FB49F9}"/>
              </a:ext>
            </a:extLst>
          </p:cNvPr>
          <p:cNvPicPr>
            <a:picLocks noChangeAspect="1"/>
          </p:cNvPicPr>
          <p:nvPr/>
        </p:nvPicPr>
        <p:blipFill>
          <a:blip r:embed="rId2"/>
          <a:stretch>
            <a:fillRect/>
          </a:stretch>
        </p:blipFill>
        <p:spPr>
          <a:xfrm>
            <a:off x="3332731" y="1834072"/>
            <a:ext cx="5526537" cy="3684358"/>
          </a:xfrm>
          <a:prstGeom prst="rect">
            <a:avLst/>
          </a:prstGeom>
        </p:spPr>
      </p:pic>
      <p:pic>
        <p:nvPicPr>
          <p:cNvPr id="7" name="Εικόνα 6">
            <a:extLst>
              <a:ext uri="{FF2B5EF4-FFF2-40B4-BE49-F238E27FC236}">
                <a16:creationId xmlns:a16="http://schemas.microsoft.com/office/drawing/2014/main" id="{42467712-8034-868A-CA59-773ACB601CA0}"/>
              </a:ext>
            </a:extLst>
          </p:cNvPr>
          <p:cNvPicPr>
            <a:picLocks noChangeAspect="1"/>
          </p:cNvPicPr>
          <p:nvPr/>
        </p:nvPicPr>
        <p:blipFill>
          <a:blip r:embed="rId3"/>
          <a:stretch>
            <a:fillRect/>
          </a:stretch>
        </p:blipFill>
        <p:spPr>
          <a:xfrm>
            <a:off x="1868155" y="135337"/>
            <a:ext cx="9059539" cy="1152686"/>
          </a:xfrm>
          <a:prstGeom prst="rect">
            <a:avLst/>
          </a:prstGeom>
        </p:spPr>
      </p:pic>
    </p:spTree>
    <p:extLst>
      <p:ext uri="{BB962C8B-B14F-4D97-AF65-F5344CB8AC3E}">
        <p14:creationId xmlns:p14="http://schemas.microsoft.com/office/powerpoint/2010/main" val="4031854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8ADD01-CDF2-8D76-F652-99CE4AEB0AE8}"/>
              </a:ext>
            </a:extLst>
          </p:cNvPr>
          <p:cNvSpPr>
            <a:spLocks noGrp="1"/>
          </p:cNvSpPr>
          <p:nvPr>
            <p:ph type="title"/>
          </p:nvPr>
        </p:nvSpPr>
        <p:spPr/>
        <p:txBody>
          <a:bodyPr/>
          <a:lstStyle/>
          <a:p>
            <a:pPr algn="ctr"/>
            <a:r>
              <a:rPr lang="el-GR" b="1" dirty="0"/>
              <a:t>Δοκιμασίες ενδοθηλιακής λειτουργίας</a:t>
            </a:r>
            <a:br>
              <a:rPr lang="el-GR" b="1" dirty="0"/>
            </a:br>
            <a:r>
              <a:rPr lang="el-GR" b="1" dirty="0" err="1"/>
              <a:t>Αγγειοδραστικές</a:t>
            </a:r>
            <a:r>
              <a:rPr lang="el-GR" b="1" dirty="0"/>
              <a:t> ουσίες</a:t>
            </a:r>
          </a:p>
        </p:txBody>
      </p:sp>
      <p:sp>
        <p:nvSpPr>
          <p:cNvPr id="3" name="TextBox 2">
            <a:extLst>
              <a:ext uri="{FF2B5EF4-FFF2-40B4-BE49-F238E27FC236}">
                <a16:creationId xmlns:a16="http://schemas.microsoft.com/office/drawing/2014/main" id="{870956F1-0050-FA7B-6949-C0EA95FFF188}"/>
              </a:ext>
            </a:extLst>
          </p:cNvPr>
          <p:cNvSpPr txBox="1"/>
          <p:nvPr/>
        </p:nvSpPr>
        <p:spPr>
          <a:xfrm>
            <a:off x="845574" y="2756312"/>
            <a:ext cx="39885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panose="020B0603020202020204"/>
                <a:ea typeface="+mn-ea"/>
                <a:cs typeface="+mn-cs"/>
              </a:rPr>
              <a:t>Endothelium-dependent vasodilation</a:t>
            </a:r>
            <a:endParaRPr kumimoji="0" lang="el-GR" sz="1800" b="0" i="0" u="sng"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507A0450-1816-9F50-4B3F-C4A109E56FAE}"/>
              </a:ext>
            </a:extLst>
          </p:cNvPr>
          <p:cNvSpPr txBox="1"/>
          <p:nvPr/>
        </p:nvSpPr>
        <p:spPr>
          <a:xfrm>
            <a:off x="5186516" y="2756312"/>
            <a:ext cx="41809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panose="020B0603020202020204"/>
                <a:ea typeface="+mn-ea"/>
                <a:cs typeface="+mn-cs"/>
              </a:rPr>
              <a:t>Endothelium-independent vasodilation</a:t>
            </a:r>
            <a:endParaRPr kumimoji="0" lang="el-GR" sz="1800" b="0" i="0" u="sng"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 name="TextBox 5">
            <a:extLst>
              <a:ext uri="{FF2B5EF4-FFF2-40B4-BE49-F238E27FC236}">
                <a16:creationId xmlns:a16="http://schemas.microsoft.com/office/drawing/2014/main" id="{4AFF1F7A-B8A8-432C-6551-6FBABB81EDA6}"/>
              </a:ext>
            </a:extLst>
          </p:cNvPr>
          <p:cNvSpPr txBox="1"/>
          <p:nvPr/>
        </p:nvSpPr>
        <p:spPr>
          <a:xfrm>
            <a:off x="2047826" y="4077112"/>
            <a:ext cx="1584088" cy="147732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Acetylcholine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Bradykinin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Substance 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L-NMMA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Shear stress</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B8248B30-CBC5-4291-C72B-0A3A72F142ED}"/>
              </a:ext>
            </a:extLst>
          </p:cNvPr>
          <p:cNvSpPr txBox="1"/>
          <p:nvPr/>
        </p:nvSpPr>
        <p:spPr>
          <a:xfrm>
            <a:off x="6102635" y="4077112"/>
            <a:ext cx="2348720"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Adenosine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Sodium nitroprusside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NTG</a:t>
            </a:r>
          </a:p>
        </p:txBody>
      </p:sp>
      <p:cxnSp>
        <p:nvCxnSpPr>
          <p:cNvPr id="12" name="Ευθύγραμμο βέλος σύνδεσης 11">
            <a:extLst>
              <a:ext uri="{FF2B5EF4-FFF2-40B4-BE49-F238E27FC236}">
                <a16:creationId xmlns:a16="http://schemas.microsoft.com/office/drawing/2014/main" id="{3F89DEE8-1E73-7F1A-5E25-F4451BAC6700}"/>
              </a:ext>
            </a:extLst>
          </p:cNvPr>
          <p:cNvCxnSpPr>
            <a:stCxn id="3" idx="2"/>
            <a:endCxn id="6" idx="0"/>
          </p:cNvCxnSpPr>
          <p:nvPr/>
        </p:nvCxnSpPr>
        <p:spPr>
          <a:xfrm>
            <a:off x="2839870" y="3125644"/>
            <a:ext cx="0" cy="951468"/>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a:extLst>
              <a:ext uri="{FF2B5EF4-FFF2-40B4-BE49-F238E27FC236}">
                <a16:creationId xmlns:a16="http://schemas.microsoft.com/office/drawing/2014/main" id="{FAB4C208-EE8C-C7E9-3CD6-9273E2B071A4}"/>
              </a:ext>
            </a:extLst>
          </p:cNvPr>
          <p:cNvCxnSpPr>
            <a:cxnSpLocks/>
            <a:stCxn id="4" idx="2"/>
            <a:endCxn id="7" idx="0"/>
          </p:cNvCxnSpPr>
          <p:nvPr/>
        </p:nvCxnSpPr>
        <p:spPr>
          <a:xfrm>
            <a:off x="7276993" y="3125644"/>
            <a:ext cx="2" cy="951468"/>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82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a:extLst>
              <a:ext uri="{FF2B5EF4-FFF2-40B4-BE49-F238E27FC236}">
                <a16:creationId xmlns:a16="http://schemas.microsoft.com/office/drawing/2014/main" id="{1F1E7F5E-3A51-B83E-A248-F9B97F51AC1B}"/>
              </a:ext>
            </a:extLst>
          </p:cNvPr>
          <p:cNvSpPr txBox="1">
            <a:spLocks noChangeArrowheads="1"/>
          </p:cNvSpPr>
          <p:nvPr/>
        </p:nvSpPr>
        <p:spPr bwMode="auto">
          <a:xfrm>
            <a:off x="720826" y="4998736"/>
            <a:ext cx="34290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Acetylcholine</a:t>
            </a:r>
          </a:p>
        </p:txBody>
      </p:sp>
      <p:sp>
        <p:nvSpPr>
          <p:cNvPr id="98307" name="Text Box 3">
            <a:extLst>
              <a:ext uri="{FF2B5EF4-FFF2-40B4-BE49-F238E27FC236}">
                <a16:creationId xmlns:a16="http://schemas.microsoft.com/office/drawing/2014/main" id="{4F639A4B-DFDD-CBFB-E065-0D007DF72C23}"/>
              </a:ext>
            </a:extLst>
          </p:cNvPr>
          <p:cNvSpPr txBox="1">
            <a:spLocks noChangeArrowheads="1"/>
          </p:cNvSpPr>
          <p:nvPr/>
        </p:nvSpPr>
        <p:spPr bwMode="auto">
          <a:xfrm>
            <a:off x="720826" y="1895552"/>
            <a:ext cx="34290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Baseline</a:t>
            </a:r>
          </a:p>
        </p:txBody>
      </p:sp>
      <p:sp>
        <p:nvSpPr>
          <p:cNvPr id="98308" name="Text Box 4">
            <a:extLst>
              <a:ext uri="{FF2B5EF4-FFF2-40B4-BE49-F238E27FC236}">
                <a16:creationId xmlns:a16="http://schemas.microsoft.com/office/drawing/2014/main" id="{5371733C-97AB-4725-3D4B-321CECCE9098}"/>
              </a:ext>
            </a:extLst>
          </p:cNvPr>
          <p:cNvSpPr txBox="1">
            <a:spLocks noChangeArrowheads="1"/>
          </p:cNvSpPr>
          <p:nvPr/>
        </p:nvSpPr>
        <p:spPr bwMode="auto">
          <a:xfrm>
            <a:off x="452284" y="27179"/>
            <a:ext cx="87318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2800" b="1" i="0" u="none" strike="noStrike" kern="1200" cap="none" spc="0" normalizeH="0" baseline="0" noProof="0" dirty="0">
                <a:ln>
                  <a:noFill/>
                </a:ln>
                <a:solidFill>
                  <a:srgbClr val="5FCBEF"/>
                </a:solidFill>
                <a:effectLst/>
                <a:uLnTx/>
                <a:uFillTx/>
                <a:latin typeface="Trebuchet MS" panose="020B0603020202020204"/>
                <a:ea typeface="+mn-ea"/>
                <a:cs typeface="+mn-cs"/>
              </a:rPr>
              <a:t>Φυσιολογική ενδοθηλιακή λειτουργία στεφανιαίων</a:t>
            </a:r>
            <a:endParaRPr kumimoji="0" lang="en-US" altLang="el-GR" sz="2800" b="1"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pic>
        <p:nvPicPr>
          <p:cNvPr id="514053" name="Hinerbaseline.avi">
            <a:hlinkClick r:id="" action="ppaction://media"/>
            <a:extLst>
              <a:ext uri="{FF2B5EF4-FFF2-40B4-BE49-F238E27FC236}">
                <a16:creationId xmlns:a16="http://schemas.microsoft.com/office/drawing/2014/main" id="{A8D1357A-8FCE-DBB1-26C3-2B938C1BC504}"/>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149826" y="646331"/>
            <a:ext cx="3470322" cy="30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4" name="HinerACh.avi">
            <a:hlinkClick r:id="" action="ppaction://media"/>
            <a:extLst>
              <a:ext uri="{FF2B5EF4-FFF2-40B4-BE49-F238E27FC236}">
                <a16:creationId xmlns:a16="http://schemas.microsoft.com/office/drawing/2014/main" id="{AD834F04-E0D6-00B4-2945-BE94381EC385}"/>
              </a:ext>
            </a:extLst>
          </p:cNvPr>
          <p:cNvPicPr>
            <a:picLocks noRot="1" noChangeAspect="1" noChangeArrowheads="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4149826" y="3746090"/>
            <a:ext cx="3470322" cy="30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14053"/>
                                        </p:tgtEl>
                                      </p:cBhvr>
                                    </p:cmd>
                                  </p:childTnLst>
                                </p:cTn>
                              </p:par>
                            </p:childTnLst>
                          </p:cTn>
                        </p:par>
                        <p:par>
                          <p:cTn id="7" fill="hold" nodeType="afterGroup">
                            <p:stCondLst>
                              <p:cond delay="1"/>
                            </p:stCondLst>
                            <p:childTnLst>
                              <p:par>
                                <p:cTn id="8" presetID="1" presetClass="mediacall" presetSubtype="0" fill="hold" nodeType="afterEffect">
                                  <p:stCondLst>
                                    <p:cond delay="0"/>
                                  </p:stCondLst>
                                  <p:childTnLst>
                                    <p:cmd type="call" cmd="playFrom(0.0)">
                                      <p:cBhvr>
                                        <p:cTn id="9" dur="1" fill="hold"/>
                                        <p:tgtEl>
                                          <p:spTgt spid="5140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Prev" delay="0">
                      <p:tgtEl>
                        <p:sldTgt/>
                      </p:tgtEl>
                    </p:cond>
                  </p:endCondLst>
                </p:cTn>
                <p:tgtEl>
                  <p:spTgt spid="514053"/>
                </p:tgtEl>
              </p:cMediaNode>
            </p:video>
            <p:seq concurrent="1" nextAc="seek">
              <p:cTn id="11" restart="whenNotActive" fill="hold" evtFilter="cancelBubble" nodeType="interactiveSeq">
                <p:stCondLst>
                  <p:cond evt="onClick" delay="0">
                    <p:tgtEl>
                      <p:spTgt spid="514053"/>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514053"/>
                                        </p:tgtEl>
                                      </p:cBhvr>
                                    </p:cmd>
                                  </p:childTnLst>
                                </p:cTn>
                              </p:par>
                            </p:childTnLst>
                          </p:cTn>
                        </p:par>
                      </p:childTnLst>
                    </p:cTn>
                  </p:par>
                </p:childTnLst>
              </p:cTn>
              <p:nextCondLst>
                <p:cond evt="onClick" delay="0">
                  <p:tgtEl>
                    <p:spTgt spid="514053"/>
                  </p:tgtEl>
                </p:cond>
              </p:nextCondLst>
            </p:seq>
            <p:video>
              <p:cMediaNode>
                <p:cTn id="16" fill="hold" display="0">
                  <p:stCondLst>
                    <p:cond delay="indefinite"/>
                  </p:stCondLst>
                  <p:endCondLst>
                    <p:cond evt="onNext" delay="0">
                      <p:tgtEl>
                        <p:sldTgt/>
                      </p:tgtEl>
                    </p:cond>
                    <p:cond evt="onPrev" delay="0">
                      <p:tgtEl>
                        <p:sldTgt/>
                      </p:tgtEl>
                    </p:cond>
                  </p:endCondLst>
                </p:cTn>
                <p:tgtEl>
                  <p:spTgt spid="514054"/>
                </p:tgtEl>
              </p:cMediaNode>
            </p:video>
            <p:seq concurrent="1" nextAc="seek">
              <p:cTn id="17" restart="whenNotActive" fill="hold" evtFilter="cancelBubble" nodeType="interactiveSeq">
                <p:stCondLst>
                  <p:cond evt="onClick" delay="0">
                    <p:tgtEl>
                      <p:spTgt spid="51405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514054"/>
                                        </p:tgtEl>
                                      </p:cBhvr>
                                    </p:cmd>
                                  </p:childTnLst>
                                </p:cTn>
                              </p:par>
                            </p:childTnLst>
                          </p:cTn>
                        </p:par>
                      </p:childTnLst>
                    </p:cTn>
                  </p:par>
                </p:childTnLst>
              </p:cTn>
              <p:nextCondLst>
                <p:cond evt="onClick" delay="0">
                  <p:tgtEl>
                    <p:spTgt spid="51405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4B353E-D4C6-9511-D715-21B57B849C27}"/>
              </a:ext>
            </a:extLst>
          </p:cNvPr>
          <p:cNvSpPr>
            <a:spLocks noGrp="1"/>
          </p:cNvSpPr>
          <p:nvPr>
            <p:ph type="title"/>
          </p:nvPr>
        </p:nvSpPr>
        <p:spPr/>
        <p:txBody>
          <a:bodyPr/>
          <a:lstStyle/>
          <a:p>
            <a:pPr algn="ctr"/>
            <a:r>
              <a:rPr lang="el-GR" dirty="0" err="1"/>
              <a:t>Αθηροσκληρωτική</a:t>
            </a:r>
            <a:r>
              <a:rPr lang="el-GR" dirty="0"/>
              <a:t> νόσος</a:t>
            </a:r>
          </a:p>
        </p:txBody>
      </p:sp>
      <p:sp>
        <p:nvSpPr>
          <p:cNvPr id="3" name="Θέση περιεχομένου 2">
            <a:extLst>
              <a:ext uri="{FF2B5EF4-FFF2-40B4-BE49-F238E27FC236}">
                <a16:creationId xmlns:a16="http://schemas.microsoft.com/office/drawing/2014/main" id="{BA412C9E-C2C1-2CE8-5C6F-02E02302DB9C}"/>
              </a:ext>
            </a:extLst>
          </p:cNvPr>
          <p:cNvSpPr>
            <a:spLocks noGrp="1"/>
          </p:cNvSpPr>
          <p:nvPr>
            <p:ph idx="1"/>
          </p:nvPr>
        </p:nvSpPr>
        <p:spPr>
          <a:xfrm>
            <a:off x="677334" y="1347019"/>
            <a:ext cx="8596668" cy="5260258"/>
          </a:xfrm>
        </p:spPr>
        <p:txBody>
          <a:bodyPr>
            <a:normAutofit/>
          </a:bodyPr>
          <a:lstStyle/>
          <a:p>
            <a:pPr>
              <a:lnSpc>
                <a:spcPct val="200000"/>
              </a:lnSpc>
            </a:pPr>
            <a:r>
              <a:rPr lang="el-GR" sz="2000" dirty="0">
                <a:solidFill>
                  <a:schemeClr val="tx1"/>
                </a:solidFill>
              </a:rPr>
              <a:t>Στεφανιαία νόσος</a:t>
            </a:r>
          </a:p>
          <a:p>
            <a:pPr>
              <a:lnSpc>
                <a:spcPct val="200000"/>
              </a:lnSpc>
            </a:pPr>
            <a:r>
              <a:rPr lang="el-GR" sz="2000" dirty="0">
                <a:solidFill>
                  <a:schemeClr val="tx1"/>
                </a:solidFill>
              </a:rPr>
              <a:t>Καρωτιδική/</a:t>
            </a:r>
            <a:r>
              <a:rPr lang="el-GR" sz="2000" dirty="0" err="1">
                <a:solidFill>
                  <a:schemeClr val="tx1"/>
                </a:solidFill>
              </a:rPr>
              <a:t>Εγκεφαλοαγγειακή</a:t>
            </a:r>
            <a:r>
              <a:rPr lang="el-GR" sz="2000" dirty="0">
                <a:solidFill>
                  <a:schemeClr val="tx1"/>
                </a:solidFill>
              </a:rPr>
              <a:t> νόσος</a:t>
            </a:r>
          </a:p>
          <a:p>
            <a:pPr>
              <a:lnSpc>
                <a:spcPct val="200000"/>
              </a:lnSpc>
            </a:pPr>
            <a:r>
              <a:rPr lang="el-GR" sz="2000" dirty="0">
                <a:solidFill>
                  <a:schemeClr val="tx1"/>
                </a:solidFill>
              </a:rPr>
              <a:t>Περιφερική αρτηριοπάθεια (άνω και κάτω άκρων)</a:t>
            </a:r>
          </a:p>
          <a:p>
            <a:pPr>
              <a:lnSpc>
                <a:spcPct val="200000"/>
              </a:lnSpc>
            </a:pPr>
            <a:r>
              <a:rPr lang="el-GR" sz="2000" dirty="0">
                <a:solidFill>
                  <a:schemeClr val="tx1"/>
                </a:solidFill>
              </a:rPr>
              <a:t>Αορτική νόσος (ανευρύσματα/διαχωρισμός)</a:t>
            </a:r>
          </a:p>
          <a:p>
            <a:pPr>
              <a:lnSpc>
                <a:spcPct val="200000"/>
              </a:lnSpc>
            </a:pPr>
            <a:r>
              <a:rPr lang="el-GR" sz="2000" dirty="0"/>
              <a:t>Στυτική δυσλειτουργία</a:t>
            </a:r>
          </a:p>
          <a:p>
            <a:pPr>
              <a:lnSpc>
                <a:spcPct val="200000"/>
              </a:lnSpc>
            </a:pPr>
            <a:r>
              <a:rPr lang="el-GR" sz="2000" dirty="0" err="1"/>
              <a:t>Νεφραγγειακή</a:t>
            </a:r>
            <a:r>
              <a:rPr lang="el-GR" sz="2000" dirty="0"/>
              <a:t> νόσος</a:t>
            </a:r>
          </a:p>
          <a:p>
            <a:pPr>
              <a:lnSpc>
                <a:spcPct val="200000"/>
              </a:lnSpc>
            </a:pPr>
            <a:r>
              <a:rPr lang="el-GR" sz="2000" dirty="0" err="1"/>
              <a:t>Μεσεντέριος</a:t>
            </a:r>
            <a:r>
              <a:rPr lang="el-GR" sz="2000" dirty="0"/>
              <a:t> ισχαιμία</a:t>
            </a:r>
          </a:p>
        </p:txBody>
      </p:sp>
    </p:spTree>
    <p:extLst>
      <p:ext uri="{BB962C8B-B14F-4D97-AF65-F5344CB8AC3E}">
        <p14:creationId xmlns:p14="http://schemas.microsoft.com/office/powerpoint/2010/main" val="23182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3">
                                            <p:txEl>
                                              <p:pRg st="0" end="0"/>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10" fill="hold"/>
                                        <p:tgtEl>
                                          <p:spTgt spid="3">
                                            <p:txEl>
                                              <p:pRg st="1" end="1"/>
                                            </p:txEl>
                                          </p:spTgt>
                                        </p:tgtEl>
                                        <p:attrNameLst>
                                          <p:attrName>style.color</p:attrName>
                                        </p:attrNameLst>
                                      </p:cBhvr>
                                      <p:to>
                                        <a:srgbClr val="FF0000"/>
                                      </p:to>
                                    </p:animClr>
                                  </p:childTnLst>
                                </p:cTn>
                              </p:par>
                              <p:par>
                                <p:cTn id="9" presetID="3" presetClass="emph" presetSubtype="2" fill="hold" nodeType="withEffect">
                                  <p:stCondLst>
                                    <p:cond delay="0"/>
                                  </p:stCondLst>
                                  <p:childTnLst>
                                    <p:animClr clrSpc="rgb" dir="cw">
                                      <p:cBhvr override="childStyle">
                                        <p:cTn id="10" dur="10" fill="hold"/>
                                        <p:tgtEl>
                                          <p:spTgt spid="3">
                                            <p:txEl>
                                              <p:pRg st="2" end="2"/>
                                            </p:txEl>
                                          </p:spTgt>
                                        </p:tgtEl>
                                        <p:attrNameLst>
                                          <p:attrName>style.color</p:attrName>
                                        </p:attrNameLst>
                                      </p:cBhvr>
                                      <p:to>
                                        <a:srgbClr val="FF0000"/>
                                      </p:to>
                                    </p:animClr>
                                  </p:childTnLst>
                                </p:cTn>
                              </p:par>
                              <p:par>
                                <p:cTn id="11" presetID="3" presetClass="emph" presetSubtype="2" fill="hold" nodeType="withEffect">
                                  <p:stCondLst>
                                    <p:cond delay="0"/>
                                  </p:stCondLst>
                                  <p:childTnLst>
                                    <p:animClr clrSpc="rgb" dir="cw">
                                      <p:cBhvr override="childStyle">
                                        <p:cTn id="12" dur="10" fill="hold"/>
                                        <p:tgtEl>
                                          <p:spTgt spid="3">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a:extLst>
              <a:ext uri="{FF2B5EF4-FFF2-40B4-BE49-F238E27FC236}">
                <a16:creationId xmlns:a16="http://schemas.microsoft.com/office/drawing/2014/main" id="{A053336F-5BFB-5F37-C570-C1CE1FAB0DF6}"/>
              </a:ext>
            </a:extLst>
          </p:cNvPr>
          <p:cNvSpPr txBox="1">
            <a:spLocks noChangeArrowheads="1"/>
          </p:cNvSpPr>
          <p:nvPr/>
        </p:nvSpPr>
        <p:spPr bwMode="auto">
          <a:xfrm>
            <a:off x="716219" y="5014584"/>
            <a:ext cx="34290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Nitroprusside</a:t>
            </a:r>
          </a:p>
        </p:txBody>
      </p:sp>
      <p:sp>
        <p:nvSpPr>
          <p:cNvPr id="99331" name="Text Box 3">
            <a:extLst>
              <a:ext uri="{FF2B5EF4-FFF2-40B4-BE49-F238E27FC236}">
                <a16:creationId xmlns:a16="http://schemas.microsoft.com/office/drawing/2014/main" id="{37775DDF-96D6-8401-B258-2961A541F4C7}"/>
              </a:ext>
            </a:extLst>
          </p:cNvPr>
          <p:cNvSpPr txBox="1">
            <a:spLocks noChangeArrowheads="1"/>
          </p:cNvSpPr>
          <p:nvPr/>
        </p:nvSpPr>
        <p:spPr bwMode="auto">
          <a:xfrm>
            <a:off x="286118" y="40627"/>
            <a:ext cx="91214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el-GR" sz="3600" b="1" i="0" u="none" strike="noStrike" kern="1200" cap="none" spc="0" normalizeH="0" baseline="0" noProof="0" dirty="0">
                <a:ln>
                  <a:noFill/>
                </a:ln>
                <a:solidFill>
                  <a:srgbClr val="5FCBEF"/>
                </a:solidFill>
                <a:effectLst/>
                <a:uLnTx/>
                <a:uFillTx/>
                <a:latin typeface="Trebuchet MS" panose="020B0603020202020204"/>
                <a:ea typeface="+mn-ea"/>
                <a:cs typeface="+mn-cs"/>
              </a:rPr>
              <a:t>Ενδοθηλιακή δυσλειτουργία στεφανιαίων</a:t>
            </a:r>
            <a:endParaRPr kumimoji="0" lang="en-US" altLang="el-GR" sz="3600" b="1"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99332" name="Text Box 4">
            <a:extLst>
              <a:ext uri="{FF2B5EF4-FFF2-40B4-BE49-F238E27FC236}">
                <a16:creationId xmlns:a16="http://schemas.microsoft.com/office/drawing/2014/main" id="{EFCA8613-CC24-FCC4-D2B3-9FAB5FA3DD80}"/>
              </a:ext>
            </a:extLst>
          </p:cNvPr>
          <p:cNvSpPr txBox="1">
            <a:spLocks noChangeArrowheads="1"/>
          </p:cNvSpPr>
          <p:nvPr/>
        </p:nvSpPr>
        <p:spPr bwMode="auto">
          <a:xfrm>
            <a:off x="716219" y="1918516"/>
            <a:ext cx="34290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Acetylcholine</a:t>
            </a:r>
          </a:p>
        </p:txBody>
      </p:sp>
      <p:pic>
        <p:nvPicPr>
          <p:cNvPr id="515077" name="HeislerACh.avi">
            <a:hlinkClick r:id="" action="ppaction://media"/>
            <a:extLst>
              <a:ext uri="{FF2B5EF4-FFF2-40B4-BE49-F238E27FC236}">
                <a16:creationId xmlns:a16="http://schemas.microsoft.com/office/drawing/2014/main" id="{84AE5DA9-FB2B-C50D-0562-88E96F4F0446}"/>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982064" y="686958"/>
            <a:ext cx="3448357" cy="306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78" name="HeislerNitrate.avi">
            <a:hlinkClick r:id="" action="ppaction://media"/>
            <a:extLst>
              <a:ext uri="{FF2B5EF4-FFF2-40B4-BE49-F238E27FC236}">
                <a16:creationId xmlns:a16="http://schemas.microsoft.com/office/drawing/2014/main" id="{F35EC32F-F9D8-C483-877A-8E7BD631037E}"/>
              </a:ext>
            </a:extLst>
          </p:cNvPr>
          <p:cNvPicPr>
            <a:picLocks noRot="1" noChangeAspect="1" noChangeArrowheads="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3982064" y="3792793"/>
            <a:ext cx="3448357" cy="306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C690542-56F5-A498-F74C-F17AE462F6BC}"/>
              </a:ext>
            </a:extLst>
          </p:cNvPr>
          <p:cNvSpPr txBox="1"/>
          <p:nvPr/>
        </p:nvSpPr>
        <p:spPr>
          <a:xfrm rot="20500930">
            <a:off x="75794" y="3080215"/>
            <a:ext cx="10293949" cy="120032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rebuchet MS" panose="020B0603020202020204"/>
                <a:ea typeface="+mn-ea"/>
                <a:cs typeface="+mn-cs"/>
              </a:rPr>
              <a:t>Invasive method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rebuchet MS" panose="020B0603020202020204"/>
                <a:ea typeface="+mn-ea"/>
                <a:cs typeface="+mn-cs"/>
              </a:rPr>
              <a:t>Rarely performed in isolation (usually in CAG for another indication)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rebuchet MS" panose="020B0603020202020204"/>
                <a:ea typeface="+mn-ea"/>
                <a:cs typeface="+mn-cs"/>
              </a:rPr>
              <a:t>Various protocols (Ach dose, different vasoactive substances)</a:t>
            </a:r>
            <a:endParaRPr kumimoji="0" lang="el-GR" sz="2400" b="1"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15077"/>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515078"/>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5" repeatCount="indefinite" fill="hold" display="0">
                  <p:stCondLst>
                    <p:cond delay="indefinite"/>
                  </p:stCondLst>
                  <p:endCondLst>
                    <p:cond evt="onPrev" delay="0">
                      <p:tgtEl>
                        <p:sldTgt/>
                      </p:tgtEl>
                    </p:cond>
                  </p:endCondLst>
                </p:cTn>
                <p:tgtEl>
                  <p:spTgt spid="515077"/>
                </p:tgtEl>
              </p:cMediaNode>
            </p:video>
            <p:seq concurrent="1" nextAc="seek">
              <p:cTn id="16" restart="whenNotActive" fill="hold" evtFilter="cancelBubble" nodeType="interactiveSeq">
                <p:stCondLst>
                  <p:cond evt="onClick" delay="0">
                    <p:tgtEl>
                      <p:spTgt spid="51507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515077"/>
                                        </p:tgtEl>
                                      </p:cBhvr>
                                    </p:cmd>
                                  </p:childTnLst>
                                </p:cTn>
                              </p:par>
                            </p:childTnLst>
                          </p:cTn>
                        </p:par>
                      </p:childTnLst>
                    </p:cTn>
                  </p:par>
                </p:childTnLst>
              </p:cTn>
              <p:nextCondLst>
                <p:cond evt="onClick" delay="0">
                  <p:tgtEl>
                    <p:spTgt spid="515077"/>
                  </p:tgtEl>
                </p:cond>
              </p:nextCondLst>
            </p:seq>
            <p:video>
              <p:cMediaNode>
                <p:cTn id="21" repeatCount="indefinite" fill="hold" display="0">
                  <p:stCondLst>
                    <p:cond delay="indefinite"/>
                  </p:stCondLst>
                  <p:endCondLst>
                    <p:cond evt="onPrev" delay="0">
                      <p:tgtEl>
                        <p:sldTgt/>
                      </p:tgtEl>
                    </p:cond>
                  </p:endCondLst>
                </p:cTn>
                <p:tgtEl>
                  <p:spTgt spid="515078"/>
                </p:tgtEl>
              </p:cMediaNode>
            </p:video>
            <p:seq concurrent="1" nextAc="seek">
              <p:cTn id="22" restart="whenNotActive" fill="hold" evtFilter="cancelBubble" nodeType="interactiveSeq">
                <p:stCondLst>
                  <p:cond evt="onClick" delay="0">
                    <p:tgtEl>
                      <p:spTgt spid="51507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 presetClass="mediacall" presetSubtype="0" fill="hold" nodeType="clickEffect">
                                  <p:stCondLst>
                                    <p:cond delay="0"/>
                                  </p:stCondLst>
                                  <p:childTnLst>
                                    <p:cmd type="call" cmd="togglePause">
                                      <p:cBhvr>
                                        <p:cTn id="26" dur="1" fill="hold"/>
                                        <p:tgtEl>
                                          <p:spTgt spid="515078"/>
                                        </p:tgtEl>
                                      </p:cBhvr>
                                    </p:cmd>
                                  </p:childTnLst>
                                </p:cTn>
                              </p:par>
                            </p:childTnLst>
                          </p:cTn>
                        </p:par>
                      </p:childTnLst>
                    </p:cTn>
                  </p:par>
                </p:childTnLst>
              </p:cTn>
              <p:nextCondLst>
                <p:cond evt="onClick" delay="0">
                  <p:tgtEl>
                    <p:spTgt spid="515078"/>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86B78D95-0586-E955-F20A-2A50DF63F9D4}"/>
              </a:ext>
            </a:extLst>
          </p:cNvPr>
          <p:cNvSpPr>
            <a:spLocks noChangeArrowheads="1"/>
          </p:cNvSpPr>
          <p:nvPr/>
        </p:nvSpPr>
        <p:spPr bwMode="auto">
          <a:xfrm>
            <a:off x="352887" y="1487118"/>
            <a:ext cx="6390967" cy="501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just" defTabSz="457200" rtl="0" eaLnBrk="1" fontAlgn="auto" latinLnBrk="0" hangingPunct="1">
              <a:lnSpc>
                <a:spcPct val="150000"/>
              </a:lnSpc>
              <a:spcBef>
                <a:spcPts val="0"/>
              </a:spcBef>
              <a:spcAft>
                <a:spcPts val="0"/>
              </a:spcAft>
              <a:buClrTx/>
              <a:buSzTx/>
              <a:buFontTx/>
              <a:buChar char="•"/>
              <a:tabLst/>
              <a:defRPr/>
            </a:pPr>
            <a:r>
              <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rPr>
              <a:t>E</a:t>
            </a:r>
            <a:r>
              <a:rPr kumimoji="0" lang="th-TH"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rPr>
              <a:t>ndothelium-dependent process </a:t>
            </a:r>
            <a:endPar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endParaRPr>
          </a:p>
          <a:p>
            <a:pPr marL="0" marR="0" lvl="0" indent="0" algn="just" defTabSz="457200" rtl="0" eaLnBrk="1" fontAlgn="auto" latinLnBrk="0" hangingPunct="1">
              <a:lnSpc>
                <a:spcPct val="150000"/>
              </a:lnSpc>
              <a:spcBef>
                <a:spcPts val="0"/>
              </a:spcBef>
              <a:spcAft>
                <a:spcPts val="0"/>
              </a:spcAft>
              <a:buClrTx/>
              <a:buSzTx/>
              <a:buFontTx/>
              <a:buChar char="•"/>
              <a:tabLst/>
              <a:defRPr/>
            </a:pPr>
            <a:r>
              <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rPr>
              <a:t>R</a:t>
            </a:r>
            <a:r>
              <a:rPr kumimoji="0" lang="th-TH"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rPr>
              <a:t>elaxation of a conduit artery when exposed to increased flow</a:t>
            </a:r>
            <a:r>
              <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rPr>
              <a:t> (</a:t>
            </a:r>
            <a:r>
              <a:rPr kumimoji="0" lang="en-US" altLang="el-GR" sz="2400" b="0" i="1" u="none" strike="noStrike" kern="1200" cap="none" spc="0" normalizeH="0" baseline="0" noProof="0" dirty="0">
                <a:ln>
                  <a:noFill/>
                </a:ln>
                <a:solidFill>
                  <a:srgbClr val="FF0000"/>
                </a:solidFill>
                <a:effectLst/>
                <a:uLnTx/>
                <a:uFillTx/>
                <a:latin typeface="Trebuchet MS" panose="020B0603020202020204"/>
                <a:ea typeface="Angsana New" panose="02020603050405020304" pitchFamily="18" charset="-34"/>
                <a:cs typeface="Angsana New" panose="02020603050405020304" pitchFamily="18" charset="-34"/>
              </a:rPr>
              <a:t>re</a:t>
            </a:r>
            <a:r>
              <a:rPr kumimoji="0" lang="th-TH" altLang="el-GR" sz="2400" b="0" i="1" u="none" strike="noStrike" kern="1200" cap="none" spc="0" normalizeH="0" baseline="0" noProof="0" dirty="0">
                <a:ln>
                  <a:noFill/>
                </a:ln>
                <a:solidFill>
                  <a:srgbClr val="FF0000"/>
                </a:solidFill>
                <a:effectLst/>
                <a:uLnTx/>
                <a:uFillTx/>
                <a:latin typeface="Trebuchet MS" panose="020B0603020202020204"/>
                <a:ea typeface="Angsana New" panose="02020603050405020304" pitchFamily="18" charset="-34"/>
                <a:cs typeface="Angsana New" panose="02020603050405020304" pitchFamily="18" charset="-34"/>
              </a:rPr>
              <a:t>active hyperemia</a:t>
            </a:r>
            <a:r>
              <a:rPr kumimoji="0" lang="en-US" altLang="el-GR" sz="2400" b="0" i="1"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rPr>
              <a:t>)</a:t>
            </a:r>
            <a:r>
              <a:rPr kumimoji="0" lang="th-TH"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rPr>
              <a:t> and, thereby, increased shear stress.</a:t>
            </a:r>
          </a:p>
          <a:p>
            <a:pPr marL="0" marR="0" lvl="0" indent="0" algn="just" defTabSz="457200" rtl="0" eaLnBrk="1" fontAlgn="auto" latinLnBrk="0" hangingPunct="1">
              <a:lnSpc>
                <a:spcPct val="150000"/>
              </a:lnSpc>
              <a:spcBef>
                <a:spcPts val="0"/>
              </a:spcBef>
              <a:spcAft>
                <a:spcPts val="0"/>
              </a:spcAft>
              <a:buClrTx/>
              <a:buSzTx/>
              <a:buFontTx/>
              <a:buChar char="•"/>
              <a:tabLst/>
              <a:defRPr/>
            </a:pPr>
            <a:r>
              <a:rPr kumimoji="0" lang="th-TH"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rPr>
              <a:t>impaired FMD </a:t>
            </a:r>
            <a:r>
              <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sym typeface="Wingdings" panose="05000000000000000000" pitchFamily="2" charset="2"/>
              </a:rPr>
              <a:t></a:t>
            </a:r>
            <a:r>
              <a:rPr kumimoji="0" lang="th-TH"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rPr>
              <a:t> endothelial dysfunction</a:t>
            </a:r>
            <a:endPar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endParaRPr>
          </a:p>
          <a:p>
            <a:pPr marL="0" marR="0" lvl="0" indent="0" algn="just" defTabSz="457200" rtl="0" eaLnBrk="1" fontAlgn="auto" latinLnBrk="0" hangingPunct="1">
              <a:lnSpc>
                <a:spcPct val="150000"/>
              </a:lnSpc>
              <a:spcBef>
                <a:spcPts val="0"/>
              </a:spcBef>
              <a:spcAft>
                <a:spcPts val="0"/>
              </a:spcAft>
              <a:buClrTx/>
              <a:buSzTx/>
              <a:buFontTx/>
              <a:buChar char="•"/>
              <a:tabLst/>
              <a:defRPr/>
            </a:pPr>
            <a:r>
              <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rPr>
              <a:t>No set reference ranges...</a:t>
            </a:r>
          </a:p>
          <a:p>
            <a:pPr marL="0" marR="0" lvl="0" indent="0" algn="just" defTabSz="457200" rtl="0" eaLnBrk="1" fontAlgn="auto" latinLnBrk="0" hangingPunct="1">
              <a:lnSpc>
                <a:spcPct val="150000"/>
              </a:lnSpc>
              <a:spcBef>
                <a:spcPts val="0"/>
              </a:spcBef>
              <a:spcAft>
                <a:spcPts val="0"/>
              </a:spcAft>
              <a:buClrTx/>
              <a:buSzTx/>
              <a:buFontTx/>
              <a:buChar char="•"/>
              <a:tabLst/>
              <a:defRPr/>
            </a:pPr>
            <a:r>
              <a:rPr kumimoji="0" lang="en-US" altLang="el-GR" sz="2400" b="0" i="0" u="none" strike="noStrike" kern="1200" cap="none" spc="0" normalizeH="0" baseline="0" noProof="0" dirty="0">
                <a:ln>
                  <a:noFill/>
                </a:ln>
                <a:solidFill>
                  <a:prstClr val="black"/>
                </a:solidFill>
                <a:effectLst/>
                <a:uLnTx/>
                <a:uFillTx/>
                <a:latin typeface="Trebuchet MS" panose="020B0603020202020204"/>
                <a:ea typeface="Angsana New" panose="02020603050405020304" pitchFamily="18" charset="-34"/>
                <a:cs typeface="Angsana New" panose="02020603050405020304" pitchFamily="18" charset="-34"/>
              </a:rPr>
              <a:t>Not used in routine clinical practice – mainly for research purposes</a:t>
            </a:r>
          </a:p>
        </p:txBody>
      </p:sp>
      <p:pic>
        <p:nvPicPr>
          <p:cNvPr id="6" name="Picture 10">
            <a:extLst>
              <a:ext uri="{FF2B5EF4-FFF2-40B4-BE49-F238E27FC236}">
                <a16:creationId xmlns:a16="http://schemas.microsoft.com/office/drawing/2014/main" id="{8589E1B5-8383-A679-5366-3FF2E496E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991" y="1321503"/>
            <a:ext cx="4039626" cy="445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Text Box 11">
            <a:extLst>
              <a:ext uri="{FF2B5EF4-FFF2-40B4-BE49-F238E27FC236}">
                <a16:creationId xmlns:a16="http://schemas.microsoft.com/office/drawing/2014/main" id="{8919950B-2275-B2FE-2F03-948AF3C3A429}"/>
              </a:ext>
            </a:extLst>
          </p:cNvPr>
          <p:cNvSpPr txBox="1">
            <a:spLocks noChangeArrowheads="1"/>
          </p:cNvSpPr>
          <p:nvPr/>
        </p:nvSpPr>
        <p:spPr bwMode="auto">
          <a:xfrm>
            <a:off x="7026991" y="5775319"/>
            <a:ext cx="4322763" cy="336550"/>
          </a:xfrm>
          <a:prstGeom prst="rect">
            <a:avLst/>
          </a:prstGeom>
          <a:noFill/>
          <a:ln w="12700">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Trebuchet MS" panose="020B0603020202020204"/>
                <a:ea typeface="+mn-ea"/>
                <a:cs typeface="Arial" pitchFamily="34" charset="0"/>
              </a:rPr>
              <a:t>Tousoulis</a:t>
            </a:r>
            <a:r>
              <a:rPr kumimoji="0" lang="en-US" sz="1600" b="0" i="1" u="none" strike="noStrike" kern="1200" cap="none" spc="0" normalizeH="0" baseline="0" noProof="0" dirty="0">
                <a:ln>
                  <a:noFill/>
                </a:ln>
                <a:solidFill>
                  <a:prstClr val="black"/>
                </a:solidFill>
                <a:effectLst/>
                <a:uLnTx/>
                <a:uFillTx/>
                <a:latin typeface="Trebuchet MS" panose="020B0603020202020204"/>
                <a:ea typeface="+mn-ea"/>
                <a:cs typeface="Arial" pitchFamily="34" charset="0"/>
              </a:rPr>
              <a:t> D et al., Heart 2005: 91: 553-558.</a:t>
            </a:r>
          </a:p>
        </p:txBody>
      </p:sp>
      <p:sp>
        <p:nvSpPr>
          <p:cNvPr id="8" name="Τίτλος 1">
            <a:extLst>
              <a:ext uri="{FF2B5EF4-FFF2-40B4-BE49-F238E27FC236}">
                <a16:creationId xmlns:a16="http://schemas.microsoft.com/office/drawing/2014/main" id="{C8D71B84-FBEF-FD60-C0C3-94240AE44099}"/>
              </a:ext>
            </a:extLst>
          </p:cNvPr>
          <p:cNvSpPr txBox="1">
            <a:spLocks/>
          </p:cNvSpPr>
          <p:nvPr/>
        </p:nvSpPr>
        <p:spPr>
          <a:xfrm>
            <a:off x="829734" y="7620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5FCBEF"/>
                </a:solidFill>
                <a:effectLst/>
                <a:uLnTx/>
                <a:uFillTx/>
                <a:latin typeface="Trebuchet MS" panose="020B0603020202020204"/>
                <a:ea typeface="+mj-ea"/>
                <a:cs typeface="+mj-cs"/>
              </a:rPr>
              <a:t>baFMD</a:t>
            </a:r>
            <a:endParaRPr kumimoji="0" lang="el-GR" sz="3600" b="0" i="0" u="none" strike="noStrike" kern="1200" cap="none" spc="0" normalizeH="0" baseline="0" noProof="0" dirty="0">
              <a:ln>
                <a:noFill/>
              </a:ln>
              <a:solidFill>
                <a:srgbClr val="5FCBEF"/>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1266037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0D7918-9A28-0166-04A5-28DDA0058F39}"/>
              </a:ext>
            </a:extLst>
          </p:cNvPr>
          <p:cNvSpPr>
            <a:spLocks noGrp="1"/>
          </p:cNvSpPr>
          <p:nvPr>
            <p:ph type="title"/>
          </p:nvPr>
        </p:nvSpPr>
        <p:spPr/>
        <p:txBody>
          <a:bodyPr/>
          <a:lstStyle/>
          <a:p>
            <a:pPr algn="ctr"/>
            <a:r>
              <a:rPr lang="en-US" dirty="0" err="1"/>
              <a:t>baFMD</a:t>
            </a:r>
            <a:r>
              <a:rPr lang="en-US" dirty="0"/>
              <a:t> </a:t>
            </a:r>
            <a:r>
              <a:rPr lang="el-GR" dirty="0"/>
              <a:t>και </a:t>
            </a:r>
            <a:r>
              <a:rPr lang="el-GR" dirty="0" err="1"/>
              <a:t>καρδιομεταβολικοί</a:t>
            </a:r>
            <a:r>
              <a:rPr lang="el-GR" dirty="0"/>
              <a:t> παράγοντες κινδύνου</a:t>
            </a:r>
          </a:p>
        </p:txBody>
      </p:sp>
      <p:pic>
        <p:nvPicPr>
          <p:cNvPr id="5" name="Εικόνα 4">
            <a:extLst>
              <a:ext uri="{FF2B5EF4-FFF2-40B4-BE49-F238E27FC236}">
                <a16:creationId xmlns:a16="http://schemas.microsoft.com/office/drawing/2014/main" id="{8982848F-AA01-B876-EF16-06497DCC1B74}"/>
              </a:ext>
            </a:extLst>
          </p:cNvPr>
          <p:cNvPicPr>
            <a:picLocks noChangeAspect="1"/>
          </p:cNvPicPr>
          <p:nvPr/>
        </p:nvPicPr>
        <p:blipFill>
          <a:blip r:embed="rId2"/>
          <a:stretch>
            <a:fillRect/>
          </a:stretch>
        </p:blipFill>
        <p:spPr>
          <a:xfrm>
            <a:off x="2611778" y="2272607"/>
            <a:ext cx="4924425" cy="2962275"/>
          </a:xfrm>
          <a:prstGeom prst="rect">
            <a:avLst/>
          </a:prstGeom>
        </p:spPr>
      </p:pic>
      <p:graphicFrame>
        <p:nvGraphicFramePr>
          <p:cNvPr id="6" name="Πίνακας 5">
            <a:extLst>
              <a:ext uri="{FF2B5EF4-FFF2-40B4-BE49-F238E27FC236}">
                <a16:creationId xmlns:a16="http://schemas.microsoft.com/office/drawing/2014/main" id="{8563C184-9722-6C46-3CB2-608E595AF0C0}"/>
              </a:ext>
            </a:extLst>
          </p:cNvPr>
          <p:cNvGraphicFramePr>
            <a:graphicFrameLocks noGrp="1"/>
          </p:cNvGraphicFramePr>
          <p:nvPr/>
        </p:nvGraphicFramePr>
        <p:xfrm>
          <a:off x="3497326" y="4670040"/>
          <a:ext cx="3837540" cy="548640"/>
        </p:xfrm>
        <a:graphic>
          <a:graphicData uri="http://schemas.openxmlformats.org/drawingml/2006/table">
            <a:tbl>
              <a:tblPr/>
              <a:tblGrid>
                <a:gridCol w="966520">
                  <a:extLst>
                    <a:ext uri="{9D8B030D-6E8A-4147-A177-3AD203B41FA5}">
                      <a16:colId xmlns:a16="http://schemas.microsoft.com/office/drawing/2014/main" val="3687123746"/>
                    </a:ext>
                  </a:extLst>
                </a:gridCol>
                <a:gridCol w="943896">
                  <a:extLst>
                    <a:ext uri="{9D8B030D-6E8A-4147-A177-3AD203B41FA5}">
                      <a16:colId xmlns:a16="http://schemas.microsoft.com/office/drawing/2014/main" val="257939248"/>
                    </a:ext>
                  </a:extLst>
                </a:gridCol>
                <a:gridCol w="963562">
                  <a:extLst>
                    <a:ext uri="{9D8B030D-6E8A-4147-A177-3AD203B41FA5}">
                      <a16:colId xmlns:a16="http://schemas.microsoft.com/office/drawing/2014/main" val="3519835343"/>
                    </a:ext>
                  </a:extLst>
                </a:gridCol>
                <a:gridCol w="963562">
                  <a:extLst>
                    <a:ext uri="{9D8B030D-6E8A-4147-A177-3AD203B41FA5}">
                      <a16:colId xmlns:a16="http://schemas.microsoft.com/office/drawing/2014/main" val="1857329068"/>
                    </a:ext>
                  </a:extLst>
                </a:gridCol>
              </a:tblGrid>
              <a:tr h="548640">
                <a:tc>
                  <a:txBody>
                    <a:bodyPr/>
                    <a:lstStyle/>
                    <a:p>
                      <a:pPr algn="ctr"/>
                      <a:r>
                        <a:rPr lang="el-GR" sz="1100" b="1" dirty="0">
                          <a:effectLst/>
                        </a:rPr>
                        <a:t>≤3.9</a:t>
                      </a:r>
                    </a:p>
                  </a:txBody>
                  <a:tcPr marT="114300" marB="114300" anchor="ctr">
                    <a:lnL w="12700" cap="flat" cmpd="sng" algn="ctr">
                      <a:solidFill>
                        <a:srgbClr val="E1E1E1"/>
                      </a:solidFill>
                      <a:prstDash val="solid"/>
                      <a:round/>
                      <a:headEnd type="none" w="med" len="med"/>
                      <a:tailEnd type="none" w="med" len="med"/>
                    </a:lnL>
                    <a:lnR w="12700" cap="flat" cmpd="sng" algn="ctr">
                      <a:solidFill>
                        <a:srgbClr val="E1E1E1"/>
                      </a:solidFill>
                      <a:prstDash val="solid"/>
                      <a:round/>
                      <a:headEnd type="none" w="med" len="med"/>
                      <a:tailEnd type="none" w="med" len="med"/>
                    </a:lnR>
                    <a:lnT w="12700"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tc>
                  <a:txBody>
                    <a:bodyPr/>
                    <a:lstStyle/>
                    <a:p>
                      <a:pPr algn="ctr"/>
                      <a:r>
                        <a:rPr lang="el-GR" sz="1100" b="1" dirty="0">
                          <a:effectLst/>
                        </a:rPr>
                        <a:t>4.0–5.8</a:t>
                      </a:r>
                    </a:p>
                  </a:txBody>
                  <a:tcPr marT="114300" marB="114300" anchor="ctr">
                    <a:lnL w="12700" cap="flat" cmpd="sng" algn="ctr">
                      <a:solidFill>
                        <a:srgbClr val="E1E1E1"/>
                      </a:solidFill>
                      <a:prstDash val="solid"/>
                      <a:round/>
                      <a:headEnd type="none" w="med" len="med"/>
                      <a:tailEnd type="none" w="med" len="med"/>
                    </a:lnL>
                    <a:lnR w="12700" cap="flat" cmpd="sng" algn="ctr">
                      <a:solidFill>
                        <a:srgbClr val="E1E1E1"/>
                      </a:solidFill>
                      <a:prstDash val="solid"/>
                      <a:round/>
                      <a:headEnd type="none" w="med" len="med"/>
                      <a:tailEnd type="none" w="med" len="med"/>
                    </a:lnR>
                    <a:lnT w="12700"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tc>
                  <a:txBody>
                    <a:bodyPr/>
                    <a:lstStyle/>
                    <a:p>
                      <a:pPr algn="ctr"/>
                      <a:r>
                        <a:rPr lang="el-GR" sz="1100" b="1" dirty="0">
                          <a:effectLst/>
                        </a:rPr>
                        <a:t>5.9–7.9</a:t>
                      </a:r>
                    </a:p>
                  </a:txBody>
                  <a:tcPr marT="114300" marB="114300" anchor="ctr">
                    <a:lnL w="12700" cap="flat" cmpd="sng" algn="ctr">
                      <a:solidFill>
                        <a:srgbClr val="E1E1E1"/>
                      </a:solidFill>
                      <a:prstDash val="solid"/>
                      <a:round/>
                      <a:headEnd type="none" w="med" len="med"/>
                      <a:tailEnd type="none" w="med" len="med"/>
                    </a:lnL>
                    <a:lnR w="12700" cap="flat" cmpd="sng" algn="ctr">
                      <a:solidFill>
                        <a:srgbClr val="E1E1E1"/>
                      </a:solidFill>
                      <a:prstDash val="solid"/>
                      <a:round/>
                      <a:headEnd type="none" w="med" len="med"/>
                      <a:tailEnd type="none" w="med" len="med"/>
                    </a:lnR>
                    <a:lnT w="12700"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tc>
                  <a:txBody>
                    <a:bodyPr/>
                    <a:lstStyle/>
                    <a:p>
                      <a:pPr algn="ctr"/>
                      <a:r>
                        <a:rPr lang="el-GR" sz="1100" b="1" dirty="0">
                          <a:effectLst/>
                        </a:rPr>
                        <a:t>≥8.0</a:t>
                      </a:r>
                    </a:p>
                  </a:txBody>
                  <a:tcPr marT="114300" marB="114300" anchor="ctr">
                    <a:lnL w="12700" cap="flat" cmpd="sng" algn="ctr">
                      <a:solidFill>
                        <a:srgbClr val="E1E1E1"/>
                      </a:solidFill>
                      <a:prstDash val="solid"/>
                      <a:round/>
                      <a:headEnd type="none" w="med" len="med"/>
                      <a:tailEnd type="none" w="med" len="med"/>
                    </a:lnL>
                    <a:lnR w="12700" cap="flat" cmpd="sng" algn="ctr">
                      <a:solidFill>
                        <a:srgbClr val="E1E1E1"/>
                      </a:solidFill>
                      <a:prstDash val="solid"/>
                      <a:round/>
                      <a:headEnd type="none" w="med" len="med"/>
                      <a:tailEnd type="none" w="med" len="med"/>
                    </a:lnR>
                    <a:lnT w="12700"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4018453273"/>
                  </a:ext>
                </a:extLst>
              </a:tr>
            </a:tbl>
          </a:graphicData>
        </a:graphic>
      </p:graphicFrame>
      <p:sp>
        <p:nvSpPr>
          <p:cNvPr id="8" name="TextBox 7">
            <a:extLst>
              <a:ext uri="{FF2B5EF4-FFF2-40B4-BE49-F238E27FC236}">
                <a16:creationId xmlns:a16="http://schemas.microsoft.com/office/drawing/2014/main" id="{6797BD6C-6B80-AB0F-4DFB-BDA58B4F4473}"/>
              </a:ext>
            </a:extLst>
          </p:cNvPr>
          <p:cNvSpPr txBox="1"/>
          <p:nvPr/>
        </p:nvSpPr>
        <p:spPr>
          <a:xfrm>
            <a:off x="3202635" y="5515274"/>
            <a:ext cx="433356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rebuchet MS" panose="020B0603020202020204"/>
                <a:ea typeface="+mn-ea"/>
                <a:cs typeface="+mn-cs"/>
              </a:rPr>
              <a:t>Heart. 2013 Dec;99(24):1837-42.</a:t>
            </a:r>
            <a:endParaRPr kumimoji="0" lang="el-GR" sz="18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80005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BAC8A0-A089-1915-993C-566D22358D3C}"/>
              </a:ext>
            </a:extLst>
          </p:cNvPr>
          <p:cNvSpPr>
            <a:spLocks noGrp="1"/>
          </p:cNvSpPr>
          <p:nvPr>
            <p:ph type="title"/>
          </p:nvPr>
        </p:nvSpPr>
        <p:spPr/>
        <p:txBody>
          <a:bodyPr/>
          <a:lstStyle/>
          <a:p>
            <a:pPr algn="ctr"/>
            <a:r>
              <a:rPr lang="el-GR" dirty="0" err="1"/>
              <a:t>Βιοδείκτες</a:t>
            </a:r>
            <a:r>
              <a:rPr lang="el-GR" dirty="0"/>
              <a:t> ενδοθηλιακής δυσλειτουργίας</a:t>
            </a:r>
          </a:p>
        </p:txBody>
      </p:sp>
      <p:pic>
        <p:nvPicPr>
          <p:cNvPr id="6" name="Εικόνα 5">
            <a:extLst>
              <a:ext uri="{FF2B5EF4-FFF2-40B4-BE49-F238E27FC236}">
                <a16:creationId xmlns:a16="http://schemas.microsoft.com/office/drawing/2014/main" id="{1EE53C28-39A4-0ECC-319E-65101F6AB00A}"/>
              </a:ext>
            </a:extLst>
          </p:cNvPr>
          <p:cNvPicPr>
            <a:picLocks noChangeAspect="1"/>
          </p:cNvPicPr>
          <p:nvPr/>
        </p:nvPicPr>
        <p:blipFill>
          <a:blip r:embed="rId2"/>
          <a:stretch>
            <a:fillRect/>
          </a:stretch>
        </p:blipFill>
        <p:spPr>
          <a:xfrm>
            <a:off x="1632435" y="1743848"/>
            <a:ext cx="6933099" cy="3899868"/>
          </a:xfrm>
          <a:prstGeom prst="rect">
            <a:avLst/>
          </a:prstGeom>
        </p:spPr>
      </p:pic>
      <p:sp>
        <p:nvSpPr>
          <p:cNvPr id="7" name="Ορθογώνιο 6">
            <a:extLst>
              <a:ext uri="{FF2B5EF4-FFF2-40B4-BE49-F238E27FC236}">
                <a16:creationId xmlns:a16="http://schemas.microsoft.com/office/drawing/2014/main" id="{01C678F9-24FE-50EE-32F3-5B6F21D7BE5D}"/>
              </a:ext>
            </a:extLst>
          </p:cNvPr>
          <p:cNvSpPr/>
          <p:nvPr/>
        </p:nvSpPr>
        <p:spPr>
          <a:xfrm>
            <a:off x="4227870" y="2851355"/>
            <a:ext cx="1779639" cy="2261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Ορθογώνιο 7">
            <a:extLst>
              <a:ext uri="{FF2B5EF4-FFF2-40B4-BE49-F238E27FC236}">
                <a16:creationId xmlns:a16="http://schemas.microsoft.com/office/drawing/2014/main" id="{0FC1003D-C184-5C53-E2B6-D59BC9AC2942}"/>
              </a:ext>
            </a:extLst>
          </p:cNvPr>
          <p:cNvSpPr/>
          <p:nvPr/>
        </p:nvSpPr>
        <p:spPr>
          <a:xfrm>
            <a:off x="4209165" y="3210492"/>
            <a:ext cx="392332" cy="437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Ορθογώνιο 8">
            <a:extLst>
              <a:ext uri="{FF2B5EF4-FFF2-40B4-BE49-F238E27FC236}">
                <a16:creationId xmlns:a16="http://schemas.microsoft.com/office/drawing/2014/main" id="{E49A2DB8-4D92-8EA5-05CD-5D6939F8ABA7}"/>
              </a:ext>
            </a:extLst>
          </p:cNvPr>
          <p:cNvSpPr/>
          <p:nvPr/>
        </p:nvSpPr>
        <p:spPr>
          <a:xfrm>
            <a:off x="6485333" y="3077497"/>
            <a:ext cx="879028" cy="1329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Ορθογώνιο 9">
            <a:extLst>
              <a:ext uri="{FF2B5EF4-FFF2-40B4-BE49-F238E27FC236}">
                <a16:creationId xmlns:a16="http://schemas.microsoft.com/office/drawing/2014/main" id="{AD7A2ED6-DA33-F8E4-BC90-B21161413EEF}"/>
              </a:ext>
            </a:extLst>
          </p:cNvPr>
          <p:cNvSpPr/>
          <p:nvPr/>
        </p:nvSpPr>
        <p:spPr>
          <a:xfrm>
            <a:off x="7364360" y="2211180"/>
            <a:ext cx="1032387" cy="7040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TextBox 11">
            <a:extLst>
              <a:ext uri="{FF2B5EF4-FFF2-40B4-BE49-F238E27FC236}">
                <a16:creationId xmlns:a16="http://schemas.microsoft.com/office/drawing/2014/main" id="{54A08E09-1B95-4760-F877-7B57366D206F}"/>
              </a:ext>
            </a:extLst>
          </p:cNvPr>
          <p:cNvSpPr txBox="1"/>
          <p:nvPr/>
        </p:nvSpPr>
        <p:spPr>
          <a:xfrm>
            <a:off x="2218611" y="5739830"/>
            <a:ext cx="576074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dirty="0">
                <a:ln>
                  <a:noFill/>
                </a:ln>
                <a:solidFill>
                  <a:prstClr val="black"/>
                </a:solidFill>
                <a:effectLst/>
                <a:uLnTx/>
                <a:uFillTx/>
                <a:latin typeface="Trebuchet MS" panose="020B0603020202020204"/>
                <a:ea typeface="+mn-ea"/>
                <a:cs typeface="+mn-cs"/>
              </a:rPr>
              <a:t>Theofilis P et al. Biomedicines. 2021 Jul 6;9(7):781.</a:t>
            </a:r>
            <a:endParaRPr kumimoji="0" lang="el-GR" sz="18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2071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61DA98-6CAB-2D37-C262-A818D5B0FB3C}"/>
              </a:ext>
            </a:extLst>
          </p:cNvPr>
          <p:cNvSpPr>
            <a:spLocks noGrp="1"/>
          </p:cNvSpPr>
          <p:nvPr>
            <p:ph type="title"/>
          </p:nvPr>
        </p:nvSpPr>
        <p:spPr/>
        <p:txBody>
          <a:bodyPr/>
          <a:lstStyle/>
          <a:p>
            <a:pPr algn="ctr"/>
            <a:r>
              <a:rPr lang="en-US" b="1" dirty="0"/>
              <a:t>Perfused boundary region</a:t>
            </a:r>
            <a:endParaRPr lang="el-GR" b="1" dirty="0"/>
          </a:p>
        </p:txBody>
      </p:sp>
      <p:pic>
        <p:nvPicPr>
          <p:cNvPr id="1026" name="Picture 2" descr="Sidestream Dark Field (SDF) microscopy|sidestream dark field (SDF) handheld  imaging device|Microvascular (blood) image observation instrument|sidestream  dark field (SDF) imaging">
            <a:extLst>
              <a:ext uri="{FF2B5EF4-FFF2-40B4-BE49-F238E27FC236}">
                <a16:creationId xmlns:a16="http://schemas.microsoft.com/office/drawing/2014/main" id="{877AC1B6-D913-F86C-65C6-DC7B73760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02" y="2864759"/>
            <a:ext cx="2352675" cy="1943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A9B630-08E6-7AE5-9470-7B124C5A99D9}"/>
              </a:ext>
            </a:extLst>
          </p:cNvPr>
          <p:cNvSpPr txBox="1"/>
          <p:nvPr/>
        </p:nvSpPr>
        <p:spPr>
          <a:xfrm>
            <a:off x="0" y="2384363"/>
            <a:ext cx="319767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sidestream</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darkfield camera</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9" name="Εικόνα 8">
            <a:extLst>
              <a:ext uri="{FF2B5EF4-FFF2-40B4-BE49-F238E27FC236}">
                <a16:creationId xmlns:a16="http://schemas.microsoft.com/office/drawing/2014/main" id="{87CD2F0B-1700-1887-3B47-3EC976B4A632}"/>
              </a:ext>
            </a:extLst>
          </p:cNvPr>
          <p:cNvPicPr>
            <a:picLocks noChangeAspect="1"/>
          </p:cNvPicPr>
          <p:nvPr/>
        </p:nvPicPr>
        <p:blipFill>
          <a:blip r:embed="rId3"/>
          <a:stretch>
            <a:fillRect/>
          </a:stretch>
        </p:blipFill>
        <p:spPr>
          <a:xfrm>
            <a:off x="3536497" y="2588736"/>
            <a:ext cx="6980465" cy="2495145"/>
          </a:xfrm>
          <a:prstGeom prst="rect">
            <a:avLst/>
          </a:prstGeom>
        </p:spPr>
      </p:pic>
      <p:cxnSp>
        <p:nvCxnSpPr>
          <p:cNvPr id="11" name="Ευθύγραμμο βέλος σύνδεσης 10">
            <a:extLst>
              <a:ext uri="{FF2B5EF4-FFF2-40B4-BE49-F238E27FC236}">
                <a16:creationId xmlns:a16="http://schemas.microsoft.com/office/drawing/2014/main" id="{72B29D5A-3C3F-0FAE-9FD7-9D3351AEF9E9}"/>
              </a:ext>
            </a:extLst>
          </p:cNvPr>
          <p:cNvCxnSpPr>
            <a:stCxn id="1026" idx="3"/>
            <a:endCxn id="9" idx="1"/>
          </p:cNvCxnSpPr>
          <p:nvPr/>
        </p:nvCxnSpPr>
        <p:spPr>
          <a:xfrm>
            <a:off x="2775177" y="3836309"/>
            <a:ext cx="7613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843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97F53A-3359-A1B4-C0A3-0671543502E3}"/>
              </a:ext>
            </a:extLst>
          </p:cNvPr>
          <p:cNvSpPr>
            <a:spLocks noGrp="1"/>
          </p:cNvSpPr>
          <p:nvPr>
            <p:ph type="title"/>
          </p:nvPr>
        </p:nvSpPr>
        <p:spPr>
          <a:xfrm>
            <a:off x="1069219" y="380778"/>
            <a:ext cx="8596668" cy="1320800"/>
          </a:xfrm>
        </p:spPr>
        <p:txBody>
          <a:bodyPr/>
          <a:lstStyle/>
          <a:p>
            <a:pPr algn="ctr"/>
            <a:r>
              <a:rPr lang="en-US" b="1" dirty="0"/>
              <a:t>PBR </a:t>
            </a:r>
            <a:r>
              <a:rPr lang="el-GR" b="1" dirty="0"/>
              <a:t>και ΣΔ</a:t>
            </a:r>
          </a:p>
        </p:txBody>
      </p:sp>
      <p:pic>
        <p:nvPicPr>
          <p:cNvPr id="7" name="Εικόνα 6">
            <a:extLst>
              <a:ext uri="{FF2B5EF4-FFF2-40B4-BE49-F238E27FC236}">
                <a16:creationId xmlns:a16="http://schemas.microsoft.com/office/drawing/2014/main" id="{A25C37F8-A56E-1409-9E92-A7EECEA4E633}"/>
              </a:ext>
            </a:extLst>
          </p:cNvPr>
          <p:cNvPicPr>
            <a:picLocks noChangeAspect="1"/>
          </p:cNvPicPr>
          <p:nvPr/>
        </p:nvPicPr>
        <p:blipFill>
          <a:blip r:embed="rId2"/>
          <a:stretch>
            <a:fillRect/>
          </a:stretch>
        </p:blipFill>
        <p:spPr>
          <a:xfrm>
            <a:off x="0" y="3257509"/>
            <a:ext cx="11409785" cy="1192067"/>
          </a:xfrm>
          <a:prstGeom prst="rect">
            <a:avLst/>
          </a:prstGeom>
        </p:spPr>
      </p:pic>
      <p:sp>
        <p:nvSpPr>
          <p:cNvPr id="9" name="TextBox 8">
            <a:extLst>
              <a:ext uri="{FF2B5EF4-FFF2-40B4-BE49-F238E27FC236}">
                <a16:creationId xmlns:a16="http://schemas.microsoft.com/office/drawing/2014/main" id="{7420D11C-7C0A-185E-4A01-8CB4A2CCCD89}"/>
              </a:ext>
            </a:extLst>
          </p:cNvPr>
          <p:cNvSpPr txBox="1"/>
          <p:nvPr/>
        </p:nvSpPr>
        <p:spPr>
          <a:xfrm>
            <a:off x="2430236" y="1701578"/>
            <a:ext cx="6365420"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100 poorly-controlled diabetic patients (age: 51 ± 12 years)</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Intensified glycemic control for 12 months</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cxnSp>
        <p:nvCxnSpPr>
          <p:cNvPr id="10" name="Ευθύγραμμο βέλος σύνδεσης 9">
            <a:extLst>
              <a:ext uri="{FF2B5EF4-FFF2-40B4-BE49-F238E27FC236}">
                <a16:creationId xmlns:a16="http://schemas.microsoft.com/office/drawing/2014/main" id="{0D2074FA-26E1-669D-37E2-8DDBC00621FB}"/>
              </a:ext>
            </a:extLst>
          </p:cNvPr>
          <p:cNvCxnSpPr/>
          <p:nvPr/>
        </p:nvCxnSpPr>
        <p:spPr>
          <a:xfrm>
            <a:off x="5544696" y="2121378"/>
            <a:ext cx="0" cy="4660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32E9EB-008A-C190-C208-A10E98E3D5D5}"/>
              </a:ext>
            </a:extLst>
          </p:cNvPr>
          <p:cNvSpPr txBox="1"/>
          <p:nvPr/>
        </p:nvSpPr>
        <p:spPr>
          <a:xfrm>
            <a:off x="3627199" y="4805178"/>
            <a:ext cx="3611801"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dirty="0">
                <a:ln>
                  <a:noFill/>
                </a:ln>
                <a:solidFill>
                  <a:prstClr val="black"/>
                </a:solidFill>
                <a:effectLst/>
                <a:uLnTx/>
                <a:uFillTx/>
                <a:latin typeface="Trebuchet MS" panose="020B0603020202020204"/>
                <a:ea typeface="+mn-ea"/>
                <a:cs typeface="+mn-cs"/>
              </a:rPr>
              <a:t>J Clin Med. 2019 Jul 5;8(7):983.</a:t>
            </a:r>
            <a:endParaRPr kumimoji="0" lang="el-GR" sz="18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27497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CE7F1-62CB-40FE-BE23-A6D7E220E13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1335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9441C-8B78-4380-8074-CB5A4354670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6992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B454C-4579-498C-89A9-87F9157D81F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6684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0EB81-03C9-438C-B5D6-2B6B4AD3D1C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5285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C9ACD7-78B4-54C3-519A-11F91BEC2A48}"/>
              </a:ext>
            </a:extLst>
          </p:cNvPr>
          <p:cNvSpPr>
            <a:spLocks noGrp="1"/>
          </p:cNvSpPr>
          <p:nvPr>
            <p:ph type="title"/>
          </p:nvPr>
        </p:nvSpPr>
        <p:spPr>
          <a:xfrm>
            <a:off x="677334" y="75379"/>
            <a:ext cx="8596668" cy="1320800"/>
          </a:xfrm>
        </p:spPr>
        <p:txBody>
          <a:bodyPr/>
          <a:lstStyle/>
          <a:p>
            <a:pPr algn="ctr"/>
            <a:r>
              <a:rPr lang="en-US" dirty="0"/>
              <a:t>Risk factors of atherosclerosis</a:t>
            </a:r>
            <a:endParaRPr lang="el-GR" dirty="0"/>
          </a:p>
        </p:txBody>
      </p:sp>
      <p:graphicFrame>
        <p:nvGraphicFramePr>
          <p:cNvPr id="4" name="Θέση περιεχομένου 3">
            <a:extLst>
              <a:ext uri="{FF2B5EF4-FFF2-40B4-BE49-F238E27FC236}">
                <a16:creationId xmlns:a16="http://schemas.microsoft.com/office/drawing/2014/main" id="{4B3FD1A6-958E-68A8-61A3-471AD1580377}"/>
              </a:ext>
            </a:extLst>
          </p:cNvPr>
          <p:cNvGraphicFramePr>
            <a:graphicFrameLocks noGrp="1"/>
          </p:cNvGraphicFramePr>
          <p:nvPr>
            <p:ph idx="1"/>
          </p:nvPr>
        </p:nvGraphicFramePr>
        <p:xfrm>
          <a:off x="462117" y="1396179"/>
          <a:ext cx="8733227" cy="5220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0478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CD95F-B0CF-44D2-AB56-703859F91C5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148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848DA-680D-4C6E-9EBC-A60FA89353F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7583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0040A-DB62-4F8A-9F58-CAEDEB8DAFE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4299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22400-64DF-49F4-85D2-D84A875C1F7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3961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32827B-808A-4267-A77B-D88B6BE9458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9976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FDE98-9DB9-4B81-8955-D517C3FBB20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22016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EB216-9C56-40D0-910B-1B72F7FE3F35}"/>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7213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569A9-09F5-4D94-8860-329CB8B69F3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019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object 2"/>
          <p:cNvSpPr>
            <a:spLocks noChangeArrowheads="1"/>
          </p:cNvSpPr>
          <p:nvPr/>
        </p:nvSpPr>
        <p:spPr bwMode="auto">
          <a:xfrm>
            <a:off x="1785939" y="0"/>
            <a:ext cx="8620125" cy="68580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Tree>
    <p:extLst>
      <p:ext uri="{BB962C8B-B14F-4D97-AF65-F5344CB8AC3E}">
        <p14:creationId xmlns:p14="http://schemas.microsoft.com/office/powerpoint/2010/main" val="1997796996"/>
      </p:ext>
    </p:extLst>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1" name="Rectangle 3"/>
          <p:cNvSpPr>
            <a:spLocks noChangeArrowheads="1"/>
          </p:cNvSpPr>
          <p:nvPr/>
        </p:nvSpPr>
        <p:spPr bwMode="auto">
          <a:xfrm>
            <a:off x="1998664" y="533400"/>
            <a:ext cx="8194675" cy="1143000"/>
          </a:xfrm>
          <a:prstGeom prst="rect">
            <a:avLst/>
          </a:prstGeom>
          <a:noFill/>
          <a:ln w="9525">
            <a:noFill/>
            <a:miter lim="800000"/>
            <a:headEnd/>
            <a:tailEnd/>
          </a:ln>
          <a:effectLst>
            <a:outerShdw dist="35921" dir="2700000" algn="ctr" rotWithShape="0">
              <a:srgbClr val="FF0000"/>
            </a:outerShdw>
          </a:effectLst>
        </p:spPr>
        <p:txBody>
          <a:bodyPr anchor="ctr"/>
          <a:lstStyle/>
          <a:p>
            <a:pPr algn="ctr">
              <a:defRPr/>
            </a:pPr>
            <a:r>
              <a:rPr lang="en-GB" sz="3600" b="1" dirty="0">
                <a:solidFill>
                  <a:srgbClr val="FFC000"/>
                </a:solidFill>
                <a:effectLst>
                  <a:outerShdw blurRad="38100" dist="38100" dir="2700000" algn="tl">
                    <a:srgbClr val="000000"/>
                  </a:outerShdw>
                </a:effectLst>
                <a:latin typeface="Tahoma" pitchFamily="34" charset="0"/>
              </a:rPr>
              <a:t>Biomarkers in</a:t>
            </a:r>
            <a:r>
              <a:rPr lang="el-GR" sz="3600" b="1" dirty="0">
                <a:solidFill>
                  <a:srgbClr val="FFC000"/>
                </a:solidFill>
                <a:effectLst>
                  <a:outerShdw blurRad="38100" dist="38100" dir="2700000" algn="tl">
                    <a:srgbClr val="000000"/>
                  </a:outerShdw>
                </a:effectLst>
                <a:latin typeface="Tahoma" pitchFamily="34" charset="0"/>
              </a:rPr>
              <a:t> </a:t>
            </a:r>
            <a:endParaRPr lang="en-US" sz="3600" b="1" dirty="0">
              <a:solidFill>
                <a:srgbClr val="FFC000"/>
              </a:solidFill>
              <a:effectLst>
                <a:outerShdw blurRad="38100" dist="38100" dir="2700000" algn="tl">
                  <a:srgbClr val="000000"/>
                </a:outerShdw>
              </a:effectLst>
              <a:latin typeface="Tahoma" pitchFamily="34" charset="0"/>
            </a:endParaRPr>
          </a:p>
          <a:p>
            <a:pPr algn="ctr">
              <a:defRPr/>
            </a:pPr>
            <a:r>
              <a:rPr lang="en-US" sz="3600" b="1" dirty="0">
                <a:solidFill>
                  <a:srgbClr val="FFC000"/>
                </a:solidFill>
                <a:effectLst>
                  <a:outerShdw blurRad="38100" dist="38100" dir="2700000" algn="tl">
                    <a:srgbClr val="000000"/>
                  </a:outerShdw>
                </a:effectLst>
                <a:latin typeface="Tahoma" pitchFamily="34" charset="0"/>
              </a:rPr>
              <a:t>Cardiovascular Disease</a:t>
            </a:r>
            <a:endParaRPr lang="en-GB" sz="3600" b="1" dirty="0">
              <a:solidFill>
                <a:srgbClr val="FFC000"/>
              </a:solidFill>
              <a:effectLst>
                <a:outerShdw blurRad="38100" dist="38100" dir="2700000" algn="tl">
                  <a:srgbClr val="000000"/>
                </a:outerShdw>
              </a:effectLst>
              <a:latin typeface="Tahoma" pitchFamily="34" charset="0"/>
            </a:endParaRPr>
          </a:p>
        </p:txBody>
      </p:sp>
      <p:sp>
        <p:nvSpPr>
          <p:cNvPr id="432132" name="Rectangle 4"/>
          <p:cNvSpPr>
            <a:spLocks noChangeArrowheads="1"/>
          </p:cNvSpPr>
          <p:nvPr/>
        </p:nvSpPr>
        <p:spPr bwMode="auto">
          <a:xfrm>
            <a:off x="1703388" y="1700214"/>
            <a:ext cx="8964612" cy="4446587"/>
          </a:xfrm>
          <a:prstGeom prst="rect">
            <a:avLst/>
          </a:prstGeom>
          <a:noFill/>
          <a:ln w="9525">
            <a:noFill/>
            <a:miter lim="800000"/>
            <a:headEnd/>
            <a:tailEnd/>
          </a:ln>
          <a:effectLst/>
        </p:spPr>
        <p:txBody>
          <a:bodyPr/>
          <a:lstStyle/>
          <a:p>
            <a:pPr marL="342900" indent="-342900">
              <a:spcBef>
                <a:spcPct val="20000"/>
              </a:spcBef>
              <a:defRPr/>
            </a:pPr>
            <a:endParaRPr lang="el-GR" sz="3000" b="1" dirty="0">
              <a:solidFill>
                <a:srgbClr val="CCFFFF"/>
              </a:solidFill>
              <a:effectLst>
                <a:outerShdw blurRad="38100" dist="38100" dir="2700000" algn="tl">
                  <a:srgbClr val="000000"/>
                </a:outerShdw>
              </a:effectLst>
              <a:latin typeface="Tahoma" pitchFamily="34" charset="0"/>
            </a:endParaRPr>
          </a:p>
          <a:p>
            <a:pPr marL="342900" indent="-342900">
              <a:spcBef>
                <a:spcPct val="20000"/>
              </a:spcBef>
              <a:buClr>
                <a:srgbClr val="FFFF00"/>
              </a:buClr>
              <a:buFontTx/>
              <a:buChar char="•"/>
              <a:defRPr/>
            </a:pPr>
            <a:r>
              <a:rPr lang="en-US" sz="4400" b="1" dirty="0">
                <a:solidFill>
                  <a:srgbClr val="FF0000"/>
                </a:solidFill>
                <a:effectLst>
                  <a:outerShdw blurRad="38100" dist="38100" dir="2700000" algn="tl">
                    <a:srgbClr val="000000"/>
                  </a:outerShdw>
                </a:effectLst>
                <a:latin typeface="Tahoma" pitchFamily="34" charset="0"/>
              </a:rPr>
              <a:t>Biomarkers in ACS</a:t>
            </a:r>
          </a:p>
        </p:txBody>
      </p:sp>
      <p:pic>
        <p:nvPicPr>
          <p:cNvPr id="8196" name="Picture 8" descr="athin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6111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30782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33" name="Text Box 39">
            <a:extLst>
              <a:ext uri="{FF2B5EF4-FFF2-40B4-BE49-F238E27FC236}">
                <a16:creationId xmlns:a16="http://schemas.microsoft.com/office/drawing/2014/main" id="{3D8F9D75-162B-2506-1E10-CA10B62CACB2}"/>
              </a:ext>
            </a:extLst>
          </p:cNvPr>
          <p:cNvSpPr txBox="1">
            <a:spLocks noChangeArrowheads="1"/>
          </p:cNvSpPr>
          <p:nvPr/>
        </p:nvSpPr>
        <p:spPr bwMode="auto">
          <a:xfrm>
            <a:off x="3567114" y="6527493"/>
            <a:ext cx="41529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Tuzcu</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EM, et al. </a:t>
            </a:r>
            <a:r>
              <a:rPr kumimoji="0" lang="en-US" alt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Circulation</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2001;103:2705-2710.</a:t>
            </a:r>
          </a:p>
        </p:txBody>
      </p:sp>
      <p:sp>
        <p:nvSpPr>
          <p:cNvPr id="21534" name="Text Box 40">
            <a:extLst>
              <a:ext uri="{FF2B5EF4-FFF2-40B4-BE49-F238E27FC236}">
                <a16:creationId xmlns:a16="http://schemas.microsoft.com/office/drawing/2014/main" id="{58723835-ECD9-3D74-6BF5-9A58B7A6FE05}"/>
              </a:ext>
            </a:extLst>
          </p:cNvPr>
          <p:cNvSpPr txBox="1">
            <a:spLocks noChangeArrowheads="1"/>
          </p:cNvSpPr>
          <p:nvPr/>
        </p:nvSpPr>
        <p:spPr bwMode="auto">
          <a:xfrm>
            <a:off x="1685131" y="5866605"/>
            <a:ext cx="80438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from 262 heart transplant donors.</a:t>
            </a:r>
            <a:b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Sites with intimal thickness ≥0.05 mm were defined as atherosclerotic.</a:t>
            </a:r>
          </a:p>
        </p:txBody>
      </p:sp>
      <p:grpSp>
        <p:nvGrpSpPr>
          <p:cNvPr id="2" name="Ομάδα 1">
            <a:extLst>
              <a:ext uri="{FF2B5EF4-FFF2-40B4-BE49-F238E27FC236}">
                <a16:creationId xmlns:a16="http://schemas.microsoft.com/office/drawing/2014/main" id="{2D7908A5-5FFB-1DA1-A8A1-90C3F2FF8A28}"/>
              </a:ext>
            </a:extLst>
          </p:cNvPr>
          <p:cNvGrpSpPr/>
          <p:nvPr/>
        </p:nvGrpSpPr>
        <p:grpSpPr>
          <a:xfrm>
            <a:off x="1692275" y="1593850"/>
            <a:ext cx="7181851" cy="4278313"/>
            <a:chOff x="2282825" y="1654175"/>
            <a:chExt cx="7181851" cy="4278313"/>
          </a:xfrm>
        </p:grpSpPr>
        <p:sp>
          <p:nvSpPr>
            <p:cNvPr id="21507" name="Rectangle 3">
              <a:extLst>
                <a:ext uri="{FF2B5EF4-FFF2-40B4-BE49-F238E27FC236}">
                  <a16:creationId xmlns:a16="http://schemas.microsoft.com/office/drawing/2014/main" id="{FB17A22C-ABFC-F7E2-E143-99BC31F0004D}"/>
                </a:ext>
              </a:extLst>
            </p:cNvPr>
            <p:cNvSpPr>
              <a:spLocks noChangeArrowheads="1"/>
            </p:cNvSpPr>
            <p:nvPr/>
          </p:nvSpPr>
          <p:spPr bwMode="auto">
            <a:xfrm>
              <a:off x="3535363" y="4708525"/>
              <a:ext cx="711200" cy="598488"/>
            </a:xfrm>
            <a:prstGeom prst="rect">
              <a:avLst/>
            </a:prstGeom>
            <a:solidFill>
              <a:srgbClr val="3399FF"/>
            </a:solidFill>
            <a:ln w="1587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l-GR"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21508" name="Rectangle 4">
              <a:extLst>
                <a:ext uri="{FF2B5EF4-FFF2-40B4-BE49-F238E27FC236}">
                  <a16:creationId xmlns:a16="http://schemas.microsoft.com/office/drawing/2014/main" id="{DA4525F2-60F3-9FAB-AC8C-C5759FF97998}"/>
                </a:ext>
              </a:extLst>
            </p:cNvPr>
            <p:cNvSpPr>
              <a:spLocks noChangeArrowheads="1"/>
            </p:cNvSpPr>
            <p:nvPr/>
          </p:nvSpPr>
          <p:spPr bwMode="auto">
            <a:xfrm>
              <a:off x="4737100" y="4021139"/>
              <a:ext cx="711200" cy="1285875"/>
            </a:xfrm>
            <a:prstGeom prst="rect">
              <a:avLst/>
            </a:prstGeom>
            <a:solidFill>
              <a:srgbClr val="3399FF"/>
            </a:solidFill>
            <a:ln w="1587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l-GR"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21509" name="Rectangle 5">
              <a:extLst>
                <a:ext uri="{FF2B5EF4-FFF2-40B4-BE49-F238E27FC236}">
                  <a16:creationId xmlns:a16="http://schemas.microsoft.com/office/drawing/2014/main" id="{FFE28D26-2D25-5D1F-DE52-7CD30A63E776}"/>
                </a:ext>
              </a:extLst>
            </p:cNvPr>
            <p:cNvSpPr>
              <a:spLocks noChangeArrowheads="1"/>
            </p:cNvSpPr>
            <p:nvPr/>
          </p:nvSpPr>
          <p:spPr bwMode="auto">
            <a:xfrm>
              <a:off x="5945188" y="3173413"/>
              <a:ext cx="711200" cy="2133600"/>
            </a:xfrm>
            <a:prstGeom prst="rect">
              <a:avLst/>
            </a:prstGeom>
            <a:solidFill>
              <a:srgbClr val="3399FF"/>
            </a:solidFill>
            <a:ln w="1587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l-GR"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21510" name="Rectangle 6">
              <a:extLst>
                <a:ext uri="{FF2B5EF4-FFF2-40B4-BE49-F238E27FC236}">
                  <a16:creationId xmlns:a16="http://schemas.microsoft.com/office/drawing/2014/main" id="{8B2DC6DA-45E4-92F4-FBE9-C925A38FE837}"/>
                </a:ext>
              </a:extLst>
            </p:cNvPr>
            <p:cNvSpPr>
              <a:spLocks noChangeArrowheads="1"/>
            </p:cNvSpPr>
            <p:nvPr/>
          </p:nvSpPr>
          <p:spPr bwMode="auto">
            <a:xfrm>
              <a:off x="7159625" y="2811463"/>
              <a:ext cx="711200" cy="2495550"/>
            </a:xfrm>
            <a:prstGeom prst="rect">
              <a:avLst/>
            </a:prstGeom>
            <a:solidFill>
              <a:srgbClr val="3399FF"/>
            </a:solidFill>
            <a:ln w="1587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l-GR"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21511" name="Rectangle 7">
              <a:extLst>
                <a:ext uri="{FF2B5EF4-FFF2-40B4-BE49-F238E27FC236}">
                  <a16:creationId xmlns:a16="http://schemas.microsoft.com/office/drawing/2014/main" id="{CC8D12EC-57FD-AB90-2DF2-7EDB64ED735B}"/>
                </a:ext>
              </a:extLst>
            </p:cNvPr>
            <p:cNvSpPr>
              <a:spLocks noChangeArrowheads="1"/>
            </p:cNvSpPr>
            <p:nvPr/>
          </p:nvSpPr>
          <p:spPr bwMode="auto">
            <a:xfrm>
              <a:off x="8375650" y="2339975"/>
              <a:ext cx="711200" cy="2967038"/>
            </a:xfrm>
            <a:prstGeom prst="rect">
              <a:avLst/>
            </a:prstGeom>
            <a:solidFill>
              <a:srgbClr val="3399FF"/>
            </a:solidFill>
            <a:ln w="1587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l-GR" sz="24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21512" name="Line 8">
              <a:extLst>
                <a:ext uri="{FF2B5EF4-FFF2-40B4-BE49-F238E27FC236}">
                  <a16:creationId xmlns:a16="http://schemas.microsoft.com/office/drawing/2014/main" id="{9F47F80F-55D9-799C-2E9F-4ACFD597D599}"/>
                </a:ext>
              </a:extLst>
            </p:cNvPr>
            <p:cNvSpPr>
              <a:spLocks noChangeShapeType="1"/>
            </p:cNvSpPr>
            <p:nvPr/>
          </p:nvSpPr>
          <p:spPr bwMode="auto">
            <a:xfrm>
              <a:off x="3227389" y="5307013"/>
              <a:ext cx="623728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1513" name="Line 9">
              <a:extLst>
                <a:ext uri="{FF2B5EF4-FFF2-40B4-BE49-F238E27FC236}">
                  <a16:creationId xmlns:a16="http://schemas.microsoft.com/office/drawing/2014/main" id="{E16C52C9-D12F-F6EE-60C6-9CCF8FC3F698}"/>
                </a:ext>
              </a:extLst>
            </p:cNvPr>
            <p:cNvSpPr>
              <a:spLocks noChangeShapeType="1"/>
            </p:cNvSpPr>
            <p:nvPr/>
          </p:nvSpPr>
          <p:spPr bwMode="auto">
            <a:xfrm flipV="1">
              <a:off x="3309938" y="1792289"/>
              <a:ext cx="0" cy="356552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21514" name="Group 10">
              <a:extLst>
                <a:ext uri="{FF2B5EF4-FFF2-40B4-BE49-F238E27FC236}">
                  <a16:creationId xmlns:a16="http://schemas.microsoft.com/office/drawing/2014/main" id="{1A001C07-26E8-1B77-8E2C-1E50E9475B7F}"/>
                </a:ext>
              </a:extLst>
            </p:cNvPr>
            <p:cNvGrpSpPr>
              <a:grpSpLocks/>
            </p:cNvGrpSpPr>
            <p:nvPr/>
          </p:nvGrpSpPr>
          <p:grpSpPr bwMode="auto">
            <a:xfrm>
              <a:off x="3227388" y="1800225"/>
              <a:ext cx="95250" cy="2794000"/>
              <a:chOff x="1298" y="1132"/>
              <a:chExt cx="3929" cy="1886"/>
            </a:xfrm>
          </p:grpSpPr>
          <p:sp>
            <p:nvSpPr>
              <p:cNvPr id="21542" name="Line 11">
                <a:extLst>
                  <a:ext uri="{FF2B5EF4-FFF2-40B4-BE49-F238E27FC236}">
                    <a16:creationId xmlns:a16="http://schemas.microsoft.com/office/drawing/2014/main" id="{73435832-626F-BFB5-7DB0-3A5C78DF29B2}"/>
                  </a:ext>
                </a:extLst>
              </p:cNvPr>
              <p:cNvSpPr>
                <a:spLocks noChangeShapeType="1"/>
              </p:cNvSpPr>
              <p:nvPr/>
            </p:nvSpPr>
            <p:spPr bwMode="auto">
              <a:xfrm>
                <a:off x="1298" y="3018"/>
                <a:ext cx="3929"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1543" name="Line 12">
                <a:extLst>
                  <a:ext uri="{FF2B5EF4-FFF2-40B4-BE49-F238E27FC236}">
                    <a16:creationId xmlns:a16="http://schemas.microsoft.com/office/drawing/2014/main" id="{EA32F9F3-7055-D98B-8EFA-71446B7A67FC}"/>
                  </a:ext>
                </a:extLst>
              </p:cNvPr>
              <p:cNvSpPr>
                <a:spLocks noChangeShapeType="1"/>
              </p:cNvSpPr>
              <p:nvPr/>
            </p:nvSpPr>
            <p:spPr bwMode="auto">
              <a:xfrm>
                <a:off x="1298" y="2550"/>
                <a:ext cx="3929"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1544" name="Line 13">
                <a:extLst>
                  <a:ext uri="{FF2B5EF4-FFF2-40B4-BE49-F238E27FC236}">
                    <a16:creationId xmlns:a16="http://schemas.microsoft.com/office/drawing/2014/main" id="{5A656AE2-D684-8B21-766F-7F112FEFDB5F}"/>
                  </a:ext>
                </a:extLst>
              </p:cNvPr>
              <p:cNvSpPr>
                <a:spLocks noChangeShapeType="1"/>
              </p:cNvSpPr>
              <p:nvPr/>
            </p:nvSpPr>
            <p:spPr bwMode="auto">
              <a:xfrm>
                <a:off x="1298" y="2069"/>
                <a:ext cx="3929"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1545" name="Line 14">
                <a:extLst>
                  <a:ext uri="{FF2B5EF4-FFF2-40B4-BE49-F238E27FC236}">
                    <a16:creationId xmlns:a16="http://schemas.microsoft.com/office/drawing/2014/main" id="{79989A9A-56C5-866F-E7C9-CB5FF9A3A8E4}"/>
                  </a:ext>
                </a:extLst>
              </p:cNvPr>
              <p:cNvSpPr>
                <a:spLocks noChangeShapeType="1"/>
              </p:cNvSpPr>
              <p:nvPr/>
            </p:nvSpPr>
            <p:spPr bwMode="auto">
              <a:xfrm>
                <a:off x="1298" y="1587"/>
                <a:ext cx="3929"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1546" name="Line 15">
                <a:extLst>
                  <a:ext uri="{FF2B5EF4-FFF2-40B4-BE49-F238E27FC236}">
                    <a16:creationId xmlns:a16="http://schemas.microsoft.com/office/drawing/2014/main" id="{2E52360E-6FAD-CEDB-87D2-3CC61FC3FCE0}"/>
                  </a:ext>
                </a:extLst>
              </p:cNvPr>
              <p:cNvSpPr>
                <a:spLocks noChangeShapeType="1"/>
              </p:cNvSpPr>
              <p:nvPr/>
            </p:nvSpPr>
            <p:spPr bwMode="auto">
              <a:xfrm>
                <a:off x="1298" y="1132"/>
                <a:ext cx="3929"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grpSp>
          <p:nvGrpSpPr>
            <p:cNvPr id="21515" name="Group 16">
              <a:extLst>
                <a:ext uri="{FF2B5EF4-FFF2-40B4-BE49-F238E27FC236}">
                  <a16:creationId xmlns:a16="http://schemas.microsoft.com/office/drawing/2014/main" id="{BE067067-321A-9F62-3117-DCCABF0D56FC}"/>
                </a:ext>
              </a:extLst>
            </p:cNvPr>
            <p:cNvGrpSpPr>
              <a:grpSpLocks/>
            </p:cNvGrpSpPr>
            <p:nvPr/>
          </p:nvGrpSpPr>
          <p:grpSpPr bwMode="auto">
            <a:xfrm>
              <a:off x="4524376" y="5294313"/>
              <a:ext cx="4843463" cy="63500"/>
              <a:chOff x="2115" y="1126"/>
              <a:chExt cx="3051" cy="2407"/>
            </a:xfrm>
          </p:grpSpPr>
          <p:sp>
            <p:nvSpPr>
              <p:cNvPr id="21537" name="Line 17">
                <a:extLst>
                  <a:ext uri="{FF2B5EF4-FFF2-40B4-BE49-F238E27FC236}">
                    <a16:creationId xmlns:a16="http://schemas.microsoft.com/office/drawing/2014/main" id="{8C60912C-8220-22CA-46BB-F418FC7E135E}"/>
                  </a:ext>
                </a:extLst>
              </p:cNvPr>
              <p:cNvSpPr>
                <a:spLocks noChangeShapeType="1"/>
              </p:cNvSpPr>
              <p:nvPr/>
            </p:nvSpPr>
            <p:spPr bwMode="auto">
              <a:xfrm flipV="1">
                <a:off x="2115" y="1126"/>
                <a:ext cx="0" cy="240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1538" name="Line 18">
                <a:extLst>
                  <a:ext uri="{FF2B5EF4-FFF2-40B4-BE49-F238E27FC236}">
                    <a16:creationId xmlns:a16="http://schemas.microsoft.com/office/drawing/2014/main" id="{B4C345E8-3E10-DB1F-2000-96E5BA968107}"/>
                  </a:ext>
                </a:extLst>
              </p:cNvPr>
              <p:cNvSpPr>
                <a:spLocks noChangeShapeType="1"/>
              </p:cNvSpPr>
              <p:nvPr/>
            </p:nvSpPr>
            <p:spPr bwMode="auto">
              <a:xfrm flipV="1">
                <a:off x="2871" y="1126"/>
                <a:ext cx="0" cy="240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1539" name="Line 19">
                <a:extLst>
                  <a:ext uri="{FF2B5EF4-FFF2-40B4-BE49-F238E27FC236}">
                    <a16:creationId xmlns:a16="http://schemas.microsoft.com/office/drawing/2014/main" id="{AB20A3AA-5865-BA44-786F-476F034DB540}"/>
                  </a:ext>
                </a:extLst>
              </p:cNvPr>
              <p:cNvSpPr>
                <a:spLocks noChangeShapeType="1"/>
              </p:cNvSpPr>
              <p:nvPr/>
            </p:nvSpPr>
            <p:spPr bwMode="auto">
              <a:xfrm flipV="1">
                <a:off x="3628" y="1126"/>
                <a:ext cx="0" cy="240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1540" name="Line 20">
                <a:extLst>
                  <a:ext uri="{FF2B5EF4-FFF2-40B4-BE49-F238E27FC236}">
                    <a16:creationId xmlns:a16="http://schemas.microsoft.com/office/drawing/2014/main" id="{10F3CA5B-DF52-68B9-DAE8-D0D18DF546A2}"/>
                  </a:ext>
                </a:extLst>
              </p:cNvPr>
              <p:cNvSpPr>
                <a:spLocks noChangeShapeType="1"/>
              </p:cNvSpPr>
              <p:nvPr/>
            </p:nvSpPr>
            <p:spPr bwMode="auto">
              <a:xfrm flipV="1">
                <a:off x="4393" y="1126"/>
                <a:ext cx="0" cy="240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1541" name="Line 21">
                <a:extLst>
                  <a:ext uri="{FF2B5EF4-FFF2-40B4-BE49-F238E27FC236}">
                    <a16:creationId xmlns:a16="http://schemas.microsoft.com/office/drawing/2014/main" id="{771AFE93-9EEB-E9A1-BD4F-EFCBEBD406BE}"/>
                  </a:ext>
                </a:extLst>
              </p:cNvPr>
              <p:cNvSpPr>
                <a:spLocks noChangeShapeType="1"/>
              </p:cNvSpPr>
              <p:nvPr/>
            </p:nvSpPr>
            <p:spPr bwMode="auto">
              <a:xfrm flipV="1">
                <a:off x="5166" y="1126"/>
                <a:ext cx="0" cy="240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
          <p:nvSpPr>
            <p:cNvPr id="21516" name="Text Box 22">
              <a:extLst>
                <a:ext uri="{FF2B5EF4-FFF2-40B4-BE49-F238E27FC236}">
                  <a16:creationId xmlns:a16="http://schemas.microsoft.com/office/drawing/2014/main" id="{DD8AB0DC-69A5-60C3-8649-DF238EA849B5}"/>
                </a:ext>
              </a:extLst>
            </p:cNvPr>
            <p:cNvSpPr txBox="1">
              <a:spLocks noChangeArrowheads="1"/>
            </p:cNvSpPr>
            <p:nvPr/>
          </p:nvSpPr>
          <p:spPr bwMode="auto">
            <a:xfrm>
              <a:off x="2774950" y="1654175"/>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p:txBody>
        </p:sp>
        <p:sp>
          <p:nvSpPr>
            <p:cNvPr id="21517" name="Text Box 23">
              <a:extLst>
                <a:ext uri="{FF2B5EF4-FFF2-40B4-BE49-F238E27FC236}">
                  <a16:creationId xmlns:a16="http://schemas.microsoft.com/office/drawing/2014/main" id="{A3B2D8D5-EB32-B90B-6C76-0DEFBCEEEA41}"/>
                </a:ext>
              </a:extLst>
            </p:cNvPr>
            <p:cNvSpPr txBox="1">
              <a:spLocks noChangeArrowheads="1"/>
            </p:cNvSpPr>
            <p:nvPr/>
          </p:nvSpPr>
          <p:spPr bwMode="auto">
            <a:xfrm>
              <a:off x="2887664" y="301625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21518" name="Text Box 24">
              <a:extLst>
                <a:ext uri="{FF2B5EF4-FFF2-40B4-BE49-F238E27FC236}">
                  <a16:creationId xmlns:a16="http://schemas.microsoft.com/office/drawing/2014/main" id="{A047DDBD-FF65-C175-0970-75031989639E}"/>
                </a:ext>
              </a:extLst>
            </p:cNvPr>
            <p:cNvSpPr txBox="1">
              <a:spLocks noChangeArrowheads="1"/>
            </p:cNvSpPr>
            <p:nvPr/>
          </p:nvSpPr>
          <p:spPr bwMode="auto">
            <a:xfrm>
              <a:off x="2887664" y="3741738"/>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21519" name="Text Box 25">
              <a:extLst>
                <a:ext uri="{FF2B5EF4-FFF2-40B4-BE49-F238E27FC236}">
                  <a16:creationId xmlns:a16="http://schemas.microsoft.com/office/drawing/2014/main" id="{5EA5B089-AB05-66DF-D98F-BBA286B0CC25}"/>
                </a:ext>
              </a:extLst>
            </p:cNvPr>
            <p:cNvSpPr txBox="1">
              <a:spLocks noChangeArrowheads="1"/>
            </p:cNvSpPr>
            <p:nvPr/>
          </p:nvSpPr>
          <p:spPr bwMode="auto">
            <a:xfrm>
              <a:off x="2887664" y="4430713"/>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21520" name="Text Box 26">
              <a:extLst>
                <a:ext uri="{FF2B5EF4-FFF2-40B4-BE49-F238E27FC236}">
                  <a16:creationId xmlns:a16="http://schemas.microsoft.com/office/drawing/2014/main" id="{AE3B3736-191A-F79D-5F63-03F0F1167D9A}"/>
                </a:ext>
              </a:extLst>
            </p:cNvPr>
            <p:cNvSpPr txBox="1">
              <a:spLocks noChangeArrowheads="1"/>
            </p:cNvSpPr>
            <p:nvPr/>
          </p:nvSpPr>
          <p:spPr bwMode="auto">
            <a:xfrm>
              <a:off x="3000376" y="51308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21521" name="Text Box 27">
              <a:extLst>
                <a:ext uri="{FF2B5EF4-FFF2-40B4-BE49-F238E27FC236}">
                  <a16:creationId xmlns:a16="http://schemas.microsoft.com/office/drawing/2014/main" id="{245EB85E-A241-0E9B-7370-A329C23859B2}"/>
                </a:ext>
              </a:extLst>
            </p:cNvPr>
            <p:cNvSpPr txBox="1">
              <a:spLocks noChangeArrowheads="1"/>
            </p:cNvSpPr>
            <p:nvPr/>
          </p:nvSpPr>
          <p:spPr bwMode="auto">
            <a:xfrm rot="16200000">
              <a:off x="1436688" y="3238501"/>
              <a:ext cx="2273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Prevalence of coronary</a:t>
              </a:r>
              <a:b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atherosclerosis (%)</a:t>
              </a:r>
            </a:p>
          </p:txBody>
        </p:sp>
        <p:sp>
          <p:nvSpPr>
            <p:cNvPr id="21522" name="Text Box 28">
              <a:extLst>
                <a:ext uri="{FF2B5EF4-FFF2-40B4-BE49-F238E27FC236}">
                  <a16:creationId xmlns:a16="http://schemas.microsoft.com/office/drawing/2014/main" id="{08D9B209-AFA7-0913-A36D-F86BD76BC723}"/>
                </a:ext>
              </a:extLst>
            </p:cNvPr>
            <p:cNvSpPr txBox="1">
              <a:spLocks noChangeArrowheads="1"/>
            </p:cNvSpPr>
            <p:nvPr/>
          </p:nvSpPr>
          <p:spPr bwMode="auto">
            <a:xfrm>
              <a:off x="3519488" y="5356225"/>
              <a:ext cx="747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13–19</a:t>
              </a:r>
            </a:p>
          </p:txBody>
        </p:sp>
        <p:sp>
          <p:nvSpPr>
            <p:cNvPr id="21523" name="Text Box 29">
              <a:extLst>
                <a:ext uri="{FF2B5EF4-FFF2-40B4-BE49-F238E27FC236}">
                  <a16:creationId xmlns:a16="http://schemas.microsoft.com/office/drawing/2014/main" id="{BC759D8F-BEA2-F2E1-CD3C-9FF4B6DF3732}"/>
                </a:ext>
              </a:extLst>
            </p:cNvPr>
            <p:cNvSpPr txBox="1">
              <a:spLocks noChangeArrowheads="1"/>
            </p:cNvSpPr>
            <p:nvPr/>
          </p:nvSpPr>
          <p:spPr bwMode="auto">
            <a:xfrm>
              <a:off x="4718051" y="5356225"/>
              <a:ext cx="747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20–29</a:t>
              </a:r>
            </a:p>
          </p:txBody>
        </p:sp>
        <p:sp>
          <p:nvSpPr>
            <p:cNvPr id="21524" name="Text Box 30">
              <a:extLst>
                <a:ext uri="{FF2B5EF4-FFF2-40B4-BE49-F238E27FC236}">
                  <a16:creationId xmlns:a16="http://schemas.microsoft.com/office/drawing/2014/main" id="{EBE36797-6C8C-FE6A-2B0A-A55D65C6AB58}"/>
                </a:ext>
              </a:extLst>
            </p:cNvPr>
            <p:cNvSpPr txBox="1">
              <a:spLocks noChangeArrowheads="1"/>
            </p:cNvSpPr>
            <p:nvPr/>
          </p:nvSpPr>
          <p:spPr bwMode="auto">
            <a:xfrm>
              <a:off x="5930901" y="5356225"/>
              <a:ext cx="747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30–39</a:t>
              </a:r>
            </a:p>
          </p:txBody>
        </p:sp>
        <p:sp>
          <p:nvSpPr>
            <p:cNvPr id="21525" name="Text Box 31">
              <a:extLst>
                <a:ext uri="{FF2B5EF4-FFF2-40B4-BE49-F238E27FC236}">
                  <a16:creationId xmlns:a16="http://schemas.microsoft.com/office/drawing/2014/main" id="{13733254-23D7-8F49-DC3B-43E6299F5A4A}"/>
                </a:ext>
              </a:extLst>
            </p:cNvPr>
            <p:cNvSpPr txBox="1">
              <a:spLocks noChangeArrowheads="1"/>
            </p:cNvSpPr>
            <p:nvPr/>
          </p:nvSpPr>
          <p:spPr bwMode="auto">
            <a:xfrm>
              <a:off x="7132638" y="5356225"/>
              <a:ext cx="747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40–49</a:t>
              </a:r>
            </a:p>
          </p:txBody>
        </p:sp>
        <p:sp>
          <p:nvSpPr>
            <p:cNvPr id="21526" name="Text Box 32">
              <a:extLst>
                <a:ext uri="{FF2B5EF4-FFF2-40B4-BE49-F238E27FC236}">
                  <a16:creationId xmlns:a16="http://schemas.microsoft.com/office/drawing/2014/main" id="{B760131A-D7C5-7C08-9561-2A20E32633D7}"/>
                </a:ext>
              </a:extLst>
            </p:cNvPr>
            <p:cNvSpPr txBox="1">
              <a:spLocks noChangeArrowheads="1"/>
            </p:cNvSpPr>
            <p:nvPr/>
          </p:nvSpPr>
          <p:spPr bwMode="auto">
            <a:xfrm>
              <a:off x="8459788" y="5356225"/>
              <a:ext cx="520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21527" name="Text Box 33">
              <a:extLst>
                <a:ext uri="{FF2B5EF4-FFF2-40B4-BE49-F238E27FC236}">
                  <a16:creationId xmlns:a16="http://schemas.microsoft.com/office/drawing/2014/main" id="{5FA234CA-D676-1EEB-E7EF-DA687F87326B}"/>
                </a:ext>
              </a:extLst>
            </p:cNvPr>
            <p:cNvSpPr txBox="1">
              <a:spLocks noChangeArrowheads="1"/>
            </p:cNvSpPr>
            <p:nvPr/>
          </p:nvSpPr>
          <p:spPr bwMode="auto">
            <a:xfrm>
              <a:off x="5692776" y="5595938"/>
              <a:ext cx="1235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 (years)</a:t>
              </a:r>
            </a:p>
          </p:txBody>
        </p:sp>
        <p:sp>
          <p:nvSpPr>
            <p:cNvPr id="21528" name="Text Box 34">
              <a:extLst>
                <a:ext uri="{FF2B5EF4-FFF2-40B4-BE49-F238E27FC236}">
                  <a16:creationId xmlns:a16="http://schemas.microsoft.com/office/drawing/2014/main" id="{38D97F58-F07C-5F0E-EE21-F3DED478B63D}"/>
                </a:ext>
              </a:extLst>
            </p:cNvPr>
            <p:cNvSpPr txBox="1">
              <a:spLocks noChangeArrowheads="1"/>
            </p:cNvSpPr>
            <p:nvPr/>
          </p:nvSpPr>
          <p:spPr bwMode="auto">
            <a:xfrm>
              <a:off x="3594100" y="4305300"/>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a:t>
              </a:r>
            </a:p>
          </p:txBody>
        </p:sp>
        <p:sp>
          <p:nvSpPr>
            <p:cNvPr id="21529" name="Text Box 35">
              <a:extLst>
                <a:ext uri="{FF2B5EF4-FFF2-40B4-BE49-F238E27FC236}">
                  <a16:creationId xmlns:a16="http://schemas.microsoft.com/office/drawing/2014/main" id="{68338FC8-4EB5-0F6E-FA80-F27A60CE1176}"/>
                </a:ext>
              </a:extLst>
            </p:cNvPr>
            <p:cNvSpPr txBox="1">
              <a:spLocks noChangeArrowheads="1"/>
            </p:cNvSpPr>
            <p:nvPr/>
          </p:nvSpPr>
          <p:spPr bwMode="auto">
            <a:xfrm>
              <a:off x="4795838" y="3617913"/>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a:t>
              </a:r>
            </a:p>
          </p:txBody>
        </p:sp>
        <p:sp>
          <p:nvSpPr>
            <p:cNvPr id="21530" name="Text Box 36">
              <a:extLst>
                <a:ext uri="{FF2B5EF4-FFF2-40B4-BE49-F238E27FC236}">
                  <a16:creationId xmlns:a16="http://schemas.microsoft.com/office/drawing/2014/main" id="{98DFEC87-DC9F-6118-1885-86088C54F428}"/>
                </a:ext>
              </a:extLst>
            </p:cNvPr>
            <p:cNvSpPr txBox="1">
              <a:spLocks noChangeArrowheads="1"/>
            </p:cNvSpPr>
            <p:nvPr/>
          </p:nvSpPr>
          <p:spPr bwMode="auto">
            <a:xfrm>
              <a:off x="6002338" y="2801938"/>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21531" name="Text Box 37">
              <a:extLst>
                <a:ext uri="{FF2B5EF4-FFF2-40B4-BE49-F238E27FC236}">
                  <a16:creationId xmlns:a16="http://schemas.microsoft.com/office/drawing/2014/main" id="{56C72FA0-62EE-0DC2-E0F3-E84196E9BB3B}"/>
                </a:ext>
              </a:extLst>
            </p:cNvPr>
            <p:cNvSpPr txBox="1">
              <a:spLocks noChangeArrowheads="1"/>
            </p:cNvSpPr>
            <p:nvPr/>
          </p:nvSpPr>
          <p:spPr bwMode="auto">
            <a:xfrm>
              <a:off x="7210425" y="2401888"/>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71%</a:t>
              </a:r>
            </a:p>
          </p:txBody>
        </p:sp>
        <p:sp>
          <p:nvSpPr>
            <p:cNvPr id="21532" name="Text Box 38">
              <a:extLst>
                <a:ext uri="{FF2B5EF4-FFF2-40B4-BE49-F238E27FC236}">
                  <a16:creationId xmlns:a16="http://schemas.microsoft.com/office/drawing/2014/main" id="{3E589438-6B13-F584-5CB2-34AC153A28F9}"/>
                </a:ext>
              </a:extLst>
            </p:cNvPr>
            <p:cNvSpPr txBox="1">
              <a:spLocks noChangeArrowheads="1"/>
            </p:cNvSpPr>
            <p:nvPr/>
          </p:nvSpPr>
          <p:spPr bwMode="auto">
            <a:xfrm>
              <a:off x="8424863" y="1941513"/>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85%</a:t>
              </a:r>
            </a:p>
          </p:txBody>
        </p:sp>
        <p:sp>
          <p:nvSpPr>
            <p:cNvPr id="21535" name="Text Box 41">
              <a:extLst>
                <a:ext uri="{FF2B5EF4-FFF2-40B4-BE49-F238E27FC236}">
                  <a16:creationId xmlns:a16="http://schemas.microsoft.com/office/drawing/2014/main" id="{E7E61236-624D-3BB2-BC75-68E5B0196F73}"/>
                </a:ext>
              </a:extLst>
            </p:cNvPr>
            <p:cNvSpPr txBox="1">
              <a:spLocks noChangeArrowheads="1"/>
            </p:cNvSpPr>
            <p:nvPr/>
          </p:nvSpPr>
          <p:spPr bwMode="auto">
            <a:xfrm>
              <a:off x="2887664" y="2316163"/>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a:t>
              </a:r>
            </a:p>
          </p:txBody>
        </p:sp>
      </p:grpSp>
      <p:sp>
        <p:nvSpPr>
          <p:cNvPr id="3" name="Τίτλος 1">
            <a:extLst>
              <a:ext uri="{FF2B5EF4-FFF2-40B4-BE49-F238E27FC236}">
                <a16:creationId xmlns:a16="http://schemas.microsoft.com/office/drawing/2014/main" id="{E9741E48-0A8B-F931-4DDF-A550518D9C8E}"/>
              </a:ext>
            </a:extLst>
          </p:cNvPr>
          <p:cNvSpPr txBox="1">
            <a:spLocks/>
          </p:cNvSpPr>
          <p:nvPr/>
        </p:nvSpPr>
        <p:spPr>
          <a:xfrm>
            <a:off x="835642" y="286333"/>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CBEF"/>
                </a:solidFill>
                <a:effectLst/>
                <a:uLnTx/>
                <a:uFillTx/>
                <a:latin typeface="Trebuchet MS" panose="020B0603020202020204"/>
                <a:ea typeface="+mj-ea"/>
                <a:cs typeface="+mj-cs"/>
              </a:rPr>
              <a:t>Atherosclerosis-A silent process</a:t>
            </a:r>
            <a:endParaRPr kumimoji="0" lang="el-GR" sz="3600" b="1" i="0" u="none" strike="noStrike" kern="1200" cap="none" spc="0" normalizeH="0" baseline="0" noProof="0" dirty="0">
              <a:ln>
                <a:noFill/>
              </a:ln>
              <a:solidFill>
                <a:srgbClr val="5FCBEF"/>
              </a:solidFill>
              <a:effectLst/>
              <a:uLnTx/>
              <a:uFillTx/>
              <a:latin typeface="Trebuchet MS" panose="020B0603020202020204"/>
              <a:ea typeface="+mj-ea"/>
              <a:cs typeface="+mj-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1" name="Rectangle 3"/>
          <p:cNvSpPr>
            <a:spLocks noChangeArrowheads="1"/>
          </p:cNvSpPr>
          <p:nvPr/>
        </p:nvSpPr>
        <p:spPr bwMode="auto">
          <a:xfrm>
            <a:off x="1998664" y="533400"/>
            <a:ext cx="8194675" cy="1143000"/>
          </a:xfrm>
          <a:prstGeom prst="rect">
            <a:avLst/>
          </a:prstGeom>
          <a:noFill/>
          <a:ln w="9525">
            <a:noFill/>
            <a:miter lim="800000"/>
            <a:headEnd/>
            <a:tailEnd/>
          </a:ln>
          <a:effectLst>
            <a:outerShdw dist="35921" dir="2700000" algn="ctr" rotWithShape="0">
              <a:srgbClr val="FF0000"/>
            </a:outerShdw>
          </a:effectLst>
        </p:spPr>
        <p:txBody>
          <a:bodyPr anchor="ctr"/>
          <a:lstStyle/>
          <a:p>
            <a:pPr algn="ctr">
              <a:defRPr/>
            </a:pPr>
            <a:r>
              <a:rPr lang="en-GB" sz="3600" b="1" dirty="0">
                <a:solidFill>
                  <a:srgbClr val="FFC000"/>
                </a:solidFill>
                <a:effectLst>
                  <a:outerShdw blurRad="38100" dist="38100" dir="2700000" algn="tl">
                    <a:srgbClr val="000000"/>
                  </a:outerShdw>
                </a:effectLst>
                <a:latin typeface="Tahoma" pitchFamily="34" charset="0"/>
              </a:rPr>
              <a:t>Biomarkers in</a:t>
            </a:r>
            <a:r>
              <a:rPr lang="el-GR" sz="3600" b="1" dirty="0">
                <a:solidFill>
                  <a:srgbClr val="FFC000"/>
                </a:solidFill>
                <a:effectLst>
                  <a:outerShdw blurRad="38100" dist="38100" dir="2700000" algn="tl">
                    <a:srgbClr val="000000"/>
                  </a:outerShdw>
                </a:effectLst>
                <a:latin typeface="Tahoma" pitchFamily="34" charset="0"/>
              </a:rPr>
              <a:t> </a:t>
            </a:r>
            <a:endParaRPr lang="en-US" sz="3600" b="1" dirty="0">
              <a:solidFill>
                <a:srgbClr val="FFC000"/>
              </a:solidFill>
              <a:effectLst>
                <a:outerShdw blurRad="38100" dist="38100" dir="2700000" algn="tl">
                  <a:srgbClr val="000000"/>
                </a:outerShdw>
              </a:effectLst>
              <a:latin typeface="Tahoma" pitchFamily="34" charset="0"/>
            </a:endParaRPr>
          </a:p>
          <a:p>
            <a:pPr algn="ctr">
              <a:defRPr/>
            </a:pPr>
            <a:r>
              <a:rPr lang="en-US" sz="3600" b="1" dirty="0">
                <a:solidFill>
                  <a:srgbClr val="FFC000"/>
                </a:solidFill>
                <a:effectLst>
                  <a:outerShdw blurRad="38100" dist="38100" dir="2700000" algn="tl">
                    <a:srgbClr val="000000"/>
                  </a:outerShdw>
                </a:effectLst>
                <a:latin typeface="Tahoma" pitchFamily="34" charset="0"/>
              </a:rPr>
              <a:t>Cardiovascular Disease</a:t>
            </a:r>
            <a:endParaRPr lang="en-GB" sz="3600" b="1" dirty="0">
              <a:solidFill>
                <a:srgbClr val="FFC000"/>
              </a:solidFill>
              <a:effectLst>
                <a:outerShdw blurRad="38100" dist="38100" dir="2700000" algn="tl">
                  <a:srgbClr val="000000"/>
                </a:outerShdw>
              </a:effectLst>
              <a:latin typeface="Tahoma" pitchFamily="34" charset="0"/>
            </a:endParaRPr>
          </a:p>
        </p:txBody>
      </p:sp>
      <p:sp>
        <p:nvSpPr>
          <p:cNvPr id="432132" name="Rectangle 4"/>
          <p:cNvSpPr>
            <a:spLocks noChangeArrowheads="1"/>
          </p:cNvSpPr>
          <p:nvPr/>
        </p:nvSpPr>
        <p:spPr bwMode="auto">
          <a:xfrm>
            <a:off x="1703388" y="1700214"/>
            <a:ext cx="8964612" cy="4446587"/>
          </a:xfrm>
          <a:prstGeom prst="rect">
            <a:avLst/>
          </a:prstGeom>
          <a:noFill/>
          <a:ln w="9525">
            <a:noFill/>
            <a:miter lim="800000"/>
            <a:headEnd/>
            <a:tailEnd/>
          </a:ln>
          <a:effectLst/>
        </p:spPr>
        <p:txBody>
          <a:bodyPr/>
          <a:lstStyle/>
          <a:p>
            <a:pPr marL="342900" indent="-342900">
              <a:spcBef>
                <a:spcPct val="20000"/>
              </a:spcBef>
              <a:defRPr/>
            </a:pPr>
            <a:endParaRPr lang="el-GR" sz="3000" b="1" dirty="0">
              <a:solidFill>
                <a:srgbClr val="CCFFFF"/>
              </a:solidFill>
              <a:effectLst>
                <a:outerShdw blurRad="38100" dist="38100" dir="2700000" algn="tl">
                  <a:srgbClr val="000000"/>
                </a:outerShdw>
              </a:effectLst>
              <a:latin typeface="Tahoma" pitchFamily="34" charset="0"/>
            </a:endParaRPr>
          </a:p>
          <a:p>
            <a:pPr marL="342900" indent="-342900">
              <a:spcBef>
                <a:spcPct val="20000"/>
              </a:spcBef>
              <a:buClr>
                <a:srgbClr val="FFFF00"/>
              </a:buClr>
              <a:buFontTx/>
              <a:buChar char="•"/>
              <a:defRPr/>
            </a:pPr>
            <a:r>
              <a:rPr lang="en-US" sz="4400" b="1" dirty="0">
                <a:solidFill>
                  <a:srgbClr val="FF0000"/>
                </a:solidFill>
                <a:effectLst>
                  <a:outerShdw blurRad="38100" dist="38100" dir="2700000" algn="tl">
                    <a:srgbClr val="000000"/>
                  </a:outerShdw>
                </a:effectLst>
                <a:latin typeface="Tahoma" pitchFamily="34" charset="0"/>
              </a:rPr>
              <a:t>Biomarkers in ACS</a:t>
            </a:r>
          </a:p>
          <a:p>
            <a:pPr marL="800100" lvl="1" indent="-342900">
              <a:spcBef>
                <a:spcPct val="20000"/>
              </a:spcBef>
              <a:buClr>
                <a:srgbClr val="FFFF00"/>
              </a:buClr>
              <a:buFontTx/>
              <a:buChar char="•"/>
              <a:defRPr/>
            </a:pPr>
            <a:r>
              <a:rPr lang="en-US" sz="4400" b="1" dirty="0">
                <a:solidFill>
                  <a:srgbClr val="FFFFFF"/>
                </a:solidFill>
                <a:effectLst>
                  <a:outerShdw blurRad="38100" dist="38100" dir="2700000" algn="tl">
                    <a:srgbClr val="000000"/>
                  </a:outerShdw>
                </a:effectLst>
                <a:latin typeface="Tahoma" pitchFamily="34" charset="0"/>
              </a:rPr>
              <a:t>Biomarkers of diagnosis</a:t>
            </a:r>
            <a:endParaRPr lang="en-GB" sz="4400" b="1" dirty="0">
              <a:solidFill>
                <a:srgbClr val="FFFFFF"/>
              </a:solidFill>
              <a:effectLst>
                <a:outerShdw blurRad="38100" dist="38100" dir="2700000" algn="tl">
                  <a:srgbClr val="000000"/>
                </a:outerShdw>
              </a:effectLst>
              <a:latin typeface="Tahoma" pitchFamily="34" charset="0"/>
            </a:endParaRPr>
          </a:p>
        </p:txBody>
      </p:sp>
      <p:pic>
        <p:nvPicPr>
          <p:cNvPr id="8196" name="Picture 8" descr="athin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6111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081" y="5700077"/>
            <a:ext cx="3676569" cy="893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43233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DD404-03CA-4FA2-96D6-8FB486E61F10}"/>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8962383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B21392F9-3BB6-158C-423B-A6230E2E3E13}"/>
              </a:ext>
            </a:extLst>
          </p:cNvPr>
          <p:cNvPicPr>
            <a:picLocks noChangeAspect="1"/>
          </p:cNvPicPr>
          <p:nvPr/>
        </p:nvPicPr>
        <p:blipFill>
          <a:blip r:embed="rId2"/>
          <a:stretch>
            <a:fillRect/>
          </a:stretch>
        </p:blipFill>
        <p:spPr>
          <a:xfrm>
            <a:off x="2252662" y="614362"/>
            <a:ext cx="7686675" cy="5629275"/>
          </a:xfrm>
          <a:prstGeom prst="rect">
            <a:avLst/>
          </a:prstGeom>
        </p:spPr>
      </p:pic>
    </p:spTree>
    <p:extLst>
      <p:ext uri="{BB962C8B-B14F-4D97-AF65-F5344CB8AC3E}">
        <p14:creationId xmlns:p14="http://schemas.microsoft.com/office/powerpoint/2010/main" val="1557878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240E899-7084-982D-26AD-4482307EF881}"/>
              </a:ext>
            </a:extLst>
          </p:cNvPr>
          <p:cNvPicPr>
            <a:picLocks noChangeAspect="1"/>
          </p:cNvPicPr>
          <p:nvPr/>
        </p:nvPicPr>
        <p:blipFill>
          <a:blip r:embed="rId2"/>
          <a:stretch>
            <a:fillRect/>
          </a:stretch>
        </p:blipFill>
        <p:spPr>
          <a:xfrm>
            <a:off x="1204912" y="211282"/>
            <a:ext cx="9782175" cy="5791200"/>
          </a:xfrm>
          <a:prstGeom prst="rect">
            <a:avLst/>
          </a:prstGeom>
        </p:spPr>
      </p:pic>
    </p:spTree>
    <p:extLst>
      <p:ext uri="{BB962C8B-B14F-4D97-AF65-F5344CB8AC3E}">
        <p14:creationId xmlns:p14="http://schemas.microsoft.com/office/powerpoint/2010/main" val="1238596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dirty="0"/>
          </a:p>
        </p:txBody>
      </p:sp>
      <p:pic>
        <p:nvPicPr>
          <p:cNvPr id="2355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pic>
      <p:pic>
        <p:nvPicPr>
          <p:cNvPr id="2355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873376"/>
            <a:ext cx="91440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pic>
      <p:pic>
        <p:nvPicPr>
          <p:cNvPr id="2355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1611313"/>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pic>
    </p:spTree>
    <p:extLst>
      <p:ext uri="{BB962C8B-B14F-4D97-AF65-F5344CB8AC3E}">
        <p14:creationId xmlns:p14="http://schemas.microsoft.com/office/powerpoint/2010/main" val="54275850"/>
      </p:ext>
    </p:extLst>
  </p:cSld>
  <p:clrMapOvr>
    <a:masterClrMapping/>
  </p:clrMapOvr>
  <p:transition>
    <p:wedge/>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object 2"/>
          <p:cNvSpPr>
            <a:spLocks noChangeArrowheads="1"/>
          </p:cNvSpPr>
          <p:nvPr/>
        </p:nvSpPr>
        <p:spPr bwMode="auto">
          <a:xfrm>
            <a:off x="1524000" y="0"/>
            <a:ext cx="9144000" cy="68580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Tree>
    <p:extLst>
      <p:ext uri="{BB962C8B-B14F-4D97-AF65-F5344CB8AC3E}">
        <p14:creationId xmlns:p14="http://schemas.microsoft.com/office/powerpoint/2010/main" val="3806329776"/>
      </p:ext>
    </p:extLst>
  </p:cSld>
  <p:clrMapOvr>
    <a:masterClrMapping/>
  </p:clrMapOvr>
  <p:transition>
    <p:dissolve/>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object 2"/>
          <p:cNvSpPr>
            <a:spLocks noChangeArrowheads="1"/>
          </p:cNvSpPr>
          <p:nvPr/>
        </p:nvSpPr>
        <p:spPr bwMode="auto">
          <a:xfrm>
            <a:off x="2495551" y="620714"/>
            <a:ext cx="7135813" cy="5699125"/>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
        <p:nvSpPr>
          <p:cNvPr id="20483" name="object 3"/>
          <p:cNvSpPr>
            <a:spLocks noChangeArrowheads="1"/>
          </p:cNvSpPr>
          <p:nvPr/>
        </p:nvSpPr>
        <p:spPr bwMode="auto">
          <a:xfrm>
            <a:off x="1524001" y="0"/>
            <a:ext cx="855663" cy="1341438"/>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grpSp>
        <p:nvGrpSpPr>
          <p:cNvPr id="20484" name="object 4"/>
          <p:cNvGrpSpPr>
            <a:grpSpLocks/>
          </p:cNvGrpSpPr>
          <p:nvPr/>
        </p:nvGrpSpPr>
        <p:grpSpPr bwMode="auto">
          <a:xfrm>
            <a:off x="9648825" y="123825"/>
            <a:ext cx="896938" cy="871538"/>
            <a:chOff x="8124522" y="123522"/>
            <a:chExt cx="897890" cy="871855"/>
          </a:xfrm>
        </p:grpSpPr>
        <p:sp>
          <p:nvSpPr>
            <p:cNvPr id="20485" name="object 5"/>
            <p:cNvSpPr>
              <a:spLocks noChangeArrowheads="1"/>
            </p:cNvSpPr>
            <p:nvPr/>
          </p:nvSpPr>
          <p:spPr bwMode="auto">
            <a:xfrm>
              <a:off x="8159038" y="157683"/>
              <a:ext cx="826922" cy="801357"/>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sp>
          <p:nvSpPr>
            <p:cNvPr id="20486" name="object 6"/>
            <p:cNvSpPr>
              <a:spLocks noChangeArrowheads="1"/>
            </p:cNvSpPr>
            <p:nvPr/>
          </p:nvSpPr>
          <p:spPr bwMode="auto">
            <a:xfrm>
              <a:off x="8141754" y="140754"/>
              <a:ext cx="862965" cy="837565"/>
            </a:xfrm>
            <a:custGeom>
              <a:avLst/>
              <a:gdLst>
                <a:gd name="T0" fmla="*/ 0 w 862965"/>
                <a:gd name="T1" fmla="*/ 0 h 837565"/>
                <a:gd name="T2" fmla="*/ 862965 w 862965"/>
                <a:gd name="T3" fmla="*/ 837565 h 837565"/>
              </a:gdLst>
              <a:ahLst/>
              <a:cxnLst/>
              <a:rect l="T0" t="T1" r="T2" b="T3"/>
              <a:pathLst>
                <a:path w="862965" h="837565">
                  <a:moveTo>
                    <a:pt x="0" y="0"/>
                  </a:moveTo>
                  <a:lnTo>
                    <a:pt x="862926" y="0"/>
                  </a:lnTo>
                  <a:lnTo>
                    <a:pt x="862926" y="837361"/>
                  </a:lnTo>
                  <a:lnTo>
                    <a:pt x="0" y="837361"/>
                  </a:lnTo>
                  <a:lnTo>
                    <a:pt x="0" y="0"/>
                  </a:lnTo>
                  <a:close/>
                </a:path>
              </a:pathLst>
            </a:custGeom>
            <a:noFill/>
            <a:ln w="34463">
              <a:solidFill>
                <a:srgbClr val="D7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dirty="0">
                <a:solidFill>
                  <a:srgbClr val="FFFFFF"/>
                </a:solidFill>
              </a:endParaRPr>
            </a:p>
          </p:txBody>
        </p:sp>
      </p:grpSp>
    </p:spTree>
    <p:extLst>
      <p:ext uri="{BB962C8B-B14F-4D97-AF65-F5344CB8AC3E}">
        <p14:creationId xmlns:p14="http://schemas.microsoft.com/office/powerpoint/2010/main" val="2739967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2101" y="1593384"/>
            <a:ext cx="8725146" cy="504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6781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3333" y="1307148"/>
            <a:ext cx="9071631" cy="343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2467677" y="5082980"/>
            <a:ext cx="7163664" cy="1015663"/>
          </a:xfrm>
          <a:prstGeom prst="rect">
            <a:avLst/>
          </a:prstGeom>
        </p:spPr>
        <p:txBody>
          <a:bodyPr wrap="square">
            <a:spAutoFit/>
          </a:bodyPr>
          <a:lstStyle/>
          <a:p>
            <a:r>
              <a:rPr lang="en-US" sz="2000" dirty="0">
                <a:solidFill>
                  <a:srgbClr val="FFFFFF"/>
                </a:solidFill>
                <a:latin typeface="Arial Narrow"/>
              </a:rPr>
              <a:t>**For patients presenting ED with typical symptoms, the use of </a:t>
            </a:r>
            <a:r>
              <a:rPr lang="en-US" sz="2000" dirty="0" err="1">
                <a:solidFill>
                  <a:srgbClr val="FFFFFF"/>
                </a:solidFill>
                <a:latin typeface="Arial Narrow"/>
              </a:rPr>
              <a:t>hs-cTnT</a:t>
            </a:r>
            <a:r>
              <a:rPr lang="en-US" sz="2000" dirty="0">
                <a:solidFill>
                  <a:srgbClr val="FFFFFF"/>
                </a:solidFill>
                <a:latin typeface="Arial Narrow"/>
              </a:rPr>
              <a:t> or </a:t>
            </a:r>
            <a:r>
              <a:rPr lang="en-US" sz="2000" dirty="0" err="1">
                <a:solidFill>
                  <a:srgbClr val="FFFFFF"/>
                </a:solidFill>
                <a:latin typeface="Arial Narrow"/>
              </a:rPr>
              <a:t>hs-cTnI</a:t>
            </a:r>
            <a:r>
              <a:rPr lang="en-US" sz="2000" dirty="0">
                <a:solidFill>
                  <a:srgbClr val="FFFFFF"/>
                </a:solidFill>
                <a:latin typeface="Arial Narrow"/>
              </a:rPr>
              <a:t> assays at the 99th percentile may help identify patients with low risk for AMI and promote early discharge from the ED</a:t>
            </a:r>
          </a:p>
        </p:txBody>
      </p:sp>
    </p:spTree>
    <p:extLst>
      <p:ext uri="{BB962C8B-B14F-4D97-AF65-F5344CB8AC3E}">
        <p14:creationId xmlns:p14="http://schemas.microsoft.com/office/powerpoint/2010/main" val="2641234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615"/>
          <a:stretch/>
        </p:blipFill>
        <p:spPr bwMode="auto">
          <a:xfrm>
            <a:off x="1538809" y="1340012"/>
            <a:ext cx="9129191" cy="3338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3431704" y="5229201"/>
            <a:ext cx="4572000" cy="1015663"/>
          </a:xfrm>
          <a:prstGeom prst="rect">
            <a:avLst/>
          </a:prstGeom>
        </p:spPr>
        <p:txBody>
          <a:bodyPr>
            <a:spAutoFit/>
          </a:bodyPr>
          <a:lstStyle/>
          <a:p>
            <a:r>
              <a:rPr lang="en-US" sz="2000" dirty="0">
                <a:solidFill>
                  <a:srgbClr val="FFFFFF"/>
                </a:solidFill>
                <a:latin typeface="Arial Narrow"/>
              </a:rPr>
              <a:t> ** 0/1-hour </a:t>
            </a:r>
            <a:r>
              <a:rPr lang="en-US" sz="2000" dirty="0" err="1">
                <a:solidFill>
                  <a:srgbClr val="FFFFFF"/>
                </a:solidFill>
                <a:latin typeface="Arial Narrow"/>
              </a:rPr>
              <a:t>hs-cTnT</a:t>
            </a:r>
            <a:r>
              <a:rPr lang="en-US" sz="2000" dirty="0">
                <a:solidFill>
                  <a:srgbClr val="FFFFFF"/>
                </a:solidFill>
                <a:latin typeface="Arial Narrow"/>
              </a:rPr>
              <a:t> protocol embedded in ED care enabled more rapid discharge of patients with suspected acute coronary syndrome</a:t>
            </a:r>
            <a:endParaRPr lang="el-GR" sz="2000" dirty="0">
              <a:solidFill>
                <a:srgbClr val="FFFFFF"/>
              </a:solidFill>
              <a:latin typeface="Arial Narrow"/>
            </a:endParaRPr>
          </a:p>
        </p:txBody>
      </p:sp>
    </p:spTree>
    <p:extLst>
      <p:ext uri="{BB962C8B-B14F-4D97-AF65-F5344CB8AC3E}">
        <p14:creationId xmlns:p14="http://schemas.microsoft.com/office/powerpoint/2010/main" val="3013478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graphic">
            <a:extLst>
              <a:ext uri="{FF2B5EF4-FFF2-40B4-BE49-F238E27FC236}">
                <a16:creationId xmlns:a16="http://schemas.microsoft.com/office/drawing/2014/main" id="{7BC162A7-15B7-C02B-5AF9-562BF9C0C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336" y="0"/>
            <a:ext cx="537128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Ομάδα 14">
            <a:extLst>
              <a:ext uri="{FF2B5EF4-FFF2-40B4-BE49-F238E27FC236}">
                <a16:creationId xmlns:a16="http://schemas.microsoft.com/office/drawing/2014/main" id="{29245D58-E37B-3265-E7DF-294228D0E4DD}"/>
              </a:ext>
            </a:extLst>
          </p:cNvPr>
          <p:cNvGrpSpPr/>
          <p:nvPr/>
        </p:nvGrpSpPr>
        <p:grpSpPr>
          <a:xfrm>
            <a:off x="468640" y="3477809"/>
            <a:ext cx="2955945" cy="3184451"/>
            <a:chOff x="531534" y="3429000"/>
            <a:chExt cx="2955945" cy="3184451"/>
          </a:xfrm>
        </p:grpSpPr>
        <p:sp>
          <p:nvSpPr>
            <p:cNvPr id="7" name="TextBox 6">
              <a:extLst>
                <a:ext uri="{FF2B5EF4-FFF2-40B4-BE49-F238E27FC236}">
                  <a16:creationId xmlns:a16="http://schemas.microsoft.com/office/drawing/2014/main" id="{6687F813-DF2C-2689-14FB-599C60B7942C}"/>
                </a:ext>
              </a:extLst>
            </p:cNvPr>
            <p:cNvSpPr txBox="1"/>
            <p:nvPr/>
          </p:nvSpPr>
          <p:spPr>
            <a:xfrm>
              <a:off x="531534" y="4698059"/>
              <a:ext cx="2127505"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Plaque progression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Complications</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8" name="Αριστερό άγκιστρο 7">
              <a:extLst>
                <a:ext uri="{FF2B5EF4-FFF2-40B4-BE49-F238E27FC236}">
                  <a16:creationId xmlns:a16="http://schemas.microsoft.com/office/drawing/2014/main" id="{3A785D29-35F3-EA0A-11AB-F7090452A4BC}"/>
                </a:ext>
              </a:extLst>
            </p:cNvPr>
            <p:cNvSpPr/>
            <p:nvPr/>
          </p:nvSpPr>
          <p:spPr>
            <a:xfrm>
              <a:off x="2977116" y="3429000"/>
              <a:ext cx="510363" cy="318445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grpSp>
        <p:nvGrpSpPr>
          <p:cNvPr id="14" name="Ομάδα 13">
            <a:extLst>
              <a:ext uri="{FF2B5EF4-FFF2-40B4-BE49-F238E27FC236}">
                <a16:creationId xmlns:a16="http://schemas.microsoft.com/office/drawing/2014/main" id="{B7B0F30D-D81E-1DFB-5B42-F4B475B35A2E}"/>
              </a:ext>
            </a:extLst>
          </p:cNvPr>
          <p:cNvGrpSpPr/>
          <p:nvPr/>
        </p:nvGrpSpPr>
        <p:grpSpPr>
          <a:xfrm>
            <a:off x="319938" y="2317898"/>
            <a:ext cx="3093925" cy="787695"/>
            <a:chOff x="319938" y="2317898"/>
            <a:chExt cx="3093925" cy="787695"/>
          </a:xfrm>
        </p:grpSpPr>
        <p:sp>
          <p:nvSpPr>
            <p:cNvPr id="6" name="TextBox 5">
              <a:extLst>
                <a:ext uri="{FF2B5EF4-FFF2-40B4-BE49-F238E27FC236}">
                  <a16:creationId xmlns:a16="http://schemas.microsoft.com/office/drawing/2014/main" id="{ECE59A71-6DE4-EFAB-DDDF-72AA9FC76F0D}"/>
                </a:ext>
              </a:extLst>
            </p:cNvPr>
            <p:cNvSpPr txBox="1"/>
            <p:nvPr/>
          </p:nvSpPr>
          <p:spPr>
            <a:xfrm>
              <a:off x="319938" y="2527079"/>
              <a:ext cx="25506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Inflammatory response</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9" name="Αριστερό άγκιστρο 8">
              <a:extLst>
                <a:ext uri="{FF2B5EF4-FFF2-40B4-BE49-F238E27FC236}">
                  <a16:creationId xmlns:a16="http://schemas.microsoft.com/office/drawing/2014/main" id="{E76CB98D-ABD1-739F-4828-5B23CAD3DBF8}"/>
                </a:ext>
              </a:extLst>
            </p:cNvPr>
            <p:cNvSpPr/>
            <p:nvPr/>
          </p:nvSpPr>
          <p:spPr>
            <a:xfrm>
              <a:off x="2903500" y="2317898"/>
              <a:ext cx="510363" cy="7876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grpSp>
        <p:nvGrpSpPr>
          <p:cNvPr id="13" name="Ομάδα 12">
            <a:extLst>
              <a:ext uri="{FF2B5EF4-FFF2-40B4-BE49-F238E27FC236}">
                <a16:creationId xmlns:a16="http://schemas.microsoft.com/office/drawing/2014/main" id="{A958E3E9-41F6-9A2D-D18D-CD1FA6606DDE}"/>
              </a:ext>
            </a:extLst>
          </p:cNvPr>
          <p:cNvGrpSpPr/>
          <p:nvPr/>
        </p:nvGrpSpPr>
        <p:grpSpPr>
          <a:xfrm>
            <a:off x="655767" y="1206796"/>
            <a:ext cx="2758095" cy="787695"/>
            <a:chOff x="655767" y="1206796"/>
            <a:chExt cx="2758095" cy="787695"/>
          </a:xfrm>
        </p:grpSpPr>
        <p:sp>
          <p:nvSpPr>
            <p:cNvPr id="5" name="TextBox 4">
              <a:extLst>
                <a:ext uri="{FF2B5EF4-FFF2-40B4-BE49-F238E27FC236}">
                  <a16:creationId xmlns:a16="http://schemas.microsoft.com/office/drawing/2014/main" id="{B103FAB7-E6A1-2E11-FC5A-C8F21E17CAEB}"/>
                </a:ext>
              </a:extLst>
            </p:cNvPr>
            <p:cNvSpPr txBox="1"/>
            <p:nvPr/>
          </p:nvSpPr>
          <p:spPr>
            <a:xfrm>
              <a:off x="655767" y="1415977"/>
              <a:ext cx="187904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Lipid infiltration</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0" name="Αριστερό άγκιστρο 9">
              <a:extLst>
                <a:ext uri="{FF2B5EF4-FFF2-40B4-BE49-F238E27FC236}">
                  <a16:creationId xmlns:a16="http://schemas.microsoft.com/office/drawing/2014/main" id="{2CF4FC2F-510E-3376-3574-33B34908C594}"/>
                </a:ext>
              </a:extLst>
            </p:cNvPr>
            <p:cNvSpPr/>
            <p:nvPr/>
          </p:nvSpPr>
          <p:spPr>
            <a:xfrm>
              <a:off x="2903499" y="1206796"/>
              <a:ext cx="510363" cy="7876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grpSp>
        <p:nvGrpSpPr>
          <p:cNvPr id="12" name="Ομάδα 11">
            <a:extLst>
              <a:ext uri="{FF2B5EF4-FFF2-40B4-BE49-F238E27FC236}">
                <a16:creationId xmlns:a16="http://schemas.microsoft.com/office/drawing/2014/main" id="{C3F13819-ECC7-C709-3DF3-B56B336EB6C9}"/>
              </a:ext>
            </a:extLst>
          </p:cNvPr>
          <p:cNvGrpSpPr/>
          <p:nvPr/>
        </p:nvGrpSpPr>
        <p:grpSpPr>
          <a:xfrm>
            <a:off x="287077" y="116959"/>
            <a:ext cx="3137508" cy="936696"/>
            <a:chOff x="287077" y="116959"/>
            <a:chExt cx="3137508" cy="936696"/>
          </a:xfrm>
        </p:grpSpPr>
        <p:sp>
          <p:nvSpPr>
            <p:cNvPr id="4" name="TextBox 3">
              <a:extLst>
                <a:ext uri="{FF2B5EF4-FFF2-40B4-BE49-F238E27FC236}">
                  <a16:creationId xmlns:a16="http://schemas.microsoft.com/office/drawing/2014/main" id="{98183087-9F8A-8F2B-4633-B64F59063322}"/>
                </a:ext>
              </a:extLst>
            </p:cNvPr>
            <p:cNvSpPr txBox="1"/>
            <p:nvPr/>
          </p:nvSpPr>
          <p:spPr>
            <a:xfrm>
              <a:off x="287077" y="390009"/>
              <a:ext cx="26164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Endothelial dysfunction</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1" name="Αριστερό άγκιστρο 10">
              <a:extLst>
                <a:ext uri="{FF2B5EF4-FFF2-40B4-BE49-F238E27FC236}">
                  <a16:creationId xmlns:a16="http://schemas.microsoft.com/office/drawing/2014/main" id="{BCFA567E-9BA5-2472-71D1-DDDD26BDBC9A}"/>
                </a:ext>
              </a:extLst>
            </p:cNvPr>
            <p:cNvSpPr/>
            <p:nvPr/>
          </p:nvSpPr>
          <p:spPr>
            <a:xfrm>
              <a:off x="2914222" y="116959"/>
              <a:ext cx="510363" cy="93669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spTree>
    <p:extLst>
      <p:ext uri="{BB962C8B-B14F-4D97-AF65-F5344CB8AC3E}">
        <p14:creationId xmlns:p14="http://schemas.microsoft.com/office/powerpoint/2010/main" val="35364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750"/>
                            </p:stCondLst>
                            <p:childTnLst>
                              <p:par>
                                <p:cTn id="9" presetID="1" presetClass="entr" presetSubtype="0" fill="hold" nodeType="afterEffect">
                                  <p:stCondLst>
                                    <p:cond delay="25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nodeType="after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750"/>
                            </p:stCondLst>
                            <p:childTnLst>
                              <p:par>
                                <p:cTn id="16" presetID="10" presetClass="entr" presetSubtype="0" fill="hold" nodeType="afterEffect">
                                  <p:stCondLst>
                                    <p:cond delay="25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310"/>
          <a:stretch/>
        </p:blipFill>
        <p:spPr bwMode="auto">
          <a:xfrm>
            <a:off x="2471793" y="185824"/>
            <a:ext cx="8133292" cy="581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1745673" y="6000150"/>
            <a:ext cx="8272332" cy="707886"/>
          </a:xfrm>
          <a:prstGeom prst="rect">
            <a:avLst/>
          </a:prstGeom>
        </p:spPr>
        <p:txBody>
          <a:bodyPr wrap="square">
            <a:spAutoFit/>
          </a:bodyPr>
          <a:lstStyle/>
          <a:p>
            <a:r>
              <a:rPr lang="en-US" sz="2000" dirty="0">
                <a:solidFill>
                  <a:srgbClr val="FFFFFF"/>
                </a:solidFill>
                <a:latin typeface="Arial Narrow"/>
              </a:rPr>
              <a:t>** correlation between CMR-LGE quantification of infarct size and </a:t>
            </a:r>
            <a:r>
              <a:rPr lang="en-US" sz="2000" dirty="0" err="1">
                <a:solidFill>
                  <a:srgbClr val="FFFFFF"/>
                </a:solidFill>
                <a:latin typeface="Arial Narrow"/>
              </a:rPr>
              <a:t>TnI</a:t>
            </a:r>
            <a:r>
              <a:rPr lang="en-US" sz="2000" dirty="0">
                <a:solidFill>
                  <a:srgbClr val="FFFFFF"/>
                </a:solidFill>
                <a:latin typeface="Arial Narrow"/>
              </a:rPr>
              <a:t> release following STEMI </a:t>
            </a:r>
            <a:endParaRPr lang="el-GR" sz="2000" dirty="0">
              <a:solidFill>
                <a:srgbClr val="FFFFFF"/>
              </a:solidFill>
              <a:latin typeface="Arial Narrow"/>
            </a:endParaRPr>
          </a:p>
        </p:txBody>
      </p:sp>
    </p:spTree>
    <p:extLst>
      <p:ext uri="{BB962C8B-B14F-4D97-AF65-F5344CB8AC3E}">
        <p14:creationId xmlns:p14="http://schemas.microsoft.com/office/powerpoint/2010/main" val="3404120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124744"/>
            <a:ext cx="9298915" cy="4174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52030"/>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703512" y="5661249"/>
            <a:ext cx="8964488" cy="1015663"/>
          </a:xfrm>
          <a:prstGeom prst="rect">
            <a:avLst/>
          </a:prstGeom>
        </p:spPr>
        <p:txBody>
          <a:bodyPr wrap="square">
            <a:spAutoFit/>
          </a:bodyPr>
          <a:lstStyle/>
          <a:p>
            <a:r>
              <a:rPr lang="en-US" sz="2000" dirty="0">
                <a:solidFill>
                  <a:srgbClr val="FFFFFF"/>
                </a:solidFill>
                <a:latin typeface="Arial Narrow"/>
              </a:rPr>
              <a:t>** </a:t>
            </a:r>
            <a:r>
              <a:rPr lang="en-US" sz="2000" dirty="0" err="1">
                <a:solidFill>
                  <a:srgbClr val="FFFFFF"/>
                </a:solidFill>
                <a:latin typeface="Arial Narrow"/>
              </a:rPr>
              <a:t>hsTnI</a:t>
            </a:r>
            <a:r>
              <a:rPr lang="en-US" sz="2000" dirty="0">
                <a:solidFill>
                  <a:srgbClr val="FFFFFF"/>
                </a:solidFill>
                <a:latin typeface="Arial Narrow"/>
              </a:rPr>
              <a:t> at the time of presentation followed by early advanced coronary CTA assessment improves the risk stratification and diagnostic accuracy for ACS as compared to conventional troponin and traditional coronary CTA assessment</a:t>
            </a:r>
            <a:endParaRPr lang="el-GR" sz="2000" dirty="0">
              <a:solidFill>
                <a:srgbClr val="FFFFFF"/>
              </a:solidFill>
              <a:latin typeface="Arial Narrow"/>
            </a:endParaRPr>
          </a:p>
        </p:txBody>
      </p:sp>
    </p:spTree>
    <p:extLst>
      <p:ext uri="{BB962C8B-B14F-4D97-AF65-F5344CB8AC3E}">
        <p14:creationId xmlns:p14="http://schemas.microsoft.com/office/powerpoint/2010/main" val="17153000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7584" y="0"/>
            <a:ext cx="8892480" cy="6773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421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530" name="object 2"/>
          <p:cNvGrpSpPr>
            <a:grpSpLocks/>
          </p:cNvGrpSpPr>
          <p:nvPr/>
        </p:nvGrpSpPr>
        <p:grpSpPr bwMode="auto">
          <a:xfrm>
            <a:off x="1524000" y="0"/>
            <a:ext cx="9144000" cy="6858000"/>
            <a:chOff x="0" y="0"/>
            <a:chExt cx="9144000" cy="6858000"/>
          </a:xfrm>
        </p:grpSpPr>
        <p:sp>
          <p:nvSpPr>
            <p:cNvPr id="22532" name="object 3"/>
            <p:cNvSpPr>
              <a:spLocks noChangeArrowheads="1"/>
            </p:cNvSpPr>
            <p:nvPr/>
          </p:nvSpPr>
          <p:spPr bwMode="auto">
            <a:xfrm>
              <a:off x="0" y="6481800"/>
              <a:ext cx="9144000" cy="376555"/>
            </a:xfrm>
            <a:custGeom>
              <a:avLst/>
              <a:gdLst>
                <a:gd name="T0" fmla="*/ 0 w 9144000"/>
                <a:gd name="T1" fmla="*/ 0 h 376554"/>
                <a:gd name="T2" fmla="*/ 9144000 w 9144000"/>
                <a:gd name="T3" fmla="*/ 376554 h 376554"/>
              </a:gdLst>
              <a:ahLst/>
              <a:cxnLst/>
              <a:rect l="T0" t="T1" r="T2" b="T3"/>
              <a:pathLst>
                <a:path w="9144000" h="376554">
                  <a:moveTo>
                    <a:pt x="0" y="376199"/>
                  </a:moveTo>
                  <a:lnTo>
                    <a:pt x="9144000" y="376199"/>
                  </a:lnTo>
                  <a:lnTo>
                    <a:pt x="9144000" y="0"/>
                  </a:lnTo>
                  <a:lnTo>
                    <a:pt x="0" y="0"/>
                  </a:lnTo>
                  <a:lnTo>
                    <a:pt x="0" y="376199"/>
                  </a:lnTo>
                  <a:close/>
                </a:path>
              </a:pathLst>
            </a:custGeom>
            <a:solidFill>
              <a:srgbClr val="243C7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2533" name="object 4"/>
            <p:cNvSpPr>
              <a:spLocks noChangeArrowheads="1"/>
            </p:cNvSpPr>
            <p:nvPr/>
          </p:nvSpPr>
          <p:spPr bwMode="auto">
            <a:xfrm>
              <a:off x="0" y="0"/>
              <a:ext cx="9144000" cy="64818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sp>
        <p:nvSpPr>
          <p:cNvPr id="5" name="object 5"/>
          <p:cNvSpPr txBox="1">
            <a:spLocks noGrp="1"/>
          </p:cNvSpPr>
          <p:nvPr>
            <p:ph type="title"/>
          </p:nvPr>
        </p:nvSpPr>
        <p:spPr>
          <a:xfrm>
            <a:off x="1747839" y="6503988"/>
            <a:ext cx="3665537" cy="392112"/>
          </a:xfrm>
        </p:spPr>
        <p:txBody>
          <a:bodyPr vert="horz" lIns="91440" tIns="12700" rIns="91440" bIns="45720" rtlCol="0" anchor="b" anchorCtr="0">
            <a:noAutofit/>
          </a:bodyPr>
          <a:lstStyle/>
          <a:p>
            <a:pPr marL="12700">
              <a:spcBef>
                <a:spcPts val="100"/>
              </a:spcBef>
              <a:defRPr/>
            </a:pPr>
            <a:r>
              <a:rPr sz="2400" spc="-5" dirty="0">
                <a:solidFill>
                  <a:srgbClr val="FFFFFF"/>
                </a:solidFill>
              </a:rPr>
              <a:t>Reichlin et </a:t>
            </a:r>
            <a:r>
              <a:rPr sz="2400" dirty="0">
                <a:solidFill>
                  <a:srgbClr val="FFFFFF"/>
                </a:solidFill>
              </a:rPr>
              <a:t>al, </a:t>
            </a:r>
            <a:r>
              <a:rPr sz="2400" spc="-5" dirty="0">
                <a:solidFill>
                  <a:srgbClr val="FFFFFF"/>
                </a:solidFill>
              </a:rPr>
              <a:t>JACC</a:t>
            </a:r>
            <a:r>
              <a:rPr sz="2400" spc="-80" dirty="0">
                <a:solidFill>
                  <a:srgbClr val="FFFFFF"/>
                </a:solidFill>
              </a:rPr>
              <a:t> </a:t>
            </a:r>
            <a:r>
              <a:rPr sz="2400" spc="-5" dirty="0">
                <a:solidFill>
                  <a:srgbClr val="FFFFFF"/>
                </a:solidFill>
              </a:rPr>
              <a:t>2009</a:t>
            </a:r>
            <a:endParaRPr sz="2400"/>
          </a:p>
        </p:txBody>
      </p:sp>
    </p:spTree>
    <p:extLst>
      <p:ext uri="{BB962C8B-B14F-4D97-AF65-F5344CB8AC3E}">
        <p14:creationId xmlns:p14="http://schemas.microsoft.com/office/powerpoint/2010/main" val="1944500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94" r="6314"/>
          <a:stretch/>
        </p:blipFill>
        <p:spPr bwMode="auto">
          <a:xfrm>
            <a:off x="1769035" y="1556792"/>
            <a:ext cx="8678487" cy="346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1712102" y="5114802"/>
            <a:ext cx="8878163" cy="1015663"/>
          </a:xfrm>
          <a:prstGeom prst="rect">
            <a:avLst/>
          </a:prstGeom>
        </p:spPr>
        <p:txBody>
          <a:bodyPr wrap="square">
            <a:spAutoFit/>
          </a:bodyPr>
          <a:lstStyle/>
          <a:p>
            <a:r>
              <a:rPr lang="en-US" sz="2000" dirty="0">
                <a:solidFill>
                  <a:srgbClr val="FFFFFF"/>
                </a:solidFill>
                <a:latin typeface="Arial Narrow"/>
              </a:rPr>
              <a:t>**Adding </a:t>
            </a:r>
            <a:r>
              <a:rPr lang="en-US" sz="2000" dirty="0" err="1">
                <a:solidFill>
                  <a:srgbClr val="FFFFFF"/>
                </a:solidFill>
                <a:latin typeface="Arial Narrow"/>
              </a:rPr>
              <a:t>copeptin</a:t>
            </a:r>
            <a:r>
              <a:rPr lang="en-US" sz="2000" dirty="0">
                <a:solidFill>
                  <a:srgbClr val="FFFFFF"/>
                </a:solidFill>
                <a:latin typeface="Arial Narrow"/>
              </a:rPr>
              <a:t> to </a:t>
            </a:r>
            <a:r>
              <a:rPr lang="en-US" sz="2000" dirty="0" err="1">
                <a:solidFill>
                  <a:srgbClr val="FFFFFF"/>
                </a:solidFill>
                <a:latin typeface="Arial Narrow"/>
              </a:rPr>
              <a:t>cTn</a:t>
            </a:r>
            <a:r>
              <a:rPr lang="en-US" sz="2000" dirty="0">
                <a:solidFill>
                  <a:srgbClr val="FFFFFF"/>
                </a:solidFill>
                <a:latin typeface="Arial Narrow"/>
              </a:rPr>
              <a:t> improved the sensitivity and negative predictive value for the diagnosis of NSTEMI compared to </a:t>
            </a:r>
            <a:r>
              <a:rPr lang="en-US" sz="2000" dirty="0" err="1">
                <a:solidFill>
                  <a:srgbClr val="FFFFFF"/>
                </a:solidFill>
                <a:latin typeface="Arial Narrow"/>
              </a:rPr>
              <a:t>cTn</a:t>
            </a:r>
            <a:r>
              <a:rPr lang="en-US" sz="2000" dirty="0">
                <a:solidFill>
                  <a:srgbClr val="FFFFFF"/>
                </a:solidFill>
                <a:latin typeface="Arial Narrow"/>
              </a:rPr>
              <a:t> alone</a:t>
            </a:r>
          </a:p>
          <a:p>
            <a:r>
              <a:rPr lang="en-US" sz="2000" dirty="0">
                <a:solidFill>
                  <a:srgbClr val="FFFFFF"/>
                </a:solidFill>
                <a:latin typeface="Arial Narrow"/>
              </a:rPr>
              <a:t>**Adding </a:t>
            </a:r>
            <a:r>
              <a:rPr lang="en-US" sz="2000" dirty="0" err="1">
                <a:solidFill>
                  <a:srgbClr val="FFFFFF"/>
                </a:solidFill>
                <a:latin typeface="Arial Narrow"/>
              </a:rPr>
              <a:t>copeptin</a:t>
            </a:r>
            <a:r>
              <a:rPr lang="en-US" sz="2000" dirty="0">
                <a:solidFill>
                  <a:srgbClr val="FFFFFF"/>
                </a:solidFill>
                <a:latin typeface="Arial Narrow"/>
              </a:rPr>
              <a:t> to </a:t>
            </a:r>
            <a:r>
              <a:rPr lang="en-US" sz="2000" dirty="0" err="1">
                <a:solidFill>
                  <a:srgbClr val="FFFFFF"/>
                </a:solidFill>
                <a:latin typeface="Arial Narrow"/>
              </a:rPr>
              <a:t>cTn</a:t>
            </a:r>
            <a:r>
              <a:rPr lang="en-US" sz="2000" dirty="0">
                <a:solidFill>
                  <a:srgbClr val="FFFFFF"/>
                </a:solidFill>
                <a:latin typeface="Arial Narrow"/>
              </a:rPr>
              <a:t> might help to screen NSTEMI early upon admission to the ED</a:t>
            </a:r>
            <a:endParaRPr lang="el-GR" sz="2000" dirty="0">
              <a:solidFill>
                <a:srgbClr val="FFFFFF"/>
              </a:solidFill>
              <a:latin typeface="Arial Narrow"/>
            </a:endParaRPr>
          </a:p>
        </p:txBody>
      </p:sp>
    </p:spTree>
    <p:extLst>
      <p:ext uri="{BB962C8B-B14F-4D97-AF65-F5344CB8AC3E}">
        <p14:creationId xmlns:p14="http://schemas.microsoft.com/office/powerpoint/2010/main" val="9751073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556792"/>
            <a:ext cx="9298397" cy="399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1712102" y="5556715"/>
            <a:ext cx="8878163" cy="1015663"/>
          </a:xfrm>
          <a:prstGeom prst="rect">
            <a:avLst/>
          </a:prstGeom>
        </p:spPr>
        <p:txBody>
          <a:bodyPr wrap="square">
            <a:spAutoFit/>
          </a:bodyPr>
          <a:lstStyle/>
          <a:p>
            <a:pPr algn="ctr"/>
            <a:r>
              <a:rPr lang="en-US" sz="2000" dirty="0">
                <a:solidFill>
                  <a:srgbClr val="FFFFFF"/>
                </a:solidFill>
                <a:latin typeface="Arial Narrow"/>
              </a:rPr>
              <a:t>**Adding </a:t>
            </a:r>
            <a:r>
              <a:rPr lang="en-US" sz="2000" dirty="0" err="1">
                <a:solidFill>
                  <a:srgbClr val="FFFFFF"/>
                </a:solidFill>
                <a:latin typeface="Arial Narrow"/>
              </a:rPr>
              <a:t>copeptin</a:t>
            </a:r>
            <a:r>
              <a:rPr lang="en-US" sz="2000" dirty="0">
                <a:solidFill>
                  <a:srgbClr val="FFFFFF"/>
                </a:solidFill>
                <a:latin typeface="Arial Narrow"/>
              </a:rPr>
              <a:t> to </a:t>
            </a:r>
            <a:r>
              <a:rPr lang="en-US" sz="2000" dirty="0" err="1">
                <a:solidFill>
                  <a:srgbClr val="FFFFFF"/>
                </a:solidFill>
                <a:latin typeface="Arial Narrow"/>
              </a:rPr>
              <a:t>cTn</a:t>
            </a:r>
            <a:r>
              <a:rPr lang="en-US" sz="2000" dirty="0">
                <a:solidFill>
                  <a:srgbClr val="FFFFFF"/>
                </a:solidFill>
                <a:latin typeface="Arial Narrow"/>
              </a:rPr>
              <a:t> improved the sensitivity and negative predictive value for the diagnosis of NSTEMI compared to </a:t>
            </a:r>
            <a:r>
              <a:rPr lang="en-US" sz="2000" dirty="0" err="1">
                <a:solidFill>
                  <a:srgbClr val="FFFFFF"/>
                </a:solidFill>
                <a:latin typeface="Arial Narrow"/>
              </a:rPr>
              <a:t>cTn</a:t>
            </a:r>
            <a:r>
              <a:rPr lang="en-US" sz="2000" dirty="0">
                <a:solidFill>
                  <a:srgbClr val="FFFFFF"/>
                </a:solidFill>
                <a:latin typeface="Arial Narrow"/>
              </a:rPr>
              <a:t> alone</a:t>
            </a:r>
          </a:p>
          <a:p>
            <a:r>
              <a:rPr lang="en-US" sz="2000" dirty="0">
                <a:solidFill>
                  <a:srgbClr val="FFFFFF"/>
                </a:solidFill>
                <a:latin typeface="Arial Narrow"/>
              </a:rPr>
              <a:t>**Adding </a:t>
            </a:r>
            <a:r>
              <a:rPr lang="en-US" sz="2000" dirty="0" err="1">
                <a:solidFill>
                  <a:srgbClr val="FFFFFF"/>
                </a:solidFill>
                <a:latin typeface="Arial Narrow"/>
              </a:rPr>
              <a:t>copeptin</a:t>
            </a:r>
            <a:r>
              <a:rPr lang="en-US" sz="2000" dirty="0">
                <a:solidFill>
                  <a:srgbClr val="FFFFFF"/>
                </a:solidFill>
                <a:latin typeface="Arial Narrow"/>
              </a:rPr>
              <a:t> to </a:t>
            </a:r>
            <a:r>
              <a:rPr lang="en-US" sz="2000" dirty="0" err="1">
                <a:solidFill>
                  <a:srgbClr val="FFFFFF"/>
                </a:solidFill>
                <a:latin typeface="Arial Narrow"/>
              </a:rPr>
              <a:t>cTn</a:t>
            </a:r>
            <a:r>
              <a:rPr lang="en-US" sz="2000" dirty="0">
                <a:solidFill>
                  <a:srgbClr val="FFFFFF"/>
                </a:solidFill>
                <a:latin typeface="Arial Narrow"/>
              </a:rPr>
              <a:t> might help to screen NSTEMI early upon admission to the ED</a:t>
            </a:r>
            <a:endParaRPr lang="el-GR" sz="2000" dirty="0">
              <a:solidFill>
                <a:srgbClr val="FFFFFF"/>
              </a:solidFill>
              <a:latin typeface="Arial Narrow"/>
            </a:endParaRPr>
          </a:p>
        </p:txBody>
      </p:sp>
    </p:spTree>
    <p:extLst>
      <p:ext uri="{BB962C8B-B14F-4D97-AF65-F5344CB8AC3E}">
        <p14:creationId xmlns:p14="http://schemas.microsoft.com/office/powerpoint/2010/main" val="12864374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238250"/>
            <a:ext cx="9172575"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2106"/>
            <a:ext cx="598802" cy="94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1823402" y="5673411"/>
            <a:ext cx="8521071" cy="1015663"/>
          </a:xfrm>
          <a:prstGeom prst="rect">
            <a:avLst/>
          </a:prstGeom>
        </p:spPr>
        <p:txBody>
          <a:bodyPr wrap="square">
            <a:spAutoFit/>
          </a:bodyPr>
          <a:lstStyle/>
          <a:p>
            <a:r>
              <a:rPr lang="en-US" sz="2000" dirty="0">
                <a:solidFill>
                  <a:srgbClr val="FFFFFF"/>
                </a:solidFill>
                <a:latin typeface="Arial Narrow"/>
              </a:rPr>
              <a:t>** After clinical work-up and single combined testing of troponin and </a:t>
            </a:r>
            <a:r>
              <a:rPr lang="en-US" sz="2000" dirty="0" err="1">
                <a:solidFill>
                  <a:srgbClr val="FFFFFF"/>
                </a:solidFill>
                <a:latin typeface="Arial Narrow"/>
              </a:rPr>
              <a:t>copeptin</a:t>
            </a:r>
            <a:r>
              <a:rPr lang="en-US" sz="2000" dirty="0">
                <a:solidFill>
                  <a:srgbClr val="FFFFFF"/>
                </a:solidFill>
                <a:latin typeface="Arial Narrow"/>
              </a:rPr>
              <a:t> to rule-out AMI, early discharge of low- to intermediate risk patients with suspected ACS seems to be safe and has the potential to shorten length of stay in the ED </a:t>
            </a:r>
          </a:p>
        </p:txBody>
      </p:sp>
    </p:spTree>
    <p:extLst>
      <p:ext uri="{BB962C8B-B14F-4D97-AF65-F5344CB8AC3E}">
        <p14:creationId xmlns:p14="http://schemas.microsoft.com/office/powerpoint/2010/main" val="1963505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9243" y="1196752"/>
            <a:ext cx="9266793" cy="5500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8448" y="79260"/>
            <a:ext cx="711492" cy="111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291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9900" y="21104"/>
            <a:ext cx="8098100" cy="336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5000" y="3522959"/>
            <a:ext cx="6991101"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2101" y="153282"/>
            <a:ext cx="755576" cy="118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738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object 2"/>
          <p:cNvSpPr>
            <a:spLocks noChangeArrowheads="1"/>
          </p:cNvSpPr>
          <p:nvPr/>
        </p:nvSpPr>
        <p:spPr bwMode="auto">
          <a:xfrm>
            <a:off x="1524000" y="0"/>
            <a:ext cx="9144000" cy="68580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Tree>
    <p:extLst>
      <p:ext uri="{BB962C8B-B14F-4D97-AF65-F5344CB8AC3E}">
        <p14:creationId xmlns:p14="http://schemas.microsoft.com/office/powerpoint/2010/main" val="2529556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049BBFE9-A5EF-481C-0ED0-F1A36DE59FEB}"/>
              </a:ext>
            </a:extLst>
          </p:cNvPr>
          <p:cNvGrpSpPr/>
          <p:nvPr/>
        </p:nvGrpSpPr>
        <p:grpSpPr>
          <a:xfrm rot="20571192">
            <a:off x="7150825" y="3127048"/>
            <a:ext cx="725357" cy="234954"/>
            <a:chOff x="1617083" y="1179019"/>
            <a:chExt cx="933450" cy="293818"/>
          </a:xfrm>
        </p:grpSpPr>
        <p:sp>
          <p:nvSpPr>
            <p:cNvPr id="260" name="Flowchart: Preparation 10">
              <a:extLst>
                <a:ext uri="{FF2B5EF4-FFF2-40B4-BE49-F238E27FC236}">
                  <a16:creationId xmlns:a16="http://schemas.microsoft.com/office/drawing/2014/main" id="{DEB50521-2599-8AA9-C76C-AB3C730F6BC3}"/>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1" name="Flowchart: Preparation 11">
              <a:extLst>
                <a:ext uri="{FF2B5EF4-FFF2-40B4-BE49-F238E27FC236}">
                  <a16:creationId xmlns:a16="http://schemas.microsoft.com/office/drawing/2014/main" id="{06FFC9AB-BA18-5F76-C880-FC8BF268391E}"/>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8" name="Group 55">
            <a:extLst>
              <a:ext uri="{FF2B5EF4-FFF2-40B4-BE49-F238E27FC236}">
                <a16:creationId xmlns:a16="http://schemas.microsoft.com/office/drawing/2014/main" id="{262D43E7-14B6-32C8-1439-E6C3C4D9B48B}"/>
              </a:ext>
            </a:extLst>
          </p:cNvPr>
          <p:cNvGrpSpPr/>
          <p:nvPr/>
        </p:nvGrpSpPr>
        <p:grpSpPr>
          <a:xfrm rot="226009">
            <a:off x="7301907" y="3567133"/>
            <a:ext cx="725357" cy="234954"/>
            <a:chOff x="1617083" y="1179019"/>
            <a:chExt cx="933450" cy="293818"/>
          </a:xfrm>
        </p:grpSpPr>
        <p:sp>
          <p:nvSpPr>
            <p:cNvPr id="258" name="Flowchart: Preparation 56">
              <a:extLst>
                <a:ext uri="{FF2B5EF4-FFF2-40B4-BE49-F238E27FC236}">
                  <a16:creationId xmlns:a16="http://schemas.microsoft.com/office/drawing/2014/main" id="{EADE1CF0-5622-BBF7-F183-8440ABECF653}"/>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9" name="Flowchart: Preparation 57">
              <a:extLst>
                <a:ext uri="{FF2B5EF4-FFF2-40B4-BE49-F238E27FC236}">
                  <a16:creationId xmlns:a16="http://schemas.microsoft.com/office/drawing/2014/main" id="{7C4BC481-6476-1C17-4F6A-E349D7B5AE57}"/>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9" name="Group 126">
            <a:extLst>
              <a:ext uri="{FF2B5EF4-FFF2-40B4-BE49-F238E27FC236}">
                <a16:creationId xmlns:a16="http://schemas.microsoft.com/office/drawing/2014/main" id="{E18CD4D9-26AD-3D3B-CC93-B3422E25453D}"/>
              </a:ext>
            </a:extLst>
          </p:cNvPr>
          <p:cNvGrpSpPr/>
          <p:nvPr/>
        </p:nvGrpSpPr>
        <p:grpSpPr>
          <a:xfrm>
            <a:off x="209070" y="4405380"/>
            <a:ext cx="9575702" cy="597466"/>
            <a:chOff x="-14550" y="2720622"/>
            <a:chExt cx="12322808" cy="747152"/>
          </a:xfrm>
        </p:grpSpPr>
        <p:grpSp>
          <p:nvGrpSpPr>
            <p:cNvPr id="166" name="Group 54">
              <a:extLst>
                <a:ext uri="{FF2B5EF4-FFF2-40B4-BE49-F238E27FC236}">
                  <a16:creationId xmlns:a16="http://schemas.microsoft.com/office/drawing/2014/main" id="{28E05C27-959A-AECA-D59C-3E72CA8AC281}"/>
                </a:ext>
              </a:extLst>
            </p:cNvPr>
            <p:cNvGrpSpPr/>
            <p:nvPr/>
          </p:nvGrpSpPr>
          <p:grpSpPr>
            <a:xfrm>
              <a:off x="-14550" y="2720622"/>
              <a:ext cx="12322808" cy="447120"/>
              <a:chOff x="0" y="1771387"/>
              <a:chExt cx="12322808" cy="447120"/>
            </a:xfrm>
          </p:grpSpPr>
          <p:grpSp>
            <p:nvGrpSpPr>
              <p:cNvPr id="216" name="Group 5">
                <a:extLst>
                  <a:ext uri="{FF2B5EF4-FFF2-40B4-BE49-F238E27FC236}">
                    <a16:creationId xmlns:a16="http://schemas.microsoft.com/office/drawing/2014/main" id="{701AC090-2176-5E90-8782-75104165D67B}"/>
                  </a:ext>
                </a:extLst>
              </p:cNvPr>
              <p:cNvGrpSpPr/>
              <p:nvPr/>
            </p:nvGrpSpPr>
            <p:grpSpPr>
              <a:xfrm>
                <a:off x="0" y="1779911"/>
                <a:ext cx="933450" cy="293818"/>
                <a:chOff x="1617083" y="1179019"/>
                <a:chExt cx="933450" cy="293818"/>
              </a:xfrm>
            </p:grpSpPr>
            <p:sp>
              <p:nvSpPr>
                <p:cNvPr id="256" name="Flowchart: Preparation 3">
                  <a:extLst>
                    <a:ext uri="{FF2B5EF4-FFF2-40B4-BE49-F238E27FC236}">
                      <a16:creationId xmlns:a16="http://schemas.microsoft.com/office/drawing/2014/main" id="{DA929958-F999-FE94-1E1B-7FE879C5A5EC}"/>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7" name="Flowchart: Preparation 4">
                  <a:extLst>
                    <a:ext uri="{FF2B5EF4-FFF2-40B4-BE49-F238E27FC236}">
                      <a16:creationId xmlns:a16="http://schemas.microsoft.com/office/drawing/2014/main" id="{99548929-5020-EEF6-74F5-3958712D945F}"/>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17" name="Group 6">
                <a:extLst>
                  <a:ext uri="{FF2B5EF4-FFF2-40B4-BE49-F238E27FC236}">
                    <a16:creationId xmlns:a16="http://schemas.microsoft.com/office/drawing/2014/main" id="{FEF23E25-F6F0-B3D7-8841-E1584C894CC2}"/>
                  </a:ext>
                </a:extLst>
              </p:cNvPr>
              <p:cNvGrpSpPr/>
              <p:nvPr/>
            </p:nvGrpSpPr>
            <p:grpSpPr>
              <a:xfrm>
                <a:off x="759291" y="1924689"/>
                <a:ext cx="933450" cy="293818"/>
                <a:chOff x="1617083" y="1179019"/>
                <a:chExt cx="933450" cy="293818"/>
              </a:xfrm>
            </p:grpSpPr>
            <p:sp>
              <p:nvSpPr>
                <p:cNvPr id="254" name="Flowchart: Preparation 7">
                  <a:extLst>
                    <a:ext uri="{FF2B5EF4-FFF2-40B4-BE49-F238E27FC236}">
                      <a16:creationId xmlns:a16="http://schemas.microsoft.com/office/drawing/2014/main" id="{0D446B93-9ACC-4653-FD30-281165B9857D}"/>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5" name="Flowchart: Preparation 8">
                  <a:extLst>
                    <a:ext uri="{FF2B5EF4-FFF2-40B4-BE49-F238E27FC236}">
                      <a16:creationId xmlns:a16="http://schemas.microsoft.com/office/drawing/2014/main" id="{BC1B07EC-3A7B-D487-8FD3-5345CDE6A8FB}"/>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18" name="Group 12">
                <a:extLst>
                  <a:ext uri="{FF2B5EF4-FFF2-40B4-BE49-F238E27FC236}">
                    <a16:creationId xmlns:a16="http://schemas.microsoft.com/office/drawing/2014/main" id="{B276C5EA-991A-2D35-322D-C56B8AC3BDE4}"/>
                  </a:ext>
                </a:extLst>
              </p:cNvPr>
              <p:cNvGrpSpPr/>
              <p:nvPr/>
            </p:nvGrpSpPr>
            <p:grpSpPr>
              <a:xfrm>
                <a:off x="1518581" y="1777780"/>
                <a:ext cx="933450" cy="293818"/>
                <a:chOff x="1617083" y="1179019"/>
                <a:chExt cx="933450" cy="293818"/>
              </a:xfrm>
            </p:grpSpPr>
            <p:sp>
              <p:nvSpPr>
                <p:cNvPr id="252" name="Flowchart: Preparation 13">
                  <a:extLst>
                    <a:ext uri="{FF2B5EF4-FFF2-40B4-BE49-F238E27FC236}">
                      <a16:creationId xmlns:a16="http://schemas.microsoft.com/office/drawing/2014/main" id="{7831339B-3316-317D-7816-1A19A7B7279B}"/>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3" name="Flowchart: Preparation 14">
                  <a:extLst>
                    <a:ext uri="{FF2B5EF4-FFF2-40B4-BE49-F238E27FC236}">
                      <a16:creationId xmlns:a16="http://schemas.microsoft.com/office/drawing/2014/main" id="{98DFF383-1835-29F7-A8CD-80E7A9C3FA7C}"/>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19" name="Group 15">
                <a:extLst>
                  <a:ext uri="{FF2B5EF4-FFF2-40B4-BE49-F238E27FC236}">
                    <a16:creationId xmlns:a16="http://schemas.microsoft.com/office/drawing/2014/main" id="{D14C3D32-FBD2-D33B-337B-DCF03DBAA321}"/>
                  </a:ext>
                </a:extLst>
              </p:cNvPr>
              <p:cNvGrpSpPr/>
              <p:nvPr/>
            </p:nvGrpSpPr>
            <p:grpSpPr>
              <a:xfrm>
                <a:off x="2277872" y="1922558"/>
                <a:ext cx="933450" cy="293818"/>
                <a:chOff x="1617083" y="1179019"/>
                <a:chExt cx="933450" cy="293818"/>
              </a:xfrm>
            </p:grpSpPr>
            <p:sp>
              <p:nvSpPr>
                <p:cNvPr id="250" name="Flowchart: Preparation 16">
                  <a:extLst>
                    <a:ext uri="{FF2B5EF4-FFF2-40B4-BE49-F238E27FC236}">
                      <a16:creationId xmlns:a16="http://schemas.microsoft.com/office/drawing/2014/main" id="{D15321AB-D3AF-9D17-F5C4-AB26A72E6910}"/>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1" name="Flowchart: Preparation 17">
                  <a:extLst>
                    <a:ext uri="{FF2B5EF4-FFF2-40B4-BE49-F238E27FC236}">
                      <a16:creationId xmlns:a16="http://schemas.microsoft.com/office/drawing/2014/main" id="{1CBF9335-748C-9D68-F9BF-D2E2578B1728}"/>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20" name="Group 18">
                <a:extLst>
                  <a:ext uri="{FF2B5EF4-FFF2-40B4-BE49-F238E27FC236}">
                    <a16:creationId xmlns:a16="http://schemas.microsoft.com/office/drawing/2014/main" id="{57CBB51B-40FB-2AC9-3658-477DDDA730ED}"/>
                  </a:ext>
                </a:extLst>
              </p:cNvPr>
              <p:cNvGrpSpPr/>
              <p:nvPr/>
            </p:nvGrpSpPr>
            <p:grpSpPr>
              <a:xfrm>
                <a:off x="3037162" y="1777780"/>
                <a:ext cx="933450" cy="293818"/>
                <a:chOff x="1617083" y="1179019"/>
                <a:chExt cx="933450" cy="293818"/>
              </a:xfrm>
            </p:grpSpPr>
            <p:sp>
              <p:nvSpPr>
                <p:cNvPr id="248" name="Flowchart: Preparation 19">
                  <a:extLst>
                    <a:ext uri="{FF2B5EF4-FFF2-40B4-BE49-F238E27FC236}">
                      <a16:creationId xmlns:a16="http://schemas.microsoft.com/office/drawing/2014/main" id="{1D988C48-223B-A7BE-B4D7-14CE45576612}"/>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9" name="Flowchart: Preparation 20">
                  <a:extLst>
                    <a:ext uri="{FF2B5EF4-FFF2-40B4-BE49-F238E27FC236}">
                      <a16:creationId xmlns:a16="http://schemas.microsoft.com/office/drawing/2014/main" id="{8E4494FE-462E-4A1D-62B8-4061DF8EF77E}"/>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21" name="Group 21">
                <a:extLst>
                  <a:ext uri="{FF2B5EF4-FFF2-40B4-BE49-F238E27FC236}">
                    <a16:creationId xmlns:a16="http://schemas.microsoft.com/office/drawing/2014/main" id="{7A4BB158-D202-486A-E046-7513C227D9F4}"/>
                  </a:ext>
                </a:extLst>
              </p:cNvPr>
              <p:cNvGrpSpPr/>
              <p:nvPr/>
            </p:nvGrpSpPr>
            <p:grpSpPr>
              <a:xfrm>
                <a:off x="3796453" y="1922558"/>
                <a:ext cx="933450" cy="293818"/>
                <a:chOff x="1617083" y="1179019"/>
                <a:chExt cx="933450" cy="293818"/>
              </a:xfrm>
            </p:grpSpPr>
            <p:sp>
              <p:nvSpPr>
                <p:cNvPr id="246" name="Flowchart: Preparation 22">
                  <a:extLst>
                    <a:ext uri="{FF2B5EF4-FFF2-40B4-BE49-F238E27FC236}">
                      <a16:creationId xmlns:a16="http://schemas.microsoft.com/office/drawing/2014/main" id="{63CD3AC9-7612-5718-3C98-D5E39C49597C}"/>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7" name="Flowchart: Preparation 23">
                  <a:extLst>
                    <a:ext uri="{FF2B5EF4-FFF2-40B4-BE49-F238E27FC236}">
                      <a16:creationId xmlns:a16="http://schemas.microsoft.com/office/drawing/2014/main" id="{DB45CB96-B93C-0B5C-B775-F814B9C90053}"/>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22" name="Group 24">
                <a:extLst>
                  <a:ext uri="{FF2B5EF4-FFF2-40B4-BE49-F238E27FC236}">
                    <a16:creationId xmlns:a16="http://schemas.microsoft.com/office/drawing/2014/main" id="{0C9D936D-D2A2-4AEF-F55D-9B77C382FE5C}"/>
                  </a:ext>
                </a:extLst>
              </p:cNvPr>
              <p:cNvGrpSpPr/>
              <p:nvPr/>
            </p:nvGrpSpPr>
            <p:grpSpPr>
              <a:xfrm>
                <a:off x="4555743" y="1777780"/>
                <a:ext cx="933450" cy="293818"/>
                <a:chOff x="1617083" y="1179019"/>
                <a:chExt cx="933450" cy="293818"/>
              </a:xfrm>
            </p:grpSpPr>
            <p:sp>
              <p:nvSpPr>
                <p:cNvPr id="244" name="Flowchart: Preparation 25">
                  <a:extLst>
                    <a:ext uri="{FF2B5EF4-FFF2-40B4-BE49-F238E27FC236}">
                      <a16:creationId xmlns:a16="http://schemas.microsoft.com/office/drawing/2014/main" id="{F625246C-4D1B-82A6-4D60-A7EC8E8E8CC7}"/>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5" name="Flowchart: Preparation 26">
                  <a:extLst>
                    <a:ext uri="{FF2B5EF4-FFF2-40B4-BE49-F238E27FC236}">
                      <a16:creationId xmlns:a16="http://schemas.microsoft.com/office/drawing/2014/main" id="{0D178995-0ED3-D7D0-9555-0F7AAF4F312D}"/>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23" name="Group 27">
                <a:extLst>
                  <a:ext uri="{FF2B5EF4-FFF2-40B4-BE49-F238E27FC236}">
                    <a16:creationId xmlns:a16="http://schemas.microsoft.com/office/drawing/2014/main" id="{EC7E2095-DF5A-A06D-4FDE-BC65E6E891D7}"/>
                  </a:ext>
                </a:extLst>
              </p:cNvPr>
              <p:cNvGrpSpPr/>
              <p:nvPr/>
            </p:nvGrpSpPr>
            <p:grpSpPr>
              <a:xfrm>
                <a:off x="5315034" y="1922558"/>
                <a:ext cx="933450" cy="293818"/>
                <a:chOff x="1617083" y="1179019"/>
                <a:chExt cx="933450" cy="293818"/>
              </a:xfrm>
            </p:grpSpPr>
            <p:sp>
              <p:nvSpPr>
                <p:cNvPr id="242" name="Flowchart: Preparation 28">
                  <a:extLst>
                    <a:ext uri="{FF2B5EF4-FFF2-40B4-BE49-F238E27FC236}">
                      <a16:creationId xmlns:a16="http://schemas.microsoft.com/office/drawing/2014/main" id="{A59DFF50-A585-D683-9718-D4FC05297D2C}"/>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3" name="Flowchart: Preparation 29">
                  <a:extLst>
                    <a:ext uri="{FF2B5EF4-FFF2-40B4-BE49-F238E27FC236}">
                      <a16:creationId xmlns:a16="http://schemas.microsoft.com/office/drawing/2014/main" id="{FF5255B8-9E89-27A4-35DF-7AC47975F7A9}"/>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24" name="Group 30">
                <a:extLst>
                  <a:ext uri="{FF2B5EF4-FFF2-40B4-BE49-F238E27FC236}">
                    <a16:creationId xmlns:a16="http://schemas.microsoft.com/office/drawing/2014/main" id="{3A9E3546-485B-6F20-3698-213A0753B93C}"/>
                  </a:ext>
                </a:extLst>
              </p:cNvPr>
              <p:cNvGrpSpPr/>
              <p:nvPr/>
            </p:nvGrpSpPr>
            <p:grpSpPr>
              <a:xfrm>
                <a:off x="6074324" y="1775649"/>
                <a:ext cx="933450" cy="293818"/>
                <a:chOff x="1617083" y="1179019"/>
                <a:chExt cx="933450" cy="293818"/>
              </a:xfrm>
            </p:grpSpPr>
            <p:sp>
              <p:nvSpPr>
                <p:cNvPr id="240" name="Flowchart: Preparation 31">
                  <a:extLst>
                    <a:ext uri="{FF2B5EF4-FFF2-40B4-BE49-F238E27FC236}">
                      <a16:creationId xmlns:a16="http://schemas.microsoft.com/office/drawing/2014/main" id="{8D8B996A-2799-413A-4369-DBC36C8629A9}"/>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1" name="Flowchart: Preparation 32">
                  <a:extLst>
                    <a:ext uri="{FF2B5EF4-FFF2-40B4-BE49-F238E27FC236}">
                      <a16:creationId xmlns:a16="http://schemas.microsoft.com/office/drawing/2014/main" id="{E15DFA18-D76B-9021-E72B-A14B6B7730F3}"/>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25" name="Group 39">
                <a:extLst>
                  <a:ext uri="{FF2B5EF4-FFF2-40B4-BE49-F238E27FC236}">
                    <a16:creationId xmlns:a16="http://schemas.microsoft.com/office/drawing/2014/main" id="{2C2D9C3E-E6C7-B96A-88B9-EB99FB272ADA}"/>
                  </a:ext>
                </a:extLst>
              </p:cNvPr>
              <p:cNvGrpSpPr/>
              <p:nvPr/>
            </p:nvGrpSpPr>
            <p:grpSpPr>
              <a:xfrm>
                <a:off x="8352196" y="1918296"/>
                <a:ext cx="933450" cy="293818"/>
                <a:chOff x="1617083" y="1179019"/>
                <a:chExt cx="933450" cy="293818"/>
              </a:xfrm>
            </p:grpSpPr>
            <p:sp>
              <p:nvSpPr>
                <p:cNvPr id="238" name="Flowchart: Preparation 40">
                  <a:extLst>
                    <a:ext uri="{FF2B5EF4-FFF2-40B4-BE49-F238E27FC236}">
                      <a16:creationId xmlns:a16="http://schemas.microsoft.com/office/drawing/2014/main" id="{649603D9-80FB-5B15-5EF7-8E4A9E30EC91}"/>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9" name="Flowchart: Preparation 41">
                  <a:extLst>
                    <a:ext uri="{FF2B5EF4-FFF2-40B4-BE49-F238E27FC236}">
                      <a16:creationId xmlns:a16="http://schemas.microsoft.com/office/drawing/2014/main" id="{365E0580-7B58-47D1-739C-B40CBF342BD9}"/>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26" name="Group 42">
                <a:extLst>
                  <a:ext uri="{FF2B5EF4-FFF2-40B4-BE49-F238E27FC236}">
                    <a16:creationId xmlns:a16="http://schemas.microsoft.com/office/drawing/2014/main" id="{6497BAE9-47BD-B983-6493-BC4845227D96}"/>
                  </a:ext>
                </a:extLst>
              </p:cNvPr>
              <p:cNvGrpSpPr/>
              <p:nvPr/>
            </p:nvGrpSpPr>
            <p:grpSpPr>
              <a:xfrm>
                <a:off x="9111486" y="1773518"/>
                <a:ext cx="933450" cy="293818"/>
                <a:chOff x="1617083" y="1179019"/>
                <a:chExt cx="933450" cy="293818"/>
              </a:xfrm>
            </p:grpSpPr>
            <p:sp>
              <p:nvSpPr>
                <p:cNvPr id="236" name="Flowchart: Preparation 43">
                  <a:extLst>
                    <a:ext uri="{FF2B5EF4-FFF2-40B4-BE49-F238E27FC236}">
                      <a16:creationId xmlns:a16="http://schemas.microsoft.com/office/drawing/2014/main" id="{CE74EBFB-A76D-0ABF-EA2A-388DACD10754}"/>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7" name="Flowchart: Preparation 44">
                  <a:extLst>
                    <a:ext uri="{FF2B5EF4-FFF2-40B4-BE49-F238E27FC236}">
                      <a16:creationId xmlns:a16="http://schemas.microsoft.com/office/drawing/2014/main" id="{E0FE8B36-6BDF-3CE1-2E0E-43F074051528}"/>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27" name="Group 45">
                <a:extLst>
                  <a:ext uri="{FF2B5EF4-FFF2-40B4-BE49-F238E27FC236}">
                    <a16:creationId xmlns:a16="http://schemas.microsoft.com/office/drawing/2014/main" id="{9D7B40A8-34B4-FB4A-67A8-A4362031549B}"/>
                  </a:ext>
                </a:extLst>
              </p:cNvPr>
              <p:cNvGrpSpPr/>
              <p:nvPr/>
            </p:nvGrpSpPr>
            <p:grpSpPr>
              <a:xfrm>
                <a:off x="9870777" y="1918296"/>
                <a:ext cx="933450" cy="293818"/>
                <a:chOff x="1617083" y="1179019"/>
                <a:chExt cx="933450" cy="293818"/>
              </a:xfrm>
            </p:grpSpPr>
            <p:sp>
              <p:nvSpPr>
                <p:cNvPr id="234" name="Flowchart: Preparation 46">
                  <a:extLst>
                    <a:ext uri="{FF2B5EF4-FFF2-40B4-BE49-F238E27FC236}">
                      <a16:creationId xmlns:a16="http://schemas.microsoft.com/office/drawing/2014/main" id="{C7262DEA-589A-FCB4-CA4F-F478ACB30A0C}"/>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5" name="Flowchart: Preparation 47">
                  <a:extLst>
                    <a:ext uri="{FF2B5EF4-FFF2-40B4-BE49-F238E27FC236}">
                      <a16:creationId xmlns:a16="http://schemas.microsoft.com/office/drawing/2014/main" id="{0F0C99C9-DABD-4A54-487D-E5B52EF623FC}"/>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28" name="Group 48">
                <a:extLst>
                  <a:ext uri="{FF2B5EF4-FFF2-40B4-BE49-F238E27FC236}">
                    <a16:creationId xmlns:a16="http://schemas.microsoft.com/office/drawing/2014/main" id="{F3DE4D58-65AE-89FB-C080-398DBCC12B7F}"/>
                  </a:ext>
                </a:extLst>
              </p:cNvPr>
              <p:cNvGrpSpPr/>
              <p:nvPr/>
            </p:nvGrpSpPr>
            <p:grpSpPr>
              <a:xfrm>
                <a:off x="10630067" y="1771387"/>
                <a:ext cx="933450" cy="293818"/>
                <a:chOff x="1617083" y="1179019"/>
                <a:chExt cx="933450" cy="293818"/>
              </a:xfrm>
            </p:grpSpPr>
            <p:sp>
              <p:nvSpPr>
                <p:cNvPr id="232" name="Flowchart: Preparation 49">
                  <a:extLst>
                    <a:ext uri="{FF2B5EF4-FFF2-40B4-BE49-F238E27FC236}">
                      <a16:creationId xmlns:a16="http://schemas.microsoft.com/office/drawing/2014/main" id="{170C2A07-89BB-6131-F570-CB09CEBBAA61}"/>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3" name="Flowchart: Preparation 50">
                  <a:extLst>
                    <a:ext uri="{FF2B5EF4-FFF2-40B4-BE49-F238E27FC236}">
                      <a16:creationId xmlns:a16="http://schemas.microsoft.com/office/drawing/2014/main" id="{A9ED38B8-FD57-BDFE-F674-AF016DF69B6E}"/>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29" name="Group 51">
                <a:extLst>
                  <a:ext uri="{FF2B5EF4-FFF2-40B4-BE49-F238E27FC236}">
                    <a16:creationId xmlns:a16="http://schemas.microsoft.com/office/drawing/2014/main" id="{9FC8E436-35FB-778F-5786-FB30733A9A2B}"/>
                  </a:ext>
                </a:extLst>
              </p:cNvPr>
              <p:cNvGrpSpPr/>
              <p:nvPr/>
            </p:nvGrpSpPr>
            <p:grpSpPr>
              <a:xfrm>
                <a:off x="11389358" y="1916165"/>
                <a:ext cx="933450" cy="293818"/>
                <a:chOff x="1617083" y="1179019"/>
                <a:chExt cx="933450" cy="293818"/>
              </a:xfrm>
            </p:grpSpPr>
            <p:sp>
              <p:nvSpPr>
                <p:cNvPr id="230" name="Flowchart: Preparation 52">
                  <a:extLst>
                    <a:ext uri="{FF2B5EF4-FFF2-40B4-BE49-F238E27FC236}">
                      <a16:creationId xmlns:a16="http://schemas.microsoft.com/office/drawing/2014/main" id="{62BE921E-51BA-44A0-FC8B-C824C99F9611}"/>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1" name="Flowchart: Preparation 53">
                  <a:extLst>
                    <a:ext uri="{FF2B5EF4-FFF2-40B4-BE49-F238E27FC236}">
                      <a16:creationId xmlns:a16="http://schemas.microsoft.com/office/drawing/2014/main" id="{5C0E1B13-79E5-D40B-9CFB-73BF0F55F3BD}"/>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grpSp>
          <p:nvGrpSpPr>
            <p:cNvPr id="167" name="Group 58">
              <a:extLst>
                <a:ext uri="{FF2B5EF4-FFF2-40B4-BE49-F238E27FC236}">
                  <a16:creationId xmlns:a16="http://schemas.microsoft.com/office/drawing/2014/main" id="{922DD1D6-5C86-DDAC-1A36-DEDF8B01DD77}"/>
                </a:ext>
              </a:extLst>
            </p:cNvPr>
            <p:cNvGrpSpPr/>
            <p:nvPr/>
          </p:nvGrpSpPr>
          <p:grpSpPr>
            <a:xfrm>
              <a:off x="-14550" y="3020654"/>
              <a:ext cx="12322808" cy="447120"/>
              <a:chOff x="0" y="1771387"/>
              <a:chExt cx="12322808" cy="447120"/>
            </a:xfrm>
          </p:grpSpPr>
          <p:grpSp>
            <p:nvGrpSpPr>
              <p:cNvPr id="174" name="Group 59">
                <a:extLst>
                  <a:ext uri="{FF2B5EF4-FFF2-40B4-BE49-F238E27FC236}">
                    <a16:creationId xmlns:a16="http://schemas.microsoft.com/office/drawing/2014/main" id="{92DB3A9A-2A19-646A-8E15-D454795E7B49}"/>
                  </a:ext>
                </a:extLst>
              </p:cNvPr>
              <p:cNvGrpSpPr/>
              <p:nvPr/>
            </p:nvGrpSpPr>
            <p:grpSpPr>
              <a:xfrm>
                <a:off x="0" y="1779911"/>
                <a:ext cx="933450" cy="293818"/>
                <a:chOff x="1617083" y="1179019"/>
                <a:chExt cx="933450" cy="293818"/>
              </a:xfrm>
            </p:grpSpPr>
            <p:sp>
              <p:nvSpPr>
                <p:cNvPr id="214" name="Flowchart: Preparation 99">
                  <a:extLst>
                    <a:ext uri="{FF2B5EF4-FFF2-40B4-BE49-F238E27FC236}">
                      <a16:creationId xmlns:a16="http://schemas.microsoft.com/office/drawing/2014/main" id="{18C90548-9C55-B9F2-EA60-79C80ACF98A5}"/>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5" name="Flowchart: Preparation 100">
                  <a:extLst>
                    <a:ext uri="{FF2B5EF4-FFF2-40B4-BE49-F238E27FC236}">
                      <a16:creationId xmlns:a16="http://schemas.microsoft.com/office/drawing/2014/main" id="{43886D12-0FDC-692C-A17F-380EA32E4102}"/>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75" name="Group 60">
                <a:extLst>
                  <a:ext uri="{FF2B5EF4-FFF2-40B4-BE49-F238E27FC236}">
                    <a16:creationId xmlns:a16="http://schemas.microsoft.com/office/drawing/2014/main" id="{AF46DFAA-0E0F-DC21-C56E-74703C975B29}"/>
                  </a:ext>
                </a:extLst>
              </p:cNvPr>
              <p:cNvGrpSpPr/>
              <p:nvPr/>
            </p:nvGrpSpPr>
            <p:grpSpPr>
              <a:xfrm>
                <a:off x="759291" y="1924689"/>
                <a:ext cx="933450" cy="293818"/>
                <a:chOff x="1617083" y="1179019"/>
                <a:chExt cx="933450" cy="293818"/>
              </a:xfrm>
            </p:grpSpPr>
            <p:sp>
              <p:nvSpPr>
                <p:cNvPr id="212" name="Flowchart: Preparation 97">
                  <a:extLst>
                    <a:ext uri="{FF2B5EF4-FFF2-40B4-BE49-F238E27FC236}">
                      <a16:creationId xmlns:a16="http://schemas.microsoft.com/office/drawing/2014/main" id="{29793EA2-7077-9B6A-477A-323B425AEE78}"/>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3" name="Flowchart: Preparation 98">
                  <a:extLst>
                    <a:ext uri="{FF2B5EF4-FFF2-40B4-BE49-F238E27FC236}">
                      <a16:creationId xmlns:a16="http://schemas.microsoft.com/office/drawing/2014/main" id="{FCD366A4-6E02-81D8-FC1D-D1C78598117F}"/>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76" name="Group 61">
                <a:extLst>
                  <a:ext uri="{FF2B5EF4-FFF2-40B4-BE49-F238E27FC236}">
                    <a16:creationId xmlns:a16="http://schemas.microsoft.com/office/drawing/2014/main" id="{BEC35A3E-5BB7-F713-1F9D-B19591CFF210}"/>
                  </a:ext>
                </a:extLst>
              </p:cNvPr>
              <p:cNvGrpSpPr/>
              <p:nvPr/>
            </p:nvGrpSpPr>
            <p:grpSpPr>
              <a:xfrm>
                <a:off x="1518581" y="1777780"/>
                <a:ext cx="933450" cy="293818"/>
                <a:chOff x="1617083" y="1179019"/>
                <a:chExt cx="933450" cy="293818"/>
              </a:xfrm>
            </p:grpSpPr>
            <p:sp>
              <p:nvSpPr>
                <p:cNvPr id="210" name="Flowchart: Preparation 95">
                  <a:extLst>
                    <a:ext uri="{FF2B5EF4-FFF2-40B4-BE49-F238E27FC236}">
                      <a16:creationId xmlns:a16="http://schemas.microsoft.com/office/drawing/2014/main" id="{7F01C0EC-CFF0-D541-EAD8-F1E8785955CB}"/>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1" name="Flowchart: Preparation 96">
                  <a:extLst>
                    <a:ext uri="{FF2B5EF4-FFF2-40B4-BE49-F238E27FC236}">
                      <a16:creationId xmlns:a16="http://schemas.microsoft.com/office/drawing/2014/main" id="{EB2B935E-B2D4-5B5C-F005-5C8C51754D50}"/>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77" name="Group 62">
                <a:extLst>
                  <a:ext uri="{FF2B5EF4-FFF2-40B4-BE49-F238E27FC236}">
                    <a16:creationId xmlns:a16="http://schemas.microsoft.com/office/drawing/2014/main" id="{B1DADE47-40B7-0F44-857F-FE63E4C644E5}"/>
                  </a:ext>
                </a:extLst>
              </p:cNvPr>
              <p:cNvGrpSpPr/>
              <p:nvPr/>
            </p:nvGrpSpPr>
            <p:grpSpPr>
              <a:xfrm>
                <a:off x="2277872" y="1922558"/>
                <a:ext cx="933450" cy="293818"/>
                <a:chOff x="1617083" y="1179019"/>
                <a:chExt cx="933450" cy="293818"/>
              </a:xfrm>
            </p:grpSpPr>
            <p:sp>
              <p:nvSpPr>
                <p:cNvPr id="208" name="Flowchart: Preparation 93">
                  <a:extLst>
                    <a:ext uri="{FF2B5EF4-FFF2-40B4-BE49-F238E27FC236}">
                      <a16:creationId xmlns:a16="http://schemas.microsoft.com/office/drawing/2014/main" id="{2B02B200-BD04-2323-1AC5-8BB130F64A83}"/>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9" name="Flowchart: Preparation 94">
                  <a:extLst>
                    <a:ext uri="{FF2B5EF4-FFF2-40B4-BE49-F238E27FC236}">
                      <a16:creationId xmlns:a16="http://schemas.microsoft.com/office/drawing/2014/main" id="{C3772AFF-3D4A-B329-2E1E-66B7A2726DFD}"/>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78" name="Group 63">
                <a:extLst>
                  <a:ext uri="{FF2B5EF4-FFF2-40B4-BE49-F238E27FC236}">
                    <a16:creationId xmlns:a16="http://schemas.microsoft.com/office/drawing/2014/main" id="{AD1E7C9E-3CBB-4FAB-88E8-950EB0B4998D}"/>
                  </a:ext>
                </a:extLst>
              </p:cNvPr>
              <p:cNvGrpSpPr/>
              <p:nvPr/>
            </p:nvGrpSpPr>
            <p:grpSpPr>
              <a:xfrm>
                <a:off x="3037162" y="1777780"/>
                <a:ext cx="933450" cy="293818"/>
                <a:chOff x="1617083" y="1179019"/>
                <a:chExt cx="933450" cy="293818"/>
              </a:xfrm>
            </p:grpSpPr>
            <p:sp>
              <p:nvSpPr>
                <p:cNvPr id="206" name="Flowchart: Preparation 91">
                  <a:extLst>
                    <a:ext uri="{FF2B5EF4-FFF2-40B4-BE49-F238E27FC236}">
                      <a16:creationId xmlns:a16="http://schemas.microsoft.com/office/drawing/2014/main" id="{2B67CF30-4054-9B9D-DC95-5FAB1B61E732}"/>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7" name="Flowchart: Preparation 92">
                  <a:extLst>
                    <a:ext uri="{FF2B5EF4-FFF2-40B4-BE49-F238E27FC236}">
                      <a16:creationId xmlns:a16="http://schemas.microsoft.com/office/drawing/2014/main" id="{C3548545-B918-CD0D-DE71-FC3D61F15C0F}"/>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79" name="Group 64">
                <a:extLst>
                  <a:ext uri="{FF2B5EF4-FFF2-40B4-BE49-F238E27FC236}">
                    <a16:creationId xmlns:a16="http://schemas.microsoft.com/office/drawing/2014/main" id="{F9BCAF44-E8E7-E4F1-D558-1DD97C4BA303}"/>
                  </a:ext>
                </a:extLst>
              </p:cNvPr>
              <p:cNvGrpSpPr/>
              <p:nvPr/>
            </p:nvGrpSpPr>
            <p:grpSpPr>
              <a:xfrm>
                <a:off x="3796453" y="1922558"/>
                <a:ext cx="933450" cy="293818"/>
                <a:chOff x="1617083" y="1179019"/>
                <a:chExt cx="933450" cy="293818"/>
              </a:xfrm>
            </p:grpSpPr>
            <p:sp>
              <p:nvSpPr>
                <p:cNvPr id="204" name="Flowchart: Preparation 89">
                  <a:extLst>
                    <a:ext uri="{FF2B5EF4-FFF2-40B4-BE49-F238E27FC236}">
                      <a16:creationId xmlns:a16="http://schemas.microsoft.com/office/drawing/2014/main" id="{9ECA1AC9-DA59-D24F-1FBF-1904022CC4B2}"/>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5" name="Flowchart: Preparation 90">
                  <a:extLst>
                    <a:ext uri="{FF2B5EF4-FFF2-40B4-BE49-F238E27FC236}">
                      <a16:creationId xmlns:a16="http://schemas.microsoft.com/office/drawing/2014/main" id="{051A626A-3390-1371-D0AB-45137ECEF824}"/>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80" name="Group 65">
                <a:extLst>
                  <a:ext uri="{FF2B5EF4-FFF2-40B4-BE49-F238E27FC236}">
                    <a16:creationId xmlns:a16="http://schemas.microsoft.com/office/drawing/2014/main" id="{8D47EBF0-7083-753E-0F10-8DCABB308270}"/>
                  </a:ext>
                </a:extLst>
              </p:cNvPr>
              <p:cNvGrpSpPr/>
              <p:nvPr/>
            </p:nvGrpSpPr>
            <p:grpSpPr>
              <a:xfrm>
                <a:off x="4555743" y="1777780"/>
                <a:ext cx="933450" cy="293818"/>
                <a:chOff x="1617083" y="1179019"/>
                <a:chExt cx="933450" cy="293818"/>
              </a:xfrm>
            </p:grpSpPr>
            <p:sp>
              <p:nvSpPr>
                <p:cNvPr id="202" name="Flowchart: Preparation 87">
                  <a:extLst>
                    <a:ext uri="{FF2B5EF4-FFF2-40B4-BE49-F238E27FC236}">
                      <a16:creationId xmlns:a16="http://schemas.microsoft.com/office/drawing/2014/main" id="{23F0AF76-0182-A5E3-57BE-A175D7A141F4}"/>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3" name="Flowchart: Preparation 88">
                  <a:extLst>
                    <a:ext uri="{FF2B5EF4-FFF2-40B4-BE49-F238E27FC236}">
                      <a16:creationId xmlns:a16="http://schemas.microsoft.com/office/drawing/2014/main" id="{75961832-AE33-353B-7215-A3C4E46F02A4}"/>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81" name="Group 66">
                <a:extLst>
                  <a:ext uri="{FF2B5EF4-FFF2-40B4-BE49-F238E27FC236}">
                    <a16:creationId xmlns:a16="http://schemas.microsoft.com/office/drawing/2014/main" id="{CD0B4FC6-3C22-72A0-E729-9BACB78A2459}"/>
                  </a:ext>
                </a:extLst>
              </p:cNvPr>
              <p:cNvGrpSpPr/>
              <p:nvPr/>
            </p:nvGrpSpPr>
            <p:grpSpPr>
              <a:xfrm>
                <a:off x="5315034" y="1922558"/>
                <a:ext cx="933450" cy="293818"/>
                <a:chOff x="1617083" y="1179019"/>
                <a:chExt cx="933450" cy="293818"/>
              </a:xfrm>
            </p:grpSpPr>
            <p:sp>
              <p:nvSpPr>
                <p:cNvPr id="200" name="Flowchart: Preparation 85">
                  <a:extLst>
                    <a:ext uri="{FF2B5EF4-FFF2-40B4-BE49-F238E27FC236}">
                      <a16:creationId xmlns:a16="http://schemas.microsoft.com/office/drawing/2014/main" id="{1E20E7F6-D3EF-365F-A7EF-8F5AE6D53F97}"/>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1" name="Flowchart: Preparation 86">
                  <a:extLst>
                    <a:ext uri="{FF2B5EF4-FFF2-40B4-BE49-F238E27FC236}">
                      <a16:creationId xmlns:a16="http://schemas.microsoft.com/office/drawing/2014/main" id="{83E14D59-7E1D-3098-251B-CF71DE1AAEC4}"/>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82" name="Group 67">
                <a:extLst>
                  <a:ext uri="{FF2B5EF4-FFF2-40B4-BE49-F238E27FC236}">
                    <a16:creationId xmlns:a16="http://schemas.microsoft.com/office/drawing/2014/main" id="{126CE184-B005-D153-E3E2-7E49B44BE4CA}"/>
                  </a:ext>
                </a:extLst>
              </p:cNvPr>
              <p:cNvGrpSpPr/>
              <p:nvPr/>
            </p:nvGrpSpPr>
            <p:grpSpPr>
              <a:xfrm>
                <a:off x="6074324" y="1775649"/>
                <a:ext cx="933450" cy="293818"/>
                <a:chOff x="1617083" y="1179019"/>
                <a:chExt cx="933450" cy="293818"/>
              </a:xfrm>
            </p:grpSpPr>
            <p:sp>
              <p:nvSpPr>
                <p:cNvPr id="198" name="Flowchart: Preparation 83">
                  <a:extLst>
                    <a:ext uri="{FF2B5EF4-FFF2-40B4-BE49-F238E27FC236}">
                      <a16:creationId xmlns:a16="http://schemas.microsoft.com/office/drawing/2014/main" id="{82CD6A8D-BE9F-8362-28A4-ED7B16D3E459}"/>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9" name="Flowchart: Preparation 84">
                  <a:extLst>
                    <a:ext uri="{FF2B5EF4-FFF2-40B4-BE49-F238E27FC236}">
                      <a16:creationId xmlns:a16="http://schemas.microsoft.com/office/drawing/2014/main" id="{0B35BC0C-822D-8D13-88F3-0EC870B4A120}"/>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83" name="Group 68">
                <a:extLst>
                  <a:ext uri="{FF2B5EF4-FFF2-40B4-BE49-F238E27FC236}">
                    <a16:creationId xmlns:a16="http://schemas.microsoft.com/office/drawing/2014/main" id="{F4CA92C0-F50E-8ACD-81E8-75339350AF62}"/>
                  </a:ext>
                </a:extLst>
              </p:cNvPr>
              <p:cNvGrpSpPr/>
              <p:nvPr/>
            </p:nvGrpSpPr>
            <p:grpSpPr>
              <a:xfrm>
                <a:off x="8352196" y="1918296"/>
                <a:ext cx="933450" cy="293818"/>
                <a:chOff x="1617083" y="1179019"/>
                <a:chExt cx="933450" cy="293818"/>
              </a:xfrm>
            </p:grpSpPr>
            <p:sp>
              <p:nvSpPr>
                <p:cNvPr id="196" name="Flowchart: Preparation 81">
                  <a:extLst>
                    <a:ext uri="{FF2B5EF4-FFF2-40B4-BE49-F238E27FC236}">
                      <a16:creationId xmlns:a16="http://schemas.microsoft.com/office/drawing/2014/main" id="{36FCD68B-5A6B-C7A4-134D-B35502993080}"/>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7" name="Flowchart: Preparation 82">
                  <a:extLst>
                    <a:ext uri="{FF2B5EF4-FFF2-40B4-BE49-F238E27FC236}">
                      <a16:creationId xmlns:a16="http://schemas.microsoft.com/office/drawing/2014/main" id="{49885D7F-C41B-D92C-CE0B-25D810497B13}"/>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84" name="Group 69">
                <a:extLst>
                  <a:ext uri="{FF2B5EF4-FFF2-40B4-BE49-F238E27FC236}">
                    <a16:creationId xmlns:a16="http://schemas.microsoft.com/office/drawing/2014/main" id="{2EF4CD4A-1B1C-72B4-BA4E-0B1D56F89468}"/>
                  </a:ext>
                </a:extLst>
              </p:cNvPr>
              <p:cNvGrpSpPr/>
              <p:nvPr/>
            </p:nvGrpSpPr>
            <p:grpSpPr>
              <a:xfrm>
                <a:off x="9111486" y="1773518"/>
                <a:ext cx="933450" cy="293818"/>
                <a:chOff x="1617083" y="1179019"/>
                <a:chExt cx="933450" cy="293818"/>
              </a:xfrm>
            </p:grpSpPr>
            <p:sp>
              <p:nvSpPr>
                <p:cNvPr id="194" name="Flowchart: Preparation 79">
                  <a:extLst>
                    <a:ext uri="{FF2B5EF4-FFF2-40B4-BE49-F238E27FC236}">
                      <a16:creationId xmlns:a16="http://schemas.microsoft.com/office/drawing/2014/main" id="{41ADE94E-4E6B-93DA-F96C-0DFCBC69F736}"/>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5" name="Flowchart: Preparation 80">
                  <a:extLst>
                    <a:ext uri="{FF2B5EF4-FFF2-40B4-BE49-F238E27FC236}">
                      <a16:creationId xmlns:a16="http://schemas.microsoft.com/office/drawing/2014/main" id="{0BC53E21-D076-25B7-60FC-7CDCF10A2509}"/>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85" name="Group 70">
                <a:extLst>
                  <a:ext uri="{FF2B5EF4-FFF2-40B4-BE49-F238E27FC236}">
                    <a16:creationId xmlns:a16="http://schemas.microsoft.com/office/drawing/2014/main" id="{DD49F704-754A-FE9D-476F-0D55740D0641}"/>
                  </a:ext>
                </a:extLst>
              </p:cNvPr>
              <p:cNvGrpSpPr/>
              <p:nvPr/>
            </p:nvGrpSpPr>
            <p:grpSpPr>
              <a:xfrm>
                <a:off x="9870777" y="1918296"/>
                <a:ext cx="933450" cy="293818"/>
                <a:chOff x="1617083" y="1179019"/>
                <a:chExt cx="933450" cy="293818"/>
              </a:xfrm>
            </p:grpSpPr>
            <p:sp>
              <p:nvSpPr>
                <p:cNvPr id="192" name="Flowchart: Preparation 77">
                  <a:extLst>
                    <a:ext uri="{FF2B5EF4-FFF2-40B4-BE49-F238E27FC236}">
                      <a16:creationId xmlns:a16="http://schemas.microsoft.com/office/drawing/2014/main" id="{E548DE5C-3F6E-E3D3-3564-7AFF0CFC3B54}"/>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3" name="Flowchart: Preparation 78">
                  <a:extLst>
                    <a:ext uri="{FF2B5EF4-FFF2-40B4-BE49-F238E27FC236}">
                      <a16:creationId xmlns:a16="http://schemas.microsoft.com/office/drawing/2014/main" id="{7634E69C-6119-B5A9-4716-10C7B09E61D9}"/>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86" name="Group 71">
                <a:extLst>
                  <a:ext uri="{FF2B5EF4-FFF2-40B4-BE49-F238E27FC236}">
                    <a16:creationId xmlns:a16="http://schemas.microsoft.com/office/drawing/2014/main" id="{725BD0C5-367E-56A8-0EB9-D31CE5D00157}"/>
                  </a:ext>
                </a:extLst>
              </p:cNvPr>
              <p:cNvGrpSpPr/>
              <p:nvPr/>
            </p:nvGrpSpPr>
            <p:grpSpPr>
              <a:xfrm>
                <a:off x="10630067" y="1771387"/>
                <a:ext cx="933450" cy="293818"/>
                <a:chOff x="1617083" y="1179019"/>
                <a:chExt cx="933450" cy="293818"/>
              </a:xfrm>
            </p:grpSpPr>
            <p:sp>
              <p:nvSpPr>
                <p:cNvPr id="190" name="Flowchart: Preparation 75">
                  <a:extLst>
                    <a:ext uri="{FF2B5EF4-FFF2-40B4-BE49-F238E27FC236}">
                      <a16:creationId xmlns:a16="http://schemas.microsoft.com/office/drawing/2014/main" id="{9135107F-D1E6-E19F-7DD7-33430C22AC06}"/>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1" name="Flowchart: Preparation 76">
                  <a:extLst>
                    <a:ext uri="{FF2B5EF4-FFF2-40B4-BE49-F238E27FC236}">
                      <a16:creationId xmlns:a16="http://schemas.microsoft.com/office/drawing/2014/main" id="{F92A5EEA-033A-CD1C-A7DF-0BDE9427B4E7}"/>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87" name="Group 72">
                <a:extLst>
                  <a:ext uri="{FF2B5EF4-FFF2-40B4-BE49-F238E27FC236}">
                    <a16:creationId xmlns:a16="http://schemas.microsoft.com/office/drawing/2014/main" id="{AAC329DA-F199-C06F-3407-19948263BC25}"/>
                  </a:ext>
                </a:extLst>
              </p:cNvPr>
              <p:cNvGrpSpPr/>
              <p:nvPr/>
            </p:nvGrpSpPr>
            <p:grpSpPr>
              <a:xfrm>
                <a:off x="11389358" y="1916165"/>
                <a:ext cx="933450" cy="293818"/>
                <a:chOff x="1617083" y="1179019"/>
                <a:chExt cx="933450" cy="293818"/>
              </a:xfrm>
            </p:grpSpPr>
            <p:sp>
              <p:nvSpPr>
                <p:cNvPr id="188" name="Flowchart: Preparation 73">
                  <a:extLst>
                    <a:ext uri="{FF2B5EF4-FFF2-40B4-BE49-F238E27FC236}">
                      <a16:creationId xmlns:a16="http://schemas.microsoft.com/office/drawing/2014/main" id="{C2B40EA1-EDC5-8223-C931-CE07F8DC7EEB}"/>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9" name="Flowchart: Preparation 74">
                  <a:extLst>
                    <a:ext uri="{FF2B5EF4-FFF2-40B4-BE49-F238E27FC236}">
                      <a16:creationId xmlns:a16="http://schemas.microsoft.com/office/drawing/2014/main" id="{1F1FC29D-275B-357B-D67F-EAC696987E8B}"/>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grpSp>
          <p:nvGrpSpPr>
            <p:cNvPr id="168" name="Group 102">
              <a:extLst>
                <a:ext uri="{FF2B5EF4-FFF2-40B4-BE49-F238E27FC236}">
                  <a16:creationId xmlns:a16="http://schemas.microsoft.com/office/drawing/2014/main" id="{113B5B26-3429-C38F-18B0-C2972DBFA389}"/>
                </a:ext>
              </a:extLst>
            </p:cNvPr>
            <p:cNvGrpSpPr/>
            <p:nvPr/>
          </p:nvGrpSpPr>
          <p:grpSpPr>
            <a:xfrm>
              <a:off x="6825808" y="3165431"/>
              <a:ext cx="933450" cy="293818"/>
              <a:chOff x="1617083" y="1179019"/>
              <a:chExt cx="933450" cy="293818"/>
            </a:xfrm>
          </p:grpSpPr>
          <p:sp>
            <p:nvSpPr>
              <p:cNvPr id="172" name="Flowchart: Preparation 103">
                <a:extLst>
                  <a:ext uri="{FF2B5EF4-FFF2-40B4-BE49-F238E27FC236}">
                    <a16:creationId xmlns:a16="http://schemas.microsoft.com/office/drawing/2014/main" id="{4C11112F-1D5C-C1DF-24CE-73FEBBC3BA84}"/>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3" name="Flowchart: Preparation 104">
                <a:extLst>
                  <a:ext uri="{FF2B5EF4-FFF2-40B4-BE49-F238E27FC236}">
                    <a16:creationId xmlns:a16="http://schemas.microsoft.com/office/drawing/2014/main" id="{224E7402-0E12-D606-9E74-6703FC7F65B6}"/>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69" name="Group 105">
              <a:extLst>
                <a:ext uri="{FF2B5EF4-FFF2-40B4-BE49-F238E27FC236}">
                  <a16:creationId xmlns:a16="http://schemas.microsoft.com/office/drawing/2014/main" id="{7F5D604E-2952-4720-9990-A7DB662B5A9C}"/>
                </a:ext>
              </a:extLst>
            </p:cNvPr>
            <p:cNvGrpSpPr/>
            <p:nvPr/>
          </p:nvGrpSpPr>
          <p:grpSpPr>
            <a:xfrm>
              <a:off x="7595711" y="3021462"/>
              <a:ext cx="933450" cy="293818"/>
              <a:chOff x="1617083" y="1179019"/>
              <a:chExt cx="933450" cy="293818"/>
            </a:xfrm>
          </p:grpSpPr>
          <p:sp>
            <p:nvSpPr>
              <p:cNvPr id="170" name="Flowchart: Preparation 106">
                <a:extLst>
                  <a:ext uri="{FF2B5EF4-FFF2-40B4-BE49-F238E27FC236}">
                    <a16:creationId xmlns:a16="http://schemas.microsoft.com/office/drawing/2014/main" id="{07A7B7B6-6E40-436B-7928-6F2ECBEF8C70}"/>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1" name="Flowchart: Preparation 107">
                <a:extLst>
                  <a:ext uri="{FF2B5EF4-FFF2-40B4-BE49-F238E27FC236}">
                    <a16:creationId xmlns:a16="http://schemas.microsoft.com/office/drawing/2014/main" id="{1AD094A9-2C71-E4EC-0ACB-BAA81857B090}"/>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pic>
        <p:nvPicPr>
          <p:cNvPr id="10" name="Picture 2" descr="https://smart.servier.com/wp-content/uploads/2016/10/endothelium_02.png">
            <a:extLst>
              <a:ext uri="{FF2B5EF4-FFF2-40B4-BE49-F238E27FC236}">
                <a16:creationId xmlns:a16="http://schemas.microsoft.com/office/drawing/2014/main" id="{3729DBDF-7224-5096-82E7-583445F5D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76" y="2491328"/>
            <a:ext cx="820265" cy="2397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smart.servier.com/wp-content/uploads/2016/10/endothelium_02.png">
            <a:extLst>
              <a:ext uri="{FF2B5EF4-FFF2-40B4-BE49-F238E27FC236}">
                <a16:creationId xmlns:a16="http://schemas.microsoft.com/office/drawing/2014/main" id="{102240A1-A013-F0AF-3BA5-7E180FE99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948" y="2486359"/>
            <a:ext cx="820265" cy="2397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smart.servier.com/wp-content/uploads/2016/10/endothelium_02.png">
            <a:extLst>
              <a:ext uri="{FF2B5EF4-FFF2-40B4-BE49-F238E27FC236}">
                <a16:creationId xmlns:a16="http://schemas.microsoft.com/office/drawing/2014/main" id="{D32CF37E-3AD0-C1FA-C552-50E53E278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420" y="2486359"/>
            <a:ext cx="820265" cy="2397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smart.servier.com/wp-content/uploads/2016/10/endothelium_02.png">
            <a:extLst>
              <a:ext uri="{FF2B5EF4-FFF2-40B4-BE49-F238E27FC236}">
                <a16:creationId xmlns:a16="http://schemas.microsoft.com/office/drawing/2014/main" id="{1832D84B-A0CC-5616-C1F1-BCB9DC2FA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100" y="2486359"/>
            <a:ext cx="820265" cy="2397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smart.servier.com/wp-content/uploads/2016/10/endothelium_02.png">
            <a:extLst>
              <a:ext uri="{FF2B5EF4-FFF2-40B4-BE49-F238E27FC236}">
                <a16:creationId xmlns:a16="http://schemas.microsoft.com/office/drawing/2014/main" id="{85140D4C-F328-B9A8-CBAE-DFC121324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987" y="2486359"/>
            <a:ext cx="820265" cy="2397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smart.servier.com/wp-content/uploads/2016/10/endothelium_02.png">
            <a:extLst>
              <a:ext uri="{FF2B5EF4-FFF2-40B4-BE49-F238E27FC236}">
                <a16:creationId xmlns:a16="http://schemas.microsoft.com/office/drawing/2014/main" id="{8DF25F14-F7F4-AAE3-DF8A-E265789C9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667" y="2491327"/>
            <a:ext cx="820265" cy="2397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smart.servier.com/wp-content/uploads/2016/10/endothelium_02.png">
            <a:extLst>
              <a:ext uri="{FF2B5EF4-FFF2-40B4-BE49-F238E27FC236}">
                <a16:creationId xmlns:a16="http://schemas.microsoft.com/office/drawing/2014/main" id="{54BA51C6-82D8-DEB6-CAEE-C037F2A80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139" y="2486358"/>
            <a:ext cx="820265" cy="2397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smart.servier.com/wp-content/uploads/2016/10/endothelium_02.png">
            <a:extLst>
              <a:ext uri="{FF2B5EF4-FFF2-40B4-BE49-F238E27FC236}">
                <a16:creationId xmlns:a16="http://schemas.microsoft.com/office/drawing/2014/main" id="{D562642F-98C8-A15D-DF9C-786D6BAAB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611" y="2486358"/>
            <a:ext cx="820265" cy="2397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smart.servier.com/wp-content/uploads/2016/10/endothelium_02.png">
            <a:extLst>
              <a:ext uri="{FF2B5EF4-FFF2-40B4-BE49-F238E27FC236}">
                <a16:creationId xmlns:a16="http://schemas.microsoft.com/office/drawing/2014/main" id="{19C468E6-79EA-37AE-8D94-F89DB6B38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7291" y="2486357"/>
            <a:ext cx="820265" cy="2397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smart.servier.com/wp-content/uploads/2016/10/endothelium_02.png">
            <a:extLst>
              <a:ext uri="{FF2B5EF4-FFF2-40B4-BE49-F238E27FC236}">
                <a16:creationId xmlns:a16="http://schemas.microsoft.com/office/drawing/2014/main" id="{1CEBCBA8-9FBB-FB1E-DDE4-CC67AB6CE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178" y="2486357"/>
            <a:ext cx="820265" cy="2397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smart.servier.com/wp-content/uploads/2016/10/endothelium_02.png">
            <a:extLst>
              <a:ext uri="{FF2B5EF4-FFF2-40B4-BE49-F238E27FC236}">
                <a16:creationId xmlns:a16="http://schemas.microsoft.com/office/drawing/2014/main" id="{73598440-CE81-9A6A-F06E-F5923D6FA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0630" y="2486357"/>
            <a:ext cx="820265" cy="239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art.servier.com/wp-content/uploads/2016/10/endothelium_02.png">
            <a:extLst>
              <a:ext uri="{FF2B5EF4-FFF2-40B4-BE49-F238E27FC236}">
                <a16:creationId xmlns:a16="http://schemas.microsoft.com/office/drawing/2014/main" id="{5C3A34F4-97EA-8192-D142-A88561F93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0895" y="2486357"/>
            <a:ext cx="820265" cy="23974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120">
            <a:extLst>
              <a:ext uri="{FF2B5EF4-FFF2-40B4-BE49-F238E27FC236}">
                <a16:creationId xmlns:a16="http://schemas.microsoft.com/office/drawing/2014/main" id="{4E2657E4-2495-BADB-8B1E-384EC03491B0}"/>
              </a:ext>
            </a:extLst>
          </p:cNvPr>
          <p:cNvGrpSpPr/>
          <p:nvPr/>
        </p:nvGrpSpPr>
        <p:grpSpPr>
          <a:xfrm rot="850137">
            <a:off x="7782341" y="3333213"/>
            <a:ext cx="725357" cy="234954"/>
            <a:chOff x="1617083" y="1179019"/>
            <a:chExt cx="933450" cy="293818"/>
          </a:xfrm>
        </p:grpSpPr>
        <p:sp>
          <p:nvSpPr>
            <p:cNvPr id="164" name="Flowchart: Preparation 121">
              <a:extLst>
                <a:ext uri="{FF2B5EF4-FFF2-40B4-BE49-F238E27FC236}">
                  <a16:creationId xmlns:a16="http://schemas.microsoft.com/office/drawing/2014/main" id="{6805E394-F891-1723-B0ED-97BD39E5FACB}"/>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5" name="Flowchart: Preparation 122">
              <a:extLst>
                <a:ext uri="{FF2B5EF4-FFF2-40B4-BE49-F238E27FC236}">
                  <a16:creationId xmlns:a16="http://schemas.microsoft.com/office/drawing/2014/main" id="{2CEEDF87-FFF7-7E19-707F-F71279E62F35}"/>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3" name="Group 123">
            <a:extLst>
              <a:ext uri="{FF2B5EF4-FFF2-40B4-BE49-F238E27FC236}">
                <a16:creationId xmlns:a16="http://schemas.microsoft.com/office/drawing/2014/main" id="{D23E6934-E670-E763-110C-14089771465B}"/>
              </a:ext>
            </a:extLst>
          </p:cNvPr>
          <p:cNvGrpSpPr/>
          <p:nvPr/>
        </p:nvGrpSpPr>
        <p:grpSpPr>
          <a:xfrm rot="850137">
            <a:off x="8358878" y="3256313"/>
            <a:ext cx="725357" cy="234954"/>
            <a:chOff x="1617083" y="1179019"/>
            <a:chExt cx="933450" cy="293818"/>
          </a:xfrm>
        </p:grpSpPr>
        <p:sp>
          <p:nvSpPr>
            <p:cNvPr id="162" name="Flowchart: Preparation 124">
              <a:extLst>
                <a:ext uri="{FF2B5EF4-FFF2-40B4-BE49-F238E27FC236}">
                  <a16:creationId xmlns:a16="http://schemas.microsoft.com/office/drawing/2014/main" id="{343AA0D3-4E42-F5E9-C948-9C50B3CFCB58}"/>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3" name="Flowchart: Preparation 125">
              <a:extLst>
                <a:ext uri="{FF2B5EF4-FFF2-40B4-BE49-F238E27FC236}">
                  <a16:creationId xmlns:a16="http://schemas.microsoft.com/office/drawing/2014/main" id="{63BA0AE9-F205-BD02-9CD1-3E0A57C1BED3}"/>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4" name="TextBox 23">
            <a:extLst>
              <a:ext uri="{FF2B5EF4-FFF2-40B4-BE49-F238E27FC236}">
                <a16:creationId xmlns:a16="http://schemas.microsoft.com/office/drawing/2014/main" id="{C59A312E-5091-B097-D530-23EB54AFDD18}"/>
              </a:ext>
            </a:extLst>
          </p:cNvPr>
          <p:cNvSpPr txBox="1"/>
          <p:nvPr/>
        </p:nvSpPr>
        <p:spPr>
          <a:xfrm>
            <a:off x="0" y="4028999"/>
            <a:ext cx="1064979" cy="2953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Έσω χιτώνας</a:t>
            </a:r>
          </a:p>
        </p:txBody>
      </p:sp>
      <p:grpSp>
        <p:nvGrpSpPr>
          <p:cNvPr id="25" name="Group 128">
            <a:extLst>
              <a:ext uri="{FF2B5EF4-FFF2-40B4-BE49-F238E27FC236}">
                <a16:creationId xmlns:a16="http://schemas.microsoft.com/office/drawing/2014/main" id="{949159E8-0721-8099-E4EA-75ADC64492C4}"/>
              </a:ext>
            </a:extLst>
          </p:cNvPr>
          <p:cNvGrpSpPr/>
          <p:nvPr/>
        </p:nvGrpSpPr>
        <p:grpSpPr>
          <a:xfrm>
            <a:off x="215476" y="4875861"/>
            <a:ext cx="9575702" cy="597466"/>
            <a:chOff x="-14550" y="2720622"/>
            <a:chExt cx="12322808" cy="747152"/>
          </a:xfrm>
        </p:grpSpPr>
        <p:grpSp>
          <p:nvGrpSpPr>
            <p:cNvPr id="70" name="Group 129">
              <a:extLst>
                <a:ext uri="{FF2B5EF4-FFF2-40B4-BE49-F238E27FC236}">
                  <a16:creationId xmlns:a16="http://schemas.microsoft.com/office/drawing/2014/main" id="{85E338EB-102F-415C-AEEA-B34F75DC2367}"/>
                </a:ext>
              </a:extLst>
            </p:cNvPr>
            <p:cNvGrpSpPr/>
            <p:nvPr/>
          </p:nvGrpSpPr>
          <p:grpSpPr>
            <a:xfrm>
              <a:off x="-14550" y="2720622"/>
              <a:ext cx="12322808" cy="447120"/>
              <a:chOff x="0" y="1771387"/>
              <a:chExt cx="12322808" cy="447120"/>
            </a:xfrm>
          </p:grpSpPr>
          <p:grpSp>
            <p:nvGrpSpPr>
              <p:cNvPr id="120" name="Group 179">
                <a:extLst>
                  <a:ext uri="{FF2B5EF4-FFF2-40B4-BE49-F238E27FC236}">
                    <a16:creationId xmlns:a16="http://schemas.microsoft.com/office/drawing/2014/main" id="{115CEDDC-D668-ECEE-A0DF-1771029343C4}"/>
                  </a:ext>
                </a:extLst>
              </p:cNvPr>
              <p:cNvGrpSpPr/>
              <p:nvPr/>
            </p:nvGrpSpPr>
            <p:grpSpPr>
              <a:xfrm>
                <a:off x="0" y="1779911"/>
                <a:ext cx="933450" cy="293818"/>
                <a:chOff x="1617083" y="1179019"/>
                <a:chExt cx="933450" cy="293818"/>
              </a:xfrm>
            </p:grpSpPr>
            <p:sp>
              <p:nvSpPr>
                <p:cNvPr id="160" name="Flowchart: Preparation 219">
                  <a:extLst>
                    <a:ext uri="{FF2B5EF4-FFF2-40B4-BE49-F238E27FC236}">
                      <a16:creationId xmlns:a16="http://schemas.microsoft.com/office/drawing/2014/main" id="{877A3613-1BC0-6FB3-A13B-7E8838E83DCF}"/>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1" name="Flowchart: Preparation 220">
                  <a:extLst>
                    <a:ext uri="{FF2B5EF4-FFF2-40B4-BE49-F238E27FC236}">
                      <a16:creationId xmlns:a16="http://schemas.microsoft.com/office/drawing/2014/main" id="{D959D66D-44FE-DAE7-4A00-36D18D0B9607}"/>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21" name="Group 180">
                <a:extLst>
                  <a:ext uri="{FF2B5EF4-FFF2-40B4-BE49-F238E27FC236}">
                    <a16:creationId xmlns:a16="http://schemas.microsoft.com/office/drawing/2014/main" id="{BE4F45C5-B1B0-0B8C-D641-0E6D5527452E}"/>
                  </a:ext>
                </a:extLst>
              </p:cNvPr>
              <p:cNvGrpSpPr/>
              <p:nvPr/>
            </p:nvGrpSpPr>
            <p:grpSpPr>
              <a:xfrm>
                <a:off x="759291" y="1924689"/>
                <a:ext cx="933450" cy="293818"/>
                <a:chOff x="1617083" y="1179019"/>
                <a:chExt cx="933450" cy="293818"/>
              </a:xfrm>
            </p:grpSpPr>
            <p:sp>
              <p:nvSpPr>
                <p:cNvPr id="158" name="Flowchart: Preparation 217">
                  <a:extLst>
                    <a:ext uri="{FF2B5EF4-FFF2-40B4-BE49-F238E27FC236}">
                      <a16:creationId xmlns:a16="http://schemas.microsoft.com/office/drawing/2014/main" id="{6DDCB9D3-99F9-15D3-7C96-AEF77386CC47}"/>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9" name="Flowchart: Preparation 218">
                  <a:extLst>
                    <a:ext uri="{FF2B5EF4-FFF2-40B4-BE49-F238E27FC236}">
                      <a16:creationId xmlns:a16="http://schemas.microsoft.com/office/drawing/2014/main" id="{29F1D593-6C85-2CE4-C154-25D6D376EC10}"/>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22" name="Group 181">
                <a:extLst>
                  <a:ext uri="{FF2B5EF4-FFF2-40B4-BE49-F238E27FC236}">
                    <a16:creationId xmlns:a16="http://schemas.microsoft.com/office/drawing/2014/main" id="{55531DDB-699E-FE24-8ED9-802D5395DCA8}"/>
                  </a:ext>
                </a:extLst>
              </p:cNvPr>
              <p:cNvGrpSpPr/>
              <p:nvPr/>
            </p:nvGrpSpPr>
            <p:grpSpPr>
              <a:xfrm>
                <a:off x="1518581" y="1777780"/>
                <a:ext cx="933450" cy="293818"/>
                <a:chOff x="1617083" y="1179019"/>
                <a:chExt cx="933450" cy="293818"/>
              </a:xfrm>
            </p:grpSpPr>
            <p:sp>
              <p:nvSpPr>
                <p:cNvPr id="156" name="Flowchart: Preparation 215">
                  <a:extLst>
                    <a:ext uri="{FF2B5EF4-FFF2-40B4-BE49-F238E27FC236}">
                      <a16:creationId xmlns:a16="http://schemas.microsoft.com/office/drawing/2014/main" id="{E8480163-5E44-A22C-ABD6-EF55C870D543}"/>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7" name="Flowchart: Preparation 216">
                  <a:extLst>
                    <a:ext uri="{FF2B5EF4-FFF2-40B4-BE49-F238E27FC236}">
                      <a16:creationId xmlns:a16="http://schemas.microsoft.com/office/drawing/2014/main" id="{3329214C-FDF9-4A76-11FB-4D2CE2333312}"/>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23" name="Group 182">
                <a:extLst>
                  <a:ext uri="{FF2B5EF4-FFF2-40B4-BE49-F238E27FC236}">
                    <a16:creationId xmlns:a16="http://schemas.microsoft.com/office/drawing/2014/main" id="{869B219F-33F3-5479-624C-CF0303F3B4E8}"/>
                  </a:ext>
                </a:extLst>
              </p:cNvPr>
              <p:cNvGrpSpPr/>
              <p:nvPr/>
            </p:nvGrpSpPr>
            <p:grpSpPr>
              <a:xfrm>
                <a:off x="2277872" y="1922558"/>
                <a:ext cx="933450" cy="293818"/>
                <a:chOff x="1617083" y="1179019"/>
                <a:chExt cx="933450" cy="293818"/>
              </a:xfrm>
            </p:grpSpPr>
            <p:sp>
              <p:nvSpPr>
                <p:cNvPr id="154" name="Flowchart: Preparation 213">
                  <a:extLst>
                    <a:ext uri="{FF2B5EF4-FFF2-40B4-BE49-F238E27FC236}">
                      <a16:creationId xmlns:a16="http://schemas.microsoft.com/office/drawing/2014/main" id="{BD936624-C683-CCA9-9A9E-B14DBC9467FF}"/>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5" name="Flowchart: Preparation 214">
                  <a:extLst>
                    <a:ext uri="{FF2B5EF4-FFF2-40B4-BE49-F238E27FC236}">
                      <a16:creationId xmlns:a16="http://schemas.microsoft.com/office/drawing/2014/main" id="{F7FCC134-ED47-D13D-ACCE-2E71665C144A}"/>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24" name="Group 183">
                <a:extLst>
                  <a:ext uri="{FF2B5EF4-FFF2-40B4-BE49-F238E27FC236}">
                    <a16:creationId xmlns:a16="http://schemas.microsoft.com/office/drawing/2014/main" id="{255DE8A4-B407-967E-8F2E-7D105669752E}"/>
                  </a:ext>
                </a:extLst>
              </p:cNvPr>
              <p:cNvGrpSpPr/>
              <p:nvPr/>
            </p:nvGrpSpPr>
            <p:grpSpPr>
              <a:xfrm>
                <a:off x="3037162" y="1777780"/>
                <a:ext cx="933450" cy="293818"/>
                <a:chOff x="1617083" y="1179019"/>
                <a:chExt cx="933450" cy="293818"/>
              </a:xfrm>
            </p:grpSpPr>
            <p:sp>
              <p:nvSpPr>
                <p:cNvPr id="152" name="Flowchart: Preparation 211">
                  <a:extLst>
                    <a:ext uri="{FF2B5EF4-FFF2-40B4-BE49-F238E27FC236}">
                      <a16:creationId xmlns:a16="http://schemas.microsoft.com/office/drawing/2014/main" id="{8266EDA0-EB7D-CE07-162B-88566BAA28CF}"/>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3" name="Flowchart: Preparation 212">
                  <a:extLst>
                    <a:ext uri="{FF2B5EF4-FFF2-40B4-BE49-F238E27FC236}">
                      <a16:creationId xmlns:a16="http://schemas.microsoft.com/office/drawing/2014/main" id="{3BDC20BF-BD38-1CCE-C229-258DBA991587}"/>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25" name="Group 184">
                <a:extLst>
                  <a:ext uri="{FF2B5EF4-FFF2-40B4-BE49-F238E27FC236}">
                    <a16:creationId xmlns:a16="http://schemas.microsoft.com/office/drawing/2014/main" id="{475893D4-FF33-0CA9-0BEF-E3B877796E89}"/>
                  </a:ext>
                </a:extLst>
              </p:cNvPr>
              <p:cNvGrpSpPr/>
              <p:nvPr/>
            </p:nvGrpSpPr>
            <p:grpSpPr>
              <a:xfrm>
                <a:off x="3796453" y="1922558"/>
                <a:ext cx="933450" cy="293818"/>
                <a:chOff x="1617083" y="1179019"/>
                <a:chExt cx="933450" cy="293818"/>
              </a:xfrm>
            </p:grpSpPr>
            <p:sp>
              <p:nvSpPr>
                <p:cNvPr id="150" name="Flowchart: Preparation 209">
                  <a:extLst>
                    <a:ext uri="{FF2B5EF4-FFF2-40B4-BE49-F238E27FC236}">
                      <a16:creationId xmlns:a16="http://schemas.microsoft.com/office/drawing/2014/main" id="{B3DE5D45-11B3-0EFC-C1B4-140D1AB8D3A0}"/>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1" name="Flowchart: Preparation 210">
                  <a:extLst>
                    <a:ext uri="{FF2B5EF4-FFF2-40B4-BE49-F238E27FC236}">
                      <a16:creationId xmlns:a16="http://schemas.microsoft.com/office/drawing/2014/main" id="{93BE8054-5D5A-9D6F-9738-3282FB308244}"/>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26" name="Group 185">
                <a:extLst>
                  <a:ext uri="{FF2B5EF4-FFF2-40B4-BE49-F238E27FC236}">
                    <a16:creationId xmlns:a16="http://schemas.microsoft.com/office/drawing/2014/main" id="{01676588-9324-E920-47C1-BEADBEB2E08C}"/>
                  </a:ext>
                </a:extLst>
              </p:cNvPr>
              <p:cNvGrpSpPr/>
              <p:nvPr/>
            </p:nvGrpSpPr>
            <p:grpSpPr>
              <a:xfrm>
                <a:off x="4555743" y="1777780"/>
                <a:ext cx="933450" cy="293818"/>
                <a:chOff x="1617083" y="1179019"/>
                <a:chExt cx="933450" cy="293818"/>
              </a:xfrm>
            </p:grpSpPr>
            <p:sp>
              <p:nvSpPr>
                <p:cNvPr id="148" name="Flowchart: Preparation 207">
                  <a:extLst>
                    <a:ext uri="{FF2B5EF4-FFF2-40B4-BE49-F238E27FC236}">
                      <a16:creationId xmlns:a16="http://schemas.microsoft.com/office/drawing/2014/main" id="{7C7269FC-1A1F-F2A7-BE3E-6E63C4B24A80}"/>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9" name="Flowchart: Preparation 208">
                  <a:extLst>
                    <a:ext uri="{FF2B5EF4-FFF2-40B4-BE49-F238E27FC236}">
                      <a16:creationId xmlns:a16="http://schemas.microsoft.com/office/drawing/2014/main" id="{F21252AE-F5F5-B558-55F6-D2EC7A0F52A4}"/>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27" name="Group 186">
                <a:extLst>
                  <a:ext uri="{FF2B5EF4-FFF2-40B4-BE49-F238E27FC236}">
                    <a16:creationId xmlns:a16="http://schemas.microsoft.com/office/drawing/2014/main" id="{A87B974C-C603-485D-635D-0FD3B5FD2950}"/>
                  </a:ext>
                </a:extLst>
              </p:cNvPr>
              <p:cNvGrpSpPr/>
              <p:nvPr/>
            </p:nvGrpSpPr>
            <p:grpSpPr>
              <a:xfrm>
                <a:off x="5315034" y="1922558"/>
                <a:ext cx="933450" cy="293818"/>
                <a:chOff x="1617083" y="1179019"/>
                <a:chExt cx="933450" cy="293818"/>
              </a:xfrm>
            </p:grpSpPr>
            <p:sp>
              <p:nvSpPr>
                <p:cNvPr id="146" name="Flowchart: Preparation 205">
                  <a:extLst>
                    <a:ext uri="{FF2B5EF4-FFF2-40B4-BE49-F238E27FC236}">
                      <a16:creationId xmlns:a16="http://schemas.microsoft.com/office/drawing/2014/main" id="{910252F4-BA34-ED76-A45D-9683386BCD17}"/>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7" name="Flowchart: Preparation 206">
                  <a:extLst>
                    <a:ext uri="{FF2B5EF4-FFF2-40B4-BE49-F238E27FC236}">
                      <a16:creationId xmlns:a16="http://schemas.microsoft.com/office/drawing/2014/main" id="{41028913-DDBD-F081-9595-F86FC84BAB97}"/>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28" name="Group 187">
                <a:extLst>
                  <a:ext uri="{FF2B5EF4-FFF2-40B4-BE49-F238E27FC236}">
                    <a16:creationId xmlns:a16="http://schemas.microsoft.com/office/drawing/2014/main" id="{213F29E7-4A0B-380C-6B8E-77D43CBF04F3}"/>
                  </a:ext>
                </a:extLst>
              </p:cNvPr>
              <p:cNvGrpSpPr/>
              <p:nvPr/>
            </p:nvGrpSpPr>
            <p:grpSpPr>
              <a:xfrm>
                <a:off x="6074324" y="1775649"/>
                <a:ext cx="933450" cy="293818"/>
                <a:chOff x="1617083" y="1179019"/>
                <a:chExt cx="933450" cy="293818"/>
              </a:xfrm>
            </p:grpSpPr>
            <p:sp>
              <p:nvSpPr>
                <p:cNvPr id="144" name="Flowchart: Preparation 203">
                  <a:extLst>
                    <a:ext uri="{FF2B5EF4-FFF2-40B4-BE49-F238E27FC236}">
                      <a16:creationId xmlns:a16="http://schemas.microsoft.com/office/drawing/2014/main" id="{8E308594-0415-75BD-EA38-725A3C4A83FF}"/>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5" name="Flowchart: Preparation 204">
                  <a:extLst>
                    <a:ext uri="{FF2B5EF4-FFF2-40B4-BE49-F238E27FC236}">
                      <a16:creationId xmlns:a16="http://schemas.microsoft.com/office/drawing/2014/main" id="{562FDBD0-A951-70D7-F8BD-EF7392EED762}"/>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29" name="Group 188">
                <a:extLst>
                  <a:ext uri="{FF2B5EF4-FFF2-40B4-BE49-F238E27FC236}">
                    <a16:creationId xmlns:a16="http://schemas.microsoft.com/office/drawing/2014/main" id="{A5F564B2-48C3-FF1D-19E4-966B8C666C60}"/>
                  </a:ext>
                </a:extLst>
              </p:cNvPr>
              <p:cNvGrpSpPr/>
              <p:nvPr/>
            </p:nvGrpSpPr>
            <p:grpSpPr>
              <a:xfrm>
                <a:off x="8352196" y="1918296"/>
                <a:ext cx="933450" cy="293818"/>
                <a:chOff x="1617083" y="1179019"/>
                <a:chExt cx="933450" cy="293818"/>
              </a:xfrm>
            </p:grpSpPr>
            <p:sp>
              <p:nvSpPr>
                <p:cNvPr id="142" name="Flowchart: Preparation 201">
                  <a:extLst>
                    <a:ext uri="{FF2B5EF4-FFF2-40B4-BE49-F238E27FC236}">
                      <a16:creationId xmlns:a16="http://schemas.microsoft.com/office/drawing/2014/main" id="{E7E655CC-5879-0430-D7BF-73D70DE2B632}"/>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3" name="Flowchart: Preparation 202">
                  <a:extLst>
                    <a:ext uri="{FF2B5EF4-FFF2-40B4-BE49-F238E27FC236}">
                      <a16:creationId xmlns:a16="http://schemas.microsoft.com/office/drawing/2014/main" id="{AAC1B348-AE68-42D3-A1E1-3158A8BCB233}"/>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30" name="Group 189">
                <a:extLst>
                  <a:ext uri="{FF2B5EF4-FFF2-40B4-BE49-F238E27FC236}">
                    <a16:creationId xmlns:a16="http://schemas.microsoft.com/office/drawing/2014/main" id="{F820F758-1C74-EE0B-DABC-EEED50D610CD}"/>
                  </a:ext>
                </a:extLst>
              </p:cNvPr>
              <p:cNvGrpSpPr/>
              <p:nvPr/>
            </p:nvGrpSpPr>
            <p:grpSpPr>
              <a:xfrm>
                <a:off x="9111486" y="1773518"/>
                <a:ext cx="933450" cy="293818"/>
                <a:chOff x="1617083" y="1179019"/>
                <a:chExt cx="933450" cy="293818"/>
              </a:xfrm>
            </p:grpSpPr>
            <p:sp>
              <p:nvSpPr>
                <p:cNvPr id="140" name="Flowchart: Preparation 199">
                  <a:extLst>
                    <a:ext uri="{FF2B5EF4-FFF2-40B4-BE49-F238E27FC236}">
                      <a16:creationId xmlns:a16="http://schemas.microsoft.com/office/drawing/2014/main" id="{F7CF7EEC-860A-46EB-49BA-46E3974A6E51}"/>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1" name="Flowchart: Preparation 200">
                  <a:extLst>
                    <a:ext uri="{FF2B5EF4-FFF2-40B4-BE49-F238E27FC236}">
                      <a16:creationId xmlns:a16="http://schemas.microsoft.com/office/drawing/2014/main" id="{16652625-925D-DE1D-63F9-6D507B6F9AA0}"/>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31" name="Group 190">
                <a:extLst>
                  <a:ext uri="{FF2B5EF4-FFF2-40B4-BE49-F238E27FC236}">
                    <a16:creationId xmlns:a16="http://schemas.microsoft.com/office/drawing/2014/main" id="{66F4197A-E274-7C41-E66F-EBA27BA47AC0}"/>
                  </a:ext>
                </a:extLst>
              </p:cNvPr>
              <p:cNvGrpSpPr/>
              <p:nvPr/>
            </p:nvGrpSpPr>
            <p:grpSpPr>
              <a:xfrm>
                <a:off x="9870777" y="1918296"/>
                <a:ext cx="933450" cy="293818"/>
                <a:chOff x="1617083" y="1179019"/>
                <a:chExt cx="933450" cy="293818"/>
              </a:xfrm>
            </p:grpSpPr>
            <p:sp>
              <p:nvSpPr>
                <p:cNvPr id="138" name="Flowchart: Preparation 197">
                  <a:extLst>
                    <a:ext uri="{FF2B5EF4-FFF2-40B4-BE49-F238E27FC236}">
                      <a16:creationId xmlns:a16="http://schemas.microsoft.com/office/drawing/2014/main" id="{73AEE775-2618-4E2E-F9C3-422EB51CBC90}"/>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9" name="Flowchart: Preparation 198">
                  <a:extLst>
                    <a:ext uri="{FF2B5EF4-FFF2-40B4-BE49-F238E27FC236}">
                      <a16:creationId xmlns:a16="http://schemas.microsoft.com/office/drawing/2014/main" id="{D386F248-B192-5B23-EBFF-D9A216D2C5D1}"/>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32" name="Group 191">
                <a:extLst>
                  <a:ext uri="{FF2B5EF4-FFF2-40B4-BE49-F238E27FC236}">
                    <a16:creationId xmlns:a16="http://schemas.microsoft.com/office/drawing/2014/main" id="{19C615E2-BB9D-FAAC-7FDF-B80CE24DD3C1}"/>
                  </a:ext>
                </a:extLst>
              </p:cNvPr>
              <p:cNvGrpSpPr/>
              <p:nvPr/>
            </p:nvGrpSpPr>
            <p:grpSpPr>
              <a:xfrm>
                <a:off x="10630067" y="1771387"/>
                <a:ext cx="933450" cy="293818"/>
                <a:chOff x="1617083" y="1179019"/>
                <a:chExt cx="933450" cy="293818"/>
              </a:xfrm>
            </p:grpSpPr>
            <p:sp>
              <p:nvSpPr>
                <p:cNvPr id="136" name="Flowchart: Preparation 195">
                  <a:extLst>
                    <a:ext uri="{FF2B5EF4-FFF2-40B4-BE49-F238E27FC236}">
                      <a16:creationId xmlns:a16="http://schemas.microsoft.com/office/drawing/2014/main" id="{81106EC8-21DC-E063-CA36-B215D1D3D19D}"/>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7" name="Flowchart: Preparation 196">
                  <a:extLst>
                    <a:ext uri="{FF2B5EF4-FFF2-40B4-BE49-F238E27FC236}">
                      <a16:creationId xmlns:a16="http://schemas.microsoft.com/office/drawing/2014/main" id="{8B0C3BAA-7B36-736A-E1A3-4A96C94EB872}"/>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133" name="Group 192">
                <a:extLst>
                  <a:ext uri="{FF2B5EF4-FFF2-40B4-BE49-F238E27FC236}">
                    <a16:creationId xmlns:a16="http://schemas.microsoft.com/office/drawing/2014/main" id="{1E30E788-6A13-1F2D-0A2A-7221F9F16A1E}"/>
                  </a:ext>
                </a:extLst>
              </p:cNvPr>
              <p:cNvGrpSpPr/>
              <p:nvPr/>
            </p:nvGrpSpPr>
            <p:grpSpPr>
              <a:xfrm>
                <a:off x="11389358" y="1916165"/>
                <a:ext cx="933450" cy="293818"/>
                <a:chOff x="1617083" y="1179019"/>
                <a:chExt cx="933450" cy="293818"/>
              </a:xfrm>
            </p:grpSpPr>
            <p:sp>
              <p:nvSpPr>
                <p:cNvPr id="134" name="Flowchart: Preparation 193">
                  <a:extLst>
                    <a:ext uri="{FF2B5EF4-FFF2-40B4-BE49-F238E27FC236}">
                      <a16:creationId xmlns:a16="http://schemas.microsoft.com/office/drawing/2014/main" id="{4632F2DF-1BDF-9422-7C22-8BBD7D93E4FD}"/>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5" name="Flowchart: Preparation 194">
                  <a:extLst>
                    <a:ext uri="{FF2B5EF4-FFF2-40B4-BE49-F238E27FC236}">
                      <a16:creationId xmlns:a16="http://schemas.microsoft.com/office/drawing/2014/main" id="{81646844-5B84-19B9-D3A0-1FE2B188C195}"/>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grpSp>
          <p:nvGrpSpPr>
            <p:cNvPr id="71" name="Group 130">
              <a:extLst>
                <a:ext uri="{FF2B5EF4-FFF2-40B4-BE49-F238E27FC236}">
                  <a16:creationId xmlns:a16="http://schemas.microsoft.com/office/drawing/2014/main" id="{0939E5D5-7B22-37A5-8891-996BB24122B9}"/>
                </a:ext>
              </a:extLst>
            </p:cNvPr>
            <p:cNvGrpSpPr/>
            <p:nvPr/>
          </p:nvGrpSpPr>
          <p:grpSpPr>
            <a:xfrm>
              <a:off x="-14550" y="3020654"/>
              <a:ext cx="12322808" cy="447120"/>
              <a:chOff x="0" y="1771387"/>
              <a:chExt cx="12322808" cy="447120"/>
            </a:xfrm>
          </p:grpSpPr>
          <p:grpSp>
            <p:nvGrpSpPr>
              <p:cNvPr id="78" name="Group 137">
                <a:extLst>
                  <a:ext uri="{FF2B5EF4-FFF2-40B4-BE49-F238E27FC236}">
                    <a16:creationId xmlns:a16="http://schemas.microsoft.com/office/drawing/2014/main" id="{1DCFEDE8-7CEB-D507-3B03-F0DF3F4B552D}"/>
                  </a:ext>
                </a:extLst>
              </p:cNvPr>
              <p:cNvGrpSpPr/>
              <p:nvPr/>
            </p:nvGrpSpPr>
            <p:grpSpPr>
              <a:xfrm>
                <a:off x="0" y="1779911"/>
                <a:ext cx="933450" cy="293818"/>
                <a:chOff x="1617083" y="1179019"/>
                <a:chExt cx="933450" cy="293818"/>
              </a:xfrm>
            </p:grpSpPr>
            <p:sp>
              <p:nvSpPr>
                <p:cNvPr id="118" name="Flowchart: Preparation 177">
                  <a:extLst>
                    <a:ext uri="{FF2B5EF4-FFF2-40B4-BE49-F238E27FC236}">
                      <a16:creationId xmlns:a16="http://schemas.microsoft.com/office/drawing/2014/main" id="{26F5C107-A5C3-45A8-9D5B-F51E08B8109F}"/>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9" name="Flowchart: Preparation 178">
                  <a:extLst>
                    <a:ext uri="{FF2B5EF4-FFF2-40B4-BE49-F238E27FC236}">
                      <a16:creationId xmlns:a16="http://schemas.microsoft.com/office/drawing/2014/main" id="{91063615-C8F1-AC5C-2588-EA95F7AEEE52}"/>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79" name="Group 138">
                <a:extLst>
                  <a:ext uri="{FF2B5EF4-FFF2-40B4-BE49-F238E27FC236}">
                    <a16:creationId xmlns:a16="http://schemas.microsoft.com/office/drawing/2014/main" id="{6254CF0F-CEB0-FAE0-8F37-99378365B2FB}"/>
                  </a:ext>
                </a:extLst>
              </p:cNvPr>
              <p:cNvGrpSpPr/>
              <p:nvPr/>
            </p:nvGrpSpPr>
            <p:grpSpPr>
              <a:xfrm>
                <a:off x="759291" y="1924689"/>
                <a:ext cx="933450" cy="293818"/>
                <a:chOff x="1617083" y="1179019"/>
                <a:chExt cx="933450" cy="293818"/>
              </a:xfrm>
            </p:grpSpPr>
            <p:sp>
              <p:nvSpPr>
                <p:cNvPr id="116" name="Flowchart: Preparation 175">
                  <a:extLst>
                    <a:ext uri="{FF2B5EF4-FFF2-40B4-BE49-F238E27FC236}">
                      <a16:creationId xmlns:a16="http://schemas.microsoft.com/office/drawing/2014/main" id="{B5E434C3-0E67-3CDF-8CF2-DA6EC99DCED8}"/>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7" name="Flowchart: Preparation 176">
                  <a:extLst>
                    <a:ext uri="{FF2B5EF4-FFF2-40B4-BE49-F238E27FC236}">
                      <a16:creationId xmlns:a16="http://schemas.microsoft.com/office/drawing/2014/main" id="{8DF7D930-2542-D3C3-BA4C-7CCB4C119FE7}"/>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80" name="Group 139">
                <a:extLst>
                  <a:ext uri="{FF2B5EF4-FFF2-40B4-BE49-F238E27FC236}">
                    <a16:creationId xmlns:a16="http://schemas.microsoft.com/office/drawing/2014/main" id="{3F4F1DFA-3AFC-09FB-3592-7450386FA499}"/>
                  </a:ext>
                </a:extLst>
              </p:cNvPr>
              <p:cNvGrpSpPr/>
              <p:nvPr/>
            </p:nvGrpSpPr>
            <p:grpSpPr>
              <a:xfrm>
                <a:off x="1518581" y="1777780"/>
                <a:ext cx="933450" cy="293818"/>
                <a:chOff x="1617083" y="1179019"/>
                <a:chExt cx="933450" cy="293818"/>
              </a:xfrm>
            </p:grpSpPr>
            <p:sp>
              <p:nvSpPr>
                <p:cNvPr id="114" name="Flowchart: Preparation 173">
                  <a:extLst>
                    <a:ext uri="{FF2B5EF4-FFF2-40B4-BE49-F238E27FC236}">
                      <a16:creationId xmlns:a16="http://schemas.microsoft.com/office/drawing/2014/main" id="{2240198B-E248-96A3-965D-AF851740A6F2}"/>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5" name="Flowchart: Preparation 174">
                  <a:extLst>
                    <a:ext uri="{FF2B5EF4-FFF2-40B4-BE49-F238E27FC236}">
                      <a16:creationId xmlns:a16="http://schemas.microsoft.com/office/drawing/2014/main" id="{CDBE0179-5BBC-8371-BF6B-E6728262040B}"/>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81" name="Group 140">
                <a:extLst>
                  <a:ext uri="{FF2B5EF4-FFF2-40B4-BE49-F238E27FC236}">
                    <a16:creationId xmlns:a16="http://schemas.microsoft.com/office/drawing/2014/main" id="{49D500A3-477A-9A03-4D8E-CB6ECA0B82EC}"/>
                  </a:ext>
                </a:extLst>
              </p:cNvPr>
              <p:cNvGrpSpPr/>
              <p:nvPr/>
            </p:nvGrpSpPr>
            <p:grpSpPr>
              <a:xfrm>
                <a:off x="2277872" y="1922558"/>
                <a:ext cx="933450" cy="293818"/>
                <a:chOff x="1617083" y="1179019"/>
                <a:chExt cx="933450" cy="293818"/>
              </a:xfrm>
            </p:grpSpPr>
            <p:sp>
              <p:nvSpPr>
                <p:cNvPr id="112" name="Flowchart: Preparation 171">
                  <a:extLst>
                    <a:ext uri="{FF2B5EF4-FFF2-40B4-BE49-F238E27FC236}">
                      <a16:creationId xmlns:a16="http://schemas.microsoft.com/office/drawing/2014/main" id="{77BA83CE-955B-FF96-F54A-E9F4E6542375}"/>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3" name="Flowchart: Preparation 172">
                  <a:extLst>
                    <a:ext uri="{FF2B5EF4-FFF2-40B4-BE49-F238E27FC236}">
                      <a16:creationId xmlns:a16="http://schemas.microsoft.com/office/drawing/2014/main" id="{435DB35E-A522-566E-BB04-D08CD8B76754}"/>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82" name="Group 141">
                <a:extLst>
                  <a:ext uri="{FF2B5EF4-FFF2-40B4-BE49-F238E27FC236}">
                    <a16:creationId xmlns:a16="http://schemas.microsoft.com/office/drawing/2014/main" id="{EB0B1E1D-D4A5-A541-D057-4D902FFC16DC}"/>
                  </a:ext>
                </a:extLst>
              </p:cNvPr>
              <p:cNvGrpSpPr/>
              <p:nvPr/>
            </p:nvGrpSpPr>
            <p:grpSpPr>
              <a:xfrm>
                <a:off x="3037162" y="1777780"/>
                <a:ext cx="933450" cy="293818"/>
                <a:chOff x="1617083" y="1179019"/>
                <a:chExt cx="933450" cy="293818"/>
              </a:xfrm>
            </p:grpSpPr>
            <p:sp>
              <p:nvSpPr>
                <p:cNvPr id="110" name="Flowchart: Preparation 169">
                  <a:extLst>
                    <a:ext uri="{FF2B5EF4-FFF2-40B4-BE49-F238E27FC236}">
                      <a16:creationId xmlns:a16="http://schemas.microsoft.com/office/drawing/2014/main" id="{506B915B-6413-DD33-9780-1D892006C55E}"/>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1" name="Flowchart: Preparation 170">
                  <a:extLst>
                    <a:ext uri="{FF2B5EF4-FFF2-40B4-BE49-F238E27FC236}">
                      <a16:creationId xmlns:a16="http://schemas.microsoft.com/office/drawing/2014/main" id="{5E247E66-0FF0-C4D7-7AEF-F8FB74305FCB}"/>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83" name="Group 142">
                <a:extLst>
                  <a:ext uri="{FF2B5EF4-FFF2-40B4-BE49-F238E27FC236}">
                    <a16:creationId xmlns:a16="http://schemas.microsoft.com/office/drawing/2014/main" id="{45433AB3-1238-1AB7-0DB0-142952F108FB}"/>
                  </a:ext>
                </a:extLst>
              </p:cNvPr>
              <p:cNvGrpSpPr/>
              <p:nvPr/>
            </p:nvGrpSpPr>
            <p:grpSpPr>
              <a:xfrm>
                <a:off x="3796453" y="1922558"/>
                <a:ext cx="933450" cy="293818"/>
                <a:chOff x="1617083" y="1179019"/>
                <a:chExt cx="933450" cy="293818"/>
              </a:xfrm>
            </p:grpSpPr>
            <p:sp>
              <p:nvSpPr>
                <p:cNvPr id="108" name="Flowchart: Preparation 167">
                  <a:extLst>
                    <a:ext uri="{FF2B5EF4-FFF2-40B4-BE49-F238E27FC236}">
                      <a16:creationId xmlns:a16="http://schemas.microsoft.com/office/drawing/2014/main" id="{1AB4EAAB-5216-2CE0-561A-6F65DCB236CD}"/>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9" name="Flowchart: Preparation 168">
                  <a:extLst>
                    <a:ext uri="{FF2B5EF4-FFF2-40B4-BE49-F238E27FC236}">
                      <a16:creationId xmlns:a16="http://schemas.microsoft.com/office/drawing/2014/main" id="{53040967-E032-15E2-7DEF-167271C8D819}"/>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84" name="Group 143">
                <a:extLst>
                  <a:ext uri="{FF2B5EF4-FFF2-40B4-BE49-F238E27FC236}">
                    <a16:creationId xmlns:a16="http://schemas.microsoft.com/office/drawing/2014/main" id="{4C09AB6A-5AC1-4588-CC7A-09AAA4C95939}"/>
                  </a:ext>
                </a:extLst>
              </p:cNvPr>
              <p:cNvGrpSpPr/>
              <p:nvPr/>
            </p:nvGrpSpPr>
            <p:grpSpPr>
              <a:xfrm>
                <a:off x="4555743" y="1777780"/>
                <a:ext cx="933450" cy="293818"/>
                <a:chOff x="1617083" y="1179019"/>
                <a:chExt cx="933450" cy="293818"/>
              </a:xfrm>
            </p:grpSpPr>
            <p:sp>
              <p:nvSpPr>
                <p:cNvPr id="106" name="Flowchart: Preparation 165">
                  <a:extLst>
                    <a:ext uri="{FF2B5EF4-FFF2-40B4-BE49-F238E27FC236}">
                      <a16:creationId xmlns:a16="http://schemas.microsoft.com/office/drawing/2014/main" id="{D47928DD-CF55-22A6-6B4E-57080FC8B9D7}"/>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7" name="Flowchart: Preparation 166">
                  <a:extLst>
                    <a:ext uri="{FF2B5EF4-FFF2-40B4-BE49-F238E27FC236}">
                      <a16:creationId xmlns:a16="http://schemas.microsoft.com/office/drawing/2014/main" id="{BB19FE46-8D9D-AB9E-9B81-32779813690B}"/>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85" name="Group 144">
                <a:extLst>
                  <a:ext uri="{FF2B5EF4-FFF2-40B4-BE49-F238E27FC236}">
                    <a16:creationId xmlns:a16="http://schemas.microsoft.com/office/drawing/2014/main" id="{C4D99209-2A73-E3DB-F697-C540FB4E94DB}"/>
                  </a:ext>
                </a:extLst>
              </p:cNvPr>
              <p:cNvGrpSpPr/>
              <p:nvPr/>
            </p:nvGrpSpPr>
            <p:grpSpPr>
              <a:xfrm>
                <a:off x="5315034" y="1922558"/>
                <a:ext cx="933450" cy="293818"/>
                <a:chOff x="1617083" y="1179019"/>
                <a:chExt cx="933450" cy="293818"/>
              </a:xfrm>
            </p:grpSpPr>
            <p:sp>
              <p:nvSpPr>
                <p:cNvPr id="104" name="Flowchart: Preparation 163">
                  <a:extLst>
                    <a:ext uri="{FF2B5EF4-FFF2-40B4-BE49-F238E27FC236}">
                      <a16:creationId xmlns:a16="http://schemas.microsoft.com/office/drawing/2014/main" id="{EEAF1715-DAAB-5D95-3EC0-AE3D73671D4A}"/>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 name="Flowchart: Preparation 164">
                  <a:extLst>
                    <a:ext uri="{FF2B5EF4-FFF2-40B4-BE49-F238E27FC236}">
                      <a16:creationId xmlns:a16="http://schemas.microsoft.com/office/drawing/2014/main" id="{C6666BF9-7124-F58C-0D29-E57363BE4B05}"/>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86" name="Group 145">
                <a:extLst>
                  <a:ext uri="{FF2B5EF4-FFF2-40B4-BE49-F238E27FC236}">
                    <a16:creationId xmlns:a16="http://schemas.microsoft.com/office/drawing/2014/main" id="{209A3A15-B429-8553-4DBA-D87118364450}"/>
                  </a:ext>
                </a:extLst>
              </p:cNvPr>
              <p:cNvGrpSpPr/>
              <p:nvPr/>
            </p:nvGrpSpPr>
            <p:grpSpPr>
              <a:xfrm>
                <a:off x="6074324" y="1775649"/>
                <a:ext cx="933450" cy="293818"/>
                <a:chOff x="1617083" y="1179019"/>
                <a:chExt cx="933450" cy="293818"/>
              </a:xfrm>
            </p:grpSpPr>
            <p:sp>
              <p:nvSpPr>
                <p:cNvPr id="102" name="Flowchart: Preparation 161">
                  <a:extLst>
                    <a:ext uri="{FF2B5EF4-FFF2-40B4-BE49-F238E27FC236}">
                      <a16:creationId xmlns:a16="http://schemas.microsoft.com/office/drawing/2014/main" id="{19F0B353-7875-8B91-A72D-45B698E472A7}"/>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3" name="Flowchart: Preparation 162">
                  <a:extLst>
                    <a:ext uri="{FF2B5EF4-FFF2-40B4-BE49-F238E27FC236}">
                      <a16:creationId xmlns:a16="http://schemas.microsoft.com/office/drawing/2014/main" id="{7B3BD90E-34A9-A7F4-7A30-D3743D4D030A}"/>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87" name="Group 146">
                <a:extLst>
                  <a:ext uri="{FF2B5EF4-FFF2-40B4-BE49-F238E27FC236}">
                    <a16:creationId xmlns:a16="http://schemas.microsoft.com/office/drawing/2014/main" id="{A042E7FC-EEE8-D8B2-9087-95814FEF5C23}"/>
                  </a:ext>
                </a:extLst>
              </p:cNvPr>
              <p:cNvGrpSpPr/>
              <p:nvPr/>
            </p:nvGrpSpPr>
            <p:grpSpPr>
              <a:xfrm>
                <a:off x="8352196" y="1918296"/>
                <a:ext cx="933450" cy="293818"/>
                <a:chOff x="1617083" y="1179019"/>
                <a:chExt cx="933450" cy="293818"/>
              </a:xfrm>
            </p:grpSpPr>
            <p:sp>
              <p:nvSpPr>
                <p:cNvPr id="100" name="Flowchart: Preparation 159">
                  <a:extLst>
                    <a:ext uri="{FF2B5EF4-FFF2-40B4-BE49-F238E27FC236}">
                      <a16:creationId xmlns:a16="http://schemas.microsoft.com/office/drawing/2014/main" id="{75B0D0CB-0D15-1045-A296-16BC3F2772C4}"/>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1" name="Flowchart: Preparation 160">
                  <a:extLst>
                    <a:ext uri="{FF2B5EF4-FFF2-40B4-BE49-F238E27FC236}">
                      <a16:creationId xmlns:a16="http://schemas.microsoft.com/office/drawing/2014/main" id="{1662E29C-56D3-5047-0915-E730A6DE3021}"/>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88" name="Group 147">
                <a:extLst>
                  <a:ext uri="{FF2B5EF4-FFF2-40B4-BE49-F238E27FC236}">
                    <a16:creationId xmlns:a16="http://schemas.microsoft.com/office/drawing/2014/main" id="{1C14601C-13CE-F56C-29FE-1138763B6A81}"/>
                  </a:ext>
                </a:extLst>
              </p:cNvPr>
              <p:cNvGrpSpPr/>
              <p:nvPr/>
            </p:nvGrpSpPr>
            <p:grpSpPr>
              <a:xfrm>
                <a:off x="9111486" y="1773518"/>
                <a:ext cx="933450" cy="293818"/>
                <a:chOff x="1617083" y="1179019"/>
                <a:chExt cx="933450" cy="293818"/>
              </a:xfrm>
            </p:grpSpPr>
            <p:sp>
              <p:nvSpPr>
                <p:cNvPr id="98" name="Flowchart: Preparation 157">
                  <a:extLst>
                    <a:ext uri="{FF2B5EF4-FFF2-40B4-BE49-F238E27FC236}">
                      <a16:creationId xmlns:a16="http://schemas.microsoft.com/office/drawing/2014/main" id="{02EE3374-F20A-0659-DFD2-5A2723FF3E50}"/>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9" name="Flowchart: Preparation 158">
                  <a:extLst>
                    <a:ext uri="{FF2B5EF4-FFF2-40B4-BE49-F238E27FC236}">
                      <a16:creationId xmlns:a16="http://schemas.microsoft.com/office/drawing/2014/main" id="{794DD152-295A-A801-E064-D17F194A8740}"/>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89" name="Group 148">
                <a:extLst>
                  <a:ext uri="{FF2B5EF4-FFF2-40B4-BE49-F238E27FC236}">
                    <a16:creationId xmlns:a16="http://schemas.microsoft.com/office/drawing/2014/main" id="{E6AFFB73-0914-1FF6-7DF7-DFB1E7E99D2A}"/>
                  </a:ext>
                </a:extLst>
              </p:cNvPr>
              <p:cNvGrpSpPr/>
              <p:nvPr/>
            </p:nvGrpSpPr>
            <p:grpSpPr>
              <a:xfrm>
                <a:off x="9870777" y="1918296"/>
                <a:ext cx="933450" cy="293818"/>
                <a:chOff x="1617083" y="1179019"/>
                <a:chExt cx="933450" cy="293818"/>
              </a:xfrm>
            </p:grpSpPr>
            <p:sp>
              <p:nvSpPr>
                <p:cNvPr id="96" name="Flowchart: Preparation 155">
                  <a:extLst>
                    <a:ext uri="{FF2B5EF4-FFF2-40B4-BE49-F238E27FC236}">
                      <a16:creationId xmlns:a16="http://schemas.microsoft.com/office/drawing/2014/main" id="{74871EA9-B853-E7A2-5714-70C9F9B62A07}"/>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7" name="Flowchart: Preparation 156">
                  <a:extLst>
                    <a:ext uri="{FF2B5EF4-FFF2-40B4-BE49-F238E27FC236}">
                      <a16:creationId xmlns:a16="http://schemas.microsoft.com/office/drawing/2014/main" id="{68C74E82-7C63-C853-8D20-BEC1FAE71D0E}"/>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90" name="Group 149">
                <a:extLst>
                  <a:ext uri="{FF2B5EF4-FFF2-40B4-BE49-F238E27FC236}">
                    <a16:creationId xmlns:a16="http://schemas.microsoft.com/office/drawing/2014/main" id="{68A88C57-7FBC-9FAA-08A1-4F8EC1F1C24E}"/>
                  </a:ext>
                </a:extLst>
              </p:cNvPr>
              <p:cNvGrpSpPr/>
              <p:nvPr/>
            </p:nvGrpSpPr>
            <p:grpSpPr>
              <a:xfrm>
                <a:off x="10630067" y="1771387"/>
                <a:ext cx="933450" cy="293818"/>
                <a:chOff x="1617083" y="1179019"/>
                <a:chExt cx="933450" cy="293818"/>
              </a:xfrm>
            </p:grpSpPr>
            <p:sp>
              <p:nvSpPr>
                <p:cNvPr id="94" name="Flowchart: Preparation 153">
                  <a:extLst>
                    <a:ext uri="{FF2B5EF4-FFF2-40B4-BE49-F238E27FC236}">
                      <a16:creationId xmlns:a16="http://schemas.microsoft.com/office/drawing/2014/main" id="{838DD3C0-F150-ACAF-81F0-4C682FDC907E}"/>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5" name="Flowchart: Preparation 154">
                  <a:extLst>
                    <a:ext uri="{FF2B5EF4-FFF2-40B4-BE49-F238E27FC236}">
                      <a16:creationId xmlns:a16="http://schemas.microsoft.com/office/drawing/2014/main" id="{78F5680D-2803-27FF-06FB-9D01478A054A}"/>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91" name="Group 150">
                <a:extLst>
                  <a:ext uri="{FF2B5EF4-FFF2-40B4-BE49-F238E27FC236}">
                    <a16:creationId xmlns:a16="http://schemas.microsoft.com/office/drawing/2014/main" id="{2D4ABE5A-1E5A-218D-4B33-01D7BF2C1362}"/>
                  </a:ext>
                </a:extLst>
              </p:cNvPr>
              <p:cNvGrpSpPr/>
              <p:nvPr/>
            </p:nvGrpSpPr>
            <p:grpSpPr>
              <a:xfrm>
                <a:off x="11389358" y="1916165"/>
                <a:ext cx="933450" cy="293818"/>
                <a:chOff x="1617083" y="1179019"/>
                <a:chExt cx="933450" cy="293818"/>
              </a:xfrm>
            </p:grpSpPr>
            <p:sp>
              <p:nvSpPr>
                <p:cNvPr id="92" name="Flowchart: Preparation 151">
                  <a:extLst>
                    <a:ext uri="{FF2B5EF4-FFF2-40B4-BE49-F238E27FC236}">
                      <a16:creationId xmlns:a16="http://schemas.microsoft.com/office/drawing/2014/main" id="{3F5EF0D7-5540-FEE0-A3A9-0F14C08175F6}"/>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3" name="Flowchart: Preparation 152">
                  <a:extLst>
                    <a:ext uri="{FF2B5EF4-FFF2-40B4-BE49-F238E27FC236}">
                      <a16:creationId xmlns:a16="http://schemas.microsoft.com/office/drawing/2014/main" id="{FC986CC5-1AC4-65A8-1FA3-9ECBDC33CE04}"/>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grpSp>
          <p:nvGrpSpPr>
            <p:cNvPr id="72" name="Group 131">
              <a:extLst>
                <a:ext uri="{FF2B5EF4-FFF2-40B4-BE49-F238E27FC236}">
                  <a16:creationId xmlns:a16="http://schemas.microsoft.com/office/drawing/2014/main" id="{8FE6DA10-276C-6793-8E44-A50C20ABFF39}"/>
                </a:ext>
              </a:extLst>
            </p:cNvPr>
            <p:cNvGrpSpPr/>
            <p:nvPr/>
          </p:nvGrpSpPr>
          <p:grpSpPr>
            <a:xfrm>
              <a:off x="6825808" y="3165431"/>
              <a:ext cx="933450" cy="293818"/>
              <a:chOff x="1617083" y="1179019"/>
              <a:chExt cx="933450" cy="293818"/>
            </a:xfrm>
          </p:grpSpPr>
          <p:sp>
            <p:nvSpPr>
              <p:cNvPr id="76" name="Flowchart: Preparation 135">
                <a:extLst>
                  <a:ext uri="{FF2B5EF4-FFF2-40B4-BE49-F238E27FC236}">
                    <a16:creationId xmlns:a16="http://schemas.microsoft.com/office/drawing/2014/main" id="{C2566716-1DBC-B373-C706-EE3B646CD449}"/>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7" name="Flowchart: Preparation 136">
                <a:extLst>
                  <a:ext uri="{FF2B5EF4-FFF2-40B4-BE49-F238E27FC236}">
                    <a16:creationId xmlns:a16="http://schemas.microsoft.com/office/drawing/2014/main" id="{3F2AF4C0-B471-EE7E-38B4-76745A0E0E70}"/>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73" name="Group 132">
              <a:extLst>
                <a:ext uri="{FF2B5EF4-FFF2-40B4-BE49-F238E27FC236}">
                  <a16:creationId xmlns:a16="http://schemas.microsoft.com/office/drawing/2014/main" id="{CC4F8492-2251-E252-3171-E199EA041BBC}"/>
                </a:ext>
              </a:extLst>
            </p:cNvPr>
            <p:cNvGrpSpPr/>
            <p:nvPr/>
          </p:nvGrpSpPr>
          <p:grpSpPr>
            <a:xfrm>
              <a:off x="7595711" y="3021462"/>
              <a:ext cx="933450" cy="293818"/>
              <a:chOff x="1617083" y="1179019"/>
              <a:chExt cx="933450" cy="293818"/>
            </a:xfrm>
          </p:grpSpPr>
          <p:sp>
            <p:nvSpPr>
              <p:cNvPr id="74" name="Flowchart: Preparation 133">
                <a:extLst>
                  <a:ext uri="{FF2B5EF4-FFF2-40B4-BE49-F238E27FC236}">
                    <a16:creationId xmlns:a16="http://schemas.microsoft.com/office/drawing/2014/main" id="{5C8618D9-6A1B-7FCD-63FC-5F761BB26EA9}"/>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5" name="Flowchart: Preparation 134">
                <a:extLst>
                  <a:ext uri="{FF2B5EF4-FFF2-40B4-BE49-F238E27FC236}">
                    <a16:creationId xmlns:a16="http://schemas.microsoft.com/office/drawing/2014/main" id="{39176E0E-433D-7D63-E92B-5FEEEEB30A72}"/>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grpSp>
        <p:nvGrpSpPr>
          <p:cNvPr id="26" name="Group 221">
            <a:extLst>
              <a:ext uri="{FF2B5EF4-FFF2-40B4-BE49-F238E27FC236}">
                <a16:creationId xmlns:a16="http://schemas.microsoft.com/office/drawing/2014/main" id="{F9013419-FEA6-7C91-5242-06F4A60E3B85}"/>
              </a:ext>
            </a:extLst>
          </p:cNvPr>
          <p:cNvGrpSpPr/>
          <p:nvPr/>
        </p:nvGrpSpPr>
        <p:grpSpPr>
          <a:xfrm>
            <a:off x="5526402" y="4996745"/>
            <a:ext cx="725357" cy="234954"/>
            <a:chOff x="1617083" y="1179019"/>
            <a:chExt cx="933450" cy="293818"/>
          </a:xfrm>
        </p:grpSpPr>
        <p:sp>
          <p:nvSpPr>
            <p:cNvPr id="68" name="Flowchart: Preparation 222">
              <a:extLst>
                <a:ext uri="{FF2B5EF4-FFF2-40B4-BE49-F238E27FC236}">
                  <a16:creationId xmlns:a16="http://schemas.microsoft.com/office/drawing/2014/main" id="{AF98516B-D515-0824-DAC6-8AC6BF2B586A}"/>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9" name="Flowchart: Preparation 223">
              <a:extLst>
                <a:ext uri="{FF2B5EF4-FFF2-40B4-BE49-F238E27FC236}">
                  <a16:creationId xmlns:a16="http://schemas.microsoft.com/office/drawing/2014/main" id="{5C8FC3A5-E60C-1FC3-F9BD-D21878A4810B}"/>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7" name="Group 224">
            <a:extLst>
              <a:ext uri="{FF2B5EF4-FFF2-40B4-BE49-F238E27FC236}">
                <a16:creationId xmlns:a16="http://schemas.microsoft.com/office/drawing/2014/main" id="{E31B756C-D5C9-85B4-E352-37983A99E2EA}"/>
              </a:ext>
            </a:extLst>
          </p:cNvPr>
          <p:cNvGrpSpPr/>
          <p:nvPr/>
        </p:nvGrpSpPr>
        <p:grpSpPr>
          <a:xfrm>
            <a:off x="6118890" y="4876152"/>
            <a:ext cx="725357" cy="234954"/>
            <a:chOff x="1617083" y="1179019"/>
            <a:chExt cx="933450" cy="293818"/>
          </a:xfrm>
        </p:grpSpPr>
        <p:sp>
          <p:nvSpPr>
            <p:cNvPr id="66" name="Flowchart: Preparation 225">
              <a:extLst>
                <a:ext uri="{FF2B5EF4-FFF2-40B4-BE49-F238E27FC236}">
                  <a16:creationId xmlns:a16="http://schemas.microsoft.com/office/drawing/2014/main" id="{380DD8BC-05DB-0F02-77DF-0F81D31E5DFC}"/>
                </a:ext>
              </a:extLst>
            </p:cNvPr>
            <p:cNvSpPr/>
            <p:nvPr/>
          </p:nvSpPr>
          <p:spPr>
            <a:xfrm>
              <a:off x="1617083" y="1179019"/>
              <a:ext cx="933450" cy="293818"/>
            </a:xfrm>
            <a:prstGeom prst="flowChartPrepa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7" name="Flowchart: Preparation 226">
              <a:extLst>
                <a:ext uri="{FF2B5EF4-FFF2-40B4-BE49-F238E27FC236}">
                  <a16:creationId xmlns:a16="http://schemas.microsoft.com/office/drawing/2014/main" id="{8CE4A5C2-13CE-166A-D400-62CC49647D90}"/>
                </a:ext>
              </a:extLst>
            </p:cNvPr>
            <p:cNvSpPr/>
            <p:nvPr/>
          </p:nvSpPr>
          <p:spPr>
            <a:xfrm>
              <a:off x="1936170" y="1264015"/>
              <a:ext cx="295275" cy="123825"/>
            </a:xfrm>
            <a:prstGeom prst="flowChartPreparation">
              <a:avLst/>
            </a:prstGeom>
            <a:solidFill>
              <a:schemeClr val="tx1"/>
            </a:solidFill>
            <a:ln>
              <a:noFill/>
            </a:ln>
            <a:effectLst>
              <a:glow rad="63500">
                <a:schemeClr val="bg2">
                  <a:alpha val="40000"/>
                </a:schemeClr>
              </a:glow>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28" name="Picture 4" descr="https://smart.servier.com/wp-content/uploads/2016/10/foam_04.png">
            <a:extLst>
              <a:ext uri="{FF2B5EF4-FFF2-40B4-BE49-F238E27FC236}">
                <a16:creationId xmlns:a16="http://schemas.microsoft.com/office/drawing/2014/main" id="{64833310-27C9-9442-DF8B-0E6FA6209E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2360" y="3183173"/>
            <a:ext cx="693820" cy="7507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1024">
            <a:extLst>
              <a:ext uri="{FF2B5EF4-FFF2-40B4-BE49-F238E27FC236}">
                <a16:creationId xmlns:a16="http://schemas.microsoft.com/office/drawing/2014/main" id="{4113D469-B110-A3BD-E018-510FA7B1C8DB}"/>
              </a:ext>
            </a:extLst>
          </p:cNvPr>
          <p:cNvCxnSpPr/>
          <p:nvPr/>
        </p:nvCxnSpPr>
        <p:spPr>
          <a:xfrm>
            <a:off x="209070" y="4385341"/>
            <a:ext cx="94740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30">
            <a:extLst>
              <a:ext uri="{FF2B5EF4-FFF2-40B4-BE49-F238E27FC236}">
                <a16:creationId xmlns:a16="http://schemas.microsoft.com/office/drawing/2014/main" id="{7BC99F8F-29AC-31D8-B61A-18D826FAA76E}"/>
              </a:ext>
            </a:extLst>
          </p:cNvPr>
          <p:cNvCxnSpPr/>
          <p:nvPr/>
        </p:nvCxnSpPr>
        <p:spPr>
          <a:xfrm>
            <a:off x="215476" y="5471623"/>
            <a:ext cx="94740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1026">
            <a:extLst>
              <a:ext uri="{FF2B5EF4-FFF2-40B4-BE49-F238E27FC236}">
                <a16:creationId xmlns:a16="http://schemas.microsoft.com/office/drawing/2014/main" id="{85C72907-C929-E203-716D-15A63E1D42DA}"/>
              </a:ext>
            </a:extLst>
          </p:cNvPr>
          <p:cNvSpPr/>
          <p:nvPr/>
        </p:nvSpPr>
        <p:spPr>
          <a:xfrm>
            <a:off x="6456577" y="4194380"/>
            <a:ext cx="1468597" cy="209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Pie 1028">
            <a:extLst>
              <a:ext uri="{FF2B5EF4-FFF2-40B4-BE49-F238E27FC236}">
                <a16:creationId xmlns:a16="http://schemas.microsoft.com/office/drawing/2014/main" id="{0A095353-041E-EDA8-EBB5-5400D8F9BCC3}"/>
              </a:ext>
            </a:extLst>
          </p:cNvPr>
          <p:cNvSpPr/>
          <p:nvPr/>
        </p:nvSpPr>
        <p:spPr>
          <a:xfrm rot="16508128">
            <a:off x="3066356" y="2286880"/>
            <a:ext cx="344248" cy="274800"/>
          </a:xfrm>
          <a:prstGeom prst="pie">
            <a:avLst>
              <a:gd name="adj1" fmla="val 3043851"/>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33" name="Picture 6" descr="https://smart.servier.com/wp-content/uploads/2016/10/monocyte01.png">
            <a:extLst>
              <a:ext uri="{FF2B5EF4-FFF2-40B4-BE49-F238E27FC236}">
                <a16:creationId xmlns:a16="http://schemas.microsoft.com/office/drawing/2014/main" id="{A2541869-AC3C-5110-7427-D5ABAD89F6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4141" y="1995117"/>
            <a:ext cx="376159" cy="4236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s://smart.servier.com/wp-content/uploads/2016/10/ldl_01.png">
            <a:extLst>
              <a:ext uri="{FF2B5EF4-FFF2-40B4-BE49-F238E27FC236}">
                <a16:creationId xmlns:a16="http://schemas.microsoft.com/office/drawing/2014/main" id="{6F2183E1-534A-0906-04BE-DF811C1FA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835" y="1873241"/>
            <a:ext cx="213291" cy="2423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https://smart.servier.com/wp-content/uploads/2016/10/ldl_01.png">
            <a:extLst>
              <a:ext uri="{FF2B5EF4-FFF2-40B4-BE49-F238E27FC236}">
                <a16:creationId xmlns:a16="http://schemas.microsoft.com/office/drawing/2014/main" id="{38795697-BFE7-AA86-B923-166E02BC79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302" y="1866264"/>
            <a:ext cx="213291" cy="2423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ttps://smart.servier.com/wp-content/uploads/2016/10/ldl_01.png">
            <a:extLst>
              <a:ext uri="{FF2B5EF4-FFF2-40B4-BE49-F238E27FC236}">
                <a16:creationId xmlns:a16="http://schemas.microsoft.com/office/drawing/2014/main" id="{F437A112-F3C3-2091-4FA2-468B7D1D5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11" y="2113731"/>
            <a:ext cx="213291" cy="2423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ttps://smart.servier.com/wp-content/uploads/2016/10/ldl_01.png">
            <a:extLst>
              <a:ext uri="{FF2B5EF4-FFF2-40B4-BE49-F238E27FC236}">
                <a16:creationId xmlns:a16="http://schemas.microsoft.com/office/drawing/2014/main" id="{5D15E6C8-CF5C-CDB9-6C37-7B7A4D4A49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709" y="2245389"/>
            <a:ext cx="213291" cy="24235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ttps://smart.servier.com/wp-content/uploads/2016/10/ldl_01.png">
            <a:extLst>
              <a:ext uri="{FF2B5EF4-FFF2-40B4-BE49-F238E27FC236}">
                <a16:creationId xmlns:a16="http://schemas.microsoft.com/office/drawing/2014/main" id="{71831B65-0303-ADE4-950B-9484FEEEF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688" y="2607901"/>
            <a:ext cx="213291" cy="2423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s://smart.servier.com/wp-content/uploads/2016/10/ldl_01.png">
            <a:extLst>
              <a:ext uri="{FF2B5EF4-FFF2-40B4-BE49-F238E27FC236}">
                <a16:creationId xmlns:a16="http://schemas.microsoft.com/office/drawing/2014/main" id="{A05102DE-CD25-68FB-C6A5-CFB2AE4BC7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434" y="2862876"/>
            <a:ext cx="213291" cy="24235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https://smart.servier.com/wp-content/uploads/2016/10/ldl_01.png">
            <a:extLst>
              <a:ext uri="{FF2B5EF4-FFF2-40B4-BE49-F238E27FC236}">
                <a16:creationId xmlns:a16="http://schemas.microsoft.com/office/drawing/2014/main" id="{4D6E1066-F040-2806-AD3A-EF8CE0520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595" y="3018137"/>
            <a:ext cx="213291" cy="24235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s://smart.servier.com/wp-content/uploads/2016/10/ldl_01.png">
            <a:extLst>
              <a:ext uri="{FF2B5EF4-FFF2-40B4-BE49-F238E27FC236}">
                <a16:creationId xmlns:a16="http://schemas.microsoft.com/office/drawing/2014/main" id="{D248B302-083D-50D4-4438-53CA1BED5F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077" y="3223398"/>
            <a:ext cx="213291" cy="24235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https://smart.servier.com/wp-content/uploads/2016/10/ldl_01.png">
            <a:extLst>
              <a:ext uri="{FF2B5EF4-FFF2-40B4-BE49-F238E27FC236}">
                <a16:creationId xmlns:a16="http://schemas.microsoft.com/office/drawing/2014/main" id="{C9162F35-61F2-AB7E-AB45-95F0B1C85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7445" y="3474263"/>
            <a:ext cx="213291" cy="2423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s://smart.servier.com/wp-content/uploads/2016/10/ldl_01.png">
            <a:extLst>
              <a:ext uri="{FF2B5EF4-FFF2-40B4-BE49-F238E27FC236}">
                <a16:creationId xmlns:a16="http://schemas.microsoft.com/office/drawing/2014/main" id="{9DF06F54-D561-670B-1F48-234DFA9D6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600" y="3285642"/>
            <a:ext cx="213291" cy="24235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https://smart.servier.com/wp-content/uploads/2016/10/lymphocyte_04.png">
            <a:extLst>
              <a:ext uri="{FF2B5EF4-FFF2-40B4-BE49-F238E27FC236}">
                <a16:creationId xmlns:a16="http://schemas.microsoft.com/office/drawing/2014/main" id="{AF3EE7AA-F52E-C726-433F-CB94B99A03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1220" y="1805688"/>
            <a:ext cx="504577" cy="47277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https://smart.servier.com/wp-content/uploads/2016/10/lymphocyte_04.png">
            <a:extLst>
              <a:ext uri="{FF2B5EF4-FFF2-40B4-BE49-F238E27FC236}">
                <a16:creationId xmlns:a16="http://schemas.microsoft.com/office/drawing/2014/main" id="{3CE7850F-B1B0-AE64-00ED-FBF12CB2D7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87862" y="2316654"/>
            <a:ext cx="504577" cy="47277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https://smart.servier.com/wp-content/uploads/2016/10/lymphocyte_04.png">
            <a:extLst>
              <a:ext uri="{FF2B5EF4-FFF2-40B4-BE49-F238E27FC236}">
                <a16:creationId xmlns:a16="http://schemas.microsoft.com/office/drawing/2014/main" id="{ED3CF293-E2E5-1D6A-2CFB-2959EBABC3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3774" y="3161123"/>
            <a:ext cx="504577" cy="472774"/>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Connector 1032">
            <a:extLst>
              <a:ext uri="{FF2B5EF4-FFF2-40B4-BE49-F238E27FC236}">
                <a16:creationId xmlns:a16="http://schemas.microsoft.com/office/drawing/2014/main" id="{CC0E58C9-076E-E448-65D1-8D3FC1361D82}"/>
              </a:ext>
            </a:extLst>
          </p:cNvPr>
          <p:cNvCxnSpPr/>
          <p:nvPr/>
        </p:nvCxnSpPr>
        <p:spPr>
          <a:xfrm flipV="1">
            <a:off x="1152855" y="1988879"/>
            <a:ext cx="343451" cy="55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2A2732A-3381-6C66-8023-6674D462EA77}"/>
              </a:ext>
            </a:extLst>
          </p:cNvPr>
          <p:cNvSpPr txBox="1"/>
          <p:nvPr/>
        </p:nvSpPr>
        <p:spPr>
          <a:xfrm>
            <a:off x="1447979" y="1867615"/>
            <a:ext cx="346540" cy="2461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LDL</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9" name="TextBox 48">
            <a:extLst>
              <a:ext uri="{FF2B5EF4-FFF2-40B4-BE49-F238E27FC236}">
                <a16:creationId xmlns:a16="http://schemas.microsoft.com/office/drawing/2014/main" id="{3316B284-4020-5188-679C-60F292333B54}"/>
              </a:ext>
            </a:extLst>
          </p:cNvPr>
          <p:cNvSpPr txBox="1"/>
          <p:nvPr/>
        </p:nvSpPr>
        <p:spPr>
          <a:xfrm>
            <a:off x="2730792" y="1768126"/>
            <a:ext cx="942856" cy="2461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Trebuchet MS" panose="020B0603020202020204"/>
                <a:ea typeface="+mn-ea"/>
                <a:cs typeface="+mn-cs"/>
              </a:rPr>
              <a:t>Μονοκύτταρο</a:t>
            </a:r>
          </a:p>
        </p:txBody>
      </p:sp>
      <p:sp>
        <p:nvSpPr>
          <p:cNvPr id="50" name="TextBox 49">
            <a:extLst>
              <a:ext uri="{FF2B5EF4-FFF2-40B4-BE49-F238E27FC236}">
                <a16:creationId xmlns:a16="http://schemas.microsoft.com/office/drawing/2014/main" id="{88850EAF-98E9-933B-8C53-729E39FD5281}"/>
              </a:ext>
            </a:extLst>
          </p:cNvPr>
          <p:cNvSpPr txBox="1"/>
          <p:nvPr/>
        </p:nvSpPr>
        <p:spPr>
          <a:xfrm>
            <a:off x="2525543" y="2744435"/>
            <a:ext cx="1390592" cy="2461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Trebuchet MS" panose="020B0603020202020204"/>
                <a:ea typeface="+mn-ea"/>
                <a:cs typeface="+mn-cs"/>
              </a:rPr>
              <a:t>Μόριο προσκόλλησης</a:t>
            </a:r>
          </a:p>
        </p:txBody>
      </p:sp>
      <p:cxnSp>
        <p:nvCxnSpPr>
          <p:cNvPr id="51" name="Straight Connector 254">
            <a:extLst>
              <a:ext uri="{FF2B5EF4-FFF2-40B4-BE49-F238E27FC236}">
                <a16:creationId xmlns:a16="http://schemas.microsoft.com/office/drawing/2014/main" id="{9F11E1F6-7557-DE89-4A58-2B88B3768E68}"/>
              </a:ext>
            </a:extLst>
          </p:cNvPr>
          <p:cNvCxnSpPr>
            <a:stCxn id="50" idx="0"/>
            <a:endCxn id="32" idx="2"/>
          </p:cNvCxnSpPr>
          <p:nvPr/>
        </p:nvCxnSpPr>
        <p:spPr>
          <a:xfrm flipV="1">
            <a:off x="3220839" y="2595713"/>
            <a:ext cx="2234" cy="148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A4662AB-D83B-611C-57AC-91277FA4A3DB}"/>
              </a:ext>
            </a:extLst>
          </p:cNvPr>
          <p:cNvSpPr txBox="1"/>
          <p:nvPr/>
        </p:nvSpPr>
        <p:spPr>
          <a:xfrm>
            <a:off x="8498415" y="1845338"/>
            <a:ext cx="1089843" cy="2461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Trebuchet MS" panose="020B0603020202020204"/>
                <a:ea typeface="+mn-ea"/>
                <a:cs typeface="+mn-cs"/>
              </a:rPr>
              <a:t>Τ λεμφοκύτταρα</a:t>
            </a:r>
          </a:p>
        </p:txBody>
      </p:sp>
      <p:sp>
        <p:nvSpPr>
          <p:cNvPr id="53" name="TextBox 52">
            <a:extLst>
              <a:ext uri="{FF2B5EF4-FFF2-40B4-BE49-F238E27FC236}">
                <a16:creationId xmlns:a16="http://schemas.microsoft.com/office/drawing/2014/main" id="{AA92877E-4C5A-7B05-9515-F678598A81B3}"/>
              </a:ext>
            </a:extLst>
          </p:cNvPr>
          <p:cNvSpPr txBox="1"/>
          <p:nvPr/>
        </p:nvSpPr>
        <p:spPr>
          <a:xfrm>
            <a:off x="249038" y="1331934"/>
            <a:ext cx="242406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FF0000"/>
                </a:solidFill>
                <a:effectLst/>
                <a:uLnTx/>
                <a:uFillTx/>
                <a:latin typeface="Trebuchet MS" panose="020B0603020202020204"/>
                <a:ea typeface="+mn-ea"/>
                <a:cs typeface="+mn-cs"/>
              </a:rPr>
              <a:t>Ενδοθηλιακή δυσλειτουργία</a:t>
            </a:r>
          </a:p>
        </p:txBody>
      </p:sp>
      <p:sp>
        <p:nvSpPr>
          <p:cNvPr id="54" name="TextBox 53">
            <a:extLst>
              <a:ext uri="{FF2B5EF4-FFF2-40B4-BE49-F238E27FC236}">
                <a16:creationId xmlns:a16="http://schemas.microsoft.com/office/drawing/2014/main" id="{B818F570-0C47-DE2B-7744-10D95C4D7092}"/>
              </a:ext>
            </a:extLst>
          </p:cNvPr>
          <p:cNvSpPr txBox="1"/>
          <p:nvPr/>
        </p:nvSpPr>
        <p:spPr>
          <a:xfrm>
            <a:off x="5639992" y="2928723"/>
            <a:ext cx="1179529" cy="2461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Trebuchet MS" panose="020B0603020202020204"/>
                <a:ea typeface="+mn-ea"/>
                <a:cs typeface="+mn-cs"/>
              </a:rPr>
              <a:t>Αφρώδες κύτταρο</a:t>
            </a:r>
          </a:p>
        </p:txBody>
      </p:sp>
      <p:sp>
        <p:nvSpPr>
          <p:cNvPr id="55" name="TextBox 54">
            <a:extLst>
              <a:ext uri="{FF2B5EF4-FFF2-40B4-BE49-F238E27FC236}">
                <a16:creationId xmlns:a16="http://schemas.microsoft.com/office/drawing/2014/main" id="{DEF2B952-F8A0-F289-A29C-78A7B4129ABC}"/>
              </a:ext>
            </a:extLst>
          </p:cNvPr>
          <p:cNvSpPr txBox="1"/>
          <p:nvPr/>
        </p:nvSpPr>
        <p:spPr>
          <a:xfrm>
            <a:off x="7826451" y="2972727"/>
            <a:ext cx="1274696" cy="2461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Trebuchet MS" panose="020B0603020202020204"/>
                <a:ea typeface="+mn-ea"/>
                <a:cs typeface="+mn-cs"/>
              </a:rPr>
              <a:t>Λεία μυϊκά κύτταρα</a:t>
            </a:r>
          </a:p>
        </p:txBody>
      </p:sp>
      <p:sp>
        <p:nvSpPr>
          <p:cNvPr id="56" name="Curved Down Arrow 1041">
            <a:extLst>
              <a:ext uri="{FF2B5EF4-FFF2-40B4-BE49-F238E27FC236}">
                <a16:creationId xmlns:a16="http://schemas.microsoft.com/office/drawing/2014/main" id="{96220434-5F08-F2CE-09D5-F7485B05AE38}"/>
              </a:ext>
            </a:extLst>
          </p:cNvPr>
          <p:cNvSpPr/>
          <p:nvPr/>
        </p:nvSpPr>
        <p:spPr>
          <a:xfrm>
            <a:off x="4810914" y="2793928"/>
            <a:ext cx="1428000" cy="1781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57" name="Picture 14" descr="https://smart.servier.com/wp-content/uploads/2016/10/monocyte_08.png">
            <a:extLst>
              <a:ext uri="{FF2B5EF4-FFF2-40B4-BE49-F238E27FC236}">
                <a16:creationId xmlns:a16="http://schemas.microsoft.com/office/drawing/2014/main" id="{2BDEB9A2-7416-7522-022D-1A49B27BD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9795" y="3166636"/>
            <a:ext cx="747976" cy="773034"/>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25A8DB32-1C4D-74CC-0515-3316671200B1}"/>
              </a:ext>
            </a:extLst>
          </p:cNvPr>
          <p:cNvSpPr txBox="1"/>
          <p:nvPr/>
        </p:nvSpPr>
        <p:spPr>
          <a:xfrm>
            <a:off x="4416749" y="2920881"/>
            <a:ext cx="855710" cy="2461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err="1">
                <a:ln>
                  <a:noFill/>
                </a:ln>
                <a:solidFill>
                  <a:prstClr val="black"/>
                </a:solidFill>
                <a:effectLst/>
                <a:uLnTx/>
                <a:uFillTx/>
                <a:latin typeface="Trebuchet MS" panose="020B0603020202020204"/>
                <a:ea typeface="+mn-ea"/>
                <a:cs typeface="+mn-cs"/>
              </a:rPr>
              <a:t>Μακροφάγο</a:t>
            </a:r>
            <a:endParaRPr kumimoji="0" lang="el-GR"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9" name="Picture 8" descr="https://smart.servier.com/wp-content/uploads/2016/10/ldl_01.png">
            <a:extLst>
              <a:ext uri="{FF2B5EF4-FFF2-40B4-BE49-F238E27FC236}">
                <a16:creationId xmlns:a16="http://schemas.microsoft.com/office/drawing/2014/main" id="{2A1933D3-434E-E479-974B-0914AA6E40A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62420" y="2909964"/>
            <a:ext cx="111088" cy="1262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https://smart.servier.com/wp-content/uploads/2016/10/ldl_01.png">
            <a:extLst>
              <a:ext uri="{FF2B5EF4-FFF2-40B4-BE49-F238E27FC236}">
                <a16:creationId xmlns:a16="http://schemas.microsoft.com/office/drawing/2014/main" id="{378CBA3E-1F26-342F-D7E7-5E051F36EDB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2900" y="2897704"/>
            <a:ext cx="111088" cy="12622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https://smart.servier.com/wp-content/uploads/2016/10/ldl_01.png">
            <a:extLst>
              <a:ext uri="{FF2B5EF4-FFF2-40B4-BE49-F238E27FC236}">
                <a16:creationId xmlns:a16="http://schemas.microsoft.com/office/drawing/2014/main" id="{0C0E0985-5B0A-1755-F622-1EBB441455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59056" y="2831895"/>
            <a:ext cx="111088" cy="12622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https://smart.servier.com/wp-content/uploads/2016/10/ldl_01.png">
            <a:extLst>
              <a:ext uri="{FF2B5EF4-FFF2-40B4-BE49-F238E27FC236}">
                <a16:creationId xmlns:a16="http://schemas.microsoft.com/office/drawing/2014/main" id="{977E0E65-5B88-C4B9-A44C-5CB220606A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8056" y="2897704"/>
            <a:ext cx="111088" cy="12622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https://smart.servier.com/wp-content/uploads/2016/10/ldl_01.png">
            <a:extLst>
              <a:ext uri="{FF2B5EF4-FFF2-40B4-BE49-F238E27FC236}">
                <a16:creationId xmlns:a16="http://schemas.microsoft.com/office/drawing/2014/main" id="{6A721239-7DC5-BBB3-7F68-E3B456D377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5696" y="2831895"/>
            <a:ext cx="111088" cy="12622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descr="https://smart.servier.com/wp-content/uploads/2016/10/ldl_01.png">
            <a:extLst>
              <a:ext uri="{FF2B5EF4-FFF2-40B4-BE49-F238E27FC236}">
                <a16:creationId xmlns:a16="http://schemas.microsoft.com/office/drawing/2014/main" id="{F168608B-310F-1F16-8E01-B9CC9A0668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0934" y="2818807"/>
            <a:ext cx="111088" cy="12622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https://smart.servier.com/wp-content/uploads/2016/10/ldl_01.png">
            <a:extLst>
              <a:ext uri="{FF2B5EF4-FFF2-40B4-BE49-F238E27FC236}">
                <a16:creationId xmlns:a16="http://schemas.microsoft.com/office/drawing/2014/main" id="{131C8BB8-F17F-4799-EE13-39E36B947E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5615" y="2921561"/>
            <a:ext cx="111088" cy="126225"/>
          </a:xfrm>
          <a:prstGeom prst="rect">
            <a:avLst/>
          </a:prstGeom>
          <a:noFill/>
          <a:extLst>
            <a:ext uri="{909E8E84-426E-40DD-AFC4-6F175D3DCCD1}">
              <a14:hiddenFill xmlns:a14="http://schemas.microsoft.com/office/drawing/2010/main">
                <a:solidFill>
                  <a:srgbClr val="FFFFFF"/>
                </a:solidFill>
              </a14:hiddenFill>
            </a:ext>
          </a:extLst>
        </p:spPr>
      </p:pic>
      <p:sp>
        <p:nvSpPr>
          <p:cNvPr id="264" name="Τίτλος 1">
            <a:extLst>
              <a:ext uri="{FF2B5EF4-FFF2-40B4-BE49-F238E27FC236}">
                <a16:creationId xmlns:a16="http://schemas.microsoft.com/office/drawing/2014/main" id="{87AAF2AA-740C-0401-500B-7148270F1946}"/>
              </a:ext>
            </a:extLst>
          </p:cNvPr>
          <p:cNvSpPr>
            <a:spLocks noGrp="1"/>
          </p:cNvSpPr>
          <p:nvPr>
            <p:ph type="title"/>
          </p:nvPr>
        </p:nvSpPr>
        <p:spPr>
          <a:xfrm>
            <a:off x="637326" y="453779"/>
            <a:ext cx="8596668" cy="1320800"/>
          </a:xfrm>
        </p:spPr>
        <p:txBody>
          <a:bodyPr/>
          <a:lstStyle/>
          <a:p>
            <a:pPr algn="ctr"/>
            <a:r>
              <a:rPr lang="el-GR" b="1" dirty="0"/>
              <a:t>Έναρξη αθηροσκλήρωσης</a:t>
            </a:r>
          </a:p>
        </p:txBody>
      </p:sp>
      <p:sp>
        <p:nvSpPr>
          <p:cNvPr id="266" name="TextBox 265">
            <a:extLst>
              <a:ext uri="{FF2B5EF4-FFF2-40B4-BE49-F238E27FC236}">
                <a16:creationId xmlns:a16="http://schemas.microsoft.com/office/drawing/2014/main" id="{3731FC11-361D-46EC-DDB7-F66CF782C6D3}"/>
              </a:ext>
            </a:extLst>
          </p:cNvPr>
          <p:cNvSpPr txBox="1"/>
          <p:nvPr/>
        </p:nvSpPr>
        <p:spPr>
          <a:xfrm>
            <a:off x="75787" y="3589795"/>
            <a:ext cx="20585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FF0000"/>
                </a:solidFill>
                <a:effectLst/>
                <a:uLnTx/>
                <a:uFillTx/>
                <a:latin typeface="Trebuchet MS" panose="020B0603020202020204"/>
                <a:ea typeface="+mn-ea"/>
                <a:cs typeface="+mn-cs"/>
              </a:rPr>
              <a:t>Εισροή + Οξείδωση </a:t>
            </a:r>
            <a:r>
              <a:rPr kumimoji="0" lang="en-US" sz="1400" b="0" i="0" u="none" strike="noStrike" kern="1200" cap="none" spc="0" normalizeH="0" baseline="0" noProof="0" dirty="0">
                <a:ln>
                  <a:noFill/>
                </a:ln>
                <a:solidFill>
                  <a:srgbClr val="FF0000"/>
                </a:solidFill>
                <a:effectLst/>
                <a:uLnTx/>
                <a:uFillTx/>
                <a:latin typeface="Trebuchet MS" panose="020B0603020202020204"/>
                <a:ea typeface="+mn-ea"/>
                <a:cs typeface="+mn-cs"/>
              </a:rPr>
              <a:t>LDL</a:t>
            </a:r>
            <a:endParaRPr kumimoji="0" lang="el-GR" sz="14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
        <p:nvSpPr>
          <p:cNvPr id="267" name="TextBox 266">
            <a:extLst>
              <a:ext uri="{FF2B5EF4-FFF2-40B4-BE49-F238E27FC236}">
                <a16:creationId xmlns:a16="http://schemas.microsoft.com/office/drawing/2014/main" id="{60DFA01D-C119-D8F7-F524-ED77C95D82F7}"/>
              </a:ext>
            </a:extLst>
          </p:cNvPr>
          <p:cNvSpPr txBox="1"/>
          <p:nvPr/>
        </p:nvSpPr>
        <p:spPr>
          <a:xfrm>
            <a:off x="4189915" y="3974104"/>
            <a:ext cx="290015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FF0000"/>
                </a:solidFill>
                <a:effectLst/>
                <a:uLnTx/>
                <a:uFillTx/>
                <a:latin typeface="Trebuchet MS" panose="020B0603020202020204"/>
                <a:ea typeface="+mn-ea"/>
                <a:cs typeface="+mn-cs"/>
              </a:rPr>
              <a:t>Σχηματισμός Αφρώδους κυττάρου</a:t>
            </a:r>
          </a:p>
        </p:txBody>
      </p:sp>
      <p:sp>
        <p:nvSpPr>
          <p:cNvPr id="268" name="TextBox 267">
            <a:extLst>
              <a:ext uri="{FF2B5EF4-FFF2-40B4-BE49-F238E27FC236}">
                <a16:creationId xmlns:a16="http://schemas.microsoft.com/office/drawing/2014/main" id="{5B919A11-CA1D-78A7-770D-78756ADAE1AD}"/>
              </a:ext>
            </a:extLst>
          </p:cNvPr>
          <p:cNvSpPr txBox="1"/>
          <p:nvPr/>
        </p:nvSpPr>
        <p:spPr>
          <a:xfrm>
            <a:off x="3428885" y="2069598"/>
            <a:ext cx="292740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FF0000"/>
                </a:solidFill>
                <a:effectLst/>
                <a:uLnTx/>
                <a:uFillTx/>
                <a:latin typeface="Trebuchet MS" panose="020B0603020202020204"/>
                <a:ea typeface="+mn-ea"/>
                <a:cs typeface="+mn-cs"/>
              </a:rPr>
              <a:t>Εισροή + Ωρίμανση μονοκυττάρων</a:t>
            </a:r>
          </a:p>
        </p:txBody>
      </p:sp>
    </p:spTree>
    <p:extLst>
      <p:ext uri="{BB962C8B-B14F-4D97-AF65-F5344CB8AC3E}">
        <p14:creationId xmlns:p14="http://schemas.microsoft.com/office/powerpoint/2010/main" val="27207196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650" name="object 2"/>
          <p:cNvGrpSpPr>
            <a:grpSpLocks/>
          </p:cNvGrpSpPr>
          <p:nvPr/>
        </p:nvGrpSpPr>
        <p:grpSpPr bwMode="auto">
          <a:xfrm>
            <a:off x="1524000" y="160940"/>
            <a:ext cx="9324528" cy="6697429"/>
            <a:chOff x="0" y="160939"/>
            <a:chExt cx="9324528" cy="6697429"/>
          </a:xfrm>
        </p:grpSpPr>
        <p:sp>
          <p:nvSpPr>
            <p:cNvPr id="27651" name="object 3"/>
            <p:cNvSpPr>
              <a:spLocks noChangeArrowheads="1"/>
            </p:cNvSpPr>
            <p:nvPr/>
          </p:nvSpPr>
          <p:spPr bwMode="auto">
            <a:xfrm>
              <a:off x="0" y="6686283"/>
              <a:ext cx="9144000" cy="172085"/>
            </a:xfrm>
            <a:custGeom>
              <a:avLst/>
              <a:gdLst>
                <a:gd name="T0" fmla="*/ 0 w 9144000"/>
                <a:gd name="T1" fmla="*/ 0 h 172084"/>
                <a:gd name="T2" fmla="*/ 9144000 w 9144000"/>
                <a:gd name="T3" fmla="*/ 172084 h 172084"/>
              </a:gdLst>
              <a:ahLst/>
              <a:cxnLst/>
              <a:rect l="T0" t="T1" r="T2" b="T3"/>
              <a:pathLst>
                <a:path w="9144000" h="172084">
                  <a:moveTo>
                    <a:pt x="0" y="171716"/>
                  </a:moveTo>
                  <a:lnTo>
                    <a:pt x="9144000" y="171716"/>
                  </a:lnTo>
                  <a:lnTo>
                    <a:pt x="9144000" y="0"/>
                  </a:lnTo>
                  <a:lnTo>
                    <a:pt x="0" y="0"/>
                  </a:lnTo>
                  <a:lnTo>
                    <a:pt x="0" y="171716"/>
                  </a:lnTo>
                  <a:close/>
                </a:path>
              </a:pathLst>
            </a:custGeom>
            <a:solidFill>
              <a:srgbClr val="243C7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7652" name="object 4"/>
            <p:cNvSpPr>
              <a:spLocks noChangeArrowheads="1"/>
            </p:cNvSpPr>
            <p:nvPr/>
          </p:nvSpPr>
          <p:spPr bwMode="auto">
            <a:xfrm>
              <a:off x="0" y="160939"/>
              <a:ext cx="9324528" cy="6525344"/>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spTree>
    <p:extLst>
      <p:ext uri="{BB962C8B-B14F-4D97-AF65-F5344CB8AC3E}">
        <p14:creationId xmlns:p14="http://schemas.microsoft.com/office/powerpoint/2010/main" val="15945131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pic>
        <p:nvPicPr>
          <p:cNvPr id="2048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7700" y="1117600"/>
            <a:ext cx="8818410" cy="350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4905" y="5145059"/>
            <a:ext cx="914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athina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0"/>
            <a:ext cx="855663"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357496"/>
      </p:ext>
    </p:extLst>
  </p:cSld>
  <p:clrMapOvr>
    <a:masterClrMapping/>
  </p:clrMapOvr>
  <p:transition>
    <p:wedge/>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38424" y="260649"/>
            <a:ext cx="6590154" cy="632607"/>
          </a:xfrm>
        </p:spPr>
        <p:txBody>
          <a:bodyPr vert="horz" lIns="91440" tIns="12700" rIns="91440" bIns="45720" rtlCol="0" anchor="b" anchorCtr="0">
            <a:noAutofit/>
          </a:bodyPr>
          <a:lstStyle/>
          <a:p>
            <a:pPr marL="12700">
              <a:spcBef>
                <a:spcPts val="100"/>
              </a:spcBef>
              <a:defRPr/>
            </a:pPr>
            <a:r>
              <a:rPr sz="2400" spc="-5" dirty="0"/>
              <a:t>Cytokines </a:t>
            </a:r>
            <a:r>
              <a:rPr sz="2400" dirty="0"/>
              <a:t>in Acute </a:t>
            </a:r>
            <a:r>
              <a:rPr sz="2400" spc="-5" dirty="0"/>
              <a:t>coronary</a:t>
            </a:r>
            <a:r>
              <a:rPr sz="2400" spc="-110" dirty="0"/>
              <a:t> </a:t>
            </a:r>
            <a:r>
              <a:rPr sz="2400" spc="-5" dirty="0"/>
              <a:t>syndromes</a:t>
            </a:r>
            <a:endParaRPr sz="2400" dirty="0"/>
          </a:p>
        </p:txBody>
      </p:sp>
      <p:grpSp>
        <p:nvGrpSpPr>
          <p:cNvPr id="25603" name="object 3"/>
          <p:cNvGrpSpPr>
            <a:grpSpLocks/>
          </p:cNvGrpSpPr>
          <p:nvPr/>
        </p:nvGrpSpPr>
        <p:grpSpPr bwMode="auto">
          <a:xfrm>
            <a:off x="1484494" y="-29324"/>
            <a:ext cx="9178534" cy="6432473"/>
            <a:chOff x="0" y="12"/>
            <a:chExt cx="9004719" cy="6125743"/>
          </a:xfrm>
        </p:grpSpPr>
        <p:sp>
          <p:nvSpPr>
            <p:cNvPr id="25605" name="object 4"/>
            <p:cNvSpPr>
              <a:spLocks noChangeArrowheads="1"/>
            </p:cNvSpPr>
            <p:nvPr/>
          </p:nvSpPr>
          <p:spPr bwMode="auto">
            <a:xfrm>
              <a:off x="899998" y="1052271"/>
              <a:ext cx="7523276" cy="5073484"/>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5606" name="object 5"/>
            <p:cNvSpPr>
              <a:spLocks noChangeArrowheads="1"/>
            </p:cNvSpPr>
            <p:nvPr/>
          </p:nvSpPr>
          <p:spPr bwMode="auto">
            <a:xfrm>
              <a:off x="0" y="12"/>
              <a:ext cx="855726" cy="1340993"/>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5607" name="object 6"/>
            <p:cNvSpPr>
              <a:spLocks noChangeArrowheads="1"/>
            </p:cNvSpPr>
            <p:nvPr/>
          </p:nvSpPr>
          <p:spPr bwMode="auto">
            <a:xfrm>
              <a:off x="8159038" y="157683"/>
              <a:ext cx="826922" cy="801357"/>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5608" name="object 7"/>
            <p:cNvSpPr>
              <a:spLocks noChangeArrowheads="1"/>
            </p:cNvSpPr>
            <p:nvPr/>
          </p:nvSpPr>
          <p:spPr bwMode="auto">
            <a:xfrm>
              <a:off x="8141754" y="140754"/>
              <a:ext cx="862965" cy="837565"/>
            </a:xfrm>
            <a:custGeom>
              <a:avLst/>
              <a:gdLst>
                <a:gd name="T0" fmla="*/ 0 w 862965"/>
                <a:gd name="T1" fmla="*/ 0 h 837565"/>
                <a:gd name="T2" fmla="*/ 862965 w 862965"/>
                <a:gd name="T3" fmla="*/ 837565 h 837565"/>
              </a:gdLst>
              <a:ahLst/>
              <a:cxnLst/>
              <a:rect l="T0" t="T1" r="T2" b="T3"/>
              <a:pathLst>
                <a:path w="862965" h="837565">
                  <a:moveTo>
                    <a:pt x="0" y="0"/>
                  </a:moveTo>
                  <a:lnTo>
                    <a:pt x="862926" y="0"/>
                  </a:lnTo>
                  <a:lnTo>
                    <a:pt x="862926" y="837361"/>
                  </a:lnTo>
                  <a:lnTo>
                    <a:pt x="0" y="837361"/>
                  </a:lnTo>
                  <a:lnTo>
                    <a:pt x="0" y="0"/>
                  </a:lnTo>
                  <a:close/>
                </a:path>
              </a:pathLst>
            </a:custGeom>
            <a:noFill/>
            <a:ln w="34463">
              <a:solidFill>
                <a:srgbClr val="D7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sp>
        <p:nvSpPr>
          <p:cNvPr id="8" name="object 8"/>
          <p:cNvSpPr txBox="1"/>
          <p:nvPr/>
        </p:nvSpPr>
        <p:spPr>
          <a:xfrm>
            <a:off x="2986660" y="6436519"/>
            <a:ext cx="6397625" cy="331788"/>
          </a:xfrm>
          <a:prstGeom prst="rect">
            <a:avLst/>
          </a:prstGeom>
        </p:spPr>
        <p:txBody>
          <a:bodyPr lIns="0" tIns="12700" rIns="0" bIns="0">
            <a:spAutoFit/>
          </a:bodyPr>
          <a:lstStyle/>
          <a:p>
            <a:pPr marL="12700">
              <a:spcBef>
                <a:spcPts val="100"/>
              </a:spcBef>
              <a:defRPr/>
            </a:pPr>
            <a:r>
              <a:rPr sz="2000" b="1" spc="-5" dirty="0">
                <a:solidFill>
                  <a:srgbClr val="FFFFFF"/>
                </a:solidFill>
                <a:latin typeface="Arial"/>
                <a:cs typeface="Arial"/>
              </a:rPr>
              <a:t>Tousoulis </a:t>
            </a:r>
            <a:r>
              <a:rPr sz="2000" b="1" dirty="0">
                <a:solidFill>
                  <a:srgbClr val="FFFFFF"/>
                </a:solidFill>
                <a:latin typeface="Arial"/>
                <a:cs typeface="Arial"/>
              </a:rPr>
              <a:t>D, </a:t>
            </a:r>
            <a:r>
              <a:rPr sz="2000" b="1" spc="-5" dirty="0">
                <a:solidFill>
                  <a:srgbClr val="FFFFFF"/>
                </a:solidFill>
                <a:latin typeface="Arial"/>
                <a:cs typeface="Arial"/>
              </a:rPr>
              <a:t>et al, </a:t>
            </a:r>
            <a:r>
              <a:rPr sz="2000" b="1" dirty="0">
                <a:solidFill>
                  <a:srgbClr val="FFFFFF"/>
                </a:solidFill>
                <a:latin typeface="Arial"/>
                <a:cs typeface="Arial"/>
              </a:rPr>
              <a:t>J </a:t>
            </a:r>
            <a:r>
              <a:rPr sz="2000" b="1" spc="20" dirty="0">
                <a:solidFill>
                  <a:srgbClr val="FFFFFF"/>
                </a:solidFill>
                <a:latin typeface="Arial"/>
                <a:cs typeface="Arial"/>
              </a:rPr>
              <a:t>Am </a:t>
            </a:r>
            <a:r>
              <a:rPr sz="2000" b="1" spc="-5" dirty="0">
                <a:solidFill>
                  <a:srgbClr val="FFFFFF"/>
                </a:solidFill>
                <a:latin typeface="Arial"/>
                <a:cs typeface="Arial"/>
              </a:rPr>
              <a:t>Coll Cardiol </a:t>
            </a:r>
            <a:r>
              <a:rPr sz="2000" b="1" dirty="0">
                <a:solidFill>
                  <a:srgbClr val="FFFFFF"/>
                </a:solidFill>
                <a:latin typeface="Arial"/>
                <a:cs typeface="Arial"/>
              </a:rPr>
              <a:t>2004; </a:t>
            </a:r>
            <a:r>
              <a:rPr sz="2000" b="1" spc="-5" dirty="0">
                <a:solidFill>
                  <a:srgbClr val="FFFFFF"/>
                </a:solidFill>
                <a:latin typeface="Arial"/>
                <a:cs typeface="Arial"/>
              </a:rPr>
              <a:t>IJCA</a:t>
            </a:r>
            <a:r>
              <a:rPr sz="2000" b="1" spc="-65" dirty="0">
                <a:solidFill>
                  <a:srgbClr val="FFFFFF"/>
                </a:solidFill>
                <a:latin typeface="Arial"/>
                <a:cs typeface="Arial"/>
              </a:rPr>
              <a:t> </a:t>
            </a:r>
            <a:r>
              <a:rPr sz="2000" b="1" dirty="0">
                <a:solidFill>
                  <a:srgbClr val="FFFFFF"/>
                </a:solidFill>
                <a:latin typeface="Arial"/>
                <a:cs typeface="Arial"/>
              </a:rPr>
              <a:t>2007</a:t>
            </a:r>
            <a:endParaRPr sz="2000" dirty="0">
              <a:solidFill>
                <a:srgbClr val="FFFFFF"/>
              </a:solidFill>
              <a:latin typeface="Arial"/>
              <a:cs typeface="Arial"/>
            </a:endParaRPr>
          </a:p>
        </p:txBody>
      </p:sp>
    </p:spTree>
    <p:extLst>
      <p:ext uri="{BB962C8B-B14F-4D97-AF65-F5344CB8AC3E}">
        <p14:creationId xmlns:p14="http://schemas.microsoft.com/office/powerpoint/2010/main" val="7611574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362" name="object 2"/>
          <p:cNvGrpSpPr>
            <a:grpSpLocks/>
          </p:cNvGrpSpPr>
          <p:nvPr/>
        </p:nvGrpSpPr>
        <p:grpSpPr bwMode="auto">
          <a:xfrm>
            <a:off x="1524000" y="1812926"/>
            <a:ext cx="9144000" cy="4162425"/>
            <a:chOff x="0" y="1812594"/>
            <a:chExt cx="9144000" cy="4163060"/>
          </a:xfrm>
        </p:grpSpPr>
        <p:sp>
          <p:nvSpPr>
            <p:cNvPr id="15365" name="object 3"/>
            <p:cNvSpPr>
              <a:spLocks noChangeArrowheads="1"/>
            </p:cNvSpPr>
            <p:nvPr/>
          </p:nvSpPr>
          <p:spPr bwMode="auto">
            <a:xfrm>
              <a:off x="0" y="1812594"/>
              <a:ext cx="9143631" cy="4162323"/>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15366" name="object 4"/>
            <p:cNvSpPr>
              <a:spLocks noChangeArrowheads="1"/>
            </p:cNvSpPr>
            <p:nvPr/>
          </p:nvSpPr>
          <p:spPr bwMode="auto">
            <a:xfrm>
              <a:off x="4148277" y="1812963"/>
              <a:ext cx="0" cy="4162425"/>
            </a:xfrm>
            <a:custGeom>
              <a:avLst/>
              <a:gdLst>
                <a:gd name="T0" fmla="*/ 0 h 4162425"/>
                <a:gd name="T1" fmla="*/ 4162425 h 4162425"/>
              </a:gdLst>
              <a:ahLst/>
              <a:cxnLst/>
              <a:rect l="0" t="T0" r="0" b="T1"/>
              <a:pathLst>
                <a:path h="4162425">
                  <a:moveTo>
                    <a:pt x="0" y="0"/>
                  </a:moveTo>
                  <a:lnTo>
                    <a:pt x="0" y="4162310"/>
                  </a:lnTo>
                </a:path>
              </a:pathLst>
            </a:custGeom>
            <a:noFill/>
            <a:ln w="38159">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sp>
        <p:nvSpPr>
          <p:cNvPr id="5" name="object 5"/>
          <p:cNvSpPr txBox="1"/>
          <p:nvPr/>
        </p:nvSpPr>
        <p:spPr>
          <a:xfrm>
            <a:off x="1601788" y="5997576"/>
            <a:ext cx="8983662" cy="849313"/>
          </a:xfrm>
          <a:prstGeom prst="rect">
            <a:avLst/>
          </a:prstGeom>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spcBef>
                <a:spcPts val="100"/>
              </a:spcBef>
            </a:pPr>
            <a:r>
              <a:rPr lang="el-GR" altLang="el-GR" b="1">
                <a:solidFill>
                  <a:srgbClr val="F9FC00"/>
                </a:solidFill>
                <a:latin typeface="Arial" charset="0"/>
              </a:rPr>
              <a:t>The association of IL-17A with ischemic symptoms and vulnerable plaque  characteristics suggests that the proinflammatory cytokine IL-17A may contribute  to atherosclerosis and plaque instability.</a:t>
            </a:r>
            <a:endParaRPr lang="el-GR" altLang="el-GR">
              <a:solidFill>
                <a:srgbClr val="FFFFFF"/>
              </a:solidFill>
              <a:latin typeface="Arial" charset="0"/>
            </a:endParaRPr>
          </a:p>
        </p:txBody>
      </p:sp>
      <p:sp>
        <p:nvSpPr>
          <p:cNvPr id="15364" name="object 6"/>
          <p:cNvSpPr>
            <a:spLocks noChangeArrowheads="1"/>
          </p:cNvSpPr>
          <p:nvPr/>
        </p:nvSpPr>
        <p:spPr bwMode="auto">
          <a:xfrm>
            <a:off x="1524000" y="23814"/>
            <a:ext cx="9144000" cy="1709737"/>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Tree>
    <p:extLst>
      <p:ext uri="{BB962C8B-B14F-4D97-AF65-F5344CB8AC3E}">
        <p14:creationId xmlns:p14="http://schemas.microsoft.com/office/powerpoint/2010/main" val="1253101982"/>
      </p:ext>
    </p:extLst>
  </p:cSld>
  <p:clrMapOvr>
    <a:masterClrMapping/>
  </p:clrMapOvr>
  <p:transition>
    <p:wipe dir="d"/>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86"/>
          <a:stretch/>
        </p:blipFill>
        <p:spPr bwMode="auto">
          <a:xfrm>
            <a:off x="1625144" y="1102119"/>
            <a:ext cx="9284790" cy="371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0106" y="153281"/>
            <a:ext cx="475455" cy="74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924935" y="5229201"/>
            <a:ext cx="8448136" cy="1323439"/>
          </a:xfrm>
          <a:prstGeom prst="rect">
            <a:avLst/>
          </a:prstGeom>
        </p:spPr>
        <p:txBody>
          <a:bodyPr wrap="square">
            <a:spAutoFit/>
          </a:bodyPr>
          <a:lstStyle/>
          <a:p>
            <a:r>
              <a:rPr lang="en-US" sz="2000" dirty="0">
                <a:solidFill>
                  <a:srgbClr val="FFFFFF"/>
                </a:solidFill>
                <a:latin typeface="Arial Narrow"/>
              </a:rPr>
              <a:t>**In ACS patients, IL-18 concentrations increased after the acute event and remained increased for 6 months</a:t>
            </a:r>
          </a:p>
          <a:p>
            <a:r>
              <a:rPr lang="en-US" sz="2000" dirty="0">
                <a:solidFill>
                  <a:srgbClr val="FFFFFF"/>
                </a:solidFill>
                <a:latin typeface="Arial Narrow"/>
              </a:rPr>
              <a:t>**Baseline IL-18 levels were significantly associated with CV mortality, independent of clinical characteristics and indicators of renal/cardiac dysfunction</a:t>
            </a:r>
          </a:p>
        </p:txBody>
      </p:sp>
    </p:spTree>
    <p:extLst>
      <p:ext uri="{BB962C8B-B14F-4D97-AF65-F5344CB8AC3E}">
        <p14:creationId xmlns:p14="http://schemas.microsoft.com/office/powerpoint/2010/main" val="2870421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object 3"/>
          <p:cNvSpPr>
            <a:spLocks noChangeArrowheads="1"/>
          </p:cNvSpPr>
          <p:nvPr/>
        </p:nvSpPr>
        <p:spPr bwMode="auto">
          <a:xfrm>
            <a:off x="1691069" y="1341438"/>
            <a:ext cx="8844742" cy="5516562"/>
          </a:xfrm>
          <a:prstGeom prst="rect">
            <a:avLst/>
          </a:prstGeom>
          <a:blipFill dpi="0" rotWithShape="1">
            <a:blip r:embed="rId2" cstate="print"/>
            <a:srcRect/>
            <a:stretch>
              <a:fillRect l="-3384"/>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0724" name="object 4"/>
          <p:cNvSpPr>
            <a:spLocks noChangeArrowheads="1"/>
          </p:cNvSpPr>
          <p:nvPr/>
        </p:nvSpPr>
        <p:spPr bwMode="auto">
          <a:xfrm>
            <a:off x="1524001" y="0"/>
            <a:ext cx="855663" cy="1341438"/>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2" name="TextBox 1"/>
          <p:cNvSpPr txBox="1"/>
          <p:nvPr/>
        </p:nvSpPr>
        <p:spPr>
          <a:xfrm>
            <a:off x="4414862" y="398376"/>
            <a:ext cx="3600400" cy="461665"/>
          </a:xfrm>
          <a:prstGeom prst="rect">
            <a:avLst/>
          </a:prstGeom>
          <a:noFill/>
        </p:spPr>
        <p:txBody>
          <a:bodyPr wrap="square" rtlCol="0">
            <a:spAutoFit/>
          </a:bodyPr>
          <a:lstStyle/>
          <a:p>
            <a:pPr algn="ctr"/>
            <a:r>
              <a:rPr lang="en-US" sz="2400" b="1" dirty="0">
                <a:solidFill>
                  <a:srgbClr val="FFFFFF"/>
                </a:solidFill>
                <a:latin typeface="Arial Narrow"/>
              </a:rPr>
              <a:t>miRNAs in ACS</a:t>
            </a:r>
            <a:endParaRPr lang="el-GR" sz="2400" b="1" dirty="0">
              <a:solidFill>
                <a:srgbClr val="FFFFFF"/>
              </a:solidFill>
              <a:latin typeface="Arial Narrow"/>
            </a:endParaRPr>
          </a:p>
        </p:txBody>
      </p:sp>
    </p:spTree>
    <p:extLst>
      <p:ext uri="{BB962C8B-B14F-4D97-AF65-F5344CB8AC3E}">
        <p14:creationId xmlns:p14="http://schemas.microsoft.com/office/powerpoint/2010/main" val="42289017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770" name="object 2"/>
          <p:cNvGrpSpPr>
            <a:grpSpLocks/>
          </p:cNvGrpSpPr>
          <p:nvPr/>
        </p:nvGrpSpPr>
        <p:grpSpPr bwMode="auto">
          <a:xfrm>
            <a:off x="2179639" y="736601"/>
            <a:ext cx="4040187" cy="2678113"/>
            <a:chOff x="656098" y="736743"/>
            <a:chExt cx="4039870" cy="2677795"/>
          </a:xfrm>
        </p:grpSpPr>
        <p:sp>
          <p:nvSpPr>
            <p:cNvPr id="32786" name="object 3"/>
            <p:cNvSpPr>
              <a:spLocks noChangeArrowheads="1"/>
            </p:cNvSpPr>
            <p:nvPr/>
          </p:nvSpPr>
          <p:spPr bwMode="auto">
            <a:xfrm>
              <a:off x="684364" y="764641"/>
              <a:ext cx="3982681" cy="2620797"/>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87" name="object 4"/>
            <p:cNvSpPr>
              <a:spLocks noChangeArrowheads="1"/>
            </p:cNvSpPr>
            <p:nvPr/>
          </p:nvSpPr>
          <p:spPr bwMode="auto">
            <a:xfrm>
              <a:off x="670318" y="750963"/>
              <a:ext cx="4011295" cy="2649855"/>
            </a:xfrm>
            <a:custGeom>
              <a:avLst/>
              <a:gdLst>
                <a:gd name="T0" fmla="*/ 0 w 4011295"/>
                <a:gd name="T1" fmla="*/ 0 h 2649854"/>
                <a:gd name="T2" fmla="*/ 4011295 w 4011295"/>
                <a:gd name="T3" fmla="*/ 2649854 h 2649854"/>
              </a:gdLst>
              <a:ahLst/>
              <a:cxnLst/>
              <a:rect l="T0" t="T1" r="T2" b="T3"/>
              <a:pathLst>
                <a:path w="4011295" h="2649854">
                  <a:moveTo>
                    <a:pt x="0" y="0"/>
                  </a:moveTo>
                  <a:lnTo>
                    <a:pt x="4011117" y="0"/>
                  </a:lnTo>
                  <a:lnTo>
                    <a:pt x="4011117" y="2649232"/>
                  </a:lnTo>
                  <a:lnTo>
                    <a:pt x="0" y="2649232"/>
                  </a:lnTo>
                  <a:lnTo>
                    <a:pt x="0" y="0"/>
                  </a:lnTo>
                  <a:close/>
                </a:path>
              </a:pathLst>
            </a:custGeom>
            <a:noFill/>
            <a:ln w="28439">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grpSp>
        <p:nvGrpSpPr>
          <p:cNvPr id="32771" name="object 5"/>
          <p:cNvGrpSpPr>
            <a:grpSpLocks/>
          </p:cNvGrpSpPr>
          <p:nvPr/>
        </p:nvGrpSpPr>
        <p:grpSpPr bwMode="auto">
          <a:xfrm>
            <a:off x="2179638" y="3516313"/>
            <a:ext cx="4013200" cy="2678112"/>
            <a:chOff x="656098" y="3516659"/>
            <a:chExt cx="4012565" cy="2677795"/>
          </a:xfrm>
        </p:grpSpPr>
        <p:sp>
          <p:nvSpPr>
            <p:cNvPr id="32784" name="object 6"/>
            <p:cNvSpPr>
              <a:spLocks noChangeArrowheads="1"/>
            </p:cNvSpPr>
            <p:nvPr/>
          </p:nvSpPr>
          <p:spPr bwMode="auto">
            <a:xfrm>
              <a:off x="684364" y="3544557"/>
              <a:ext cx="3955326" cy="2620797"/>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85" name="object 7"/>
            <p:cNvSpPr>
              <a:spLocks noChangeArrowheads="1"/>
            </p:cNvSpPr>
            <p:nvPr/>
          </p:nvSpPr>
          <p:spPr bwMode="auto">
            <a:xfrm>
              <a:off x="670318" y="3530879"/>
              <a:ext cx="3983990" cy="2649855"/>
            </a:xfrm>
            <a:custGeom>
              <a:avLst/>
              <a:gdLst>
                <a:gd name="T0" fmla="*/ 0 w 3983990"/>
                <a:gd name="T1" fmla="*/ 0 h 2649854"/>
                <a:gd name="T2" fmla="*/ 3983990 w 3983990"/>
                <a:gd name="T3" fmla="*/ 2649854 h 2649854"/>
              </a:gdLst>
              <a:ahLst/>
              <a:cxnLst/>
              <a:rect l="T0" t="T1" r="T2" b="T3"/>
              <a:pathLst>
                <a:path w="3983990" h="2649854">
                  <a:moveTo>
                    <a:pt x="0" y="0"/>
                  </a:moveTo>
                  <a:lnTo>
                    <a:pt x="3983761" y="0"/>
                  </a:lnTo>
                  <a:lnTo>
                    <a:pt x="3983761" y="2649245"/>
                  </a:lnTo>
                  <a:lnTo>
                    <a:pt x="0" y="2649245"/>
                  </a:lnTo>
                  <a:lnTo>
                    <a:pt x="0" y="0"/>
                  </a:lnTo>
                  <a:close/>
                </a:path>
              </a:pathLst>
            </a:custGeom>
            <a:noFill/>
            <a:ln w="28439">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grpSp>
        <p:nvGrpSpPr>
          <p:cNvPr id="32772" name="object 8"/>
          <p:cNvGrpSpPr>
            <a:grpSpLocks/>
          </p:cNvGrpSpPr>
          <p:nvPr/>
        </p:nvGrpSpPr>
        <p:grpSpPr bwMode="auto">
          <a:xfrm>
            <a:off x="6135688" y="736601"/>
            <a:ext cx="3949700" cy="2678113"/>
            <a:chOff x="4611425" y="736743"/>
            <a:chExt cx="3950335" cy="2677795"/>
          </a:xfrm>
        </p:grpSpPr>
        <p:sp>
          <p:nvSpPr>
            <p:cNvPr id="32782" name="object 9"/>
            <p:cNvSpPr>
              <a:spLocks noChangeArrowheads="1"/>
            </p:cNvSpPr>
            <p:nvPr/>
          </p:nvSpPr>
          <p:spPr bwMode="auto">
            <a:xfrm>
              <a:off x="4639678" y="764641"/>
              <a:ext cx="3893045" cy="2620797"/>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83" name="object 10"/>
            <p:cNvSpPr>
              <a:spLocks noChangeArrowheads="1"/>
            </p:cNvSpPr>
            <p:nvPr/>
          </p:nvSpPr>
          <p:spPr bwMode="auto">
            <a:xfrm>
              <a:off x="4625644" y="750963"/>
              <a:ext cx="3921760" cy="2649855"/>
            </a:xfrm>
            <a:custGeom>
              <a:avLst/>
              <a:gdLst>
                <a:gd name="T0" fmla="*/ 0 w 3921759"/>
                <a:gd name="T1" fmla="*/ 0 h 2649854"/>
                <a:gd name="T2" fmla="*/ 3921759 w 3921759"/>
                <a:gd name="T3" fmla="*/ 2649854 h 2649854"/>
              </a:gdLst>
              <a:ahLst/>
              <a:cxnLst/>
              <a:rect l="T0" t="T1" r="T2" b="T3"/>
              <a:pathLst>
                <a:path w="3921759" h="2649854">
                  <a:moveTo>
                    <a:pt x="0" y="0"/>
                  </a:moveTo>
                  <a:lnTo>
                    <a:pt x="3921480" y="0"/>
                  </a:lnTo>
                  <a:lnTo>
                    <a:pt x="3921480" y="2649232"/>
                  </a:lnTo>
                  <a:lnTo>
                    <a:pt x="0" y="2649232"/>
                  </a:lnTo>
                  <a:lnTo>
                    <a:pt x="0" y="0"/>
                  </a:lnTo>
                  <a:close/>
                </a:path>
              </a:pathLst>
            </a:custGeom>
            <a:noFill/>
            <a:ln w="28439">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grpSp>
        <p:nvGrpSpPr>
          <p:cNvPr id="32773" name="object 11"/>
          <p:cNvGrpSpPr>
            <a:grpSpLocks/>
          </p:cNvGrpSpPr>
          <p:nvPr/>
        </p:nvGrpSpPr>
        <p:grpSpPr bwMode="auto">
          <a:xfrm>
            <a:off x="6156326" y="3516313"/>
            <a:ext cx="3929063" cy="2678112"/>
            <a:chOff x="4632303" y="3516659"/>
            <a:chExt cx="3929379" cy="2677795"/>
          </a:xfrm>
        </p:grpSpPr>
        <p:sp>
          <p:nvSpPr>
            <p:cNvPr id="32780" name="object 12"/>
            <p:cNvSpPr>
              <a:spLocks noChangeArrowheads="1"/>
            </p:cNvSpPr>
            <p:nvPr/>
          </p:nvSpPr>
          <p:spPr bwMode="auto">
            <a:xfrm>
              <a:off x="4660556" y="3544557"/>
              <a:ext cx="3872153" cy="2620797"/>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81" name="object 13"/>
            <p:cNvSpPr>
              <a:spLocks noChangeArrowheads="1"/>
            </p:cNvSpPr>
            <p:nvPr/>
          </p:nvSpPr>
          <p:spPr bwMode="auto">
            <a:xfrm>
              <a:off x="4646523" y="3530879"/>
              <a:ext cx="3900804" cy="2649855"/>
            </a:xfrm>
            <a:custGeom>
              <a:avLst/>
              <a:gdLst>
                <a:gd name="T0" fmla="*/ 0 w 3900804"/>
                <a:gd name="T1" fmla="*/ 0 h 2649854"/>
                <a:gd name="T2" fmla="*/ 3900804 w 3900804"/>
                <a:gd name="T3" fmla="*/ 2649854 h 2649854"/>
              </a:gdLst>
              <a:ahLst/>
              <a:cxnLst/>
              <a:rect l="T0" t="T1" r="T2" b="T3"/>
              <a:pathLst>
                <a:path w="3900804" h="2649854">
                  <a:moveTo>
                    <a:pt x="0" y="0"/>
                  </a:moveTo>
                  <a:lnTo>
                    <a:pt x="3900601" y="0"/>
                  </a:lnTo>
                  <a:lnTo>
                    <a:pt x="3900601" y="2649245"/>
                  </a:lnTo>
                  <a:lnTo>
                    <a:pt x="0" y="2649245"/>
                  </a:lnTo>
                  <a:lnTo>
                    <a:pt x="0" y="0"/>
                  </a:lnTo>
                  <a:close/>
                </a:path>
              </a:pathLst>
            </a:custGeom>
            <a:noFill/>
            <a:ln w="28439">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grpSp>
        <p:nvGrpSpPr>
          <p:cNvPr id="32774" name="object 14"/>
          <p:cNvGrpSpPr>
            <a:grpSpLocks/>
          </p:cNvGrpSpPr>
          <p:nvPr/>
        </p:nvGrpSpPr>
        <p:grpSpPr bwMode="auto">
          <a:xfrm>
            <a:off x="1524001" y="0"/>
            <a:ext cx="9021763" cy="1341438"/>
            <a:chOff x="0" y="12"/>
            <a:chExt cx="9022080" cy="1341120"/>
          </a:xfrm>
        </p:grpSpPr>
        <p:sp>
          <p:nvSpPr>
            <p:cNvPr id="32776" name="object 15"/>
            <p:cNvSpPr>
              <a:spLocks noChangeArrowheads="1"/>
            </p:cNvSpPr>
            <p:nvPr/>
          </p:nvSpPr>
          <p:spPr bwMode="auto">
            <a:xfrm>
              <a:off x="390601" y="12"/>
              <a:ext cx="8240763" cy="974509"/>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77" name="object 16"/>
            <p:cNvSpPr>
              <a:spLocks noChangeArrowheads="1"/>
            </p:cNvSpPr>
            <p:nvPr/>
          </p:nvSpPr>
          <p:spPr bwMode="auto">
            <a:xfrm>
              <a:off x="8159038" y="157683"/>
              <a:ext cx="826922" cy="801357"/>
            </a:xfrm>
            <a:prstGeom prst="rect">
              <a:avLst/>
            </a:prstGeom>
            <a:blipFill dpi="0" rotWithShape="1">
              <a:blip r:embed="rId7"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78" name="object 17"/>
            <p:cNvSpPr>
              <a:spLocks noChangeArrowheads="1"/>
            </p:cNvSpPr>
            <p:nvPr/>
          </p:nvSpPr>
          <p:spPr bwMode="auto">
            <a:xfrm>
              <a:off x="8141754" y="140754"/>
              <a:ext cx="862965" cy="837565"/>
            </a:xfrm>
            <a:custGeom>
              <a:avLst/>
              <a:gdLst>
                <a:gd name="T0" fmla="*/ 0 w 862965"/>
                <a:gd name="T1" fmla="*/ 0 h 837565"/>
                <a:gd name="T2" fmla="*/ 862965 w 862965"/>
                <a:gd name="T3" fmla="*/ 837565 h 837565"/>
              </a:gdLst>
              <a:ahLst/>
              <a:cxnLst/>
              <a:rect l="T0" t="T1" r="T2" b="T3"/>
              <a:pathLst>
                <a:path w="862965" h="837565">
                  <a:moveTo>
                    <a:pt x="0" y="0"/>
                  </a:moveTo>
                  <a:lnTo>
                    <a:pt x="862926" y="0"/>
                  </a:lnTo>
                  <a:lnTo>
                    <a:pt x="862926" y="837361"/>
                  </a:lnTo>
                  <a:lnTo>
                    <a:pt x="0" y="837361"/>
                  </a:lnTo>
                  <a:lnTo>
                    <a:pt x="0" y="0"/>
                  </a:lnTo>
                  <a:close/>
                </a:path>
              </a:pathLst>
            </a:custGeom>
            <a:noFill/>
            <a:ln w="34463">
              <a:solidFill>
                <a:srgbClr val="D7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32779" name="object 18"/>
            <p:cNvSpPr>
              <a:spLocks noChangeArrowheads="1"/>
            </p:cNvSpPr>
            <p:nvPr/>
          </p:nvSpPr>
          <p:spPr bwMode="auto">
            <a:xfrm>
              <a:off x="0" y="12"/>
              <a:ext cx="855726" cy="1340993"/>
            </a:xfrm>
            <a:prstGeom prst="rect">
              <a:avLst/>
            </a:prstGeom>
            <a:blipFill dpi="0" rotWithShape="1">
              <a:blip r:embed="rId8"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sp>
        <p:nvSpPr>
          <p:cNvPr id="19" name="object 19"/>
          <p:cNvSpPr txBox="1"/>
          <p:nvPr/>
        </p:nvSpPr>
        <p:spPr>
          <a:xfrm>
            <a:off x="1528763" y="6416675"/>
            <a:ext cx="9205912" cy="298450"/>
          </a:xfrm>
          <a:prstGeom prst="rect">
            <a:avLst/>
          </a:prstGeom>
        </p:spPr>
        <p:txBody>
          <a:bodyPr lIns="0" tIns="12700" rIns="0" bIns="0">
            <a:spAutoFit/>
          </a:bodyPr>
          <a:lstStyle/>
          <a:p>
            <a:pPr marL="12700">
              <a:spcBef>
                <a:spcPts val="100"/>
              </a:spcBef>
              <a:defRPr/>
            </a:pPr>
            <a:r>
              <a:rPr spc="-5" dirty="0">
                <a:solidFill>
                  <a:srgbClr val="FFFFFF"/>
                </a:solidFill>
                <a:latin typeface="Arial"/>
                <a:cs typeface="Arial"/>
              </a:rPr>
              <a:t>Tousoulis D, </a:t>
            </a:r>
            <a:r>
              <a:rPr spc="-10" dirty="0">
                <a:solidFill>
                  <a:srgbClr val="FFFFFF"/>
                </a:solidFill>
                <a:latin typeface="Arial"/>
                <a:cs typeface="Arial"/>
              </a:rPr>
              <a:t>Siasos </a:t>
            </a:r>
            <a:r>
              <a:rPr spc="-5" dirty="0">
                <a:solidFill>
                  <a:srgbClr val="FFFFFF"/>
                </a:solidFill>
                <a:latin typeface="Arial"/>
                <a:cs typeface="Arial"/>
              </a:rPr>
              <a:t>G, </a:t>
            </a:r>
            <a:r>
              <a:rPr spc="-10" dirty="0">
                <a:solidFill>
                  <a:srgbClr val="FFFFFF"/>
                </a:solidFill>
                <a:latin typeface="Arial"/>
                <a:cs typeface="Arial"/>
              </a:rPr>
              <a:t>Oikonomou </a:t>
            </a:r>
            <a:r>
              <a:rPr spc="-5" dirty="0">
                <a:solidFill>
                  <a:srgbClr val="FFFFFF"/>
                </a:solidFill>
                <a:latin typeface="Arial"/>
                <a:cs typeface="Arial"/>
              </a:rPr>
              <a:t>E, Mourouzis K, Zaromitidou </a:t>
            </a:r>
            <a:r>
              <a:rPr dirty="0">
                <a:solidFill>
                  <a:srgbClr val="FFFFFF"/>
                </a:solidFill>
                <a:latin typeface="Arial"/>
                <a:cs typeface="Arial"/>
              </a:rPr>
              <a:t>M </a:t>
            </a:r>
            <a:r>
              <a:rPr spc="-5" dirty="0">
                <a:solidFill>
                  <a:srgbClr val="FFFFFF"/>
                </a:solidFill>
                <a:latin typeface="Arial"/>
                <a:cs typeface="Arial"/>
              </a:rPr>
              <a:t>et al.</a:t>
            </a:r>
            <a:endParaRPr dirty="0">
              <a:solidFill>
                <a:srgbClr val="FFFFFF"/>
              </a:solidFill>
              <a:latin typeface="Arial"/>
              <a:cs typeface="Arial"/>
            </a:endParaRPr>
          </a:p>
        </p:txBody>
      </p:sp>
    </p:spTree>
    <p:extLst>
      <p:ext uri="{BB962C8B-B14F-4D97-AF65-F5344CB8AC3E}">
        <p14:creationId xmlns:p14="http://schemas.microsoft.com/office/powerpoint/2010/main" val="3904582084"/>
      </p:ext>
    </p:extLst>
  </p:cSld>
  <p:clrMapOvr>
    <a:masterClrMapping/>
  </p:clrMapOvr>
  <p:transition>
    <p:dissolv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C530819-1DDD-F7B7-AC38-B2F6103BFB66}"/>
              </a:ext>
            </a:extLst>
          </p:cNvPr>
          <p:cNvPicPr>
            <a:picLocks noChangeAspect="1"/>
          </p:cNvPicPr>
          <p:nvPr/>
        </p:nvPicPr>
        <p:blipFill>
          <a:blip r:embed="rId2"/>
          <a:stretch>
            <a:fillRect/>
          </a:stretch>
        </p:blipFill>
        <p:spPr>
          <a:xfrm>
            <a:off x="1887682" y="102610"/>
            <a:ext cx="8915400" cy="1000125"/>
          </a:xfrm>
          <a:prstGeom prst="rect">
            <a:avLst/>
          </a:prstGeom>
        </p:spPr>
      </p:pic>
      <p:pic>
        <p:nvPicPr>
          <p:cNvPr id="5" name="Εικόνα 4">
            <a:extLst>
              <a:ext uri="{FF2B5EF4-FFF2-40B4-BE49-F238E27FC236}">
                <a16:creationId xmlns:a16="http://schemas.microsoft.com/office/drawing/2014/main" id="{D6F44BE8-BB7B-9897-7D79-D480ECA3BCA0}"/>
              </a:ext>
            </a:extLst>
          </p:cNvPr>
          <p:cNvPicPr>
            <a:picLocks noChangeAspect="1"/>
          </p:cNvPicPr>
          <p:nvPr/>
        </p:nvPicPr>
        <p:blipFill>
          <a:blip r:embed="rId3"/>
          <a:stretch>
            <a:fillRect/>
          </a:stretch>
        </p:blipFill>
        <p:spPr>
          <a:xfrm>
            <a:off x="1223962" y="1266329"/>
            <a:ext cx="6918180" cy="4954362"/>
          </a:xfrm>
          <a:prstGeom prst="rect">
            <a:avLst/>
          </a:prstGeom>
        </p:spPr>
      </p:pic>
    </p:spTree>
    <p:extLst>
      <p:ext uri="{BB962C8B-B14F-4D97-AF65-F5344CB8AC3E}">
        <p14:creationId xmlns:p14="http://schemas.microsoft.com/office/powerpoint/2010/main" val="21651994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72"/>
          <a:stretch/>
        </p:blipFill>
        <p:spPr bwMode="auto">
          <a:xfrm>
            <a:off x="1585952" y="1052736"/>
            <a:ext cx="9082049"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102" y="153282"/>
            <a:ext cx="572671" cy="89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998436" y="5157194"/>
            <a:ext cx="8490052" cy="1323439"/>
          </a:xfrm>
          <a:prstGeom prst="rect">
            <a:avLst/>
          </a:prstGeom>
        </p:spPr>
        <p:txBody>
          <a:bodyPr wrap="square">
            <a:spAutoFit/>
          </a:bodyPr>
          <a:lstStyle/>
          <a:p>
            <a:r>
              <a:rPr lang="en-US" sz="2000" dirty="0">
                <a:solidFill>
                  <a:srgbClr val="FFFFFF"/>
                </a:solidFill>
                <a:latin typeface="Arial Narrow"/>
              </a:rPr>
              <a:t>** miR-652 </a:t>
            </a:r>
            <a:r>
              <a:rPr lang="en-US" sz="2000" dirty="0">
                <a:solidFill>
                  <a:srgbClr val="FFFFFF"/>
                </a:solidFill>
                <a:latin typeface="Arial Narrow"/>
                <a:sym typeface="Wingdings" panose="05000000000000000000" pitchFamily="2" charset="2"/>
              </a:rPr>
              <a:t> </a:t>
            </a:r>
            <a:r>
              <a:rPr lang="en-US" sz="2000" dirty="0">
                <a:solidFill>
                  <a:srgbClr val="FFFFFF"/>
                </a:solidFill>
                <a:latin typeface="Arial Narrow"/>
              </a:rPr>
              <a:t>a novel candidate biomarker for post-ACS prognosis beyond existing biomarkers of LVEF and NT-</a:t>
            </a:r>
            <a:r>
              <a:rPr lang="en-US" sz="2000" dirty="0" err="1">
                <a:solidFill>
                  <a:srgbClr val="FFFFFF"/>
                </a:solidFill>
                <a:latin typeface="Arial Narrow"/>
              </a:rPr>
              <a:t>proBNP</a:t>
            </a:r>
            <a:endParaRPr lang="en-US" sz="2000" dirty="0">
              <a:solidFill>
                <a:srgbClr val="FFFFFF"/>
              </a:solidFill>
              <a:latin typeface="Arial Narrow"/>
            </a:endParaRPr>
          </a:p>
          <a:p>
            <a:r>
              <a:rPr lang="en-US" sz="2000" dirty="0">
                <a:solidFill>
                  <a:srgbClr val="FFFFFF"/>
                </a:solidFill>
                <a:latin typeface="Arial Narrow"/>
              </a:rPr>
              <a:t>** miR-323-3p </a:t>
            </a:r>
            <a:r>
              <a:rPr lang="en-US" sz="2000" dirty="0">
                <a:solidFill>
                  <a:srgbClr val="FFFFFF"/>
                </a:solidFill>
                <a:latin typeface="Arial Narrow"/>
                <a:sym typeface="Wingdings" panose="05000000000000000000" pitchFamily="2" charset="2"/>
              </a:rPr>
              <a:t></a:t>
            </a:r>
            <a:r>
              <a:rPr lang="en-US" sz="2000" dirty="0">
                <a:solidFill>
                  <a:srgbClr val="FFFFFF"/>
                </a:solidFill>
                <a:latin typeface="Arial Narrow"/>
              </a:rPr>
              <a:t> markedly elevated in patients for at least a year post-ACS - may be a stable biomarker for ACS</a:t>
            </a:r>
          </a:p>
        </p:txBody>
      </p:sp>
    </p:spTree>
    <p:extLst>
      <p:ext uri="{BB962C8B-B14F-4D97-AF65-F5344CB8AC3E}">
        <p14:creationId xmlns:p14="http://schemas.microsoft.com/office/powerpoint/2010/main" val="42873169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1" name="Rectangle 3"/>
          <p:cNvSpPr>
            <a:spLocks noChangeArrowheads="1"/>
          </p:cNvSpPr>
          <p:nvPr/>
        </p:nvSpPr>
        <p:spPr bwMode="auto">
          <a:xfrm>
            <a:off x="1998664" y="533400"/>
            <a:ext cx="8194675" cy="1143000"/>
          </a:xfrm>
          <a:prstGeom prst="rect">
            <a:avLst/>
          </a:prstGeom>
          <a:noFill/>
          <a:ln w="9525">
            <a:noFill/>
            <a:miter lim="800000"/>
            <a:headEnd/>
            <a:tailEnd/>
          </a:ln>
          <a:effectLst>
            <a:outerShdw dist="35921" dir="2700000" algn="ctr" rotWithShape="0">
              <a:srgbClr val="FF0000"/>
            </a:outerShdw>
          </a:effectLst>
        </p:spPr>
        <p:txBody>
          <a:bodyPr anchor="ctr"/>
          <a:lstStyle/>
          <a:p>
            <a:pPr algn="ctr">
              <a:defRPr/>
            </a:pPr>
            <a:r>
              <a:rPr lang="en-GB" sz="3600" b="1" dirty="0">
                <a:solidFill>
                  <a:srgbClr val="FFC000"/>
                </a:solidFill>
                <a:effectLst>
                  <a:outerShdw blurRad="38100" dist="38100" dir="2700000" algn="tl">
                    <a:srgbClr val="000000"/>
                  </a:outerShdw>
                </a:effectLst>
                <a:latin typeface="Tahoma" pitchFamily="34" charset="0"/>
              </a:rPr>
              <a:t>Biomarkers in</a:t>
            </a:r>
            <a:r>
              <a:rPr lang="el-GR" sz="3600" b="1" dirty="0">
                <a:solidFill>
                  <a:srgbClr val="FFC000"/>
                </a:solidFill>
                <a:effectLst>
                  <a:outerShdw blurRad="38100" dist="38100" dir="2700000" algn="tl">
                    <a:srgbClr val="000000"/>
                  </a:outerShdw>
                </a:effectLst>
                <a:latin typeface="Tahoma" pitchFamily="34" charset="0"/>
              </a:rPr>
              <a:t> </a:t>
            </a:r>
            <a:endParaRPr lang="en-US" sz="3600" b="1" dirty="0">
              <a:solidFill>
                <a:srgbClr val="FFC000"/>
              </a:solidFill>
              <a:effectLst>
                <a:outerShdw blurRad="38100" dist="38100" dir="2700000" algn="tl">
                  <a:srgbClr val="000000"/>
                </a:outerShdw>
              </a:effectLst>
              <a:latin typeface="Tahoma" pitchFamily="34" charset="0"/>
            </a:endParaRPr>
          </a:p>
          <a:p>
            <a:pPr algn="ctr">
              <a:defRPr/>
            </a:pPr>
            <a:r>
              <a:rPr lang="en-US" sz="3600" b="1" dirty="0">
                <a:solidFill>
                  <a:srgbClr val="FFC000"/>
                </a:solidFill>
                <a:effectLst>
                  <a:outerShdw blurRad="38100" dist="38100" dir="2700000" algn="tl">
                    <a:srgbClr val="000000"/>
                  </a:outerShdw>
                </a:effectLst>
                <a:latin typeface="Tahoma" pitchFamily="34" charset="0"/>
              </a:rPr>
              <a:t>Cardiovascular Disease</a:t>
            </a:r>
            <a:endParaRPr lang="en-GB" sz="3600" b="1" dirty="0">
              <a:solidFill>
                <a:srgbClr val="FFC000"/>
              </a:solidFill>
              <a:effectLst>
                <a:outerShdw blurRad="38100" dist="38100" dir="2700000" algn="tl">
                  <a:srgbClr val="000000"/>
                </a:outerShdw>
              </a:effectLst>
              <a:latin typeface="Tahoma" pitchFamily="34" charset="0"/>
            </a:endParaRPr>
          </a:p>
        </p:txBody>
      </p:sp>
      <p:sp>
        <p:nvSpPr>
          <p:cNvPr id="432132" name="Rectangle 4"/>
          <p:cNvSpPr>
            <a:spLocks noChangeArrowheads="1"/>
          </p:cNvSpPr>
          <p:nvPr/>
        </p:nvSpPr>
        <p:spPr bwMode="auto">
          <a:xfrm>
            <a:off x="1703388" y="1700214"/>
            <a:ext cx="8964612" cy="4446587"/>
          </a:xfrm>
          <a:prstGeom prst="rect">
            <a:avLst/>
          </a:prstGeom>
          <a:noFill/>
          <a:ln w="9525">
            <a:noFill/>
            <a:miter lim="800000"/>
            <a:headEnd/>
            <a:tailEnd/>
          </a:ln>
          <a:effectLst/>
        </p:spPr>
        <p:txBody>
          <a:bodyPr/>
          <a:lstStyle/>
          <a:p>
            <a:pPr marL="342900" indent="-342900">
              <a:spcBef>
                <a:spcPct val="20000"/>
              </a:spcBef>
              <a:defRPr/>
            </a:pPr>
            <a:endParaRPr lang="el-GR" sz="3000" b="1" dirty="0">
              <a:solidFill>
                <a:srgbClr val="CCFFFF"/>
              </a:solidFill>
              <a:effectLst>
                <a:outerShdw blurRad="38100" dist="38100" dir="2700000" algn="tl">
                  <a:srgbClr val="000000"/>
                </a:outerShdw>
              </a:effectLst>
              <a:latin typeface="Tahoma" pitchFamily="34" charset="0"/>
            </a:endParaRPr>
          </a:p>
          <a:p>
            <a:pPr marL="342900" indent="-342900">
              <a:spcBef>
                <a:spcPct val="20000"/>
              </a:spcBef>
              <a:buClr>
                <a:srgbClr val="FFFF00"/>
              </a:buClr>
              <a:buFontTx/>
              <a:buChar char="•"/>
              <a:defRPr/>
            </a:pPr>
            <a:r>
              <a:rPr lang="en-US" sz="4400" b="1" dirty="0">
                <a:solidFill>
                  <a:srgbClr val="FF0000"/>
                </a:solidFill>
                <a:effectLst>
                  <a:outerShdw blurRad="38100" dist="38100" dir="2700000" algn="tl">
                    <a:srgbClr val="000000"/>
                  </a:outerShdw>
                </a:effectLst>
                <a:latin typeface="Tahoma" pitchFamily="34" charset="0"/>
              </a:rPr>
              <a:t>Biomarkers in ACS</a:t>
            </a:r>
          </a:p>
          <a:p>
            <a:pPr marL="800100" lvl="1" indent="-342900">
              <a:spcBef>
                <a:spcPct val="20000"/>
              </a:spcBef>
              <a:buClr>
                <a:srgbClr val="FFFF00"/>
              </a:buClr>
              <a:buFontTx/>
              <a:buChar char="•"/>
              <a:defRPr/>
            </a:pPr>
            <a:r>
              <a:rPr lang="en-US" sz="4400" b="1" dirty="0">
                <a:solidFill>
                  <a:srgbClr val="FFFFFF"/>
                </a:solidFill>
                <a:effectLst>
                  <a:outerShdw blurRad="38100" dist="38100" dir="2700000" algn="tl">
                    <a:srgbClr val="000000"/>
                  </a:outerShdw>
                </a:effectLst>
                <a:latin typeface="Tahoma" pitchFamily="34" charset="0"/>
              </a:rPr>
              <a:t>Biomarkers of treatment</a:t>
            </a:r>
            <a:endParaRPr lang="en-GB" sz="4400" b="1" dirty="0">
              <a:solidFill>
                <a:srgbClr val="FFFFFF"/>
              </a:solidFill>
              <a:effectLst>
                <a:outerShdw blurRad="38100" dist="38100" dir="2700000" algn="tl">
                  <a:srgbClr val="000000"/>
                </a:outerShdw>
              </a:effectLst>
              <a:latin typeface="Tahoma" pitchFamily="34" charset="0"/>
            </a:endParaRPr>
          </a:p>
        </p:txBody>
      </p:sp>
      <p:pic>
        <p:nvPicPr>
          <p:cNvPr id="8196" name="Picture 8" descr="athin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6111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5898" y="5805983"/>
            <a:ext cx="3676569" cy="893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8443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847860-A121-B4FF-E6C7-BE10476F6022}"/>
              </a:ext>
            </a:extLst>
          </p:cNvPr>
          <p:cNvSpPr>
            <a:spLocks noGrp="1"/>
          </p:cNvSpPr>
          <p:nvPr>
            <p:ph type="title"/>
          </p:nvPr>
        </p:nvSpPr>
        <p:spPr/>
        <p:txBody>
          <a:bodyPr/>
          <a:lstStyle/>
          <a:p>
            <a:pPr algn="ctr"/>
            <a:r>
              <a:rPr lang="el-GR" b="1" dirty="0"/>
              <a:t>Βασικοί μηχανισμοί αθηρωμάτωσης</a:t>
            </a:r>
          </a:p>
        </p:txBody>
      </p:sp>
      <p:sp>
        <p:nvSpPr>
          <p:cNvPr id="3" name="Θέση περιεχομένου 2">
            <a:extLst>
              <a:ext uri="{FF2B5EF4-FFF2-40B4-BE49-F238E27FC236}">
                <a16:creationId xmlns:a16="http://schemas.microsoft.com/office/drawing/2014/main" id="{2304A7CC-5117-C72A-B79D-FA9D7BD0B977}"/>
              </a:ext>
            </a:extLst>
          </p:cNvPr>
          <p:cNvSpPr>
            <a:spLocks noGrp="1"/>
          </p:cNvSpPr>
          <p:nvPr>
            <p:ph idx="1"/>
          </p:nvPr>
        </p:nvSpPr>
        <p:spPr/>
        <p:txBody>
          <a:bodyPr>
            <a:normAutofit/>
          </a:bodyPr>
          <a:lstStyle/>
          <a:p>
            <a:pPr>
              <a:lnSpc>
                <a:spcPct val="200000"/>
              </a:lnSpc>
              <a:buClrTx/>
              <a:buFont typeface="+mj-lt"/>
              <a:buAutoNum type="arabicPeriod"/>
            </a:pPr>
            <a:r>
              <a:rPr lang="el-GR" sz="3600" b="1" dirty="0">
                <a:solidFill>
                  <a:schemeClr val="tx1"/>
                </a:solidFill>
              </a:rPr>
              <a:t>Ενδοθηλιακή δυσλειτουργία</a:t>
            </a:r>
          </a:p>
          <a:p>
            <a:pPr>
              <a:lnSpc>
                <a:spcPct val="200000"/>
              </a:lnSpc>
              <a:buClrTx/>
              <a:buFont typeface="+mj-lt"/>
              <a:buAutoNum type="arabicPeriod"/>
            </a:pPr>
            <a:r>
              <a:rPr lang="el-GR" sz="3600" b="1" dirty="0">
                <a:solidFill>
                  <a:schemeClr val="tx1"/>
                </a:solidFill>
              </a:rPr>
              <a:t>Διαταραχή </a:t>
            </a:r>
            <a:r>
              <a:rPr lang="el-GR" sz="3600" b="1" dirty="0" err="1">
                <a:solidFill>
                  <a:schemeClr val="tx1"/>
                </a:solidFill>
              </a:rPr>
              <a:t>λιποπρωτεϊνών</a:t>
            </a:r>
            <a:endParaRPr lang="el-GR" sz="3600" b="1" dirty="0">
              <a:solidFill>
                <a:schemeClr val="tx1"/>
              </a:solidFill>
            </a:endParaRPr>
          </a:p>
          <a:p>
            <a:pPr>
              <a:lnSpc>
                <a:spcPct val="200000"/>
              </a:lnSpc>
              <a:buClrTx/>
              <a:buFont typeface="+mj-lt"/>
              <a:buAutoNum type="arabicPeriod"/>
            </a:pPr>
            <a:r>
              <a:rPr lang="el-GR" sz="3600" b="1" dirty="0">
                <a:solidFill>
                  <a:sysClr val="windowText" lastClr="000000"/>
                </a:solidFill>
              </a:rPr>
              <a:t>Αγγειακή φλεγμονή</a:t>
            </a:r>
          </a:p>
        </p:txBody>
      </p:sp>
    </p:spTree>
    <p:extLst>
      <p:ext uri="{BB962C8B-B14F-4D97-AF65-F5344CB8AC3E}">
        <p14:creationId xmlns:p14="http://schemas.microsoft.com/office/powerpoint/2010/main" val="357285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054667"/>
            <a:ext cx="9163050"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2102" y="153282"/>
            <a:ext cx="567475" cy="89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2008564" y="5661249"/>
            <a:ext cx="8696743" cy="1323439"/>
          </a:xfrm>
          <a:prstGeom prst="rect">
            <a:avLst/>
          </a:prstGeom>
        </p:spPr>
        <p:txBody>
          <a:bodyPr wrap="square">
            <a:spAutoFit/>
          </a:bodyPr>
          <a:lstStyle/>
          <a:p>
            <a:r>
              <a:rPr lang="en-US" sz="2000" dirty="0">
                <a:solidFill>
                  <a:srgbClr val="FFFFFF"/>
                </a:solidFill>
                <a:latin typeface="Arial Narrow"/>
              </a:rPr>
              <a:t>** IL-1 drives C-reactive protein elevation at the time of NSTE-ACS</a:t>
            </a:r>
          </a:p>
          <a:p>
            <a:r>
              <a:rPr lang="en-US" sz="2000" dirty="0">
                <a:solidFill>
                  <a:srgbClr val="FFFFFF"/>
                </a:solidFill>
                <a:latin typeface="Arial Narrow"/>
              </a:rPr>
              <a:t>** 14 days post IL-1ra treatment </a:t>
            </a:r>
            <a:r>
              <a:rPr lang="en-US" sz="2000" dirty="0">
                <a:solidFill>
                  <a:srgbClr val="FFFFFF"/>
                </a:solidFill>
                <a:latin typeface="Arial Narrow"/>
                <a:sym typeface="Wingdings" panose="05000000000000000000" pitchFamily="2" charset="2"/>
              </a:rPr>
              <a:t> decreased</a:t>
            </a:r>
            <a:r>
              <a:rPr lang="en-US" sz="2000" dirty="0">
                <a:solidFill>
                  <a:srgbClr val="FFFFFF"/>
                </a:solidFill>
                <a:latin typeface="Arial Narrow"/>
              </a:rPr>
              <a:t> inflammatory markers </a:t>
            </a:r>
          </a:p>
          <a:p>
            <a:r>
              <a:rPr lang="en-US" sz="2000" dirty="0">
                <a:solidFill>
                  <a:srgbClr val="FFFFFF"/>
                </a:solidFill>
                <a:latin typeface="Arial Narrow"/>
              </a:rPr>
              <a:t> </a:t>
            </a:r>
          </a:p>
          <a:p>
            <a:r>
              <a:rPr lang="en-US" sz="2000" dirty="0">
                <a:solidFill>
                  <a:srgbClr val="FFFFFF"/>
                </a:solidFill>
                <a:latin typeface="Arial Narrow"/>
              </a:rPr>
              <a:t> </a:t>
            </a:r>
          </a:p>
        </p:txBody>
      </p:sp>
    </p:spTree>
    <p:extLst>
      <p:ext uri="{BB962C8B-B14F-4D97-AF65-F5344CB8AC3E}">
        <p14:creationId xmlns:p14="http://schemas.microsoft.com/office/powerpoint/2010/main" val="1525900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5014" y="152400"/>
            <a:ext cx="818197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1349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object 2"/>
          <p:cNvSpPr>
            <a:spLocks noChangeArrowheads="1"/>
          </p:cNvSpPr>
          <p:nvPr/>
        </p:nvSpPr>
        <p:spPr bwMode="auto">
          <a:xfrm>
            <a:off x="1524000" y="346075"/>
            <a:ext cx="9144000" cy="3659188"/>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nvGrpSpPr>
          <p:cNvPr id="14339" name="object 3"/>
          <p:cNvGrpSpPr>
            <a:grpSpLocks/>
          </p:cNvGrpSpPr>
          <p:nvPr/>
        </p:nvGrpSpPr>
        <p:grpSpPr bwMode="auto">
          <a:xfrm>
            <a:off x="1485900" y="5407026"/>
            <a:ext cx="9220200" cy="1228725"/>
            <a:chOff x="-38159" y="5406838"/>
            <a:chExt cx="9220835" cy="1229360"/>
          </a:xfrm>
        </p:grpSpPr>
        <p:sp>
          <p:nvSpPr>
            <p:cNvPr id="14340" name="object 4"/>
            <p:cNvSpPr>
              <a:spLocks noChangeArrowheads="1"/>
            </p:cNvSpPr>
            <p:nvPr/>
          </p:nvSpPr>
          <p:spPr bwMode="auto">
            <a:xfrm>
              <a:off x="0" y="5444642"/>
              <a:ext cx="9143631" cy="1125715"/>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sp>
          <p:nvSpPr>
            <p:cNvPr id="14341" name="object 5"/>
            <p:cNvSpPr>
              <a:spLocks noChangeArrowheads="1"/>
            </p:cNvSpPr>
            <p:nvPr/>
          </p:nvSpPr>
          <p:spPr bwMode="auto">
            <a:xfrm>
              <a:off x="0" y="5444997"/>
              <a:ext cx="9144000" cy="1153160"/>
            </a:xfrm>
            <a:custGeom>
              <a:avLst/>
              <a:gdLst>
                <a:gd name="T0" fmla="*/ 0 w 9144000"/>
                <a:gd name="T1" fmla="*/ 0 h 1153159"/>
                <a:gd name="T2" fmla="*/ 9144000 w 9144000"/>
                <a:gd name="T3" fmla="*/ 1153159 h 1153159"/>
              </a:gdLst>
              <a:ahLst/>
              <a:cxnLst/>
              <a:rect l="T0" t="T1" r="T2" b="T3"/>
              <a:pathLst>
                <a:path w="9144000" h="1153159">
                  <a:moveTo>
                    <a:pt x="4572000" y="1152728"/>
                  </a:moveTo>
                  <a:lnTo>
                    <a:pt x="0" y="1152728"/>
                  </a:lnTo>
                  <a:lnTo>
                    <a:pt x="0" y="0"/>
                  </a:lnTo>
                  <a:lnTo>
                    <a:pt x="9144000" y="0"/>
                  </a:lnTo>
                  <a:lnTo>
                    <a:pt x="9144000" y="1152728"/>
                  </a:lnTo>
                  <a:lnTo>
                    <a:pt x="4572000" y="1152728"/>
                  </a:lnTo>
                  <a:close/>
                </a:path>
              </a:pathLst>
            </a:custGeom>
            <a:noFill/>
            <a:ln w="76318">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l-GR" altLang="el-GR">
                <a:solidFill>
                  <a:srgbClr val="FFFFFF"/>
                </a:solidFill>
              </a:endParaRPr>
            </a:p>
          </p:txBody>
        </p:sp>
      </p:grpSp>
    </p:spTree>
    <p:extLst>
      <p:ext uri="{BB962C8B-B14F-4D97-AF65-F5344CB8AC3E}">
        <p14:creationId xmlns:p14="http://schemas.microsoft.com/office/powerpoint/2010/main" val="3968552046"/>
      </p:ext>
    </p:extLst>
  </p:cSld>
  <p:clrMapOvr>
    <a:masterClrMapping/>
  </p:clrMapOvr>
  <p:transition>
    <p:wipe/>
  </p:transition>
</p:sld>
</file>

<file path=ppt/theme/_rels/them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200823 Alliance medical portfolio 0d">
  <a:themeElements>
    <a:clrScheme name="Custom 18">
      <a:dk1>
        <a:srgbClr val="515151"/>
      </a:dk1>
      <a:lt1>
        <a:srgbClr val="FFFFFF"/>
      </a:lt1>
      <a:dk2>
        <a:srgbClr val="515151"/>
      </a:dk2>
      <a:lt2>
        <a:srgbClr val="FFFFFF"/>
      </a:lt2>
      <a:accent1>
        <a:srgbClr val="498BC9"/>
      </a:accent1>
      <a:accent2>
        <a:srgbClr val="8F3089"/>
      </a:accent2>
      <a:accent3>
        <a:srgbClr val="EE245C"/>
      </a:accent3>
      <a:accent4>
        <a:srgbClr val="002C71"/>
      </a:accent4>
      <a:accent5>
        <a:srgbClr val="515151"/>
      </a:accent5>
      <a:accent6>
        <a:srgbClr val="FF9933"/>
      </a:accent6>
      <a:hlink>
        <a:srgbClr val="498BC9"/>
      </a:hlink>
      <a:folHlink>
        <a:srgbClr val="90268E"/>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0823 EMPA PPT Template - NO LOGO 0d" id="{3DF1EA89-8B2F-4C1E-A9AC-58CB2DA38F84}" vid="{0D9BBA16-BBC0-4529-B18D-C1903F9F922B}"/>
    </a:ext>
  </a:extLst>
</a:theme>
</file>

<file path=ppt/theme/theme3.xml><?xml version="1.0" encoding="utf-8"?>
<a:theme xmlns:a="http://schemas.openxmlformats.org/drawingml/2006/main" name="2_200823 Alliance medical portfolio 0d">
  <a:themeElements>
    <a:clrScheme name="Custom 18">
      <a:dk1>
        <a:srgbClr val="515151"/>
      </a:dk1>
      <a:lt1>
        <a:srgbClr val="FFFFFF"/>
      </a:lt1>
      <a:dk2>
        <a:srgbClr val="515151"/>
      </a:dk2>
      <a:lt2>
        <a:srgbClr val="FFFFFF"/>
      </a:lt2>
      <a:accent1>
        <a:srgbClr val="498BC9"/>
      </a:accent1>
      <a:accent2>
        <a:srgbClr val="8F3089"/>
      </a:accent2>
      <a:accent3>
        <a:srgbClr val="EE245C"/>
      </a:accent3>
      <a:accent4>
        <a:srgbClr val="002C71"/>
      </a:accent4>
      <a:accent5>
        <a:srgbClr val="515151"/>
      </a:accent5>
      <a:accent6>
        <a:srgbClr val="FF9933"/>
      </a:accent6>
      <a:hlink>
        <a:srgbClr val="498BC9"/>
      </a:hlink>
      <a:folHlink>
        <a:srgbClr val="90268E"/>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0823 EMPA PPT Template - NO LOGO 0d" id="{3DF1EA89-8B2F-4C1E-A9AC-58CB2DA38F84}" vid="{0D9BBA16-BBC0-4529-B18D-C1903F9F922B}"/>
    </a:ext>
  </a:extLst>
</a:theme>
</file>

<file path=ppt/theme/theme4.xml><?xml version="1.0" encoding="utf-8"?>
<a:theme xmlns:a="http://schemas.openxmlformats.org/drawingml/2006/main" name="Ορίζοντας">
  <a:themeElements>
    <a:clrScheme name="Ορίζοντα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Ορίζοντα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Ορίζοντα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Όψη">
  <a:themeElements>
    <a:clrScheme name="Όψη">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Όψη">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Όψη">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7.xml><?xml version="1.0" encoding="utf-8"?>
<a:theme xmlns:a="http://schemas.openxmlformats.org/drawingml/2006/main" name="Sparkle">
  <a:themeElements>
    <a:clrScheme name="Sparkle 1">
      <a:dk1>
        <a:srgbClr val="000000"/>
      </a:dk1>
      <a:lt1>
        <a:srgbClr val="DDDDDD"/>
      </a:lt1>
      <a:dk2>
        <a:srgbClr val="0000FF"/>
      </a:dk2>
      <a:lt2>
        <a:srgbClr val="00CCCC"/>
      </a:lt2>
      <a:accent1>
        <a:srgbClr val="B2B2B2"/>
      </a:accent1>
      <a:accent2>
        <a:srgbClr val="FF9933"/>
      </a:accent2>
      <a:accent3>
        <a:srgbClr val="AAAAFF"/>
      </a:accent3>
      <a:accent4>
        <a:srgbClr val="BDBDBD"/>
      </a:accent4>
      <a:accent5>
        <a:srgbClr val="D5D5D5"/>
      </a:accent5>
      <a:accent6>
        <a:srgbClr val="E78A2D"/>
      </a:accent6>
      <a:hlink>
        <a:srgbClr val="CC00CC"/>
      </a:hlink>
      <a:folHlink>
        <a:srgbClr val="9999FF"/>
      </a:folHlink>
    </a:clrScheme>
    <a:fontScheme name="Spark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000" b="1" i="0" u="none" strike="noStrike" cap="none" normalizeH="0" baseline="0" smtClean="0">
            <a:ln>
              <a:noFill/>
            </a:ln>
            <a:solidFill>
              <a:srgbClr val="FFFF00"/>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000" b="1" i="0" u="none" strike="noStrike" cap="none" normalizeH="0" baseline="0" smtClean="0">
            <a:ln>
              <a:noFill/>
            </a:ln>
            <a:solidFill>
              <a:srgbClr val="FFFF00"/>
            </a:solidFill>
            <a:effectLst/>
            <a:latin typeface="Comic Sans MS" pitchFamily="66" charset="0"/>
          </a:defRPr>
        </a:defPPr>
      </a:lstStyle>
    </a:lnDef>
  </a:objectDefaults>
  <a:extraClrSchemeLst>
    <a:extraClrScheme>
      <a:clrScheme name="Sparkle 1">
        <a:dk1>
          <a:srgbClr val="000000"/>
        </a:dk1>
        <a:lt1>
          <a:srgbClr val="DDDDDD"/>
        </a:lt1>
        <a:dk2>
          <a:srgbClr val="0000FF"/>
        </a:dk2>
        <a:lt2>
          <a:srgbClr val="00CCCC"/>
        </a:lt2>
        <a:accent1>
          <a:srgbClr val="B2B2B2"/>
        </a:accent1>
        <a:accent2>
          <a:srgbClr val="FF9933"/>
        </a:accent2>
        <a:accent3>
          <a:srgbClr val="AAAAFF"/>
        </a:accent3>
        <a:accent4>
          <a:srgbClr val="BDBDBD"/>
        </a:accent4>
        <a:accent5>
          <a:srgbClr val="D5D5D5"/>
        </a:accent5>
        <a:accent6>
          <a:srgbClr val="E78A2D"/>
        </a:accent6>
        <a:hlink>
          <a:srgbClr val="CC00CC"/>
        </a:hlink>
        <a:folHlink>
          <a:srgbClr val="9999FF"/>
        </a:folHlink>
      </a:clrScheme>
      <a:clrMap bg1="dk2" tx1="lt1" bg2="dk1" tx2="lt2" accent1="accent1" accent2="accent2" accent3="accent3" accent4="accent4" accent5="accent5" accent6="accent6" hlink="hlink" folHlink="folHlink"/>
    </a:extraClrScheme>
    <a:extraClrScheme>
      <a:clrScheme name="Sparkle 2">
        <a:dk1>
          <a:srgbClr val="000000"/>
        </a:dk1>
        <a:lt1>
          <a:srgbClr val="CCCCFF"/>
        </a:lt1>
        <a:dk2>
          <a:srgbClr val="003399"/>
        </a:dk2>
        <a:lt2>
          <a:srgbClr val="76E0E6"/>
        </a:lt2>
        <a:accent1>
          <a:srgbClr val="66CCFF"/>
        </a:accent1>
        <a:accent2>
          <a:srgbClr val="6666FF"/>
        </a:accent2>
        <a:accent3>
          <a:srgbClr val="E2E2FF"/>
        </a:accent3>
        <a:accent4>
          <a:srgbClr val="000000"/>
        </a:accent4>
        <a:accent5>
          <a:srgbClr val="B8E2FF"/>
        </a:accent5>
        <a:accent6>
          <a:srgbClr val="5C5CE7"/>
        </a:accent6>
        <a:hlink>
          <a:srgbClr val="00CCCC"/>
        </a:hlink>
        <a:folHlink>
          <a:srgbClr val="9999FF"/>
        </a:folHlink>
      </a:clrScheme>
      <a:clrMap bg1="lt1" tx1="dk1" bg2="lt2" tx2="dk2" accent1="accent1" accent2="accent2" accent3="accent3" accent4="accent4" accent5="accent5" accent6="accent6" hlink="hlink" folHlink="folHlink"/>
    </a:extraClrScheme>
    <a:extraClrScheme>
      <a:clrScheme name="Sparkle 3">
        <a:dk1>
          <a:srgbClr val="000000"/>
        </a:dk1>
        <a:lt1>
          <a:srgbClr val="FFFFFF"/>
        </a:lt1>
        <a:dk2>
          <a:srgbClr val="000000"/>
        </a:dk2>
        <a:lt2>
          <a:srgbClr val="DDDDDD"/>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Διάμεσος">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Διάμεσος">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άμεσος">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2246</TotalTime>
  <Words>5705</Words>
  <Application>Microsoft Office PowerPoint</Application>
  <PresentationFormat>Ευρεία οθόνη</PresentationFormat>
  <Paragraphs>481</Paragraphs>
  <Slides>92</Slides>
  <Notes>28</Notes>
  <HiddenSlides>0</HiddenSlides>
  <MMClips>4</MMClips>
  <ScaleCrop>false</ScaleCrop>
  <HeadingPairs>
    <vt:vector size="8" baseType="variant">
      <vt:variant>
        <vt:lpstr>Γραμματοσειρές που χρησιμοποιούνται</vt:lpstr>
      </vt:variant>
      <vt:variant>
        <vt:i4>16</vt:i4>
      </vt:variant>
      <vt:variant>
        <vt:lpstr>Θέμα</vt:lpstr>
      </vt:variant>
      <vt:variant>
        <vt:i4>11</vt:i4>
      </vt:variant>
      <vt:variant>
        <vt:lpstr>Ενσωματωμένοι διακομιστές OLE</vt:lpstr>
      </vt:variant>
      <vt:variant>
        <vt:i4>1</vt:i4>
      </vt:variant>
      <vt:variant>
        <vt:lpstr>Τίτλοι διαφανειών</vt:lpstr>
      </vt:variant>
      <vt:variant>
        <vt:i4>92</vt:i4>
      </vt:variant>
    </vt:vector>
  </HeadingPairs>
  <TitlesOfParts>
    <vt:vector size="120" baseType="lpstr">
      <vt:lpstr>Arial</vt:lpstr>
      <vt:lpstr>Arial</vt:lpstr>
      <vt:lpstr>Arial Narrow</vt:lpstr>
      <vt:lpstr>Calibri</vt:lpstr>
      <vt:lpstr>Calibri Light</vt:lpstr>
      <vt:lpstr>Century Gothic</vt:lpstr>
      <vt:lpstr>Comic Sans MS</vt:lpstr>
      <vt:lpstr>Monotype Sorts</vt:lpstr>
      <vt:lpstr>Tahoma</vt:lpstr>
      <vt:lpstr>Times New Roman</vt:lpstr>
      <vt:lpstr>Trebuchet MS</vt:lpstr>
      <vt:lpstr>Tw Cen MT</vt:lpstr>
      <vt:lpstr>URWPalladioL-Roma</vt:lpstr>
      <vt:lpstr>Wingdings</vt:lpstr>
      <vt:lpstr>Wingdings 2</vt:lpstr>
      <vt:lpstr>Wingdings 3</vt:lpstr>
      <vt:lpstr>1_Office Theme</vt:lpstr>
      <vt:lpstr>1_200823 Alliance medical portfolio 0d</vt:lpstr>
      <vt:lpstr>2_200823 Alliance medical portfolio 0d</vt:lpstr>
      <vt:lpstr>Ορίζοντας</vt:lpstr>
      <vt:lpstr>Office Theme</vt:lpstr>
      <vt:lpstr>Όψη</vt:lpstr>
      <vt:lpstr>Sparkle</vt:lpstr>
      <vt:lpstr>Διάμεσος</vt:lpstr>
      <vt:lpstr>2_Office Theme</vt:lpstr>
      <vt:lpstr>7_Office Theme</vt:lpstr>
      <vt:lpstr>3_Office Theme</vt:lpstr>
      <vt:lpstr>Microsoft Excel Chart</vt:lpstr>
      <vt:lpstr>Παρουσίαση του PowerPoint</vt:lpstr>
      <vt:lpstr>Atherosclerosis-The root of all cardiovascular evil</vt:lpstr>
      <vt:lpstr>Atherosclerosis-The root of all cardiovascular evil</vt:lpstr>
      <vt:lpstr>Αθηροσκληρωτική νόσος</vt:lpstr>
      <vt:lpstr>Risk factors of atherosclerosis</vt:lpstr>
      <vt:lpstr>Παρουσίαση του PowerPoint</vt:lpstr>
      <vt:lpstr>Παρουσίαση του PowerPoint</vt:lpstr>
      <vt:lpstr>Έναρξη αθηροσκλήρωσης</vt:lpstr>
      <vt:lpstr>Βασικοί μηχανισμοί αθηρωμάτωσης</vt:lpstr>
      <vt:lpstr>Ο ρόλος του ενδοθηλίου</vt:lpstr>
      <vt:lpstr>Ο ρόλος του ενδοθηλίου</vt:lpstr>
      <vt:lpstr>Ενδοθηλιακός γλυκοκάλυκας</vt:lpstr>
      <vt:lpstr>Παρουσίαση του PowerPoint</vt:lpstr>
      <vt:lpstr>How endothelium regulates vascular tone</vt:lpstr>
      <vt:lpstr>How endothelium regulates coagulation</vt:lpstr>
      <vt:lpstr>Παρουσίαση του PowerPoint</vt:lpstr>
      <vt:lpstr>ΝΟ-Χάλαση VSMC</vt:lpstr>
      <vt:lpstr>Ενδοθηλιακή δυσλειτουργία</vt:lpstr>
      <vt:lpstr>Αίτια ενδοθηλιακής δυσλειτουργίας</vt:lpstr>
      <vt:lpstr>Οξειδωτικό stress και ενδοθηλιακή δυσλειτουργία</vt:lpstr>
      <vt:lpstr>Ασύμμετρη διμεθυλαργινίνη</vt:lpstr>
      <vt:lpstr>Παρουσίαση του PowerPoint</vt:lpstr>
      <vt:lpstr>Παρουσίαση του PowerPoint</vt:lpstr>
      <vt:lpstr>Παρουσίαση του PowerPoint</vt:lpstr>
      <vt:lpstr>Παρουσίαση του PowerPoint</vt:lpstr>
      <vt:lpstr>Residual Inflammatory Risk:</vt:lpstr>
      <vt:lpstr>How Common is Residual Inflammatory Risk?</vt:lpstr>
      <vt:lpstr>Anti-Inflammatory Therapy with Canakinumab for  Atherosclerotic Disease</vt:lpstr>
      <vt:lpstr>From CRP to IL-6 to IL-1: Moving Upstream to Identify novel Targets for Atheroprotection</vt:lpstr>
      <vt:lpstr>CANTOS: Key Secondary Cardiovascular Endpoint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Δοκιμασίες ενδοθηλιακής λειτουργίας Αγγειοδραστικές ουσίες</vt:lpstr>
      <vt:lpstr>Παρουσίαση του PowerPoint</vt:lpstr>
      <vt:lpstr>Παρουσίαση του PowerPoint</vt:lpstr>
      <vt:lpstr>Παρουσίαση του PowerPoint</vt:lpstr>
      <vt:lpstr>baFMD και καρδιομεταβολικοί παράγοντες κινδύνου</vt:lpstr>
      <vt:lpstr>Βιοδείκτες ενδοθηλιακής δυσλειτουργίας</vt:lpstr>
      <vt:lpstr>Perfused boundary region</vt:lpstr>
      <vt:lpstr>PBR και ΣΔ</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Reichlin et al, JACC 2009</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Cytokines in Acute coronary syndromes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bagelis oikonomou</dc:creator>
  <cp:lastModifiedBy>Evangelos Oikonomou</cp:lastModifiedBy>
  <cp:revision>131</cp:revision>
  <dcterms:created xsi:type="dcterms:W3CDTF">2021-01-09T18:15:50Z</dcterms:created>
  <dcterms:modified xsi:type="dcterms:W3CDTF">2023-10-31T13:59:08Z</dcterms:modified>
</cp:coreProperties>
</file>