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9"/>
  </p:notesMasterIdLst>
  <p:sldIdLst>
    <p:sldId id="1006" r:id="rId4"/>
    <p:sldId id="1881839933" r:id="rId5"/>
    <p:sldId id="1881839934" r:id="rId6"/>
    <p:sldId id="1881839935" r:id="rId7"/>
    <p:sldId id="1881839921" r:id="rId8"/>
    <p:sldId id="594" r:id="rId9"/>
    <p:sldId id="1881839932" r:id="rId10"/>
    <p:sldId id="1881839892" r:id="rId11"/>
    <p:sldId id="1881839936" r:id="rId12"/>
    <p:sldId id="1881839888" r:id="rId13"/>
    <p:sldId id="1881839889" r:id="rId14"/>
    <p:sldId id="1881839928" r:id="rId15"/>
    <p:sldId id="1881839937" r:id="rId16"/>
    <p:sldId id="1881839938" r:id="rId17"/>
    <p:sldId id="1881839939" r:id="rId18"/>
    <p:sldId id="1881839940" r:id="rId19"/>
    <p:sldId id="1881839941" r:id="rId20"/>
    <p:sldId id="1881839942" r:id="rId21"/>
    <p:sldId id="1881839943" r:id="rId22"/>
    <p:sldId id="1881839944" r:id="rId23"/>
    <p:sldId id="347" r:id="rId24"/>
    <p:sldId id="263" r:id="rId25"/>
    <p:sldId id="1881839931" r:id="rId26"/>
    <p:sldId id="354" r:id="rId27"/>
    <p:sldId id="261" r:id="rId28"/>
  </p:sldIdLst>
  <p:sldSz cx="12192000" cy="6858000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ACE4B-BD97-478F-844A-0C628F78B684}" v="7" dt="2025-03-06T13:19:18.433"/>
    <p1510:client id="{CCE133EA-B25D-447F-AFF4-E73BAC0FA7E7}" v="1" dt="2025-03-07T12:44:58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378" autoAdjust="0"/>
  </p:normalViewPr>
  <p:slideViewPr>
    <p:cSldViewPr>
      <p:cViewPr varScale="1">
        <p:scale>
          <a:sx n="80" d="100"/>
          <a:sy n="80" d="100"/>
        </p:scale>
        <p:origin x="108" y="3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gelos Oikonomou" userId="7fc9de19c5bc988c" providerId="LiveId" clId="{723BA6BD-05FB-4E54-A225-89BC9C12982C}"/>
    <pc:docChg chg="custSel addSld modSld sldOrd">
      <pc:chgData name="Evangelos Oikonomou" userId="7fc9de19c5bc988c" providerId="LiveId" clId="{723BA6BD-05FB-4E54-A225-89BC9C12982C}" dt="2024-10-07T03:44:12.056" v="58"/>
      <pc:docMkLst>
        <pc:docMk/>
      </pc:docMkLst>
      <pc:sldChg chg="ord">
        <pc:chgData name="Evangelos Oikonomou" userId="7fc9de19c5bc988c" providerId="LiveId" clId="{723BA6BD-05FB-4E54-A225-89BC9C12982C}" dt="2024-10-07T03:40:44.538" v="54"/>
        <pc:sldMkLst>
          <pc:docMk/>
          <pc:sldMk cId="3996417397" sldId="263"/>
        </pc:sldMkLst>
      </pc:sldChg>
      <pc:sldChg chg="ord">
        <pc:chgData name="Evangelos Oikonomou" userId="7fc9de19c5bc988c" providerId="LiveId" clId="{723BA6BD-05FB-4E54-A225-89BC9C12982C}" dt="2024-10-07T03:40:21.986" v="52"/>
        <pc:sldMkLst>
          <pc:docMk/>
          <pc:sldMk cId="3652548395" sldId="347"/>
        </pc:sldMkLst>
      </pc:sldChg>
      <pc:sldChg chg="ord">
        <pc:chgData name="Evangelos Oikonomou" userId="7fc9de19c5bc988c" providerId="LiveId" clId="{723BA6BD-05FB-4E54-A225-89BC9C12982C}" dt="2024-10-07T03:44:12.056" v="58"/>
        <pc:sldMkLst>
          <pc:docMk/>
          <pc:sldMk cId="4258199653" sldId="1881839890"/>
        </pc:sldMkLst>
      </pc:sldChg>
      <pc:sldChg chg="ord">
        <pc:chgData name="Evangelos Oikonomou" userId="7fc9de19c5bc988c" providerId="LiveId" clId="{723BA6BD-05FB-4E54-A225-89BC9C12982C}" dt="2024-10-07T03:28:05.657" v="14"/>
        <pc:sldMkLst>
          <pc:docMk/>
          <pc:sldMk cId="1150060098" sldId="1881839892"/>
        </pc:sldMkLst>
      </pc:sldChg>
      <pc:sldChg chg="ord">
        <pc:chgData name="Evangelos Oikonomou" userId="7fc9de19c5bc988c" providerId="LiveId" clId="{723BA6BD-05FB-4E54-A225-89BC9C12982C}" dt="2024-10-07T03:44:12.056" v="58"/>
        <pc:sldMkLst>
          <pc:docMk/>
          <pc:sldMk cId="789918165" sldId="1881839893"/>
        </pc:sldMkLst>
      </pc:sldChg>
      <pc:sldChg chg="ord">
        <pc:chgData name="Evangelos Oikonomou" userId="7fc9de19c5bc988c" providerId="LiveId" clId="{723BA6BD-05FB-4E54-A225-89BC9C12982C}" dt="2024-10-07T03:44:12.056" v="58"/>
        <pc:sldMkLst>
          <pc:docMk/>
          <pc:sldMk cId="4240205469" sldId="1881839927"/>
        </pc:sldMkLst>
      </pc:sldChg>
      <pc:sldChg chg="ord">
        <pc:chgData name="Evangelos Oikonomou" userId="7fc9de19c5bc988c" providerId="LiveId" clId="{723BA6BD-05FB-4E54-A225-89BC9C12982C}" dt="2024-10-07T03:44:12.056" v="58"/>
        <pc:sldMkLst>
          <pc:docMk/>
          <pc:sldMk cId="2538968573" sldId="1881839929"/>
        </pc:sldMkLst>
      </pc:sldChg>
      <pc:sldChg chg="ord">
        <pc:chgData name="Evangelos Oikonomou" userId="7fc9de19c5bc988c" providerId="LiveId" clId="{723BA6BD-05FB-4E54-A225-89BC9C12982C}" dt="2024-10-07T03:44:12.056" v="58"/>
        <pc:sldMkLst>
          <pc:docMk/>
          <pc:sldMk cId="2680681736" sldId="1881839930"/>
        </pc:sldMkLst>
      </pc:sldChg>
      <pc:sldChg chg="ord">
        <pc:chgData name="Evangelos Oikonomou" userId="7fc9de19c5bc988c" providerId="LiveId" clId="{723BA6BD-05FB-4E54-A225-89BC9C12982C}" dt="2024-10-07T03:44:00.403" v="56"/>
        <pc:sldMkLst>
          <pc:docMk/>
          <pc:sldMk cId="2885404725" sldId="1881839931"/>
        </pc:sldMkLst>
      </pc:sldChg>
      <pc:sldChg chg="addSp modSp new mod">
        <pc:chgData name="Evangelos Oikonomou" userId="7fc9de19c5bc988c" providerId="LiveId" clId="{723BA6BD-05FB-4E54-A225-89BC9C12982C}" dt="2024-10-07T03:25:23.995" v="12" actId="1076"/>
        <pc:sldMkLst>
          <pc:docMk/>
          <pc:sldMk cId="1474814447" sldId="1881839932"/>
        </pc:sldMkLst>
      </pc:sldChg>
      <pc:sldChg chg="addSp delSp new mod">
        <pc:chgData name="Evangelos Oikonomou" userId="7fc9de19c5bc988c" providerId="LiveId" clId="{723BA6BD-05FB-4E54-A225-89BC9C12982C}" dt="2024-10-07T03:29:53.269" v="18" actId="22"/>
        <pc:sldMkLst>
          <pc:docMk/>
          <pc:sldMk cId="694786818" sldId="1881839933"/>
        </pc:sldMkLst>
      </pc:sldChg>
      <pc:sldChg chg="addSp delSp new mod">
        <pc:chgData name="Evangelos Oikonomou" userId="7fc9de19c5bc988c" providerId="LiveId" clId="{723BA6BD-05FB-4E54-A225-89BC9C12982C}" dt="2024-10-07T03:31:44.735" v="22" actId="22"/>
        <pc:sldMkLst>
          <pc:docMk/>
          <pc:sldMk cId="2846346963" sldId="1881839934"/>
        </pc:sldMkLst>
      </pc:sldChg>
      <pc:sldChg chg="delSp new mod setBg">
        <pc:chgData name="Evangelos Oikonomou" userId="7fc9de19c5bc988c" providerId="LiveId" clId="{723BA6BD-05FB-4E54-A225-89BC9C12982C}" dt="2024-10-07T03:32:38.420" v="27"/>
        <pc:sldMkLst>
          <pc:docMk/>
          <pc:sldMk cId="3945822355" sldId="1881839935"/>
        </pc:sldMkLst>
      </pc:sldChg>
      <pc:sldChg chg="addSp new mod">
        <pc:chgData name="Evangelos Oikonomou" userId="7fc9de19c5bc988c" providerId="LiveId" clId="{723BA6BD-05FB-4E54-A225-89BC9C12982C}" dt="2024-10-07T03:33:23.006" v="29" actId="22"/>
        <pc:sldMkLst>
          <pc:docMk/>
          <pc:sldMk cId="3526911413" sldId="1881839937"/>
        </pc:sldMkLst>
      </pc:sldChg>
      <pc:sldChg chg="addSp modSp new mod modAnim">
        <pc:chgData name="Evangelos Oikonomou" userId="7fc9de19c5bc988c" providerId="LiveId" clId="{723BA6BD-05FB-4E54-A225-89BC9C12982C}" dt="2024-10-07T03:35:32.807" v="37"/>
        <pc:sldMkLst>
          <pc:docMk/>
          <pc:sldMk cId="2063997152" sldId="1881839938"/>
        </pc:sldMkLst>
      </pc:sldChg>
      <pc:sldChg chg="addSp new mod">
        <pc:chgData name="Evangelos Oikonomou" userId="7fc9de19c5bc988c" providerId="LiveId" clId="{723BA6BD-05FB-4E54-A225-89BC9C12982C}" dt="2024-10-07T03:36:50.780" v="39" actId="22"/>
        <pc:sldMkLst>
          <pc:docMk/>
          <pc:sldMk cId="2506993677" sldId="1881839939"/>
        </pc:sldMkLst>
      </pc:sldChg>
      <pc:sldChg chg="addSp new mod">
        <pc:chgData name="Evangelos Oikonomou" userId="7fc9de19c5bc988c" providerId="LiveId" clId="{723BA6BD-05FB-4E54-A225-89BC9C12982C}" dt="2024-10-07T03:37:37.309" v="41" actId="22"/>
        <pc:sldMkLst>
          <pc:docMk/>
          <pc:sldMk cId="583646168" sldId="1881839940"/>
        </pc:sldMkLst>
      </pc:sldChg>
      <pc:sldChg chg="addSp modSp new mod">
        <pc:chgData name="Evangelos Oikonomou" userId="7fc9de19c5bc988c" providerId="LiveId" clId="{723BA6BD-05FB-4E54-A225-89BC9C12982C}" dt="2024-10-07T03:38:21.826" v="46" actId="1076"/>
        <pc:sldMkLst>
          <pc:docMk/>
          <pc:sldMk cId="1835648410" sldId="1881839941"/>
        </pc:sldMkLst>
      </pc:sldChg>
      <pc:sldChg chg="addSp new mod">
        <pc:chgData name="Evangelos Oikonomou" userId="7fc9de19c5bc988c" providerId="LiveId" clId="{723BA6BD-05FB-4E54-A225-89BC9C12982C}" dt="2024-10-07T03:39:30.684" v="48" actId="22"/>
        <pc:sldMkLst>
          <pc:docMk/>
          <pc:sldMk cId="1914505315" sldId="1881839942"/>
        </pc:sldMkLst>
      </pc:sldChg>
      <pc:sldChg chg="addSp new mod">
        <pc:chgData name="Evangelos Oikonomou" userId="7fc9de19c5bc988c" providerId="LiveId" clId="{723BA6BD-05FB-4E54-A225-89BC9C12982C}" dt="2024-10-07T03:39:45.218" v="50" actId="22"/>
        <pc:sldMkLst>
          <pc:docMk/>
          <pc:sldMk cId="3927697673" sldId="1881839943"/>
        </pc:sldMkLst>
      </pc:sldChg>
    </pc:docChg>
  </pc:docChgLst>
  <pc:docChgLst>
    <pc:chgData name="Evangelos Oikonomou" userId="7fc9de19c5bc988c" providerId="LiveId" clId="{53CC99F0-8103-405E-831A-359B8D004F0B}"/>
    <pc:docChg chg="undo custSel addSld modSld sldOrd">
      <pc:chgData name="Evangelos Oikonomou" userId="7fc9de19c5bc988c" providerId="LiveId" clId="{53CC99F0-8103-405E-831A-359B8D004F0B}" dt="2024-04-24T07:10:40.412" v="49"/>
      <pc:docMkLst>
        <pc:docMk/>
      </pc:docMkLst>
      <pc:sldChg chg="modSp mod">
        <pc:chgData name="Evangelos Oikonomou" userId="7fc9de19c5bc988c" providerId="LiveId" clId="{53CC99F0-8103-405E-831A-359B8D004F0B}" dt="2024-04-24T06:57:53.805" v="23" actId="1076"/>
        <pc:sldMkLst>
          <pc:docMk/>
          <pc:sldMk cId="0" sldId="1006"/>
        </pc:sldMkLst>
      </pc:sldChg>
      <pc:sldChg chg="addSp delSp mod">
        <pc:chgData name="Evangelos Oikonomou" userId="7fc9de19c5bc988c" providerId="LiveId" clId="{53CC99F0-8103-405E-831A-359B8D004F0B}" dt="2024-04-24T07:01:10.698" v="27" actId="22"/>
        <pc:sldMkLst>
          <pc:docMk/>
          <pc:sldMk cId="1150060098" sldId="1881839892"/>
        </pc:sldMkLst>
      </pc:sldChg>
      <pc:sldChg chg="ord">
        <pc:chgData name="Evangelos Oikonomou" userId="7fc9de19c5bc988c" providerId="LiveId" clId="{53CC99F0-8103-405E-831A-359B8D004F0B}" dt="2024-04-24T06:58:33.142" v="25"/>
        <pc:sldMkLst>
          <pc:docMk/>
          <pc:sldMk cId="789918165" sldId="1881839893"/>
        </pc:sldMkLst>
      </pc:sldChg>
      <pc:sldChg chg="addSp delSp new mod">
        <pc:chgData name="Evangelos Oikonomou" userId="7fc9de19c5bc988c" providerId="LiveId" clId="{53CC99F0-8103-405E-831A-359B8D004F0B}" dt="2024-04-24T07:01:16.920" v="31" actId="22"/>
        <pc:sldMkLst>
          <pc:docMk/>
          <pc:sldMk cId="4240205469" sldId="1881839927"/>
        </pc:sldMkLst>
      </pc:sldChg>
      <pc:sldChg chg="addSp delSp modSp new mod modClrScheme chgLayout">
        <pc:chgData name="Evangelos Oikonomou" userId="7fc9de19c5bc988c" providerId="LiveId" clId="{53CC99F0-8103-405E-831A-359B8D004F0B}" dt="2024-04-24T07:01:50.297" v="36" actId="1076"/>
        <pc:sldMkLst>
          <pc:docMk/>
          <pc:sldMk cId="4121899322" sldId="1881839928"/>
        </pc:sldMkLst>
      </pc:sldChg>
      <pc:sldChg chg="addSp delSp new mod">
        <pc:chgData name="Evangelos Oikonomou" userId="7fc9de19c5bc988c" providerId="LiveId" clId="{53CC99F0-8103-405E-831A-359B8D004F0B}" dt="2024-04-24T07:06:08.824" v="40" actId="22"/>
        <pc:sldMkLst>
          <pc:docMk/>
          <pc:sldMk cId="2538968573" sldId="1881839929"/>
        </pc:sldMkLst>
      </pc:sldChg>
      <pc:sldChg chg="addSp delSp new mod ord modClrScheme chgLayout">
        <pc:chgData name="Evangelos Oikonomou" userId="7fc9de19c5bc988c" providerId="LiveId" clId="{53CC99F0-8103-405E-831A-359B8D004F0B}" dt="2024-04-24T07:10:40.412" v="49"/>
        <pc:sldMkLst>
          <pc:docMk/>
          <pc:sldMk cId="2680681736" sldId="1881839930"/>
        </pc:sldMkLst>
      </pc:sldChg>
      <pc:sldChg chg="addSp delSp new mod">
        <pc:chgData name="Evangelos Oikonomou" userId="7fc9de19c5bc988c" providerId="LiveId" clId="{53CC99F0-8103-405E-831A-359B8D004F0B}" dt="2024-04-24T07:07:37.063" v="47" actId="22"/>
        <pc:sldMkLst>
          <pc:docMk/>
          <pc:sldMk cId="2885404725" sldId="1881839931"/>
        </pc:sldMkLst>
      </pc:sldChg>
    </pc:docChg>
  </pc:docChgLst>
  <pc:docChgLst>
    <pc:chgData name="Evangelos Oikonomou" userId="7fc9de19c5bc988c" providerId="LiveId" clId="{CCE133EA-B25D-447F-AFF4-E73BAC0FA7E7}"/>
    <pc:docChg chg="custSel delSld modSld delMainMaster">
      <pc:chgData name="Evangelos Oikonomou" userId="7fc9de19c5bc988c" providerId="LiveId" clId="{CCE133EA-B25D-447F-AFF4-E73BAC0FA7E7}" dt="2025-03-07T12:45:01.020" v="4" actId="478"/>
      <pc:docMkLst>
        <pc:docMk/>
      </pc:docMkLst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210198505" sldId="259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611142123" sldId="260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051064739" sldId="262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598245303" sldId="264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900652231" sldId="266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8569953" sldId="269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993661839" sldId="270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040533366" sldId="272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532710852" sldId="273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919481091" sldId="274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484002020" sldId="275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619677130" sldId="276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176828587" sldId="277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847342362" sldId="278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505786805" sldId="279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392182394" sldId="280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842648422" sldId="281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605230030" sldId="284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874337785" sldId="287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726294230" sldId="288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986476225" sldId="289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500255878" sldId="293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865179758" sldId="294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264367521" sldId="296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114062123" sldId="298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832469003" sldId="299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55978734" sldId="304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447135151" sldId="305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684519951" sldId="322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788579009" sldId="334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634276303" sldId="342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995318957" sldId="343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422923404" sldId="344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756006993" sldId="346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623069744" sldId="348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179015729" sldId="349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82866071" sldId="351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242648433" sldId="352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4077859733" sldId="353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313138280" sldId="357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573296985" sldId="358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909168523" sldId="359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937939770" sldId="360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567762596" sldId="361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596598233" sldId="362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386903101" sldId="363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588847033" sldId="364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024648501" sldId="366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314676786" sldId="368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160005531" sldId="372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431613955" sldId="373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4226331109" sldId="374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32533600" sldId="375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850485697" sldId="376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948840790" sldId="377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492051611" sldId="379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4241603079" sldId="380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4289899080" sldId="381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044996640" sldId="525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527325497" sldId="781"/>
        </pc:sldMkLst>
      </pc:sldChg>
      <pc:sldChg chg="delSp mod">
        <pc:chgData name="Evangelos Oikonomou" userId="7fc9de19c5bc988c" providerId="LiveId" clId="{CCE133EA-B25D-447F-AFF4-E73BAC0FA7E7}" dt="2025-03-07T12:45:01.020" v="4" actId="478"/>
        <pc:sldMkLst>
          <pc:docMk/>
          <pc:sldMk cId="0" sldId="1006"/>
        </pc:sldMkLst>
        <pc:spChg chg="del">
          <ac:chgData name="Evangelos Oikonomou" userId="7fc9de19c5bc988c" providerId="LiveId" clId="{CCE133EA-B25D-447F-AFF4-E73BAC0FA7E7}" dt="2025-03-07T12:45:01.020" v="4" actId="478"/>
          <ac:spMkLst>
            <pc:docMk/>
            <pc:sldMk cId="0" sldId="1006"/>
            <ac:spMk id="3" creationId="{53C416A7-98AC-EF1F-E76C-79ED9E3DCE00}"/>
          </ac:spMkLst>
        </pc:spChg>
        <pc:spChg chg="del">
          <ac:chgData name="Evangelos Oikonomou" userId="7fc9de19c5bc988c" providerId="LiveId" clId="{CCE133EA-B25D-447F-AFF4-E73BAC0FA7E7}" dt="2025-03-07T12:44:59.933" v="3" actId="478"/>
          <ac:spMkLst>
            <pc:docMk/>
            <pc:sldMk cId="0" sldId="1006"/>
            <ac:spMk id="14" creationId="{D3E5B01B-44C4-302C-4748-B68BD8324218}"/>
          </ac:spMkLst>
        </pc:spChg>
        <pc:picChg chg="del">
          <ac:chgData name="Evangelos Oikonomou" userId="7fc9de19c5bc988c" providerId="LiveId" clId="{CCE133EA-B25D-447F-AFF4-E73BAC0FA7E7}" dt="2025-03-07T12:44:57.816" v="1" actId="478"/>
          <ac:picMkLst>
            <pc:docMk/>
            <pc:sldMk cId="0" sldId="1006"/>
            <ac:picMk id="6" creationId="{DC8B13C0-92D4-A0AC-EBD1-C527866F3DF5}"/>
          </ac:picMkLst>
        </pc:picChg>
        <pc:picChg chg="del">
          <ac:chgData name="Evangelos Oikonomou" userId="7fc9de19c5bc988c" providerId="LiveId" clId="{CCE133EA-B25D-447F-AFF4-E73BAC0FA7E7}" dt="2025-03-07T12:44:58.500" v="2" actId="478"/>
          <ac:picMkLst>
            <pc:docMk/>
            <pc:sldMk cId="0" sldId="1006"/>
            <ac:picMk id="1026" creationId="{635BDF7B-45A1-640B-017B-F8DEEE46193A}"/>
          </ac:picMkLst>
        </pc:picChg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114124276" sldId="1186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790025060" sldId="1187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049948803" sldId="1196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210354269" sldId="1881839879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4258199653" sldId="1881839890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789918165" sldId="1881839893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945122742" sldId="1881839896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975896314" sldId="1881839897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407959476" sldId="1881839898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830058514" sldId="1881839899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452639806" sldId="1881839900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422802886" sldId="1881839901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605420977" sldId="1881839902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494504218" sldId="1881839903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291895666" sldId="1881839904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556483971" sldId="1881839905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773969001" sldId="1881839908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859490020" sldId="1881839909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286790299" sldId="1881839910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516300417" sldId="1881839912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313640642" sldId="1881839913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3905930404" sldId="1881839914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935328346" sldId="1881839915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057911449" sldId="1881839916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252721171" sldId="1881839917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242893683" sldId="1881839919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680409981" sldId="1881839922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1170241606" sldId="1881839924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528468180" sldId="1881839925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453789566" sldId="1881839926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4240205469" sldId="1881839927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538968573" sldId="1881839929"/>
        </pc:sldMkLst>
      </pc:sldChg>
      <pc:sldChg chg="del">
        <pc:chgData name="Evangelos Oikonomou" userId="7fc9de19c5bc988c" providerId="LiveId" clId="{CCE133EA-B25D-447F-AFF4-E73BAC0FA7E7}" dt="2025-03-07T12:44:36.024" v="0" actId="47"/>
        <pc:sldMkLst>
          <pc:docMk/>
          <pc:sldMk cId="2680681736" sldId="1881839930"/>
        </pc:sldMkLst>
      </pc:sldChg>
      <pc:sldMasterChg chg="del delSldLayout">
        <pc:chgData name="Evangelos Oikonomou" userId="7fc9de19c5bc988c" providerId="LiveId" clId="{CCE133EA-B25D-447F-AFF4-E73BAC0FA7E7}" dt="2025-03-07T12:44:36.024" v="0" actId="47"/>
        <pc:sldMasterMkLst>
          <pc:docMk/>
          <pc:sldMasterMk cId="1311625524" sldId="2147483672"/>
        </pc:sldMasterMkLst>
        <pc:sldLayoutChg chg="del">
          <pc:chgData name="Evangelos Oikonomou" userId="7fc9de19c5bc988c" providerId="LiveId" clId="{CCE133EA-B25D-447F-AFF4-E73BAC0FA7E7}" dt="2025-03-07T12:44:36.024" v="0" actId="47"/>
          <pc:sldLayoutMkLst>
            <pc:docMk/>
            <pc:sldMasterMk cId="1311625524" sldId="2147483672"/>
            <pc:sldLayoutMk cId="2896570636" sldId="2147483673"/>
          </pc:sldLayoutMkLst>
        </pc:sldLayoutChg>
        <pc:sldLayoutChg chg="del">
          <pc:chgData name="Evangelos Oikonomou" userId="7fc9de19c5bc988c" providerId="LiveId" clId="{CCE133EA-B25D-447F-AFF4-E73BAC0FA7E7}" dt="2025-03-07T12:44:36.024" v="0" actId="47"/>
          <pc:sldLayoutMkLst>
            <pc:docMk/>
            <pc:sldMasterMk cId="1311625524" sldId="2147483672"/>
            <pc:sldLayoutMk cId="3806947398" sldId="2147483674"/>
          </pc:sldLayoutMkLst>
        </pc:sldLayoutChg>
        <pc:sldLayoutChg chg="del">
          <pc:chgData name="Evangelos Oikonomou" userId="7fc9de19c5bc988c" providerId="LiveId" clId="{CCE133EA-B25D-447F-AFF4-E73BAC0FA7E7}" dt="2025-03-07T12:44:36.024" v="0" actId="47"/>
          <pc:sldLayoutMkLst>
            <pc:docMk/>
            <pc:sldMasterMk cId="1311625524" sldId="2147483672"/>
            <pc:sldLayoutMk cId="2116231577" sldId="2147483675"/>
          </pc:sldLayoutMkLst>
        </pc:sldLayoutChg>
        <pc:sldLayoutChg chg="del">
          <pc:chgData name="Evangelos Oikonomou" userId="7fc9de19c5bc988c" providerId="LiveId" clId="{CCE133EA-B25D-447F-AFF4-E73BAC0FA7E7}" dt="2025-03-07T12:44:36.024" v="0" actId="47"/>
          <pc:sldLayoutMkLst>
            <pc:docMk/>
            <pc:sldMasterMk cId="1311625524" sldId="2147483672"/>
            <pc:sldLayoutMk cId="3663782907" sldId="2147483676"/>
          </pc:sldLayoutMkLst>
        </pc:sldLayoutChg>
        <pc:sldLayoutChg chg="del">
          <pc:chgData name="Evangelos Oikonomou" userId="7fc9de19c5bc988c" providerId="LiveId" clId="{CCE133EA-B25D-447F-AFF4-E73BAC0FA7E7}" dt="2025-03-07T12:44:36.024" v="0" actId="47"/>
          <pc:sldLayoutMkLst>
            <pc:docMk/>
            <pc:sldMasterMk cId="1311625524" sldId="2147483672"/>
            <pc:sldLayoutMk cId="48267688" sldId="2147483677"/>
          </pc:sldLayoutMkLst>
        </pc:sldLayoutChg>
        <pc:sldLayoutChg chg="del">
          <pc:chgData name="Evangelos Oikonomou" userId="7fc9de19c5bc988c" providerId="LiveId" clId="{CCE133EA-B25D-447F-AFF4-E73BAC0FA7E7}" dt="2025-03-07T12:44:36.024" v="0" actId="47"/>
          <pc:sldLayoutMkLst>
            <pc:docMk/>
            <pc:sldMasterMk cId="1311625524" sldId="2147483672"/>
            <pc:sldLayoutMk cId="3703804594" sldId="2147483678"/>
          </pc:sldLayoutMkLst>
        </pc:sldLayoutChg>
        <pc:sldLayoutChg chg="del">
          <pc:chgData name="Evangelos Oikonomou" userId="7fc9de19c5bc988c" providerId="LiveId" clId="{CCE133EA-B25D-447F-AFF4-E73BAC0FA7E7}" dt="2025-03-07T12:44:36.024" v="0" actId="47"/>
          <pc:sldLayoutMkLst>
            <pc:docMk/>
            <pc:sldMasterMk cId="1311625524" sldId="2147483672"/>
            <pc:sldLayoutMk cId="2139687782" sldId="2147483679"/>
          </pc:sldLayoutMkLst>
        </pc:sldLayoutChg>
        <pc:sldLayoutChg chg="del">
          <pc:chgData name="Evangelos Oikonomou" userId="7fc9de19c5bc988c" providerId="LiveId" clId="{CCE133EA-B25D-447F-AFF4-E73BAC0FA7E7}" dt="2025-03-07T12:44:36.024" v="0" actId="47"/>
          <pc:sldLayoutMkLst>
            <pc:docMk/>
            <pc:sldMasterMk cId="1311625524" sldId="2147483672"/>
            <pc:sldLayoutMk cId="1195448048" sldId="2147483680"/>
          </pc:sldLayoutMkLst>
        </pc:sldLayoutChg>
        <pc:sldLayoutChg chg="del">
          <pc:chgData name="Evangelos Oikonomou" userId="7fc9de19c5bc988c" providerId="LiveId" clId="{CCE133EA-B25D-447F-AFF4-E73BAC0FA7E7}" dt="2025-03-07T12:44:36.024" v="0" actId="47"/>
          <pc:sldLayoutMkLst>
            <pc:docMk/>
            <pc:sldMasterMk cId="1311625524" sldId="2147483672"/>
            <pc:sldLayoutMk cId="1048361036" sldId="2147483681"/>
          </pc:sldLayoutMkLst>
        </pc:sldLayoutChg>
        <pc:sldLayoutChg chg="del">
          <pc:chgData name="Evangelos Oikonomou" userId="7fc9de19c5bc988c" providerId="LiveId" clId="{CCE133EA-B25D-447F-AFF4-E73BAC0FA7E7}" dt="2025-03-07T12:44:36.024" v="0" actId="47"/>
          <pc:sldLayoutMkLst>
            <pc:docMk/>
            <pc:sldMasterMk cId="1311625524" sldId="2147483672"/>
            <pc:sldLayoutMk cId="2149252778" sldId="2147483682"/>
          </pc:sldLayoutMkLst>
        </pc:sldLayoutChg>
        <pc:sldLayoutChg chg="del">
          <pc:chgData name="Evangelos Oikonomou" userId="7fc9de19c5bc988c" providerId="LiveId" clId="{CCE133EA-B25D-447F-AFF4-E73BAC0FA7E7}" dt="2025-03-07T12:44:36.024" v="0" actId="47"/>
          <pc:sldLayoutMkLst>
            <pc:docMk/>
            <pc:sldMasterMk cId="1311625524" sldId="2147483672"/>
            <pc:sldLayoutMk cId="214068605" sldId="2147483683"/>
          </pc:sldLayoutMkLst>
        </pc:sldLayoutChg>
      </pc:sldMasterChg>
    </pc:docChg>
  </pc:docChgLst>
  <pc:docChgLst>
    <pc:chgData name="Evangelos Oikonomou" userId="7fc9de19c5bc988c" providerId="LiveId" clId="{81EACE4B-BD97-478F-844A-0C628F78B684}"/>
    <pc:docChg chg="custSel modSld">
      <pc:chgData name="Evangelos Oikonomou" userId="7fc9de19c5bc988c" providerId="LiveId" clId="{81EACE4B-BD97-478F-844A-0C628F78B684}" dt="2025-03-06T13:19:18.433" v="51" actId="1076"/>
      <pc:docMkLst>
        <pc:docMk/>
      </pc:docMkLst>
      <pc:sldChg chg="addSp delSp modSp mod">
        <pc:chgData name="Evangelos Oikonomou" userId="7fc9de19c5bc988c" providerId="LiveId" clId="{81EACE4B-BD97-478F-844A-0C628F78B684}" dt="2025-03-06T13:19:18.433" v="51" actId="1076"/>
        <pc:sldMkLst>
          <pc:docMk/>
          <pc:sldMk cId="0" sldId="1006"/>
        </pc:sldMkLst>
        <pc:spChg chg="add mod">
          <ac:chgData name="Evangelos Oikonomou" userId="7fc9de19c5bc988c" providerId="LiveId" clId="{81EACE4B-BD97-478F-844A-0C628F78B684}" dt="2025-03-06T13:19:09.733" v="48" actId="1076"/>
          <ac:spMkLst>
            <pc:docMk/>
            <pc:sldMk cId="0" sldId="1006"/>
            <ac:spMk id="3" creationId="{53C416A7-98AC-EF1F-E76C-79ED9E3DCE00}"/>
          </ac:spMkLst>
        </pc:spChg>
        <pc:spChg chg="mod">
          <ac:chgData name="Evangelos Oikonomou" userId="7fc9de19c5bc988c" providerId="LiveId" clId="{81EACE4B-BD97-478F-844A-0C628F78B684}" dt="2025-03-06T13:17:02.706" v="24" actId="1076"/>
          <ac:spMkLst>
            <pc:docMk/>
            <pc:sldMk cId="0" sldId="1006"/>
            <ac:spMk id="5" creationId="{29F8A2F1-6E04-4986-82A2-C0D743BCF72E}"/>
          </ac:spMkLst>
        </pc:spChg>
        <pc:spChg chg="add mod">
          <ac:chgData name="Evangelos Oikonomou" userId="7fc9de19c5bc988c" providerId="LiveId" clId="{81EACE4B-BD97-478F-844A-0C628F78B684}" dt="2025-03-06T13:19:13.909" v="49" actId="1076"/>
          <ac:spMkLst>
            <pc:docMk/>
            <pc:sldMk cId="0" sldId="1006"/>
            <ac:spMk id="14" creationId="{D3E5B01B-44C4-302C-4748-B68BD8324218}"/>
          </ac:spMkLst>
        </pc:spChg>
        <pc:picChg chg="add mod">
          <ac:chgData name="Evangelos Oikonomou" userId="7fc9de19c5bc988c" providerId="LiveId" clId="{81EACE4B-BD97-478F-844A-0C628F78B684}" dt="2025-03-06T13:19:15.607" v="50" actId="1076"/>
          <ac:picMkLst>
            <pc:docMk/>
            <pc:sldMk cId="0" sldId="1006"/>
            <ac:picMk id="6" creationId="{DC8B13C0-92D4-A0AC-EBD1-C527866F3DF5}"/>
          </ac:picMkLst>
        </pc:picChg>
        <pc:picChg chg="add del mod">
          <ac:chgData name="Evangelos Oikonomou" userId="7fc9de19c5bc988c" providerId="LiveId" clId="{81EACE4B-BD97-478F-844A-0C628F78B684}" dt="2025-03-06T13:18:21.395" v="42" actId="478"/>
          <ac:picMkLst>
            <pc:docMk/>
            <pc:sldMk cId="0" sldId="1006"/>
            <ac:picMk id="8" creationId="{9A15812E-CCB5-5C42-03F3-985DC2371202}"/>
          </ac:picMkLst>
        </pc:picChg>
        <pc:picChg chg="mod">
          <ac:chgData name="Evangelos Oikonomou" userId="7fc9de19c5bc988c" providerId="LiveId" clId="{81EACE4B-BD97-478F-844A-0C628F78B684}" dt="2025-03-06T13:16:59.007" v="23" actId="1076"/>
          <ac:picMkLst>
            <pc:docMk/>
            <pc:sldMk cId="0" sldId="1006"/>
            <ac:picMk id="13" creationId="{EA0E194A-18D3-3EF5-918B-B41F63DACF45}"/>
          </ac:picMkLst>
        </pc:picChg>
        <pc:picChg chg="add mod">
          <ac:chgData name="Evangelos Oikonomou" userId="7fc9de19c5bc988c" providerId="LiveId" clId="{81EACE4B-BD97-478F-844A-0C628F78B684}" dt="2025-03-06T13:19:18.433" v="51" actId="1076"/>
          <ac:picMkLst>
            <pc:docMk/>
            <pc:sldMk cId="0" sldId="1006"/>
            <ac:picMk id="1026" creationId="{635BDF7B-45A1-640B-017B-F8DEEE46193A}"/>
          </ac:picMkLst>
        </pc:picChg>
      </pc:sldChg>
    </pc:docChg>
  </pc:docChgLst>
  <pc:docChgLst>
    <pc:chgData name="Evangelos Oikonomou" userId="7fc9de19c5bc988c" providerId="LiveId" clId="{8FF2E12D-797C-4841-B3FE-6369DF47A5A0}"/>
    <pc:docChg chg="custSel addSld delSld modSld">
      <pc:chgData name="Evangelos Oikonomou" userId="7fc9de19c5bc988c" providerId="LiveId" clId="{8FF2E12D-797C-4841-B3FE-6369DF47A5A0}" dt="2024-04-18T08:35:44.096" v="40" actId="20577"/>
      <pc:docMkLst>
        <pc:docMk/>
      </pc:docMkLst>
      <pc:sldChg chg="modSp mod">
        <pc:chgData name="Evangelos Oikonomou" userId="7fc9de19c5bc988c" providerId="LiveId" clId="{8FF2E12D-797C-4841-B3FE-6369DF47A5A0}" dt="2024-04-18T08:35:44.096" v="40" actId="20577"/>
        <pc:sldMkLst>
          <pc:docMk/>
          <pc:sldMk cId="0" sldId="1006"/>
        </pc:sldMkLst>
      </pc:sldChg>
      <pc:sldChg chg="modSp">
        <pc:chgData name="Evangelos Oikonomou" userId="7fc9de19c5bc988c" providerId="LiveId" clId="{8FF2E12D-797C-4841-B3FE-6369DF47A5A0}" dt="2024-04-18T08:06:54.292" v="2" actId="20577"/>
        <pc:sldMkLst>
          <pc:docMk/>
          <pc:sldMk cId="1150060098" sldId="1881839892"/>
        </pc:sldMkLst>
      </pc:sldChg>
      <pc:sldChg chg="modSp mod">
        <pc:chgData name="Evangelos Oikonomou" userId="7fc9de19c5bc988c" providerId="LiveId" clId="{8FF2E12D-797C-4841-B3FE-6369DF47A5A0}" dt="2024-04-18T08:21:21.907" v="3" actId="1076"/>
        <pc:sldMkLst>
          <pc:docMk/>
          <pc:sldMk cId="556483971" sldId="1881839905"/>
        </pc:sldMkLst>
      </pc:sldChg>
      <pc:sldChg chg="del">
        <pc:chgData name="Evangelos Oikonomou" userId="7fc9de19c5bc988c" providerId="LiveId" clId="{8FF2E12D-797C-4841-B3FE-6369DF47A5A0}" dt="2024-04-18T08:23:27.112" v="4" actId="47"/>
        <pc:sldMkLst>
          <pc:docMk/>
          <pc:sldMk cId="3378981718" sldId="1881839906"/>
        </pc:sldMkLst>
      </pc:sldChg>
      <pc:sldChg chg="del">
        <pc:chgData name="Evangelos Oikonomou" userId="7fc9de19c5bc988c" providerId="LiveId" clId="{8FF2E12D-797C-4841-B3FE-6369DF47A5A0}" dt="2024-04-18T08:24:26.121" v="5" actId="47"/>
        <pc:sldMkLst>
          <pc:docMk/>
          <pc:sldMk cId="367702678" sldId="1881839911"/>
        </pc:sldMkLst>
      </pc:sldChg>
      <pc:sldChg chg="addSp delSp modSp new mod">
        <pc:chgData name="Evangelos Oikonomou" userId="7fc9de19c5bc988c" providerId="LiveId" clId="{8FF2E12D-797C-4841-B3FE-6369DF47A5A0}" dt="2024-04-18T08:35:24.892" v="14" actId="1076"/>
        <pc:sldMkLst>
          <pc:docMk/>
          <pc:sldMk cId="2453789566" sldId="18818399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A72CC-DD3A-450D-8792-3AD36B0BD1BA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06EBB-5114-471F-8AEA-FFFA75D793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39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06EBB-5114-471F-8AEA-FFFA75D7938D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33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406EBB-5114-471F-8AEA-FFFA75D7938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8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DAE0-8AA5-4B14-AC86-BDF55F1F07AB}" type="datetimeFigureOut">
              <a:rPr lang="el-GR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9233-967A-4975-AEB3-87A1BD320E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5B0F-CFA9-4985-BEBD-17318E5DBA2C}" type="datetimeFigureOut">
              <a:rPr lang="el-GR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5AE5-48C0-4AB2-80C3-6D63A4B6FE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B19D-A0E0-43FD-A510-B5526B657671}" type="datetimeFigureOut">
              <a:rPr lang="el-GR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C272-8EC9-4B9B-B630-368C9F82D3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5551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901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48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713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8400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5058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656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528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89FA0-0C41-4FD1-A413-A53E5C39B077}" type="datetimeFigureOut">
              <a:rPr lang="el-GR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8DE2-529B-40FC-B8B8-40B523F3D8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419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655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0DF24-D7AA-463D-8889-E41589FAE60D}" type="datetimeFigureOut">
              <a:rPr lang="el-GR" smtClean="0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D0A6-6297-4EFA-A80A-6FC151C40B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848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761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487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050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7707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013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639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05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5226-5117-4581-9529-FCD9B1EC59DD}" type="datetimeFigureOut">
              <a:rPr lang="el-GR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F793-F368-4463-B63D-9C4C2AE68B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13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9045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0407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45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72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374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662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69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172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72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0551-BA26-43F4-B6B2-73358B23CCE9}" type="datetimeFigureOut">
              <a:rPr lang="el-GR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30C5-5D3B-4684-9EA9-1D8EE46C0B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04AE-D8C6-4DD0-9454-9C00634355A6}" type="datetimeFigureOut">
              <a:rPr lang="el-GR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3FB5B-97B0-47F3-9119-93C7C0700F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F513-EDF4-4EC4-A5C1-7C5FF081F872}" type="datetimeFigureOut">
              <a:rPr lang="el-GR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3271-1C57-47A7-98D6-E99F2055EA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F8D3-7AF2-4372-9BC1-CB7F430E12F3}" type="datetimeFigureOut">
              <a:rPr lang="el-GR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E6D8-AB39-4084-B688-A743ACC807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6C2C-8A9D-41ED-8490-B38CFA85E94E}" type="datetimeFigureOut">
              <a:rPr lang="el-GR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A9452-2FB9-44B6-8D95-EF7A280F1F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04DE-6D5B-4BEE-BEC7-75DC90F00044}" type="datetimeFigureOut">
              <a:rPr lang="el-GR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97C8E-33FD-4433-9DB9-12C7B40E1B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80DF24-D7AA-463D-8889-E41589FAE60D}" type="datetimeFigureOut">
              <a:rPr lang="el-GR"/>
              <a:pPr>
                <a:defRPr/>
              </a:pPr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EBD0A6-6297-4EFA-A80A-6FC151C40B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992C0C-8A50-423E-A006-060738F93DB3}" type="datetime1">
              <a:rPr lang="de-DE" smtClean="0"/>
              <a:pPr>
                <a:defRPr/>
              </a:pPr>
              <a:t>10.03.2025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45D85-65E3-4C0D-93AB-5C0FF96D9F24}" type="slidenum">
              <a:rPr lang="en-US" altLang="el-GR" smtClean="0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5768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AF9421-3F5A-4FF3-A483-C901E9841379}" type="datetimeFigureOut">
              <a:rPr lang="el-GR" smtClean="0"/>
              <a:t>10/3/2025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BA20C6-A722-43D8-9C6B-A3B95206D9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24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28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F8A2F1-6E04-4986-82A2-C0D743BCF72E}"/>
              </a:ext>
            </a:extLst>
          </p:cNvPr>
          <p:cNvSpPr txBox="1"/>
          <p:nvPr/>
        </p:nvSpPr>
        <p:spPr>
          <a:xfrm>
            <a:off x="1150099" y="3485247"/>
            <a:ext cx="9706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Ευάγγελος Οικονόμου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Επίκουρος Καθηγητής Καρδιολογίας ΕΚΠΑ,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Γ’ Πανεπιστημιακή Καρδιολογική Κλινική,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Γ.Ν.Ν.Θ.Α «Η Σωτηρία»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07EC65-CE56-4DB9-AD26-ED6EDB59FAF0}"/>
              </a:ext>
            </a:extLst>
          </p:cNvPr>
          <p:cNvSpPr txBox="1"/>
          <p:nvPr/>
        </p:nvSpPr>
        <p:spPr>
          <a:xfrm>
            <a:off x="803749" y="1508935"/>
            <a:ext cx="1039940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Δοκιμασίες Ισχαιμίας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2D679F8-2CDD-40CF-AEC6-E178B4CDB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39" y="19113"/>
            <a:ext cx="823031" cy="1066892"/>
          </a:xfrm>
          <a:prstGeom prst="rect">
            <a:avLst/>
          </a:prstGeom>
        </p:spPr>
      </p:pic>
      <p:pic>
        <p:nvPicPr>
          <p:cNvPr id="12" name="Picture 2" descr="https://upload.wikimedia.org/wikipedia/commons/thumb/1/12/CG_Heart.gif/290px-CG_Heart.gif">
            <a:extLst>
              <a:ext uri="{FF2B5EF4-FFF2-40B4-BE49-F238E27FC236}">
                <a16:creationId xmlns:a16="http://schemas.microsoft.com/office/drawing/2014/main" id="{D18F5E41-D36A-4480-9738-BD5509F77A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023" y="5214455"/>
            <a:ext cx="2120617" cy="159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A0E194A-18D3-3EF5-918B-B41F63DACF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512"/>
          <a:stretch/>
        </p:blipFill>
        <p:spPr>
          <a:xfrm>
            <a:off x="5185742" y="2036330"/>
            <a:ext cx="1635422" cy="13339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4B8184-9C83-C811-0F53-7F46C8E7D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4704"/>
            <a:ext cx="10972800" cy="452596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Pre-test Probability (</a:t>
            </a:r>
            <a:r>
              <a:rPr lang="el-GR" b="1" i="1" dirty="0">
                <a:solidFill>
                  <a:srgbClr val="FF0000"/>
                </a:solidFill>
              </a:rPr>
              <a:t>Προ της δοκιμασίας Πιθανότητα</a:t>
            </a:r>
            <a:r>
              <a:rPr lang="en-US" b="1" i="1" dirty="0">
                <a:solidFill>
                  <a:srgbClr val="FF0000"/>
                </a:solidFill>
              </a:rPr>
              <a:t>)</a:t>
            </a:r>
            <a:endParaRPr lang="el-G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1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D4A15F-552B-E449-D0EF-221C2599C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484784"/>
            <a:ext cx="10638953" cy="448974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CE2792C-BD7A-183D-9898-3002BF469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88640"/>
            <a:ext cx="92964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1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E5DFE77-B821-6506-FDF1-A4B726CE3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108635"/>
            <a:ext cx="8508005" cy="46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9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42CB219-9F80-7207-242A-4253160D8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96" y="190048"/>
            <a:ext cx="5792008" cy="64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1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5742F45-4C75-3FD4-93F0-031AB4F64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260648"/>
            <a:ext cx="4425890" cy="410445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C4FFF38-6461-CEA5-525F-A9B137A28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116632"/>
            <a:ext cx="3410426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9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88C93E1-C141-BD60-9CC5-66AE0A386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969" y="237679"/>
            <a:ext cx="6354062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93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0CDC1D8-968F-5177-BC8F-25CD66214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575" y="232916"/>
            <a:ext cx="5734850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46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685CABF-5294-0F25-9991-EC49CABD3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043" y="329284"/>
            <a:ext cx="7259913" cy="650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48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F22341B-8FBB-08D3-D22E-D2F18AFF8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679" y="399627"/>
            <a:ext cx="6382641" cy="60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05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32C8A55-E0AE-46C7-D29D-DEAB6D4FD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679" y="361522"/>
            <a:ext cx="6382641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9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66C23F6-88E4-9666-C6A0-0651141A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532" y="0"/>
            <a:ext cx="5116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86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38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4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9A419F87-5E82-763A-8B17-C62D25025C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6" t="32207" r="33076" b="37083"/>
          <a:stretch/>
        </p:blipFill>
        <p:spPr>
          <a:xfrm>
            <a:off x="2832204" y="841352"/>
            <a:ext cx="6894726" cy="51752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548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D3E33DB-B7FB-2704-7579-16D72CF5B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5" t="18862" r="30363" b="10778"/>
          <a:stretch/>
        </p:blipFill>
        <p:spPr>
          <a:xfrm>
            <a:off x="2174033" y="1632426"/>
            <a:ext cx="7072603" cy="4275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90C73D-7CB2-BD7B-FDCE-3160C22749B8}"/>
              </a:ext>
            </a:extLst>
          </p:cNvPr>
          <p:cNvSpPr txBox="1"/>
          <p:nvPr/>
        </p:nvSpPr>
        <p:spPr>
          <a:xfrm>
            <a:off x="3320248" y="949910"/>
            <a:ext cx="519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Ischemic cascade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17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DF1532B-AD94-2732-7D9E-572AD1C13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99" y="104311"/>
            <a:ext cx="7887801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04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E68CC0A-F0E3-E06E-E839-1312B5BD8A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7" t="25000" r="17500" b="22361"/>
          <a:stretch/>
        </p:blipFill>
        <p:spPr>
          <a:xfrm>
            <a:off x="1571625" y="962025"/>
            <a:ext cx="82200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26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167D7E1-FA71-0CF8-16FC-A5DECDC55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8" t="36583" r="40489" b="26633"/>
          <a:stretch/>
        </p:blipFill>
        <p:spPr>
          <a:xfrm>
            <a:off x="2677622" y="1674181"/>
            <a:ext cx="7421217" cy="4084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2603A-C135-FD17-4B57-7EA5AA829CD9}"/>
              </a:ext>
            </a:extLst>
          </p:cNvPr>
          <p:cNvSpPr txBox="1"/>
          <p:nvPr/>
        </p:nvSpPr>
        <p:spPr>
          <a:xfrm>
            <a:off x="3667539" y="974035"/>
            <a:ext cx="540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Functional Imaging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6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EE3BC24-3EF2-D749-3278-2BBB033FE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594" y="0"/>
            <a:ext cx="5854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4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82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4B8184-9C83-C811-0F53-7F46C8E7D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4704"/>
            <a:ext cx="10972800" cy="4525963"/>
          </a:xfrm>
        </p:spPr>
        <p:txBody>
          <a:bodyPr/>
          <a:lstStyle/>
          <a:p>
            <a:r>
              <a:rPr lang="el-GR" b="1" i="1" dirty="0">
                <a:solidFill>
                  <a:srgbClr val="FF0000"/>
                </a:solidFill>
              </a:rPr>
              <a:t>Ευαισθησία και Ειδικότητα Διαγνωστικών εξετάσεων</a:t>
            </a:r>
          </a:p>
        </p:txBody>
      </p:sp>
    </p:spTree>
    <p:extLst>
      <p:ext uri="{BB962C8B-B14F-4D97-AF65-F5344CB8AC3E}">
        <p14:creationId xmlns:p14="http://schemas.microsoft.com/office/powerpoint/2010/main" val="167896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E9E1B04-7B90-48DF-92E4-0265809BC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16632"/>
            <a:ext cx="5243686" cy="230498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DE7499-B338-41C2-91AB-FC3FB522E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40" y="3156979"/>
            <a:ext cx="5355500" cy="255881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EAAF8FD-89A1-4234-9517-42262882A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840" y="240655"/>
            <a:ext cx="649098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3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BC095F-4D11-0711-D39E-E3D5C36E4EE7}"/>
              </a:ext>
            </a:extLst>
          </p:cNvPr>
          <p:cNvSpPr txBox="1"/>
          <p:nvPr/>
        </p:nvSpPr>
        <p:spPr>
          <a:xfrm>
            <a:off x="1001434" y="2276872"/>
            <a:ext cx="101891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</a:rPr>
              <a:t>Sensitivity (true positive rate) is the probability of a positive test result, conditioned on the individual truly being positive.</a:t>
            </a:r>
          </a:p>
          <a:p>
            <a:pPr algn="ctr"/>
            <a:endParaRPr lang="en-US" b="1" i="1" dirty="0">
              <a:solidFill>
                <a:srgbClr val="002060"/>
              </a:solidFill>
            </a:endParaRPr>
          </a:p>
          <a:p>
            <a:pPr algn="ctr"/>
            <a:r>
              <a:rPr lang="en-US" b="1" i="1" dirty="0">
                <a:solidFill>
                  <a:srgbClr val="002060"/>
                </a:solidFill>
              </a:rPr>
              <a:t>Specificity (true negative rate) is the probability of a negative test result, conditioned on the individual truly being negative.</a:t>
            </a:r>
            <a:endParaRPr lang="el-GR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1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F627108-1B33-4369-CBD3-9D284F6BA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0" t="38467" r="27557" b="51033"/>
          <a:stretch/>
        </p:blipFill>
        <p:spPr>
          <a:xfrm>
            <a:off x="1962741" y="1988840"/>
            <a:ext cx="8669763" cy="1008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2E8BA2-1FE8-72BE-83BC-60C6F3F9C15A}"/>
              </a:ext>
            </a:extLst>
          </p:cNvPr>
          <p:cNvSpPr txBox="1"/>
          <p:nvPr/>
        </p:nvSpPr>
        <p:spPr>
          <a:xfrm>
            <a:off x="911424" y="355874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Stress Echo: </a:t>
            </a:r>
          </a:p>
          <a:p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Sensitivity: 80%</a:t>
            </a:r>
          </a:p>
          <a:p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Specificity: 89%</a:t>
            </a:r>
            <a:endParaRPr lang="el-GR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7AF61-A16B-106A-5A65-2B71C04847A6}"/>
              </a:ext>
            </a:extLst>
          </p:cNvPr>
          <p:cNvSpPr txBox="1"/>
          <p:nvPr/>
        </p:nvSpPr>
        <p:spPr>
          <a:xfrm>
            <a:off x="4583832" y="48691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Pre-Test Probability</a:t>
            </a:r>
            <a:r>
              <a:rPr lang="el-GR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&lt;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5%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endParaRPr lang="el-GR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788B6-BA00-03C4-DDE6-6BFE4133A1E2}"/>
              </a:ext>
            </a:extLst>
          </p:cNvPr>
          <p:cNvSpPr txBox="1"/>
          <p:nvPr/>
        </p:nvSpPr>
        <p:spPr>
          <a:xfrm>
            <a:off x="9192344" y="5324494"/>
            <a:ext cx="1584176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PPV= </a:t>
            </a:r>
            <a:r>
              <a:rPr lang="el-GR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60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</a:p>
          <a:p>
            <a:r>
              <a:rPr lang="en-US" dirty="0"/>
              <a:t> </a:t>
            </a:r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7D7E1F6-B5AF-F61E-6D75-63F1349FE9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32150" r="15744" b="58400"/>
          <a:stretch/>
        </p:blipFill>
        <p:spPr>
          <a:xfrm>
            <a:off x="1631504" y="620688"/>
            <a:ext cx="932903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75452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22808</TotalTime>
  <Words>116</Words>
  <Application>Microsoft Office PowerPoint</Application>
  <PresentationFormat>Ευρεία οθόνη</PresentationFormat>
  <Paragraphs>21</Paragraphs>
  <Slides>25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Times New Roman</vt:lpstr>
      <vt:lpstr>Office Theme</vt:lpstr>
      <vt:lpstr>1_Office Theme</vt:lpstr>
      <vt:lpstr>Οργανικό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Margarita</dc:creator>
  <cp:lastModifiedBy>Georgia Delopoulou</cp:lastModifiedBy>
  <cp:revision>241</cp:revision>
  <dcterms:created xsi:type="dcterms:W3CDTF">2017-05-12T11:02:36Z</dcterms:created>
  <dcterms:modified xsi:type="dcterms:W3CDTF">2025-03-10T07:03:07Z</dcterms:modified>
</cp:coreProperties>
</file>