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2.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3.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1" r:id="rId2"/>
    <p:sldMasterId id="2147483858" r:id="rId3"/>
    <p:sldMasterId id="2147483884" r:id="rId4"/>
    <p:sldMasterId id="2147483951" r:id="rId5"/>
    <p:sldMasterId id="2147483964" r:id="rId6"/>
    <p:sldMasterId id="2147483977" r:id="rId7"/>
    <p:sldMasterId id="2147483986" r:id="rId8"/>
    <p:sldMasterId id="2147483994" r:id="rId9"/>
    <p:sldMasterId id="2147484012" r:id="rId10"/>
    <p:sldMasterId id="2147484046" r:id="rId11"/>
    <p:sldMasterId id="2147484058" r:id="rId12"/>
    <p:sldMasterId id="2147484070" r:id="rId13"/>
    <p:sldMasterId id="2147484082" r:id="rId14"/>
  </p:sldMasterIdLst>
  <p:notesMasterIdLst>
    <p:notesMasterId r:id="rId72"/>
  </p:notesMasterIdLst>
  <p:sldIdLst>
    <p:sldId id="1881839854" r:id="rId15"/>
    <p:sldId id="432" r:id="rId16"/>
    <p:sldId id="435" r:id="rId17"/>
    <p:sldId id="756" r:id="rId18"/>
    <p:sldId id="566" r:id="rId19"/>
    <p:sldId id="1881839856" r:id="rId20"/>
    <p:sldId id="1881839857" r:id="rId21"/>
    <p:sldId id="771" r:id="rId22"/>
    <p:sldId id="565" r:id="rId23"/>
    <p:sldId id="766" r:id="rId24"/>
    <p:sldId id="466" r:id="rId25"/>
    <p:sldId id="469" r:id="rId26"/>
    <p:sldId id="765" r:id="rId27"/>
    <p:sldId id="1881839855" r:id="rId28"/>
    <p:sldId id="1133" r:id="rId29"/>
    <p:sldId id="780" r:id="rId30"/>
    <p:sldId id="772" r:id="rId31"/>
    <p:sldId id="757" r:id="rId32"/>
    <p:sldId id="589" r:id="rId33"/>
    <p:sldId id="590" r:id="rId34"/>
    <p:sldId id="592" r:id="rId35"/>
    <p:sldId id="383" r:id="rId36"/>
    <p:sldId id="595" r:id="rId37"/>
    <p:sldId id="593" r:id="rId38"/>
    <p:sldId id="1881839858" r:id="rId39"/>
    <p:sldId id="760" r:id="rId40"/>
    <p:sldId id="372" r:id="rId41"/>
    <p:sldId id="371" r:id="rId42"/>
    <p:sldId id="511" r:id="rId43"/>
    <p:sldId id="520" r:id="rId44"/>
    <p:sldId id="774" r:id="rId45"/>
    <p:sldId id="385" r:id="rId46"/>
    <p:sldId id="497" r:id="rId47"/>
    <p:sldId id="560" r:id="rId48"/>
    <p:sldId id="561" r:id="rId49"/>
    <p:sldId id="562" r:id="rId50"/>
    <p:sldId id="549" r:id="rId51"/>
    <p:sldId id="1126" r:id="rId52"/>
    <p:sldId id="1128" r:id="rId53"/>
    <p:sldId id="1881840003" r:id="rId54"/>
    <p:sldId id="1881840001" r:id="rId55"/>
    <p:sldId id="1881840002" r:id="rId56"/>
    <p:sldId id="1881840000" r:id="rId57"/>
    <p:sldId id="1881839866" r:id="rId58"/>
    <p:sldId id="1881839867" r:id="rId59"/>
    <p:sldId id="286" r:id="rId60"/>
    <p:sldId id="1881839888" r:id="rId61"/>
    <p:sldId id="258" r:id="rId62"/>
    <p:sldId id="1881839869" r:id="rId63"/>
    <p:sldId id="1881839868" r:id="rId64"/>
    <p:sldId id="309" r:id="rId65"/>
    <p:sldId id="310" r:id="rId66"/>
    <p:sldId id="1881840004" r:id="rId67"/>
    <p:sldId id="1881840005" r:id="rId68"/>
    <p:sldId id="1881840006" r:id="rId69"/>
    <p:sldId id="1881840007" r:id="rId70"/>
    <p:sldId id="1881839927"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11D47C-4F05-4F61-8B44-81DDEC34B3A3}" v="9" dt="2024-03-19T15:49:37.8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92" autoAdjust="0"/>
  </p:normalViewPr>
  <p:slideViewPr>
    <p:cSldViewPr snapToGrid="0">
      <p:cViewPr varScale="1">
        <p:scale>
          <a:sx n="103" d="100"/>
          <a:sy n="103" d="100"/>
        </p:scale>
        <p:origin x="144" y="186"/>
      </p:cViewPr>
      <p:guideLst/>
    </p:cSldViewPr>
  </p:slideViewPr>
  <p:notesTextViewPr>
    <p:cViewPr>
      <p:scale>
        <a:sx n="1" d="1"/>
        <a:sy n="1" d="1"/>
      </p:scale>
      <p:origin x="0" y="0"/>
    </p:cViewPr>
  </p:notesTextViewPr>
  <p:sorterViewPr>
    <p:cViewPr>
      <p:scale>
        <a:sx n="125" d="100"/>
        <a:sy n="125" d="100"/>
      </p:scale>
      <p:origin x="0" y="-100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gelos Oikonomou" userId="7fc9de19c5bc988c" providerId="LiveId" clId="{4C11D47C-4F05-4F61-8B44-81DDEC34B3A3}"/>
    <pc:docChg chg="undo custSel addSld delSld modSld delMainMaster">
      <pc:chgData name="Evangelos Oikonomou" userId="7fc9de19c5bc988c" providerId="LiveId" clId="{4C11D47C-4F05-4F61-8B44-81DDEC34B3A3}" dt="2024-03-19T16:19:00.263" v="119" actId="1076"/>
      <pc:docMkLst>
        <pc:docMk/>
      </pc:docMkLst>
      <pc:sldChg chg="mod modShow">
        <pc:chgData name="Evangelos Oikonomou" userId="7fc9de19c5bc988c" providerId="LiveId" clId="{4C11D47C-4F05-4F61-8B44-81DDEC34B3A3}" dt="2024-03-19T15:47:50.560" v="108" actId="729"/>
        <pc:sldMkLst>
          <pc:docMk/>
          <pc:sldMk cId="29456652" sldId="286"/>
        </pc:sldMkLst>
      </pc:sldChg>
      <pc:sldChg chg="del">
        <pc:chgData name="Evangelos Oikonomou" userId="7fc9de19c5bc988c" providerId="LiveId" clId="{4C11D47C-4F05-4F61-8B44-81DDEC34B3A3}" dt="2024-03-19T15:35:19.399" v="99" actId="47"/>
        <pc:sldMkLst>
          <pc:docMk/>
          <pc:sldMk cId="0" sldId="352"/>
        </pc:sldMkLst>
      </pc:sldChg>
      <pc:sldChg chg="mod modShow">
        <pc:chgData name="Evangelos Oikonomou" userId="7fc9de19c5bc988c" providerId="LiveId" clId="{4C11D47C-4F05-4F61-8B44-81DDEC34B3A3}" dt="2024-03-19T15:41:27.062" v="105" actId="729"/>
        <pc:sldMkLst>
          <pc:docMk/>
          <pc:sldMk cId="0" sldId="371"/>
        </pc:sldMkLst>
      </pc:sldChg>
      <pc:sldChg chg="mod modShow">
        <pc:chgData name="Evangelos Oikonomou" userId="7fc9de19c5bc988c" providerId="LiveId" clId="{4C11D47C-4F05-4F61-8B44-81DDEC34B3A3}" dt="2024-03-19T15:41:27.062" v="105" actId="729"/>
        <pc:sldMkLst>
          <pc:docMk/>
          <pc:sldMk cId="0" sldId="372"/>
        </pc:sldMkLst>
      </pc:sldChg>
      <pc:sldChg chg="del mod modShow">
        <pc:chgData name="Evangelos Oikonomou" userId="7fc9de19c5bc988c" providerId="LiveId" clId="{4C11D47C-4F05-4F61-8B44-81DDEC34B3A3}" dt="2024-03-19T15:43:36.431" v="107" actId="47"/>
        <pc:sldMkLst>
          <pc:docMk/>
          <pc:sldMk cId="0" sldId="373"/>
        </pc:sldMkLst>
      </pc:sldChg>
      <pc:sldChg chg="mod modShow">
        <pc:chgData name="Evangelos Oikonomou" userId="7fc9de19c5bc988c" providerId="LiveId" clId="{4C11D47C-4F05-4F61-8B44-81DDEC34B3A3}" dt="2024-03-19T15:39:19.017" v="103" actId="729"/>
        <pc:sldMkLst>
          <pc:docMk/>
          <pc:sldMk cId="0" sldId="383"/>
        </pc:sldMkLst>
      </pc:sldChg>
      <pc:sldChg chg="mod modShow">
        <pc:chgData name="Evangelos Oikonomou" userId="7fc9de19c5bc988c" providerId="LiveId" clId="{4C11D47C-4F05-4F61-8B44-81DDEC34B3A3}" dt="2024-03-19T15:41:27.062" v="105" actId="729"/>
        <pc:sldMkLst>
          <pc:docMk/>
          <pc:sldMk cId="0" sldId="385"/>
        </pc:sldMkLst>
      </pc:sldChg>
      <pc:sldChg chg="del">
        <pc:chgData name="Evangelos Oikonomou" userId="7fc9de19c5bc988c" providerId="LiveId" clId="{4C11D47C-4F05-4F61-8B44-81DDEC34B3A3}" dt="2024-03-19T15:35:19.399" v="99" actId="47"/>
        <pc:sldMkLst>
          <pc:docMk/>
          <pc:sldMk cId="0" sldId="409"/>
        </pc:sldMkLst>
      </pc:sldChg>
      <pc:sldChg chg="mod modShow">
        <pc:chgData name="Evangelos Oikonomou" userId="7fc9de19c5bc988c" providerId="LiveId" clId="{4C11D47C-4F05-4F61-8B44-81DDEC34B3A3}" dt="2024-03-19T15:39:19.017" v="103" actId="729"/>
        <pc:sldMkLst>
          <pc:docMk/>
          <pc:sldMk cId="3365468252" sldId="432"/>
        </pc:sldMkLst>
      </pc:sldChg>
      <pc:sldChg chg="mod modShow">
        <pc:chgData name="Evangelos Oikonomou" userId="7fc9de19c5bc988c" providerId="LiveId" clId="{4C11D47C-4F05-4F61-8B44-81DDEC34B3A3}" dt="2024-03-19T15:39:19.017" v="103" actId="729"/>
        <pc:sldMkLst>
          <pc:docMk/>
          <pc:sldMk cId="2330874673" sldId="435"/>
        </pc:sldMkLst>
      </pc:sldChg>
      <pc:sldChg chg="del">
        <pc:chgData name="Evangelos Oikonomou" userId="7fc9de19c5bc988c" providerId="LiveId" clId="{4C11D47C-4F05-4F61-8B44-81DDEC34B3A3}" dt="2024-03-19T15:35:19.399" v="99" actId="47"/>
        <pc:sldMkLst>
          <pc:docMk/>
          <pc:sldMk cId="0" sldId="455"/>
        </pc:sldMkLst>
      </pc:sldChg>
      <pc:sldChg chg="mod modShow">
        <pc:chgData name="Evangelos Oikonomou" userId="7fc9de19c5bc988c" providerId="LiveId" clId="{4C11D47C-4F05-4F61-8B44-81DDEC34B3A3}" dt="2024-03-19T15:39:19.017" v="103" actId="729"/>
        <pc:sldMkLst>
          <pc:docMk/>
          <pc:sldMk cId="849354244" sldId="466"/>
        </pc:sldMkLst>
      </pc:sldChg>
      <pc:sldChg chg="mod modShow">
        <pc:chgData name="Evangelos Oikonomou" userId="7fc9de19c5bc988c" providerId="LiveId" clId="{4C11D47C-4F05-4F61-8B44-81DDEC34B3A3}" dt="2024-03-19T15:39:19.017" v="103" actId="729"/>
        <pc:sldMkLst>
          <pc:docMk/>
          <pc:sldMk cId="439652535" sldId="469"/>
        </pc:sldMkLst>
      </pc:sldChg>
      <pc:sldChg chg="del">
        <pc:chgData name="Evangelos Oikonomou" userId="7fc9de19c5bc988c" providerId="LiveId" clId="{4C11D47C-4F05-4F61-8B44-81DDEC34B3A3}" dt="2024-03-19T15:35:19.399" v="99" actId="47"/>
        <pc:sldMkLst>
          <pc:docMk/>
          <pc:sldMk cId="0" sldId="487"/>
        </pc:sldMkLst>
      </pc:sldChg>
      <pc:sldChg chg="del">
        <pc:chgData name="Evangelos Oikonomou" userId="7fc9de19c5bc988c" providerId="LiveId" clId="{4C11D47C-4F05-4F61-8B44-81DDEC34B3A3}" dt="2024-03-19T15:35:19.399" v="99" actId="47"/>
        <pc:sldMkLst>
          <pc:docMk/>
          <pc:sldMk cId="0" sldId="488"/>
        </pc:sldMkLst>
      </pc:sldChg>
      <pc:sldChg chg="del">
        <pc:chgData name="Evangelos Oikonomou" userId="7fc9de19c5bc988c" providerId="LiveId" clId="{4C11D47C-4F05-4F61-8B44-81DDEC34B3A3}" dt="2024-03-19T15:35:19.399" v="99" actId="47"/>
        <pc:sldMkLst>
          <pc:docMk/>
          <pc:sldMk cId="0" sldId="489"/>
        </pc:sldMkLst>
      </pc:sldChg>
      <pc:sldChg chg="del">
        <pc:chgData name="Evangelos Oikonomou" userId="7fc9de19c5bc988c" providerId="LiveId" clId="{4C11D47C-4F05-4F61-8B44-81DDEC34B3A3}" dt="2024-03-19T15:35:19.399" v="99" actId="47"/>
        <pc:sldMkLst>
          <pc:docMk/>
          <pc:sldMk cId="0" sldId="490"/>
        </pc:sldMkLst>
      </pc:sldChg>
      <pc:sldChg chg="del">
        <pc:chgData name="Evangelos Oikonomou" userId="7fc9de19c5bc988c" providerId="LiveId" clId="{4C11D47C-4F05-4F61-8B44-81DDEC34B3A3}" dt="2024-03-19T15:35:19.399" v="99" actId="47"/>
        <pc:sldMkLst>
          <pc:docMk/>
          <pc:sldMk cId="0" sldId="492"/>
        </pc:sldMkLst>
      </pc:sldChg>
      <pc:sldChg chg="del">
        <pc:chgData name="Evangelos Oikonomou" userId="7fc9de19c5bc988c" providerId="LiveId" clId="{4C11D47C-4F05-4F61-8B44-81DDEC34B3A3}" dt="2024-03-19T15:35:19.399" v="99" actId="47"/>
        <pc:sldMkLst>
          <pc:docMk/>
          <pc:sldMk cId="0" sldId="493"/>
        </pc:sldMkLst>
      </pc:sldChg>
      <pc:sldChg chg="mod modShow">
        <pc:chgData name="Evangelos Oikonomou" userId="7fc9de19c5bc988c" providerId="LiveId" clId="{4C11D47C-4F05-4F61-8B44-81DDEC34B3A3}" dt="2024-03-19T15:41:27.062" v="105" actId="729"/>
        <pc:sldMkLst>
          <pc:docMk/>
          <pc:sldMk cId="2732892958" sldId="497"/>
        </pc:sldMkLst>
      </pc:sldChg>
      <pc:sldChg chg="mod modShow">
        <pc:chgData name="Evangelos Oikonomou" userId="7fc9de19c5bc988c" providerId="LiveId" clId="{4C11D47C-4F05-4F61-8B44-81DDEC34B3A3}" dt="2024-03-19T15:41:27.062" v="105" actId="729"/>
        <pc:sldMkLst>
          <pc:docMk/>
          <pc:sldMk cId="1615335381" sldId="511"/>
        </pc:sldMkLst>
      </pc:sldChg>
      <pc:sldChg chg="mod modShow">
        <pc:chgData name="Evangelos Oikonomou" userId="7fc9de19c5bc988c" providerId="LiveId" clId="{4C11D47C-4F05-4F61-8B44-81DDEC34B3A3}" dt="2024-03-19T15:41:27.062" v="105" actId="729"/>
        <pc:sldMkLst>
          <pc:docMk/>
          <pc:sldMk cId="2079911336" sldId="520"/>
        </pc:sldMkLst>
      </pc:sldChg>
      <pc:sldChg chg="mod modShow">
        <pc:chgData name="Evangelos Oikonomou" userId="7fc9de19c5bc988c" providerId="LiveId" clId="{4C11D47C-4F05-4F61-8B44-81DDEC34B3A3}" dt="2024-03-19T15:41:27.062" v="105" actId="729"/>
        <pc:sldMkLst>
          <pc:docMk/>
          <pc:sldMk cId="1581884516" sldId="549"/>
        </pc:sldMkLst>
      </pc:sldChg>
      <pc:sldChg chg="mod modShow">
        <pc:chgData name="Evangelos Oikonomou" userId="7fc9de19c5bc988c" providerId="LiveId" clId="{4C11D47C-4F05-4F61-8B44-81DDEC34B3A3}" dt="2024-03-19T15:41:27.062" v="105" actId="729"/>
        <pc:sldMkLst>
          <pc:docMk/>
          <pc:sldMk cId="1104518035" sldId="560"/>
        </pc:sldMkLst>
      </pc:sldChg>
      <pc:sldChg chg="mod modShow">
        <pc:chgData name="Evangelos Oikonomou" userId="7fc9de19c5bc988c" providerId="LiveId" clId="{4C11D47C-4F05-4F61-8B44-81DDEC34B3A3}" dt="2024-03-19T15:41:27.062" v="105" actId="729"/>
        <pc:sldMkLst>
          <pc:docMk/>
          <pc:sldMk cId="555640012" sldId="561"/>
        </pc:sldMkLst>
      </pc:sldChg>
      <pc:sldChg chg="mod modShow">
        <pc:chgData name="Evangelos Oikonomou" userId="7fc9de19c5bc988c" providerId="LiveId" clId="{4C11D47C-4F05-4F61-8B44-81DDEC34B3A3}" dt="2024-03-19T15:41:27.062" v="105" actId="729"/>
        <pc:sldMkLst>
          <pc:docMk/>
          <pc:sldMk cId="1631126013" sldId="562"/>
        </pc:sldMkLst>
      </pc:sldChg>
      <pc:sldChg chg="mod modShow">
        <pc:chgData name="Evangelos Oikonomou" userId="7fc9de19c5bc988c" providerId="LiveId" clId="{4C11D47C-4F05-4F61-8B44-81DDEC34B3A3}" dt="2024-03-19T15:39:19.017" v="103" actId="729"/>
        <pc:sldMkLst>
          <pc:docMk/>
          <pc:sldMk cId="1203621555" sldId="565"/>
        </pc:sldMkLst>
      </pc:sldChg>
      <pc:sldChg chg="mod modShow">
        <pc:chgData name="Evangelos Oikonomou" userId="7fc9de19c5bc988c" providerId="LiveId" clId="{4C11D47C-4F05-4F61-8B44-81DDEC34B3A3}" dt="2024-03-19T15:39:19.017" v="103" actId="729"/>
        <pc:sldMkLst>
          <pc:docMk/>
          <pc:sldMk cId="2114335186" sldId="566"/>
        </pc:sldMkLst>
      </pc:sldChg>
      <pc:sldChg chg="mod modShow">
        <pc:chgData name="Evangelos Oikonomou" userId="7fc9de19c5bc988c" providerId="LiveId" clId="{4C11D47C-4F05-4F61-8B44-81DDEC34B3A3}" dt="2024-03-19T15:39:19.017" v="103" actId="729"/>
        <pc:sldMkLst>
          <pc:docMk/>
          <pc:sldMk cId="1563383050" sldId="589"/>
        </pc:sldMkLst>
      </pc:sldChg>
      <pc:sldChg chg="mod modShow">
        <pc:chgData name="Evangelos Oikonomou" userId="7fc9de19c5bc988c" providerId="LiveId" clId="{4C11D47C-4F05-4F61-8B44-81DDEC34B3A3}" dt="2024-03-19T15:39:19.017" v="103" actId="729"/>
        <pc:sldMkLst>
          <pc:docMk/>
          <pc:sldMk cId="2828545362" sldId="590"/>
        </pc:sldMkLst>
      </pc:sldChg>
      <pc:sldChg chg="mod modShow">
        <pc:chgData name="Evangelos Oikonomou" userId="7fc9de19c5bc988c" providerId="LiveId" clId="{4C11D47C-4F05-4F61-8B44-81DDEC34B3A3}" dt="2024-03-19T15:39:19.017" v="103" actId="729"/>
        <pc:sldMkLst>
          <pc:docMk/>
          <pc:sldMk cId="1794547394" sldId="592"/>
        </pc:sldMkLst>
      </pc:sldChg>
      <pc:sldChg chg="mod modShow">
        <pc:chgData name="Evangelos Oikonomou" userId="7fc9de19c5bc988c" providerId="LiveId" clId="{4C11D47C-4F05-4F61-8B44-81DDEC34B3A3}" dt="2024-03-19T15:39:19.017" v="103" actId="729"/>
        <pc:sldMkLst>
          <pc:docMk/>
          <pc:sldMk cId="2668718857" sldId="593"/>
        </pc:sldMkLst>
      </pc:sldChg>
      <pc:sldChg chg="mod modShow">
        <pc:chgData name="Evangelos Oikonomou" userId="7fc9de19c5bc988c" providerId="LiveId" clId="{4C11D47C-4F05-4F61-8B44-81DDEC34B3A3}" dt="2024-03-19T15:39:19.017" v="103" actId="729"/>
        <pc:sldMkLst>
          <pc:docMk/>
          <pc:sldMk cId="561890188" sldId="595"/>
        </pc:sldMkLst>
      </pc:sldChg>
      <pc:sldChg chg="mod modShow">
        <pc:chgData name="Evangelos Oikonomou" userId="7fc9de19c5bc988c" providerId="LiveId" clId="{4C11D47C-4F05-4F61-8B44-81DDEC34B3A3}" dt="2024-03-19T15:39:19.017" v="103" actId="729"/>
        <pc:sldMkLst>
          <pc:docMk/>
          <pc:sldMk cId="820830750" sldId="756"/>
        </pc:sldMkLst>
      </pc:sldChg>
      <pc:sldChg chg="mod modShow">
        <pc:chgData name="Evangelos Oikonomou" userId="7fc9de19c5bc988c" providerId="LiveId" clId="{4C11D47C-4F05-4F61-8B44-81DDEC34B3A3}" dt="2024-03-19T15:39:19.017" v="103" actId="729"/>
        <pc:sldMkLst>
          <pc:docMk/>
          <pc:sldMk cId="3165514604" sldId="757"/>
        </pc:sldMkLst>
      </pc:sldChg>
      <pc:sldChg chg="mod modShow">
        <pc:chgData name="Evangelos Oikonomou" userId="7fc9de19c5bc988c" providerId="LiveId" clId="{4C11D47C-4F05-4F61-8B44-81DDEC34B3A3}" dt="2024-03-19T15:41:27.062" v="105" actId="729"/>
        <pc:sldMkLst>
          <pc:docMk/>
          <pc:sldMk cId="3774417934" sldId="760"/>
        </pc:sldMkLst>
      </pc:sldChg>
      <pc:sldChg chg="mod modShow">
        <pc:chgData name="Evangelos Oikonomou" userId="7fc9de19c5bc988c" providerId="LiveId" clId="{4C11D47C-4F05-4F61-8B44-81DDEC34B3A3}" dt="2024-03-19T15:39:19.017" v="103" actId="729"/>
        <pc:sldMkLst>
          <pc:docMk/>
          <pc:sldMk cId="736722941" sldId="765"/>
        </pc:sldMkLst>
      </pc:sldChg>
      <pc:sldChg chg="mod modShow">
        <pc:chgData name="Evangelos Oikonomou" userId="7fc9de19c5bc988c" providerId="LiveId" clId="{4C11D47C-4F05-4F61-8B44-81DDEC34B3A3}" dt="2024-03-19T15:39:19.017" v="103" actId="729"/>
        <pc:sldMkLst>
          <pc:docMk/>
          <pc:sldMk cId="78313051" sldId="766"/>
        </pc:sldMkLst>
      </pc:sldChg>
      <pc:sldChg chg="mod modShow">
        <pc:chgData name="Evangelos Oikonomou" userId="7fc9de19c5bc988c" providerId="LiveId" clId="{4C11D47C-4F05-4F61-8B44-81DDEC34B3A3}" dt="2024-03-19T15:39:19.017" v="103" actId="729"/>
        <pc:sldMkLst>
          <pc:docMk/>
          <pc:sldMk cId="664441329" sldId="771"/>
        </pc:sldMkLst>
      </pc:sldChg>
      <pc:sldChg chg="mod modShow">
        <pc:chgData name="Evangelos Oikonomou" userId="7fc9de19c5bc988c" providerId="LiveId" clId="{4C11D47C-4F05-4F61-8B44-81DDEC34B3A3}" dt="2024-03-19T15:39:19.017" v="103" actId="729"/>
        <pc:sldMkLst>
          <pc:docMk/>
          <pc:sldMk cId="1375654551" sldId="772"/>
        </pc:sldMkLst>
      </pc:sldChg>
      <pc:sldChg chg="del mod modShow">
        <pc:chgData name="Evangelos Oikonomou" userId="7fc9de19c5bc988c" providerId="LiveId" clId="{4C11D47C-4F05-4F61-8B44-81DDEC34B3A3}" dt="2024-03-19T15:41:30.962" v="106" actId="47"/>
        <pc:sldMkLst>
          <pc:docMk/>
          <pc:sldMk cId="1050644408" sldId="773"/>
        </pc:sldMkLst>
      </pc:sldChg>
      <pc:sldChg chg="mod modShow">
        <pc:chgData name="Evangelos Oikonomou" userId="7fc9de19c5bc988c" providerId="LiveId" clId="{4C11D47C-4F05-4F61-8B44-81DDEC34B3A3}" dt="2024-03-19T15:41:27.062" v="105" actId="729"/>
        <pc:sldMkLst>
          <pc:docMk/>
          <pc:sldMk cId="895178349" sldId="774"/>
        </pc:sldMkLst>
      </pc:sldChg>
      <pc:sldChg chg="mod modShow">
        <pc:chgData name="Evangelos Oikonomou" userId="7fc9de19c5bc988c" providerId="LiveId" clId="{4C11D47C-4F05-4F61-8B44-81DDEC34B3A3}" dt="2024-03-19T15:39:19.017" v="103" actId="729"/>
        <pc:sldMkLst>
          <pc:docMk/>
          <pc:sldMk cId="3175328704" sldId="780"/>
        </pc:sldMkLst>
      </pc:sldChg>
      <pc:sldChg chg="mod modShow">
        <pc:chgData name="Evangelos Oikonomou" userId="7fc9de19c5bc988c" providerId="LiveId" clId="{4C11D47C-4F05-4F61-8B44-81DDEC34B3A3}" dt="2024-03-19T15:39:19.017" v="103" actId="729"/>
        <pc:sldMkLst>
          <pc:docMk/>
          <pc:sldMk cId="1632750473" sldId="1133"/>
        </pc:sldMkLst>
      </pc:sldChg>
      <pc:sldChg chg="modSp mod modShow">
        <pc:chgData name="Evangelos Oikonomou" userId="7fc9de19c5bc988c" providerId="LiveId" clId="{4C11D47C-4F05-4F61-8B44-81DDEC34B3A3}" dt="2024-03-19T15:39:19.017" v="103" actId="729"/>
        <pc:sldMkLst>
          <pc:docMk/>
          <pc:sldMk cId="1685048654" sldId="1881839854"/>
        </pc:sldMkLst>
        <pc:spChg chg="mod">
          <ac:chgData name="Evangelos Oikonomou" userId="7fc9de19c5bc988c" providerId="LiveId" clId="{4C11D47C-4F05-4F61-8B44-81DDEC34B3A3}" dt="2024-03-19T15:34:39.009" v="98" actId="6549"/>
          <ac:spMkLst>
            <pc:docMk/>
            <pc:sldMk cId="1685048654" sldId="1881839854"/>
            <ac:spMk id="2" creationId="{C7B46BAF-6675-4A8F-998F-917962C6635D}"/>
          </ac:spMkLst>
        </pc:spChg>
        <pc:spChg chg="mod">
          <ac:chgData name="Evangelos Oikonomou" userId="7fc9de19c5bc988c" providerId="LiveId" clId="{4C11D47C-4F05-4F61-8B44-81DDEC34B3A3}" dt="2024-03-19T15:34:25.370" v="45" actId="20577"/>
          <ac:spMkLst>
            <pc:docMk/>
            <pc:sldMk cId="1685048654" sldId="1881839854"/>
            <ac:spMk id="3" creationId="{C05A2FCA-EBDC-40CF-9E86-58371C950A90}"/>
          </ac:spMkLst>
        </pc:spChg>
      </pc:sldChg>
      <pc:sldChg chg="mod modShow">
        <pc:chgData name="Evangelos Oikonomou" userId="7fc9de19c5bc988c" providerId="LiveId" clId="{4C11D47C-4F05-4F61-8B44-81DDEC34B3A3}" dt="2024-03-19T15:39:19.017" v="103" actId="729"/>
        <pc:sldMkLst>
          <pc:docMk/>
          <pc:sldMk cId="720965274" sldId="1881839855"/>
        </pc:sldMkLst>
      </pc:sldChg>
      <pc:sldChg chg="mod modShow">
        <pc:chgData name="Evangelos Oikonomou" userId="7fc9de19c5bc988c" providerId="LiveId" clId="{4C11D47C-4F05-4F61-8B44-81DDEC34B3A3}" dt="2024-03-19T15:39:19.017" v="103" actId="729"/>
        <pc:sldMkLst>
          <pc:docMk/>
          <pc:sldMk cId="3484522251" sldId="1881839856"/>
        </pc:sldMkLst>
      </pc:sldChg>
      <pc:sldChg chg="mod modShow">
        <pc:chgData name="Evangelos Oikonomou" userId="7fc9de19c5bc988c" providerId="LiveId" clId="{4C11D47C-4F05-4F61-8B44-81DDEC34B3A3}" dt="2024-03-19T15:39:19.017" v="103" actId="729"/>
        <pc:sldMkLst>
          <pc:docMk/>
          <pc:sldMk cId="1736696004" sldId="1881839857"/>
        </pc:sldMkLst>
      </pc:sldChg>
      <pc:sldChg chg="mod modShow">
        <pc:chgData name="Evangelos Oikonomou" userId="7fc9de19c5bc988c" providerId="LiveId" clId="{4C11D47C-4F05-4F61-8B44-81DDEC34B3A3}" dt="2024-03-19T15:41:27.062" v="105" actId="729"/>
        <pc:sldMkLst>
          <pc:docMk/>
          <pc:sldMk cId="3419579568" sldId="1881839858"/>
        </pc:sldMkLst>
      </pc:sldChg>
      <pc:sldChg chg="modSp mod">
        <pc:chgData name="Evangelos Oikonomou" userId="7fc9de19c5bc988c" providerId="LiveId" clId="{4C11D47C-4F05-4F61-8B44-81DDEC34B3A3}" dt="2024-03-19T16:19:00.263" v="119" actId="1076"/>
        <pc:sldMkLst>
          <pc:docMk/>
          <pc:sldMk cId="897301748" sldId="1881839867"/>
        </pc:sldMkLst>
        <pc:picChg chg="mod">
          <ac:chgData name="Evangelos Oikonomou" userId="7fc9de19c5bc988c" providerId="LiveId" clId="{4C11D47C-4F05-4F61-8B44-81DDEC34B3A3}" dt="2024-03-19T16:19:00.263" v="119" actId="1076"/>
          <ac:picMkLst>
            <pc:docMk/>
            <pc:sldMk cId="897301748" sldId="1881839867"/>
            <ac:picMk id="20" creationId="{00000000-0000-0000-0000-000000000000}"/>
          </ac:picMkLst>
        </pc:picChg>
      </pc:sldChg>
      <pc:sldChg chg="modSp mod">
        <pc:chgData name="Evangelos Oikonomou" userId="7fc9de19c5bc988c" providerId="LiveId" clId="{4C11D47C-4F05-4F61-8B44-81DDEC34B3A3}" dt="2024-03-19T16:18:24.198" v="116" actId="1076"/>
        <pc:sldMkLst>
          <pc:docMk/>
          <pc:sldMk cId="3796628051" sldId="1881840000"/>
        </pc:sldMkLst>
        <pc:picChg chg="mod">
          <ac:chgData name="Evangelos Oikonomou" userId="7fc9de19c5bc988c" providerId="LiveId" clId="{4C11D47C-4F05-4F61-8B44-81DDEC34B3A3}" dt="2024-03-19T16:17:56.782" v="113" actId="1076"/>
          <ac:picMkLst>
            <pc:docMk/>
            <pc:sldMk cId="3796628051" sldId="1881840000"/>
            <ac:picMk id="2" creationId="{424EF3DE-1037-4B46-54B6-59ED1EEE36F4}"/>
          </ac:picMkLst>
        </pc:picChg>
        <pc:picChg chg="mod">
          <ac:chgData name="Evangelos Oikonomou" userId="7fc9de19c5bc988c" providerId="LiveId" clId="{4C11D47C-4F05-4F61-8B44-81DDEC34B3A3}" dt="2024-03-19T16:17:52.355" v="111" actId="1076"/>
          <ac:picMkLst>
            <pc:docMk/>
            <pc:sldMk cId="3796628051" sldId="1881840000"/>
            <ac:picMk id="3" creationId="{11DAEB69-5494-BAD3-AC34-DB0AB3B1D3C4}"/>
          </ac:picMkLst>
        </pc:picChg>
        <pc:picChg chg="mod">
          <ac:chgData name="Evangelos Oikonomou" userId="7fc9de19c5bc988c" providerId="LiveId" clId="{4C11D47C-4F05-4F61-8B44-81DDEC34B3A3}" dt="2024-03-19T16:18:20.321" v="115" actId="1076"/>
          <ac:picMkLst>
            <pc:docMk/>
            <pc:sldMk cId="3796628051" sldId="1881840000"/>
            <ac:picMk id="5" creationId="{5DFE2289-04E7-D986-09B8-7AA50D4E8942}"/>
          </ac:picMkLst>
        </pc:picChg>
        <pc:picChg chg="mod">
          <ac:chgData name="Evangelos Oikonomou" userId="7fc9de19c5bc988c" providerId="LiveId" clId="{4C11D47C-4F05-4F61-8B44-81DDEC34B3A3}" dt="2024-03-19T16:18:24.198" v="116" actId="1076"/>
          <ac:picMkLst>
            <pc:docMk/>
            <pc:sldMk cId="3796628051" sldId="1881840000"/>
            <ac:picMk id="6" creationId="{CC9C8348-F040-908D-D0AC-582AFD63FFF2}"/>
          </ac:picMkLst>
        </pc:picChg>
      </pc:sldChg>
      <pc:sldChg chg="add del">
        <pc:chgData name="Evangelos Oikonomou" userId="7fc9de19c5bc988c" providerId="LiveId" clId="{4C11D47C-4F05-4F61-8B44-81DDEC34B3A3}" dt="2024-03-19T15:49:29.841" v="110" actId="47"/>
        <pc:sldMkLst>
          <pc:docMk/>
          <pc:sldMk cId="550589667" sldId="1881840008"/>
        </pc:sldMkLst>
      </pc:sldChg>
      <pc:sldChg chg="add del">
        <pc:chgData name="Evangelos Oikonomou" userId="7fc9de19c5bc988c" providerId="LiveId" clId="{4C11D47C-4F05-4F61-8B44-81DDEC34B3A3}" dt="2024-03-19T15:49:29.841" v="110" actId="47"/>
        <pc:sldMkLst>
          <pc:docMk/>
          <pc:sldMk cId="2206500827" sldId="1881840009"/>
        </pc:sldMkLst>
      </pc:sldChg>
      <pc:sldChg chg="add del">
        <pc:chgData name="Evangelos Oikonomou" userId="7fc9de19c5bc988c" providerId="LiveId" clId="{4C11D47C-4F05-4F61-8B44-81DDEC34B3A3}" dt="2024-03-19T15:49:29.841" v="110" actId="47"/>
        <pc:sldMkLst>
          <pc:docMk/>
          <pc:sldMk cId="3976181812" sldId="1881840010"/>
        </pc:sldMkLst>
      </pc:sldChg>
      <pc:sldChg chg="add del">
        <pc:chgData name="Evangelos Oikonomou" userId="7fc9de19c5bc988c" providerId="LiveId" clId="{4C11D47C-4F05-4F61-8B44-81DDEC34B3A3}" dt="2024-03-19T15:49:29.841" v="110" actId="47"/>
        <pc:sldMkLst>
          <pc:docMk/>
          <pc:sldMk cId="835080041" sldId="1881840011"/>
        </pc:sldMkLst>
      </pc:sldChg>
      <pc:sldMasterChg chg="delSldLayout">
        <pc:chgData name="Evangelos Oikonomou" userId="7fc9de19c5bc988c" providerId="LiveId" clId="{4C11D47C-4F05-4F61-8B44-81DDEC34B3A3}" dt="2024-03-19T15:35:19.399" v="99" actId="47"/>
        <pc:sldMasterMkLst>
          <pc:docMk/>
          <pc:sldMasterMk cId="4178345392" sldId="2147483858"/>
        </pc:sldMasterMkLst>
        <pc:sldLayoutChg chg="del">
          <pc:chgData name="Evangelos Oikonomou" userId="7fc9de19c5bc988c" providerId="LiveId" clId="{4C11D47C-4F05-4F61-8B44-81DDEC34B3A3}" dt="2024-03-19T15:35:19.399" v="99" actId="47"/>
          <pc:sldLayoutMkLst>
            <pc:docMk/>
            <pc:sldMasterMk cId="4178345392" sldId="2147483858"/>
            <pc:sldLayoutMk cId="1727123307" sldId="2147483883"/>
          </pc:sldLayoutMkLst>
        </pc:sldLayoutChg>
      </pc:sldMasterChg>
      <pc:sldMasterChg chg="del delSldLayout">
        <pc:chgData name="Evangelos Oikonomou" userId="7fc9de19c5bc988c" providerId="LiveId" clId="{4C11D47C-4F05-4F61-8B44-81DDEC34B3A3}" dt="2024-03-19T15:35:19.399" v="99" actId="47"/>
        <pc:sldMasterMkLst>
          <pc:docMk/>
          <pc:sldMasterMk cId="1209627048" sldId="2147483910"/>
        </pc:sldMasterMkLst>
        <pc:sldLayoutChg chg="del">
          <pc:chgData name="Evangelos Oikonomou" userId="7fc9de19c5bc988c" providerId="LiveId" clId="{4C11D47C-4F05-4F61-8B44-81DDEC34B3A3}" dt="2024-03-19T15:35:19.399" v="99" actId="47"/>
          <pc:sldLayoutMkLst>
            <pc:docMk/>
            <pc:sldMasterMk cId="1209627048" sldId="2147483910"/>
            <pc:sldLayoutMk cId="1996132095" sldId="2147483911"/>
          </pc:sldLayoutMkLst>
        </pc:sldLayoutChg>
        <pc:sldLayoutChg chg="del">
          <pc:chgData name="Evangelos Oikonomou" userId="7fc9de19c5bc988c" providerId="LiveId" clId="{4C11D47C-4F05-4F61-8B44-81DDEC34B3A3}" dt="2024-03-19T15:35:19.399" v="99" actId="47"/>
          <pc:sldLayoutMkLst>
            <pc:docMk/>
            <pc:sldMasterMk cId="1209627048" sldId="2147483910"/>
            <pc:sldLayoutMk cId="321975349" sldId="2147483912"/>
          </pc:sldLayoutMkLst>
        </pc:sldLayoutChg>
        <pc:sldLayoutChg chg="del">
          <pc:chgData name="Evangelos Oikonomou" userId="7fc9de19c5bc988c" providerId="LiveId" clId="{4C11D47C-4F05-4F61-8B44-81DDEC34B3A3}" dt="2024-03-19T15:35:19.399" v="99" actId="47"/>
          <pc:sldLayoutMkLst>
            <pc:docMk/>
            <pc:sldMasterMk cId="1209627048" sldId="2147483910"/>
            <pc:sldLayoutMk cId="1590149347" sldId="2147483913"/>
          </pc:sldLayoutMkLst>
        </pc:sldLayoutChg>
        <pc:sldLayoutChg chg="del">
          <pc:chgData name="Evangelos Oikonomou" userId="7fc9de19c5bc988c" providerId="LiveId" clId="{4C11D47C-4F05-4F61-8B44-81DDEC34B3A3}" dt="2024-03-19T15:35:19.399" v="99" actId="47"/>
          <pc:sldLayoutMkLst>
            <pc:docMk/>
            <pc:sldMasterMk cId="1209627048" sldId="2147483910"/>
            <pc:sldLayoutMk cId="2657134180" sldId="2147483914"/>
          </pc:sldLayoutMkLst>
        </pc:sldLayoutChg>
        <pc:sldLayoutChg chg="del">
          <pc:chgData name="Evangelos Oikonomou" userId="7fc9de19c5bc988c" providerId="LiveId" clId="{4C11D47C-4F05-4F61-8B44-81DDEC34B3A3}" dt="2024-03-19T15:35:19.399" v="99" actId="47"/>
          <pc:sldLayoutMkLst>
            <pc:docMk/>
            <pc:sldMasterMk cId="1209627048" sldId="2147483910"/>
            <pc:sldLayoutMk cId="4085972189" sldId="2147483915"/>
          </pc:sldLayoutMkLst>
        </pc:sldLayoutChg>
        <pc:sldLayoutChg chg="del">
          <pc:chgData name="Evangelos Oikonomou" userId="7fc9de19c5bc988c" providerId="LiveId" clId="{4C11D47C-4F05-4F61-8B44-81DDEC34B3A3}" dt="2024-03-19T15:35:19.399" v="99" actId="47"/>
          <pc:sldLayoutMkLst>
            <pc:docMk/>
            <pc:sldMasterMk cId="1209627048" sldId="2147483910"/>
            <pc:sldLayoutMk cId="3249643348" sldId="2147483916"/>
          </pc:sldLayoutMkLst>
        </pc:sldLayoutChg>
        <pc:sldLayoutChg chg="del">
          <pc:chgData name="Evangelos Oikonomou" userId="7fc9de19c5bc988c" providerId="LiveId" clId="{4C11D47C-4F05-4F61-8B44-81DDEC34B3A3}" dt="2024-03-19T15:35:19.399" v="99" actId="47"/>
          <pc:sldLayoutMkLst>
            <pc:docMk/>
            <pc:sldMasterMk cId="1209627048" sldId="2147483910"/>
            <pc:sldLayoutMk cId="823384427" sldId="2147483917"/>
          </pc:sldLayoutMkLst>
        </pc:sldLayoutChg>
        <pc:sldLayoutChg chg="del">
          <pc:chgData name="Evangelos Oikonomou" userId="7fc9de19c5bc988c" providerId="LiveId" clId="{4C11D47C-4F05-4F61-8B44-81DDEC34B3A3}" dt="2024-03-19T15:35:19.399" v="99" actId="47"/>
          <pc:sldLayoutMkLst>
            <pc:docMk/>
            <pc:sldMasterMk cId="1209627048" sldId="2147483910"/>
            <pc:sldLayoutMk cId="4049728617" sldId="2147483918"/>
          </pc:sldLayoutMkLst>
        </pc:sldLayoutChg>
        <pc:sldLayoutChg chg="del">
          <pc:chgData name="Evangelos Oikonomou" userId="7fc9de19c5bc988c" providerId="LiveId" clId="{4C11D47C-4F05-4F61-8B44-81DDEC34B3A3}" dt="2024-03-19T15:35:19.399" v="99" actId="47"/>
          <pc:sldLayoutMkLst>
            <pc:docMk/>
            <pc:sldMasterMk cId="1209627048" sldId="2147483910"/>
            <pc:sldLayoutMk cId="2807530200" sldId="2147483919"/>
          </pc:sldLayoutMkLst>
        </pc:sldLayoutChg>
        <pc:sldLayoutChg chg="del">
          <pc:chgData name="Evangelos Oikonomou" userId="7fc9de19c5bc988c" providerId="LiveId" clId="{4C11D47C-4F05-4F61-8B44-81DDEC34B3A3}" dt="2024-03-19T15:35:19.399" v="99" actId="47"/>
          <pc:sldLayoutMkLst>
            <pc:docMk/>
            <pc:sldMasterMk cId="1209627048" sldId="2147483910"/>
            <pc:sldLayoutMk cId="3583356487" sldId="2147483920"/>
          </pc:sldLayoutMkLst>
        </pc:sldLayoutChg>
        <pc:sldLayoutChg chg="del">
          <pc:chgData name="Evangelos Oikonomou" userId="7fc9de19c5bc988c" providerId="LiveId" clId="{4C11D47C-4F05-4F61-8B44-81DDEC34B3A3}" dt="2024-03-19T15:35:19.399" v="99" actId="47"/>
          <pc:sldLayoutMkLst>
            <pc:docMk/>
            <pc:sldMasterMk cId="1209627048" sldId="2147483910"/>
            <pc:sldLayoutMk cId="3482541332" sldId="2147483921"/>
          </pc:sldLayoutMkLst>
        </pc:sldLayoutChg>
        <pc:sldLayoutChg chg="del">
          <pc:chgData name="Evangelos Oikonomou" userId="7fc9de19c5bc988c" providerId="LiveId" clId="{4C11D47C-4F05-4F61-8B44-81DDEC34B3A3}" dt="2024-03-19T15:35:19.399" v="99" actId="47"/>
          <pc:sldLayoutMkLst>
            <pc:docMk/>
            <pc:sldMasterMk cId="1209627048" sldId="2147483910"/>
            <pc:sldLayoutMk cId="2715656010" sldId="2147483922"/>
          </pc:sldLayoutMkLst>
        </pc:sldLayoutChg>
        <pc:sldLayoutChg chg="del">
          <pc:chgData name="Evangelos Oikonomou" userId="7fc9de19c5bc988c" providerId="LiveId" clId="{4C11D47C-4F05-4F61-8B44-81DDEC34B3A3}" dt="2024-03-19T15:35:19.399" v="99" actId="47"/>
          <pc:sldLayoutMkLst>
            <pc:docMk/>
            <pc:sldMasterMk cId="1209627048" sldId="2147483910"/>
            <pc:sldLayoutMk cId="2478315104" sldId="2147483923"/>
          </pc:sldLayoutMkLst>
        </pc:sldLayoutChg>
        <pc:sldLayoutChg chg="del">
          <pc:chgData name="Evangelos Oikonomou" userId="7fc9de19c5bc988c" providerId="LiveId" clId="{4C11D47C-4F05-4F61-8B44-81DDEC34B3A3}" dt="2024-03-19T15:35:19.399" v="99" actId="47"/>
          <pc:sldLayoutMkLst>
            <pc:docMk/>
            <pc:sldMasterMk cId="1209627048" sldId="2147483910"/>
            <pc:sldLayoutMk cId="1179723532" sldId="2147483924"/>
          </pc:sldLayoutMkLst>
        </pc:sldLayoutChg>
      </pc:sldMasterChg>
      <pc:sldMasterChg chg="del delSldLayout">
        <pc:chgData name="Evangelos Oikonomou" userId="7fc9de19c5bc988c" providerId="LiveId" clId="{4C11D47C-4F05-4F61-8B44-81DDEC34B3A3}" dt="2024-03-19T15:35:19.399" v="99" actId="47"/>
        <pc:sldMasterMkLst>
          <pc:docMk/>
          <pc:sldMasterMk cId="574851554" sldId="2147483925"/>
        </pc:sldMasterMkLst>
        <pc:sldLayoutChg chg="del">
          <pc:chgData name="Evangelos Oikonomou" userId="7fc9de19c5bc988c" providerId="LiveId" clId="{4C11D47C-4F05-4F61-8B44-81DDEC34B3A3}" dt="2024-03-19T15:35:19.399" v="99" actId="47"/>
          <pc:sldLayoutMkLst>
            <pc:docMk/>
            <pc:sldMasterMk cId="574851554" sldId="2147483925"/>
            <pc:sldLayoutMk cId="2950875591" sldId="2147483926"/>
          </pc:sldLayoutMkLst>
        </pc:sldLayoutChg>
        <pc:sldLayoutChg chg="del">
          <pc:chgData name="Evangelos Oikonomou" userId="7fc9de19c5bc988c" providerId="LiveId" clId="{4C11D47C-4F05-4F61-8B44-81DDEC34B3A3}" dt="2024-03-19T15:35:19.399" v="99" actId="47"/>
          <pc:sldLayoutMkLst>
            <pc:docMk/>
            <pc:sldMasterMk cId="574851554" sldId="2147483925"/>
            <pc:sldLayoutMk cId="2634412289" sldId="2147483927"/>
          </pc:sldLayoutMkLst>
        </pc:sldLayoutChg>
        <pc:sldLayoutChg chg="del">
          <pc:chgData name="Evangelos Oikonomou" userId="7fc9de19c5bc988c" providerId="LiveId" clId="{4C11D47C-4F05-4F61-8B44-81DDEC34B3A3}" dt="2024-03-19T15:35:19.399" v="99" actId="47"/>
          <pc:sldLayoutMkLst>
            <pc:docMk/>
            <pc:sldMasterMk cId="574851554" sldId="2147483925"/>
            <pc:sldLayoutMk cId="4238622825" sldId="2147483928"/>
          </pc:sldLayoutMkLst>
        </pc:sldLayoutChg>
        <pc:sldLayoutChg chg="del">
          <pc:chgData name="Evangelos Oikonomou" userId="7fc9de19c5bc988c" providerId="LiveId" clId="{4C11D47C-4F05-4F61-8B44-81DDEC34B3A3}" dt="2024-03-19T15:35:19.399" v="99" actId="47"/>
          <pc:sldLayoutMkLst>
            <pc:docMk/>
            <pc:sldMasterMk cId="574851554" sldId="2147483925"/>
            <pc:sldLayoutMk cId="895043356" sldId="2147483929"/>
          </pc:sldLayoutMkLst>
        </pc:sldLayoutChg>
        <pc:sldLayoutChg chg="del">
          <pc:chgData name="Evangelos Oikonomou" userId="7fc9de19c5bc988c" providerId="LiveId" clId="{4C11D47C-4F05-4F61-8B44-81DDEC34B3A3}" dt="2024-03-19T15:35:19.399" v="99" actId="47"/>
          <pc:sldLayoutMkLst>
            <pc:docMk/>
            <pc:sldMasterMk cId="574851554" sldId="2147483925"/>
            <pc:sldLayoutMk cId="1704482684" sldId="2147483930"/>
          </pc:sldLayoutMkLst>
        </pc:sldLayoutChg>
        <pc:sldLayoutChg chg="del">
          <pc:chgData name="Evangelos Oikonomou" userId="7fc9de19c5bc988c" providerId="LiveId" clId="{4C11D47C-4F05-4F61-8B44-81DDEC34B3A3}" dt="2024-03-19T15:35:19.399" v="99" actId="47"/>
          <pc:sldLayoutMkLst>
            <pc:docMk/>
            <pc:sldMasterMk cId="574851554" sldId="2147483925"/>
            <pc:sldLayoutMk cId="3531400191" sldId="2147483931"/>
          </pc:sldLayoutMkLst>
        </pc:sldLayoutChg>
        <pc:sldLayoutChg chg="del">
          <pc:chgData name="Evangelos Oikonomou" userId="7fc9de19c5bc988c" providerId="LiveId" clId="{4C11D47C-4F05-4F61-8B44-81DDEC34B3A3}" dt="2024-03-19T15:35:19.399" v="99" actId="47"/>
          <pc:sldLayoutMkLst>
            <pc:docMk/>
            <pc:sldMasterMk cId="574851554" sldId="2147483925"/>
            <pc:sldLayoutMk cId="3604657569" sldId="2147483932"/>
          </pc:sldLayoutMkLst>
        </pc:sldLayoutChg>
        <pc:sldLayoutChg chg="del">
          <pc:chgData name="Evangelos Oikonomou" userId="7fc9de19c5bc988c" providerId="LiveId" clId="{4C11D47C-4F05-4F61-8B44-81DDEC34B3A3}" dt="2024-03-19T15:35:19.399" v="99" actId="47"/>
          <pc:sldLayoutMkLst>
            <pc:docMk/>
            <pc:sldMasterMk cId="574851554" sldId="2147483925"/>
            <pc:sldLayoutMk cId="855266889" sldId="2147483933"/>
          </pc:sldLayoutMkLst>
        </pc:sldLayoutChg>
        <pc:sldLayoutChg chg="del">
          <pc:chgData name="Evangelos Oikonomou" userId="7fc9de19c5bc988c" providerId="LiveId" clId="{4C11D47C-4F05-4F61-8B44-81DDEC34B3A3}" dt="2024-03-19T15:35:19.399" v="99" actId="47"/>
          <pc:sldLayoutMkLst>
            <pc:docMk/>
            <pc:sldMasterMk cId="574851554" sldId="2147483925"/>
            <pc:sldLayoutMk cId="3114660544" sldId="2147483934"/>
          </pc:sldLayoutMkLst>
        </pc:sldLayoutChg>
        <pc:sldLayoutChg chg="del">
          <pc:chgData name="Evangelos Oikonomou" userId="7fc9de19c5bc988c" providerId="LiveId" clId="{4C11D47C-4F05-4F61-8B44-81DDEC34B3A3}" dt="2024-03-19T15:35:19.399" v="99" actId="47"/>
          <pc:sldLayoutMkLst>
            <pc:docMk/>
            <pc:sldMasterMk cId="574851554" sldId="2147483925"/>
            <pc:sldLayoutMk cId="1272082171" sldId="2147483935"/>
          </pc:sldLayoutMkLst>
        </pc:sldLayoutChg>
        <pc:sldLayoutChg chg="del">
          <pc:chgData name="Evangelos Oikonomou" userId="7fc9de19c5bc988c" providerId="LiveId" clId="{4C11D47C-4F05-4F61-8B44-81DDEC34B3A3}" dt="2024-03-19T15:35:19.399" v="99" actId="47"/>
          <pc:sldLayoutMkLst>
            <pc:docMk/>
            <pc:sldMasterMk cId="574851554" sldId="2147483925"/>
            <pc:sldLayoutMk cId="3558630845" sldId="2147483936"/>
          </pc:sldLayoutMkLst>
        </pc:sldLayoutChg>
        <pc:sldLayoutChg chg="del">
          <pc:chgData name="Evangelos Oikonomou" userId="7fc9de19c5bc988c" providerId="LiveId" clId="{4C11D47C-4F05-4F61-8B44-81DDEC34B3A3}" dt="2024-03-19T15:35:19.399" v="99" actId="47"/>
          <pc:sldLayoutMkLst>
            <pc:docMk/>
            <pc:sldMasterMk cId="574851554" sldId="2147483925"/>
            <pc:sldLayoutMk cId="566341765" sldId="2147483937"/>
          </pc:sldLayoutMkLst>
        </pc:sldLayoutChg>
      </pc:sldMasterChg>
      <pc:sldMasterChg chg="del delSldLayout">
        <pc:chgData name="Evangelos Oikonomou" userId="7fc9de19c5bc988c" providerId="LiveId" clId="{4C11D47C-4F05-4F61-8B44-81DDEC34B3A3}" dt="2024-03-19T15:35:19.399" v="99" actId="47"/>
        <pc:sldMasterMkLst>
          <pc:docMk/>
          <pc:sldMasterMk cId="1385984752" sldId="2147483938"/>
        </pc:sldMasterMkLst>
        <pc:sldLayoutChg chg="del">
          <pc:chgData name="Evangelos Oikonomou" userId="7fc9de19c5bc988c" providerId="LiveId" clId="{4C11D47C-4F05-4F61-8B44-81DDEC34B3A3}" dt="2024-03-19T15:35:19.399" v="99" actId="47"/>
          <pc:sldLayoutMkLst>
            <pc:docMk/>
            <pc:sldMasterMk cId="1385984752" sldId="2147483938"/>
            <pc:sldLayoutMk cId="150440694" sldId="2147483939"/>
          </pc:sldLayoutMkLst>
        </pc:sldLayoutChg>
        <pc:sldLayoutChg chg="del">
          <pc:chgData name="Evangelos Oikonomou" userId="7fc9de19c5bc988c" providerId="LiveId" clId="{4C11D47C-4F05-4F61-8B44-81DDEC34B3A3}" dt="2024-03-19T15:35:19.399" v="99" actId="47"/>
          <pc:sldLayoutMkLst>
            <pc:docMk/>
            <pc:sldMasterMk cId="1385984752" sldId="2147483938"/>
            <pc:sldLayoutMk cId="1992318093" sldId="2147483940"/>
          </pc:sldLayoutMkLst>
        </pc:sldLayoutChg>
        <pc:sldLayoutChg chg="del">
          <pc:chgData name="Evangelos Oikonomou" userId="7fc9de19c5bc988c" providerId="LiveId" clId="{4C11D47C-4F05-4F61-8B44-81DDEC34B3A3}" dt="2024-03-19T15:35:19.399" v="99" actId="47"/>
          <pc:sldLayoutMkLst>
            <pc:docMk/>
            <pc:sldMasterMk cId="1385984752" sldId="2147483938"/>
            <pc:sldLayoutMk cId="2594395231" sldId="2147483941"/>
          </pc:sldLayoutMkLst>
        </pc:sldLayoutChg>
        <pc:sldLayoutChg chg="del">
          <pc:chgData name="Evangelos Oikonomou" userId="7fc9de19c5bc988c" providerId="LiveId" clId="{4C11D47C-4F05-4F61-8B44-81DDEC34B3A3}" dt="2024-03-19T15:35:19.399" v="99" actId="47"/>
          <pc:sldLayoutMkLst>
            <pc:docMk/>
            <pc:sldMasterMk cId="1385984752" sldId="2147483938"/>
            <pc:sldLayoutMk cId="778258216" sldId="2147483942"/>
          </pc:sldLayoutMkLst>
        </pc:sldLayoutChg>
        <pc:sldLayoutChg chg="del">
          <pc:chgData name="Evangelos Oikonomou" userId="7fc9de19c5bc988c" providerId="LiveId" clId="{4C11D47C-4F05-4F61-8B44-81DDEC34B3A3}" dt="2024-03-19T15:35:19.399" v="99" actId="47"/>
          <pc:sldLayoutMkLst>
            <pc:docMk/>
            <pc:sldMasterMk cId="1385984752" sldId="2147483938"/>
            <pc:sldLayoutMk cId="545099004" sldId="2147483943"/>
          </pc:sldLayoutMkLst>
        </pc:sldLayoutChg>
        <pc:sldLayoutChg chg="del">
          <pc:chgData name="Evangelos Oikonomou" userId="7fc9de19c5bc988c" providerId="LiveId" clId="{4C11D47C-4F05-4F61-8B44-81DDEC34B3A3}" dt="2024-03-19T15:35:19.399" v="99" actId="47"/>
          <pc:sldLayoutMkLst>
            <pc:docMk/>
            <pc:sldMasterMk cId="1385984752" sldId="2147483938"/>
            <pc:sldLayoutMk cId="3175478317" sldId="2147483944"/>
          </pc:sldLayoutMkLst>
        </pc:sldLayoutChg>
        <pc:sldLayoutChg chg="del">
          <pc:chgData name="Evangelos Oikonomou" userId="7fc9de19c5bc988c" providerId="LiveId" clId="{4C11D47C-4F05-4F61-8B44-81DDEC34B3A3}" dt="2024-03-19T15:35:19.399" v="99" actId="47"/>
          <pc:sldLayoutMkLst>
            <pc:docMk/>
            <pc:sldMasterMk cId="1385984752" sldId="2147483938"/>
            <pc:sldLayoutMk cId="3133854255" sldId="2147483945"/>
          </pc:sldLayoutMkLst>
        </pc:sldLayoutChg>
        <pc:sldLayoutChg chg="del">
          <pc:chgData name="Evangelos Oikonomou" userId="7fc9de19c5bc988c" providerId="LiveId" clId="{4C11D47C-4F05-4F61-8B44-81DDEC34B3A3}" dt="2024-03-19T15:35:19.399" v="99" actId="47"/>
          <pc:sldLayoutMkLst>
            <pc:docMk/>
            <pc:sldMasterMk cId="1385984752" sldId="2147483938"/>
            <pc:sldLayoutMk cId="3360835194" sldId="2147483946"/>
          </pc:sldLayoutMkLst>
        </pc:sldLayoutChg>
        <pc:sldLayoutChg chg="del">
          <pc:chgData name="Evangelos Oikonomou" userId="7fc9de19c5bc988c" providerId="LiveId" clId="{4C11D47C-4F05-4F61-8B44-81DDEC34B3A3}" dt="2024-03-19T15:35:19.399" v="99" actId="47"/>
          <pc:sldLayoutMkLst>
            <pc:docMk/>
            <pc:sldMasterMk cId="1385984752" sldId="2147483938"/>
            <pc:sldLayoutMk cId="1972861775" sldId="2147483947"/>
          </pc:sldLayoutMkLst>
        </pc:sldLayoutChg>
        <pc:sldLayoutChg chg="del">
          <pc:chgData name="Evangelos Oikonomou" userId="7fc9de19c5bc988c" providerId="LiveId" clId="{4C11D47C-4F05-4F61-8B44-81DDEC34B3A3}" dt="2024-03-19T15:35:19.399" v="99" actId="47"/>
          <pc:sldLayoutMkLst>
            <pc:docMk/>
            <pc:sldMasterMk cId="1385984752" sldId="2147483938"/>
            <pc:sldLayoutMk cId="1537755207" sldId="2147483948"/>
          </pc:sldLayoutMkLst>
        </pc:sldLayoutChg>
        <pc:sldLayoutChg chg="del">
          <pc:chgData name="Evangelos Oikonomou" userId="7fc9de19c5bc988c" providerId="LiveId" clId="{4C11D47C-4F05-4F61-8B44-81DDEC34B3A3}" dt="2024-03-19T15:35:19.399" v="99" actId="47"/>
          <pc:sldLayoutMkLst>
            <pc:docMk/>
            <pc:sldMasterMk cId="1385984752" sldId="2147483938"/>
            <pc:sldLayoutMk cId="1122261902" sldId="2147483949"/>
          </pc:sldLayoutMkLst>
        </pc:sldLayoutChg>
        <pc:sldLayoutChg chg="del">
          <pc:chgData name="Evangelos Oikonomou" userId="7fc9de19c5bc988c" providerId="LiveId" clId="{4C11D47C-4F05-4F61-8B44-81DDEC34B3A3}" dt="2024-03-19T15:35:19.399" v="99" actId="47"/>
          <pc:sldLayoutMkLst>
            <pc:docMk/>
            <pc:sldMasterMk cId="1385984752" sldId="2147483938"/>
            <pc:sldLayoutMk cId="684998387" sldId="2147483950"/>
          </pc:sldLayoutMkLst>
        </pc:sldLayoutChg>
      </pc:sldMasterChg>
    </pc:docChg>
  </pc:docChgLst>
  <pc:docChgLst>
    <pc:chgData name="bagelis oikonomou" userId="7fc9de19c5bc988c" providerId="LiveId" clId="{734CF0FD-B358-47B2-A34D-8AFB5C89DA62}"/>
    <pc:docChg chg="undo custSel addSld delSld modSld sldOrd delMainMaster">
      <pc:chgData name="bagelis oikonomou" userId="7fc9de19c5bc988c" providerId="LiveId" clId="{734CF0FD-B358-47B2-A34D-8AFB5C89DA62}" dt="2023-04-30T07:59:30.698" v="249" actId="478"/>
      <pc:docMkLst>
        <pc:docMk/>
      </pc:docMkLst>
      <pc:sldChg chg="del">
        <pc:chgData name="bagelis oikonomou" userId="7fc9de19c5bc988c" providerId="LiveId" clId="{734CF0FD-B358-47B2-A34D-8AFB5C89DA62}" dt="2023-04-22T18:22:25.593" v="0" actId="47"/>
        <pc:sldMkLst>
          <pc:docMk/>
          <pc:sldMk cId="3684203462" sldId="258"/>
        </pc:sldMkLst>
      </pc:sldChg>
      <pc:sldChg chg="del">
        <pc:chgData name="bagelis oikonomou" userId="7fc9de19c5bc988c" providerId="LiveId" clId="{734CF0FD-B358-47B2-A34D-8AFB5C89DA62}" dt="2023-04-22T18:22:25.593" v="0" actId="47"/>
        <pc:sldMkLst>
          <pc:docMk/>
          <pc:sldMk cId="4089812742" sldId="286"/>
        </pc:sldMkLst>
      </pc:sldChg>
      <pc:sldChg chg="del">
        <pc:chgData name="bagelis oikonomou" userId="7fc9de19c5bc988c" providerId="LiveId" clId="{734CF0FD-B358-47B2-A34D-8AFB5C89DA62}" dt="2023-04-22T18:22:25.593" v="0" actId="47"/>
        <pc:sldMkLst>
          <pc:docMk/>
          <pc:sldMk cId="0" sldId="303"/>
        </pc:sldMkLst>
      </pc:sldChg>
      <pc:sldChg chg="del">
        <pc:chgData name="bagelis oikonomou" userId="7fc9de19c5bc988c" providerId="LiveId" clId="{734CF0FD-B358-47B2-A34D-8AFB5C89DA62}" dt="2023-04-22T18:22:25.593" v="0" actId="47"/>
        <pc:sldMkLst>
          <pc:docMk/>
          <pc:sldMk cId="0" sldId="367"/>
        </pc:sldMkLst>
      </pc:sldChg>
      <pc:sldChg chg="del">
        <pc:chgData name="bagelis oikonomou" userId="7fc9de19c5bc988c" providerId="LiveId" clId="{734CF0FD-B358-47B2-A34D-8AFB5C89DA62}" dt="2023-04-22T18:22:25.593" v="0" actId="47"/>
        <pc:sldMkLst>
          <pc:docMk/>
          <pc:sldMk cId="0" sldId="371"/>
        </pc:sldMkLst>
      </pc:sldChg>
      <pc:sldChg chg="del">
        <pc:chgData name="bagelis oikonomou" userId="7fc9de19c5bc988c" providerId="LiveId" clId="{734CF0FD-B358-47B2-A34D-8AFB5C89DA62}" dt="2023-04-22T18:22:25.593" v="0" actId="47"/>
        <pc:sldMkLst>
          <pc:docMk/>
          <pc:sldMk cId="0" sldId="372"/>
        </pc:sldMkLst>
      </pc:sldChg>
      <pc:sldChg chg="del">
        <pc:chgData name="bagelis oikonomou" userId="7fc9de19c5bc988c" providerId="LiveId" clId="{734CF0FD-B358-47B2-A34D-8AFB5C89DA62}" dt="2023-04-22T18:22:25.593" v="0" actId="47"/>
        <pc:sldMkLst>
          <pc:docMk/>
          <pc:sldMk cId="0" sldId="373"/>
        </pc:sldMkLst>
      </pc:sldChg>
      <pc:sldChg chg="del">
        <pc:chgData name="bagelis oikonomou" userId="7fc9de19c5bc988c" providerId="LiveId" clId="{734CF0FD-B358-47B2-A34D-8AFB5C89DA62}" dt="2023-04-22T18:22:25.593" v="0" actId="47"/>
        <pc:sldMkLst>
          <pc:docMk/>
          <pc:sldMk cId="2561467191" sldId="379"/>
        </pc:sldMkLst>
      </pc:sldChg>
      <pc:sldChg chg="del">
        <pc:chgData name="bagelis oikonomou" userId="7fc9de19c5bc988c" providerId="LiveId" clId="{734CF0FD-B358-47B2-A34D-8AFB5C89DA62}" dt="2023-04-22T18:22:25.593" v="0" actId="47"/>
        <pc:sldMkLst>
          <pc:docMk/>
          <pc:sldMk cId="0" sldId="383"/>
        </pc:sldMkLst>
      </pc:sldChg>
      <pc:sldChg chg="del">
        <pc:chgData name="bagelis oikonomou" userId="7fc9de19c5bc988c" providerId="LiveId" clId="{734CF0FD-B358-47B2-A34D-8AFB5C89DA62}" dt="2023-04-22T18:22:25.593" v="0" actId="47"/>
        <pc:sldMkLst>
          <pc:docMk/>
          <pc:sldMk cId="2457759767" sldId="384"/>
        </pc:sldMkLst>
      </pc:sldChg>
      <pc:sldChg chg="del">
        <pc:chgData name="bagelis oikonomou" userId="7fc9de19c5bc988c" providerId="LiveId" clId="{734CF0FD-B358-47B2-A34D-8AFB5C89DA62}" dt="2023-04-22T18:22:25.593" v="0" actId="47"/>
        <pc:sldMkLst>
          <pc:docMk/>
          <pc:sldMk cId="0" sldId="385"/>
        </pc:sldMkLst>
      </pc:sldChg>
      <pc:sldChg chg="del">
        <pc:chgData name="bagelis oikonomou" userId="7fc9de19c5bc988c" providerId="LiveId" clId="{734CF0FD-B358-47B2-A34D-8AFB5C89DA62}" dt="2023-04-22T18:22:25.593" v="0" actId="47"/>
        <pc:sldMkLst>
          <pc:docMk/>
          <pc:sldMk cId="2008704177" sldId="386"/>
        </pc:sldMkLst>
      </pc:sldChg>
      <pc:sldChg chg="modSp del mod">
        <pc:chgData name="bagelis oikonomou" userId="7fc9de19c5bc988c" providerId="LiveId" clId="{734CF0FD-B358-47B2-A34D-8AFB5C89DA62}" dt="2023-04-22T18:23:17.858" v="6" actId="47"/>
        <pc:sldMkLst>
          <pc:docMk/>
          <pc:sldMk cId="3001821826" sldId="400"/>
        </pc:sldMkLst>
        <pc:spChg chg="mod">
          <ac:chgData name="bagelis oikonomou" userId="7fc9de19c5bc988c" providerId="LiveId" clId="{734CF0FD-B358-47B2-A34D-8AFB5C89DA62}" dt="2023-04-22T18:22:41.378" v="5" actId="20577"/>
          <ac:spMkLst>
            <pc:docMk/>
            <pc:sldMk cId="3001821826" sldId="400"/>
            <ac:spMk id="2053" creationId="{00000000-0000-0000-0000-000000000000}"/>
          </ac:spMkLst>
        </pc:spChg>
      </pc:sldChg>
      <pc:sldChg chg="mod modShow">
        <pc:chgData name="bagelis oikonomou" userId="7fc9de19c5bc988c" providerId="LiveId" clId="{734CF0FD-B358-47B2-A34D-8AFB5C89DA62}" dt="2023-04-25T12:29:47.080" v="248" actId="729"/>
        <pc:sldMkLst>
          <pc:docMk/>
          <pc:sldMk cId="3365468252" sldId="432"/>
        </pc:sldMkLst>
      </pc:sldChg>
      <pc:sldChg chg="delSp">
        <pc:chgData name="bagelis oikonomou" userId="7fc9de19c5bc988c" providerId="LiveId" clId="{734CF0FD-B358-47B2-A34D-8AFB5C89DA62}" dt="2023-04-30T07:59:30.698" v="249" actId="478"/>
        <pc:sldMkLst>
          <pc:docMk/>
          <pc:sldMk cId="0" sldId="455"/>
        </pc:sldMkLst>
        <pc:picChg chg="del">
          <ac:chgData name="bagelis oikonomou" userId="7fc9de19c5bc988c" providerId="LiveId" clId="{734CF0FD-B358-47B2-A34D-8AFB5C89DA62}" dt="2023-04-30T07:59:30.698" v="249" actId="478"/>
          <ac:picMkLst>
            <pc:docMk/>
            <pc:sldMk cId="0" sldId="455"/>
            <ac:picMk id="147482" creationId="{5EC73CAD-857C-2FF5-621D-571F1188494D}"/>
          </ac:picMkLst>
        </pc:picChg>
      </pc:sldChg>
      <pc:sldChg chg="del">
        <pc:chgData name="bagelis oikonomou" userId="7fc9de19c5bc988c" providerId="LiveId" clId="{734CF0FD-B358-47B2-A34D-8AFB5C89DA62}" dt="2023-04-22T18:22:25.593" v="0" actId="47"/>
        <pc:sldMkLst>
          <pc:docMk/>
          <pc:sldMk cId="2732892958" sldId="497"/>
        </pc:sldMkLst>
      </pc:sldChg>
      <pc:sldChg chg="del">
        <pc:chgData name="bagelis oikonomou" userId="7fc9de19c5bc988c" providerId="LiveId" clId="{734CF0FD-B358-47B2-A34D-8AFB5C89DA62}" dt="2023-04-22T18:22:25.593" v="0" actId="47"/>
        <pc:sldMkLst>
          <pc:docMk/>
          <pc:sldMk cId="618983242" sldId="508"/>
        </pc:sldMkLst>
      </pc:sldChg>
      <pc:sldChg chg="del">
        <pc:chgData name="bagelis oikonomou" userId="7fc9de19c5bc988c" providerId="LiveId" clId="{734CF0FD-B358-47B2-A34D-8AFB5C89DA62}" dt="2023-04-22T18:22:25.593" v="0" actId="47"/>
        <pc:sldMkLst>
          <pc:docMk/>
          <pc:sldMk cId="1615335381" sldId="511"/>
        </pc:sldMkLst>
      </pc:sldChg>
      <pc:sldChg chg="del">
        <pc:chgData name="bagelis oikonomou" userId="7fc9de19c5bc988c" providerId="LiveId" clId="{734CF0FD-B358-47B2-A34D-8AFB5C89DA62}" dt="2023-04-22T18:22:25.593" v="0" actId="47"/>
        <pc:sldMkLst>
          <pc:docMk/>
          <pc:sldMk cId="2079911336" sldId="520"/>
        </pc:sldMkLst>
      </pc:sldChg>
      <pc:sldChg chg="del">
        <pc:chgData name="bagelis oikonomou" userId="7fc9de19c5bc988c" providerId="LiveId" clId="{734CF0FD-B358-47B2-A34D-8AFB5C89DA62}" dt="2023-04-22T18:22:25.593" v="0" actId="47"/>
        <pc:sldMkLst>
          <pc:docMk/>
          <pc:sldMk cId="1581884516" sldId="549"/>
        </pc:sldMkLst>
      </pc:sldChg>
      <pc:sldChg chg="del">
        <pc:chgData name="bagelis oikonomou" userId="7fc9de19c5bc988c" providerId="LiveId" clId="{734CF0FD-B358-47B2-A34D-8AFB5C89DA62}" dt="2023-04-22T18:22:25.593" v="0" actId="47"/>
        <pc:sldMkLst>
          <pc:docMk/>
          <pc:sldMk cId="1104518035" sldId="560"/>
        </pc:sldMkLst>
      </pc:sldChg>
      <pc:sldChg chg="del">
        <pc:chgData name="bagelis oikonomou" userId="7fc9de19c5bc988c" providerId="LiveId" clId="{734CF0FD-B358-47B2-A34D-8AFB5C89DA62}" dt="2023-04-22T18:22:25.593" v="0" actId="47"/>
        <pc:sldMkLst>
          <pc:docMk/>
          <pc:sldMk cId="555640012" sldId="561"/>
        </pc:sldMkLst>
      </pc:sldChg>
      <pc:sldChg chg="del">
        <pc:chgData name="bagelis oikonomou" userId="7fc9de19c5bc988c" providerId="LiveId" clId="{734CF0FD-B358-47B2-A34D-8AFB5C89DA62}" dt="2023-04-22T18:22:25.593" v="0" actId="47"/>
        <pc:sldMkLst>
          <pc:docMk/>
          <pc:sldMk cId="1631126013" sldId="562"/>
        </pc:sldMkLst>
      </pc:sldChg>
      <pc:sldChg chg="del">
        <pc:chgData name="bagelis oikonomou" userId="7fc9de19c5bc988c" providerId="LiveId" clId="{734CF0FD-B358-47B2-A34D-8AFB5C89DA62}" dt="2023-04-22T18:22:25.593" v="0" actId="47"/>
        <pc:sldMkLst>
          <pc:docMk/>
          <pc:sldMk cId="1944897171" sldId="567"/>
        </pc:sldMkLst>
      </pc:sldChg>
      <pc:sldChg chg="del">
        <pc:chgData name="bagelis oikonomou" userId="7fc9de19c5bc988c" providerId="LiveId" clId="{734CF0FD-B358-47B2-A34D-8AFB5C89DA62}" dt="2023-04-22T18:22:25.593" v="0" actId="47"/>
        <pc:sldMkLst>
          <pc:docMk/>
          <pc:sldMk cId="1782591848" sldId="568"/>
        </pc:sldMkLst>
      </pc:sldChg>
      <pc:sldChg chg="del">
        <pc:chgData name="bagelis oikonomou" userId="7fc9de19c5bc988c" providerId="LiveId" clId="{734CF0FD-B358-47B2-A34D-8AFB5C89DA62}" dt="2023-04-22T18:22:25.593" v="0" actId="47"/>
        <pc:sldMkLst>
          <pc:docMk/>
          <pc:sldMk cId="1771381861" sldId="569"/>
        </pc:sldMkLst>
      </pc:sldChg>
      <pc:sldChg chg="del">
        <pc:chgData name="bagelis oikonomou" userId="7fc9de19c5bc988c" providerId="LiveId" clId="{734CF0FD-B358-47B2-A34D-8AFB5C89DA62}" dt="2023-04-22T18:22:25.593" v="0" actId="47"/>
        <pc:sldMkLst>
          <pc:docMk/>
          <pc:sldMk cId="3799202700" sldId="570"/>
        </pc:sldMkLst>
      </pc:sldChg>
      <pc:sldChg chg="del">
        <pc:chgData name="bagelis oikonomou" userId="7fc9de19c5bc988c" providerId="LiveId" clId="{734CF0FD-B358-47B2-A34D-8AFB5C89DA62}" dt="2023-04-22T18:22:25.593" v="0" actId="47"/>
        <pc:sldMkLst>
          <pc:docMk/>
          <pc:sldMk cId="1250347079" sldId="571"/>
        </pc:sldMkLst>
      </pc:sldChg>
      <pc:sldChg chg="del">
        <pc:chgData name="bagelis oikonomou" userId="7fc9de19c5bc988c" providerId="LiveId" clId="{734CF0FD-B358-47B2-A34D-8AFB5C89DA62}" dt="2023-04-22T18:22:25.593" v="0" actId="47"/>
        <pc:sldMkLst>
          <pc:docMk/>
          <pc:sldMk cId="775095693" sldId="572"/>
        </pc:sldMkLst>
      </pc:sldChg>
      <pc:sldChg chg="del">
        <pc:chgData name="bagelis oikonomou" userId="7fc9de19c5bc988c" providerId="LiveId" clId="{734CF0FD-B358-47B2-A34D-8AFB5C89DA62}" dt="2023-04-22T18:22:25.593" v="0" actId="47"/>
        <pc:sldMkLst>
          <pc:docMk/>
          <pc:sldMk cId="0" sldId="575"/>
        </pc:sldMkLst>
      </pc:sldChg>
      <pc:sldChg chg="del">
        <pc:chgData name="bagelis oikonomou" userId="7fc9de19c5bc988c" providerId="LiveId" clId="{734CF0FD-B358-47B2-A34D-8AFB5C89DA62}" dt="2023-04-22T18:22:25.593" v="0" actId="47"/>
        <pc:sldMkLst>
          <pc:docMk/>
          <pc:sldMk cId="0" sldId="576"/>
        </pc:sldMkLst>
      </pc:sldChg>
      <pc:sldChg chg="del">
        <pc:chgData name="bagelis oikonomou" userId="7fc9de19c5bc988c" providerId="LiveId" clId="{734CF0FD-B358-47B2-A34D-8AFB5C89DA62}" dt="2023-04-22T18:22:25.593" v="0" actId="47"/>
        <pc:sldMkLst>
          <pc:docMk/>
          <pc:sldMk cId="0" sldId="577"/>
        </pc:sldMkLst>
      </pc:sldChg>
      <pc:sldChg chg="del">
        <pc:chgData name="bagelis oikonomou" userId="7fc9de19c5bc988c" providerId="LiveId" clId="{734CF0FD-B358-47B2-A34D-8AFB5C89DA62}" dt="2023-04-22T18:22:25.593" v="0" actId="47"/>
        <pc:sldMkLst>
          <pc:docMk/>
          <pc:sldMk cId="1515173623" sldId="578"/>
        </pc:sldMkLst>
      </pc:sldChg>
      <pc:sldChg chg="del">
        <pc:chgData name="bagelis oikonomou" userId="7fc9de19c5bc988c" providerId="LiveId" clId="{734CF0FD-B358-47B2-A34D-8AFB5C89DA62}" dt="2023-04-22T18:22:25.593" v="0" actId="47"/>
        <pc:sldMkLst>
          <pc:docMk/>
          <pc:sldMk cId="1563383050" sldId="589"/>
        </pc:sldMkLst>
      </pc:sldChg>
      <pc:sldChg chg="del">
        <pc:chgData name="bagelis oikonomou" userId="7fc9de19c5bc988c" providerId="LiveId" clId="{734CF0FD-B358-47B2-A34D-8AFB5C89DA62}" dt="2023-04-22T18:22:25.593" v="0" actId="47"/>
        <pc:sldMkLst>
          <pc:docMk/>
          <pc:sldMk cId="2828545362" sldId="590"/>
        </pc:sldMkLst>
      </pc:sldChg>
      <pc:sldChg chg="del">
        <pc:chgData name="bagelis oikonomou" userId="7fc9de19c5bc988c" providerId="LiveId" clId="{734CF0FD-B358-47B2-A34D-8AFB5C89DA62}" dt="2023-04-22T18:22:25.593" v="0" actId="47"/>
        <pc:sldMkLst>
          <pc:docMk/>
          <pc:sldMk cId="1794547394" sldId="592"/>
        </pc:sldMkLst>
      </pc:sldChg>
      <pc:sldChg chg="del">
        <pc:chgData name="bagelis oikonomou" userId="7fc9de19c5bc988c" providerId="LiveId" clId="{734CF0FD-B358-47B2-A34D-8AFB5C89DA62}" dt="2023-04-22T18:22:25.593" v="0" actId="47"/>
        <pc:sldMkLst>
          <pc:docMk/>
          <pc:sldMk cId="2668718857" sldId="593"/>
        </pc:sldMkLst>
      </pc:sldChg>
      <pc:sldChg chg="del">
        <pc:chgData name="bagelis oikonomou" userId="7fc9de19c5bc988c" providerId="LiveId" clId="{734CF0FD-B358-47B2-A34D-8AFB5C89DA62}" dt="2023-04-22T18:22:25.593" v="0" actId="47"/>
        <pc:sldMkLst>
          <pc:docMk/>
          <pc:sldMk cId="561890188" sldId="595"/>
        </pc:sldMkLst>
      </pc:sldChg>
      <pc:sldChg chg="del">
        <pc:chgData name="bagelis oikonomou" userId="7fc9de19c5bc988c" providerId="LiveId" clId="{734CF0FD-B358-47B2-A34D-8AFB5C89DA62}" dt="2023-04-22T18:22:25.593" v="0" actId="47"/>
        <pc:sldMkLst>
          <pc:docMk/>
          <pc:sldMk cId="0" sldId="648"/>
        </pc:sldMkLst>
      </pc:sldChg>
      <pc:sldChg chg="del">
        <pc:chgData name="bagelis oikonomou" userId="7fc9de19c5bc988c" providerId="LiveId" clId="{734CF0FD-B358-47B2-A34D-8AFB5C89DA62}" dt="2023-04-22T18:22:25.593" v="0" actId="47"/>
        <pc:sldMkLst>
          <pc:docMk/>
          <pc:sldMk cId="0" sldId="651"/>
        </pc:sldMkLst>
      </pc:sldChg>
      <pc:sldChg chg="del">
        <pc:chgData name="bagelis oikonomou" userId="7fc9de19c5bc988c" providerId="LiveId" clId="{734CF0FD-B358-47B2-A34D-8AFB5C89DA62}" dt="2023-04-22T18:22:25.593" v="0" actId="47"/>
        <pc:sldMkLst>
          <pc:docMk/>
          <pc:sldMk cId="3799142802" sldId="678"/>
        </pc:sldMkLst>
      </pc:sldChg>
      <pc:sldChg chg="del">
        <pc:chgData name="bagelis oikonomou" userId="7fc9de19c5bc988c" providerId="LiveId" clId="{734CF0FD-B358-47B2-A34D-8AFB5C89DA62}" dt="2023-04-22T18:22:25.593" v="0" actId="47"/>
        <pc:sldMkLst>
          <pc:docMk/>
          <pc:sldMk cId="3535888959" sldId="679"/>
        </pc:sldMkLst>
      </pc:sldChg>
      <pc:sldChg chg="del">
        <pc:chgData name="bagelis oikonomou" userId="7fc9de19c5bc988c" providerId="LiveId" clId="{734CF0FD-B358-47B2-A34D-8AFB5C89DA62}" dt="2023-04-22T18:22:25.593" v="0" actId="47"/>
        <pc:sldMkLst>
          <pc:docMk/>
          <pc:sldMk cId="2599927126" sldId="680"/>
        </pc:sldMkLst>
      </pc:sldChg>
      <pc:sldChg chg="del">
        <pc:chgData name="bagelis oikonomou" userId="7fc9de19c5bc988c" providerId="LiveId" clId="{734CF0FD-B358-47B2-A34D-8AFB5C89DA62}" dt="2023-04-22T18:22:25.593" v="0" actId="47"/>
        <pc:sldMkLst>
          <pc:docMk/>
          <pc:sldMk cId="0" sldId="738"/>
        </pc:sldMkLst>
      </pc:sldChg>
      <pc:sldChg chg="del">
        <pc:chgData name="bagelis oikonomou" userId="7fc9de19c5bc988c" providerId="LiveId" clId="{734CF0FD-B358-47B2-A34D-8AFB5C89DA62}" dt="2023-04-22T18:22:25.593" v="0" actId="47"/>
        <pc:sldMkLst>
          <pc:docMk/>
          <pc:sldMk cId="2000054555" sldId="740"/>
        </pc:sldMkLst>
      </pc:sldChg>
      <pc:sldChg chg="del">
        <pc:chgData name="bagelis oikonomou" userId="7fc9de19c5bc988c" providerId="LiveId" clId="{734CF0FD-B358-47B2-A34D-8AFB5C89DA62}" dt="2023-04-22T18:22:25.593" v="0" actId="47"/>
        <pc:sldMkLst>
          <pc:docMk/>
          <pc:sldMk cId="2099055637" sldId="741"/>
        </pc:sldMkLst>
      </pc:sldChg>
      <pc:sldChg chg="del">
        <pc:chgData name="bagelis oikonomou" userId="7fc9de19c5bc988c" providerId="LiveId" clId="{734CF0FD-B358-47B2-A34D-8AFB5C89DA62}" dt="2023-04-22T18:22:25.593" v="0" actId="47"/>
        <pc:sldMkLst>
          <pc:docMk/>
          <pc:sldMk cId="68673370" sldId="742"/>
        </pc:sldMkLst>
      </pc:sldChg>
      <pc:sldChg chg="del">
        <pc:chgData name="bagelis oikonomou" userId="7fc9de19c5bc988c" providerId="LiveId" clId="{734CF0FD-B358-47B2-A34D-8AFB5C89DA62}" dt="2023-04-22T18:22:25.593" v="0" actId="47"/>
        <pc:sldMkLst>
          <pc:docMk/>
          <pc:sldMk cId="2878818953" sldId="743"/>
        </pc:sldMkLst>
      </pc:sldChg>
      <pc:sldChg chg="del">
        <pc:chgData name="bagelis oikonomou" userId="7fc9de19c5bc988c" providerId="LiveId" clId="{734CF0FD-B358-47B2-A34D-8AFB5C89DA62}" dt="2023-04-22T18:22:25.593" v="0" actId="47"/>
        <pc:sldMkLst>
          <pc:docMk/>
          <pc:sldMk cId="4228506776" sldId="744"/>
        </pc:sldMkLst>
      </pc:sldChg>
      <pc:sldChg chg="del">
        <pc:chgData name="bagelis oikonomou" userId="7fc9de19c5bc988c" providerId="LiveId" clId="{734CF0FD-B358-47B2-A34D-8AFB5C89DA62}" dt="2023-04-22T18:22:25.593" v="0" actId="47"/>
        <pc:sldMkLst>
          <pc:docMk/>
          <pc:sldMk cId="2021321150" sldId="745"/>
        </pc:sldMkLst>
      </pc:sldChg>
      <pc:sldChg chg="del">
        <pc:chgData name="bagelis oikonomou" userId="7fc9de19c5bc988c" providerId="LiveId" clId="{734CF0FD-B358-47B2-A34D-8AFB5C89DA62}" dt="2023-04-22T18:22:25.593" v="0" actId="47"/>
        <pc:sldMkLst>
          <pc:docMk/>
          <pc:sldMk cId="1346758978" sldId="746"/>
        </pc:sldMkLst>
      </pc:sldChg>
      <pc:sldChg chg="del">
        <pc:chgData name="bagelis oikonomou" userId="7fc9de19c5bc988c" providerId="LiveId" clId="{734CF0FD-B358-47B2-A34D-8AFB5C89DA62}" dt="2023-04-22T18:22:25.593" v="0" actId="47"/>
        <pc:sldMkLst>
          <pc:docMk/>
          <pc:sldMk cId="901404850" sldId="747"/>
        </pc:sldMkLst>
      </pc:sldChg>
      <pc:sldChg chg="del">
        <pc:chgData name="bagelis oikonomou" userId="7fc9de19c5bc988c" providerId="LiveId" clId="{734CF0FD-B358-47B2-A34D-8AFB5C89DA62}" dt="2023-04-22T18:22:25.593" v="0" actId="47"/>
        <pc:sldMkLst>
          <pc:docMk/>
          <pc:sldMk cId="307205797" sldId="748"/>
        </pc:sldMkLst>
      </pc:sldChg>
      <pc:sldChg chg="del">
        <pc:chgData name="bagelis oikonomou" userId="7fc9de19c5bc988c" providerId="LiveId" clId="{734CF0FD-B358-47B2-A34D-8AFB5C89DA62}" dt="2023-04-22T18:22:25.593" v="0" actId="47"/>
        <pc:sldMkLst>
          <pc:docMk/>
          <pc:sldMk cId="3698728721" sldId="749"/>
        </pc:sldMkLst>
      </pc:sldChg>
      <pc:sldChg chg="del">
        <pc:chgData name="bagelis oikonomou" userId="7fc9de19c5bc988c" providerId="LiveId" clId="{734CF0FD-B358-47B2-A34D-8AFB5C89DA62}" dt="2023-04-22T18:22:25.593" v="0" actId="47"/>
        <pc:sldMkLst>
          <pc:docMk/>
          <pc:sldMk cId="3287429084" sldId="750"/>
        </pc:sldMkLst>
      </pc:sldChg>
      <pc:sldChg chg="del">
        <pc:chgData name="bagelis oikonomou" userId="7fc9de19c5bc988c" providerId="LiveId" clId="{734CF0FD-B358-47B2-A34D-8AFB5C89DA62}" dt="2023-04-22T18:22:25.593" v="0" actId="47"/>
        <pc:sldMkLst>
          <pc:docMk/>
          <pc:sldMk cId="2255285644" sldId="751"/>
        </pc:sldMkLst>
      </pc:sldChg>
      <pc:sldChg chg="del">
        <pc:chgData name="bagelis oikonomou" userId="7fc9de19c5bc988c" providerId="LiveId" clId="{734CF0FD-B358-47B2-A34D-8AFB5C89DA62}" dt="2023-04-22T18:22:25.593" v="0" actId="47"/>
        <pc:sldMkLst>
          <pc:docMk/>
          <pc:sldMk cId="2034923687" sldId="752"/>
        </pc:sldMkLst>
      </pc:sldChg>
      <pc:sldChg chg="del">
        <pc:chgData name="bagelis oikonomou" userId="7fc9de19c5bc988c" providerId="LiveId" clId="{734CF0FD-B358-47B2-A34D-8AFB5C89DA62}" dt="2023-04-22T18:22:25.593" v="0" actId="47"/>
        <pc:sldMkLst>
          <pc:docMk/>
          <pc:sldMk cId="1797124071" sldId="753"/>
        </pc:sldMkLst>
      </pc:sldChg>
      <pc:sldChg chg="del">
        <pc:chgData name="bagelis oikonomou" userId="7fc9de19c5bc988c" providerId="LiveId" clId="{734CF0FD-B358-47B2-A34D-8AFB5C89DA62}" dt="2023-04-22T18:22:25.593" v="0" actId="47"/>
        <pc:sldMkLst>
          <pc:docMk/>
          <pc:sldMk cId="808977774" sldId="755"/>
        </pc:sldMkLst>
      </pc:sldChg>
      <pc:sldChg chg="del">
        <pc:chgData name="bagelis oikonomou" userId="7fc9de19c5bc988c" providerId="LiveId" clId="{734CF0FD-B358-47B2-A34D-8AFB5C89DA62}" dt="2023-04-22T18:22:25.593" v="0" actId="47"/>
        <pc:sldMkLst>
          <pc:docMk/>
          <pc:sldMk cId="3165514604" sldId="757"/>
        </pc:sldMkLst>
      </pc:sldChg>
      <pc:sldChg chg="del">
        <pc:chgData name="bagelis oikonomou" userId="7fc9de19c5bc988c" providerId="LiveId" clId="{734CF0FD-B358-47B2-A34D-8AFB5C89DA62}" dt="2023-04-22T18:22:25.593" v="0" actId="47"/>
        <pc:sldMkLst>
          <pc:docMk/>
          <pc:sldMk cId="927247265" sldId="759"/>
        </pc:sldMkLst>
      </pc:sldChg>
      <pc:sldChg chg="del">
        <pc:chgData name="bagelis oikonomou" userId="7fc9de19c5bc988c" providerId="LiveId" clId="{734CF0FD-B358-47B2-A34D-8AFB5C89DA62}" dt="2023-04-22T18:22:25.593" v="0" actId="47"/>
        <pc:sldMkLst>
          <pc:docMk/>
          <pc:sldMk cId="3774417934" sldId="760"/>
        </pc:sldMkLst>
      </pc:sldChg>
      <pc:sldChg chg="del">
        <pc:chgData name="bagelis oikonomou" userId="7fc9de19c5bc988c" providerId="LiveId" clId="{734CF0FD-B358-47B2-A34D-8AFB5C89DA62}" dt="2023-04-22T18:22:25.593" v="0" actId="47"/>
        <pc:sldMkLst>
          <pc:docMk/>
          <pc:sldMk cId="3869471288" sldId="761"/>
        </pc:sldMkLst>
      </pc:sldChg>
      <pc:sldChg chg="del">
        <pc:chgData name="bagelis oikonomou" userId="7fc9de19c5bc988c" providerId="LiveId" clId="{734CF0FD-B358-47B2-A34D-8AFB5C89DA62}" dt="2023-04-22T18:22:25.593" v="0" actId="47"/>
        <pc:sldMkLst>
          <pc:docMk/>
          <pc:sldMk cId="3580436857" sldId="762"/>
        </pc:sldMkLst>
      </pc:sldChg>
      <pc:sldChg chg="del">
        <pc:chgData name="bagelis oikonomou" userId="7fc9de19c5bc988c" providerId="LiveId" clId="{734CF0FD-B358-47B2-A34D-8AFB5C89DA62}" dt="2023-04-22T18:22:25.593" v="0" actId="47"/>
        <pc:sldMkLst>
          <pc:docMk/>
          <pc:sldMk cId="812283036" sldId="763"/>
        </pc:sldMkLst>
      </pc:sldChg>
      <pc:sldChg chg="addSp delSp mod">
        <pc:chgData name="bagelis oikonomou" userId="7fc9de19c5bc988c" providerId="LiveId" clId="{734CF0FD-B358-47B2-A34D-8AFB5C89DA62}" dt="2023-04-22T18:28:12.923" v="137" actId="22"/>
        <pc:sldMkLst>
          <pc:docMk/>
          <pc:sldMk cId="736722941" sldId="765"/>
        </pc:sldMkLst>
        <pc:picChg chg="add del">
          <ac:chgData name="bagelis oikonomou" userId="7fc9de19c5bc988c" providerId="LiveId" clId="{734CF0FD-B358-47B2-A34D-8AFB5C89DA62}" dt="2023-04-22T18:28:12.923" v="137" actId="22"/>
          <ac:picMkLst>
            <pc:docMk/>
            <pc:sldMk cId="736722941" sldId="765"/>
            <ac:picMk id="3" creationId="{245889D1-D4CC-2DF7-03F8-D556F2F4F9A9}"/>
          </ac:picMkLst>
        </pc:picChg>
      </pc:sldChg>
      <pc:sldChg chg="del">
        <pc:chgData name="bagelis oikonomou" userId="7fc9de19c5bc988c" providerId="LiveId" clId="{734CF0FD-B358-47B2-A34D-8AFB5C89DA62}" dt="2023-04-22T18:22:25.593" v="0" actId="47"/>
        <pc:sldMkLst>
          <pc:docMk/>
          <pc:sldMk cId="1351823186" sldId="767"/>
        </pc:sldMkLst>
      </pc:sldChg>
      <pc:sldChg chg="del">
        <pc:chgData name="bagelis oikonomou" userId="7fc9de19c5bc988c" providerId="LiveId" clId="{734CF0FD-B358-47B2-A34D-8AFB5C89DA62}" dt="2023-04-22T18:22:25.593" v="0" actId="47"/>
        <pc:sldMkLst>
          <pc:docMk/>
          <pc:sldMk cId="556542020" sldId="768"/>
        </pc:sldMkLst>
      </pc:sldChg>
      <pc:sldChg chg="ord">
        <pc:chgData name="bagelis oikonomou" userId="7fc9de19c5bc988c" providerId="LiveId" clId="{734CF0FD-B358-47B2-A34D-8AFB5C89DA62}" dt="2023-04-22T18:38:12.007" v="163"/>
        <pc:sldMkLst>
          <pc:docMk/>
          <pc:sldMk cId="664441329" sldId="771"/>
        </pc:sldMkLst>
      </pc:sldChg>
      <pc:sldChg chg="del">
        <pc:chgData name="bagelis oikonomou" userId="7fc9de19c5bc988c" providerId="LiveId" clId="{734CF0FD-B358-47B2-A34D-8AFB5C89DA62}" dt="2023-04-22T18:22:25.593" v="0" actId="47"/>
        <pc:sldMkLst>
          <pc:docMk/>
          <pc:sldMk cId="1375654551" sldId="772"/>
        </pc:sldMkLst>
      </pc:sldChg>
      <pc:sldChg chg="del">
        <pc:chgData name="bagelis oikonomou" userId="7fc9de19c5bc988c" providerId="LiveId" clId="{734CF0FD-B358-47B2-A34D-8AFB5C89DA62}" dt="2023-04-22T18:22:25.593" v="0" actId="47"/>
        <pc:sldMkLst>
          <pc:docMk/>
          <pc:sldMk cId="1050644408" sldId="773"/>
        </pc:sldMkLst>
      </pc:sldChg>
      <pc:sldChg chg="del">
        <pc:chgData name="bagelis oikonomou" userId="7fc9de19c5bc988c" providerId="LiveId" clId="{734CF0FD-B358-47B2-A34D-8AFB5C89DA62}" dt="2023-04-22T18:22:25.593" v="0" actId="47"/>
        <pc:sldMkLst>
          <pc:docMk/>
          <pc:sldMk cId="895178349" sldId="774"/>
        </pc:sldMkLst>
      </pc:sldChg>
      <pc:sldChg chg="del">
        <pc:chgData name="bagelis oikonomou" userId="7fc9de19c5bc988c" providerId="LiveId" clId="{734CF0FD-B358-47B2-A34D-8AFB5C89DA62}" dt="2023-04-22T18:22:25.593" v="0" actId="47"/>
        <pc:sldMkLst>
          <pc:docMk/>
          <pc:sldMk cId="2394350239" sldId="775"/>
        </pc:sldMkLst>
      </pc:sldChg>
      <pc:sldChg chg="modSp mod">
        <pc:chgData name="bagelis oikonomou" userId="7fc9de19c5bc988c" providerId="LiveId" clId="{734CF0FD-B358-47B2-A34D-8AFB5C89DA62}" dt="2023-04-22T18:24:18.680" v="134" actId="20577"/>
        <pc:sldMkLst>
          <pc:docMk/>
          <pc:sldMk cId="1685048654" sldId="1881839854"/>
        </pc:sldMkLst>
        <pc:spChg chg="mod">
          <ac:chgData name="bagelis oikonomou" userId="7fc9de19c5bc988c" providerId="LiveId" clId="{734CF0FD-B358-47B2-A34D-8AFB5C89DA62}" dt="2023-04-22T18:24:18.680" v="134" actId="20577"/>
          <ac:spMkLst>
            <pc:docMk/>
            <pc:sldMk cId="1685048654" sldId="1881839854"/>
            <ac:spMk id="3" creationId="{C05A2FCA-EBDC-40CF-9E86-58371C950A90}"/>
          </ac:spMkLst>
        </pc:spChg>
      </pc:sldChg>
      <pc:sldChg chg="addSp delSp modSp new mod">
        <pc:chgData name="bagelis oikonomou" userId="7fc9de19c5bc988c" providerId="LiveId" clId="{734CF0FD-B358-47B2-A34D-8AFB5C89DA62}" dt="2023-04-22T18:29:23.692" v="156" actId="1076"/>
        <pc:sldMkLst>
          <pc:docMk/>
          <pc:sldMk cId="720965274" sldId="1881839855"/>
        </pc:sldMkLst>
        <pc:spChg chg="del">
          <ac:chgData name="bagelis oikonomou" userId="7fc9de19c5bc988c" providerId="LiveId" clId="{734CF0FD-B358-47B2-A34D-8AFB5C89DA62}" dt="2023-04-22T18:28:17.978" v="138" actId="478"/>
          <ac:spMkLst>
            <pc:docMk/>
            <pc:sldMk cId="720965274" sldId="1881839855"/>
            <ac:spMk id="2" creationId="{CB455AEC-AD33-8C74-77CD-E0A6269B3A86}"/>
          </ac:spMkLst>
        </pc:spChg>
        <pc:spChg chg="del">
          <ac:chgData name="bagelis oikonomou" userId="7fc9de19c5bc988c" providerId="LiveId" clId="{734CF0FD-B358-47B2-A34D-8AFB5C89DA62}" dt="2023-04-22T18:28:19.513" v="139" actId="478"/>
          <ac:spMkLst>
            <pc:docMk/>
            <pc:sldMk cId="720965274" sldId="1881839855"/>
            <ac:spMk id="3" creationId="{4E2E9C09-C53E-4531-13E8-50D0E9FA1337}"/>
          </ac:spMkLst>
        </pc:spChg>
        <pc:picChg chg="add mod modCrop">
          <ac:chgData name="bagelis oikonomou" userId="7fc9de19c5bc988c" providerId="LiveId" clId="{734CF0FD-B358-47B2-A34D-8AFB5C89DA62}" dt="2023-04-22T18:29:17.023" v="154" actId="1076"/>
          <ac:picMkLst>
            <pc:docMk/>
            <pc:sldMk cId="720965274" sldId="1881839855"/>
            <ac:picMk id="5" creationId="{4E61EAA1-F1B3-593C-5217-2EEA57D5D020}"/>
          </ac:picMkLst>
        </pc:picChg>
        <pc:picChg chg="add mod modCrop">
          <ac:chgData name="bagelis oikonomou" userId="7fc9de19c5bc988c" providerId="LiveId" clId="{734CF0FD-B358-47B2-A34D-8AFB5C89DA62}" dt="2023-04-22T18:29:23.692" v="156" actId="1076"/>
          <ac:picMkLst>
            <pc:docMk/>
            <pc:sldMk cId="720965274" sldId="1881839855"/>
            <ac:picMk id="7" creationId="{89C94A50-9246-82F1-81B8-543496382876}"/>
          </ac:picMkLst>
        </pc:picChg>
      </pc:sldChg>
      <pc:sldChg chg="delSp add del mod delAnim">
        <pc:chgData name="bagelis oikonomou" userId="7fc9de19c5bc988c" providerId="LiveId" clId="{734CF0FD-B358-47B2-A34D-8AFB5C89DA62}" dt="2023-04-22T18:35:14.582" v="161" actId="47"/>
        <pc:sldMkLst>
          <pc:docMk/>
          <pc:sldMk cId="1684333757" sldId="1881839856"/>
        </pc:sldMkLst>
        <pc:spChg chg="del">
          <ac:chgData name="bagelis oikonomou" userId="7fc9de19c5bc988c" providerId="LiveId" clId="{734CF0FD-B358-47B2-A34D-8AFB5C89DA62}" dt="2023-04-22T18:34:25.567" v="159" actId="478"/>
          <ac:spMkLst>
            <pc:docMk/>
            <pc:sldMk cId="1684333757" sldId="1881839856"/>
            <ac:spMk id="6" creationId="{90F8991C-ECC9-4540-B74C-AB65FD7A7369}"/>
          </ac:spMkLst>
        </pc:spChg>
        <pc:spChg chg="del">
          <ac:chgData name="bagelis oikonomou" userId="7fc9de19c5bc988c" providerId="LiveId" clId="{734CF0FD-B358-47B2-A34D-8AFB5C89DA62}" dt="2023-04-22T18:34:27.687" v="160" actId="478"/>
          <ac:spMkLst>
            <pc:docMk/>
            <pc:sldMk cId="1684333757" sldId="1881839856"/>
            <ac:spMk id="8" creationId="{99221644-5E85-4C1D-AA2B-0551FFD068F5}"/>
          </ac:spMkLst>
        </pc:spChg>
        <pc:picChg chg="del">
          <ac:chgData name="bagelis oikonomou" userId="7fc9de19c5bc988c" providerId="LiveId" clId="{734CF0FD-B358-47B2-A34D-8AFB5C89DA62}" dt="2023-04-22T18:34:23.090" v="158" actId="478"/>
          <ac:picMkLst>
            <pc:docMk/>
            <pc:sldMk cId="1684333757" sldId="1881839856"/>
            <ac:picMk id="5" creationId="{CDE2B903-F70E-423E-989B-95174489A642}"/>
          </ac:picMkLst>
        </pc:picChg>
      </pc:sldChg>
      <pc:sldChg chg="addSp delSp modSp new mod">
        <pc:chgData name="bagelis oikonomou" userId="7fc9de19c5bc988c" providerId="LiveId" clId="{734CF0FD-B358-47B2-A34D-8AFB5C89DA62}" dt="2023-04-22T18:39:01.970" v="172" actId="1076"/>
        <pc:sldMkLst>
          <pc:docMk/>
          <pc:sldMk cId="3484522251" sldId="1881839856"/>
        </pc:sldMkLst>
        <pc:spChg chg="del">
          <ac:chgData name="bagelis oikonomou" userId="7fc9de19c5bc988c" providerId="LiveId" clId="{734CF0FD-B358-47B2-A34D-8AFB5C89DA62}" dt="2023-04-22T18:38:21.379" v="165" actId="478"/>
          <ac:spMkLst>
            <pc:docMk/>
            <pc:sldMk cId="3484522251" sldId="1881839856"/>
            <ac:spMk id="2" creationId="{7426FD78-6BB1-13C3-1E9F-058F060DC394}"/>
          </ac:spMkLst>
        </pc:spChg>
        <pc:spChg chg="del">
          <ac:chgData name="bagelis oikonomou" userId="7fc9de19c5bc988c" providerId="LiveId" clId="{734CF0FD-B358-47B2-A34D-8AFB5C89DA62}" dt="2023-04-22T18:38:22.625" v="166" actId="478"/>
          <ac:spMkLst>
            <pc:docMk/>
            <pc:sldMk cId="3484522251" sldId="1881839856"/>
            <ac:spMk id="3" creationId="{3F792FA8-24DA-5C86-B77A-22E3341987AC}"/>
          </ac:spMkLst>
        </pc:spChg>
        <pc:picChg chg="add mod">
          <ac:chgData name="bagelis oikonomou" userId="7fc9de19c5bc988c" providerId="LiveId" clId="{734CF0FD-B358-47B2-A34D-8AFB5C89DA62}" dt="2023-04-22T18:38:29.238" v="169" actId="1076"/>
          <ac:picMkLst>
            <pc:docMk/>
            <pc:sldMk cId="3484522251" sldId="1881839856"/>
            <ac:picMk id="5" creationId="{B01D4EB4-67DC-BFE5-E701-BFFD4883EAE3}"/>
          </ac:picMkLst>
        </pc:picChg>
        <pc:picChg chg="add mod">
          <ac:chgData name="bagelis oikonomou" userId="7fc9de19c5bc988c" providerId="LiveId" clId="{734CF0FD-B358-47B2-A34D-8AFB5C89DA62}" dt="2023-04-22T18:39:01.970" v="172" actId="1076"/>
          <ac:picMkLst>
            <pc:docMk/>
            <pc:sldMk cId="3484522251" sldId="1881839856"/>
            <ac:picMk id="7" creationId="{E2F5EE66-E8DF-8DD7-728C-19CFDFAE4ED7}"/>
          </ac:picMkLst>
        </pc:picChg>
      </pc:sldChg>
      <pc:sldChg chg="addSp delSp modSp mod modNotesTx">
        <pc:chgData name="bagelis oikonomou" userId="7fc9de19c5bc988c" providerId="LiveId" clId="{734CF0FD-B358-47B2-A34D-8AFB5C89DA62}" dt="2023-04-22T18:45:27.555" v="247" actId="5793"/>
        <pc:sldMkLst>
          <pc:docMk/>
          <pc:sldMk cId="1736696004" sldId="1881839857"/>
        </pc:sldMkLst>
        <pc:spChg chg="add mod">
          <ac:chgData name="bagelis oikonomou" userId="7fc9de19c5bc988c" providerId="LiveId" clId="{734CF0FD-B358-47B2-A34D-8AFB5C89DA62}" dt="2023-04-22T18:45:27.555" v="247" actId="5793"/>
          <ac:spMkLst>
            <pc:docMk/>
            <pc:sldMk cId="1736696004" sldId="1881839857"/>
            <ac:spMk id="4" creationId="{A7A2298A-FF5C-EC40-6D26-475640F79507}"/>
          </ac:spMkLst>
        </pc:spChg>
        <pc:picChg chg="add mod">
          <ac:chgData name="bagelis oikonomou" userId="7fc9de19c5bc988c" providerId="LiveId" clId="{734CF0FD-B358-47B2-A34D-8AFB5C89DA62}" dt="2023-04-22T18:41:48.553" v="175" actId="1076"/>
          <ac:picMkLst>
            <pc:docMk/>
            <pc:sldMk cId="1736696004" sldId="1881839857"/>
            <ac:picMk id="3" creationId="{A43F155A-BABE-5E43-AD6D-65529F00A0AD}"/>
          </ac:picMkLst>
        </pc:picChg>
        <pc:picChg chg="del">
          <ac:chgData name="bagelis oikonomou" userId="7fc9de19c5bc988c" providerId="LiveId" clId="{734CF0FD-B358-47B2-A34D-8AFB5C89DA62}" dt="2023-04-22T18:39:10.846" v="173" actId="478"/>
          <ac:picMkLst>
            <pc:docMk/>
            <pc:sldMk cId="1736696004" sldId="1881839857"/>
            <ac:picMk id="7" creationId="{E2F5EE66-E8DF-8DD7-728C-19CFDFAE4ED7}"/>
          </ac:picMkLst>
        </pc:picChg>
      </pc:sldChg>
      <pc:sldMasterChg chg="del delSldLayout">
        <pc:chgData name="bagelis oikonomou" userId="7fc9de19c5bc988c" providerId="LiveId" clId="{734CF0FD-B358-47B2-A34D-8AFB5C89DA62}" dt="2023-04-22T18:22:25.593" v="0" actId="47"/>
        <pc:sldMasterMkLst>
          <pc:docMk/>
          <pc:sldMasterMk cId="1392006356" sldId="2147483660"/>
        </pc:sldMasterMkLst>
        <pc:sldLayoutChg chg="del">
          <pc:chgData name="bagelis oikonomou" userId="7fc9de19c5bc988c" providerId="LiveId" clId="{734CF0FD-B358-47B2-A34D-8AFB5C89DA62}" dt="2023-04-22T18:22:25.593" v="0" actId="47"/>
          <pc:sldLayoutMkLst>
            <pc:docMk/>
            <pc:sldMasterMk cId="1392006356" sldId="2147483660"/>
            <pc:sldLayoutMk cId="3663161522" sldId="2147483661"/>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371073022" sldId="2147483662"/>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2045750376" sldId="2147483663"/>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3938745136" sldId="2147483664"/>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2642260453" sldId="2147483665"/>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1989875321" sldId="2147483666"/>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1797043497" sldId="2147483667"/>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2918019802" sldId="2147483668"/>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302621400" sldId="2147483669"/>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95405863" sldId="2147483670"/>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2782424328" sldId="2147483671"/>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1088715352" sldId="2147483672"/>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38036868" sldId="2147483673"/>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59275505" sldId="2147483674"/>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2912096331" sldId="2147483675"/>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3694355943" sldId="2147483676"/>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2018801582" sldId="2147483677"/>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3676038611" sldId="2147483678"/>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4133424808" sldId="2147483679"/>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1086931589" sldId="2147483680"/>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486244941" sldId="2147483681"/>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1479376337" sldId="2147483682"/>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1446202542" sldId="2147483683"/>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661925991" sldId="2147483684"/>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2233962713" sldId="2147483685"/>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155961747" sldId="2147483686"/>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2812464806" sldId="2147483687"/>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2027011924" sldId="2147483688"/>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2183109973" sldId="2147483689"/>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195441449" sldId="2147483690"/>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3946500067" sldId="2147483691"/>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1620794362" sldId="2147483692"/>
          </pc:sldLayoutMkLst>
        </pc:sldLayoutChg>
        <pc:sldLayoutChg chg="del">
          <pc:chgData name="bagelis oikonomou" userId="7fc9de19c5bc988c" providerId="LiveId" clId="{734CF0FD-B358-47B2-A34D-8AFB5C89DA62}" dt="2023-04-22T18:22:25.593" v="0" actId="47"/>
          <pc:sldLayoutMkLst>
            <pc:docMk/>
            <pc:sldMasterMk cId="1392006356" sldId="2147483660"/>
            <pc:sldLayoutMk cId="2605535666" sldId="2147483693"/>
          </pc:sldLayoutMkLst>
        </pc:sldLayoutChg>
      </pc:sldMasterChg>
      <pc:sldMasterChg chg="del delSldLayout">
        <pc:chgData name="bagelis oikonomou" userId="7fc9de19c5bc988c" providerId="LiveId" clId="{734CF0FD-B358-47B2-A34D-8AFB5C89DA62}" dt="2023-04-22T18:22:25.593" v="0" actId="47"/>
        <pc:sldMasterMkLst>
          <pc:docMk/>
          <pc:sldMasterMk cId="1428400566" sldId="2147483694"/>
        </pc:sldMasterMkLst>
        <pc:sldLayoutChg chg="del">
          <pc:chgData name="bagelis oikonomou" userId="7fc9de19c5bc988c" providerId="LiveId" clId="{734CF0FD-B358-47B2-A34D-8AFB5C89DA62}" dt="2023-04-22T18:22:25.593" v="0" actId="47"/>
          <pc:sldLayoutMkLst>
            <pc:docMk/>
            <pc:sldMasterMk cId="1428400566" sldId="2147483694"/>
            <pc:sldLayoutMk cId="2153377617" sldId="2147483695"/>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96645158" sldId="2147483696"/>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228908713" sldId="2147483697"/>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1388629229" sldId="2147483698"/>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1316692393" sldId="2147483699"/>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199952630" sldId="2147483700"/>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3355228610" sldId="2147483701"/>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318008390" sldId="2147483702"/>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1909936290" sldId="2147483703"/>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1682623253" sldId="2147483704"/>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1270953542" sldId="2147483705"/>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1210216900" sldId="2147483706"/>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2488567828" sldId="2147483707"/>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2428565572" sldId="2147483708"/>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2190235590" sldId="2147483709"/>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570745334" sldId="2147483710"/>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2672155861" sldId="2147483711"/>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3408891767" sldId="2147483712"/>
          </pc:sldLayoutMkLst>
        </pc:sldLayoutChg>
        <pc:sldLayoutChg chg="del">
          <pc:chgData name="bagelis oikonomou" userId="7fc9de19c5bc988c" providerId="LiveId" clId="{734CF0FD-B358-47B2-A34D-8AFB5C89DA62}" dt="2023-04-22T18:22:25.593" v="0" actId="47"/>
          <pc:sldLayoutMkLst>
            <pc:docMk/>
            <pc:sldMasterMk cId="1428400566" sldId="2147483694"/>
            <pc:sldLayoutMk cId="2540233990" sldId="2147483713"/>
          </pc:sldLayoutMkLst>
        </pc:sldLayoutChg>
      </pc:sldMasterChg>
      <pc:sldMasterChg chg="del delSldLayout">
        <pc:chgData name="bagelis oikonomou" userId="7fc9de19c5bc988c" providerId="LiveId" clId="{734CF0FD-B358-47B2-A34D-8AFB5C89DA62}" dt="2023-04-22T18:22:25.593" v="0" actId="47"/>
        <pc:sldMasterMkLst>
          <pc:docMk/>
          <pc:sldMasterMk cId="1803821403" sldId="2147483714"/>
        </pc:sldMasterMkLst>
        <pc:sldLayoutChg chg="del">
          <pc:chgData name="bagelis oikonomou" userId="7fc9de19c5bc988c" providerId="LiveId" clId="{734CF0FD-B358-47B2-A34D-8AFB5C89DA62}" dt="2023-04-22T18:22:25.593" v="0" actId="47"/>
          <pc:sldLayoutMkLst>
            <pc:docMk/>
            <pc:sldMasterMk cId="1803821403" sldId="2147483714"/>
            <pc:sldLayoutMk cId="4200053042" sldId="2147483715"/>
          </pc:sldLayoutMkLst>
        </pc:sldLayoutChg>
        <pc:sldLayoutChg chg="del">
          <pc:chgData name="bagelis oikonomou" userId="7fc9de19c5bc988c" providerId="LiveId" clId="{734CF0FD-B358-47B2-A34D-8AFB5C89DA62}" dt="2023-04-22T18:22:25.593" v="0" actId="47"/>
          <pc:sldLayoutMkLst>
            <pc:docMk/>
            <pc:sldMasterMk cId="1803821403" sldId="2147483714"/>
            <pc:sldLayoutMk cId="2617650663" sldId="2147483716"/>
          </pc:sldLayoutMkLst>
        </pc:sldLayoutChg>
        <pc:sldLayoutChg chg="del">
          <pc:chgData name="bagelis oikonomou" userId="7fc9de19c5bc988c" providerId="LiveId" clId="{734CF0FD-B358-47B2-A34D-8AFB5C89DA62}" dt="2023-04-22T18:22:25.593" v="0" actId="47"/>
          <pc:sldLayoutMkLst>
            <pc:docMk/>
            <pc:sldMasterMk cId="1803821403" sldId="2147483714"/>
            <pc:sldLayoutMk cId="3365757138" sldId="2147483717"/>
          </pc:sldLayoutMkLst>
        </pc:sldLayoutChg>
        <pc:sldLayoutChg chg="del">
          <pc:chgData name="bagelis oikonomou" userId="7fc9de19c5bc988c" providerId="LiveId" clId="{734CF0FD-B358-47B2-A34D-8AFB5C89DA62}" dt="2023-04-22T18:22:25.593" v="0" actId="47"/>
          <pc:sldLayoutMkLst>
            <pc:docMk/>
            <pc:sldMasterMk cId="1803821403" sldId="2147483714"/>
            <pc:sldLayoutMk cId="2109508577" sldId="2147483718"/>
          </pc:sldLayoutMkLst>
        </pc:sldLayoutChg>
        <pc:sldLayoutChg chg="del">
          <pc:chgData name="bagelis oikonomou" userId="7fc9de19c5bc988c" providerId="LiveId" clId="{734CF0FD-B358-47B2-A34D-8AFB5C89DA62}" dt="2023-04-22T18:22:25.593" v="0" actId="47"/>
          <pc:sldLayoutMkLst>
            <pc:docMk/>
            <pc:sldMasterMk cId="1803821403" sldId="2147483714"/>
            <pc:sldLayoutMk cId="3700643831" sldId="2147483719"/>
          </pc:sldLayoutMkLst>
        </pc:sldLayoutChg>
        <pc:sldLayoutChg chg="del">
          <pc:chgData name="bagelis oikonomou" userId="7fc9de19c5bc988c" providerId="LiveId" clId="{734CF0FD-B358-47B2-A34D-8AFB5C89DA62}" dt="2023-04-22T18:22:25.593" v="0" actId="47"/>
          <pc:sldLayoutMkLst>
            <pc:docMk/>
            <pc:sldMasterMk cId="1803821403" sldId="2147483714"/>
            <pc:sldLayoutMk cId="2810322181" sldId="2147483720"/>
          </pc:sldLayoutMkLst>
        </pc:sldLayoutChg>
        <pc:sldLayoutChg chg="del">
          <pc:chgData name="bagelis oikonomou" userId="7fc9de19c5bc988c" providerId="LiveId" clId="{734CF0FD-B358-47B2-A34D-8AFB5C89DA62}" dt="2023-04-22T18:22:25.593" v="0" actId="47"/>
          <pc:sldLayoutMkLst>
            <pc:docMk/>
            <pc:sldMasterMk cId="1803821403" sldId="2147483714"/>
            <pc:sldLayoutMk cId="2365482921" sldId="2147483721"/>
          </pc:sldLayoutMkLst>
        </pc:sldLayoutChg>
        <pc:sldLayoutChg chg="del">
          <pc:chgData name="bagelis oikonomou" userId="7fc9de19c5bc988c" providerId="LiveId" clId="{734CF0FD-B358-47B2-A34D-8AFB5C89DA62}" dt="2023-04-22T18:22:25.593" v="0" actId="47"/>
          <pc:sldLayoutMkLst>
            <pc:docMk/>
            <pc:sldMasterMk cId="1803821403" sldId="2147483714"/>
            <pc:sldLayoutMk cId="2230252051" sldId="2147483722"/>
          </pc:sldLayoutMkLst>
        </pc:sldLayoutChg>
        <pc:sldLayoutChg chg="del">
          <pc:chgData name="bagelis oikonomou" userId="7fc9de19c5bc988c" providerId="LiveId" clId="{734CF0FD-B358-47B2-A34D-8AFB5C89DA62}" dt="2023-04-22T18:22:25.593" v="0" actId="47"/>
          <pc:sldLayoutMkLst>
            <pc:docMk/>
            <pc:sldMasterMk cId="1803821403" sldId="2147483714"/>
            <pc:sldLayoutMk cId="3789471985" sldId="2147483723"/>
          </pc:sldLayoutMkLst>
        </pc:sldLayoutChg>
        <pc:sldLayoutChg chg="del">
          <pc:chgData name="bagelis oikonomou" userId="7fc9de19c5bc988c" providerId="LiveId" clId="{734CF0FD-B358-47B2-A34D-8AFB5C89DA62}" dt="2023-04-22T18:22:25.593" v="0" actId="47"/>
          <pc:sldLayoutMkLst>
            <pc:docMk/>
            <pc:sldMasterMk cId="1803821403" sldId="2147483714"/>
            <pc:sldLayoutMk cId="1289641600" sldId="2147483724"/>
          </pc:sldLayoutMkLst>
        </pc:sldLayoutChg>
        <pc:sldLayoutChg chg="del">
          <pc:chgData name="bagelis oikonomou" userId="7fc9de19c5bc988c" providerId="LiveId" clId="{734CF0FD-B358-47B2-A34D-8AFB5C89DA62}" dt="2023-04-22T18:22:25.593" v="0" actId="47"/>
          <pc:sldLayoutMkLst>
            <pc:docMk/>
            <pc:sldMasterMk cId="1803821403" sldId="2147483714"/>
            <pc:sldLayoutMk cId="3057717459" sldId="2147483725"/>
          </pc:sldLayoutMkLst>
        </pc:sldLayoutChg>
        <pc:sldLayoutChg chg="del">
          <pc:chgData name="bagelis oikonomou" userId="7fc9de19c5bc988c" providerId="LiveId" clId="{734CF0FD-B358-47B2-A34D-8AFB5C89DA62}" dt="2023-04-22T18:22:25.593" v="0" actId="47"/>
          <pc:sldLayoutMkLst>
            <pc:docMk/>
            <pc:sldMasterMk cId="1803821403" sldId="2147483714"/>
            <pc:sldLayoutMk cId="794569931" sldId="2147483726"/>
          </pc:sldLayoutMkLst>
        </pc:sldLayoutChg>
        <pc:sldLayoutChg chg="del">
          <pc:chgData name="bagelis oikonomou" userId="7fc9de19c5bc988c" providerId="LiveId" clId="{734CF0FD-B358-47B2-A34D-8AFB5C89DA62}" dt="2023-04-22T18:22:25.593" v="0" actId="47"/>
          <pc:sldLayoutMkLst>
            <pc:docMk/>
            <pc:sldMasterMk cId="1803821403" sldId="2147483714"/>
            <pc:sldLayoutMk cId="4019270609" sldId="2147483727"/>
          </pc:sldLayoutMkLst>
        </pc:sldLayoutChg>
        <pc:sldLayoutChg chg="del">
          <pc:chgData name="bagelis oikonomou" userId="7fc9de19c5bc988c" providerId="LiveId" clId="{734CF0FD-B358-47B2-A34D-8AFB5C89DA62}" dt="2023-04-22T18:22:25.593" v="0" actId="47"/>
          <pc:sldLayoutMkLst>
            <pc:docMk/>
            <pc:sldMasterMk cId="1803821403" sldId="2147483714"/>
            <pc:sldLayoutMk cId="3393232870" sldId="2147483728"/>
          </pc:sldLayoutMkLst>
        </pc:sldLayoutChg>
        <pc:sldLayoutChg chg="del">
          <pc:chgData name="bagelis oikonomou" userId="7fc9de19c5bc988c" providerId="LiveId" clId="{734CF0FD-B358-47B2-A34D-8AFB5C89DA62}" dt="2023-04-22T18:22:25.593" v="0" actId="47"/>
          <pc:sldLayoutMkLst>
            <pc:docMk/>
            <pc:sldMasterMk cId="1803821403" sldId="2147483714"/>
            <pc:sldLayoutMk cId="1258709516" sldId="2147483729"/>
          </pc:sldLayoutMkLst>
        </pc:sldLayoutChg>
        <pc:sldLayoutChg chg="del">
          <pc:chgData name="bagelis oikonomou" userId="7fc9de19c5bc988c" providerId="LiveId" clId="{734CF0FD-B358-47B2-A34D-8AFB5C89DA62}" dt="2023-04-22T18:22:25.593" v="0" actId="47"/>
          <pc:sldLayoutMkLst>
            <pc:docMk/>
            <pc:sldMasterMk cId="1803821403" sldId="2147483714"/>
            <pc:sldLayoutMk cId="1626549263" sldId="2147483730"/>
          </pc:sldLayoutMkLst>
        </pc:sldLayoutChg>
      </pc:sldMasterChg>
      <pc:sldMasterChg chg="del delSldLayout">
        <pc:chgData name="bagelis oikonomou" userId="7fc9de19c5bc988c" providerId="LiveId" clId="{734CF0FD-B358-47B2-A34D-8AFB5C89DA62}" dt="2023-04-22T18:22:25.593" v="0" actId="47"/>
        <pc:sldMasterMkLst>
          <pc:docMk/>
          <pc:sldMasterMk cId="2852704456" sldId="2147483743"/>
        </pc:sldMasterMkLst>
        <pc:sldLayoutChg chg="del">
          <pc:chgData name="bagelis oikonomou" userId="7fc9de19c5bc988c" providerId="LiveId" clId="{734CF0FD-B358-47B2-A34D-8AFB5C89DA62}" dt="2023-04-22T18:22:25.593" v="0" actId="47"/>
          <pc:sldLayoutMkLst>
            <pc:docMk/>
            <pc:sldMasterMk cId="2852704456" sldId="2147483743"/>
            <pc:sldLayoutMk cId="485769055" sldId="2147483744"/>
          </pc:sldLayoutMkLst>
        </pc:sldLayoutChg>
        <pc:sldLayoutChg chg="del">
          <pc:chgData name="bagelis oikonomou" userId="7fc9de19c5bc988c" providerId="LiveId" clId="{734CF0FD-B358-47B2-A34D-8AFB5C89DA62}" dt="2023-04-22T18:22:25.593" v="0" actId="47"/>
          <pc:sldLayoutMkLst>
            <pc:docMk/>
            <pc:sldMasterMk cId="2852704456" sldId="2147483743"/>
            <pc:sldLayoutMk cId="3319356423" sldId="2147483745"/>
          </pc:sldLayoutMkLst>
        </pc:sldLayoutChg>
        <pc:sldLayoutChg chg="del">
          <pc:chgData name="bagelis oikonomou" userId="7fc9de19c5bc988c" providerId="LiveId" clId="{734CF0FD-B358-47B2-A34D-8AFB5C89DA62}" dt="2023-04-22T18:22:25.593" v="0" actId="47"/>
          <pc:sldLayoutMkLst>
            <pc:docMk/>
            <pc:sldMasterMk cId="2852704456" sldId="2147483743"/>
            <pc:sldLayoutMk cId="4053528767" sldId="2147483746"/>
          </pc:sldLayoutMkLst>
        </pc:sldLayoutChg>
        <pc:sldLayoutChg chg="del">
          <pc:chgData name="bagelis oikonomou" userId="7fc9de19c5bc988c" providerId="LiveId" clId="{734CF0FD-B358-47B2-A34D-8AFB5C89DA62}" dt="2023-04-22T18:22:25.593" v="0" actId="47"/>
          <pc:sldLayoutMkLst>
            <pc:docMk/>
            <pc:sldMasterMk cId="2852704456" sldId="2147483743"/>
            <pc:sldLayoutMk cId="2773006799" sldId="2147483747"/>
          </pc:sldLayoutMkLst>
        </pc:sldLayoutChg>
        <pc:sldLayoutChg chg="del">
          <pc:chgData name="bagelis oikonomou" userId="7fc9de19c5bc988c" providerId="LiveId" clId="{734CF0FD-B358-47B2-A34D-8AFB5C89DA62}" dt="2023-04-22T18:22:25.593" v="0" actId="47"/>
          <pc:sldLayoutMkLst>
            <pc:docMk/>
            <pc:sldMasterMk cId="2852704456" sldId="2147483743"/>
            <pc:sldLayoutMk cId="710539066" sldId="2147483748"/>
          </pc:sldLayoutMkLst>
        </pc:sldLayoutChg>
        <pc:sldLayoutChg chg="del">
          <pc:chgData name="bagelis oikonomou" userId="7fc9de19c5bc988c" providerId="LiveId" clId="{734CF0FD-B358-47B2-A34D-8AFB5C89DA62}" dt="2023-04-22T18:22:25.593" v="0" actId="47"/>
          <pc:sldLayoutMkLst>
            <pc:docMk/>
            <pc:sldMasterMk cId="2852704456" sldId="2147483743"/>
            <pc:sldLayoutMk cId="2141010335" sldId="2147483749"/>
          </pc:sldLayoutMkLst>
        </pc:sldLayoutChg>
        <pc:sldLayoutChg chg="del">
          <pc:chgData name="bagelis oikonomou" userId="7fc9de19c5bc988c" providerId="LiveId" clId="{734CF0FD-B358-47B2-A34D-8AFB5C89DA62}" dt="2023-04-22T18:22:25.593" v="0" actId="47"/>
          <pc:sldLayoutMkLst>
            <pc:docMk/>
            <pc:sldMasterMk cId="2852704456" sldId="2147483743"/>
            <pc:sldLayoutMk cId="1781712363" sldId="2147483750"/>
          </pc:sldLayoutMkLst>
        </pc:sldLayoutChg>
        <pc:sldLayoutChg chg="del">
          <pc:chgData name="bagelis oikonomou" userId="7fc9de19c5bc988c" providerId="LiveId" clId="{734CF0FD-B358-47B2-A34D-8AFB5C89DA62}" dt="2023-04-22T18:22:25.593" v="0" actId="47"/>
          <pc:sldLayoutMkLst>
            <pc:docMk/>
            <pc:sldMasterMk cId="2852704456" sldId="2147483743"/>
            <pc:sldLayoutMk cId="3615585317" sldId="2147483751"/>
          </pc:sldLayoutMkLst>
        </pc:sldLayoutChg>
        <pc:sldLayoutChg chg="del">
          <pc:chgData name="bagelis oikonomou" userId="7fc9de19c5bc988c" providerId="LiveId" clId="{734CF0FD-B358-47B2-A34D-8AFB5C89DA62}" dt="2023-04-22T18:22:25.593" v="0" actId="47"/>
          <pc:sldLayoutMkLst>
            <pc:docMk/>
            <pc:sldMasterMk cId="2852704456" sldId="2147483743"/>
            <pc:sldLayoutMk cId="2281776691" sldId="2147483752"/>
          </pc:sldLayoutMkLst>
        </pc:sldLayoutChg>
        <pc:sldLayoutChg chg="del">
          <pc:chgData name="bagelis oikonomou" userId="7fc9de19c5bc988c" providerId="LiveId" clId="{734CF0FD-B358-47B2-A34D-8AFB5C89DA62}" dt="2023-04-22T18:22:25.593" v="0" actId="47"/>
          <pc:sldLayoutMkLst>
            <pc:docMk/>
            <pc:sldMasterMk cId="2852704456" sldId="2147483743"/>
            <pc:sldLayoutMk cId="3592037605" sldId="2147483753"/>
          </pc:sldLayoutMkLst>
        </pc:sldLayoutChg>
        <pc:sldLayoutChg chg="del">
          <pc:chgData name="bagelis oikonomou" userId="7fc9de19c5bc988c" providerId="LiveId" clId="{734CF0FD-B358-47B2-A34D-8AFB5C89DA62}" dt="2023-04-22T18:22:25.593" v="0" actId="47"/>
          <pc:sldLayoutMkLst>
            <pc:docMk/>
            <pc:sldMasterMk cId="2852704456" sldId="2147483743"/>
            <pc:sldLayoutMk cId="3730351376" sldId="2147483754"/>
          </pc:sldLayoutMkLst>
        </pc:sldLayoutChg>
        <pc:sldLayoutChg chg="del">
          <pc:chgData name="bagelis oikonomou" userId="7fc9de19c5bc988c" providerId="LiveId" clId="{734CF0FD-B358-47B2-A34D-8AFB5C89DA62}" dt="2023-04-22T18:22:25.593" v="0" actId="47"/>
          <pc:sldLayoutMkLst>
            <pc:docMk/>
            <pc:sldMasterMk cId="2852704456" sldId="2147483743"/>
            <pc:sldLayoutMk cId="2502238914" sldId="2147483755"/>
          </pc:sldLayoutMkLst>
        </pc:sldLayoutChg>
      </pc:sldMasterChg>
      <pc:sldMasterChg chg="del delSldLayout">
        <pc:chgData name="bagelis oikonomou" userId="7fc9de19c5bc988c" providerId="LiveId" clId="{734CF0FD-B358-47B2-A34D-8AFB5C89DA62}" dt="2023-04-22T18:22:25.593" v="0" actId="47"/>
        <pc:sldMasterMkLst>
          <pc:docMk/>
          <pc:sldMasterMk cId="3244155734" sldId="2147483790"/>
        </pc:sldMasterMkLst>
        <pc:sldLayoutChg chg="del">
          <pc:chgData name="bagelis oikonomou" userId="7fc9de19c5bc988c" providerId="LiveId" clId="{734CF0FD-B358-47B2-A34D-8AFB5C89DA62}" dt="2023-04-22T18:22:25.593" v="0" actId="47"/>
          <pc:sldLayoutMkLst>
            <pc:docMk/>
            <pc:sldMasterMk cId="3244155734" sldId="2147483790"/>
            <pc:sldLayoutMk cId="798867496" sldId="2147483791"/>
          </pc:sldLayoutMkLst>
        </pc:sldLayoutChg>
        <pc:sldLayoutChg chg="del">
          <pc:chgData name="bagelis oikonomou" userId="7fc9de19c5bc988c" providerId="LiveId" clId="{734CF0FD-B358-47B2-A34D-8AFB5C89DA62}" dt="2023-04-22T18:22:25.593" v="0" actId="47"/>
          <pc:sldLayoutMkLst>
            <pc:docMk/>
            <pc:sldMasterMk cId="3244155734" sldId="2147483790"/>
            <pc:sldLayoutMk cId="848389160" sldId="2147483792"/>
          </pc:sldLayoutMkLst>
        </pc:sldLayoutChg>
        <pc:sldLayoutChg chg="del">
          <pc:chgData name="bagelis oikonomou" userId="7fc9de19c5bc988c" providerId="LiveId" clId="{734CF0FD-B358-47B2-A34D-8AFB5C89DA62}" dt="2023-04-22T18:22:25.593" v="0" actId="47"/>
          <pc:sldLayoutMkLst>
            <pc:docMk/>
            <pc:sldMasterMk cId="3244155734" sldId="2147483790"/>
            <pc:sldLayoutMk cId="3591170559" sldId="2147483793"/>
          </pc:sldLayoutMkLst>
        </pc:sldLayoutChg>
        <pc:sldLayoutChg chg="del">
          <pc:chgData name="bagelis oikonomou" userId="7fc9de19c5bc988c" providerId="LiveId" clId="{734CF0FD-B358-47B2-A34D-8AFB5C89DA62}" dt="2023-04-22T18:22:25.593" v="0" actId="47"/>
          <pc:sldLayoutMkLst>
            <pc:docMk/>
            <pc:sldMasterMk cId="3244155734" sldId="2147483790"/>
            <pc:sldLayoutMk cId="1494924449" sldId="2147483794"/>
          </pc:sldLayoutMkLst>
        </pc:sldLayoutChg>
        <pc:sldLayoutChg chg="del">
          <pc:chgData name="bagelis oikonomou" userId="7fc9de19c5bc988c" providerId="LiveId" clId="{734CF0FD-B358-47B2-A34D-8AFB5C89DA62}" dt="2023-04-22T18:22:25.593" v="0" actId="47"/>
          <pc:sldLayoutMkLst>
            <pc:docMk/>
            <pc:sldMasterMk cId="3244155734" sldId="2147483790"/>
            <pc:sldLayoutMk cId="2920686261" sldId="2147483795"/>
          </pc:sldLayoutMkLst>
        </pc:sldLayoutChg>
        <pc:sldLayoutChg chg="del">
          <pc:chgData name="bagelis oikonomou" userId="7fc9de19c5bc988c" providerId="LiveId" clId="{734CF0FD-B358-47B2-A34D-8AFB5C89DA62}" dt="2023-04-22T18:22:25.593" v="0" actId="47"/>
          <pc:sldLayoutMkLst>
            <pc:docMk/>
            <pc:sldMasterMk cId="3244155734" sldId="2147483790"/>
            <pc:sldLayoutMk cId="231328342" sldId="2147483796"/>
          </pc:sldLayoutMkLst>
        </pc:sldLayoutChg>
        <pc:sldLayoutChg chg="del">
          <pc:chgData name="bagelis oikonomou" userId="7fc9de19c5bc988c" providerId="LiveId" clId="{734CF0FD-B358-47B2-A34D-8AFB5C89DA62}" dt="2023-04-22T18:22:25.593" v="0" actId="47"/>
          <pc:sldLayoutMkLst>
            <pc:docMk/>
            <pc:sldMasterMk cId="3244155734" sldId="2147483790"/>
            <pc:sldLayoutMk cId="3618533862" sldId="2147483797"/>
          </pc:sldLayoutMkLst>
        </pc:sldLayoutChg>
        <pc:sldLayoutChg chg="del">
          <pc:chgData name="bagelis oikonomou" userId="7fc9de19c5bc988c" providerId="LiveId" clId="{734CF0FD-B358-47B2-A34D-8AFB5C89DA62}" dt="2023-04-22T18:22:25.593" v="0" actId="47"/>
          <pc:sldLayoutMkLst>
            <pc:docMk/>
            <pc:sldMasterMk cId="3244155734" sldId="2147483790"/>
            <pc:sldLayoutMk cId="548600437" sldId="2147483798"/>
          </pc:sldLayoutMkLst>
        </pc:sldLayoutChg>
        <pc:sldLayoutChg chg="del">
          <pc:chgData name="bagelis oikonomou" userId="7fc9de19c5bc988c" providerId="LiveId" clId="{734CF0FD-B358-47B2-A34D-8AFB5C89DA62}" dt="2023-04-22T18:22:25.593" v="0" actId="47"/>
          <pc:sldLayoutMkLst>
            <pc:docMk/>
            <pc:sldMasterMk cId="3244155734" sldId="2147483790"/>
            <pc:sldLayoutMk cId="3841254666" sldId="2147483799"/>
          </pc:sldLayoutMkLst>
        </pc:sldLayoutChg>
        <pc:sldLayoutChg chg="del">
          <pc:chgData name="bagelis oikonomou" userId="7fc9de19c5bc988c" providerId="LiveId" clId="{734CF0FD-B358-47B2-A34D-8AFB5C89DA62}" dt="2023-04-22T18:22:25.593" v="0" actId="47"/>
          <pc:sldLayoutMkLst>
            <pc:docMk/>
            <pc:sldMasterMk cId="3244155734" sldId="2147483790"/>
            <pc:sldLayoutMk cId="684183085" sldId="2147483800"/>
          </pc:sldLayoutMkLst>
        </pc:sldLayoutChg>
        <pc:sldLayoutChg chg="del">
          <pc:chgData name="bagelis oikonomou" userId="7fc9de19c5bc988c" providerId="LiveId" clId="{734CF0FD-B358-47B2-A34D-8AFB5C89DA62}" dt="2023-04-22T18:22:25.593" v="0" actId="47"/>
          <pc:sldLayoutMkLst>
            <pc:docMk/>
            <pc:sldMasterMk cId="3244155734" sldId="2147483790"/>
            <pc:sldLayoutMk cId="3851427280" sldId="2147483801"/>
          </pc:sldLayoutMkLst>
        </pc:sldLayoutChg>
      </pc:sldMasterChg>
      <pc:sldMasterChg chg="del delSldLayout">
        <pc:chgData name="bagelis oikonomou" userId="7fc9de19c5bc988c" providerId="LiveId" clId="{734CF0FD-B358-47B2-A34D-8AFB5C89DA62}" dt="2023-04-22T18:22:25.593" v="0" actId="47"/>
        <pc:sldMasterMkLst>
          <pc:docMk/>
          <pc:sldMasterMk cId="2408336844" sldId="2147483802"/>
        </pc:sldMasterMkLst>
        <pc:sldLayoutChg chg="del">
          <pc:chgData name="bagelis oikonomou" userId="7fc9de19c5bc988c" providerId="LiveId" clId="{734CF0FD-B358-47B2-A34D-8AFB5C89DA62}" dt="2023-04-22T18:22:25.593" v="0" actId="47"/>
          <pc:sldLayoutMkLst>
            <pc:docMk/>
            <pc:sldMasterMk cId="2408336844" sldId="2147483802"/>
            <pc:sldLayoutMk cId="2268835493" sldId="2147483803"/>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2143249547" sldId="2147483804"/>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2303433938" sldId="2147483805"/>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1269739705" sldId="2147483806"/>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134488211" sldId="2147483807"/>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793180030" sldId="2147483808"/>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1581485005" sldId="2147483809"/>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3254053147" sldId="2147483810"/>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1557203236" sldId="2147483811"/>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3605741388" sldId="2147483812"/>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2623039299" sldId="2147483813"/>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401014982" sldId="2147483814"/>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3937349951" sldId="2147483815"/>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3694534274" sldId="2147483816"/>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3628774586" sldId="2147483817"/>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1821287623" sldId="2147483818"/>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4181122972" sldId="2147483819"/>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2753771613" sldId="2147483820"/>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572594810" sldId="2147483821"/>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3872081571" sldId="2147483822"/>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1418311180" sldId="2147483823"/>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161922064" sldId="2147483824"/>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1124086829" sldId="2147483825"/>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1733818052" sldId="2147483826"/>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4293912323" sldId="2147483827"/>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711574439" sldId="2147483828"/>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2980236542" sldId="2147483829"/>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1706620532" sldId="2147483830"/>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3196166511" sldId="2147483831"/>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3696473323" sldId="2147483832"/>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1939737277" sldId="2147483833"/>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2260684381" sldId="2147483834"/>
          </pc:sldLayoutMkLst>
        </pc:sldLayoutChg>
        <pc:sldLayoutChg chg="del">
          <pc:chgData name="bagelis oikonomou" userId="7fc9de19c5bc988c" providerId="LiveId" clId="{734CF0FD-B358-47B2-A34D-8AFB5C89DA62}" dt="2023-04-22T18:22:25.593" v="0" actId="47"/>
          <pc:sldLayoutMkLst>
            <pc:docMk/>
            <pc:sldMasterMk cId="2408336844" sldId="2147483802"/>
            <pc:sldLayoutMk cId="3453656235" sldId="2147483835"/>
          </pc:sldLayoutMkLst>
        </pc:sldLayoutChg>
      </pc:sldMasterChg>
      <pc:sldMasterChg chg="del delSldLayout">
        <pc:chgData name="bagelis oikonomou" userId="7fc9de19c5bc988c" providerId="LiveId" clId="{734CF0FD-B358-47B2-A34D-8AFB5C89DA62}" dt="2023-04-22T18:22:25.593" v="0" actId="47"/>
        <pc:sldMasterMkLst>
          <pc:docMk/>
          <pc:sldMasterMk cId="3740531008" sldId="2147483836"/>
        </pc:sldMasterMkLst>
        <pc:sldLayoutChg chg="del">
          <pc:chgData name="bagelis oikonomou" userId="7fc9de19c5bc988c" providerId="LiveId" clId="{734CF0FD-B358-47B2-A34D-8AFB5C89DA62}" dt="2023-04-22T18:22:25.593" v="0" actId="47"/>
          <pc:sldLayoutMkLst>
            <pc:docMk/>
            <pc:sldMasterMk cId="3740531008" sldId="2147483836"/>
            <pc:sldLayoutMk cId="1623653698" sldId="2147483837"/>
          </pc:sldLayoutMkLst>
        </pc:sldLayoutChg>
        <pc:sldLayoutChg chg="del">
          <pc:chgData name="bagelis oikonomou" userId="7fc9de19c5bc988c" providerId="LiveId" clId="{734CF0FD-B358-47B2-A34D-8AFB5C89DA62}" dt="2023-04-22T18:22:25.593" v="0" actId="47"/>
          <pc:sldLayoutMkLst>
            <pc:docMk/>
            <pc:sldMasterMk cId="3740531008" sldId="2147483836"/>
            <pc:sldLayoutMk cId="3145876699" sldId="2147483838"/>
          </pc:sldLayoutMkLst>
        </pc:sldLayoutChg>
        <pc:sldLayoutChg chg="del">
          <pc:chgData name="bagelis oikonomou" userId="7fc9de19c5bc988c" providerId="LiveId" clId="{734CF0FD-B358-47B2-A34D-8AFB5C89DA62}" dt="2023-04-22T18:22:25.593" v="0" actId="47"/>
          <pc:sldLayoutMkLst>
            <pc:docMk/>
            <pc:sldMasterMk cId="3740531008" sldId="2147483836"/>
            <pc:sldLayoutMk cId="4209206768" sldId="2147483839"/>
          </pc:sldLayoutMkLst>
        </pc:sldLayoutChg>
        <pc:sldLayoutChg chg="del">
          <pc:chgData name="bagelis oikonomou" userId="7fc9de19c5bc988c" providerId="LiveId" clId="{734CF0FD-B358-47B2-A34D-8AFB5C89DA62}" dt="2023-04-22T18:22:25.593" v="0" actId="47"/>
          <pc:sldLayoutMkLst>
            <pc:docMk/>
            <pc:sldMasterMk cId="3740531008" sldId="2147483836"/>
            <pc:sldLayoutMk cId="1264595562" sldId="2147483840"/>
          </pc:sldLayoutMkLst>
        </pc:sldLayoutChg>
        <pc:sldLayoutChg chg="del">
          <pc:chgData name="bagelis oikonomou" userId="7fc9de19c5bc988c" providerId="LiveId" clId="{734CF0FD-B358-47B2-A34D-8AFB5C89DA62}" dt="2023-04-22T18:22:25.593" v="0" actId="47"/>
          <pc:sldLayoutMkLst>
            <pc:docMk/>
            <pc:sldMasterMk cId="3740531008" sldId="2147483836"/>
            <pc:sldLayoutMk cId="1868792975" sldId="2147483841"/>
          </pc:sldLayoutMkLst>
        </pc:sldLayoutChg>
        <pc:sldLayoutChg chg="del">
          <pc:chgData name="bagelis oikonomou" userId="7fc9de19c5bc988c" providerId="LiveId" clId="{734CF0FD-B358-47B2-A34D-8AFB5C89DA62}" dt="2023-04-22T18:22:25.593" v="0" actId="47"/>
          <pc:sldLayoutMkLst>
            <pc:docMk/>
            <pc:sldMasterMk cId="3740531008" sldId="2147483836"/>
            <pc:sldLayoutMk cId="297874061" sldId="2147483842"/>
          </pc:sldLayoutMkLst>
        </pc:sldLayoutChg>
        <pc:sldLayoutChg chg="del">
          <pc:chgData name="bagelis oikonomou" userId="7fc9de19c5bc988c" providerId="LiveId" clId="{734CF0FD-B358-47B2-A34D-8AFB5C89DA62}" dt="2023-04-22T18:22:25.593" v="0" actId="47"/>
          <pc:sldLayoutMkLst>
            <pc:docMk/>
            <pc:sldMasterMk cId="3740531008" sldId="2147483836"/>
            <pc:sldLayoutMk cId="2644636776" sldId="2147483843"/>
          </pc:sldLayoutMkLst>
        </pc:sldLayoutChg>
        <pc:sldLayoutChg chg="del">
          <pc:chgData name="bagelis oikonomou" userId="7fc9de19c5bc988c" providerId="LiveId" clId="{734CF0FD-B358-47B2-A34D-8AFB5C89DA62}" dt="2023-04-22T18:22:25.593" v="0" actId="47"/>
          <pc:sldLayoutMkLst>
            <pc:docMk/>
            <pc:sldMasterMk cId="3740531008" sldId="2147483836"/>
            <pc:sldLayoutMk cId="2487442090" sldId="2147483844"/>
          </pc:sldLayoutMkLst>
        </pc:sldLayoutChg>
      </pc:sldMasterChg>
      <pc:sldMasterChg chg="del delSldLayout">
        <pc:chgData name="bagelis oikonomou" userId="7fc9de19c5bc988c" providerId="LiveId" clId="{734CF0FD-B358-47B2-A34D-8AFB5C89DA62}" dt="2023-04-22T18:22:25.593" v="0" actId="47"/>
        <pc:sldMasterMkLst>
          <pc:docMk/>
          <pc:sldMasterMk cId="313617644" sldId="2147483845"/>
        </pc:sldMasterMkLst>
        <pc:sldLayoutChg chg="del">
          <pc:chgData name="bagelis oikonomou" userId="7fc9de19c5bc988c" providerId="LiveId" clId="{734CF0FD-B358-47B2-A34D-8AFB5C89DA62}" dt="2023-04-22T18:22:25.593" v="0" actId="47"/>
          <pc:sldLayoutMkLst>
            <pc:docMk/>
            <pc:sldMasterMk cId="313617644" sldId="2147483845"/>
            <pc:sldLayoutMk cId="293345954" sldId="2147483846"/>
          </pc:sldLayoutMkLst>
        </pc:sldLayoutChg>
        <pc:sldLayoutChg chg="del">
          <pc:chgData name="bagelis oikonomou" userId="7fc9de19c5bc988c" providerId="LiveId" clId="{734CF0FD-B358-47B2-A34D-8AFB5C89DA62}" dt="2023-04-22T18:22:25.593" v="0" actId="47"/>
          <pc:sldLayoutMkLst>
            <pc:docMk/>
            <pc:sldMasterMk cId="313617644" sldId="2147483845"/>
            <pc:sldLayoutMk cId="3333864708" sldId="2147483847"/>
          </pc:sldLayoutMkLst>
        </pc:sldLayoutChg>
        <pc:sldLayoutChg chg="del">
          <pc:chgData name="bagelis oikonomou" userId="7fc9de19c5bc988c" providerId="LiveId" clId="{734CF0FD-B358-47B2-A34D-8AFB5C89DA62}" dt="2023-04-22T18:22:25.593" v="0" actId="47"/>
          <pc:sldLayoutMkLst>
            <pc:docMk/>
            <pc:sldMasterMk cId="313617644" sldId="2147483845"/>
            <pc:sldLayoutMk cId="1307592280" sldId="2147483848"/>
          </pc:sldLayoutMkLst>
        </pc:sldLayoutChg>
        <pc:sldLayoutChg chg="del">
          <pc:chgData name="bagelis oikonomou" userId="7fc9de19c5bc988c" providerId="LiveId" clId="{734CF0FD-B358-47B2-A34D-8AFB5C89DA62}" dt="2023-04-22T18:22:25.593" v="0" actId="47"/>
          <pc:sldLayoutMkLst>
            <pc:docMk/>
            <pc:sldMasterMk cId="313617644" sldId="2147483845"/>
            <pc:sldLayoutMk cId="3449523986" sldId="2147483849"/>
          </pc:sldLayoutMkLst>
        </pc:sldLayoutChg>
        <pc:sldLayoutChg chg="del">
          <pc:chgData name="bagelis oikonomou" userId="7fc9de19c5bc988c" providerId="LiveId" clId="{734CF0FD-B358-47B2-A34D-8AFB5C89DA62}" dt="2023-04-22T18:22:25.593" v="0" actId="47"/>
          <pc:sldLayoutMkLst>
            <pc:docMk/>
            <pc:sldMasterMk cId="313617644" sldId="2147483845"/>
            <pc:sldLayoutMk cId="4226029534" sldId="2147483850"/>
          </pc:sldLayoutMkLst>
        </pc:sldLayoutChg>
        <pc:sldLayoutChg chg="del">
          <pc:chgData name="bagelis oikonomou" userId="7fc9de19c5bc988c" providerId="LiveId" clId="{734CF0FD-B358-47B2-A34D-8AFB5C89DA62}" dt="2023-04-22T18:22:25.593" v="0" actId="47"/>
          <pc:sldLayoutMkLst>
            <pc:docMk/>
            <pc:sldMasterMk cId="313617644" sldId="2147483845"/>
            <pc:sldLayoutMk cId="3865694049" sldId="2147483851"/>
          </pc:sldLayoutMkLst>
        </pc:sldLayoutChg>
        <pc:sldLayoutChg chg="del">
          <pc:chgData name="bagelis oikonomou" userId="7fc9de19c5bc988c" providerId="LiveId" clId="{734CF0FD-B358-47B2-A34D-8AFB5C89DA62}" dt="2023-04-22T18:22:25.593" v="0" actId="47"/>
          <pc:sldLayoutMkLst>
            <pc:docMk/>
            <pc:sldMasterMk cId="313617644" sldId="2147483845"/>
            <pc:sldLayoutMk cId="3161359596" sldId="2147483852"/>
          </pc:sldLayoutMkLst>
        </pc:sldLayoutChg>
        <pc:sldLayoutChg chg="del">
          <pc:chgData name="bagelis oikonomou" userId="7fc9de19c5bc988c" providerId="LiveId" clId="{734CF0FD-B358-47B2-A34D-8AFB5C89DA62}" dt="2023-04-22T18:22:25.593" v="0" actId="47"/>
          <pc:sldLayoutMkLst>
            <pc:docMk/>
            <pc:sldMasterMk cId="313617644" sldId="2147483845"/>
            <pc:sldLayoutMk cId="3847665940" sldId="2147483853"/>
          </pc:sldLayoutMkLst>
        </pc:sldLayoutChg>
        <pc:sldLayoutChg chg="del">
          <pc:chgData name="bagelis oikonomou" userId="7fc9de19c5bc988c" providerId="LiveId" clId="{734CF0FD-B358-47B2-A34D-8AFB5C89DA62}" dt="2023-04-22T18:22:25.593" v="0" actId="47"/>
          <pc:sldLayoutMkLst>
            <pc:docMk/>
            <pc:sldMasterMk cId="313617644" sldId="2147483845"/>
            <pc:sldLayoutMk cId="2178539093" sldId="2147483854"/>
          </pc:sldLayoutMkLst>
        </pc:sldLayoutChg>
        <pc:sldLayoutChg chg="del">
          <pc:chgData name="bagelis oikonomou" userId="7fc9de19c5bc988c" providerId="LiveId" clId="{734CF0FD-B358-47B2-A34D-8AFB5C89DA62}" dt="2023-04-22T18:22:25.593" v="0" actId="47"/>
          <pc:sldLayoutMkLst>
            <pc:docMk/>
            <pc:sldMasterMk cId="313617644" sldId="2147483845"/>
            <pc:sldLayoutMk cId="987765845" sldId="2147483855"/>
          </pc:sldLayoutMkLst>
        </pc:sldLayoutChg>
        <pc:sldLayoutChg chg="del">
          <pc:chgData name="bagelis oikonomou" userId="7fc9de19c5bc988c" providerId="LiveId" clId="{734CF0FD-B358-47B2-A34D-8AFB5C89DA62}" dt="2023-04-22T18:22:25.593" v="0" actId="47"/>
          <pc:sldLayoutMkLst>
            <pc:docMk/>
            <pc:sldMasterMk cId="313617644" sldId="2147483845"/>
            <pc:sldLayoutMk cId="372506151" sldId="2147483856"/>
          </pc:sldLayoutMkLst>
        </pc:sldLayoutChg>
        <pc:sldLayoutChg chg="del">
          <pc:chgData name="bagelis oikonomou" userId="7fc9de19c5bc988c" providerId="LiveId" clId="{734CF0FD-B358-47B2-A34D-8AFB5C89DA62}" dt="2023-04-22T18:22:25.593" v="0" actId="47"/>
          <pc:sldLayoutMkLst>
            <pc:docMk/>
            <pc:sldMasterMk cId="313617644" sldId="2147483845"/>
            <pc:sldLayoutMk cId="4038434846" sldId="214748385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651AFD-D9D4-4AD6-84FB-45E03E2C1DBB}" type="datetimeFigureOut">
              <a:rPr lang="en-US" smtClean="0"/>
              <a:t>3/21/2024</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E9DFAF-AEC5-44DA-A6A0-CBC77889FF36}" type="slidenum">
              <a:rPr lang="en-US" smtClean="0"/>
              <a:t>‹#›</a:t>
            </a:fld>
            <a:endParaRPr lang="en-US"/>
          </a:p>
        </p:txBody>
      </p:sp>
    </p:spTree>
    <p:extLst>
      <p:ext uri="{BB962C8B-B14F-4D97-AF65-F5344CB8AC3E}">
        <p14:creationId xmlns:p14="http://schemas.microsoft.com/office/powerpoint/2010/main" val="4272806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διεθνή ομοσπονδία του</a:t>
            </a:r>
            <a:r>
              <a:rPr lang="en-US" dirty="0"/>
              <a:t> </a:t>
            </a:r>
            <a:r>
              <a:rPr lang="en-US" dirty="0" err="1"/>
              <a:t>sakxarodi</a:t>
            </a:r>
            <a:r>
              <a:rPr lang="el-GR" dirty="0"/>
              <a:t> διαβήτη</a:t>
            </a:r>
          </a:p>
        </p:txBody>
      </p:sp>
      <p:sp>
        <p:nvSpPr>
          <p:cNvPr id="4" name="Θέση αριθμού διαφάνειας 3"/>
          <p:cNvSpPr>
            <a:spLocks noGrp="1"/>
          </p:cNvSpPr>
          <p:nvPr>
            <p:ph type="sldNum" sz="quarter" idx="10"/>
          </p:nvPr>
        </p:nvSpPr>
        <p:spPr/>
        <p:txBody>
          <a:bodyPr/>
          <a:lstStyle/>
          <a:p>
            <a:pPr>
              <a:defRPr/>
            </a:pPr>
            <a:fld id="{3908E3BE-1335-4D34-B5A6-FEEE5EB39B13}" type="slidenum">
              <a:rPr lang="el-GR" smtClean="0"/>
              <a:pPr>
                <a:defRPr/>
              </a:pPr>
              <a:t>2</a:t>
            </a:fld>
            <a:endParaRPr lang="el-GR"/>
          </a:p>
        </p:txBody>
      </p:sp>
    </p:spTree>
    <p:extLst>
      <p:ext uri="{BB962C8B-B14F-4D97-AF65-F5344CB8AC3E}">
        <p14:creationId xmlns:p14="http://schemas.microsoft.com/office/powerpoint/2010/main" val="539171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57BF0F-4239-464D-8A67-14EADF3BA00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6864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1 - Θέση εικόνας διαφάνειας">
            <a:extLst>
              <a:ext uri="{FF2B5EF4-FFF2-40B4-BE49-F238E27FC236}">
                <a16:creationId xmlns:a16="http://schemas.microsoft.com/office/drawing/2014/main" id="{B252224A-50AB-4647-B990-3254019D7B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2 - Θέση σημειώσεων">
            <a:extLst>
              <a:ext uri="{FF2B5EF4-FFF2-40B4-BE49-F238E27FC236}">
                <a16:creationId xmlns:a16="http://schemas.microsoft.com/office/drawing/2014/main" id="{043ADD39-E6F4-43E6-91EC-3028F5577A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153604" name="3 - Θέση αριθμού διαφάνειας">
            <a:extLst>
              <a:ext uri="{FF2B5EF4-FFF2-40B4-BE49-F238E27FC236}">
                <a16:creationId xmlns:a16="http://schemas.microsoft.com/office/drawing/2014/main" id="{95260791-B1B3-4072-A798-8CF7901C6D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5E8435-64AE-4A22-9093-4ECA249816E1}"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62236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3908E3BE-1335-4D34-B5A6-FEEE5EB39B13}" type="slidenum">
              <a:rPr lang="el-GR" smtClean="0"/>
              <a:pPr>
                <a:defRPr/>
              </a:pPr>
              <a:t>3</a:t>
            </a:fld>
            <a:endParaRPr lang="el-GR"/>
          </a:p>
        </p:txBody>
      </p:sp>
    </p:spTree>
    <p:extLst>
      <p:ext uri="{BB962C8B-B14F-4D97-AF65-F5344CB8AC3E}">
        <p14:creationId xmlns:p14="http://schemas.microsoft.com/office/powerpoint/2010/main" val="860160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CE9DFAF-AEC5-44DA-A6A0-CBC77889FF36}" type="slidenum">
              <a:rPr lang="en-US" smtClean="0"/>
              <a:t>7</a:t>
            </a:fld>
            <a:endParaRPr lang="en-US"/>
          </a:p>
        </p:txBody>
      </p:sp>
    </p:spTree>
    <p:extLst>
      <p:ext uri="{BB962C8B-B14F-4D97-AF65-F5344CB8AC3E}">
        <p14:creationId xmlns:p14="http://schemas.microsoft.com/office/powerpoint/2010/main" val="2380878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l-GR" sz="3200" b="0" i="0" u="none" strike="noStrike" kern="0" cap="none" spc="0" normalizeH="0" baseline="0" noProof="0" dirty="0">
                <a:ln>
                  <a:noFill/>
                </a:ln>
                <a:solidFill>
                  <a:srgbClr val="FFFFFF"/>
                </a:solidFill>
                <a:effectLst/>
                <a:uLnTx/>
                <a:uFillTx/>
                <a:latin typeface="Arial"/>
                <a:ea typeface="+mn-ea"/>
                <a:cs typeface="+mn-cs"/>
              </a:rPr>
              <a:t>Ειδικά σε διαβητικούς ασθενείς με οξεία απορύθμιση ΚΑ οι λοιμώξεις του αναπνευστικού και ουροποιητικού συστήματος είναι συχνό αίτιο απορρύθμισης</a:t>
            </a:r>
          </a:p>
          <a:p>
            <a:endParaRPr lang="el-GR" dirty="0"/>
          </a:p>
        </p:txBody>
      </p:sp>
      <p:sp>
        <p:nvSpPr>
          <p:cNvPr id="4" name="Θέση αριθμού διαφάνειας 3"/>
          <p:cNvSpPr>
            <a:spLocks noGrp="1"/>
          </p:cNvSpPr>
          <p:nvPr>
            <p:ph type="sldNum" sz="quarter" idx="10"/>
          </p:nvPr>
        </p:nvSpPr>
        <p:spPr/>
        <p:txBody>
          <a:bodyPr/>
          <a:lstStyle/>
          <a:p>
            <a:pPr>
              <a:defRPr/>
            </a:pPr>
            <a:fld id="{3908E3BE-1335-4D34-B5A6-FEEE5EB39B13}" type="slidenum">
              <a:rPr lang="el-GR" smtClean="0"/>
              <a:pPr>
                <a:defRPr/>
              </a:pPr>
              <a:t>12</a:t>
            </a:fld>
            <a:endParaRPr lang="el-GR"/>
          </a:p>
        </p:txBody>
      </p:sp>
    </p:spTree>
    <p:extLst>
      <p:ext uri="{BB962C8B-B14F-4D97-AF65-F5344CB8AC3E}">
        <p14:creationId xmlns:p14="http://schemas.microsoft.com/office/powerpoint/2010/main" val="1678336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It is recognized that diabetes can cause heart failure independently of ischemic heart disease by causing a diabetic cardiomyopathy. </a:t>
            </a:r>
          </a:p>
          <a:p>
            <a:r>
              <a:rPr lang="en-US" altLang="en-US"/>
              <a:t>incidence of heart failure is 2- to 4-fold higher in people with diabetes compared to those without diabetes </a:t>
            </a:r>
          </a:p>
          <a:p>
            <a:r>
              <a:rPr lang="en-US" altLang="en-US"/>
              <a:t>occurrence of asymptomatic abnormalities of ventricular systolic and diastolic function, independently from ischemic heart disease or systemic hypertension.</a:t>
            </a:r>
          </a:p>
          <a:p>
            <a:endParaRPr lang="en-US" altLang="en-US"/>
          </a:p>
          <a:p>
            <a:endParaRPr lang="en-US" altLang="en-US"/>
          </a:p>
        </p:txBody>
      </p:sp>
      <p:sp>
        <p:nvSpPr>
          <p:cNvPr id="22531" name="Slide Number Placeholder 3"/>
          <p:cNvSpPr txBox="1">
            <a:spLocks noGrp="1"/>
          </p:cNvSpPr>
          <p:nvPr/>
        </p:nvSpPr>
        <p:spPr bwMode="auto">
          <a:xfrm>
            <a:off x="3970338" y="8772525"/>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0" tIns="46415" rIns="92830" bIns="46415" anchor="b"/>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C99D1C-83C8-ED4B-B9C8-D6B4EFC8107B}" type="slidenum">
              <a:rPr kumimoji="0" lang="en-US" altLang="en-US" sz="1200" b="0" i="0" u="none" strike="noStrike" kern="1200" cap="none" spc="0" normalizeH="0" baseline="0" noProof="0">
                <a:ln>
                  <a:noFill/>
                </a:ln>
                <a:solidFill>
                  <a:prstClr val="black"/>
                </a:solidFill>
                <a:effectLst/>
                <a:uLnTx/>
                <a:uFillTx/>
                <a:latin typeface="Arial" charset="0"/>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charset="0"/>
              <a:ea typeface="MS PGothic" charset="-128"/>
              <a:cs typeface="+mn-cs"/>
            </a:endParaRPr>
          </a:p>
        </p:txBody>
      </p:sp>
    </p:spTree>
    <p:extLst>
      <p:ext uri="{BB962C8B-B14F-4D97-AF65-F5344CB8AC3E}">
        <p14:creationId xmlns:p14="http://schemas.microsoft.com/office/powerpoint/2010/main" val="4048811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It is recognized that diabetes can cause heart failure independently of ischemic heart disease by causing a diabetic cardiomyopathy. </a:t>
            </a:r>
          </a:p>
          <a:p>
            <a:r>
              <a:rPr lang="en-US" altLang="en-US"/>
              <a:t>incidence of heart failure is 2- to 4-fold higher in people with diabetes compared to those without diabetes </a:t>
            </a:r>
          </a:p>
          <a:p>
            <a:r>
              <a:rPr lang="en-US" altLang="en-US"/>
              <a:t>occurrence of asymptomatic abnormalities of ventricular systolic and diastolic function, independently from ischemic heart disease or systemic hypertension.</a:t>
            </a:r>
          </a:p>
          <a:p>
            <a:endParaRPr lang="en-US" altLang="en-US"/>
          </a:p>
          <a:p>
            <a:endParaRPr lang="en-US" altLang="en-US"/>
          </a:p>
        </p:txBody>
      </p:sp>
      <p:sp>
        <p:nvSpPr>
          <p:cNvPr id="22531" name="Slide Number Placeholder 3"/>
          <p:cNvSpPr txBox="1">
            <a:spLocks noGrp="1"/>
          </p:cNvSpPr>
          <p:nvPr/>
        </p:nvSpPr>
        <p:spPr bwMode="auto">
          <a:xfrm>
            <a:off x="3970338" y="8772525"/>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0" tIns="46415" rIns="92830" bIns="46415" anchor="b"/>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C99D1C-83C8-ED4B-B9C8-D6B4EFC8107B}" type="slidenum">
              <a:rPr kumimoji="0" lang="en-US" altLang="en-US" sz="1200" b="0" i="0" u="none" strike="noStrike" kern="1200" cap="none" spc="0" normalizeH="0" baseline="0" noProof="0">
                <a:ln>
                  <a:noFill/>
                </a:ln>
                <a:solidFill>
                  <a:prstClr val="black"/>
                </a:solidFill>
                <a:effectLst/>
                <a:uLnTx/>
                <a:uFillTx/>
                <a:latin typeface="Arial" charset="0"/>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charset="0"/>
              <a:ea typeface="MS PGothic" charset="-128"/>
              <a:cs typeface="+mn-cs"/>
            </a:endParaRPr>
          </a:p>
        </p:txBody>
      </p:sp>
    </p:spTree>
    <p:extLst>
      <p:ext uri="{BB962C8B-B14F-4D97-AF65-F5344CB8AC3E}">
        <p14:creationId xmlns:p14="http://schemas.microsoft.com/office/powerpoint/2010/main" val="2697855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b="1" u="sng">
                <a:ea typeface="ヒラギノ角ゴ Pro W3" charset="-128"/>
              </a:rPr>
              <a:t>Speaker’s Notes:</a:t>
            </a:r>
          </a:p>
          <a:p>
            <a:r>
              <a:rPr lang="en-US" altLang="en-US">
                <a:ea typeface="ヒラギノ角ゴ Pro W3" charset="-128"/>
              </a:rPr>
              <a:t>The association between metformin use and clinical outcomes was examined in a cohort of 6,185 ambulatory patients with diabetes and established heart failure; 1,561 (25.2%) patients were treated with metformin. At two years of follow-up, there were 246 (15.8%) deaths among patients receiving metformin and 1,177 (25.5%) deaths among patients not receiving metformin (</a:t>
            </a:r>
            <a:r>
              <a:rPr lang="en-US" altLang="en-US" i="1">
                <a:ea typeface="ヒラギノ角ゴ Pro W3" charset="-128"/>
              </a:rPr>
              <a:t>p </a:t>
            </a:r>
            <a:r>
              <a:rPr lang="en-US" altLang="en-US">
                <a:ea typeface="ヒラギノ角ゴ Pro W3" charset="-128"/>
              </a:rPr>
              <a:t>&lt; 0.001). In the propensity score-matched analysis (n = 2,874), there were 232 (16.1%) deaths among patients receiving metformin compared with 285 (19.8%) deaths among patients not receiving metformin (hazard ratio 0.76; 95% CI 0.63–0.92; </a:t>
            </a:r>
            <a:r>
              <a:rPr lang="en-US" altLang="en-US" i="1">
                <a:ea typeface="ヒラギノ角ゴ Pro W3" charset="-128"/>
              </a:rPr>
              <a:t>p</a:t>
            </a:r>
            <a:r>
              <a:rPr lang="en-US" altLang="en-US">
                <a:ea typeface="ヒラギノ角ゴ Pro W3" charset="-128"/>
              </a:rPr>
              <a:t> &lt; 0.01).</a:t>
            </a:r>
          </a:p>
          <a:p>
            <a:endParaRPr lang="en-US" altLang="en-US" b="1">
              <a:ea typeface="ヒラギノ角ゴ Pro W3" charset="-128"/>
            </a:endParaRPr>
          </a:p>
          <a:p>
            <a:r>
              <a:rPr lang="en-US" altLang="en-US" sz="900">
                <a:ea typeface="ヒラギノ角ゴ Pro W3" charset="-128"/>
              </a:rPr>
              <a:t>Reference:</a:t>
            </a:r>
          </a:p>
          <a:p>
            <a:r>
              <a:rPr lang="en-US" altLang="en-US" sz="900">
                <a:ea typeface="ヒラギノ角ゴ Pro W3" charset="-128"/>
              </a:rPr>
              <a:t>Aguilar D, Chan W, Bozkurt B, Ramasubbu K, Deswal A. Metformin use and mortality in ambulatory patients with diabetes and heart failure. Circ Heart Fail 2011;4:53-8.</a:t>
            </a:r>
            <a:endParaRPr lang="en-CA" altLang="en-US" sz="900">
              <a:ea typeface="ヒラギノ角ゴ Pro W3" charset="-128"/>
            </a:endParaRPr>
          </a:p>
        </p:txBody>
      </p:sp>
      <p:sp>
        <p:nvSpPr>
          <p:cNvPr id="32771" name="Slide Number Placeholder 3"/>
          <p:cNvSpPr txBox="1">
            <a:spLocks noGrp="1" noChangeArrowheads="1"/>
          </p:cNvSpPr>
          <p:nvPr/>
        </p:nvSpPr>
        <p:spPr bwMode="auto">
          <a:xfrm>
            <a:off x="3970338" y="8772525"/>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0" tIns="46415" rIns="92830" bIns="46415" anchor="b"/>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0DF88A-8AA8-654E-875D-F1FA0D71062F}" type="slidenum">
              <a:rPr kumimoji="0" lang="en-CA" altLang="en-US" sz="1200" b="0" i="0" u="none" strike="noStrike" kern="1200" cap="none" spc="0" normalizeH="0" baseline="0" noProof="0">
                <a:ln>
                  <a:noFill/>
                </a:ln>
                <a:solidFill>
                  <a:prstClr val="black"/>
                </a:solidFill>
                <a:effectLst/>
                <a:uLnTx/>
                <a:uFillTx/>
                <a:latin typeface="Calibri" charset="0"/>
                <a:ea typeface="ヒラギノ角ゴ Pro W3"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altLang="en-US" sz="1200" b="0" i="0" u="none" strike="noStrike" kern="1200" cap="none" spc="0" normalizeH="0" baseline="0" noProof="0">
              <a:ln>
                <a:noFill/>
              </a:ln>
              <a:solidFill>
                <a:prstClr val="black"/>
              </a:solidFill>
              <a:effectLst/>
              <a:uLnTx/>
              <a:uFillTx/>
              <a:latin typeface="Calibri" charset="0"/>
              <a:ea typeface="ヒラギノ角ゴ Pro W3" charset="-128"/>
              <a:cs typeface="+mn-cs"/>
            </a:endParaRPr>
          </a:p>
        </p:txBody>
      </p:sp>
    </p:spTree>
    <p:extLst>
      <p:ext uri="{BB962C8B-B14F-4D97-AF65-F5344CB8AC3E}">
        <p14:creationId xmlns:p14="http://schemas.microsoft.com/office/powerpoint/2010/main" val="6190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b="1" u="sng" dirty="0">
                <a:ea typeface="ヒラギノ角ゴ Pro W3" charset="-128"/>
              </a:rPr>
              <a:t>Speaker’s Notes:</a:t>
            </a:r>
          </a:p>
          <a:p>
            <a:r>
              <a:rPr lang="en-US" altLang="en-US" dirty="0">
                <a:ea typeface="ヒラギノ角ゴ Pro W3" charset="-128"/>
              </a:rPr>
              <a:t>While chronic heart failure has generally been considered a contraindication for metformin, there is mounting evidence that it may actually be beneficial. The Health Informatics Centre-dispensed prescribing database for the population of </a:t>
            </a:r>
            <a:r>
              <a:rPr lang="en-US" altLang="en-US" dirty="0" err="1">
                <a:ea typeface="ヒラギノ角ゴ Pro W3" charset="-128"/>
              </a:rPr>
              <a:t>Tayside</a:t>
            </a:r>
            <a:r>
              <a:rPr lang="en-US" altLang="en-US" dirty="0">
                <a:ea typeface="ヒラギノ角ゴ Pro W3" charset="-128"/>
              </a:rPr>
              <a:t>, Scotland (population ∼400,000) was linked to the Diabetes Audit and Research in </a:t>
            </a:r>
            <a:r>
              <a:rPr lang="en-US" altLang="en-US" dirty="0" err="1">
                <a:ea typeface="ヒラギノ角ゴ Pro W3" charset="-128"/>
              </a:rPr>
              <a:t>Tayside</a:t>
            </a:r>
            <a:r>
              <a:rPr lang="en-US" altLang="en-US" dirty="0">
                <a:ea typeface="ヒラギノ角ゴ Pro W3" charset="-128"/>
              </a:rPr>
              <a:t> Scotland (DARTS) information system. Patients with diabetes and incident chronic heart failure from 1994 to 2003 receiving oral hypoglycemic agents but not insulin were identified. Of 422 study subjects 68 were taking metformin monotherapy, 217 were taking sulfonylurea monotherapy, and 137 were taking combination medication. Fewer deaths occurred in the subjects taking metformin, alone or in combination with sulfonylureas, compared with those taking sulfonylurea monotherapy. </a:t>
            </a:r>
          </a:p>
          <a:p>
            <a:endParaRPr lang="en-US" altLang="en-US" sz="900" b="1" dirty="0">
              <a:ea typeface="ヒラギノ角ゴ Pro W3" charset="-128"/>
            </a:endParaRPr>
          </a:p>
          <a:p>
            <a:r>
              <a:rPr lang="en-US" altLang="en-US" sz="900" dirty="0">
                <a:ea typeface="ヒラギノ角ゴ Pro W3" charset="-128"/>
              </a:rPr>
              <a:t>Reference</a:t>
            </a:r>
            <a:r>
              <a:rPr lang="en-CA" altLang="en-US" sz="900" dirty="0">
                <a:ea typeface="ヒラギノ角ゴ Pro W3" charset="-128"/>
              </a:rPr>
              <a:t>:</a:t>
            </a:r>
          </a:p>
          <a:p>
            <a:r>
              <a:rPr lang="en-US" altLang="en-US" sz="900" dirty="0">
                <a:ea typeface="ヒラギノ角ゴ Pro W3" charset="-128"/>
              </a:rPr>
              <a:t>Evans JM, </a:t>
            </a:r>
            <a:r>
              <a:rPr lang="en-US" altLang="en-US" sz="900" dirty="0" err="1">
                <a:ea typeface="ヒラギノ角ゴ Pro W3" charset="-128"/>
              </a:rPr>
              <a:t>Doney</a:t>
            </a:r>
            <a:r>
              <a:rPr lang="en-US" altLang="en-US" sz="900" dirty="0">
                <a:ea typeface="ヒラギノ角ゴ Pro W3" charset="-128"/>
              </a:rPr>
              <a:t> AS, </a:t>
            </a:r>
            <a:r>
              <a:rPr lang="en-US" altLang="en-US" sz="900" dirty="0" err="1">
                <a:ea typeface="ヒラギノ角ゴ Pro W3" charset="-128"/>
              </a:rPr>
              <a:t>AlZadjali</a:t>
            </a:r>
            <a:r>
              <a:rPr lang="en-US" altLang="en-US" sz="900" dirty="0">
                <a:ea typeface="ヒラギノ角ゴ Pro W3" charset="-128"/>
              </a:rPr>
              <a:t> MA, et al. Effect of Metformin on mortality in patients with heart failure and type 2 diabetes mellitus. Am J </a:t>
            </a:r>
            <a:r>
              <a:rPr lang="en-US" altLang="en-US" sz="900" dirty="0" err="1">
                <a:ea typeface="ヒラギノ角ゴ Pro W3" charset="-128"/>
              </a:rPr>
              <a:t>Cardiol</a:t>
            </a:r>
            <a:r>
              <a:rPr lang="en-US" altLang="en-US" sz="900" dirty="0">
                <a:ea typeface="ヒラギノ角ゴ Pro W3" charset="-128"/>
              </a:rPr>
              <a:t> 2010;106:1006-10.</a:t>
            </a:r>
          </a:p>
        </p:txBody>
      </p:sp>
      <p:sp>
        <p:nvSpPr>
          <p:cNvPr id="30723" name="Slide Number Placeholder 3"/>
          <p:cNvSpPr txBox="1">
            <a:spLocks noGrp="1" noChangeArrowheads="1"/>
          </p:cNvSpPr>
          <p:nvPr/>
        </p:nvSpPr>
        <p:spPr bwMode="auto">
          <a:xfrm>
            <a:off x="3970338" y="8772525"/>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0" tIns="46415" rIns="92830" bIns="46415" anchor="b"/>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FCEF39-CAE2-414E-90F6-7E6A87AEA656}" type="slidenum">
              <a:rPr kumimoji="0" lang="en-CA" altLang="en-US" sz="1200" b="0" i="0" u="none" strike="noStrike" kern="1200" cap="none" spc="0" normalizeH="0" baseline="0" noProof="0">
                <a:ln>
                  <a:noFill/>
                </a:ln>
                <a:solidFill>
                  <a:prstClr val="black"/>
                </a:solidFill>
                <a:effectLst/>
                <a:uLnTx/>
                <a:uFillTx/>
                <a:latin typeface="Calibri" charset="0"/>
                <a:ea typeface="ヒラギノ角ゴ Pro W3"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altLang="en-US" sz="1200" b="0" i="0" u="none" strike="noStrike" kern="1200" cap="none" spc="0" normalizeH="0" baseline="0" noProof="0">
              <a:ln>
                <a:noFill/>
              </a:ln>
              <a:solidFill>
                <a:prstClr val="black"/>
              </a:solidFill>
              <a:effectLst/>
              <a:uLnTx/>
              <a:uFillTx/>
              <a:latin typeface="Calibri" charset="0"/>
              <a:ea typeface="ヒラギノ角ゴ Pro W3" charset="-128"/>
              <a:cs typeface="+mn-cs"/>
            </a:endParaRPr>
          </a:p>
        </p:txBody>
      </p:sp>
    </p:spTree>
    <p:extLst>
      <p:ext uri="{BB962C8B-B14F-4D97-AF65-F5344CB8AC3E}">
        <p14:creationId xmlns:p14="http://schemas.microsoft.com/office/powerpoint/2010/main" val="8228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471488" y="711200"/>
            <a:ext cx="6319837" cy="3556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References:</a:t>
            </a:r>
            <a:endParaRPr lang="en-CA" altLang="en-US" b="1"/>
          </a:p>
          <a:p>
            <a:pPr eaLnBrk="1" hangingPunct="1">
              <a:spcBef>
                <a:spcPct val="0"/>
              </a:spcBef>
              <a:buFont typeface="Calibri Light" charset="0"/>
              <a:buAutoNum type="arabicPeriod"/>
            </a:pPr>
            <a:r>
              <a:rPr lang="en-CA" altLang="en-US"/>
              <a:t>White WB, Cannon CP, Heller SR et al. Alogliptin after acute coronary syndrome in patients with type 2 diabetes. N Engl J Med. 2013;369:1327-35.</a:t>
            </a:r>
          </a:p>
          <a:p>
            <a:pPr eaLnBrk="1" hangingPunct="1">
              <a:spcBef>
                <a:spcPct val="0"/>
              </a:spcBef>
              <a:buFont typeface="Calibri Light" charset="0"/>
              <a:buAutoNum type="arabicPeriod"/>
            </a:pPr>
            <a:r>
              <a:rPr lang="en-CA" altLang="en-US" sz="800"/>
              <a:t>Scirica BM, Bhatt DL, Braunwald E et al. Saxagliptin and cardiovascular outcomes in patients with type 2 diabetes mellitus. N Engl J Med. 2013;369:1317-26. </a:t>
            </a:r>
          </a:p>
          <a:p>
            <a:pPr>
              <a:buFont typeface="Calibri Light" charset="0"/>
              <a:buAutoNum type="arabicPeriod"/>
            </a:pPr>
            <a:r>
              <a:rPr lang="fr-FR" altLang="en-US" sz="800"/>
              <a:t>Green JB et al. </a:t>
            </a:r>
            <a:r>
              <a:rPr lang="en-CA" altLang="en-US"/>
              <a:t>Effect of Sitagliptin on Cardiovascular Outcomes in Type 2 Diabetes. </a:t>
            </a:r>
            <a:r>
              <a:rPr lang="fr-FR" altLang="en-US" sz="800"/>
              <a:t>N Engl J Med. 2015. doi: 10.1056/NEJMoa1501352.</a:t>
            </a:r>
          </a:p>
          <a:p>
            <a:endParaRPr lang="fr-FR" altLang="en-US" sz="800"/>
          </a:p>
          <a:p>
            <a:endParaRPr lang="en-CA" altLang="en-US"/>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6AC98F4-AF2B-9046-ADD7-7C61A1160C02}" type="slidenum">
              <a:rPr kumimoji="0" lang="en-CA" altLang="en-US" sz="1200" b="0" i="0" u="none" strike="noStrike" kern="1200" cap="none" spc="0" normalizeH="0" baseline="0" noProof="0">
                <a:ln>
                  <a:noFill/>
                </a:ln>
                <a:solidFill>
                  <a:srgbClr val="000000"/>
                </a:solidFill>
                <a:effectLst/>
                <a:uLnTx/>
                <a:uFillTx/>
                <a:latin typeface="Calibri" charset="0"/>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altLang="en-US" sz="1200" b="0" i="0" u="none" strike="noStrike" kern="1200" cap="none" spc="0" normalizeH="0" baseline="0" noProof="0">
              <a:ln>
                <a:noFill/>
              </a:ln>
              <a:solidFill>
                <a:srgbClr val="000000"/>
              </a:solidFill>
              <a:effectLst/>
              <a:uLnTx/>
              <a:uFillTx/>
              <a:latin typeface="Calibri" charset="0"/>
              <a:ea typeface="MS PGothic" charset="-128"/>
              <a:cs typeface="+mn-cs"/>
            </a:endParaRPr>
          </a:p>
        </p:txBody>
      </p:sp>
    </p:spTree>
    <p:extLst>
      <p:ext uri="{BB962C8B-B14F-4D97-AF65-F5344CB8AC3E}">
        <p14:creationId xmlns:p14="http://schemas.microsoft.com/office/powerpoint/2010/main" val="1958673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04FD55-C7D5-4EE2-9DA1-82D8615A797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a:extLst>
              <a:ext uri="{FF2B5EF4-FFF2-40B4-BE49-F238E27FC236}">
                <a16:creationId xmlns:a16="http://schemas.microsoft.com/office/drawing/2014/main" id="{257C3080-ADF5-4C98-A17B-E2B90FD4A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a:extLst>
              <a:ext uri="{FF2B5EF4-FFF2-40B4-BE49-F238E27FC236}">
                <a16:creationId xmlns:a16="http://schemas.microsoft.com/office/drawing/2014/main" id="{92A9C49F-4DDD-4952-AFDE-0D6CD3E5BA4A}"/>
              </a:ext>
            </a:extLst>
          </p:cNvPr>
          <p:cNvSpPr>
            <a:spLocks noGrp="1"/>
          </p:cNvSpPr>
          <p:nvPr>
            <p:ph type="dt" sz="half" idx="10"/>
          </p:nvPr>
        </p:nvSpPr>
        <p:spPr/>
        <p:txBody>
          <a:bodyPr/>
          <a:lstStyle/>
          <a:p>
            <a:fld id="{FC2373B2-F94E-4A2B-9B19-F5B2F2B65488}" type="datetimeFigureOut">
              <a:rPr lang="en-US" smtClean="0"/>
              <a:t>3/21/2024</a:t>
            </a:fld>
            <a:endParaRPr lang="en-US"/>
          </a:p>
        </p:txBody>
      </p:sp>
      <p:sp>
        <p:nvSpPr>
          <p:cNvPr id="5" name="Θέση υποσέλιδου 4">
            <a:extLst>
              <a:ext uri="{FF2B5EF4-FFF2-40B4-BE49-F238E27FC236}">
                <a16:creationId xmlns:a16="http://schemas.microsoft.com/office/drawing/2014/main" id="{16CDE111-4569-4D63-A5E2-476AEC2C53B9}"/>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545C5912-1831-496C-BF38-7C33E6003408}"/>
              </a:ext>
            </a:extLst>
          </p:cNvPr>
          <p:cNvSpPr>
            <a:spLocks noGrp="1"/>
          </p:cNvSpPr>
          <p:nvPr>
            <p:ph type="sldNum" sz="quarter" idx="12"/>
          </p:nvPr>
        </p:nvSpPr>
        <p:spPr/>
        <p:txBody>
          <a:bodyPr/>
          <a:lstStyle/>
          <a:p>
            <a:fld id="{55DE8378-5471-471A-8A78-E62A748691DD}" type="slidenum">
              <a:rPr lang="en-US" smtClean="0"/>
              <a:t>‹#›</a:t>
            </a:fld>
            <a:endParaRPr lang="en-US"/>
          </a:p>
        </p:txBody>
      </p:sp>
    </p:spTree>
    <p:extLst>
      <p:ext uri="{BB962C8B-B14F-4D97-AF65-F5344CB8AC3E}">
        <p14:creationId xmlns:p14="http://schemas.microsoft.com/office/powerpoint/2010/main" val="1095984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87263D-6A7C-4D0F-A215-09E9FEAE097C}"/>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0FD8C04F-0932-4D9C-850A-C10426F4837E}"/>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62472322-2DC5-46CE-A8D0-DD386904DB6F}"/>
              </a:ext>
            </a:extLst>
          </p:cNvPr>
          <p:cNvSpPr>
            <a:spLocks noGrp="1"/>
          </p:cNvSpPr>
          <p:nvPr>
            <p:ph type="dt" sz="half" idx="10"/>
          </p:nvPr>
        </p:nvSpPr>
        <p:spPr/>
        <p:txBody>
          <a:bodyPr/>
          <a:lstStyle/>
          <a:p>
            <a:fld id="{FC2373B2-F94E-4A2B-9B19-F5B2F2B65488}" type="datetimeFigureOut">
              <a:rPr lang="en-US" smtClean="0"/>
              <a:t>3/21/2024</a:t>
            </a:fld>
            <a:endParaRPr lang="en-US"/>
          </a:p>
        </p:txBody>
      </p:sp>
      <p:sp>
        <p:nvSpPr>
          <p:cNvPr id="5" name="Θέση υποσέλιδου 4">
            <a:extLst>
              <a:ext uri="{FF2B5EF4-FFF2-40B4-BE49-F238E27FC236}">
                <a16:creationId xmlns:a16="http://schemas.microsoft.com/office/drawing/2014/main" id="{B774C5A5-C52E-443D-8CE2-7BDFD058624C}"/>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4237F6C1-85A3-4773-9842-D355538B7CA8}"/>
              </a:ext>
            </a:extLst>
          </p:cNvPr>
          <p:cNvSpPr>
            <a:spLocks noGrp="1"/>
          </p:cNvSpPr>
          <p:nvPr>
            <p:ph type="sldNum" sz="quarter" idx="12"/>
          </p:nvPr>
        </p:nvSpPr>
        <p:spPr/>
        <p:txBody>
          <a:bodyPr/>
          <a:lstStyle/>
          <a:p>
            <a:fld id="{55DE8378-5471-471A-8A78-E62A748691DD}" type="slidenum">
              <a:rPr lang="en-US" smtClean="0"/>
              <a:t>‹#›</a:t>
            </a:fld>
            <a:endParaRPr lang="en-US"/>
          </a:p>
        </p:txBody>
      </p:sp>
    </p:spTree>
    <p:extLst>
      <p:ext uri="{BB962C8B-B14F-4D97-AF65-F5344CB8AC3E}">
        <p14:creationId xmlns:p14="http://schemas.microsoft.com/office/powerpoint/2010/main" val="2202666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30386" y="6496899"/>
            <a:ext cx="1180071" cy="277663"/>
          </a:xfrm>
          <a:prstGeom prst="rect">
            <a:avLst/>
          </a:prstGeom>
        </p:spPr>
      </p:pic>
      <p:cxnSp>
        <p:nvCxnSpPr>
          <p:cNvPr id="9" name="Straight Connector 8"/>
          <p:cNvCxnSpPr/>
          <p:nvPr userDrawn="1"/>
        </p:nvCxnSpPr>
        <p:spPr>
          <a:xfrm>
            <a:off x="206478" y="6636775"/>
            <a:ext cx="9606117" cy="0"/>
          </a:xfrm>
          <a:prstGeom prst="line">
            <a:avLst/>
          </a:prstGeom>
          <a:ln w="12700">
            <a:solidFill>
              <a:srgbClr val="8A005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1198943" y="6636775"/>
            <a:ext cx="816077" cy="0"/>
          </a:xfrm>
          <a:prstGeom prst="line">
            <a:avLst/>
          </a:prstGeom>
          <a:ln w="12700">
            <a:solidFill>
              <a:srgbClr val="FFCA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8662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5" name="Table 4"/>
          <p:cNvGraphicFramePr>
            <a:graphicFrameLocks noGrp="1"/>
          </p:cNvGraphicFramePr>
          <p:nvPr userDrawn="1"/>
        </p:nvGraphicFramePr>
        <p:xfrm>
          <a:off x="1970216" y="2128337"/>
          <a:ext cx="8128000" cy="3204464"/>
        </p:xfrm>
        <a:graphic>
          <a:graphicData uri="http://schemas.openxmlformats.org/drawingml/2006/table">
            <a:tbl>
              <a:tblPr firstRow="1" bandRow="1">
                <a:tableStyleId>{F5AB1C69-6EDB-4FF4-983F-18BD219EF322}</a:tableStyleId>
              </a:tblPr>
              <a:tblGrid>
                <a:gridCol w="16256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625600">
                  <a:extLst>
                    <a:ext uri="{9D8B030D-6E8A-4147-A177-3AD203B41FA5}">
                      <a16:colId xmlns:a16="http://schemas.microsoft.com/office/drawing/2014/main" val="20004"/>
                    </a:ext>
                  </a:extLst>
                </a:gridCol>
              </a:tblGrid>
              <a:tr h="750788">
                <a:tc>
                  <a:txBody>
                    <a:bodyPr/>
                    <a:lstStyle/>
                    <a:p>
                      <a:pPr algn="ctr"/>
                      <a:r>
                        <a:rPr lang="en-US" sz="1900" dirty="0"/>
                        <a:t>x</a:t>
                      </a:r>
                    </a:p>
                  </a:txBody>
                  <a:tcPr anchor="ctr"/>
                </a:tc>
                <a:tc>
                  <a:txBody>
                    <a:bodyPr/>
                    <a:lstStyle/>
                    <a:p>
                      <a:pPr algn="ctr"/>
                      <a:r>
                        <a:rPr lang="en-US" sz="1900" dirty="0"/>
                        <a:t>x</a:t>
                      </a:r>
                    </a:p>
                  </a:txBody>
                  <a:tcPr anchor="ctr"/>
                </a:tc>
                <a:tc>
                  <a:txBody>
                    <a:bodyPr/>
                    <a:lstStyle/>
                    <a:p>
                      <a:pPr algn="ctr"/>
                      <a:r>
                        <a:rPr lang="en-US" sz="1900" dirty="0"/>
                        <a:t>x</a:t>
                      </a:r>
                    </a:p>
                  </a:txBody>
                  <a:tcPr anchor="ctr"/>
                </a:tc>
                <a:tc>
                  <a:txBody>
                    <a:bodyPr/>
                    <a:lstStyle/>
                    <a:p>
                      <a:pPr algn="ctr"/>
                      <a:r>
                        <a:rPr lang="en-US" sz="1900" dirty="0"/>
                        <a:t>x</a:t>
                      </a:r>
                    </a:p>
                  </a:txBody>
                  <a:tcPr anchor="ctr"/>
                </a:tc>
                <a:tc>
                  <a:txBody>
                    <a:bodyPr/>
                    <a:lstStyle/>
                    <a:p>
                      <a:pPr algn="ctr"/>
                      <a:r>
                        <a:rPr lang="en-US" sz="1900" dirty="0"/>
                        <a:t>x</a:t>
                      </a:r>
                    </a:p>
                  </a:txBody>
                  <a:tcPr anchor="ctr"/>
                </a:tc>
                <a:extLst>
                  <a:ext uri="{0D108BD9-81ED-4DB2-BD59-A6C34878D82A}">
                    <a16:rowId xmlns:a16="http://schemas.microsoft.com/office/drawing/2014/main" val="10000"/>
                  </a:ext>
                </a:extLst>
              </a:tr>
              <a:tr h="817892">
                <a:tc>
                  <a:txBody>
                    <a:bodyPr/>
                    <a:lstStyle/>
                    <a:p>
                      <a:pPr algn="ctr"/>
                      <a:r>
                        <a:rPr lang="en-US" sz="1900" dirty="0"/>
                        <a:t>x</a:t>
                      </a:r>
                    </a:p>
                  </a:txBody>
                  <a:tcPr anchor="ctr"/>
                </a:tc>
                <a:tc>
                  <a:txBody>
                    <a:bodyPr/>
                    <a:lstStyle/>
                    <a:p>
                      <a:pPr algn="ctr"/>
                      <a:r>
                        <a:rPr lang="en-US" sz="1900" dirty="0"/>
                        <a:t>x</a:t>
                      </a:r>
                    </a:p>
                  </a:txBody>
                  <a:tcPr anchor="ctr"/>
                </a:tc>
                <a:tc>
                  <a:txBody>
                    <a:bodyPr/>
                    <a:lstStyle/>
                    <a:p>
                      <a:pPr algn="ctr"/>
                      <a:r>
                        <a:rPr lang="en-US" sz="1900" dirty="0"/>
                        <a:t>x</a:t>
                      </a:r>
                    </a:p>
                  </a:txBody>
                  <a:tcPr anchor="ctr"/>
                </a:tc>
                <a:tc>
                  <a:txBody>
                    <a:bodyPr/>
                    <a:lstStyle/>
                    <a:p>
                      <a:pPr algn="ctr"/>
                      <a:r>
                        <a:rPr lang="en-US" sz="1900" dirty="0"/>
                        <a:t>x</a:t>
                      </a:r>
                    </a:p>
                  </a:txBody>
                  <a:tcPr anchor="ctr"/>
                </a:tc>
                <a:tc>
                  <a:txBody>
                    <a:bodyPr/>
                    <a:lstStyle/>
                    <a:p>
                      <a:pPr algn="ctr"/>
                      <a:r>
                        <a:rPr lang="en-US" sz="1900" dirty="0"/>
                        <a:t>x</a:t>
                      </a:r>
                    </a:p>
                  </a:txBody>
                  <a:tcPr anchor="ctr"/>
                </a:tc>
                <a:extLst>
                  <a:ext uri="{0D108BD9-81ED-4DB2-BD59-A6C34878D82A}">
                    <a16:rowId xmlns:a16="http://schemas.microsoft.com/office/drawing/2014/main" val="10001"/>
                  </a:ext>
                </a:extLst>
              </a:tr>
              <a:tr h="817892">
                <a:tc>
                  <a:txBody>
                    <a:bodyPr/>
                    <a:lstStyle/>
                    <a:p>
                      <a:pPr algn="ctr"/>
                      <a:r>
                        <a:rPr lang="en-US" sz="1900" dirty="0"/>
                        <a:t>x</a:t>
                      </a:r>
                    </a:p>
                  </a:txBody>
                  <a:tcPr anchor="ctr"/>
                </a:tc>
                <a:tc>
                  <a:txBody>
                    <a:bodyPr/>
                    <a:lstStyle/>
                    <a:p>
                      <a:pPr algn="ctr"/>
                      <a:r>
                        <a:rPr lang="en-US" sz="1900" dirty="0"/>
                        <a:t>x</a:t>
                      </a:r>
                    </a:p>
                  </a:txBody>
                  <a:tcPr anchor="ctr"/>
                </a:tc>
                <a:tc>
                  <a:txBody>
                    <a:bodyPr/>
                    <a:lstStyle/>
                    <a:p>
                      <a:pPr algn="ctr"/>
                      <a:r>
                        <a:rPr lang="en-US" sz="1900" dirty="0"/>
                        <a:t>x</a:t>
                      </a:r>
                    </a:p>
                  </a:txBody>
                  <a:tcPr anchor="ctr"/>
                </a:tc>
                <a:tc>
                  <a:txBody>
                    <a:bodyPr/>
                    <a:lstStyle/>
                    <a:p>
                      <a:pPr algn="ctr"/>
                      <a:r>
                        <a:rPr lang="en-US" sz="1900" dirty="0"/>
                        <a:t>x</a:t>
                      </a:r>
                    </a:p>
                  </a:txBody>
                  <a:tcPr anchor="ctr"/>
                </a:tc>
                <a:tc>
                  <a:txBody>
                    <a:bodyPr/>
                    <a:lstStyle/>
                    <a:p>
                      <a:pPr algn="ctr"/>
                      <a:r>
                        <a:rPr lang="en-US" sz="1900" dirty="0"/>
                        <a:t>x</a:t>
                      </a:r>
                    </a:p>
                  </a:txBody>
                  <a:tcPr anchor="ctr"/>
                </a:tc>
                <a:extLst>
                  <a:ext uri="{0D108BD9-81ED-4DB2-BD59-A6C34878D82A}">
                    <a16:rowId xmlns:a16="http://schemas.microsoft.com/office/drawing/2014/main" val="10002"/>
                  </a:ext>
                </a:extLst>
              </a:tr>
              <a:tr h="817892">
                <a:tc>
                  <a:txBody>
                    <a:bodyPr/>
                    <a:lstStyle/>
                    <a:p>
                      <a:pPr algn="ctr"/>
                      <a:r>
                        <a:rPr lang="en-US" sz="1900" dirty="0"/>
                        <a:t>x</a:t>
                      </a:r>
                    </a:p>
                  </a:txBody>
                  <a:tcPr anchor="ctr"/>
                </a:tc>
                <a:tc>
                  <a:txBody>
                    <a:bodyPr/>
                    <a:lstStyle/>
                    <a:p>
                      <a:pPr algn="ctr"/>
                      <a:r>
                        <a:rPr lang="en-US" sz="1900" dirty="0"/>
                        <a:t>x</a:t>
                      </a:r>
                    </a:p>
                  </a:txBody>
                  <a:tcPr anchor="ctr"/>
                </a:tc>
                <a:tc>
                  <a:txBody>
                    <a:bodyPr/>
                    <a:lstStyle/>
                    <a:p>
                      <a:pPr algn="ctr"/>
                      <a:r>
                        <a:rPr lang="en-US" sz="1900" dirty="0"/>
                        <a:t>x</a:t>
                      </a:r>
                    </a:p>
                  </a:txBody>
                  <a:tcPr anchor="ctr"/>
                </a:tc>
                <a:tc>
                  <a:txBody>
                    <a:bodyPr/>
                    <a:lstStyle/>
                    <a:p>
                      <a:pPr algn="ctr"/>
                      <a:r>
                        <a:rPr lang="en-US" sz="1900" dirty="0"/>
                        <a:t>x</a:t>
                      </a:r>
                    </a:p>
                  </a:txBody>
                  <a:tcPr anchor="ctr"/>
                </a:tc>
                <a:tc>
                  <a:txBody>
                    <a:bodyPr/>
                    <a:lstStyle/>
                    <a:p>
                      <a:pPr algn="ctr"/>
                      <a:r>
                        <a:rPr lang="en-US" sz="1900" dirty="0"/>
                        <a:t>x</a:t>
                      </a:r>
                    </a:p>
                  </a:txBody>
                  <a:tcPr anchor="ctr"/>
                </a:tc>
                <a:extLst>
                  <a:ext uri="{0D108BD9-81ED-4DB2-BD59-A6C34878D82A}">
                    <a16:rowId xmlns:a16="http://schemas.microsoft.com/office/drawing/2014/main" val="10003"/>
                  </a:ext>
                </a:extLst>
              </a:tr>
            </a:tbl>
          </a:graphicData>
        </a:graphic>
      </p:graphicFrame>
      <p:sp>
        <p:nvSpPr>
          <p:cNvPr id="8" name="Title 1"/>
          <p:cNvSpPr>
            <a:spLocks noGrp="1"/>
          </p:cNvSpPr>
          <p:nvPr>
            <p:ph type="title" hasCustomPrompt="1"/>
          </p:nvPr>
        </p:nvSpPr>
        <p:spPr>
          <a:xfrm>
            <a:off x="235779" y="217645"/>
            <a:ext cx="10515600" cy="716423"/>
          </a:xfrm>
        </p:spPr>
        <p:txBody>
          <a:bodyPr>
            <a:normAutofit/>
          </a:bodyPr>
          <a:lstStyle>
            <a:lvl1pPr>
              <a:defRPr sz="2800" baseline="0">
                <a:solidFill>
                  <a:srgbClr val="8A0054"/>
                </a:solidFill>
              </a:defRPr>
            </a:lvl1pPr>
          </a:lstStyle>
          <a:p>
            <a:r>
              <a:rPr lang="en-US" dirty="0"/>
              <a:t>Table 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30386" y="6496899"/>
            <a:ext cx="1180071" cy="277663"/>
          </a:xfrm>
          <a:prstGeom prst="rect">
            <a:avLst/>
          </a:prstGeom>
        </p:spPr>
      </p:pic>
      <p:cxnSp>
        <p:nvCxnSpPr>
          <p:cNvPr id="14" name="Straight Connector 13"/>
          <p:cNvCxnSpPr/>
          <p:nvPr userDrawn="1"/>
        </p:nvCxnSpPr>
        <p:spPr>
          <a:xfrm>
            <a:off x="206478" y="6636775"/>
            <a:ext cx="9606117" cy="0"/>
          </a:xfrm>
          <a:prstGeom prst="line">
            <a:avLst/>
          </a:prstGeom>
          <a:ln w="12700">
            <a:solidFill>
              <a:srgbClr val="8A005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198943" y="6636775"/>
            <a:ext cx="816077" cy="0"/>
          </a:xfrm>
          <a:prstGeom prst="line">
            <a:avLst/>
          </a:prstGeom>
          <a:ln w="12700">
            <a:solidFill>
              <a:srgbClr val="FFCA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0057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Slide">
    <p:bg>
      <p:bgRef idx="1003">
        <a:schemeClr val="bg1"/>
      </p:bgRef>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209800" y="1733201"/>
            <a:ext cx="7772400" cy="2387600"/>
          </a:xfrm>
          <a:ln>
            <a:noFill/>
          </a:ln>
        </p:spPr>
        <p:txBody>
          <a:bodyPr anchor="ctr">
            <a:normAutofit/>
          </a:bodyPr>
          <a:lstStyle>
            <a:lvl1pPr algn="ctr">
              <a:defRPr sz="6667" b="1">
                <a:solidFill>
                  <a:srgbClr val="8A0054"/>
                </a:solidFill>
              </a:defRPr>
            </a:lvl1pPr>
          </a:lstStyle>
          <a:p>
            <a:r>
              <a:rPr lang="en-US" dirty="0"/>
              <a:t>Section Break</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30386" y="6496899"/>
            <a:ext cx="1180071" cy="277663"/>
          </a:xfrm>
          <a:prstGeom prst="rect">
            <a:avLst/>
          </a:prstGeom>
        </p:spPr>
      </p:pic>
      <p:cxnSp>
        <p:nvCxnSpPr>
          <p:cNvPr id="11" name="Straight Connector 10"/>
          <p:cNvCxnSpPr/>
          <p:nvPr userDrawn="1"/>
        </p:nvCxnSpPr>
        <p:spPr>
          <a:xfrm>
            <a:off x="206478" y="6636775"/>
            <a:ext cx="9606117" cy="0"/>
          </a:xfrm>
          <a:prstGeom prst="line">
            <a:avLst/>
          </a:prstGeom>
          <a:ln w="12700">
            <a:solidFill>
              <a:srgbClr val="8A005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198943" y="6636775"/>
            <a:ext cx="816077" cy="0"/>
          </a:xfrm>
          <a:prstGeom prst="line">
            <a:avLst/>
          </a:prstGeom>
          <a:ln w="12700">
            <a:solidFill>
              <a:srgbClr val="FFCA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718595"/>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71CCC9E1-8B80-4459-8651-95D3CF001355}" type="datetimeFigureOut">
              <a:rPr lang="en-GB" smtClean="0"/>
              <a:t>21/03/2024</a:t>
            </a:fld>
            <a:endParaRPr lang="en-GB"/>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F039BBEF-1C24-4E95-9401-2CBF0FB58554}" type="slidenum">
              <a:rPr lang="en-GB" smtClean="0"/>
              <a:t>‹#›</a:t>
            </a:fld>
            <a:endParaRPr lang="en-GB"/>
          </a:p>
        </p:txBody>
      </p:sp>
    </p:spTree>
    <p:extLst>
      <p:ext uri="{BB962C8B-B14F-4D97-AF65-F5344CB8AC3E}">
        <p14:creationId xmlns:p14="http://schemas.microsoft.com/office/powerpoint/2010/main" val="9902201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1" y="3840480"/>
            <a:ext cx="853439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953793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187578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302591" y="1977563"/>
            <a:ext cx="4820920" cy="430887"/>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428640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839955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301882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fld id="{43D60866-CA7B-4181-8FF6-9CF82B3AC9EC}" type="datetime1">
              <a:rPr lang="de-DE"/>
              <a:pPr>
                <a:defRPr/>
              </a:pPr>
              <a:t>21.03.2024</a:t>
            </a:fld>
            <a:endParaRPr lang="en-US"/>
          </a:p>
        </p:txBody>
      </p:sp>
      <p:sp>
        <p:nvSpPr>
          <p:cNvPr id="5" name="Θέση υποσέλιδου 4"/>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5"/>
          <p:cNvSpPr>
            <a:spLocks noGrp="1"/>
          </p:cNvSpPr>
          <p:nvPr>
            <p:ph type="sldNum" sz="quarter" idx="12"/>
          </p:nvPr>
        </p:nvSpPr>
        <p:spPr/>
        <p:txBody>
          <a:bodyPr/>
          <a:lstStyle>
            <a:lvl1pPr>
              <a:defRPr/>
            </a:lvl1pPr>
          </a:lstStyle>
          <a:p>
            <a:fld id="{01D26935-D6FE-4E2D-B01D-5DA6714B1AC0}" type="slidenum">
              <a:rPr lang="en-US" altLang="el-GR"/>
              <a:pPr/>
              <a:t>‹#›</a:t>
            </a:fld>
            <a:endParaRPr lang="en-US" altLang="el-GR"/>
          </a:p>
        </p:txBody>
      </p:sp>
    </p:spTree>
    <p:extLst>
      <p:ext uri="{BB962C8B-B14F-4D97-AF65-F5344CB8AC3E}">
        <p14:creationId xmlns:p14="http://schemas.microsoft.com/office/powerpoint/2010/main" val="58553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AFE4BDB2-170A-4F5A-A28A-2617B2449BA1}"/>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2B69C4B1-2894-4B36-B952-E0795938E5DD}"/>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F8EE15F7-1C3D-4D69-AD93-6E31531B6ABB}"/>
              </a:ext>
            </a:extLst>
          </p:cNvPr>
          <p:cNvSpPr>
            <a:spLocks noGrp="1"/>
          </p:cNvSpPr>
          <p:nvPr>
            <p:ph type="dt" sz="half" idx="10"/>
          </p:nvPr>
        </p:nvSpPr>
        <p:spPr/>
        <p:txBody>
          <a:bodyPr/>
          <a:lstStyle/>
          <a:p>
            <a:fld id="{FC2373B2-F94E-4A2B-9B19-F5B2F2B65488}" type="datetimeFigureOut">
              <a:rPr lang="en-US" smtClean="0"/>
              <a:t>3/21/2024</a:t>
            </a:fld>
            <a:endParaRPr lang="en-US"/>
          </a:p>
        </p:txBody>
      </p:sp>
      <p:sp>
        <p:nvSpPr>
          <p:cNvPr id="5" name="Θέση υποσέλιδου 4">
            <a:extLst>
              <a:ext uri="{FF2B5EF4-FFF2-40B4-BE49-F238E27FC236}">
                <a16:creationId xmlns:a16="http://schemas.microsoft.com/office/drawing/2014/main" id="{D5EF02E6-153B-4962-804D-2D167BF4F3F9}"/>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21FA964F-E9AD-4804-A449-92F5C56209A7}"/>
              </a:ext>
            </a:extLst>
          </p:cNvPr>
          <p:cNvSpPr>
            <a:spLocks noGrp="1"/>
          </p:cNvSpPr>
          <p:nvPr>
            <p:ph type="sldNum" sz="quarter" idx="12"/>
          </p:nvPr>
        </p:nvSpPr>
        <p:spPr/>
        <p:txBody>
          <a:bodyPr/>
          <a:lstStyle/>
          <a:p>
            <a:fld id="{55DE8378-5471-471A-8A78-E62A748691DD}" type="slidenum">
              <a:rPr lang="en-US" smtClean="0"/>
              <a:t>‹#›</a:t>
            </a:fld>
            <a:endParaRPr lang="en-US"/>
          </a:p>
        </p:txBody>
      </p:sp>
    </p:spTree>
    <p:extLst>
      <p:ext uri="{BB962C8B-B14F-4D97-AF65-F5344CB8AC3E}">
        <p14:creationId xmlns:p14="http://schemas.microsoft.com/office/powerpoint/2010/main" val="28199104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368383E3-77EC-4DB4-A6D2-6431861EC246}"/>
              </a:ext>
            </a:extLst>
          </p:cNvPr>
          <p:cNvSpPr>
            <a:spLocks noGrp="1"/>
          </p:cNvSpPr>
          <p:nvPr>
            <p:ph type="dt" sz="half" idx="10"/>
          </p:nvPr>
        </p:nvSpPr>
        <p:spPr/>
        <p:txBody>
          <a:bodyPr/>
          <a:lstStyle/>
          <a:p>
            <a:fld id="{FC2373B2-F94E-4A2B-9B19-F5B2F2B65488}" type="datetimeFigureOut">
              <a:rPr lang="en-US" smtClean="0"/>
              <a:t>3/21/2024</a:t>
            </a:fld>
            <a:endParaRPr lang="en-US"/>
          </a:p>
        </p:txBody>
      </p:sp>
      <p:sp>
        <p:nvSpPr>
          <p:cNvPr id="3" name="Θέση υποσέλιδου 2">
            <a:extLst>
              <a:ext uri="{FF2B5EF4-FFF2-40B4-BE49-F238E27FC236}">
                <a16:creationId xmlns:a16="http://schemas.microsoft.com/office/drawing/2014/main" id="{C57EEAF1-7244-4563-9EDF-D57E6B3F9E05}"/>
              </a:ext>
            </a:extLst>
          </p:cNvPr>
          <p:cNvSpPr>
            <a:spLocks noGrp="1"/>
          </p:cNvSpPr>
          <p:nvPr>
            <p:ph type="ftr" sz="quarter" idx="11"/>
          </p:nvPr>
        </p:nvSpPr>
        <p:spPr/>
        <p:txBody>
          <a:bodyPr/>
          <a:lstStyle/>
          <a:p>
            <a:endParaRPr lang="en-US"/>
          </a:p>
        </p:txBody>
      </p:sp>
      <p:sp>
        <p:nvSpPr>
          <p:cNvPr id="4" name="Θέση αριθμού διαφάνειας 3">
            <a:extLst>
              <a:ext uri="{FF2B5EF4-FFF2-40B4-BE49-F238E27FC236}">
                <a16:creationId xmlns:a16="http://schemas.microsoft.com/office/drawing/2014/main" id="{11172A69-B7FF-4F12-B1C9-CD4F8F7E6D21}"/>
              </a:ext>
            </a:extLst>
          </p:cNvPr>
          <p:cNvSpPr>
            <a:spLocks noGrp="1"/>
          </p:cNvSpPr>
          <p:nvPr>
            <p:ph type="sldNum" sz="quarter" idx="12"/>
          </p:nvPr>
        </p:nvSpPr>
        <p:spPr/>
        <p:txBody>
          <a:bodyPr/>
          <a:lstStyle/>
          <a:p>
            <a:fld id="{55DE8378-5471-471A-8A78-E62A748691DD}" type="slidenum">
              <a:rPr lang="en-US" smtClean="0"/>
              <a:t>‹#›</a:t>
            </a:fld>
            <a:endParaRPr lang="en-US"/>
          </a:p>
        </p:txBody>
      </p:sp>
    </p:spTree>
    <p:extLst>
      <p:ext uri="{BB962C8B-B14F-4D97-AF65-F5344CB8AC3E}">
        <p14:creationId xmlns:p14="http://schemas.microsoft.com/office/powerpoint/2010/main" val="27606364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3278D247-895A-4830-A857-9928D5042E65}"/>
              </a:ext>
            </a:extLst>
          </p:cNvPr>
          <p:cNvSpPr>
            <a:spLocks noGrp="1"/>
          </p:cNvSpPr>
          <p:nvPr>
            <p:ph type="dt" sz="half" idx="10"/>
          </p:nvPr>
        </p:nvSpPr>
        <p:spPr/>
        <p:txBody>
          <a:bodyPr/>
          <a:lstStyle>
            <a:lvl1pPr>
              <a:defRPr/>
            </a:lvl1pPr>
          </a:lstStyle>
          <a:p>
            <a:pPr>
              <a:defRPr/>
            </a:pPr>
            <a:fld id="{5A5F35B4-4C4E-4989-8693-2CDB0EC3AFD5}" type="datetimeFigureOut">
              <a:rPr lang="el-GR"/>
              <a:pPr>
                <a:defRPr/>
              </a:pPr>
              <a:t>21/3/2024</a:t>
            </a:fld>
            <a:endParaRPr lang="el-GR"/>
          </a:p>
        </p:txBody>
      </p:sp>
      <p:sp>
        <p:nvSpPr>
          <p:cNvPr id="5" name="Θέση υποσέλιδου 4">
            <a:extLst>
              <a:ext uri="{FF2B5EF4-FFF2-40B4-BE49-F238E27FC236}">
                <a16:creationId xmlns:a16="http://schemas.microsoft.com/office/drawing/2014/main" id="{BAAE8299-FF3A-4843-99AD-529599BE6DA8}"/>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9B446F67-22EC-4388-A169-184DCE1ADA95}"/>
              </a:ext>
            </a:extLst>
          </p:cNvPr>
          <p:cNvSpPr>
            <a:spLocks noGrp="1"/>
          </p:cNvSpPr>
          <p:nvPr>
            <p:ph type="sldNum" sz="quarter" idx="12"/>
          </p:nvPr>
        </p:nvSpPr>
        <p:spPr/>
        <p:txBody>
          <a:bodyPr/>
          <a:lstStyle>
            <a:lvl1pPr>
              <a:defRPr/>
            </a:lvl1pPr>
          </a:lstStyle>
          <a:p>
            <a:fld id="{8C8EA0EF-219A-4931-9671-0D390B0B05D3}" type="slidenum">
              <a:rPr lang="el-GR" altLang="el-GR"/>
              <a:pPr/>
              <a:t>‹#›</a:t>
            </a:fld>
            <a:endParaRPr lang="el-GR" altLang="el-GR"/>
          </a:p>
        </p:txBody>
      </p:sp>
    </p:spTree>
    <p:extLst>
      <p:ext uri="{BB962C8B-B14F-4D97-AF65-F5344CB8AC3E}">
        <p14:creationId xmlns:p14="http://schemas.microsoft.com/office/powerpoint/2010/main" val="13937640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2DE5F72-E98D-4CC2-A171-FD8F2D4ADF89}"/>
              </a:ext>
            </a:extLst>
          </p:cNvPr>
          <p:cNvSpPr>
            <a:spLocks noGrp="1"/>
          </p:cNvSpPr>
          <p:nvPr>
            <p:ph type="dt" sz="half" idx="10"/>
          </p:nvPr>
        </p:nvSpPr>
        <p:spPr/>
        <p:txBody>
          <a:bodyPr/>
          <a:lstStyle>
            <a:lvl1pPr>
              <a:defRPr/>
            </a:lvl1pPr>
          </a:lstStyle>
          <a:p>
            <a:pPr>
              <a:defRPr/>
            </a:pPr>
            <a:fld id="{35656698-B4ED-41F9-B6CF-F960C8809628}" type="datetimeFigureOut">
              <a:rPr lang="el-GR"/>
              <a:pPr>
                <a:defRPr/>
              </a:pPr>
              <a:t>21/3/2024</a:t>
            </a:fld>
            <a:endParaRPr lang="el-GR"/>
          </a:p>
        </p:txBody>
      </p:sp>
      <p:sp>
        <p:nvSpPr>
          <p:cNvPr id="5" name="Θέση υποσέλιδου 4">
            <a:extLst>
              <a:ext uri="{FF2B5EF4-FFF2-40B4-BE49-F238E27FC236}">
                <a16:creationId xmlns:a16="http://schemas.microsoft.com/office/drawing/2014/main" id="{C28D23FE-2E66-4359-8898-3A2BF6F08A63}"/>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1A67A7D5-BA47-48B9-9689-9936CBCB686F}"/>
              </a:ext>
            </a:extLst>
          </p:cNvPr>
          <p:cNvSpPr>
            <a:spLocks noGrp="1"/>
          </p:cNvSpPr>
          <p:nvPr>
            <p:ph type="sldNum" sz="quarter" idx="12"/>
          </p:nvPr>
        </p:nvSpPr>
        <p:spPr/>
        <p:txBody>
          <a:bodyPr/>
          <a:lstStyle>
            <a:lvl1pPr>
              <a:defRPr/>
            </a:lvl1pPr>
          </a:lstStyle>
          <a:p>
            <a:fld id="{DAAFD1AA-A086-4365-B0EC-C638BEEADE00}" type="slidenum">
              <a:rPr lang="el-GR" altLang="el-GR"/>
              <a:pPr/>
              <a:t>‹#›</a:t>
            </a:fld>
            <a:endParaRPr lang="el-GR" altLang="el-GR"/>
          </a:p>
        </p:txBody>
      </p:sp>
    </p:spTree>
    <p:extLst>
      <p:ext uri="{BB962C8B-B14F-4D97-AF65-F5344CB8AC3E}">
        <p14:creationId xmlns:p14="http://schemas.microsoft.com/office/powerpoint/2010/main" val="21377140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8E30E5C-D95A-4CBE-870C-EBABB3394641}"/>
              </a:ext>
            </a:extLst>
          </p:cNvPr>
          <p:cNvSpPr>
            <a:spLocks noGrp="1"/>
          </p:cNvSpPr>
          <p:nvPr>
            <p:ph type="dt" sz="half" idx="10"/>
          </p:nvPr>
        </p:nvSpPr>
        <p:spPr/>
        <p:txBody>
          <a:bodyPr/>
          <a:lstStyle>
            <a:lvl1pPr>
              <a:defRPr/>
            </a:lvl1pPr>
          </a:lstStyle>
          <a:p>
            <a:pPr>
              <a:defRPr/>
            </a:pPr>
            <a:fld id="{9E54CA1A-E2E2-44F8-BFAF-9604C0F72409}" type="datetimeFigureOut">
              <a:rPr lang="el-GR"/>
              <a:pPr>
                <a:defRPr/>
              </a:pPr>
              <a:t>21/3/2024</a:t>
            </a:fld>
            <a:endParaRPr lang="el-GR"/>
          </a:p>
        </p:txBody>
      </p:sp>
      <p:sp>
        <p:nvSpPr>
          <p:cNvPr id="5" name="Θέση υποσέλιδου 4">
            <a:extLst>
              <a:ext uri="{FF2B5EF4-FFF2-40B4-BE49-F238E27FC236}">
                <a16:creationId xmlns:a16="http://schemas.microsoft.com/office/drawing/2014/main" id="{65CD96AD-2EEA-455B-ADAC-2B991611889E}"/>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DD206449-86F5-4647-8143-B2C940C808DE}"/>
              </a:ext>
            </a:extLst>
          </p:cNvPr>
          <p:cNvSpPr>
            <a:spLocks noGrp="1"/>
          </p:cNvSpPr>
          <p:nvPr>
            <p:ph type="sldNum" sz="quarter" idx="12"/>
          </p:nvPr>
        </p:nvSpPr>
        <p:spPr/>
        <p:txBody>
          <a:bodyPr/>
          <a:lstStyle>
            <a:lvl1pPr>
              <a:defRPr/>
            </a:lvl1pPr>
          </a:lstStyle>
          <a:p>
            <a:fld id="{63B8B9FF-EC18-4514-B204-7F46FC788B29}" type="slidenum">
              <a:rPr lang="el-GR" altLang="el-GR"/>
              <a:pPr/>
              <a:t>‹#›</a:t>
            </a:fld>
            <a:endParaRPr lang="el-GR" altLang="el-GR"/>
          </a:p>
        </p:txBody>
      </p:sp>
    </p:spTree>
    <p:extLst>
      <p:ext uri="{BB962C8B-B14F-4D97-AF65-F5344CB8AC3E}">
        <p14:creationId xmlns:p14="http://schemas.microsoft.com/office/powerpoint/2010/main" val="42296789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3">
            <a:extLst>
              <a:ext uri="{FF2B5EF4-FFF2-40B4-BE49-F238E27FC236}">
                <a16:creationId xmlns:a16="http://schemas.microsoft.com/office/drawing/2014/main" id="{B84BFE91-F914-4EB3-8D53-CAF28ABD8808}"/>
              </a:ext>
            </a:extLst>
          </p:cNvPr>
          <p:cNvSpPr>
            <a:spLocks noGrp="1"/>
          </p:cNvSpPr>
          <p:nvPr>
            <p:ph type="dt" sz="half" idx="10"/>
          </p:nvPr>
        </p:nvSpPr>
        <p:spPr/>
        <p:txBody>
          <a:bodyPr/>
          <a:lstStyle>
            <a:lvl1pPr>
              <a:defRPr/>
            </a:lvl1pPr>
          </a:lstStyle>
          <a:p>
            <a:pPr>
              <a:defRPr/>
            </a:pPr>
            <a:fld id="{EEB01977-13B0-4F30-B5A0-8D58DB2CC6A4}" type="datetimeFigureOut">
              <a:rPr lang="el-GR"/>
              <a:pPr>
                <a:defRPr/>
              </a:pPr>
              <a:t>21/3/2024</a:t>
            </a:fld>
            <a:endParaRPr lang="el-GR"/>
          </a:p>
        </p:txBody>
      </p:sp>
      <p:sp>
        <p:nvSpPr>
          <p:cNvPr id="6" name="Θέση υποσέλιδου 4">
            <a:extLst>
              <a:ext uri="{FF2B5EF4-FFF2-40B4-BE49-F238E27FC236}">
                <a16:creationId xmlns:a16="http://schemas.microsoft.com/office/drawing/2014/main" id="{9C1C4389-ECAB-4A18-A1EA-85F230E630BE}"/>
              </a:ext>
            </a:extLst>
          </p:cNvPr>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a:extLst>
              <a:ext uri="{FF2B5EF4-FFF2-40B4-BE49-F238E27FC236}">
                <a16:creationId xmlns:a16="http://schemas.microsoft.com/office/drawing/2014/main" id="{F7408F16-4CA8-482F-813F-F03E4AFB1561}"/>
              </a:ext>
            </a:extLst>
          </p:cNvPr>
          <p:cNvSpPr>
            <a:spLocks noGrp="1"/>
          </p:cNvSpPr>
          <p:nvPr>
            <p:ph type="sldNum" sz="quarter" idx="12"/>
          </p:nvPr>
        </p:nvSpPr>
        <p:spPr/>
        <p:txBody>
          <a:bodyPr/>
          <a:lstStyle>
            <a:lvl1pPr>
              <a:defRPr/>
            </a:lvl1pPr>
          </a:lstStyle>
          <a:p>
            <a:fld id="{1FD08800-1D82-4AEC-A072-9CE5163FBC94}" type="slidenum">
              <a:rPr lang="el-GR" altLang="el-GR"/>
              <a:pPr/>
              <a:t>‹#›</a:t>
            </a:fld>
            <a:endParaRPr lang="el-GR" altLang="el-GR"/>
          </a:p>
        </p:txBody>
      </p:sp>
    </p:spTree>
    <p:extLst>
      <p:ext uri="{BB962C8B-B14F-4D97-AF65-F5344CB8AC3E}">
        <p14:creationId xmlns:p14="http://schemas.microsoft.com/office/powerpoint/2010/main" val="16430758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3">
            <a:extLst>
              <a:ext uri="{FF2B5EF4-FFF2-40B4-BE49-F238E27FC236}">
                <a16:creationId xmlns:a16="http://schemas.microsoft.com/office/drawing/2014/main" id="{9AB96B5D-309F-411B-B552-559950BD524F}"/>
              </a:ext>
            </a:extLst>
          </p:cNvPr>
          <p:cNvSpPr>
            <a:spLocks noGrp="1"/>
          </p:cNvSpPr>
          <p:nvPr>
            <p:ph type="dt" sz="half" idx="10"/>
          </p:nvPr>
        </p:nvSpPr>
        <p:spPr/>
        <p:txBody>
          <a:bodyPr/>
          <a:lstStyle>
            <a:lvl1pPr>
              <a:defRPr/>
            </a:lvl1pPr>
          </a:lstStyle>
          <a:p>
            <a:pPr>
              <a:defRPr/>
            </a:pPr>
            <a:fld id="{670C7C16-15D1-4BF6-9BF1-D222A99E20A7}" type="datetimeFigureOut">
              <a:rPr lang="el-GR"/>
              <a:pPr>
                <a:defRPr/>
              </a:pPr>
              <a:t>21/3/2024</a:t>
            </a:fld>
            <a:endParaRPr lang="el-GR"/>
          </a:p>
        </p:txBody>
      </p:sp>
      <p:sp>
        <p:nvSpPr>
          <p:cNvPr id="8" name="Θέση υποσέλιδου 4">
            <a:extLst>
              <a:ext uri="{FF2B5EF4-FFF2-40B4-BE49-F238E27FC236}">
                <a16:creationId xmlns:a16="http://schemas.microsoft.com/office/drawing/2014/main" id="{AB324179-F4DC-4F2C-BBDC-2342EE4D784D}"/>
              </a:ext>
            </a:extLst>
          </p:cNvPr>
          <p:cNvSpPr>
            <a:spLocks noGrp="1"/>
          </p:cNvSpPr>
          <p:nvPr>
            <p:ph type="ftr" sz="quarter" idx="11"/>
          </p:nvPr>
        </p:nvSpPr>
        <p:spPr/>
        <p:txBody>
          <a:bodyPr/>
          <a:lstStyle>
            <a:lvl1pPr>
              <a:defRPr/>
            </a:lvl1pPr>
          </a:lstStyle>
          <a:p>
            <a:pPr>
              <a:defRPr/>
            </a:pPr>
            <a:endParaRPr lang="el-GR"/>
          </a:p>
        </p:txBody>
      </p:sp>
      <p:sp>
        <p:nvSpPr>
          <p:cNvPr id="9" name="Θέση αριθμού διαφάνειας 5">
            <a:extLst>
              <a:ext uri="{FF2B5EF4-FFF2-40B4-BE49-F238E27FC236}">
                <a16:creationId xmlns:a16="http://schemas.microsoft.com/office/drawing/2014/main" id="{48FE8AD2-487D-40D0-BF7B-FB203F288C0D}"/>
              </a:ext>
            </a:extLst>
          </p:cNvPr>
          <p:cNvSpPr>
            <a:spLocks noGrp="1"/>
          </p:cNvSpPr>
          <p:nvPr>
            <p:ph type="sldNum" sz="quarter" idx="12"/>
          </p:nvPr>
        </p:nvSpPr>
        <p:spPr/>
        <p:txBody>
          <a:bodyPr/>
          <a:lstStyle>
            <a:lvl1pPr>
              <a:defRPr/>
            </a:lvl1pPr>
          </a:lstStyle>
          <a:p>
            <a:fld id="{23F8972A-4F79-4336-8543-87BA30E1279D}" type="slidenum">
              <a:rPr lang="el-GR" altLang="el-GR"/>
              <a:pPr/>
              <a:t>‹#›</a:t>
            </a:fld>
            <a:endParaRPr lang="el-GR" altLang="el-GR"/>
          </a:p>
        </p:txBody>
      </p:sp>
    </p:spTree>
    <p:extLst>
      <p:ext uri="{BB962C8B-B14F-4D97-AF65-F5344CB8AC3E}">
        <p14:creationId xmlns:p14="http://schemas.microsoft.com/office/powerpoint/2010/main" val="30488954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3">
            <a:extLst>
              <a:ext uri="{FF2B5EF4-FFF2-40B4-BE49-F238E27FC236}">
                <a16:creationId xmlns:a16="http://schemas.microsoft.com/office/drawing/2014/main" id="{00DC6F4E-A92D-4C97-89CB-539868E749C0}"/>
              </a:ext>
            </a:extLst>
          </p:cNvPr>
          <p:cNvSpPr>
            <a:spLocks noGrp="1"/>
          </p:cNvSpPr>
          <p:nvPr>
            <p:ph type="dt" sz="half" idx="10"/>
          </p:nvPr>
        </p:nvSpPr>
        <p:spPr/>
        <p:txBody>
          <a:bodyPr/>
          <a:lstStyle>
            <a:lvl1pPr>
              <a:defRPr/>
            </a:lvl1pPr>
          </a:lstStyle>
          <a:p>
            <a:pPr>
              <a:defRPr/>
            </a:pPr>
            <a:fld id="{5DEDB7F5-DAB2-4B5E-AEEC-73C9D18A506C}" type="datetimeFigureOut">
              <a:rPr lang="el-GR"/>
              <a:pPr>
                <a:defRPr/>
              </a:pPr>
              <a:t>21/3/2024</a:t>
            </a:fld>
            <a:endParaRPr lang="el-GR"/>
          </a:p>
        </p:txBody>
      </p:sp>
      <p:sp>
        <p:nvSpPr>
          <p:cNvPr id="4" name="Θέση υποσέλιδου 4">
            <a:extLst>
              <a:ext uri="{FF2B5EF4-FFF2-40B4-BE49-F238E27FC236}">
                <a16:creationId xmlns:a16="http://schemas.microsoft.com/office/drawing/2014/main" id="{2254A9CF-B16B-4B38-B008-035ECE3D0A70}"/>
              </a:ext>
            </a:extLst>
          </p:cNvPr>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5">
            <a:extLst>
              <a:ext uri="{FF2B5EF4-FFF2-40B4-BE49-F238E27FC236}">
                <a16:creationId xmlns:a16="http://schemas.microsoft.com/office/drawing/2014/main" id="{7BE86574-D42A-44A5-8E98-E4960F208C1D}"/>
              </a:ext>
            </a:extLst>
          </p:cNvPr>
          <p:cNvSpPr>
            <a:spLocks noGrp="1"/>
          </p:cNvSpPr>
          <p:nvPr>
            <p:ph type="sldNum" sz="quarter" idx="12"/>
          </p:nvPr>
        </p:nvSpPr>
        <p:spPr/>
        <p:txBody>
          <a:bodyPr/>
          <a:lstStyle>
            <a:lvl1pPr>
              <a:defRPr/>
            </a:lvl1pPr>
          </a:lstStyle>
          <a:p>
            <a:fld id="{70274BA3-5DF4-451A-8642-4AF9663A08CD}" type="slidenum">
              <a:rPr lang="el-GR" altLang="el-GR"/>
              <a:pPr/>
              <a:t>‹#›</a:t>
            </a:fld>
            <a:endParaRPr lang="el-GR" altLang="el-GR"/>
          </a:p>
        </p:txBody>
      </p:sp>
    </p:spTree>
    <p:extLst>
      <p:ext uri="{BB962C8B-B14F-4D97-AF65-F5344CB8AC3E}">
        <p14:creationId xmlns:p14="http://schemas.microsoft.com/office/powerpoint/2010/main" val="32034980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3">
            <a:extLst>
              <a:ext uri="{FF2B5EF4-FFF2-40B4-BE49-F238E27FC236}">
                <a16:creationId xmlns:a16="http://schemas.microsoft.com/office/drawing/2014/main" id="{90027B40-DA0F-4C27-ADEF-A883C7E99A48}"/>
              </a:ext>
            </a:extLst>
          </p:cNvPr>
          <p:cNvSpPr>
            <a:spLocks noGrp="1"/>
          </p:cNvSpPr>
          <p:nvPr>
            <p:ph type="dt" sz="half" idx="10"/>
          </p:nvPr>
        </p:nvSpPr>
        <p:spPr/>
        <p:txBody>
          <a:bodyPr/>
          <a:lstStyle>
            <a:lvl1pPr>
              <a:defRPr/>
            </a:lvl1pPr>
          </a:lstStyle>
          <a:p>
            <a:pPr>
              <a:defRPr/>
            </a:pPr>
            <a:fld id="{4E67F7BA-BFE6-4181-AE63-2EC751B68409}" type="datetimeFigureOut">
              <a:rPr lang="el-GR"/>
              <a:pPr>
                <a:defRPr/>
              </a:pPr>
              <a:t>21/3/2024</a:t>
            </a:fld>
            <a:endParaRPr lang="el-GR"/>
          </a:p>
        </p:txBody>
      </p:sp>
      <p:sp>
        <p:nvSpPr>
          <p:cNvPr id="3" name="Θέση υποσέλιδου 4">
            <a:extLst>
              <a:ext uri="{FF2B5EF4-FFF2-40B4-BE49-F238E27FC236}">
                <a16:creationId xmlns:a16="http://schemas.microsoft.com/office/drawing/2014/main" id="{577E113E-0BD8-48D1-8ADF-3E71D647BA9C}"/>
              </a:ext>
            </a:extLst>
          </p:cNvPr>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5">
            <a:extLst>
              <a:ext uri="{FF2B5EF4-FFF2-40B4-BE49-F238E27FC236}">
                <a16:creationId xmlns:a16="http://schemas.microsoft.com/office/drawing/2014/main" id="{9F746AD1-BB19-4995-B7F3-EBC425F4A2F5}"/>
              </a:ext>
            </a:extLst>
          </p:cNvPr>
          <p:cNvSpPr>
            <a:spLocks noGrp="1"/>
          </p:cNvSpPr>
          <p:nvPr>
            <p:ph type="sldNum" sz="quarter" idx="12"/>
          </p:nvPr>
        </p:nvSpPr>
        <p:spPr/>
        <p:txBody>
          <a:bodyPr/>
          <a:lstStyle>
            <a:lvl1pPr>
              <a:defRPr/>
            </a:lvl1pPr>
          </a:lstStyle>
          <a:p>
            <a:fld id="{5407CABE-EFB0-48DF-ACC4-C442D233F443}" type="slidenum">
              <a:rPr lang="el-GR" altLang="el-GR"/>
              <a:pPr/>
              <a:t>‹#›</a:t>
            </a:fld>
            <a:endParaRPr lang="el-GR" altLang="el-GR"/>
          </a:p>
        </p:txBody>
      </p:sp>
    </p:spTree>
    <p:extLst>
      <p:ext uri="{BB962C8B-B14F-4D97-AF65-F5344CB8AC3E}">
        <p14:creationId xmlns:p14="http://schemas.microsoft.com/office/powerpoint/2010/main" val="14767872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3">
            <a:extLst>
              <a:ext uri="{FF2B5EF4-FFF2-40B4-BE49-F238E27FC236}">
                <a16:creationId xmlns:a16="http://schemas.microsoft.com/office/drawing/2014/main" id="{09BD2281-F4AB-4C54-9C7C-C86A04965A54}"/>
              </a:ext>
            </a:extLst>
          </p:cNvPr>
          <p:cNvSpPr>
            <a:spLocks noGrp="1"/>
          </p:cNvSpPr>
          <p:nvPr>
            <p:ph type="dt" sz="half" idx="10"/>
          </p:nvPr>
        </p:nvSpPr>
        <p:spPr/>
        <p:txBody>
          <a:bodyPr/>
          <a:lstStyle>
            <a:lvl1pPr>
              <a:defRPr/>
            </a:lvl1pPr>
          </a:lstStyle>
          <a:p>
            <a:pPr>
              <a:defRPr/>
            </a:pPr>
            <a:fld id="{AD197C19-105E-45B2-B95D-62ED4E3C9989}" type="datetimeFigureOut">
              <a:rPr lang="el-GR"/>
              <a:pPr>
                <a:defRPr/>
              </a:pPr>
              <a:t>21/3/2024</a:t>
            </a:fld>
            <a:endParaRPr lang="el-GR"/>
          </a:p>
        </p:txBody>
      </p:sp>
      <p:sp>
        <p:nvSpPr>
          <p:cNvPr id="6" name="Θέση υποσέλιδου 4">
            <a:extLst>
              <a:ext uri="{FF2B5EF4-FFF2-40B4-BE49-F238E27FC236}">
                <a16:creationId xmlns:a16="http://schemas.microsoft.com/office/drawing/2014/main" id="{238C53E0-7D68-4842-BCF1-593C443F1341}"/>
              </a:ext>
            </a:extLst>
          </p:cNvPr>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a:extLst>
              <a:ext uri="{FF2B5EF4-FFF2-40B4-BE49-F238E27FC236}">
                <a16:creationId xmlns:a16="http://schemas.microsoft.com/office/drawing/2014/main" id="{2E20F19B-E90E-4DF1-A5BA-2024C58E3B6F}"/>
              </a:ext>
            </a:extLst>
          </p:cNvPr>
          <p:cNvSpPr>
            <a:spLocks noGrp="1"/>
          </p:cNvSpPr>
          <p:nvPr>
            <p:ph type="sldNum" sz="quarter" idx="12"/>
          </p:nvPr>
        </p:nvSpPr>
        <p:spPr/>
        <p:txBody>
          <a:bodyPr/>
          <a:lstStyle>
            <a:lvl1pPr>
              <a:defRPr/>
            </a:lvl1pPr>
          </a:lstStyle>
          <a:p>
            <a:fld id="{182AB583-4FD1-4279-8057-EE440221C585}" type="slidenum">
              <a:rPr lang="el-GR" altLang="el-GR"/>
              <a:pPr/>
              <a:t>‹#›</a:t>
            </a:fld>
            <a:endParaRPr lang="el-GR" altLang="el-GR"/>
          </a:p>
        </p:txBody>
      </p:sp>
    </p:spTree>
    <p:extLst>
      <p:ext uri="{BB962C8B-B14F-4D97-AF65-F5344CB8AC3E}">
        <p14:creationId xmlns:p14="http://schemas.microsoft.com/office/powerpoint/2010/main" val="33352068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3">
            <a:extLst>
              <a:ext uri="{FF2B5EF4-FFF2-40B4-BE49-F238E27FC236}">
                <a16:creationId xmlns:a16="http://schemas.microsoft.com/office/drawing/2014/main" id="{DB3DCBCE-4C4C-4AD6-966D-31FB7EE35DC2}"/>
              </a:ext>
            </a:extLst>
          </p:cNvPr>
          <p:cNvSpPr>
            <a:spLocks noGrp="1"/>
          </p:cNvSpPr>
          <p:nvPr>
            <p:ph type="dt" sz="half" idx="10"/>
          </p:nvPr>
        </p:nvSpPr>
        <p:spPr/>
        <p:txBody>
          <a:bodyPr/>
          <a:lstStyle>
            <a:lvl1pPr>
              <a:defRPr/>
            </a:lvl1pPr>
          </a:lstStyle>
          <a:p>
            <a:pPr>
              <a:defRPr/>
            </a:pPr>
            <a:fld id="{F89F6148-D045-4DB1-B57C-B2DC89319A7C}" type="datetimeFigureOut">
              <a:rPr lang="el-GR"/>
              <a:pPr>
                <a:defRPr/>
              </a:pPr>
              <a:t>21/3/2024</a:t>
            </a:fld>
            <a:endParaRPr lang="el-GR"/>
          </a:p>
        </p:txBody>
      </p:sp>
      <p:sp>
        <p:nvSpPr>
          <p:cNvPr id="6" name="Θέση υποσέλιδου 4">
            <a:extLst>
              <a:ext uri="{FF2B5EF4-FFF2-40B4-BE49-F238E27FC236}">
                <a16:creationId xmlns:a16="http://schemas.microsoft.com/office/drawing/2014/main" id="{D7500679-B012-4085-9C65-F42DB9D79B84}"/>
              </a:ext>
            </a:extLst>
          </p:cNvPr>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a:extLst>
              <a:ext uri="{FF2B5EF4-FFF2-40B4-BE49-F238E27FC236}">
                <a16:creationId xmlns:a16="http://schemas.microsoft.com/office/drawing/2014/main" id="{1C25893B-2B80-4AEF-8FA8-09CCDF07F585}"/>
              </a:ext>
            </a:extLst>
          </p:cNvPr>
          <p:cNvSpPr>
            <a:spLocks noGrp="1"/>
          </p:cNvSpPr>
          <p:nvPr>
            <p:ph type="sldNum" sz="quarter" idx="12"/>
          </p:nvPr>
        </p:nvSpPr>
        <p:spPr/>
        <p:txBody>
          <a:bodyPr/>
          <a:lstStyle>
            <a:lvl1pPr>
              <a:defRPr/>
            </a:lvl1pPr>
          </a:lstStyle>
          <a:p>
            <a:fld id="{BACA0E7E-F299-4912-912C-4C150F012734}" type="slidenum">
              <a:rPr lang="el-GR" altLang="el-GR"/>
              <a:pPr/>
              <a:t>‹#›</a:t>
            </a:fld>
            <a:endParaRPr lang="el-GR" altLang="el-GR"/>
          </a:p>
        </p:txBody>
      </p:sp>
    </p:spTree>
    <p:extLst>
      <p:ext uri="{BB962C8B-B14F-4D97-AF65-F5344CB8AC3E}">
        <p14:creationId xmlns:p14="http://schemas.microsoft.com/office/powerpoint/2010/main" val="2408442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D81E9656-4265-489A-AAB2-90759AEC30E5}" type="slidenum">
              <a:rPr lang="el-GR"/>
              <a:pPr>
                <a:defRPr/>
              </a:pPr>
              <a:t>‹#›</a:t>
            </a:fld>
            <a:endParaRPr lang="el-GR"/>
          </a:p>
        </p:txBody>
      </p:sp>
    </p:spTree>
    <p:extLst>
      <p:ext uri="{BB962C8B-B14F-4D97-AF65-F5344CB8AC3E}">
        <p14:creationId xmlns:p14="http://schemas.microsoft.com/office/powerpoint/2010/main" val="23227015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EC02DB6-5C81-48B9-A518-412A9064565A}"/>
              </a:ext>
            </a:extLst>
          </p:cNvPr>
          <p:cNvSpPr>
            <a:spLocks noGrp="1"/>
          </p:cNvSpPr>
          <p:nvPr>
            <p:ph type="dt" sz="half" idx="10"/>
          </p:nvPr>
        </p:nvSpPr>
        <p:spPr/>
        <p:txBody>
          <a:bodyPr/>
          <a:lstStyle>
            <a:lvl1pPr>
              <a:defRPr/>
            </a:lvl1pPr>
          </a:lstStyle>
          <a:p>
            <a:pPr>
              <a:defRPr/>
            </a:pPr>
            <a:fld id="{C29D7D35-6837-4404-8271-135E87E4078D}" type="datetimeFigureOut">
              <a:rPr lang="el-GR"/>
              <a:pPr>
                <a:defRPr/>
              </a:pPr>
              <a:t>21/3/2024</a:t>
            </a:fld>
            <a:endParaRPr lang="el-GR"/>
          </a:p>
        </p:txBody>
      </p:sp>
      <p:sp>
        <p:nvSpPr>
          <p:cNvPr id="5" name="Θέση υποσέλιδου 4">
            <a:extLst>
              <a:ext uri="{FF2B5EF4-FFF2-40B4-BE49-F238E27FC236}">
                <a16:creationId xmlns:a16="http://schemas.microsoft.com/office/drawing/2014/main" id="{EFBADFE4-E526-49E5-BD0A-D52536B27888}"/>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18227BAF-46F8-4BD1-BFC4-02F3FA5DDAD2}"/>
              </a:ext>
            </a:extLst>
          </p:cNvPr>
          <p:cNvSpPr>
            <a:spLocks noGrp="1"/>
          </p:cNvSpPr>
          <p:nvPr>
            <p:ph type="sldNum" sz="quarter" idx="12"/>
          </p:nvPr>
        </p:nvSpPr>
        <p:spPr/>
        <p:txBody>
          <a:bodyPr/>
          <a:lstStyle>
            <a:lvl1pPr>
              <a:defRPr/>
            </a:lvl1pPr>
          </a:lstStyle>
          <a:p>
            <a:fld id="{C4B7E2B1-FBE3-43CF-B70A-5EEA1E3D9A8E}" type="slidenum">
              <a:rPr lang="el-GR" altLang="el-GR"/>
              <a:pPr/>
              <a:t>‹#›</a:t>
            </a:fld>
            <a:endParaRPr lang="el-GR" altLang="el-GR"/>
          </a:p>
        </p:txBody>
      </p:sp>
    </p:spTree>
    <p:extLst>
      <p:ext uri="{BB962C8B-B14F-4D97-AF65-F5344CB8AC3E}">
        <p14:creationId xmlns:p14="http://schemas.microsoft.com/office/powerpoint/2010/main" val="40346109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89B4639-B022-403D-B0FB-1E52DD0FFA2C}"/>
              </a:ext>
            </a:extLst>
          </p:cNvPr>
          <p:cNvSpPr>
            <a:spLocks noGrp="1"/>
          </p:cNvSpPr>
          <p:nvPr>
            <p:ph type="dt" sz="half" idx="10"/>
          </p:nvPr>
        </p:nvSpPr>
        <p:spPr/>
        <p:txBody>
          <a:bodyPr/>
          <a:lstStyle>
            <a:lvl1pPr>
              <a:defRPr/>
            </a:lvl1pPr>
          </a:lstStyle>
          <a:p>
            <a:pPr>
              <a:defRPr/>
            </a:pPr>
            <a:fld id="{4067754E-707B-40B6-BD64-4FD713A3C3A7}" type="datetimeFigureOut">
              <a:rPr lang="el-GR"/>
              <a:pPr>
                <a:defRPr/>
              </a:pPr>
              <a:t>21/3/2024</a:t>
            </a:fld>
            <a:endParaRPr lang="el-GR"/>
          </a:p>
        </p:txBody>
      </p:sp>
      <p:sp>
        <p:nvSpPr>
          <p:cNvPr id="5" name="Θέση υποσέλιδου 4">
            <a:extLst>
              <a:ext uri="{FF2B5EF4-FFF2-40B4-BE49-F238E27FC236}">
                <a16:creationId xmlns:a16="http://schemas.microsoft.com/office/drawing/2014/main" id="{EEA25086-10BD-4F99-8E33-56C5CE67A245}"/>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75FD2792-4A86-48A3-87E8-CF4AEB393B27}"/>
              </a:ext>
            </a:extLst>
          </p:cNvPr>
          <p:cNvSpPr>
            <a:spLocks noGrp="1"/>
          </p:cNvSpPr>
          <p:nvPr>
            <p:ph type="sldNum" sz="quarter" idx="12"/>
          </p:nvPr>
        </p:nvSpPr>
        <p:spPr/>
        <p:txBody>
          <a:bodyPr/>
          <a:lstStyle>
            <a:lvl1pPr>
              <a:defRPr/>
            </a:lvl1pPr>
          </a:lstStyle>
          <a:p>
            <a:fld id="{72B46F35-2F33-4125-81E8-9B11B8E93F6D}" type="slidenum">
              <a:rPr lang="el-GR" altLang="el-GR"/>
              <a:pPr/>
              <a:t>‹#›</a:t>
            </a:fld>
            <a:endParaRPr lang="el-GR" altLang="el-GR"/>
          </a:p>
        </p:txBody>
      </p:sp>
    </p:spTree>
    <p:extLst>
      <p:ext uri="{BB962C8B-B14F-4D97-AF65-F5344CB8AC3E}">
        <p14:creationId xmlns:p14="http://schemas.microsoft.com/office/powerpoint/2010/main" val="27139510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7" name="Title 6"/>
          <p:cNvSpPr>
            <a:spLocks noGrp="1"/>
          </p:cNvSpPr>
          <p:nvPr>
            <p:ph type="title"/>
          </p:nvPr>
        </p:nvSpPr>
        <p:spPr>
          <a:xfrm>
            <a:off x="609600" y="163200"/>
            <a:ext cx="10671048" cy="1024128"/>
          </a:xfrm>
        </p:spPr>
        <p:txBody>
          <a:bodyPr/>
          <a:lstStyle>
            <a:lvl1pPr>
              <a:defRPr>
                <a:solidFill>
                  <a:schemeClr val="accent1"/>
                </a:solidFill>
              </a:defRPr>
            </a:lvl1pPr>
          </a:lstStyle>
          <a:p>
            <a:r>
              <a:rPr lang="en-US"/>
              <a:t>Click to edit Master title style</a:t>
            </a:r>
            <a:endParaRPr lang="en-GB"/>
          </a:p>
        </p:txBody>
      </p:sp>
      <p:sp>
        <p:nvSpPr>
          <p:cNvPr id="12" name="Text Placeholder 3"/>
          <p:cNvSpPr>
            <a:spLocks noGrp="1"/>
          </p:cNvSpPr>
          <p:nvPr>
            <p:ph type="body" sz="quarter" idx="13"/>
          </p:nvPr>
        </p:nvSpPr>
        <p:spPr>
          <a:xfrm>
            <a:off x="609600" y="1334060"/>
            <a:ext cx="10671048" cy="611473"/>
          </a:xfrm>
          <a:prstGeom prst="rect">
            <a:avLst/>
          </a:prstGeom>
        </p:spPr>
        <p:txBody>
          <a:bodyPr tIns="0" bIns="0"/>
          <a:lstStyle>
            <a:lvl1pPr marL="0" indent="0">
              <a:buNone/>
              <a:defRPr sz="2400" b="1">
                <a:solidFill>
                  <a:srgbClr val="91278F"/>
                </a:solidFill>
              </a:defRPr>
            </a:lvl1pPr>
          </a:lstStyle>
          <a:p>
            <a:pPr lvl="0"/>
            <a:r>
              <a:rPr lang="el-GR"/>
              <a:t>Στυλ κειμένου υποδείγματος</a:t>
            </a:r>
          </a:p>
        </p:txBody>
      </p:sp>
      <p:sp>
        <p:nvSpPr>
          <p:cNvPr id="4" name="Footer Placeholder 1">
            <a:extLst>
              <a:ext uri="{FF2B5EF4-FFF2-40B4-BE49-F238E27FC236}">
                <a16:creationId xmlns:a16="http://schemas.microsoft.com/office/drawing/2014/main" id="{1CD1587B-7756-4628-8426-91ED17F0DEEF}"/>
              </a:ext>
            </a:extLst>
          </p:cNvPr>
          <p:cNvSpPr>
            <a:spLocks noGrp="1"/>
          </p:cNvSpPr>
          <p:nvPr>
            <p:ph type="ftr" sz="quarter" idx="14"/>
          </p:nvPr>
        </p:nvSpPr>
        <p:spPr/>
        <p:txBody>
          <a:bodyPr/>
          <a:lstStyle>
            <a:lvl1pPr>
              <a:defRPr/>
            </a:lvl1pPr>
          </a:lstStyle>
          <a:p>
            <a:pPr>
              <a:defRPr/>
            </a:pPr>
            <a:endParaRPr lang="en-GB"/>
          </a:p>
        </p:txBody>
      </p:sp>
    </p:spTree>
    <p:extLst>
      <p:ext uri="{BB962C8B-B14F-4D97-AF65-F5344CB8AC3E}">
        <p14:creationId xmlns:p14="http://schemas.microsoft.com/office/powerpoint/2010/main" val="37665377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648" y="1371600"/>
            <a:ext cx="10668005" cy="4584334"/>
          </a:xfrm>
          <a:prstGeom prst="rect">
            <a:avLst/>
          </a:prstGeom>
        </p:spPr>
        <p:txBody>
          <a:bodyPr/>
          <a:lstStyle>
            <a:lvl1pPr>
              <a:buClr>
                <a:schemeClr val="accent2"/>
              </a:buClr>
              <a:defRPr sz="2000"/>
            </a:lvl1pPr>
            <a:lvl2pPr marL="576263" indent="-228600">
              <a:spcBef>
                <a:spcPts val="400"/>
              </a:spcBef>
              <a:buClr>
                <a:schemeClr val="accent2"/>
              </a:buClr>
              <a:buFont typeface="Calibri" panose="020F0502020204030204" pitchFamily="34" charset="0"/>
              <a:buChar char="‒"/>
              <a:defRPr sz="1800"/>
            </a:lvl2pPr>
            <a:lvl3pPr marL="914400" indent="-228600">
              <a:spcBef>
                <a:spcPts val="400"/>
              </a:spcBef>
              <a:buClr>
                <a:schemeClr val="accent2"/>
              </a:buClr>
              <a:buFont typeface="Wingdings" panose="05000000000000000000" pitchFamily="2" charset="2"/>
              <a:buChar char="§"/>
              <a:defRPr sz="1600"/>
            </a:lvl3pPr>
            <a:lvl4pPr marL="1262063" indent="-228600">
              <a:spcBef>
                <a:spcPts val="400"/>
              </a:spcBef>
              <a:buClr>
                <a:schemeClr val="accent2"/>
              </a:buClr>
              <a:buFont typeface="Century Gothic" panose="020B0502020202020204" pitchFamily="34" charset="0"/>
              <a:buChar char="»"/>
              <a:defRPr sz="1400"/>
            </a:lvl4pPr>
            <a:lvl5pPr marL="1600200" indent="-228600">
              <a:spcBef>
                <a:spcPts val="400"/>
              </a:spcBef>
              <a:buClr>
                <a:schemeClr val="accent2"/>
              </a:buClr>
              <a:buFont typeface="Wingdings" panose="05000000000000000000" pitchFamily="2" charset="2"/>
              <a:buChar char="Ø"/>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BDBB687-B43B-432C-ACB6-905EE72E5419}"/>
              </a:ext>
            </a:extLst>
          </p:cNvPr>
          <p:cNvSpPr>
            <a:spLocks noGrp="1"/>
          </p:cNvSpPr>
          <p:nvPr>
            <p:ph type="ftr" sz="quarter" idx="10"/>
          </p:nvPr>
        </p:nvSpPr>
        <p:spPr>
          <a:xfrm>
            <a:off x="1012825" y="6416675"/>
            <a:ext cx="10539413" cy="334963"/>
          </a:xfrm>
        </p:spPr>
        <p:txBody>
          <a:bodyPr/>
          <a:lstStyle>
            <a:lvl1pPr>
              <a:defRPr/>
            </a:lvl1pPr>
          </a:lstStyle>
          <a:p>
            <a:pPr>
              <a:defRPr/>
            </a:pPr>
            <a:endParaRPr lang="en-GB"/>
          </a:p>
        </p:txBody>
      </p:sp>
    </p:spTree>
    <p:extLst>
      <p:ext uri="{BB962C8B-B14F-4D97-AF65-F5344CB8AC3E}">
        <p14:creationId xmlns:p14="http://schemas.microsoft.com/office/powerpoint/2010/main" val="16188001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648" y="164592"/>
            <a:ext cx="10671048" cy="1019693"/>
          </a:xfrm>
          <a:prstGeom prst="rect">
            <a:avLst/>
          </a:prstGeom>
        </p:spPr>
        <p:txBody>
          <a:bodyPr/>
          <a:lstStyle/>
          <a:p>
            <a:r>
              <a:rPr lang="en-US"/>
              <a:t>Click to edit Master title style</a:t>
            </a:r>
          </a:p>
        </p:txBody>
      </p:sp>
      <p:sp>
        <p:nvSpPr>
          <p:cNvPr id="3" name="Footer Placeholder 1">
            <a:extLst>
              <a:ext uri="{FF2B5EF4-FFF2-40B4-BE49-F238E27FC236}">
                <a16:creationId xmlns:a16="http://schemas.microsoft.com/office/drawing/2014/main" id="{FF02D3CB-7920-47FE-BB6A-C92120E9F6DF}"/>
              </a:ext>
            </a:extLst>
          </p:cNvPr>
          <p:cNvSpPr>
            <a:spLocks noGrp="1"/>
          </p:cNvSpPr>
          <p:nvPr>
            <p:ph type="ftr" sz="quarter" idx="10"/>
          </p:nvPr>
        </p:nvSpPr>
        <p:spPr/>
        <p:txBody>
          <a:bodyPr/>
          <a:lstStyle>
            <a:lvl1pPr>
              <a:defRPr/>
            </a:lvl1pPr>
          </a:lstStyle>
          <a:p>
            <a:pPr>
              <a:defRPr/>
            </a:pPr>
            <a:endParaRPr lang="en-GB"/>
          </a:p>
        </p:txBody>
      </p:sp>
    </p:spTree>
    <p:extLst>
      <p:ext uri="{BB962C8B-B14F-4D97-AF65-F5344CB8AC3E}">
        <p14:creationId xmlns:p14="http://schemas.microsoft.com/office/powerpoint/2010/main" val="28232497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6" name="Text Placeholder 7"/>
          <p:cNvSpPr>
            <a:spLocks noGrp="1"/>
          </p:cNvSpPr>
          <p:nvPr>
            <p:ph type="body" sz="quarter" idx="13"/>
          </p:nvPr>
        </p:nvSpPr>
        <p:spPr>
          <a:xfrm>
            <a:off x="814917" y="6311965"/>
            <a:ext cx="10945283" cy="430157"/>
          </a:xfrm>
          <a:prstGeom prst="rect">
            <a:avLst/>
          </a:prstGeom>
        </p:spPr>
        <p:txBody>
          <a:bodyPr anchor="b"/>
          <a:lstStyle>
            <a:lvl1pPr marL="0" indent="0">
              <a:spcBef>
                <a:spcPts val="0"/>
              </a:spcBef>
              <a:buNone/>
              <a:defRPr sz="105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endParaRPr lang="en-GB"/>
          </a:p>
        </p:txBody>
      </p:sp>
      <p:sp>
        <p:nvSpPr>
          <p:cNvPr id="8" name="Text Placeholder 9"/>
          <p:cNvSpPr>
            <a:spLocks noGrp="1"/>
          </p:cNvSpPr>
          <p:nvPr>
            <p:ph type="body" sz="quarter" idx="14"/>
          </p:nvPr>
        </p:nvSpPr>
        <p:spPr>
          <a:xfrm rot="5400000">
            <a:off x="8871885" y="3113677"/>
            <a:ext cx="5899380" cy="431801"/>
          </a:xfrm>
          <a:prstGeom prst="rect">
            <a:avLst/>
          </a:prstGeom>
        </p:spPr>
        <p:txBody>
          <a:bodyPr/>
          <a:lstStyle>
            <a:lvl1pPr marL="0" indent="0">
              <a:buFontTx/>
              <a:buNone/>
              <a:defRPr sz="1400" b="1">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Slide Number Placeholder 4">
            <a:extLst>
              <a:ext uri="{FF2B5EF4-FFF2-40B4-BE49-F238E27FC236}">
                <a16:creationId xmlns:a16="http://schemas.microsoft.com/office/drawing/2014/main" id="{6709068B-D89A-46BE-AB4B-02F7CAF85656}"/>
              </a:ext>
            </a:extLst>
          </p:cNvPr>
          <p:cNvSpPr>
            <a:spLocks noGrp="1"/>
          </p:cNvSpPr>
          <p:nvPr>
            <p:ph type="sldNum" sz="quarter" idx="15"/>
          </p:nvPr>
        </p:nvSpPr>
        <p:spPr/>
        <p:txBody>
          <a:bodyPr anchor="t"/>
          <a:lstStyle>
            <a:lvl1pPr>
              <a:defRPr>
                <a:solidFill>
                  <a:srgbClr val="969697"/>
                </a:solidFill>
              </a:defRPr>
            </a:lvl1pPr>
          </a:lstStyle>
          <a:p>
            <a:fld id="{FDAC18B1-36BC-4174-A84D-04BCF4EF462F}" type="slidenum">
              <a:rPr lang="en-GB" altLang="en-US"/>
              <a:pPr/>
              <a:t>‹#›</a:t>
            </a:fld>
            <a:endParaRPr lang="en-GB" altLang="en-US"/>
          </a:p>
        </p:txBody>
      </p:sp>
    </p:spTree>
    <p:extLst>
      <p:ext uri="{BB962C8B-B14F-4D97-AF65-F5344CB8AC3E}">
        <p14:creationId xmlns:p14="http://schemas.microsoft.com/office/powerpoint/2010/main" val="2855751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7" name="Title 15"/>
          <p:cNvSpPr>
            <a:spLocks noGrp="1"/>
          </p:cNvSpPr>
          <p:nvPr>
            <p:ph type="title"/>
          </p:nvPr>
        </p:nvSpPr>
        <p:spPr>
          <a:xfrm>
            <a:off x="563035" y="407361"/>
            <a:ext cx="5472000" cy="921381"/>
          </a:xfrm>
        </p:spPr>
        <p:txBody>
          <a:bodyPr anchor="t"/>
          <a:lstStyle>
            <a:lvl1pPr>
              <a:defRPr sz="3300" b="0">
                <a:solidFill>
                  <a:schemeClr val="accent1"/>
                </a:solidFill>
              </a:defRPr>
            </a:lvl1pPr>
          </a:lstStyle>
          <a:p>
            <a:endParaRPr lang="en-US" dirty="0"/>
          </a:p>
        </p:txBody>
      </p:sp>
    </p:spTree>
    <p:extLst>
      <p:ext uri="{BB962C8B-B14F-4D97-AF65-F5344CB8AC3E}">
        <p14:creationId xmlns:p14="http://schemas.microsoft.com/office/powerpoint/2010/main" val="6649083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9" name="Content Placeholder 18"/>
          <p:cNvSpPr>
            <a:spLocks noGrp="1"/>
          </p:cNvSpPr>
          <p:nvPr>
            <p:ph sz="quarter" idx="11"/>
          </p:nvPr>
        </p:nvSpPr>
        <p:spPr>
          <a:xfrm>
            <a:off x="609600" y="1372800"/>
            <a:ext cx="10972800" cy="4171200"/>
          </a:xfrm>
        </p:spPr>
        <p:txBody>
          <a:bodyPr/>
          <a:lstStyle>
            <a:lvl1pPr>
              <a:defRPr sz="1600" baseline="0"/>
            </a:lvl1pPr>
            <a:lvl2pPr>
              <a:defRPr sz="1600" baseline="0"/>
            </a:lvl2pPr>
            <a:lvl3pPr>
              <a:defRPr sz="1400" baseline="0"/>
            </a:lvl3pPr>
            <a:lvl4pPr>
              <a:defRPr sz="14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p:cNvSpPr>
            <a:spLocks noGrp="1"/>
          </p:cNvSpPr>
          <p:nvPr>
            <p:ph type="title"/>
          </p:nvPr>
        </p:nvSpPr>
        <p:spPr/>
        <p:txBody>
          <a:bodyPr/>
          <a:lstStyle>
            <a:lvl1pPr>
              <a:defRPr sz="2000" baseline="0">
                <a:solidFill>
                  <a:schemeClr val="accent1"/>
                </a:solidFill>
              </a:defRPr>
            </a:lvl1pPr>
          </a:lstStyle>
          <a:p>
            <a:r>
              <a:rPr lang="en-US" dirty="0"/>
              <a:t>Click to edit Master title style</a:t>
            </a:r>
            <a:endParaRPr lang="en-GB" dirty="0"/>
          </a:p>
        </p:txBody>
      </p:sp>
      <p:sp>
        <p:nvSpPr>
          <p:cNvPr id="5" name="Footer Placeholder 5">
            <a:extLst>
              <a:ext uri="{FF2B5EF4-FFF2-40B4-BE49-F238E27FC236}">
                <a16:creationId xmlns:a16="http://schemas.microsoft.com/office/drawing/2014/main" id="{4F371EEE-F475-419D-8AB3-A4EDAE39AB54}"/>
              </a:ext>
            </a:extLst>
          </p:cNvPr>
          <p:cNvSpPr>
            <a:spLocks noGrp="1"/>
          </p:cNvSpPr>
          <p:nvPr>
            <p:ph type="ftr" sz="quarter" idx="12"/>
          </p:nvPr>
        </p:nvSpPr>
        <p:spPr/>
        <p:txBody>
          <a:bodyPr/>
          <a:lstStyle>
            <a:lvl1pPr>
              <a:defRPr>
                <a:solidFill>
                  <a:srgbClr val="5A5A5A"/>
                </a:solidFill>
              </a:defRPr>
            </a:lvl1pPr>
          </a:lstStyle>
          <a:p>
            <a:pPr>
              <a:defRPr/>
            </a:pPr>
            <a:endParaRPr lang="en-GB"/>
          </a:p>
        </p:txBody>
      </p:sp>
      <p:sp>
        <p:nvSpPr>
          <p:cNvPr id="6" name="Slide Number Placeholder 19">
            <a:extLst>
              <a:ext uri="{FF2B5EF4-FFF2-40B4-BE49-F238E27FC236}">
                <a16:creationId xmlns:a16="http://schemas.microsoft.com/office/drawing/2014/main" id="{8F153F0F-1E52-4D0C-B034-A9EA2F85656B}"/>
              </a:ext>
            </a:extLst>
          </p:cNvPr>
          <p:cNvSpPr>
            <a:spLocks noGrp="1"/>
          </p:cNvSpPr>
          <p:nvPr>
            <p:ph type="sldNum" sz="quarter" idx="13"/>
          </p:nvPr>
        </p:nvSpPr>
        <p:spPr/>
        <p:txBody>
          <a:bodyPr/>
          <a:lstStyle>
            <a:lvl1pPr>
              <a:defRPr>
                <a:solidFill>
                  <a:srgbClr val="5A5A5A"/>
                </a:solidFill>
              </a:defRPr>
            </a:lvl1pPr>
          </a:lstStyle>
          <a:p>
            <a:fld id="{74272414-8736-43A8-AEF6-4A5E41AB08EE}" type="slidenum">
              <a:rPr lang="en-GB" altLang="el-GR"/>
              <a:pPr/>
              <a:t>‹#›</a:t>
            </a:fld>
            <a:endParaRPr lang="en-GB" altLang="el-GR"/>
          </a:p>
        </p:txBody>
      </p:sp>
    </p:spTree>
    <p:extLst>
      <p:ext uri="{BB962C8B-B14F-4D97-AF65-F5344CB8AC3E}">
        <p14:creationId xmlns:p14="http://schemas.microsoft.com/office/powerpoint/2010/main" val="3394677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F8CE124-E6C4-4AE4-9443-567B6733D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09851" y="4483100"/>
            <a:ext cx="69723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36336" y="188643"/>
            <a:ext cx="11519339" cy="2140173"/>
          </a:xfrm>
        </p:spPr>
        <p:txBody>
          <a:bodyPr>
            <a:normAutofit/>
          </a:bodyPr>
          <a:lstStyle>
            <a:lvl1pPr algn="ctr">
              <a:defRPr sz="4000">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1013939" y="2420888"/>
            <a:ext cx="10164123"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D1521AA5-49AF-4C6A-AD8F-736E79FA9B5A}"/>
              </a:ext>
            </a:extLst>
          </p:cNvPr>
          <p:cNvSpPr>
            <a:spLocks noGrp="1"/>
          </p:cNvSpPr>
          <p:nvPr>
            <p:ph type="ftr" sz="quarter" idx="10"/>
          </p:nvPr>
        </p:nvSpPr>
        <p:spPr/>
        <p:txBody>
          <a:bodyPr/>
          <a:lstStyle>
            <a:lvl1pPr>
              <a:defRPr>
                <a:solidFill>
                  <a:prstClr val="black">
                    <a:tint val="75000"/>
                  </a:prstClr>
                </a:solidFill>
              </a:defRPr>
            </a:lvl1pPr>
          </a:lstStyle>
          <a:p>
            <a:pPr>
              <a:defRPr/>
            </a:pPr>
            <a:endParaRPr lang="en-GB"/>
          </a:p>
        </p:txBody>
      </p:sp>
      <p:sp>
        <p:nvSpPr>
          <p:cNvPr id="6" name="Slide Number Placeholder 5">
            <a:extLst>
              <a:ext uri="{FF2B5EF4-FFF2-40B4-BE49-F238E27FC236}">
                <a16:creationId xmlns:a16="http://schemas.microsoft.com/office/drawing/2014/main" id="{8D45B432-339A-4245-928F-86D3CCC2F2FF}"/>
              </a:ext>
            </a:extLst>
          </p:cNvPr>
          <p:cNvSpPr>
            <a:spLocks noGrp="1"/>
          </p:cNvSpPr>
          <p:nvPr>
            <p:ph type="sldNum" sz="quarter" idx="11"/>
          </p:nvPr>
        </p:nvSpPr>
        <p:spPr/>
        <p:txBody>
          <a:bodyPr/>
          <a:lstStyle>
            <a:lvl1pPr>
              <a:defRPr/>
            </a:lvl1pPr>
          </a:lstStyle>
          <a:p>
            <a:fld id="{30B20144-4727-4299-8548-589311022A72}" type="slidenum">
              <a:rPr lang="en-GB" altLang="en-US"/>
              <a:pPr/>
              <a:t>‹#›</a:t>
            </a:fld>
            <a:endParaRPr lang="en-GB" altLang="en-US"/>
          </a:p>
        </p:txBody>
      </p:sp>
    </p:spTree>
    <p:extLst>
      <p:ext uri="{BB962C8B-B14F-4D97-AF65-F5344CB8AC3E}">
        <p14:creationId xmlns:p14="http://schemas.microsoft.com/office/powerpoint/2010/main" val="2643555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49EFFD2B-1219-415E-B3F2-D7BE6E69C761}"/>
              </a:ext>
            </a:extLst>
          </p:cNvPr>
          <p:cNvSpPr>
            <a:spLocks noGrp="1"/>
          </p:cNvSpPr>
          <p:nvPr>
            <p:ph type="sldNum" sz="quarter" idx="10"/>
          </p:nvPr>
        </p:nvSpPr>
        <p:spPr/>
        <p:txBody>
          <a:bodyPr/>
          <a:lstStyle>
            <a:lvl1pPr>
              <a:defRPr/>
            </a:lvl1pPr>
          </a:lstStyle>
          <a:p>
            <a:fld id="{A714C5DE-C9C8-405A-869B-CB14B413A0E9}" type="slidenum">
              <a:rPr lang="en-GB" altLang="en-US"/>
              <a:pPr/>
              <a:t>‹#›</a:t>
            </a:fld>
            <a:endParaRPr lang="en-GB" altLang="en-US"/>
          </a:p>
        </p:txBody>
      </p:sp>
      <p:sp>
        <p:nvSpPr>
          <p:cNvPr id="5" name="Footer Placeholder 6">
            <a:extLst>
              <a:ext uri="{FF2B5EF4-FFF2-40B4-BE49-F238E27FC236}">
                <a16:creationId xmlns:a16="http://schemas.microsoft.com/office/drawing/2014/main" id="{87783CFE-B027-4074-AFF1-2860AA62A69C}"/>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GB"/>
          </a:p>
        </p:txBody>
      </p:sp>
    </p:spTree>
    <p:extLst>
      <p:ext uri="{BB962C8B-B14F-4D97-AF65-F5344CB8AC3E}">
        <p14:creationId xmlns:p14="http://schemas.microsoft.com/office/powerpoint/2010/main" val="3805931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4C36294D-AD0B-4866-9ABE-263783160616}" type="slidenum">
              <a:rPr lang="el-GR"/>
              <a:pPr>
                <a:defRPr/>
              </a:pPr>
              <a:t>‹#›</a:t>
            </a:fld>
            <a:endParaRPr lang="el-GR"/>
          </a:p>
        </p:txBody>
      </p:sp>
    </p:spTree>
    <p:extLst>
      <p:ext uri="{BB962C8B-B14F-4D97-AF65-F5344CB8AC3E}">
        <p14:creationId xmlns:p14="http://schemas.microsoft.com/office/powerpoint/2010/main" val="130469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6" y="1709744"/>
            <a:ext cx="10515600" cy="2852737"/>
          </a:xfrm>
        </p:spPr>
        <p:txBody>
          <a:bodyPr>
            <a:normAutofit/>
          </a:bodyPr>
          <a:lstStyle>
            <a:lvl1pPr>
              <a:defRPr sz="4000">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831856" y="458947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Footer Placeholder 4">
            <a:extLst>
              <a:ext uri="{FF2B5EF4-FFF2-40B4-BE49-F238E27FC236}">
                <a16:creationId xmlns:a16="http://schemas.microsoft.com/office/drawing/2014/main" id="{7FFA35B6-A9B2-4B71-AE0A-89CBE699C4C5}"/>
              </a:ext>
            </a:extLst>
          </p:cNvPr>
          <p:cNvSpPr>
            <a:spLocks noGrp="1"/>
          </p:cNvSpPr>
          <p:nvPr>
            <p:ph type="ftr" sz="quarter" idx="10"/>
          </p:nvPr>
        </p:nvSpPr>
        <p:spPr/>
        <p:txBody>
          <a:bodyPr/>
          <a:lstStyle>
            <a:lvl1pPr>
              <a:defRPr>
                <a:solidFill>
                  <a:prstClr val="black">
                    <a:tint val="75000"/>
                  </a:prstClr>
                </a:solidFill>
              </a:defRPr>
            </a:lvl1pPr>
          </a:lstStyle>
          <a:p>
            <a:pPr>
              <a:defRPr/>
            </a:pPr>
            <a:endParaRPr lang="en-GB"/>
          </a:p>
        </p:txBody>
      </p:sp>
      <p:sp>
        <p:nvSpPr>
          <p:cNvPr id="5" name="Slide Number Placeholder 5">
            <a:extLst>
              <a:ext uri="{FF2B5EF4-FFF2-40B4-BE49-F238E27FC236}">
                <a16:creationId xmlns:a16="http://schemas.microsoft.com/office/drawing/2014/main" id="{F95410A9-42AA-4007-A4B7-86946E7A7284}"/>
              </a:ext>
            </a:extLst>
          </p:cNvPr>
          <p:cNvSpPr>
            <a:spLocks noGrp="1"/>
          </p:cNvSpPr>
          <p:nvPr>
            <p:ph type="sldNum" sz="quarter" idx="11"/>
          </p:nvPr>
        </p:nvSpPr>
        <p:spPr/>
        <p:txBody>
          <a:bodyPr/>
          <a:lstStyle>
            <a:lvl1pPr>
              <a:defRPr/>
            </a:lvl1pPr>
          </a:lstStyle>
          <a:p>
            <a:fld id="{5B005CB8-3ADD-4836-9182-5A1B98853408}" type="slidenum">
              <a:rPr lang="en-GB" altLang="en-US"/>
              <a:pPr/>
              <a:t>‹#›</a:t>
            </a:fld>
            <a:endParaRPr lang="en-GB" altLang="en-US"/>
          </a:p>
        </p:txBody>
      </p:sp>
    </p:spTree>
    <p:extLst>
      <p:ext uri="{BB962C8B-B14F-4D97-AF65-F5344CB8AC3E}">
        <p14:creationId xmlns:p14="http://schemas.microsoft.com/office/powerpoint/2010/main" val="7398613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6336" y="1340772"/>
            <a:ext cx="5683469" cy="48361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40772"/>
            <a:ext cx="5683469" cy="48361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DF0562B1-E977-45B5-B5C6-C734158EECD6}"/>
              </a:ext>
            </a:extLst>
          </p:cNvPr>
          <p:cNvSpPr>
            <a:spLocks noGrp="1"/>
          </p:cNvSpPr>
          <p:nvPr>
            <p:ph type="ftr" sz="quarter" idx="10"/>
          </p:nvPr>
        </p:nvSpPr>
        <p:spPr/>
        <p:txBody>
          <a:bodyPr/>
          <a:lstStyle>
            <a:lvl1pPr>
              <a:defRPr>
                <a:solidFill>
                  <a:prstClr val="black">
                    <a:tint val="75000"/>
                  </a:prstClr>
                </a:solidFill>
              </a:defRPr>
            </a:lvl1pPr>
          </a:lstStyle>
          <a:p>
            <a:pPr>
              <a:defRPr/>
            </a:pPr>
            <a:endParaRPr lang="en-GB"/>
          </a:p>
        </p:txBody>
      </p:sp>
      <p:sp>
        <p:nvSpPr>
          <p:cNvPr id="6" name="Slide Number Placeholder 6">
            <a:extLst>
              <a:ext uri="{FF2B5EF4-FFF2-40B4-BE49-F238E27FC236}">
                <a16:creationId xmlns:a16="http://schemas.microsoft.com/office/drawing/2014/main" id="{BA82C7E4-E733-4209-9F5E-C7A0CC41059E}"/>
              </a:ext>
            </a:extLst>
          </p:cNvPr>
          <p:cNvSpPr>
            <a:spLocks noGrp="1"/>
          </p:cNvSpPr>
          <p:nvPr>
            <p:ph type="sldNum" sz="quarter" idx="11"/>
          </p:nvPr>
        </p:nvSpPr>
        <p:spPr/>
        <p:txBody>
          <a:bodyPr/>
          <a:lstStyle>
            <a:lvl1pPr>
              <a:defRPr/>
            </a:lvl1pPr>
          </a:lstStyle>
          <a:p>
            <a:fld id="{E2E6A5EA-2DBC-4DB2-BA75-2F167888CD64}" type="slidenum">
              <a:rPr lang="en-GB" altLang="en-US"/>
              <a:pPr/>
              <a:t>‹#›</a:t>
            </a:fld>
            <a:endParaRPr lang="en-GB" altLang="en-US"/>
          </a:p>
        </p:txBody>
      </p:sp>
    </p:spTree>
    <p:extLst>
      <p:ext uri="{BB962C8B-B14F-4D97-AF65-F5344CB8AC3E}">
        <p14:creationId xmlns:p14="http://schemas.microsoft.com/office/powerpoint/2010/main" val="36118674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3">
            <a:extLst>
              <a:ext uri="{FF2B5EF4-FFF2-40B4-BE49-F238E27FC236}">
                <a16:creationId xmlns:a16="http://schemas.microsoft.com/office/drawing/2014/main" id="{0B4FDB62-1B52-4EC0-96CE-4E069276D008}"/>
              </a:ext>
            </a:extLst>
          </p:cNvPr>
          <p:cNvSpPr>
            <a:spLocks noGrp="1"/>
          </p:cNvSpPr>
          <p:nvPr>
            <p:ph type="ftr" sz="quarter" idx="10"/>
          </p:nvPr>
        </p:nvSpPr>
        <p:spPr/>
        <p:txBody>
          <a:bodyPr/>
          <a:lstStyle>
            <a:lvl1pPr>
              <a:defRPr>
                <a:solidFill>
                  <a:prstClr val="black">
                    <a:tint val="75000"/>
                  </a:prstClr>
                </a:solidFill>
              </a:defRPr>
            </a:lvl1pPr>
          </a:lstStyle>
          <a:p>
            <a:pPr>
              <a:defRPr/>
            </a:pPr>
            <a:endParaRPr lang="en-GB"/>
          </a:p>
        </p:txBody>
      </p:sp>
      <p:sp>
        <p:nvSpPr>
          <p:cNvPr id="4" name="Slide Number Placeholder 3">
            <a:extLst>
              <a:ext uri="{FF2B5EF4-FFF2-40B4-BE49-F238E27FC236}">
                <a16:creationId xmlns:a16="http://schemas.microsoft.com/office/drawing/2014/main" id="{9AF4BD02-603A-4AAF-97CE-4DD506FFB111}"/>
              </a:ext>
            </a:extLst>
          </p:cNvPr>
          <p:cNvSpPr>
            <a:spLocks noGrp="1"/>
          </p:cNvSpPr>
          <p:nvPr>
            <p:ph type="sldNum" sz="quarter" idx="11"/>
          </p:nvPr>
        </p:nvSpPr>
        <p:spPr/>
        <p:txBody>
          <a:bodyPr/>
          <a:lstStyle>
            <a:lvl1pPr>
              <a:defRPr/>
            </a:lvl1pPr>
          </a:lstStyle>
          <a:p>
            <a:fld id="{F51C7E39-90B4-4BE2-80BC-AB3BBB44DE65}" type="slidenum">
              <a:rPr lang="en-GB" altLang="en-US"/>
              <a:pPr/>
              <a:t>‹#›</a:t>
            </a:fld>
            <a:endParaRPr lang="en-GB" altLang="en-US"/>
          </a:p>
        </p:txBody>
      </p:sp>
    </p:spTree>
    <p:extLst>
      <p:ext uri="{BB962C8B-B14F-4D97-AF65-F5344CB8AC3E}">
        <p14:creationId xmlns:p14="http://schemas.microsoft.com/office/powerpoint/2010/main" val="5011977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1753FA00-6E1A-4D99-8703-AFC94BE61D35}"/>
              </a:ext>
            </a:extLst>
          </p:cNvPr>
          <p:cNvSpPr>
            <a:spLocks noGrp="1"/>
          </p:cNvSpPr>
          <p:nvPr>
            <p:ph type="ftr" sz="quarter" idx="10"/>
          </p:nvPr>
        </p:nvSpPr>
        <p:spPr/>
        <p:txBody>
          <a:bodyPr/>
          <a:lstStyle>
            <a:lvl1pPr>
              <a:defRPr>
                <a:solidFill>
                  <a:prstClr val="black">
                    <a:tint val="75000"/>
                  </a:prstClr>
                </a:solidFill>
              </a:defRPr>
            </a:lvl1pPr>
          </a:lstStyle>
          <a:p>
            <a:pPr>
              <a:defRPr/>
            </a:pPr>
            <a:endParaRPr lang="en-GB"/>
          </a:p>
        </p:txBody>
      </p:sp>
      <p:sp>
        <p:nvSpPr>
          <p:cNvPr id="3" name="Slide Number Placeholder 3">
            <a:extLst>
              <a:ext uri="{FF2B5EF4-FFF2-40B4-BE49-F238E27FC236}">
                <a16:creationId xmlns:a16="http://schemas.microsoft.com/office/drawing/2014/main" id="{DD9326C0-317D-43C3-AD25-BF980968B6D0}"/>
              </a:ext>
            </a:extLst>
          </p:cNvPr>
          <p:cNvSpPr>
            <a:spLocks noGrp="1"/>
          </p:cNvSpPr>
          <p:nvPr>
            <p:ph type="sldNum" sz="quarter" idx="11"/>
          </p:nvPr>
        </p:nvSpPr>
        <p:spPr/>
        <p:txBody>
          <a:bodyPr/>
          <a:lstStyle>
            <a:lvl1pPr>
              <a:defRPr/>
            </a:lvl1pPr>
          </a:lstStyle>
          <a:p>
            <a:fld id="{EBD72730-3863-4C06-839E-6FF9798A37D2}" type="slidenum">
              <a:rPr lang="en-GB" altLang="en-US"/>
              <a:pPr/>
              <a:t>‹#›</a:t>
            </a:fld>
            <a:endParaRPr lang="en-GB" altLang="en-US"/>
          </a:p>
        </p:txBody>
      </p:sp>
    </p:spTree>
    <p:extLst>
      <p:ext uri="{BB962C8B-B14F-4D97-AF65-F5344CB8AC3E}">
        <p14:creationId xmlns:p14="http://schemas.microsoft.com/office/powerpoint/2010/main" val="28132175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6331" y="457200"/>
            <a:ext cx="4895572" cy="1600200"/>
          </a:xfrm>
        </p:spPr>
        <p:txBody>
          <a:bodyPr/>
          <a:lstStyle>
            <a:lvl1pPr>
              <a:defRPr sz="2800"/>
            </a:lvl1pPr>
          </a:lstStyle>
          <a:p>
            <a:r>
              <a:rPr lang="en-US" dirty="0"/>
              <a:t>Click to edit Master title style</a:t>
            </a:r>
          </a:p>
        </p:txBody>
      </p:sp>
      <p:sp>
        <p:nvSpPr>
          <p:cNvPr id="3" name="Picture Placeholder 2"/>
          <p:cNvSpPr>
            <a:spLocks noGrp="1" noChangeAspect="1"/>
          </p:cNvSpPr>
          <p:nvPr>
            <p:ph type="pic" idx="1"/>
          </p:nvPr>
        </p:nvSpPr>
        <p:spPr>
          <a:xfrm>
            <a:off x="5422538" y="5"/>
            <a:ext cx="6769463" cy="5861051"/>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336331" y="2057400"/>
            <a:ext cx="489557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Footer Placeholder 5">
            <a:extLst>
              <a:ext uri="{FF2B5EF4-FFF2-40B4-BE49-F238E27FC236}">
                <a16:creationId xmlns:a16="http://schemas.microsoft.com/office/drawing/2014/main" id="{6BFA419F-2CE1-4287-909A-756B0E37E69B}"/>
              </a:ext>
            </a:extLst>
          </p:cNvPr>
          <p:cNvSpPr>
            <a:spLocks noGrp="1"/>
          </p:cNvSpPr>
          <p:nvPr>
            <p:ph type="ftr" sz="quarter" idx="10"/>
          </p:nvPr>
        </p:nvSpPr>
        <p:spPr/>
        <p:txBody>
          <a:bodyPr/>
          <a:lstStyle>
            <a:lvl1pPr>
              <a:defRPr>
                <a:solidFill>
                  <a:prstClr val="black">
                    <a:tint val="75000"/>
                  </a:prstClr>
                </a:solidFill>
              </a:defRPr>
            </a:lvl1pPr>
          </a:lstStyle>
          <a:p>
            <a:pPr>
              <a:defRPr/>
            </a:pPr>
            <a:endParaRPr lang="en-GB"/>
          </a:p>
        </p:txBody>
      </p:sp>
      <p:sp>
        <p:nvSpPr>
          <p:cNvPr id="6" name="Slide Number Placeholder 6">
            <a:extLst>
              <a:ext uri="{FF2B5EF4-FFF2-40B4-BE49-F238E27FC236}">
                <a16:creationId xmlns:a16="http://schemas.microsoft.com/office/drawing/2014/main" id="{0D53CF37-531A-469F-8373-37218624DCEE}"/>
              </a:ext>
            </a:extLst>
          </p:cNvPr>
          <p:cNvSpPr>
            <a:spLocks noGrp="1"/>
          </p:cNvSpPr>
          <p:nvPr>
            <p:ph type="sldNum" sz="quarter" idx="11"/>
          </p:nvPr>
        </p:nvSpPr>
        <p:spPr/>
        <p:txBody>
          <a:bodyPr/>
          <a:lstStyle>
            <a:lvl1pPr>
              <a:defRPr/>
            </a:lvl1pPr>
          </a:lstStyle>
          <a:p>
            <a:fld id="{BFB17531-0810-45F5-BF8F-265296A330C1}" type="slidenum">
              <a:rPr lang="en-GB" altLang="en-US"/>
              <a:pPr/>
              <a:t>‹#›</a:t>
            </a:fld>
            <a:endParaRPr lang="en-GB" altLang="en-US"/>
          </a:p>
        </p:txBody>
      </p:sp>
    </p:spTree>
    <p:extLst>
      <p:ext uri="{BB962C8B-B14F-4D97-AF65-F5344CB8AC3E}">
        <p14:creationId xmlns:p14="http://schemas.microsoft.com/office/powerpoint/2010/main" val="41361838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4"/>
          </p:nvPr>
        </p:nvSpPr>
        <p:spPr>
          <a:xfrm rot="5400000">
            <a:off x="8871885" y="3113677"/>
            <a:ext cx="5899380" cy="431801"/>
          </a:xfrm>
        </p:spPr>
        <p:txBody>
          <a:bodyPr/>
          <a:lstStyle>
            <a:lvl1pPr marL="0" indent="0">
              <a:buFontTx/>
              <a:buNone/>
              <a:defRPr sz="1400" b="1">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Slide Number Placeholder 5">
            <a:extLst>
              <a:ext uri="{FF2B5EF4-FFF2-40B4-BE49-F238E27FC236}">
                <a16:creationId xmlns:a16="http://schemas.microsoft.com/office/drawing/2014/main" id="{919C80D5-02A5-4A03-8C85-73A01E337FDB}"/>
              </a:ext>
            </a:extLst>
          </p:cNvPr>
          <p:cNvSpPr>
            <a:spLocks noGrp="1"/>
          </p:cNvSpPr>
          <p:nvPr>
            <p:ph type="sldNum" sz="quarter" idx="15"/>
          </p:nvPr>
        </p:nvSpPr>
        <p:spPr>
          <a:xfrm>
            <a:off x="9347200" y="6492876"/>
            <a:ext cx="2844800" cy="365125"/>
          </a:xfrm>
        </p:spPr>
        <p:txBody>
          <a:bodyPr/>
          <a:lstStyle>
            <a:lvl1pPr>
              <a:defRPr>
                <a:solidFill>
                  <a:srgbClr val="969697"/>
                </a:solidFill>
              </a:defRPr>
            </a:lvl1pPr>
          </a:lstStyle>
          <a:p>
            <a:fld id="{816A17BF-27B8-4C8B-8A55-400B1F8D44FD}" type="slidenum">
              <a:rPr lang="en-GB" altLang="en-US"/>
              <a:pPr/>
              <a:t>‹#›</a:t>
            </a:fld>
            <a:endParaRPr lang="en-GB" altLang="en-US"/>
          </a:p>
        </p:txBody>
      </p:sp>
      <p:sp>
        <p:nvSpPr>
          <p:cNvPr id="6" name="Footer Placeholder 3">
            <a:extLst>
              <a:ext uri="{FF2B5EF4-FFF2-40B4-BE49-F238E27FC236}">
                <a16:creationId xmlns:a16="http://schemas.microsoft.com/office/drawing/2014/main" id="{06ECADEF-AACE-405F-983E-9ED5A4E15326}"/>
              </a:ext>
            </a:extLst>
          </p:cNvPr>
          <p:cNvSpPr>
            <a:spLocks noGrp="1"/>
          </p:cNvSpPr>
          <p:nvPr>
            <p:ph type="ftr" sz="quarter" idx="16"/>
          </p:nvPr>
        </p:nvSpPr>
        <p:spPr/>
        <p:txBody>
          <a:bodyPr/>
          <a:lstStyle>
            <a:lvl1pPr>
              <a:defRPr>
                <a:solidFill>
                  <a:prstClr val="black">
                    <a:tint val="75000"/>
                  </a:prstClr>
                </a:solidFill>
              </a:defRPr>
            </a:lvl1pPr>
          </a:lstStyle>
          <a:p>
            <a:pPr>
              <a:defRPr/>
            </a:pPr>
            <a:endParaRPr lang="en-GB"/>
          </a:p>
        </p:txBody>
      </p:sp>
    </p:spTree>
    <p:extLst>
      <p:ext uri="{BB962C8B-B14F-4D97-AF65-F5344CB8AC3E}">
        <p14:creationId xmlns:p14="http://schemas.microsoft.com/office/powerpoint/2010/main" val="12589229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7"/>
          <p:cNvSpPr>
            <a:spLocks noGrp="1"/>
          </p:cNvSpPr>
          <p:nvPr>
            <p:ph type="body" sz="quarter" idx="13"/>
          </p:nvPr>
        </p:nvSpPr>
        <p:spPr>
          <a:xfrm>
            <a:off x="335366" y="6381337"/>
            <a:ext cx="9122833" cy="246221"/>
          </a:xfrm>
        </p:spPr>
        <p:txBody>
          <a:bodyPr anchor="b">
            <a:spAutoFit/>
          </a:bodyPr>
          <a:lstStyle>
            <a:lvl1pPr marL="0" indent="0">
              <a:buNone/>
              <a:defRPr sz="1000"/>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Click to edit Master text styles</a:t>
            </a:r>
            <a:endParaRPr lang="en-GB" dirty="0"/>
          </a:p>
        </p:txBody>
      </p:sp>
      <p:sp>
        <p:nvSpPr>
          <p:cNvPr id="4" name="Date Placeholder 2">
            <a:extLst>
              <a:ext uri="{FF2B5EF4-FFF2-40B4-BE49-F238E27FC236}">
                <a16:creationId xmlns:a16="http://schemas.microsoft.com/office/drawing/2014/main" id="{EED234AA-DB35-471F-8207-1E550CA1A277}"/>
              </a:ext>
            </a:extLst>
          </p:cNvPr>
          <p:cNvSpPr>
            <a:spLocks noGrp="1"/>
          </p:cNvSpPr>
          <p:nvPr>
            <p:ph type="dt" sz="half" idx="14"/>
          </p:nvPr>
        </p:nvSpPr>
        <p:spPr>
          <a:xfrm>
            <a:off x="336551" y="6597650"/>
            <a:ext cx="1246716" cy="260350"/>
          </a:xfrm>
          <a:prstGeom prst="rect">
            <a:avLst/>
          </a:prstGeom>
        </p:spPr>
        <p:txBody>
          <a:bodyPr/>
          <a:lstStyle>
            <a:lvl1pPr eaLnBrk="1" fontAlgn="auto" hangingPunct="1">
              <a:spcBef>
                <a:spcPts val="0"/>
              </a:spcBef>
              <a:spcAft>
                <a:spcPts val="0"/>
              </a:spcAft>
              <a:defRPr>
                <a:solidFill>
                  <a:prstClr val="black">
                    <a:tint val="75000"/>
                  </a:prstClr>
                </a:solidFill>
                <a:latin typeface="+mn-lt"/>
                <a:ea typeface="+mn-ea"/>
                <a:cs typeface="+mn-cs"/>
              </a:defRPr>
            </a:lvl1pPr>
          </a:lstStyle>
          <a:p>
            <a:pPr>
              <a:defRPr/>
            </a:pPr>
            <a:fld id="{76591454-67B6-4A23-9A64-92AB35FD604C}" type="datetime1">
              <a:rPr lang="en-GB"/>
              <a:pPr>
                <a:defRPr/>
              </a:pPr>
              <a:t>21/03/2024</a:t>
            </a:fld>
            <a:endParaRPr lang="en-GB"/>
          </a:p>
        </p:txBody>
      </p:sp>
      <p:sp>
        <p:nvSpPr>
          <p:cNvPr id="5" name="Footer Placeholder 3">
            <a:extLst>
              <a:ext uri="{FF2B5EF4-FFF2-40B4-BE49-F238E27FC236}">
                <a16:creationId xmlns:a16="http://schemas.microsoft.com/office/drawing/2014/main" id="{51E06BE0-0D14-4500-B7A6-7DAD734061BE}"/>
              </a:ext>
            </a:extLst>
          </p:cNvPr>
          <p:cNvSpPr>
            <a:spLocks noGrp="1"/>
          </p:cNvSpPr>
          <p:nvPr>
            <p:ph type="ftr" sz="quarter" idx="15"/>
          </p:nvPr>
        </p:nvSpPr>
        <p:spPr/>
        <p:txBody>
          <a:bodyPr/>
          <a:lstStyle>
            <a:lvl1pPr>
              <a:defRPr>
                <a:solidFill>
                  <a:prstClr val="black">
                    <a:tint val="75000"/>
                  </a:prstClr>
                </a:solidFill>
              </a:defRPr>
            </a:lvl1pPr>
          </a:lstStyle>
          <a:p>
            <a:pPr>
              <a:defRPr/>
            </a:pPr>
            <a:endParaRPr lang="en-GB"/>
          </a:p>
        </p:txBody>
      </p:sp>
      <p:sp>
        <p:nvSpPr>
          <p:cNvPr id="7" name="Slide Number Placeholder 4">
            <a:extLst>
              <a:ext uri="{FF2B5EF4-FFF2-40B4-BE49-F238E27FC236}">
                <a16:creationId xmlns:a16="http://schemas.microsoft.com/office/drawing/2014/main" id="{F2E42BC3-E002-4931-A43E-57EB4C2E51A8}"/>
              </a:ext>
            </a:extLst>
          </p:cNvPr>
          <p:cNvSpPr>
            <a:spLocks noGrp="1"/>
          </p:cNvSpPr>
          <p:nvPr>
            <p:ph type="sldNum" sz="quarter" idx="16"/>
          </p:nvPr>
        </p:nvSpPr>
        <p:spPr>
          <a:xfrm>
            <a:off x="10945285" y="6492876"/>
            <a:ext cx="1246716" cy="365125"/>
          </a:xfrm>
        </p:spPr>
        <p:txBody>
          <a:bodyPr/>
          <a:lstStyle>
            <a:lvl1pPr>
              <a:defRPr/>
            </a:lvl1pPr>
          </a:lstStyle>
          <a:p>
            <a:fld id="{59D86AC1-1696-474C-8139-73DD8D3C85CB}" type="slidenum">
              <a:rPr lang="en-GB" altLang="en-US"/>
              <a:pPr/>
              <a:t>‹#›</a:t>
            </a:fld>
            <a:endParaRPr lang="en-GB" altLang="en-US"/>
          </a:p>
        </p:txBody>
      </p:sp>
    </p:spTree>
    <p:extLst>
      <p:ext uri="{BB962C8B-B14F-4D97-AF65-F5344CB8AC3E}">
        <p14:creationId xmlns:p14="http://schemas.microsoft.com/office/powerpoint/2010/main" val="18159008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6" name="Text Placeholder 7"/>
          <p:cNvSpPr>
            <a:spLocks noGrp="1"/>
          </p:cNvSpPr>
          <p:nvPr>
            <p:ph type="body" sz="quarter" idx="13"/>
          </p:nvPr>
        </p:nvSpPr>
        <p:spPr>
          <a:xfrm>
            <a:off x="814917" y="6311965"/>
            <a:ext cx="10945283" cy="430157"/>
          </a:xfrm>
        </p:spPr>
        <p:txBody>
          <a:bodyPr anchor="b"/>
          <a:lstStyle>
            <a:lvl1pPr marL="0" indent="0">
              <a:spcBef>
                <a:spcPts val="0"/>
              </a:spcBef>
              <a:buNone/>
              <a:defRPr sz="105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endParaRPr lang="en-GB"/>
          </a:p>
        </p:txBody>
      </p:sp>
      <p:sp>
        <p:nvSpPr>
          <p:cNvPr id="8" name="Text Placeholder 9"/>
          <p:cNvSpPr>
            <a:spLocks noGrp="1"/>
          </p:cNvSpPr>
          <p:nvPr>
            <p:ph type="body" sz="quarter" idx="14"/>
          </p:nvPr>
        </p:nvSpPr>
        <p:spPr>
          <a:xfrm rot="5400000">
            <a:off x="8871885" y="3113677"/>
            <a:ext cx="5899380" cy="431801"/>
          </a:xfrm>
        </p:spPr>
        <p:txBody>
          <a:bodyPr/>
          <a:lstStyle>
            <a:lvl1pPr marL="0" indent="0">
              <a:buFontTx/>
              <a:buNone/>
              <a:defRPr sz="1400" b="1">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Slide Number Placeholder 4">
            <a:extLst>
              <a:ext uri="{FF2B5EF4-FFF2-40B4-BE49-F238E27FC236}">
                <a16:creationId xmlns:a16="http://schemas.microsoft.com/office/drawing/2014/main" id="{50E660E3-855D-4160-A0DF-BAC60BD63FF8}"/>
              </a:ext>
            </a:extLst>
          </p:cNvPr>
          <p:cNvSpPr>
            <a:spLocks noGrp="1"/>
          </p:cNvSpPr>
          <p:nvPr>
            <p:ph type="sldNum" sz="quarter" idx="15"/>
          </p:nvPr>
        </p:nvSpPr>
        <p:spPr/>
        <p:txBody>
          <a:bodyPr/>
          <a:lstStyle>
            <a:lvl1pPr>
              <a:defRPr>
                <a:solidFill>
                  <a:srgbClr val="969697"/>
                </a:solidFill>
              </a:defRPr>
            </a:lvl1pPr>
          </a:lstStyle>
          <a:p>
            <a:fld id="{C4726A3E-400D-46C5-883D-C01B6A4F281F}" type="slidenum">
              <a:rPr lang="en-GB" altLang="en-US"/>
              <a:pPr/>
              <a:t>‹#›</a:t>
            </a:fld>
            <a:endParaRPr lang="en-GB" altLang="en-US"/>
          </a:p>
        </p:txBody>
      </p:sp>
    </p:spTree>
    <p:extLst>
      <p:ext uri="{BB962C8B-B14F-4D97-AF65-F5344CB8AC3E}">
        <p14:creationId xmlns:p14="http://schemas.microsoft.com/office/powerpoint/2010/main" val="40809150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6" name="Text Placeholder 7"/>
          <p:cNvSpPr>
            <a:spLocks noGrp="1"/>
          </p:cNvSpPr>
          <p:nvPr>
            <p:ph type="body" sz="quarter" idx="13"/>
          </p:nvPr>
        </p:nvSpPr>
        <p:spPr>
          <a:xfrm>
            <a:off x="814917" y="6311965"/>
            <a:ext cx="10945283" cy="430157"/>
          </a:xfrm>
        </p:spPr>
        <p:txBody>
          <a:bodyPr anchor="b"/>
          <a:lstStyle>
            <a:lvl1pPr marL="0" indent="0">
              <a:spcBef>
                <a:spcPts val="0"/>
              </a:spcBef>
              <a:buNone/>
              <a:defRPr sz="105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endParaRPr lang="en-GB"/>
          </a:p>
        </p:txBody>
      </p:sp>
      <p:sp>
        <p:nvSpPr>
          <p:cNvPr id="8" name="Text Placeholder 9"/>
          <p:cNvSpPr>
            <a:spLocks noGrp="1"/>
          </p:cNvSpPr>
          <p:nvPr>
            <p:ph type="body" sz="quarter" idx="14"/>
          </p:nvPr>
        </p:nvSpPr>
        <p:spPr>
          <a:xfrm rot="5400000">
            <a:off x="8871885" y="3113677"/>
            <a:ext cx="5899380" cy="431801"/>
          </a:xfrm>
        </p:spPr>
        <p:txBody>
          <a:bodyPr/>
          <a:lstStyle>
            <a:lvl1pPr marL="0" indent="0">
              <a:buFontTx/>
              <a:buNone/>
              <a:defRPr sz="1400" b="1">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Slide Number Placeholder 4">
            <a:extLst>
              <a:ext uri="{FF2B5EF4-FFF2-40B4-BE49-F238E27FC236}">
                <a16:creationId xmlns:a16="http://schemas.microsoft.com/office/drawing/2014/main" id="{D31ADC36-3C3C-4DEE-93F6-2F663AD32AB9}"/>
              </a:ext>
            </a:extLst>
          </p:cNvPr>
          <p:cNvSpPr>
            <a:spLocks noGrp="1"/>
          </p:cNvSpPr>
          <p:nvPr>
            <p:ph type="sldNum" sz="quarter" idx="15"/>
          </p:nvPr>
        </p:nvSpPr>
        <p:spPr/>
        <p:txBody>
          <a:bodyPr/>
          <a:lstStyle>
            <a:lvl1pPr>
              <a:defRPr>
                <a:solidFill>
                  <a:srgbClr val="969697"/>
                </a:solidFill>
              </a:defRPr>
            </a:lvl1pPr>
          </a:lstStyle>
          <a:p>
            <a:fld id="{45EC7E29-514A-40C3-A800-4A4C6F6BCC85}" type="slidenum">
              <a:rPr lang="en-GB" altLang="en-US"/>
              <a:pPr/>
              <a:t>‹#›</a:t>
            </a:fld>
            <a:endParaRPr lang="en-GB" altLang="en-US"/>
          </a:p>
        </p:txBody>
      </p:sp>
    </p:spTree>
    <p:extLst>
      <p:ext uri="{BB962C8B-B14F-4D97-AF65-F5344CB8AC3E}">
        <p14:creationId xmlns:p14="http://schemas.microsoft.com/office/powerpoint/2010/main" val="35870210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6" name="Text Placeholder 7"/>
          <p:cNvSpPr>
            <a:spLocks noGrp="1"/>
          </p:cNvSpPr>
          <p:nvPr>
            <p:ph type="body" sz="quarter" idx="13"/>
          </p:nvPr>
        </p:nvSpPr>
        <p:spPr>
          <a:xfrm>
            <a:off x="814917" y="6311965"/>
            <a:ext cx="10945283" cy="430157"/>
          </a:xfrm>
        </p:spPr>
        <p:txBody>
          <a:bodyPr anchor="b"/>
          <a:lstStyle>
            <a:lvl1pPr marL="0" indent="0">
              <a:spcBef>
                <a:spcPts val="0"/>
              </a:spcBef>
              <a:buNone/>
              <a:defRPr sz="105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endParaRPr lang="en-GB"/>
          </a:p>
        </p:txBody>
      </p:sp>
      <p:sp>
        <p:nvSpPr>
          <p:cNvPr id="8" name="Text Placeholder 9"/>
          <p:cNvSpPr>
            <a:spLocks noGrp="1"/>
          </p:cNvSpPr>
          <p:nvPr>
            <p:ph type="body" sz="quarter" idx="14"/>
          </p:nvPr>
        </p:nvSpPr>
        <p:spPr>
          <a:xfrm rot="5400000">
            <a:off x="8871885" y="3113677"/>
            <a:ext cx="5899380" cy="431801"/>
          </a:xfrm>
        </p:spPr>
        <p:txBody>
          <a:bodyPr/>
          <a:lstStyle>
            <a:lvl1pPr marL="0" indent="0">
              <a:buFontTx/>
              <a:buNone/>
              <a:defRPr sz="1400" b="1">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Slide Number Placeholder 4">
            <a:extLst>
              <a:ext uri="{FF2B5EF4-FFF2-40B4-BE49-F238E27FC236}">
                <a16:creationId xmlns:a16="http://schemas.microsoft.com/office/drawing/2014/main" id="{F70A3451-49A9-43D9-94CD-33A3F248CF8E}"/>
              </a:ext>
            </a:extLst>
          </p:cNvPr>
          <p:cNvSpPr>
            <a:spLocks noGrp="1"/>
          </p:cNvSpPr>
          <p:nvPr>
            <p:ph type="sldNum" sz="quarter" idx="15"/>
          </p:nvPr>
        </p:nvSpPr>
        <p:spPr/>
        <p:txBody>
          <a:bodyPr/>
          <a:lstStyle>
            <a:lvl1pPr>
              <a:defRPr>
                <a:solidFill>
                  <a:srgbClr val="969697"/>
                </a:solidFill>
              </a:defRPr>
            </a:lvl1pPr>
          </a:lstStyle>
          <a:p>
            <a:fld id="{F122086E-0479-4A2B-BEA6-CCF5842219EE}" type="slidenum">
              <a:rPr lang="en-GB" altLang="en-US"/>
              <a:pPr/>
              <a:t>‹#›</a:t>
            </a:fld>
            <a:endParaRPr lang="en-GB" altLang="en-US"/>
          </a:p>
        </p:txBody>
      </p:sp>
    </p:spTree>
    <p:extLst>
      <p:ext uri="{BB962C8B-B14F-4D97-AF65-F5344CB8AC3E}">
        <p14:creationId xmlns:p14="http://schemas.microsoft.com/office/powerpoint/2010/main" val="1567838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2F35AD36-F67E-4C5A-8656-4C3E653949CC}" type="slidenum">
              <a:rPr lang="el-GR"/>
              <a:pPr>
                <a:defRPr/>
              </a:pPr>
              <a:t>‹#›</a:t>
            </a:fld>
            <a:endParaRPr lang="el-GR"/>
          </a:p>
        </p:txBody>
      </p:sp>
    </p:spTree>
    <p:extLst>
      <p:ext uri="{BB962C8B-B14F-4D97-AF65-F5344CB8AC3E}">
        <p14:creationId xmlns:p14="http://schemas.microsoft.com/office/powerpoint/2010/main" val="37899663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6" name="Text Placeholder 7"/>
          <p:cNvSpPr>
            <a:spLocks noGrp="1"/>
          </p:cNvSpPr>
          <p:nvPr>
            <p:ph type="body" sz="quarter" idx="13"/>
          </p:nvPr>
        </p:nvSpPr>
        <p:spPr>
          <a:xfrm>
            <a:off x="814917" y="6311965"/>
            <a:ext cx="10945283" cy="430157"/>
          </a:xfrm>
        </p:spPr>
        <p:txBody>
          <a:bodyPr anchor="b"/>
          <a:lstStyle>
            <a:lvl1pPr marL="0" indent="0">
              <a:spcBef>
                <a:spcPts val="0"/>
              </a:spcBef>
              <a:buNone/>
              <a:defRPr sz="105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endParaRPr lang="en-GB"/>
          </a:p>
        </p:txBody>
      </p:sp>
      <p:sp>
        <p:nvSpPr>
          <p:cNvPr id="8" name="Text Placeholder 9"/>
          <p:cNvSpPr>
            <a:spLocks noGrp="1"/>
          </p:cNvSpPr>
          <p:nvPr>
            <p:ph type="body" sz="quarter" idx="14"/>
          </p:nvPr>
        </p:nvSpPr>
        <p:spPr>
          <a:xfrm rot="5400000">
            <a:off x="8871885" y="3113677"/>
            <a:ext cx="5899380" cy="431801"/>
          </a:xfrm>
        </p:spPr>
        <p:txBody>
          <a:bodyPr/>
          <a:lstStyle>
            <a:lvl1pPr marL="0" indent="0">
              <a:buFontTx/>
              <a:buNone/>
              <a:defRPr sz="1400" b="1">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Slide Number Placeholder 4">
            <a:extLst>
              <a:ext uri="{FF2B5EF4-FFF2-40B4-BE49-F238E27FC236}">
                <a16:creationId xmlns:a16="http://schemas.microsoft.com/office/drawing/2014/main" id="{A52FF047-3647-4C32-B3F9-4251381E1286}"/>
              </a:ext>
            </a:extLst>
          </p:cNvPr>
          <p:cNvSpPr>
            <a:spLocks noGrp="1"/>
          </p:cNvSpPr>
          <p:nvPr>
            <p:ph type="sldNum" sz="quarter" idx="15"/>
          </p:nvPr>
        </p:nvSpPr>
        <p:spPr/>
        <p:txBody>
          <a:bodyPr/>
          <a:lstStyle>
            <a:lvl1pPr>
              <a:defRPr>
                <a:solidFill>
                  <a:srgbClr val="969697"/>
                </a:solidFill>
              </a:defRPr>
            </a:lvl1pPr>
          </a:lstStyle>
          <a:p>
            <a:fld id="{CB086442-91E9-4179-B6F8-0E6C4DF9D88E}" type="slidenum">
              <a:rPr lang="en-GB" altLang="en-US"/>
              <a:pPr/>
              <a:t>‹#›</a:t>
            </a:fld>
            <a:endParaRPr lang="en-GB" altLang="en-US"/>
          </a:p>
        </p:txBody>
      </p:sp>
    </p:spTree>
    <p:extLst>
      <p:ext uri="{BB962C8B-B14F-4D97-AF65-F5344CB8AC3E}">
        <p14:creationId xmlns:p14="http://schemas.microsoft.com/office/powerpoint/2010/main" val="7953682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6" name="Text Placeholder 7"/>
          <p:cNvSpPr>
            <a:spLocks noGrp="1"/>
          </p:cNvSpPr>
          <p:nvPr>
            <p:ph type="body" sz="quarter" idx="13"/>
          </p:nvPr>
        </p:nvSpPr>
        <p:spPr>
          <a:xfrm>
            <a:off x="814917" y="6311965"/>
            <a:ext cx="10945283" cy="430157"/>
          </a:xfrm>
        </p:spPr>
        <p:txBody>
          <a:bodyPr anchor="b"/>
          <a:lstStyle>
            <a:lvl1pPr marL="0" indent="0">
              <a:spcBef>
                <a:spcPts val="0"/>
              </a:spcBef>
              <a:buNone/>
              <a:defRPr sz="105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endParaRPr lang="en-GB"/>
          </a:p>
        </p:txBody>
      </p:sp>
      <p:sp>
        <p:nvSpPr>
          <p:cNvPr id="8" name="Text Placeholder 9"/>
          <p:cNvSpPr>
            <a:spLocks noGrp="1"/>
          </p:cNvSpPr>
          <p:nvPr>
            <p:ph type="body" sz="quarter" idx="14"/>
          </p:nvPr>
        </p:nvSpPr>
        <p:spPr>
          <a:xfrm rot="5400000">
            <a:off x="8871885" y="3113677"/>
            <a:ext cx="5899380" cy="431801"/>
          </a:xfrm>
        </p:spPr>
        <p:txBody>
          <a:bodyPr/>
          <a:lstStyle>
            <a:lvl1pPr marL="0" indent="0">
              <a:buFontTx/>
              <a:buNone/>
              <a:defRPr sz="1400" b="1">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Slide Number Placeholder 4">
            <a:extLst>
              <a:ext uri="{FF2B5EF4-FFF2-40B4-BE49-F238E27FC236}">
                <a16:creationId xmlns:a16="http://schemas.microsoft.com/office/drawing/2014/main" id="{6F1C91C4-3F31-4DE0-95DC-564F41406809}"/>
              </a:ext>
            </a:extLst>
          </p:cNvPr>
          <p:cNvSpPr>
            <a:spLocks noGrp="1"/>
          </p:cNvSpPr>
          <p:nvPr>
            <p:ph type="sldNum" sz="quarter" idx="15"/>
          </p:nvPr>
        </p:nvSpPr>
        <p:spPr/>
        <p:txBody>
          <a:bodyPr/>
          <a:lstStyle>
            <a:lvl1pPr>
              <a:defRPr>
                <a:solidFill>
                  <a:srgbClr val="969697"/>
                </a:solidFill>
              </a:defRPr>
            </a:lvl1pPr>
          </a:lstStyle>
          <a:p>
            <a:fld id="{1CEF945A-A9A9-4722-B156-0B6BC8F23549}" type="slidenum">
              <a:rPr lang="en-GB" altLang="en-US"/>
              <a:pPr/>
              <a:t>‹#›</a:t>
            </a:fld>
            <a:endParaRPr lang="en-GB" altLang="en-US"/>
          </a:p>
        </p:txBody>
      </p:sp>
    </p:spTree>
    <p:extLst>
      <p:ext uri="{BB962C8B-B14F-4D97-AF65-F5344CB8AC3E}">
        <p14:creationId xmlns:p14="http://schemas.microsoft.com/office/powerpoint/2010/main" val="2575399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6" name="Text Placeholder 7"/>
          <p:cNvSpPr>
            <a:spLocks noGrp="1"/>
          </p:cNvSpPr>
          <p:nvPr>
            <p:ph type="body" sz="quarter" idx="13"/>
          </p:nvPr>
        </p:nvSpPr>
        <p:spPr>
          <a:xfrm>
            <a:off x="814917" y="6311965"/>
            <a:ext cx="10945283" cy="430157"/>
          </a:xfrm>
        </p:spPr>
        <p:txBody>
          <a:bodyPr anchor="b"/>
          <a:lstStyle>
            <a:lvl1pPr marL="0" indent="0">
              <a:spcBef>
                <a:spcPts val="0"/>
              </a:spcBef>
              <a:buNone/>
              <a:defRPr sz="105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endParaRPr lang="en-GB"/>
          </a:p>
        </p:txBody>
      </p:sp>
      <p:sp>
        <p:nvSpPr>
          <p:cNvPr id="8" name="Text Placeholder 9"/>
          <p:cNvSpPr>
            <a:spLocks noGrp="1"/>
          </p:cNvSpPr>
          <p:nvPr>
            <p:ph type="body" sz="quarter" idx="14"/>
          </p:nvPr>
        </p:nvSpPr>
        <p:spPr>
          <a:xfrm rot="5400000">
            <a:off x="8871885" y="3113677"/>
            <a:ext cx="5899380" cy="431801"/>
          </a:xfrm>
        </p:spPr>
        <p:txBody>
          <a:bodyPr/>
          <a:lstStyle>
            <a:lvl1pPr marL="0" indent="0">
              <a:buFontTx/>
              <a:buNone/>
              <a:defRPr sz="1400" b="1">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Slide Number Placeholder 4">
            <a:extLst>
              <a:ext uri="{FF2B5EF4-FFF2-40B4-BE49-F238E27FC236}">
                <a16:creationId xmlns:a16="http://schemas.microsoft.com/office/drawing/2014/main" id="{384ACC25-AA5C-441F-B0C6-AD7951872D41}"/>
              </a:ext>
            </a:extLst>
          </p:cNvPr>
          <p:cNvSpPr>
            <a:spLocks noGrp="1"/>
          </p:cNvSpPr>
          <p:nvPr>
            <p:ph type="sldNum" sz="quarter" idx="15"/>
          </p:nvPr>
        </p:nvSpPr>
        <p:spPr/>
        <p:txBody>
          <a:bodyPr/>
          <a:lstStyle>
            <a:lvl1pPr>
              <a:defRPr>
                <a:solidFill>
                  <a:srgbClr val="969697"/>
                </a:solidFill>
              </a:defRPr>
            </a:lvl1pPr>
          </a:lstStyle>
          <a:p>
            <a:fld id="{24D54FE2-873A-4CD3-8A0E-E4A8BD9AD21B}" type="slidenum">
              <a:rPr lang="en-GB" altLang="en-US"/>
              <a:pPr/>
              <a:t>‹#›</a:t>
            </a:fld>
            <a:endParaRPr lang="en-GB" altLang="en-US"/>
          </a:p>
        </p:txBody>
      </p:sp>
    </p:spTree>
    <p:extLst>
      <p:ext uri="{BB962C8B-B14F-4D97-AF65-F5344CB8AC3E}">
        <p14:creationId xmlns:p14="http://schemas.microsoft.com/office/powerpoint/2010/main" val="16171582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14917" y="6311965"/>
            <a:ext cx="10945283" cy="430157"/>
          </a:xfrm>
        </p:spPr>
        <p:txBody>
          <a:bodyPr anchor="b"/>
          <a:lstStyle>
            <a:lvl1pPr marL="0" indent="0">
              <a:spcBef>
                <a:spcPts val="0"/>
              </a:spcBef>
              <a:buNone/>
              <a:defRPr sz="105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4"/>
          </p:nvPr>
        </p:nvSpPr>
        <p:spPr>
          <a:xfrm rot="5400000">
            <a:off x="8871885" y="3113677"/>
            <a:ext cx="5899380" cy="431801"/>
          </a:xfrm>
        </p:spPr>
        <p:txBody>
          <a:bodyPr/>
          <a:lstStyle>
            <a:lvl1pPr marL="0" indent="0">
              <a:buFontTx/>
              <a:buNone/>
              <a:defRPr sz="1400" b="1">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0DA6D6B6-EAE6-4E13-8C7F-9F464E1D2830}"/>
              </a:ext>
            </a:extLst>
          </p:cNvPr>
          <p:cNvSpPr>
            <a:spLocks noGrp="1"/>
          </p:cNvSpPr>
          <p:nvPr>
            <p:ph type="sldNum" sz="quarter" idx="15"/>
          </p:nvPr>
        </p:nvSpPr>
        <p:spPr/>
        <p:txBody>
          <a:bodyPr/>
          <a:lstStyle>
            <a:lvl1pPr>
              <a:defRPr>
                <a:solidFill>
                  <a:srgbClr val="969697"/>
                </a:solidFill>
              </a:defRPr>
            </a:lvl1pPr>
          </a:lstStyle>
          <a:p>
            <a:fld id="{618C637E-DAC2-4394-8FD6-CBE6DF1AE4F1}" type="slidenum">
              <a:rPr lang="en-GB" altLang="en-US"/>
              <a:pPr/>
              <a:t>‹#›</a:t>
            </a:fld>
            <a:endParaRPr lang="en-GB" altLang="en-US"/>
          </a:p>
        </p:txBody>
      </p:sp>
    </p:spTree>
    <p:extLst>
      <p:ext uri="{BB962C8B-B14F-4D97-AF65-F5344CB8AC3E}">
        <p14:creationId xmlns:p14="http://schemas.microsoft.com/office/powerpoint/2010/main" val="35216823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 Placeholder 7"/>
          <p:cNvSpPr>
            <a:spLocks noGrp="1"/>
          </p:cNvSpPr>
          <p:nvPr>
            <p:ph type="body" sz="quarter" idx="13"/>
          </p:nvPr>
        </p:nvSpPr>
        <p:spPr>
          <a:xfrm>
            <a:off x="814917" y="6311965"/>
            <a:ext cx="10945283" cy="430157"/>
          </a:xfrm>
        </p:spPr>
        <p:txBody>
          <a:bodyPr anchor="b"/>
          <a:lstStyle>
            <a:lvl1pPr marL="0" indent="0">
              <a:spcBef>
                <a:spcPts val="0"/>
              </a:spcBef>
              <a:buNone/>
              <a:defRPr sz="105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7" name="Text Placeholder 9"/>
          <p:cNvSpPr>
            <a:spLocks noGrp="1"/>
          </p:cNvSpPr>
          <p:nvPr>
            <p:ph type="body" sz="quarter" idx="14"/>
          </p:nvPr>
        </p:nvSpPr>
        <p:spPr>
          <a:xfrm rot="5400000">
            <a:off x="8871885" y="3113677"/>
            <a:ext cx="5899380" cy="431801"/>
          </a:xfrm>
        </p:spPr>
        <p:txBody>
          <a:bodyPr/>
          <a:lstStyle>
            <a:lvl1pPr marL="0" indent="0">
              <a:buFontTx/>
              <a:buNone/>
              <a:defRPr sz="1400" b="1">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F21B350C-D96A-432F-8E40-E8C864741F39}"/>
              </a:ext>
            </a:extLst>
          </p:cNvPr>
          <p:cNvSpPr>
            <a:spLocks noGrp="1"/>
          </p:cNvSpPr>
          <p:nvPr>
            <p:ph type="sldNum" sz="quarter" idx="15"/>
          </p:nvPr>
        </p:nvSpPr>
        <p:spPr/>
        <p:txBody>
          <a:bodyPr/>
          <a:lstStyle>
            <a:lvl1pPr>
              <a:defRPr>
                <a:solidFill>
                  <a:srgbClr val="969697"/>
                </a:solidFill>
              </a:defRPr>
            </a:lvl1pPr>
          </a:lstStyle>
          <a:p>
            <a:fld id="{063FAD2D-832A-4549-98B4-256EBCA1FBAF}" type="slidenum">
              <a:rPr lang="en-GB" altLang="en-US"/>
              <a:pPr/>
              <a:t>‹#›</a:t>
            </a:fld>
            <a:endParaRPr lang="en-GB" altLang="en-US"/>
          </a:p>
        </p:txBody>
      </p:sp>
    </p:spTree>
    <p:extLst>
      <p:ext uri="{BB962C8B-B14F-4D97-AF65-F5344CB8AC3E}">
        <p14:creationId xmlns:p14="http://schemas.microsoft.com/office/powerpoint/2010/main" val="37864023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14917" y="6311965"/>
            <a:ext cx="10945283" cy="430157"/>
          </a:xfrm>
        </p:spPr>
        <p:txBody>
          <a:bodyPr anchor="b"/>
          <a:lstStyle>
            <a:lvl1pPr marL="0" indent="0">
              <a:spcBef>
                <a:spcPts val="0"/>
              </a:spcBef>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4"/>
          </p:nvPr>
        </p:nvSpPr>
        <p:spPr>
          <a:xfrm rot="5400000">
            <a:off x="8871885" y="3113677"/>
            <a:ext cx="5899380" cy="431801"/>
          </a:xfrm>
        </p:spPr>
        <p:txBody>
          <a:bodyPr/>
          <a:lstStyle>
            <a:lvl1pPr marL="0" indent="0">
              <a:buFontTx/>
              <a:buNone/>
              <a:defRPr sz="1400" b="1">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47D02AF7-A860-477A-B8B4-6A141F577D44}"/>
              </a:ext>
            </a:extLst>
          </p:cNvPr>
          <p:cNvSpPr>
            <a:spLocks noGrp="1"/>
          </p:cNvSpPr>
          <p:nvPr>
            <p:ph type="sldNum" sz="quarter" idx="15"/>
          </p:nvPr>
        </p:nvSpPr>
        <p:spPr/>
        <p:txBody>
          <a:bodyPr/>
          <a:lstStyle>
            <a:lvl1pPr>
              <a:defRPr>
                <a:solidFill>
                  <a:srgbClr val="969697"/>
                </a:solidFill>
              </a:defRPr>
            </a:lvl1pPr>
          </a:lstStyle>
          <a:p>
            <a:fld id="{16B8C36A-482B-4FB0-BB01-7515D754A96B}" type="slidenum">
              <a:rPr lang="en-GB" altLang="en-US"/>
              <a:pPr/>
              <a:t>‹#›</a:t>
            </a:fld>
            <a:endParaRPr lang="en-GB" altLang="en-US"/>
          </a:p>
        </p:txBody>
      </p:sp>
    </p:spTree>
    <p:extLst>
      <p:ext uri="{BB962C8B-B14F-4D97-AF65-F5344CB8AC3E}">
        <p14:creationId xmlns:p14="http://schemas.microsoft.com/office/powerpoint/2010/main" val="20501395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14917" y="6311965"/>
            <a:ext cx="10945283" cy="430157"/>
          </a:xfrm>
        </p:spPr>
        <p:txBody>
          <a:bodyPr anchor="b"/>
          <a:lstStyle>
            <a:lvl1pPr marL="0" indent="0">
              <a:spcBef>
                <a:spcPts val="0"/>
              </a:spcBef>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31800" y="1125538"/>
            <a:ext cx="5562600" cy="511175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4" y="1125538"/>
            <a:ext cx="5562600" cy="511175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4"/>
          </p:nvPr>
        </p:nvSpPr>
        <p:spPr>
          <a:xfrm rot="5400000">
            <a:off x="8871885" y="3113677"/>
            <a:ext cx="5899380" cy="431801"/>
          </a:xfrm>
        </p:spPr>
        <p:txBody>
          <a:bodyPr/>
          <a:lstStyle>
            <a:lvl1pPr marL="0" indent="0">
              <a:buFontTx/>
              <a:buNone/>
              <a:defRPr sz="1400" b="1">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7" name="Slide Number Placeholder 6">
            <a:extLst>
              <a:ext uri="{FF2B5EF4-FFF2-40B4-BE49-F238E27FC236}">
                <a16:creationId xmlns:a16="http://schemas.microsoft.com/office/drawing/2014/main" id="{6C634037-10D7-4ECB-8E1F-2775458D3EA7}"/>
              </a:ext>
            </a:extLst>
          </p:cNvPr>
          <p:cNvSpPr>
            <a:spLocks noGrp="1"/>
          </p:cNvSpPr>
          <p:nvPr>
            <p:ph type="sldNum" sz="quarter" idx="15"/>
          </p:nvPr>
        </p:nvSpPr>
        <p:spPr/>
        <p:txBody>
          <a:bodyPr/>
          <a:lstStyle>
            <a:lvl1pPr>
              <a:defRPr>
                <a:solidFill>
                  <a:srgbClr val="969697"/>
                </a:solidFill>
              </a:defRPr>
            </a:lvl1pPr>
          </a:lstStyle>
          <a:p>
            <a:fld id="{BB2D758E-3FD6-4AB5-9A80-486914C4A757}" type="slidenum">
              <a:rPr lang="en-GB" altLang="en-US"/>
              <a:pPr/>
              <a:t>‹#›</a:t>
            </a:fld>
            <a:endParaRPr lang="en-GB" altLang="en-US"/>
          </a:p>
        </p:txBody>
      </p:sp>
    </p:spTree>
    <p:extLst>
      <p:ext uri="{BB962C8B-B14F-4D97-AF65-F5344CB8AC3E}">
        <p14:creationId xmlns:p14="http://schemas.microsoft.com/office/powerpoint/2010/main" val="21929094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6" name="Text Placeholder 7"/>
          <p:cNvSpPr>
            <a:spLocks noGrp="1"/>
          </p:cNvSpPr>
          <p:nvPr>
            <p:ph type="body" sz="quarter" idx="13"/>
          </p:nvPr>
        </p:nvSpPr>
        <p:spPr>
          <a:xfrm>
            <a:off x="814917" y="6311965"/>
            <a:ext cx="10945283" cy="430157"/>
          </a:xfrm>
        </p:spPr>
        <p:txBody>
          <a:bodyPr anchor="b"/>
          <a:lstStyle>
            <a:lvl1pPr marL="0" indent="0">
              <a:spcBef>
                <a:spcPts val="0"/>
              </a:spcBef>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endParaRPr lang="en-GB"/>
          </a:p>
        </p:txBody>
      </p:sp>
      <p:sp>
        <p:nvSpPr>
          <p:cNvPr id="8" name="Text Placeholder 9"/>
          <p:cNvSpPr>
            <a:spLocks noGrp="1"/>
          </p:cNvSpPr>
          <p:nvPr>
            <p:ph type="body" sz="quarter" idx="14"/>
          </p:nvPr>
        </p:nvSpPr>
        <p:spPr>
          <a:xfrm rot="5400000">
            <a:off x="8871885" y="3113677"/>
            <a:ext cx="5899380" cy="431801"/>
          </a:xfrm>
        </p:spPr>
        <p:txBody>
          <a:bodyPr/>
          <a:lstStyle>
            <a:lvl1pPr marL="0" indent="0">
              <a:buFontTx/>
              <a:buNone/>
              <a:defRPr sz="1400" b="1">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Slide Number Placeholder 4">
            <a:extLst>
              <a:ext uri="{FF2B5EF4-FFF2-40B4-BE49-F238E27FC236}">
                <a16:creationId xmlns:a16="http://schemas.microsoft.com/office/drawing/2014/main" id="{A1A67E16-B1B0-4B79-BF99-1CC807CB6139}"/>
              </a:ext>
            </a:extLst>
          </p:cNvPr>
          <p:cNvSpPr>
            <a:spLocks noGrp="1"/>
          </p:cNvSpPr>
          <p:nvPr>
            <p:ph type="sldNum" sz="quarter" idx="15"/>
          </p:nvPr>
        </p:nvSpPr>
        <p:spPr/>
        <p:txBody>
          <a:bodyPr/>
          <a:lstStyle>
            <a:lvl1pPr>
              <a:defRPr>
                <a:solidFill>
                  <a:srgbClr val="969697"/>
                </a:solidFill>
              </a:defRPr>
            </a:lvl1pPr>
          </a:lstStyle>
          <a:p>
            <a:fld id="{B57E522A-7A56-4E81-8973-728A199E1B42}" type="slidenum">
              <a:rPr lang="en-GB" altLang="en-US"/>
              <a:pPr/>
              <a:t>‹#›</a:t>
            </a:fld>
            <a:endParaRPr lang="en-GB" altLang="en-US"/>
          </a:p>
        </p:txBody>
      </p:sp>
    </p:spTree>
    <p:extLst>
      <p:ext uri="{BB962C8B-B14F-4D97-AF65-F5344CB8AC3E}">
        <p14:creationId xmlns:p14="http://schemas.microsoft.com/office/powerpoint/2010/main" val="28844821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Text Placeholder 7"/>
          <p:cNvSpPr>
            <a:spLocks noGrp="1"/>
          </p:cNvSpPr>
          <p:nvPr>
            <p:ph type="body" sz="quarter" idx="13"/>
          </p:nvPr>
        </p:nvSpPr>
        <p:spPr>
          <a:xfrm>
            <a:off x="814917" y="6311965"/>
            <a:ext cx="10945283" cy="430157"/>
          </a:xfrm>
        </p:spPr>
        <p:txBody>
          <a:bodyPr anchor="b"/>
          <a:lstStyle>
            <a:lvl1pPr marL="0" indent="0">
              <a:spcBef>
                <a:spcPts val="0"/>
              </a:spcBef>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7" name="Text Placeholder 9"/>
          <p:cNvSpPr>
            <a:spLocks noGrp="1"/>
          </p:cNvSpPr>
          <p:nvPr>
            <p:ph type="body" sz="quarter" idx="14"/>
          </p:nvPr>
        </p:nvSpPr>
        <p:spPr>
          <a:xfrm rot="5400000">
            <a:off x="8871885" y="3113677"/>
            <a:ext cx="5899380" cy="431801"/>
          </a:xfrm>
        </p:spPr>
        <p:txBody>
          <a:bodyPr/>
          <a:lstStyle>
            <a:lvl1pPr marL="0" indent="0">
              <a:buFontTx/>
              <a:buNone/>
              <a:defRPr sz="1400" b="1">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0161D3BD-4B01-4623-91B7-6AD4B68A1F82}"/>
              </a:ext>
            </a:extLst>
          </p:cNvPr>
          <p:cNvSpPr>
            <a:spLocks noGrp="1"/>
          </p:cNvSpPr>
          <p:nvPr>
            <p:ph type="sldNum" sz="quarter" idx="15"/>
          </p:nvPr>
        </p:nvSpPr>
        <p:spPr/>
        <p:txBody>
          <a:bodyPr/>
          <a:lstStyle>
            <a:lvl1pPr>
              <a:defRPr>
                <a:solidFill>
                  <a:srgbClr val="969697"/>
                </a:solidFill>
              </a:defRPr>
            </a:lvl1pPr>
          </a:lstStyle>
          <a:p>
            <a:fld id="{B25496F6-A91F-41B8-A790-7652F99BB2CA}" type="slidenum">
              <a:rPr lang="en-GB" altLang="en-US"/>
              <a:pPr/>
              <a:t>‹#›</a:t>
            </a:fld>
            <a:endParaRPr lang="en-GB" altLang="en-US"/>
          </a:p>
        </p:txBody>
      </p:sp>
    </p:spTree>
    <p:extLst>
      <p:ext uri="{BB962C8B-B14F-4D97-AF65-F5344CB8AC3E}">
        <p14:creationId xmlns:p14="http://schemas.microsoft.com/office/powerpoint/2010/main" val="5887214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7" name="Content Placeholder 6"/>
          <p:cNvSpPr>
            <a:spLocks noGrp="1"/>
          </p:cNvSpPr>
          <p:nvPr>
            <p:ph sz="quarter" idx="10"/>
          </p:nvPr>
        </p:nvSpPr>
        <p:spPr>
          <a:xfrm>
            <a:off x="628657" y="6288097"/>
            <a:ext cx="10754783" cy="485775"/>
          </a:xfrm>
        </p:spPr>
        <p:txBody>
          <a:bodyPr/>
          <a:lstStyle>
            <a:lvl1pPr marL="0" indent="0">
              <a:buFont typeface="Arial" pitchFamily="34" charset="0"/>
              <a:buNone/>
              <a:defRPr sz="1100"/>
            </a:lvl1pPr>
            <a:lvl2pPr marL="1588" indent="0">
              <a:buNone/>
              <a:defRPr sz="1050"/>
            </a:lvl2pPr>
            <a:lvl3pPr marL="195263" indent="0">
              <a:buNone/>
              <a:defRPr sz="1000"/>
            </a:lvl3pPr>
            <a:lvl4pPr marL="458787" indent="0">
              <a:buNone/>
              <a:defRPr sz="1000"/>
            </a:lvl4pPr>
            <a:lvl5pPr marL="615950" indent="0">
              <a:buNone/>
              <a:defRPr sz="900"/>
            </a:lvl5pPr>
          </a:lstStyle>
          <a:p>
            <a:pPr lvl="0"/>
            <a:r>
              <a:rPr lang="en-US" dirty="0"/>
              <a:t>Click to edit Master text styles</a:t>
            </a:r>
          </a:p>
        </p:txBody>
      </p:sp>
    </p:spTree>
    <p:extLst>
      <p:ext uri="{BB962C8B-B14F-4D97-AF65-F5344CB8AC3E}">
        <p14:creationId xmlns:p14="http://schemas.microsoft.com/office/powerpoint/2010/main" val="130403974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34AF5CF5-CD34-464D-A43A-39DDDE74CE35}" type="slidenum">
              <a:rPr lang="el-GR"/>
              <a:pPr>
                <a:defRPr/>
              </a:pPr>
              <a:t>‹#›</a:t>
            </a:fld>
            <a:endParaRPr lang="el-GR"/>
          </a:p>
        </p:txBody>
      </p:sp>
    </p:spTree>
    <p:extLst>
      <p:ext uri="{BB962C8B-B14F-4D97-AF65-F5344CB8AC3E}">
        <p14:creationId xmlns:p14="http://schemas.microsoft.com/office/powerpoint/2010/main" val="3386944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Content Placeholder 6"/>
          <p:cNvSpPr>
            <a:spLocks noGrp="1"/>
          </p:cNvSpPr>
          <p:nvPr>
            <p:ph sz="quarter" idx="10"/>
          </p:nvPr>
        </p:nvSpPr>
        <p:spPr>
          <a:xfrm>
            <a:off x="628657" y="6288097"/>
            <a:ext cx="10754783" cy="485775"/>
          </a:xfrm>
        </p:spPr>
        <p:txBody>
          <a:bodyPr/>
          <a:lstStyle>
            <a:lvl1pPr marL="0" indent="0">
              <a:buFont typeface="Arial" pitchFamily="34" charset="0"/>
              <a:buNone/>
              <a:defRPr sz="1100"/>
            </a:lvl1pPr>
            <a:lvl2pPr marL="1588" indent="0">
              <a:buNone/>
              <a:defRPr sz="1050"/>
            </a:lvl2pPr>
            <a:lvl3pPr marL="195263" indent="0">
              <a:buNone/>
              <a:defRPr sz="1000"/>
            </a:lvl3pPr>
            <a:lvl4pPr marL="458787" indent="0">
              <a:buNone/>
              <a:defRPr sz="1000"/>
            </a:lvl4pPr>
            <a:lvl5pPr marL="615950" indent="0">
              <a:buNone/>
              <a:defRPr sz="900"/>
            </a:lvl5pPr>
          </a:lstStyle>
          <a:p>
            <a:pPr lvl="0"/>
            <a:r>
              <a:rPr lang="en-US" dirty="0"/>
              <a:t>Click to edit Master text styles</a:t>
            </a:r>
          </a:p>
        </p:txBody>
      </p:sp>
    </p:spTree>
    <p:extLst>
      <p:ext uri="{BB962C8B-B14F-4D97-AF65-F5344CB8AC3E}">
        <p14:creationId xmlns:p14="http://schemas.microsoft.com/office/powerpoint/2010/main" val="318061180"/>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Content Placeholder 6"/>
          <p:cNvSpPr>
            <a:spLocks noGrp="1"/>
          </p:cNvSpPr>
          <p:nvPr>
            <p:ph sz="quarter" idx="10"/>
          </p:nvPr>
        </p:nvSpPr>
        <p:spPr>
          <a:xfrm>
            <a:off x="628657" y="6288097"/>
            <a:ext cx="10754783" cy="485775"/>
          </a:xfrm>
        </p:spPr>
        <p:txBody>
          <a:bodyPr/>
          <a:lstStyle>
            <a:lvl1pPr>
              <a:defRPr sz="1100"/>
            </a:lvl1pPr>
            <a:lvl2pPr>
              <a:defRPr sz="1050"/>
            </a:lvl2pPr>
            <a:lvl3pPr>
              <a:defRPr sz="1000"/>
            </a:lvl3pPr>
            <a:lvl4pPr>
              <a:defRPr sz="10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08394554"/>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6" name="Text Placeholder 7"/>
          <p:cNvSpPr>
            <a:spLocks noGrp="1"/>
          </p:cNvSpPr>
          <p:nvPr>
            <p:ph type="body" sz="quarter" idx="13"/>
          </p:nvPr>
        </p:nvSpPr>
        <p:spPr>
          <a:xfrm>
            <a:off x="814917" y="6311965"/>
            <a:ext cx="10945283" cy="430157"/>
          </a:xfrm>
        </p:spPr>
        <p:txBody>
          <a:bodyPr anchor="b"/>
          <a:lstStyle>
            <a:lvl1pPr marL="0" indent="0">
              <a:spcBef>
                <a:spcPts val="0"/>
              </a:spcBef>
              <a:buNone/>
              <a:defRPr sz="105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endParaRPr lang="en-GB"/>
          </a:p>
        </p:txBody>
      </p:sp>
      <p:sp>
        <p:nvSpPr>
          <p:cNvPr id="8" name="Text Placeholder 9"/>
          <p:cNvSpPr>
            <a:spLocks noGrp="1"/>
          </p:cNvSpPr>
          <p:nvPr>
            <p:ph type="body" sz="quarter" idx="14"/>
          </p:nvPr>
        </p:nvSpPr>
        <p:spPr>
          <a:xfrm rot="5400000">
            <a:off x="8871885" y="3113677"/>
            <a:ext cx="5899380" cy="431801"/>
          </a:xfrm>
        </p:spPr>
        <p:txBody>
          <a:bodyPr/>
          <a:lstStyle>
            <a:lvl1pPr marL="0" indent="0">
              <a:buFontTx/>
              <a:buNone/>
              <a:defRPr sz="1400" b="1">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Slide Number Placeholder 4">
            <a:extLst>
              <a:ext uri="{FF2B5EF4-FFF2-40B4-BE49-F238E27FC236}">
                <a16:creationId xmlns:a16="http://schemas.microsoft.com/office/drawing/2014/main" id="{4C343EE5-6353-4C18-8217-BC5BEC3013C4}"/>
              </a:ext>
            </a:extLst>
          </p:cNvPr>
          <p:cNvSpPr>
            <a:spLocks noGrp="1"/>
          </p:cNvSpPr>
          <p:nvPr>
            <p:ph type="sldNum" sz="quarter" idx="15"/>
          </p:nvPr>
        </p:nvSpPr>
        <p:spPr/>
        <p:txBody>
          <a:bodyPr/>
          <a:lstStyle>
            <a:lvl1pPr>
              <a:defRPr>
                <a:solidFill>
                  <a:srgbClr val="969697"/>
                </a:solidFill>
              </a:defRPr>
            </a:lvl1pPr>
          </a:lstStyle>
          <a:p>
            <a:fld id="{372D2682-B5DB-4C50-9FBF-FCC3503E8B73}" type="slidenum">
              <a:rPr lang="en-GB" altLang="en-US"/>
              <a:pPr/>
              <a:t>‹#›</a:t>
            </a:fld>
            <a:endParaRPr lang="en-GB" altLang="en-US"/>
          </a:p>
        </p:txBody>
      </p:sp>
    </p:spTree>
    <p:extLst>
      <p:ext uri="{BB962C8B-B14F-4D97-AF65-F5344CB8AC3E}">
        <p14:creationId xmlns:p14="http://schemas.microsoft.com/office/powerpoint/2010/main" val="16510225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40C5FC78-EC26-4193-8FF6-353F6895CA28}"/>
              </a:ext>
            </a:extLst>
          </p:cNvPr>
          <p:cNvSpPr>
            <a:spLocks noGrp="1" noChangeArrowheads="1"/>
          </p:cNvSpPr>
          <p:nvPr>
            <p:ph type="dt" sz="half" idx="10"/>
          </p:nvPr>
        </p:nvSpPr>
        <p:spPr>
          <a:xfrm>
            <a:off x="609600" y="6245225"/>
            <a:ext cx="2844800" cy="476250"/>
          </a:xfrm>
          <a:prstGeom prst="rect">
            <a:avLst/>
          </a:prstGeom>
        </p:spPr>
        <p:txBody>
          <a:bodyPr/>
          <a:lstStyle>
            <a:lvl1pPr eaLnBrk="1" hangingPunct="1">
              <a:defRPr>
                <a:cs typeface="+mn-cs"/>
              </a:defRPr>
            </a:lvl1pPr>
          </a:lstStyle>
          <a:p>
            <a:pPr>
              <a:defRPr/>
            </a:pPr>
            <a:endParaRPr lang="el-GR"/>
          </a:p>
        </p:txBody>
      </p:sp>
      <p:sp>
        <p:nvSpPr>
          <p:cNvPr id="5" name="Rectangle 5">
            <a:extLst>
              <a:ext uri="{FF2B5EF4-FFF2-40B4-BE49-F238E27FC236}">
                <a16:creationId xmlns:a16="http://schemas.microsoft.com/office/drawing/2014/main" id="{236E1F21-34F7-425A-A766-4D5F7C4289F7}"/>
              </a:ext>
            </a:extLst>
          </p:cNvPr>
          <p:cNvSpPr>
            <a:spLocks noGrp="1" noChangeArrowheads="1"/>
          </p:cNvSpPr>
          <p:nvPr>
            <p:ph type="ftr" sz="quarter" idx="11"/>
          </p:nvPr>
        </p:nvSpPr>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18A85A10-F534-4E5D-AFD7-D79E77ED19D3}"/>
              </a:ext>
            </a:extLst>
          </p:cNvPr>
          <p:cNvSpPr>
            <a:spLocks noGrp="1" noChangeArrowheads="1"/>
          </p:cNvSpPr>
          <p:nvPr>
            <p:ph type="sldNum" sz="quarter" idx="12"/>
          </p:nvPr>
        </p:nvSpPr>
        <p:spPr/>
        <p:txBody>
          <a:bodyPr/>
          <a:lstStyle>
            <a:lvl1pPr>
              <a:defRPr/>
            </a:lvl1pPr>
          </a:lstStyle>
          <a:p>
            <a:fld id="{5856A323-7317-40CD-9100-10F973D82BE6}" type="slidenum">
              <a:rPr lang="el-GR" altLang="en-US"/>
              <a:pPr/>
              <a:t>‹#›</a:t>
            </a:fld>
            <a:endParaRPr lang="el-GR" altLang="en-US"/>
          </a:p>
        </p:txBody>
      </p:sp>
    </p:spTree>
    <p:extLst>
      <p:ext uri="{BB962C8B-B14F-4D97-AF65-F5344CB8AC3E}">
        <p14:creationId xmlns:p14="http://schemas.microsoft.com/office/powerpoint/2010/main" val="16163718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16:creationId xmlns:a16="http://schemas.microsoft.com/office/drawing/2014/main" id="{94CB82F6-3892-40EC-A385-1910323B090A}"/>
              </a:ext>
            </a:extLst>
          </p:cNvPr>
          <p:cNvSpPr>
            <a:spLocks noGrp="1" noChangeArrowheads="1"/>
          </p:cNvSpPr>
          <p:nvPr>
            <p:ph type="dt" sz="half" idx="10"/>
          </p:nvPr>
        </p:nvSpPr>
        <p:spPr>
          <a:xfrm>
            <a:off x="609600" y="6245225"/>
            <a:ext cx="2844800" cy="476250"/>
          </a:xfrm>
          <a:prstGeom prst="rect">
            <a:avLst/>
          </a:prstGeom>
        </p:spPr>
        <p:txBody>
          <a:bodyPr/>
          <a:lstStyle>
            <a:lvl1pPr eaLnBrk="1" hangingPunct="1">
              <a:defRPr>
                <a:cs typeface="+mn-cs"/>
              </a:defRPr>
            </a:lvl1pPr>
          </a:lstStyle>
          <a:p>
            <a:pPr>
              <a:defRPr/>
            </a:pPr>
            <a:endParaRPr lang="el-GR"/>
          </a:p>
        </p:txBody>
      </p:sp>
      <p:sp>
        <p:nvSpPr>
          <p:cNvPr id="4" name="Rectangle 5">
            <a:extLst>
              <a:ext uri="{FF2B5EF4-FFF2-40B4-BE49-F238E27FC236}">
                <a16:creationId xmlns:a16="http://schemas.microsoft.com/office/drawing/2014/main" id="{315A7BEB-C720-40A1-9431-586084EA69A0}"/>
              </a:ext>
            </a:extLst>
          </p:cNvPr>
          <p:cNvSpPr>
            <a:spLocks noGrp="1" noChangeArrowheads="1"/>
          </p:cNvSpPr>
          <p:nvPr>
            <p:ph type="ftr" sz="quarter" idx="11"/>
          </p:nvPr>
        </p:nvSpPr>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id="{0889CD50-8E67-4DD5-A2B5-FADFE30069AE}"/>
              </a:ext>
            </a:extLst>
          </p:cNvPr>
          <p:cNvSpPr>
            <a:spLocks noGrp="1" noChangeArrowheads="1"/>
          </p:cNvSpPr>
          <p:nvPr>
            <p:ph type="sldNum" sz="quarter" idx="12"/>
          </p:nvPr>
        </p:nvSpPr>
        <p:spPr/>
        <p:txBody>
          <a:bodyPr/>
          <a:lstStyle>
            <a:lvl1pPr>
              <a:defRPr/>
            </a:lvl1pPr>
          </a:lstStyle>
          <a:p>
            <a:fld id="{8A827947-370B-48C6-B373-37DE5CA34CCF}" type="slidenum">
              <a:rPr lang="el-GR" altLang="en-US"/>
              <a:pPr/>
              <a:t>‹#›</a:t>
            </a:fld>
            <a:endParaRPr lang="el-GR" altLang="en-US"/>
          </a:p>
        </p:txBody>
      </p:sp>
    </p:spTree>
    <p:extLst>
      <p:ext uri="{BB962C8B-B14F-4D97-AF65-F5344CB8AC3E}">
        <p14:creationId xmlns:p14="http://schemas.microsoft.com/office/powerpoint/2010/main" val="37486436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09600" y="1331384"/>
            <a:ext cx="11006400" cy="604800"/>
          </a:xfrm>
        </p:spPr>
        <p:txBody>
          <a:bodyPr/>
          <a:lstStyle>
            <a:lvl1pPr marL="0" indent="0">
              <a:buNone/>
              <a:defRPr sz="18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4" name="Footer Placeholder 4">
            <a:extLst>
              <a:ext uri="{FF2B5EF4-FFF2-40B4-BE49-F238E27FC236}">
                <a16:creationId xmlns:a16="http://schemas.microsoft.com/office/drawing/2014/main" id="{D8778322-68E2-477F-AF95-D4C9680BF30B}"/>
              </a:ext>
            </a:extLst>
          </p:cNvPr>
          <p:cNvSpPr>
            <a:spLocks noGrp="1"/>
          </p:cNvSpPr>
          <p:nvPr>
            <p:ph type="ftr" sz="quarter" idx="12"/>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112B2E9-D179-42DF-BF5E-3DBFAFB95A73}"/>
              </a:ext>
            </a:extLst>
          </p:cNvPr>
          <p:cNvSpPr>
            <a:spLocks noGrp="1"/>
          </p:cNvSpPr>
          <p:nvPr>
            <p:ph type="sldNum" sz="quarter" idx="13"/>
          </p:nvPr>
        </p:nvSpPr>
        <p:spPr/>
        <p:txBody>
          <a:bodyPr/>
          <a:lstStyle>
            <a:lvl1pPr>
              <a:defRPr/>
            </a:lvl1pPr>
          </a:lstStyle>
          <a:p>
            <a:fld id="{C04E6022-2C31-4336-BE36-D1CB30E0C90B}" type="slidenum">
              <a:rPr lang="en-GB" altLang="en-US"/>
              <a:pPr/>
              <a:t>‹#›</a:t>
            </a:fld>
            <a:endParaRPr lang="en-GB" altLang="en-US"/>
          </a:p>
        </p:txBody>
      </p:sp>
    </p:spTree>
    <p:extLst>
      <p:ext uri="{BB962C8B-B14F-4D97-AF65-F5344CB8AC3E}">
        <p14:creationId xmlns:p14="http://schemas.microsoft.com/office/powerpoint/2010/main" val="9282698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35366" y="6381337"/>
            <a:ext cx="9122833" cy="246221"/>
          </a:xfrm>
        </p:spPr>
        <p:txBody>
          <a:bodyPr anchor="b">
            <a:spAutoFit/>
          </a:bodyPr>
          <a:lstStyle>
            <a:lvl1pPr marL="0" indent="0">
              <a:buNone/>
              <a:defRPr sz="1000"/>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Click to edit Master text styles</a:t>
            </a:r>
            <a:endParaRPr lang="en-GB" dirty="0"/>
          </a:p>
        </p:txBody>
      </p:sp>
      <p:sp>
        <p:nvSpPr>
          <p:cNvPr id="5" name="Footer Placeholder 4">
            <a:extLst>
              <a:ext uri="{FF2B5EF4-FFF2-40B4-BE49-F238E27FC236}">
                <a16:creationId xmlns:a16="http://schemas.microsoft.com/office/drawing/2014/main" id="{2E815968-AEAC-4EF5-BDDC-93D2C2D2197C}"/>
              </a:ext>
            </a:extLst>
          </p:cNvPr>
          <p:cNvSpPr>
            <a:spLocks noGrp="1"/>
          </p:cNvSpPr>
          <p:nvPr>
            <p:ph type="ftr" sz="quarter" idx="14"/>
          </p:nvPr>
        </p:nvSpPr>
        <p:spPr/>
        <p:txBody>
          <a:bodyPr/>
          <a:lstStyle>
            <a:lvl1pPr>
              <a:defRPr>
                <a:solidFill>
                  <a:prstClr val="black">
                    <a:tint val="75000"/>
                  </a:prstClr>
                </a:solidFill>
              </a:defRPr>
            </a:lvl1pPr>
          </a:lstStyle>
          <a:p>
            <a:pPr>
              <a:defRPr/>
            </a:pPr>
            <a:endParaRPr lang="en-GB"/>
          </a:p>
        </p:txBody>
      </p:sp>
      <p:sp>
        <p:nvSpPr>
          <p:cNvPr id="6" name="Slide Number Placeholder 5">
            <a:extLst>
              <a:ext uri="{FF2B5EF4-FFF2-40B4-BE49-F238E27FC236}">
                <a16:creationId xmlns:a16="http://schemas.microsoft.com/office/drawing/2014/main" id="{5DB615E7-C8B2-4E5D-A0EF-E0A84271B4CE}"/>
              </a:ext>
            </a:extLst>
          </p:cNvPr>
          <p:cNvSpPr>
            <a:spLocks noGrp="1"/>
          </p:cNvSpPr>
          <p:nvPr>
            <p:ph type="sldNum" sz="quarter" idx="15"/>
          </p:nvPr>
        </p:nvSpPr>
        <p:spPr/>
        <p:txBody>
          <a:bodyPr/>
          <a:lstStyle>
            <a:lvl1pPr>
              <a:defRPr/>
            </a:lvl1pPr>
          </a:lstStyle>
          <a:p>
            <a:fld id="{0BAF3C51-F94B-4F5F-B4F8-F77EEB06F91C}" type="slidenum">
              <a:rPr lang="en-GB" altLang="en-US"/>
              <a:pPr/>
              <a:t>‹#›</a:t>
            </a:fld>
            <a:endParaRPr lang="en-GB" altLang="en-US"/>
          </a:p>
        </p:txBody>
      </p:sp>
    </p:spTree>
    <p:extLst>
      <p:ext uri="{BB962C8B-B14F-4D97-AF65-F5344CB8AC3E}">
        <p14:creationId xmlns:p14="http://schemas.microsoft.com/office/powerpoint/2010/main" val="3233070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cSld name="Two Content &amp;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endParaRPr lang="en-US" dirty="0"/>
          </a:p>
        </p:txBody>
      </p:sp>
      <p:sp>
        <p:nvSpPr>
          <p:cNvPr id="3" name="Text Placeholder 2"/>
          <p:cNvSpPr>
            <a:spLocks noGrp="1"/>
          </p:cNvSpPr>
          <p:nvPr>
            <p:ph type="body" idx="1"/>
          </p:nvPr>
        </p:nvSpPr>
        <p:spPr>
          <a:xfrm>
            <a:off x="563035" y="1497600"/>
            <a:ext cx="5433484" cy="540000"/>
          </a:xfrm>
          <a:prstGeom prst="rect">
            <a:avLst/>
          </a:prstGeom>
        </p:spPr>
        <p:txBody>
          <a:bodyPr>
            <a:noAutofit/>
          </a:bodyPr>
          <a:lstStyle>
            <a:lvl1pPr marL="0" indent="0">
              <a:lnSpc>
                <a:spcPct val="90000"/>
              </a:lnSpc>
              <a:buNone/>
              <a:defRPr sz="2100" b="1" cap="none" baseline="0">
                <a:solidFill>
                  <a:schemeClr val="accent1"/>
                </a:solidFill>
                <a:latin typeface="+mj-lt"/>
                <a:cs typeface="Arial Black"/>
              </a:defRPr>
            </a:lvl1pPr>
            <a:lvl2pPr marL="536433" indent="0">
              <a:buNone/>
              <a:defRPr sz="2300" b="1"/>
            </a:lvl2pPr>
            <a:lvl3pPr marL="1072866" indent="0">
              <a:buNone/>
              <a:defRPr sz="2100" b="1"/>
            </a:lvl3pPr>
            <a:lvl4pPr marL="1609298" indent="0">
              <a:buNone/>
              <a:defRPr sz="1900" b="1"/>
            </a:lvl4pPr>
            <a:lvl5pPr marL="2145731" indent="0">
              <a:buNone/>
              <a:defRPr sz="1900" b="1"/>
            </a:lvl5pPr>
            <a:lvl6pPr marL="2682164" indent="0">
              <a:buNone/>
              <a:defRPr sz="1900" b="1"/>
            </a:lvl6pPr>
            <a:lvl7pPr marL="3218597" indent="0">
              <a:buNone/>
              <a:defRPr sz="1900" b="1"/>
            </a:lvl7pPr>
            <a:lvl8pPr marL="3755029" indent="0">
              <a:buNone/>
              <a:defRPr sz="1900" b="1"/>
            </a:lvl8pPr>
            <a:lvl9pPr marL="4291462" indent="0">
              <a:buNone/>
              <a:defRPr sz="1900" b="1"/>
            </a:lvl9pPr>
          </a:lstStyle>
          <a:p>
            <a:pPr lvl="0"/>
            <a:endParaRPr lang="en-US" dirty="0"/>
          </a:p>
        </p:txBody>
      </p:sp>
      <p:sp>
        <p:nvSpPr>
          <p:cNvPr id="4" name="Content Placeholder 3"/>
          <p:cNvSpPr>
            <a:spLocks noGrp="1"/>
          </p:cNvSpPr>
          <p:nvPr>
            <p:ph sz="half" idx="2"/>
          </p:nvPr>
        </p:nvSpPr>
        <p:spPr>
          <a:xfrm>
            <a:off x="563035" y="2160004"/>
            <a:ext cx="5433484" cy="3626967"/>
          </a:xfrm>
          <a:prstGeom prst="rect">
            <a:avLst/>
          </a:prstGeom>
        </p:spPr>
        <p:txBody>
          <a:bodyPr/>
          <a:lstStyle>
            <a:lvl1pPr>
              <a:defRPr sz="2100"/>
            </a:lvl1pPr>
            <a:lvl2pPr>
              <a:defRPr sz="1900"/>
            </a:lvl2pPr>
            <a:lvl3pPr>
              <a:defRPr sz="1900"/>
            </a:lvl3pPr>
            <a:lvl4pPr>
              <a:defRPr sz="1600"/>
            </a:lvl4pPr>
            <a:lvl5pPr>
              <a:defRPr sz="16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08006" y="1497600"/>
            <a:ext cx="5444065" cy="540000"/>
          </a:xfrm>
          <a:prstGeom prst="rect">
            <a:avLst/>
          </a:prstGeom>
        </p:spPr>
        <p:txBody>
          <a:bodyPr>
            <a:noAutofit/>
          </a:bodyPr>
          <a:lstStyle>
            <a:lvl1pPr marL="0" indent="0">
              <a:lnSpc>
                <a:spcPct val="90000"/>
              </a:lnSpc>
              <a:buNone/>
              <a:defRPr sz="2100" b="1" cap="none">
                <a:solidFill>
                  <a:schemeClr val="accent1"/>
                </a:solidFill>
                <a:latin typeface="+mj-lt"/>
                <a:cs typeface="Arial Black"/>
              </a:defRPr>
            </a:lvl1pPr>
            <a:lvl2pPr marL="536433" indent="0">
              <a:buNone/>
              <a:defRPr sz="2300" b="1"/>
            </a:lvl2pPr>
            <a:lvl3pPr marL="1072866" indent="0">
              <a:buNone/>
              <a:defRPr sz="2100" b="1"/>
            </a:lvl3pPr>
            <a:lvl4pPr marL="1609298" indent="0">
              <a:buNone/>
              <a:defRPr sz="1900" b="1"/>
            </a:lvl4pPr>
            <a:lvl5pPr marL="2145731" indent="0">
              <a:buNone/>
              <a:defRPr sz="1900" b="1"/>
            </a:lvl5pPr>
            <a:lvl6pPr marL="2682164" indent="0">
              <a:buNone/>
              <a:defRPr sz="1900" b="1"/>
            </a:lvl6pPr>
            <a:lvl7pPr marL="3218597" indent="0">
              <a:buNone/>
              <a:defRPr sz="1900" b="1"/>
            </a:lvl7pPr>
            <a:lvl8pPr marL="3755029" indent="0">
              <a:buNone/>
              <a:defRPr sz="1900" b="1"/>
            </a:lvl8pPr>
            <a:lvl9pPr marL="4291462" indent="0">
              <a:buNone/>
              <a:defRPr sz="1900" b="1"/>
            </a:lvl9pPr>
          </a:lstStyle>
          <a:p>
            <a:pPr lvl="0"/>
            <a:endParaRPr lang="en-US" dirty="0"/>
          </a:p>
        </p:txBody>
      </p:sp>
      <p:sp>
        <p:nvSpPr>
          <p:cNvPr id="6" name="Content Placeholder 5"/>
          <p:cNvSpPr>
            <a:spLocks noGrp="1"/>
          </p:cNvSpPr>
          <p:nvPr>
            <p:ph sz="quarter" idx="4"/>
          </p:nvPr>
        </p:nvSpPr>
        <p:spPr>
          <a:xfrm>
            <a:off x="6408006" y="2160004"/>
            <a:ext cx="5444065" cy="3626967"/>
          </a:xfrm>
          <a:prstGeom prst="rect">
            <a:avLst/>
          </a:prstGeom>
        </p:spPr>
        <p:txBody>
          <a:bodyPr/>
          <a:lstStyle>
            <a:lvl1pPr>
              <a:defRPr sz="2100"/>
            </a:lvl1pPr>
            <a:lvl2pPr>
              <a:defRPr sz="1900"/>
            </a:lvl2pPr>
            <a:lvl3pPr>
              <a:defRPr sz="1900"/>
            </a:lvl3pPr>
            <a:lvl4pPr>
              <a:defRPr sz="1600"/>
            </a:lvl4pPr>
            <a:lvl5pPr>
              <a:defRPr sz="16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8">
            <a:extLst>
              <a:ext uri="{FF2B5EF4-FFF2-40B4-BE49-F238E27FC236}">
                <a16:creationId xmlns:a16="http://schemas.microsoft.com/office/drawing/2014/main" id="{85951D50-7E7A-491A-938F-CE4922FED71C}"/>
              </a:ext>
            </a:extLst>
          </p:cNvPr>
          <p:cNvSpPr>
            <a:spLocks noGrp="1"/>
          </p:cNvSpPr>
          <p:nvPr>
            <p:ph type="sldNum" sz="quarter" idx="10"/>
          </p:nvPr>
        </p:nvSpPr>
        <p:spPr/>
        <p:txBody>
          <a:bodyPr/>
          <a:lstStyle>
            <a:lvl1pPr>
              <a:defRPr>
                <a:solidFill>
                  <a:srgbClr val="4B3232"/>
                </a:solidFill>
              </a:defRPr>
            </a:lvl1pPr>
          </a:lstStyle>
          <a:p>
            <a:fld id="{3E873C82-A4CE-4B50-9D7C-AF2DC50C96F8}" type="slidenum">
              <a:rPr lang="en-US" altLang="en-US"/>
              <a:pPr/>
              <a:t>‹#›</a:t>
            </a:fld>
            <a:endParaRPr lang="en-US" altLang="en-US"/>
          </a:p>
        </p:txBody>
      </p:sp>
      <p:sp>
        <p:nvSpPr>
          <p:cNvPr id="8" name="Footer Placeholder 6">
            <a:extLst>
              <a:ext uri="{FF2B5EF4-FFF2-40B4-BE49-F238E27FC236}">
                <a16:creationId xmlns:a16="http://schemas.microsoft.com/office/drawing/2014/main" id="{E554A07D-61C8-406E-B3BC-92A40FCAAE31}"/>
              </a:ext>
            </a:extLst>
          </p:cNvPr>
          <p:cNvSpPr>
            <a:spLocks noGrp="1"/>
          </p:cNvSpPr>
          <p:nvPr>
            <p:ph type="ftr" sz="quarter" idx="11"/>
          </p:nvPr>
        </p:nvSpPr>
        <p:spPr/>
        <p:txBody>
          <a:bodyPr/>
          <a:lstStyle>
            <a:lvl1pPr fontAlgn="auto">
              <a:spcBef>
                <a:spcPts val="0"/>
              </a:spcBef>
              <a:spcAft>
                <a:spcPts val="0"/>
              </a:spcAft>
              <a:defRPr>
                <a:solidFill>
                  <a:srgbClr val="4B3232"/>
                </a:solidFill>
                <a:latin typeface="+mn-lt"/>
                <a:ea typeface="+mn-ea"/>
                <a:cs typeface="+mn-cs"/>
              </a:defRPr>
            </a:lvl1pPr>
          </a:lstStyle>
          <a:p>
            <a:pPr>
              <a:defRPr/>
            </a:pPr>
            <a:endParaRPr lang="en-GB"/>
          </a:p>
        </p:txBody>
      </p:sp>
    </p:spTree>
    <p:extLst>
      <p:ext uri="{BB962C8B-B14F-4D97-AF65-F5344CB8AC3E}">
        <p14:creationId xmlns:p14="http://schemas.microsoft.com/office/powerpoint/2010/main" val="7061319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9" name="Content Placeholder 18"/>
          <p:cNvSpPr>
            <a:spLocks noGrp="1"/>
          </p:cNvSpPr>
          <p:nvPr>
            <p:ph sz="quarter" idx="11"/>
          </p:nvPr>
        </p:nvSpPr>
        <p:spPr>
          <a:xfrm>
            <a:off x="609600" y="1372800"/>
            <a:ext cx="10972800" cy="417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5" name="Footer Placeholder 5">
            <a:extLst>
              <a:ext uri="{FF2B5EF4-FFF2-40B4-BE49-F238E27FC236}">
                <a16:creationId xmlns:a16="http://schemas.microsoft.com/office/drawing/2014/main" id="{26FDF936-854D-49CC-8ABD-6AA4AE99F4A0}"/>
              </a:ext>
            </a:extLst>
          </p:cNvPr>
          <p:cNvSpPr>
            <a:spLocks noGrp="1"/>
          </p:cNvSpPr>
          <p:nvPr>
            <p:ph type="ftr" sz="quarter" idx="12"/>
          </p:nvPr>
        </p:nvSpPr>
        <p:spPr>
          <a:xfrm>
            <a:off x="3888318" y="6202364"/>
            <a:ext cx="4703233" cy="484187"/>
          </a:xfrm>
        </p:spPr>
        <p:txBody>
          <a:bodyPr/>
          <a:lstStyle>
            <a:lvl1pPr fontAlgn="auto">
              <a:spcBef>
                <a:spcPts val="0"/>
              </a:spcBef>
              <a:spcAft>
                <a:spcPts val="0"/>
              </a:spcAft>
              <a:defRPr>
                <a:latin typeface="+mn-lt"/>
                <a:ea typeface="+mn-ea"/>
                <a:cs typeface="+mn-cs"/>
              </a:defRPr>
            </a:lvl1pPr>
          </a:lstStyle>
          <a:p>
            <a:pPr>
              <a:defRPr/>
            </a:pPr>
            <a:r>
              <a:rPr lang="en-US"/>
              <a:t>l</a:t>
            </a:r>
            <a:endParaRPr lang="en-GB"/>
          </a:p>
        </p:txBody>
      </p:sp>
    </p:spTree>
    <p:extLst>
      <p:ext uri="{BB962C8B-B14F-4D97-AF65-F5344CB8AC3E}">
        <p14:creationId xmlns:p14="http://schemas.microsoft.com/office/powerpoint/2010/main" val="28485091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7" name="Title 15"/>
          <p:cNvSpPr>
            <a:spLocks noGrp="1"/>
          </p:cNvSpPr>
          <p:nvPr>
            <p:ph type="title"/>
          </p:nvPr>
        </p:nvSpPr>
        <p:spPr>
          <a:xfrm>
            <a:off x="563035" y="407361"/>
            <a:ext cx="5472000" cy="921381"/>
          </a:xfrm>
        </p:spPr>
        <p:txBody>
          <a:bodyPr anchor="t"/>
          <a:lstStyle>
            <a:lvl1pPr>
              <a:defRPr sz="3300" b="0">
                <a:solidFill>
                  <a:schemeClr val="accent1"/>
                </a:solidFill>
              </a:defRPr>
            </a:lvl1pPr>
          </a:lstStyle>
          <a:p>
            <a:endParaRPr lang="en-US" dirty="0"/>
          </a:p>
        </p:txBody>
      </p:sp>
    </p:spTree>
    <p:extLst>
      <p:ext uri="{BB962C8B-B14F-4D97-AF65-F5344CB8AC3E}">
        <p14:creationId xmlns:p14="http://schemas.microsoft.com/office/powerpoint/2010/main" val="411537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8DE16470-F599-49D6-A34F-078C91FA6BF3}" type="slidenum">
              <a:rPr lang="el-GR"/>
              <a:pPr>
                <a:defRPr/>
              </a:pPr>
              <a:t>‹#›</a:t>
            </a:fld>
            <a:endParaRPr lang="el-GR"/>
          </a:p>
        </p:txBody>
      </p:sp>
    </p:spTree>
    <p:extLst>
      <p:ext uri="{BB962C8B-B14F-4D97-AF65-F5344CB8AC3E}">
        <p14:creationId xmlns:p14="http://schemas.microsoft.com/office/powerpoint/2010/main" val="33422536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Title, Sub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961606"/>
            <a:ext cx="11006400" cy="4203700"/>
          </a:xfrm>
        </p:spPr>
        <p:txBody>
          <a:bodyPr/>
          <a:lstStyle>
            <a:lvl1pPr marL="177800" indent="-177800">
              <a:defRPr>
                <a:solidFill>
                  <a:srgbClr val="5A5A5A"/>
                </a:solidFill>
              </a:defRPr>
            </a:lvl1pPr>
            <a:lvl2pPr marL="450850" indent="-273050">
              <a:defRPr sz="1800">
                <a:solidFill>
                  <a:srgbClr val="5A5A5A"/>
                </a:solidFill>
              </a:defRPr>
            </a:lvl2pPr>
            <a:lvl3pPr marL="628650" indent="-177800">
              <a:defRPr>
                <a:solidFill>
                  <a:srgbClr val="5A5A5A"/>
                </a:solidFill>
              </a:defRPr>
            </a:lvl3pPr>
            <a:lvl4pPr marL="895350" indent="-266700">
              <a:defRPr>
                <a:solidFill>
                  <a:srgbClr val="5A5A5A"/>
                </a:solidFill>
              </a:defRPr>
            </a:lvl4pPr>
            <a:lvl5pPr marL="1079500" indent="-184150">
              <a:defRPr>
                <a:solidFill>
                  <a:srgbClr val="5A5A5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09599" y="1331384"/>
            <a:ext cx="11006400" cy="604800"/>
          </a:xfrm>
        </p:spPr>
        <p:txBody>
          <a:bodyPr/>
          <a:lstStyle>
            <a:lvl1pPr marL="0" indent="0">
              <a:buNone/>
              <a:defRPr sz="1800" b="0" i="0" baseline="0">
                <a:solidFill>
                  <a:schemeClr val="accent2"/>
                </a:solidFill>
              </a:defRPr>
            </a:lvl1pPr>
          </a:lstStyle>
          <a:p>
            <a:pPr lvl="0"/>
            <a:r>
              <a:rPr lang="el-GR"/>
              <a:t>Kλικ για επεξεργασία των στυλ του υποδείγματος</a:t>
            </a:r>
          </a:p>
        </p:txBody>
      </p:sp>
      <p:sp>
        <p:nvSpPr>
          <p:cNvPr id="2" name="Title 1"/>
          <p:cNvSpPr>
            <a:spLocks noGrp="1"/>
          </p:cNvSpPr>
          <p:nvPr>
            <p:ph type="title"/>
          </p:nvPr>
        </p:nvSpPr>
        <p:spPr/>
        <p:txBody>
          <a:bodyPr/>
          <a:lstStyle/>
          <a:p>
            <a:r>
              <a:rPr lang="en-US"/>
              <a:t>Click to edit Master title style</a:t>
            </a:r>
            <a:endParaRPr lang="en-GB"/>
          </a:p>
        </p:txBody>
      </p:sp>
      <p:sp>
        <p:nvSpPr>
          <p:cNvPr id="6" name="Footer Placeholder 4">
            <a:extLst>
              <a:ext uri="{FF2B5EF4-FFF2-40B4-BE49-F238E27FC236}">
                <a16:creationId xmlns:a16="http://schemas.microsoft.com/office/drawing/2014/main" id="{3E5985BC-57CF-4C3E-A333-47BE59F87834}"/>
              </a:ext>
            </a:extLst>
          </p:cNvPr>
          <p:cNvSpPr>
            <a:spLocks noGrp="1"/>
          </p:cNvSpPr>
          <p:nvPr>
            <p:ph type="ftr" sz="quarter" idx="12"/>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62DD415-340F-4BC5-A82B-298DC9CA6341}"/>
              </a:ext>
            </a:extLst>
          </p:cNvPr>
          <p:cNvSpPr>
            <a:spLocks noGrp="1"/>
          </p:cNvSpPr>
          <p:nvPr>
            <p:ph type="sldNum" sz="quarter" idx="13"/>
          </p:nvPr>
        </p:nvSpPr>
        <p:spPr/>
        <p:txBody>
          <a:bodyPr/>
          <a:lstStyle>
            <a:lvl1pPr>
              <a:defRPr/>
            </a:lvl1pPr>
          </a:lstStyle>
          <a:p>
            <a:fld id="{5B73D8B3-C34C-4AAE-ACBC-70F1F1EC4F14}" type="slidenum">
              <a:rPr lang="en-GB" altLang="en-US"/>
              <a:pPr/>
              <a:t>‹#›</a:t>
            </a:fld>
            <a:endParaRPr lang="en-GB" altLang="en-US"/>
          </a:p>
        </p:txBody>
      </p:sp>
    </p:spTree>
    <p:extLst>
      <p:ext uri="{BB962C8B-B14F-4D97-AF65-F5344CB8AC3E}">
        <p14:creationId xmlns:p14="http://schemas.microsoft.com/office/powerpoint/2010/main" val="4590328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7F835928-6D2F-4308-87BE-771BA366794C}" type="datetimeFigureOut">
              <a:rPr lang="el-GR" smtClean="0"/>
              <a:t>21/3/2024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0E7E96D-66C9-447B-9C1A-24A22DC1153B}" type="slidenum">
              <a:rPr lang="el-GR" smtClean="0"/>
              <a:t>‹#›</a:t>
            </a:fld>
            <a:endParaRPr lang="el-GR"/>
          </a:p>
        </p:txBody>
      </p:sp>
    </p:spTree>
    <p:extLst>
      <p:ext uri="{BB962C8B-B14F-4D97-AF65-F5344CB8AC3E}">
        <p14:creationId xmlns:p14="http://schemas.microsoft.com/office/powerpoint/2010/main" val="17052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7F835928-6D2F-4308-87BE-771BA366794C}" type="datetimeFigureOut">
              <a:rPr lang="el-GR" smtClean="0"/>
              <a:t>21/3/2024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0E7E96D-66C9-447B-9C1A-24A22DC1153B}" type="slidenum">
              <a:rPr lang="el-GR" smtClean="0"/>
              <a:t>‹#›</a:t>
            </a:fld>
            <a:endParaRPr lang="el-GR"/>
          </a:p>
        </p:txBody>
      </p:sp>
    </p:spTree>
    <p:extLst>
      <p:ext uri="{BB962C8B-B14F-4D97-AF65-F5344CB8AC3E}">
        <p14:creationId xmlns:p14="http://schemas.microsoft.com/office/powerpoint/2010/main" val="37833726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7F835928-6D2F-4308-87BE-771BA366794C}" type="datetimeFigureOut">
              <a:rPr lang="el-GR" smtClean="0"/>
              <a:t>21/3/2024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0E7E96D-66C9-447B-9C1A-24A22DC1153B}" type="slidenum">
              <a:rPr lang="el-GR" smtClean="0"/>
              <a:t>‹#›</a:t>
            </a:fld>
            <a:endParaRPr lang="el-GR"/>
          </a:p>
        </p:txBody>
      </p:sp>
    </p:spTree>
    <p:extLst>
      <p:ext uri="{BB962C8B-B14F-4D97-AF65-F5344CB8AC3E}">
        <p14:creationId xmlns:p14="http://schemas.microsoft.com/office/powerpoint/2010/main" val="39448408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7F835928-6D2F-4308-87BE-771BA366794C}" type="datetimeFigureOut">
              <a:rPr lang="el-GR" smtClean="0"/>
              <a:t>21/3/2024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0E7E96D-66C9-447B-9C1A-24A22DC1153B}" type="slidenum">
              <a:rPr lang="el-GR" smtClean="0"/>
              <a:t>‹#›</a:t>
            </a:fld>
            <a:endParaRPr lang="el-GR"/>
          </a:p>
        </p:txBody>
      </p:sp>
    </p:spTree>
    <p:extLst>
      <p:ext uri="{BB962C8B-B14F-4D97-AF65-F5344CB8AC3E}">
        <p14:creationId xmlns:p14="http://schemas.microsoft.com/office/powerpoint/2010/main" val="5271181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7F835928-6D2F-4308-87BE-771BA366794C}" type="datetimeFigureOut">
              <a:rPr lang="el-GR" smtClean="0"/>
              <a:t>21/3/2024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40E7E96D-66C9-447B-9C1A-24A22DC1153B}" type="slidenum">
              <a:rPr lang="el-GR" smtClean="0"/>
              <a:t>‹#›</a:t>
            </a:fld>
            <a:endParaRPr lang="el-GR"/>
          </a:p>
        </p:txBody>
      </p:sp>
    </p:spTree>
    <p:extLst>
      <p:ext uri="{BB962C8B-B14F-4D97-AF65-F5344CB8AC3E}">
        <p14:creationId xmlns:p14="http://schemas.microsoft.com/office/powerpoint/2010/main" val="3570869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7F835928-6D2F-4308-87BE-771BA366794C}" type="datetimeFigureOut">
              <a:rPr lang="el-GR" smtClean="0"/>
              <a:t>21/3/2024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0E7E96D-66C9-447B-9C1A-24A22DC1153B}" type="slidenum">
              <a:rPr lang="el-GR" smtClean="0"/>
              <a:t>‹#›</a:t>
            </a:fld>
            <a:endParaRPr lang="el-GR"/>
          </a:p>
        </p:txBody>
      </p:sp>
    </p:spTree>
    <p:extLst>
      <p:ext uri="{BB962C8B-B14F-4D97-AF65-F5344CB8AC3E}">
        <p14:creationId xmlns:p14="http://schemas.microsoft.com/office/powerpoint/2010/main" val="14631742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835928-6D2F-4308-87BE-771BA366794C}" type="datetimeFigureOut">
              <a:rPr lang="el-GR" smtClean="0"/>
              <a:t>21/3/2024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0E7E96D-66C9-447B-9C1A-24A22DC1153B}" type="slidenum">
              <a:rPr lang="el-GR" smtClean="0"/>
              <a:t>‹#›</a:t>
            </a:fld>
            <a:endParaRPr lang="el-GR"/>
          </a:p>
        </p:txBody>
      </p:sp>
    </p:spTree>
    <p:extLst>
      <p:ext uri="{BB962C8B-B14F-4D97-AF65-F5344CB8AC3E}">
        <p14:creationId xmlns:p14="http://schemas.microsoft.com/office/powerpoint/2010/main" val="32224852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7F835928-6D2F-4308-87BE-771BA366794C}" type="datetimeFigureOut">
              <a:rPr lang="el-GR" smtClean="0"/>
              <a:t>21/3/2024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0E7E96D-66C9-447B-9C1A-24A22DC1153B}" type="slidenum">
              <a:rPr lang="el-GR" smtClean="0"/>
              <a:t>‹#›</a:t>
            </a:fld>
            <a:endParaRPr lang="el-GR"/>
          </a:p>
        </p:txBody>
      </p:sp>
    </p:spTree>
    <p:extLst>
      <p:ext uri="{BB962C8B-B14F-4D97-AF65-F5344CB8AC3E}">
        <p14:creationId xmlns:p14="http://schemas.microsoft.com/office/powerpoint/2010/main" val="37358489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7F835928-6D2F-4308-87BE-771BA366794C}" type="datetimeFigureOut">
              <a:rPr lang="el-GR" smtClean="0"/>
              <a:t>21/3/2024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0E7E96D-66C9-447B-9C1A-24A22DC1153B}" type="slidenum">
              <a:rPr lang="el-GR" smtClean="0"/>
              <a:t>‹#›</a:t>
            </a:fld>
            <a:endParaRPr lang="el-GR"/>
          </a:p>
        </p:txBody>
      </p:sp>
    </p:spTree>
    <p:extLst>
      <p:ext uri="{BB962C8B-B14F-4D97-AF65-F5344CB8AC3E}">
        <p14:creationId xmlns:p14="http://schemas.microsoft.com/office/powerpoint/2010/main" val="2224299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F26184B8-82A6-45CD-A5E3-323BD644E881}" type="slidenum">
              <a:rPr lang="el-GR"/>
              <a:pPr>
                <a:defRPr/>
              </a:pPr>
              <a:t>‹#›</a:t>
            </a:fld>
            <a:endParaRPr lang="el-GR"/>
          </a:p>
        </p:txBody>
      </p:sp>
    </p:spTree>
    <p:extLst>
      <p:ext uri="{BB962C8B-B14F-4D97-AF65-F5344CB8AC3E}">
        <p14:creationId xmlns:p14="http://schemas.microsoft.com/office/powerpoint/2010/main" val="209107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7F835928-6D2F-4308-87BE-771BA366794C}" type="datetimeFigureOut">
              <a:rPr lang="el-GR" smtClean="0"/>
              <a:t>21/3/2024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0E7E96D-66C9-447B-9C1A-24A22DC1153B}" type="slidenum">
              <a:rPr lang="el-GR" smtClean="0"/>
              <a:t>‹#›</a:t>
            </a:fld>
            <a:endParaRPr lang="el-GR"/>
          </a:p>
        </p:txBody>
      </p:sp>
    </p:spTree>
    <p:extLst>
      <p:ext uri="{BB962C8B-B14F-4D97-AF65-F5344CB8AC3E}">
        <p14:creationId xmlns:p14="http://schemas.microsoft.com/office/powerpoint/2010/main" val="31054596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7F835928-6D2F-4308-87BE-771BA366794C}" type="datetimeFigureOut">
              <a:rPr lang="el-GR" smtClean="0"/>
              <a:t>21/3/2024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0E7E96D-66C9-447B-9C1A-24A22DC1153B}" type="slidenum">
              <a:rPr lang="el-GR" smtClean="0"/>
              <a:t>‹#›</a:t>
            </a:fld>
            <a:endParaRPr lang="el-GR"/>
          </a:p>
        </p:txBody>
      </p:sp>
    </p:spTree>
    <p:extLst>
      <p:ext uri="{BB962C8B-B14F-4D97-AF65-F5344CB8AC3E}">
        <p14:creationId xmlns:p14="http://schemas.microsoft.com/office/powerpoint/2010/main" val="26729010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DE024A-157F-0139-BD0A-EAE1C56925EA}"/>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19A2AB26-F344-66C3-2E22-2D9D4E8E05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93A74378-2C11-0A61-9DB1-F739DF967226}"/>
              </a:ext>
            </a:extLst>
          </p:cNvPr>
          <p:cNvSpPr>
            <a:spLocks noGrp="1"/>
          </p:cNvSpPr>
          <p:nvPr>
            <p:ph type="dt" sz="half" idx="10"/>
          </p:nvPr>
        </p:nvSpPr>
        <p:spPr/>
        <p:txBody>
          <a:bodyPr/>
          <a:lstStyle/>
          <a:p>
            <a:fld id="{85A29E32-8B71-4C80-B437-D9273E17C878}" type="datetimeFigureOut">
              <a:rPr lang="el-GR" smtClean="0"/>
              <a:t>21/3/2024</a:t>
            </a:fld>
            <a:endParaRPr lang="el-GR"/>
          </a:p>
        </p:txBody>
      </p:sp>
      <p:sp>
        <p:nvSpPr>
          <p:cNvPr id="5" name="Θέση υποσέλιδου 4">
            <a:extLst>
              <a:ext uri="{FF2B5EF4-FFF2-40B4-BE49-F238E27FC236}">
                <a16:creationId xmlns:a16="http://schemas.microsoft.com/office/drawing/2014/main" id="{FB8E2DBF-0A57-F188-FD05-F0ADDD9691A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AD13086-C0E0-4DCC-DACC-AAD2C6A19ACC}"/>
              </a:ext>
            </a:extLst>
          </p:cNvPr>
          <p:cNvSpPr>
            <a:spLocks noGrp="1"/>
          </p:cNvSpPr>
          <p:nvPr>
            <p:ph type="sldNum" sz="quarter" idx="12"/>
          </p:nvPr>
        </p:nvSpPr>
        <p:spPr/>
        <p:txBody>
          <a:bodyPr/>
          <a:lstStyle/>
          <a:p>
            <a:fld id="{AA9C8038-E811-4B13-9BBD-517E7A8E78AF}" type="slidenum">
              <a:rPr lang="el-GR" smtClean="0"/>
              <a:t>‹#›</a:t>
            </a:fld>
            <a:endParaRPr lang="el-GR"/>
          </a:p>
        </p:txBody>
      </p:sp>
    </p:spTree>
    <p:extLst>
      <p:ext uri="{BB962C8B-B14F-4D97-AF65-F5344CB8AC3E}">
        <p14:creationId xmlns:p14="http://schemas.microsoft.com/office/powerpoint/2010/main" val="3860271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7CCC8A-5238-F49D-C8DD-2160A4B9345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F488DCA-AD32-5395-22CA-0B280DE554B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EDAB7ED-1600-113E-A1B7-BEEB73BCECA7}"/>
              </a:ext>
            </a:extLst>
          </p:cNvPr>
          <p:cNvSpPr>
            <a:spLocks noGrp="1"/>
          </p:cNvSpPr>
          <p:nvPr>
            <p:ph type="dt" sz="half" idx="10"/>
          </p:nvPr>
        </p:nvSpPr>
        <p:spPr/>
        <p:txBody>
          <a:bodyPr/>
          <a:lstStyle/>
          <a:p>
            <a:fld id="{85A29E32-8B71-4C80-B437-D9273E17C878}" type="datetimeFigureOut">
              <a:rPr lang="el-GR" smtClean="0"/>
              <a:t>21/3/2024</a:t>
            </a:fld>
            <a:endParaRPr lang="el-GR"/>
          </a:p>
        </p:txBody>
      </p:sp>
      <p:sp>
        <p:nvSpPr>
          <p:cNvPr id="5" name="Θέση υποσέλιδου 4">
            <a:extLst>
              <a:ext uri="{FF2B5EF4-FFF2-40B4-BE49-F238E27FC236}">
                <a16:creationId xmlns:a16="http://schemas.microsoft.com/office/drawing/2014/main" id="{2F2B11D3-A0D0-F39E-7ADF-7E0F7728602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2E0D8B9-1ED8-385F-6B88-44CB529838B8}"/>
              </a:ext>
            </a:extLst>
          </p:cNvPr>
          <p:cNvSpPr>
            <a:spLocks noGrp="1"/>
          </p:cNvSpPr>
          <p:nvPr>
            <p:ph type="sldNum" sz="quarter" idx="12"/>
          </p:nvPr>
        </p:nvSpPr>
        <p:spPr/>
        <p:txBody>
          <a:bodyPr/>
          <a:lstStyle/>
          <a:p>
            <a:fld id="{AA9C8038-E811-4B13-9BBD-517E7A8E78AF}" type="slidenum">
              <a:rPr lang="el-GR" smtClean="0"/>
              <a:t>‹#›</a:t>
            </a:fld>
            <a:endParaRPr lang="el-GR"/>
          </a:p>
        </p:txBody>
      </p:sp>
    </p:spTree>
    <p:extLst>
      <p:ext uri="{BB962C8B-B14F-4D97-AF65-F5344CB8AC3E}">
        <p14:creationId xmlns:p14="http://schemas.microsoft.com/office/powerpoint/2010/main" val="28225316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1DA316-6051-B42A-484A-EF9F1BAEC985}"/>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C065AB5-620A-5A96-2F5C-3623E85086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609B5CB-FCAD-6E02-62EE-86EA8E61DBC7}"/>
              </a:ext>
            </a:extLst>
          </p:cNvPr>
          <p:cNvSpPr>
            <a:spLocks noGrp="1"/>
          </p:cNvSpPr>
          <p:nvPr>
            <p:ph type="dt" sz="half" idx="10"/>
          </p:nvPr>
        </p:nvSpPr>
        <p:spPr/>
        <p:txBody>
          <a:bodyPr/>
          <a:lstStyle/>
          <a:p>
            <a:fld id="{85A29E32-8B71-4C80-B437-D9273E17C878}" type="datetimeFigureOut">
              <a:rPr lang="el-GR" smtClean="0"/>
              <a:t>21/3/2024</a:t>
            </a:fld>
            <a:endParaRPr lang="el-GR"/>
          </a:p>
        </p:txBody>
      </p:sp>
      <p:sp>
        <p:nvSpPr>
          <p:cNvPr id="5" name="Θέση υποσέλιδου 4">
            <a:extLst>
              <a:ext uri="{FF2B5EF4-FFF2-40B4-BE49-F238E27FC236}">
                <a16:creationId xmlns:a16="http://schemas.microsoft.com/office/drawing/2014/main" id="{C6F8B3BF-E9D2-D6CE-BDCC-FD5E731BC7D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FABBED0-C070-4BDB-6237-E2C4AC84212F}"/>
              </a:ext>
            </a:extLst>
          </p:cNvPr>
          <p:cNvSpPr>
            <a:spLocks noGrp="1"/>
          </p:cNvSpPr>
          <p:nvPr>
            <p:ph type="sldNum" sz="quarter" idx="12"/>
          </p:nvPr>
        </p:nvSpPr>
        <p:spPr/>
        <p:txBody>
          <a:bodyPr/>
          <a:lstStyle/>
          <a:p>
            <a:fld id="{AA9C8038-E811-4B13-9BBD-517E7A8E78AF}" type="slidenum">
              <a:rPr lang="el-GR" smtClean="0"/>
              <a:t>‹#›</a:t>
            </a:fld>
            <a:endParaRPr lang="el-GR"/>
          </a:p>
        </p:txBody>
      </p:sp>
    </p:spTree>
    <p:extLst>
      <p:ext uri="{BB962C8B-B14F-4D97-AF65-F5344CB8AC3E}">
        <p14:creationId xmlns:p14="http://schemas.microsoft.com/office/powerpoint/2010/main" val="19830376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6A9179-985D-1096-6559-2194CA3F6AF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10B7DF2-BB92-275D-F08C-B6B1E5D936AE}"/>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3593A349-E1B8-6D16-60F4-DA70787A9A0F}"/>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FC515CBF-DCF7-CDF3-87A6-C0D86850078F}"/>
              </a:ext>
            </a:extLst>
          </p:cNvPr>
          <p:cNvSpPr>
            <a:spLocks noGrp="1"/>
          </p:cNvSpPr>
          <p:nvPr>
            <p:ph type="dt" sz="half" idx="10"/>
          </p:nvPr>
        </p:nvSpPr>
        <p:spPr/>
        <p:txBody>
          <a:bodyPr/>
          <a:lstStyle/>
          <a:p>
            <a:fld id="{85A29E32-8B71-4C80-B437-D9273E17C878}" type="datetimeFigureOut">
              <a:rPr lang="el-GR" smtClean="0"/>
              <a:t>21/3/2024</a:t>
            </a:fld>
            <a:endParaRPr lang="el-GR"/>
          </a:p>
        </p:txBody>
      </p:sp>
      <p:sp>
        <p:nvSpPr>
          <p:cNvPr id="6" name="Θέση υποσέλιδου 5">
            <a:extLst>
              <a:ext uri="{FF2B5EF4-FFF2-40B4-BE49-F238E27FC236}">
                <a16:creationId xmlns:a16="http://schemas.microsoft.com/office/drawing/2014/main" id="{A8E0F3DB-AA07-BF33-3F12-81E24935426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E1ADB64-EB94-32D3-5004-BCACF8C04DFE}"/>
              </a:ext>
            </a:extLst>
          </p:cNvPr>
          <p:cNvSpPr>
            <a:spLocks noGrp="1"/>
          </p:cNvSpPr>
          <p:nvPr>
            <p:ph type="sldNum" sz="quarter" idx="12"/>
          </p:nvPr>
        </p:nvSpPr>
        <p:spPr/>
        <p:txBody>
          <a:bodyPr/>
          <a:lstStyle/>
          <a:p>
            <a:fld id="{AA9C8038-E811-4B13-9BBD-517E7A8E78AF}" type="slidenum">
              <a:rPr lang="el-GR" smtClean="0"/>
              <a:t>‹#›</a:t>
            </a:fld>
            <a:endParaRPr lang="el-GR"/>
          </a:p>
        </p:txBody>
      </p:sp>
    </p:spTree>
    <p:extLst>
      <p:ext uri="{BB962C8B-B14F-4D97-AF65-F5344CB8AC3E}">
        <p14:creationId xmlns:p14="http://schemas.microsoft.com/office/powerpoint/2010/main" val="25717353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E90A28-BEAD-0B33-7C46-3F0624115921}"/>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2EDE449-DF6C-C8AB-0EC7-4C1E809CCC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77DD9A14-08DE-E509-3846-38C9E65E92F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BFD67BE4-9728-534F-E525-E07043055A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A6ED6BA1-E64C-0CBD-21D9-0D0231FFF76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C92C3F03-BB37-1356-3AA9-87DBCB2D21D4}"/>
              </a:ext>
            </a:extLst>
          </p:cNvPr>
          <p:cNvSpPr>
            <a:spLocks noGrp="1"/>
          </p:cNvSpPr>
          <p:nvPr>
            <p:ph type="dt" sz="half" idx="10"/>
          </p:nvPr>
        </p:nvSpPr>
        <p:spPr/>
        <p:txBody>
          <a:bodyPr/>
          <a:lstStyle/>
          <a:p>
            <a:fld id="{85A29E32-8B71-4C80-B437-D9273E17C878}" type="datetimeFigureOut">
              <a:rPr lang="el-GR" smtClean="0"/>
              <a:t>21/3/2024</a:t>
            </a:fld>
            <a:endParaRPr lang="el-GR"/>
          </a:p>
        </p:txBody>
      </p:sp>
      <p:sp>
        <p:nvSpPr>
          <p:cNvPr id="8" name="Θέση υποσέλιδου 7">
            <a:extLst>
              <a:ext uri="{FF2B5EF4-FFF2-40B4-BE49-F238E27FC236}">
                <a16:creationId xmlns:a16="http://schemas.microsoft.com/office/drawing/2014/main" id="{EC93FDAF-DA20-61C3-C9CB-4464216C9506}"/>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C6B84912-A3CF-BD6E-AFF1-281465EF3434}"/>
              </a:ext>
            </a:extLst>
          </p:cNvPr>
          <p:cNvSpPr>
            <a:spLocks noGrp="1"/>
          </p:cNvSpPr>
          <p:nvPr>
            <p:ph type="sldNum" sz="quarter" idx="12"/>
          </p:nvPr>
        </p:nvSpPr>
        <p:spPr/>
        <p:txBody>
          <a:bodyPr/>
          <a:lstStyle/>
          <a:p>
            <a:fld id="{AA9C8038-E811-4B13-9BBD-517E7A8E78AF}" type="slidenum">
              <a:rPr lang="el-GR" smtClean="0"/>
              <a:t>‹#›</a:t>
            </a:fld>
            <a:endParaRPr lang="el-GR"/>
          </a:p>
        </p:txBody>
      </p:sp>
    </p:spTree>
    <p:extLst>
      <p:ext uri="{BB962C8B-B14F-4D97-AF65-F5344CB8AC3E}">
        <p14:creationId xmlns:p14="http://schemas.microsoft.com/office/powerpoint/2010/main" val="19954829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5A84719-9D42-2386-5276-631E06D70A7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B0402187-1DA1-DF76-6286-68C02CB28AB6}"/>
              </a:ext>
            </a:extLst>
          </p:cNvPr>
          <p:cNvSpPr>
            <a:spLocks noGrp="1"/>
          </p:cNvSpPr>
          <p:nvPr>
            <p:ph type="dt" sz="half" idx="10"/>
          </p:nvPr>
        </p:nvSpPr>
        <p:spPr/>
        <p:txBody>
          <a:bodyPr/>
          <a:lstStyle/>
          <a:p>
            <a:fld id="{85A29E32-8B71-4C80-B437-D9273E17C878}" type="datetimeFigureOut">
              <a:rPr lang="el-GR" smtClean="0"/>
              <a:t>21/3/2024</a:t>
            </a:fld>
            <a:endParaRPr lang="el-GR"/>
          </a:p>
        </p:txBody>
      </p:sp>
      <p:sp>
        <p:nvSpPr>
          <p:cNvPr id="4" name="Θέση υποσέλιδου 3">
            <a:extLst>
              <a:ext uri="{FF2B5EF4-FFF2-40B4-BE49-F238E27FC236}">
                <a16:creationId xmlns:a16="http://schemas.microsoft.com/office/drawing/2014/main" id="{DEF04F87-30F7-28DC-E61C-11FDF3086374}"/>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1C4A7CD-AE33-6F40-5CE2-B3AF1827775C}"/>
              </a:ext>
            </a:extLst>
          </p:cNvPr>
          <p:cNvSpPr>
            <a:spLocks noGrp="1"/>
          </p:cNvSpPr>
          <p:nvPr>
            <p:ph type="sldNum" sz="quarter" idx="12"/>
          </p:nvPr>
        </p:nvSpPr>
        <p:spPr/>
        <p:txBody>
          <a:bodyPr/>
          <a:lstStyle/>
          <a:p>
            <a:fld id="{AA9C8038-E811-4B13-9BBD-517E7A8E78AF}" type="slidenum">
              <a:rPr lang="el-GR" smtClean="0"/>
              <a:t>‹#›</a:t>
            </a:fld>
            <a:endParaRPr lang="el-GR"/>
          </a:p>
        </p:txBody>
      </p:sp>
    </p:spTree>
    <p:extLst>
      <p:ext uri="{BB962C8B-B14F-4D97-AF65-F5344CB8AC3E}">
        <p14:creationId xmlns:p14="http://schemas.microsoft.com/office/powerpoint/2010/main" val="25001955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CB95AFCA-C4F1-063D-16D1-044A522BAABD}"/>
              </a:ext>
            </a:extLst>
          </p:cNvPr>
          <p:cNvSpPr>
            <a:spLocks noGrp="1"/>
          </p:cNvSpPr>
          <p:nvPr>
            <p:ph type="dt" sz="half" idx="10"/>
          </p:nvPr>
        </p:nvSpPr>
        <p:spPr/>
        <p:txBody>
          <a:bodyPr/>
          <a:lstStyle/>
          <a:p>
            <a:fld id="{85A29E32-8B71-4C80-B437-D9273E17C878}" type="datetimeFigureOut">
              <a:rPr lang="el-GR" smtClean="0"/>
              <a:t>21/3/2024</a:t>
            </a:fld>
            <a:endParaRPr lang="el-GR"/>
          </a:p>
        </p:txBody>
      </p:sp>
      <p:sp>
        <p:nvSpPr>
          <p:cNvPr id="3" name="Θέση υποσέλιδου 2">
            <a:extLst>
              <a:ext uri="{FF2B5EF4-FFF2-40B4-BE49-F238E27FC236}">
                <a16:creationId xmlns:a16="http://schemas.microsoft.com/office/drawing/2014/main" id="{2FEB1E23-6735-F0E5-F736-BB3C7AB49029}"/>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77EED088-3E96-1655-931C-4236CA98AA3B}"/>
              </a:ext>
            </a:extLst>
          </p:cNvPr>
          <p:cNvSpPr>
            <a:spLocks noGrp="1"/>
          </p:cNvSpPr>
          <p:nvPr>
            <p:ph type="sldNum" sz="quarter" idx="12"/>
          </p:nvPr>
        </p:nvSpPr>
        <p:spPr/>
        <p:txBody>
          <a:bodyPr/>
          <a:lstStyle/>
          <a:p>
            <a:fld id="{AA9C8038-E811-4B13-9BBD-517E7A8E78AF}" type="slidenum">
              <a:rPr lang="el-GR" smtClean="0"/>
              <a:t>‹#›</a:t>
            </a:fld>
            <a:endParaRPr lang="el-GR"/>
          </a:p>
        </p:txBody>
      </p:sp>
    </p:spTree>
    <p:extLst>
      <p:ext uri="{BB962C8B-B14F-4D97-AF65-F5344CB8AC3E}">
        <p14:creationId xmlns:p14="http://schemas.microsoft.com/office/powerpoint/2010/main" val="10478221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A5CD47-CFA9-8EE1-DE49-5FD8B63EB97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F3F6E9A-299B-0990-9B8A-F22D6BDD38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EDCADF9C-657E-F655-921C-BBEAE8081A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CBC8C98E-5A27-86CE-6C51-84628CF6C523}"/>
              </a:ext>
            </a:extLst>
          </p:cNvPr>
          <p:cNvSpPr>
            <a:spLocks noGrp="1"/>
          </p:cNvSpPr>
          <p:nvPr>
            <p:ph type="dt" sz="half" idx="10"/>
          </p:nvPr>
        </p:nvSpPr>
        <p:spPr/>
        <p:txBody>
          <a:bodyPr/>
          <a:lstStyle/>
          <a:p>
            <a:fld id="{85A29E32-8B71-4C80-B437-D9273E17C878}" type="datetimeFigureOut">
              <a:rPr lang="el-GR" smtClean="0"/>
              <a:t>21/3/2024</a:t>
            </a:fld>
            <a:endParaRPr lang="el-GR"/>
          </a:p>
        </p:txBody>
      </p:sp>
      <p:sp>
        <p:nvSpPr>
          <p:cNvPr id="6" name="Θέση υποσέλιδου 5">
            <a:extLst>
              <a:ext uri="{FF2B5EF4-FFF2-40B4-BE49-F238E27FC236}">
                <a16:creationId xmlns:a16="http://schemas.microsoft.com/office/drawing/2014/main" id="{E532B8B9-FB0F-93E3-6709-C44A9A586F4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B2F2EE1-7DEA-86C4-B63B-C8CD39EECADE}"/>
              </a:ext>
            </a:extLst>
          </p:cNvPr>
          <p:cNvSpPr>
            <a:spLocks noGrp="1"/>
          </p:cNvSpPr>
          <p:nvPr>
            <p:ph type="sldNum" sz="quarter" idx="12"/>
          </p:nvPr>
        </p:nvSpPr>
        <p:spPr/>
        <p:txBody>
          <a:bodyPr/>
          <a:lstStyle/>
          <a:p>
            <a:fld id="{AA9C8038-E811-4B13-9BBD-517E7A8E78AF}" type="slidenum">
              <a:rPr lang="el-GR" smtClean="0"/>
              <a:t>‹#›</a:t>
            </a:fld>
            <a:endParaRPr lang="el-GR"/>
          </a:p>
        </p:txBody>
      </p:sp>
    </p:spTree>
    <p:extLst>
      <p:ext uri="{BB962C8B-B14F-4D97-AF65-F5344CB8AC3E}">
        <p14:creationId xmlns:p14="http://schemas.microsoft.com/office/powerpoint/2010/main" val="2215256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A4CD13EC-AFE4-4D82-A83B-05E2D63B1503}" type="slidenum">
              <a:rPr lang="el-GR"/>
              <a:pPr>
                <a:defRPr/>
              </a:pPr>
              <a:t>‹#›</a:t>
            </a:fld>
            <a:endParaRPr lang="el-GR"/>
          </a:p>
        </p:txBody>
      </p:sp>
    </p:spTree>
    <p:extLst>
      <p:ext uri="{BB962C8B-B14F-4D97-AF65-F5344CB8AC3E}">
        <p14:creationId xmlns:p14="http://schemas.microsoft.com/office/powerpoint/2010/main" val="39141535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1A35A4-0877-30C7-C15F-4F1CE14F24A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B329EAA3-396B-27F1-0A36-907810DEF5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0E5F98C-FF08-04D5-EB1A-A0DFDB49F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7DBA3-801D-9938-1B31-CBE62F6D7655}"/>
              </a:ext>
            </a:extLst>
          </p:cNvPr>
          <p:cNvSpPr>
            <a:spLocks noGrp="1"/>
          </p:cNvSpPr>
          <p:nvPr>
            <p:ph type="dt" sz="half" idx="10"/>
          </p:nvPr>
        </p:nvSpPr>
        <p:spPr/>
        <p:txBody>
          <a:bodyPr/>
          <a:lstStyle/>
          <a:p>
            <a:fld id="{85A29E32-8B71-4C80-B437-D9273E17C878}" type="datetimeFigureOut">
              <a:rPr lang="el-GR" smtClean="0"/>
              <a:t>21/3/2024</a:t>
            </a:fld>
            <a:endParaRPr lang="el-GR"/>
          </a:p>
        </p:txBody>
      </p:sp>
      <p:sp>
        <p:nvSpPr>
          <p:cNvPr id="6" name="Θέση υποσέλιδου 5">
            <a:extLst>
              <a:ext uri="{FF2B5EF4-FFF2-40B4-BE49-F238E27FC236}">
                <a16:creationId xmlns:a16="http://schemas.microsoft.com/office/drawing/2014/main" id="{CF56C156-CE9A-CB99-0566-896754B12BC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6949CFD-5F42-E1A7-669E-0757E28451D7}"/>
              </a:ext>
            </a:extLst>
          </p:cNvPr>
          <p:cNvSpPr>
            <a:spLocks noGrp="1"/>
          </p:cNvSpPr>
          <p:nvPr>
            <p:ph type="sldNum" sz="quarter" idx="12"/>
          </p:nvPr>
        </p:nvSpPr>
        <p:spPr/>
        <p:txBody>
          <a:bodyPr/>
          <a:lstStyle/>
          <a:p>
            <a:fld id="{AA9C8038-E811-4B13-9BBD-517E7A8E78AF}" type="slidenum">
              <a:rPr lang="el-GR" smtClean="0"/>
              <a:t>‹#›</a:t>
            </a:fld>
            <a:endParaRPr lang="el-GR"/>
          </a:p>
        </p:txBody>
      </p:sp>
    </p:spTree>
    <p:extLst>
      <p:ext uri="{BB962C8B-B14F-4D97-AF65-F5344CB8AC3E}">
        <p14:creationId xmlns:p14="http://schemas.microsoft.com/office/powerpoint/2010/main" val="12579378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B55883-A111-8728-8FCE-CFA1F72FB1D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D60A7BA0-BDF1-66C5-80E8-3D79A0B9E295}"/>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7F7165A-C600-D901-A2A7-A30ECA293259}"/>
              </a:ext>
            </a:extLst>
          </p:cNvPr>
          <p:cNvSpPr>
            <a:spLocks noGrp="1"/>
          </p:cNvSpPr>
          <p:nvPr>
            <p:ph type="dt" sz="half" idx="10"/>
          </p:nvPr>
        </p:nvSpPr>
        <p:spPr/>
        <p:txBody>
          <a:bodyPr/>
          <a:lstStyle/>
          <a:p>
            <a:fld id="{85A29E32-8B71-4C80-B437-D9273E17C878}" type="datetimeFigureOut">
              <a:rPr lang="el-GR" smtClean="0"/>
              <a:t>21/3/2024</a:t>
            </a:fld>
            <a:endParaRPr lang="el-GR"/>
          </a:p>
        </p:txBody>
      </p:sp>
      <p:sp>
        <p:nvSpPr>
          <p:cNvPr id="5" name="Θέση υποσέλιδου 4">
            <a:extLst>
              <a:ext uri="{FF2B5EF4-FFF2-40B4-BE49-F238E27FC236}">
                <a16:creationId xmlns:a16="http://schemas.microsoft.com/office/drawing/2014/main" id="{B6B955EF-0114-C631-F33F-2589FBB31E5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2F407E4-014F-FD75-0ACA-E6B8357B83B0}"/>
              </a:ext>
            </a:extLst>
          </p:cNvPr>
          <p:cNvSpPr>
            <a:spLocks noGrp="1"/>
          </p:cNvSpPr>
          <p:nvPr>
            <p:ph type="sldNum" sz="quarter" idx="12"/>
          </p:nvPr>
        </p:nvSpPr>
        <p:spPr/>
        <p:txBody>
          <a:bodyPr/>
          <a:lstStyle/>
          <a:p>
            <a:fld id="{AA9C8038-E811-4B13-9BBD-517E7A8E78AF}" type="slidenum">
              <a:rPr lang="el-GR" smtClean="0"/>
              <a:t>‹#›</a:t>
            </a:fld>
            <a:endParaRPr lang="el-GR"/>
          </a:p>
        </p:txBody>
      </p:sp>
    </p:spTree>
    <p:extLst>
      <p:ext uri="{BB962C8B-B14F-4D97-AF65-F5344CB8AC3E}">
        <p14:creationId xmlns:p14="http://schemas.microsoft.com/office/powerpoint/2010/main" val="41001468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6128FE7E-EA78-8AE1-4CB1-B746E037604F}"/>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5FB7390-A7DE-2842-5B61-7FF2F65B73C1}"/>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DB5F777-F3A6-EE02-5D03-9453F2F38827}"/>
              </a:ext>
            </a:extLst>
          </p:cNvPr>
          <p:cNvSpPr>
            <a:spLocks noGrp="1"/>
          </p:cNvSpPr>
          <p:nvPr>
            <p:ph type="dt" sz="half" idx="10"/>
          </p:nvPr>
        </p:nvSpPr>
        <p:spPr/>
        <p:txBody>
          <a:bodyPr/>
          <a:lstStyle/>
          <a:p>
            <a:fld id="{85A29E32-8B71-4C80-B437-D9273E17C878}" type="datetimeFigureOut">
              <a:rPr lang="el-GR" smtClean="0"/>
              <a:t>21/3/2024</a:t>
            </a:fld>
            <a:endParaRPr lang="el-GR"/>
          </a:p>
        </p:txBody>
      </p:sp>
      <p:sp>
        <p:nvSpPr>
          <p:cNvPr id="5" name="Θέση υποσέλιδου 4">
            <a:extLst>
              <a:ext uri="{FF2B5EF4-FFF2-40B4-BE49-F238E27FC236}">
                <a16:creationId xmlns:a16="http://schemas.microsoft.com/office/drawing/2014/main" id="{E5FE02C1-3B04-AE1B-BCFB-13C6A2F4215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8DFA110-80CD-2279-EB4A-2F024A225669}"/>
              </a:ext>
            </a:extLst>
          </p:cNvPr>
          <p:cNvSpPr>
            <a:spLocks noGrp="1"/>
          </p:cNvSpPr>
          <p:nvPr>
            <p:ph type="sldNum" sz="quarter" idx="12"/>
          </p:nvPr>
        </p:nvSpPr>
        <p:spPr/>
        <p:txBody>
          <a:bodyPr/>
          <a:lstStyle/>
          <a:p>
            <a:fld id="{AA9C8038-E811-4B13-9BBD-517E7A8E78AF}" type="slidenum">
              <a:rPr lang="el-GR" smtClean="0"/>
              <a:t>‹#›</a:t>
            </a:fld>
            <a:endParaRPr lang="el-GR"/>
          </a:p>
        </p:txBody>
      </p:sp>
    </p:spTree>
    <p:extLst>
      <p:ext uri="{BB962C8B-B14F-4D97-AF65-F5344CB8AC3E}">
        <p14:creationId xmlns:p14="http://schemas.microsoft.com/office/powerpoint/2010/main" val="14601924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E54B5759-5A50-483C-A15C-4150476A22BC}" type="slidenum">
              <a:rPr lang="el-GR" smtClean="0"/>
              <a:pPr>
                <a:defRPr/>
              </a:pPr>
              <a:t>‹#›</a:t>
            </a:fld>
            <a:endParaRPr lang="el-GR"/>
          </a:p>
        </p:txBody>
      </p:sp>
    </p:spTree>
    <p:extLst>
      <p:ext uri="{BB962C8B-B14F-4D97-AF65-F5344CB8AC3E}">
        <p14:creationId xmlns:p14="http://schemas.microsoft.com/office/powerpoint/2010/main" val="28634617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E54B5759-5A50-483C-A15C-4150476A22BC}" type="slidenum">
              <a:rPr lang="el-GR" smtClean="0"/>
              <a:pPr>
                <a:defRPr/>
              </a:pPr>
              <a:t>‹#›</a:t>
            </a:fld>
            <a:endParaRPr lang="el-GR"/>
          </a:p>
        </p:txBody>
      </p:sp>
    </p:spTree>
    <p:extLst>
      <p:ext uri="{BB962C8B-B14F-4D97-AF65-F5344CB8AC3E}">
        <p14:creationId xmlns:p14="http://schemas.microsoft.com/office/powerpoint/2010/main" val="37347330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E54B5759-5A50-483C-A15C-4150476A22BC}" type="slidenum">
              <a:rPr lang="el-GR" smtClean="0"/>
              <a:pPr>
                <a:defRPr/>
              </a:pPr>
              <a:t>‹#›</a:t>
            </a:fld>
            <a:endParaRPr lang="el-GR"/>
          </a:p>
        </p:txBody>
      </p:sp>
    </p:spTree>
    <p:extLst>
      <p:ext uri="{BB962C8B-B14F-4D97-AF65-F5344CB8AC3E}">
        <p14:creationId xmlns:p14="http://schemas.microsoft.com/office/powerpoint/2010/main" val="42015309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E54B5759-5A50-483C-A15C-4150476A22BC}" type="slidenum">
              <a:rPr lang="el-GR" smtClean="0"/>
              <a:pPr>
                <a:defRPr/>
              </a:pPr>
              <a:t>‹#›</a:t>
            </a:fld>
            <a:endParaRPr lang="el-GR"/>
          </a:p>
        </p:txBody>
      </p:sp>
    </p:spTree>
    <p:extLst>
      <p:ext uri="{BB962C8B-B14F-4D97-AF65-F5344CB8AC3E}">
        <p14:creationId xmlns:p14="http://schemas.microsoft.com/office/powerpoint/2010/main" val="2299602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E54B5759-5A50-483C-A15C-4150476A22BC}" type="slidenum">
              <a:rPr lang="el-GR" smtClean="0"/>
              <a:pPr>
                <a:defRPr/>
              </a:pPr>
              <a:t>‹#›</a:t>
            </a:fld>
            <a:endParaRPr lang="el-GR"/>
          </a:p>
        </p:txBody>
      </p:sp>
    </p:spTree>
    <p:extLst>
      <p:ext uri="{BB962C8B-B14F-4D97-AF65-F5344CB8AC3E}">
        <p14:creationId xmlns:p14="http://schemas.microsoft.com/office/powerpoint/2010/main" val="42080528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E54B5759-5A50-483C-A15C-4150476A22BC}" type="slidenum">
              <a:rPr lang="el-GR" smtClean="0"/>
              <a:pPr>
                <a:defRPr/>
              </a:pPr>
              <a:t>‹#›</a:t>
            </a:fld>
            <a:endParaRPr lang="el-GR"/>
          </a:p>
        </p:txBody>
      </p:sp>
    </p:spTree>
    <p:extLst>
      <p:ext uri="{BB962C8B-B14F-4D97-AF65-F5344CB8AC3E}">
        <p14:creationId xmlns:p14="http://schemas.microsoft.com/office/powerpoint/2010/main" val="27359047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pPr>
              <a:defRPr/>
            </a:pPr>
            <a:fld id="{E54B5759-5A50-483C-A15C-4150476A22BC}" type="slidenum">
              <a:rPr lang="el-GR" smtClean="0"/>
              <a:pPr>
                <a:defRPr/>
              </a:pPr>
              <a:t>‹#›</a:t>
            </a:fld>
            <a:endParaRPr lang="el-GR"/>
          </a:p>
        </p:txBody>
      </p:sp>
    </p:spTree>
    <p:extLst>
      <p:ext uri="{BB962C8B-B14F-4D97-AF65-F5344CB8AC3E}">
        <p14:creationId xmlns:p14="http://schemas.microsoft.com/office/powerpoint/2010/main" val="836839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0B7BCBA6-0760-4A22-92B2-FA8EE023ACB5}" type="slidenum">
              <a:rPr lang="el-GR"/>
              <a:pPr>
                <a:defRPr/>
              </a:pPr>
              <a:t>‹#›</a:t>
            </a:fld>
            <a:endParaRPr lang="el-GR"/>
          </a:p>
        </p:txBody>
      </p:sp>
    </p:spTree>
    <p:extLst>
      <p:ext uri="{BB962C8B-B14F-4D97-AF65-F5344CB8AC3E}">
        <p14:creationId xmlns:p14="http://schemas.microsoft.com/office/powerpoint/2010/main" val="277055598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E54B5759-5A50-483C-A15C-4150476A22BC}" type="slidenum">
              <a:rPr lang="el-GR" smtClean="0"/>
              <a:pPr>
                <a:defRPr/>
              </a:pPr>
              <a:t>‹#›</a:t>
            </a:fld>
            <a:endParaRPr lang="el-GR"/>
          </a:p>
        </p:txBody>
      </p:sp>
    </p:spTree>
    <p:extLst>
      <p:ext uri="{BB962C8B-B14F-4D97-AF65-F5344CB8AC3E}">
        <p14:creationId xmlns:p14="http://schemas.microsoft.com/office/powerpoint/2010/main" val="9049202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E54B5759-5A50-483C-A15C-4150476A22BC}" type="slidenum">
              <a:rPr lang="el-GR" smtClean="0"/>
              <a:pPr>
                <a:defRPr/>
              </a:pPr>
              <a:t>‹#›</a:t>
            </a:fld>
            <a:endParaRPr lang="el-GR"/>
          </a:p>
        </p:txBody>
      </p:sp>
    </p:spTree>
    <p:extLst>
      <p:ext uri="{BB962C8B-B14F-4D97-AF65-F5344CB8AC3E}">
        <p14:creationId xmlns:p14="http://schemas.microsoft.com/office/powerpoint/2010/main" val="393056455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E54B5759-5A50-483C-A15C-4150476A22BC}" type="slidenum">
              <a:rPr lang="el-GR" smtClean="0"/>
              <a:pPr>
                <a:defRPr/>
              </a:pPr>
              <a:t>‹#›</a:t>
            </a:fld>
            <a:endParaRPr lang="el-GR"/>
          </a:p>
        </p:txBody>
      </p:sp>
    </p:spTree>
    <p:extLst>
      <p:ext uri="{BB962C8B-B14F-4D97-AF65-F5344CB8AC3E}">
        <p14:creationId xmlns:p14="http://schemas.microsoft.com/office/powerpoint/2010/main" val="226100345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E54B5759-5A50-483C-A15C-4150476A22BC}" type="slidenum">
              <a:rPr lang="el-GR" smtClean="0"/>
              <a:pPr>
                <a:defRPr/>
              </a:pPr>
              <a:t>‹#›</a:t>
            </a:fld>
            <a:endParaRPr lang="el-GR"/>
          </a:p>
        </p:txBody>
      </p:sp>
    </p:spTree>
    <p:extLst>
      <p:ext uri="{BB962C8B-B14F-4D97-AF65-F5344CB8AC3E}">
        <p14:creationId xmlns:p14="http://schemas.microsoft.com/office/powerpoint/2010/main" val="107555527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94BEBE-DFE2-62DD-43E0-31A84B21F7E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27FF9C8E-56BB-61E3-4FC9-D70B883F34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A3FBDDE3-397D-1FEB-B8E2-92618951F953}"/>
              </a:ext>
            </a:extLst>
          </p:cNvPr>
          <p:cNvSpPr>
            <a:spLocks noGrp="1"/>
          </p:cNvSpPr>
          <p:nvPr>
            <p:ph type="dt" sz="half" idx="10"/>
          </p:nvPr>
        </p:nvSpPr>
        <p:spPr/>
        <p:txBody>
          <a:bodyPr/>
          <a:lstStyle/>
          <a:p>
            <a:fld id="{6D419D6A-EA4D-4389-88E4-5D77F9B7F893}" type="datetimeFigureOut">
              <a:rPr lang="el-GR" smtClean="0"/>
              <a:t>21/3/2024</a:t>
            </a:fld>
            <a:endParaRPr lang="el-GR"/>
          </a:p>
        </p:txBody>
      </p:sp>
      <p:sp>
        <p:nvSpPr>
          <p:cNvPr id="5" name="Θέση υποσέλιδου 4">
            <a:extLst>
              <a:ext uri="{FF2B5EF4-FFF2-40B4-BE49-F238E27FC236}">
                <a16:creationId xmlns:a16="http://schemas.microsoft.com/office/drawing/2014/main" id="{7998FD90-A521-1BF7-05D0-F317668A33E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A42D3B8-34AF-4FC6-D949-11E9C3D9F050}"/>
              </a:ext>
            </a:extLst>
          </p:cNvPr>
          <p:cNvSpPr>
            <a:spLocks noGrp="1"/>
          </p:cNvSpPr>
          <p:nvPr>
            <p:ph type="sldNum" sz="quarter" idx="12"/>
          </p:nvPr>
        </p:nvSpPr>
        <p:spPr/>
        <p:txBody>
          <a:bodyPr/>
          <a:lstStyle/>
          <a:p>
            <a:fld id="{43BACD96-5AFC-4AB0-A5A8-4831BBA8B694}" type="slidenum">
              <a:rPr lang="el-GR" smtClean="0"/>
              <a:t>‹#›</a:t>
            </a:fld>
            <a:endParaRPr lang="el-GR"/>
          </a:p>
        </p:txBody>
      </p:sp>
    </p:spTree>
    <p:extLst>
      <p:ext uri="{BB962C8B-B14F-4D97-AF65-F5344CB8AC3E}">
        <p14:creationId xmlns:p14="http://schemas.microsoft.com/office/powerpoint/2010/main" val="4056685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92E2FA-D7A5-4921-C0C2-58D924110E5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4D15809-B07F-01C3-5B9A-DC5C44A36EB8}"/>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B83CFFC-C13D-EBBC-61FD-4C4DACB60520}"/>
              </a:ext>
            </a:extLst>
          </p:cNvPr>
          <p:cNvSpPr>
            <a:spLocks noGrp="1"/>
          </p:cNvSpPr>
          <p:nvPr>
            <p:ph type="dt" sz="half" idx="10"/>
          </p:nvPr>
        </p:nvSpPr>
        <p:spPr/>
        <p:txBody>
          <a:bodyPr/>
          <a:lstStyle/>
          <a:p>
            <a:fld id="{6D419D6A-EA4D-4389-88E4-5D77F9B7F893}" type="datetimeFigureOut">
              <a:rPr lang="el-GR" smtClean="0"/>
              <a:t>21/3/2024</a:t>
            </a:fld>
            <a:endParaRPr lang="el-GR"/>
          </a:p>
        </p:txBody>
      </p:sp>
      <p:sp>
        <p:nvSpPr>
          <p:cNvPr id="5" name="Θέση υποσέλιδου 4">
            <a:extLst>
              <a:ext uri="{FF2B5EF4-FFF2-40B4-BE49-F238E27FC236}">
                <a16:creationId xmlns:a16="http://schemas.microsoft.com/office/drawing/2014/main" id="{D18DC27F-A686-43BC-918A-A924B2EFAEA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A6A0B96-00DE-FB6E-B766-2B6E69E0D321}"/>
              </a:ext>
            </a:extLst>
          </p:cNvPr>
          <p:cNvSpPr>
            <a:spLocks noGrp="1"/>
          </p:cNvSpPr>
          <p:nvPr>
            <p:ph type="sldNum" sz="quarter" idx="12"/>
          </p:nvPr>
        </p:nvSpPr>
        <p:spPr/>
        <p:txBody>
          <a:bodyPr/>
          <a:lstStyle/>
          <a:p>
            <a:fld id="{43BACD96-5AFC-4AB0-A5A8-4831BBA8B694}" type="slidenum">
              <a:rPr lang="el-GR" smtClean="0"/>
              <a:t>‹#›</a:t>
            </a:fld>
            <a:endParaRPr lang="el-GR"/>
          </a:p>
        </p:txBody>
      </p:sp>
    </p:spTree>
    <p:extLst>
      <p:ext uri="{BB962C8B-B14F-4D97-AF65-F5344CB8AC3E}">
        <p14:creationId xmlns:p14="http://schemas.microsoft.com/office/powerpoint/2010/main" val="12960879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F64D5F-AB8A-A911-9E44-20B211F6A87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99556D9-A774-14B1-E727-FA9836D5910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FEA57B3D-C6A8-E4EE-8D03-F2F1D99F9E3B}"/>
              </a:ext>
            </a:extLst>
          </p:cNvPr>
          <p:cNvSpPr>
            <a:spLocks noGrp="1"/>
          </p:cNvSpPr>
          <p:nvPr>
            <p:ph type="dt" sz="half" idx="10"/>
          </p:nvPr>
        </p:nvSpPr>
        <p:spPr/>
        <p:txBody>
          <a:bodyPr/>
          <a:lstStyle/>
          <a:p>
            <a:fld id="{6D419D6A-EA4D-4389-88E4-5D77F9B7F893}" type="datetimeFigureOut">
              <a:rPr lang="el-GR" smtClean="0"/>
              <a:t>21/3/2024</a:t>
            </a:fld>
            <a:endParaRPr lang="el-GR"/>
          </a:p>
        </p:txBody>
      </p:sp>
      <p:sp>
        <p:nvSpPr>
          <p:cNvPr id="5" name="Θέση υποσέλιδου 4">
            <a:extLst>
              <a:ext uri="{FF2B5EF4-FFF2-40B4-BE49-F238E27FC236}">
                <a16:creationId xmlns:a16="http://schemas.microsoft.com/office/drawing/2014/main" id="{2AFAFB75-D83E-31B7-C697-3159480D8DD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C71D68B-39E1-525B-1F96-D0A2857DCA4F}"/>
              </a:ext>
            </a:extLst>
          </p:cNvPr>
          <p:cNvSpPr>
            <a:spLocks noGrp="1"/>
          </p:cNvSpPr>
          <p:nvPr>
            <p:ph type="sldNum" sz="quarter" idx="12"/>
          </p:nvPr>
        </p:nvSpPr>
        <p:spPr/>
        <p:txBody>
          <a:bodyPr/>
          <a:lstStyle/>
          <a:p>
            <a:fld id="{43BACD96-5AFC-4AB0-A5A8-4831BBA8B694}" type="slidenum">
              <a:rPr lang="el-GR" smtClean="0"/>
              <a:t>‹#›</a:t>
            </a:fld>
            <a:endParaRPr lang="el-GR"/>
          </a:p>
        </p:txBody>
      </p:sp>
    </p:spTree>
    <p:extLst>
      <p:ext uri="{BB962C8B-B14F-4D97-AF65-F5344CB8AC3E}">
        <p14:creationId xmlns:p14="http://schemas.microsoft.com/office/powerpoint/2010/main" val="28549940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161A58-7FA6-4E0A-BD8A-58B43AF10E8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A082B92-009A-A899-FF0C-023BEE03DF9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89DE9EBE-1AEF-F5BF-2842-08E84C2225F0}"/>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1D328ED-851E-0E3A-3485-2F8FC26B98B5}"/>
              </a:ext>
            </a:extLst>
          </p:cNvPr>
          <p:cNvSpPr>
            <a:spLocks noGrp="1"/>
          </p:cNvSpPr>
          <p:nvPr>
            <p:ph type="dt" sz="half" idx="10"/>
          </p:nvPr>
        </p:nvSpPr>
        <p:spPr/>
        <p:txBody>
          <a:bodyPr/>
          <a:lstStyle/>
          <a:p>
            <a:fld id="{6D419D6A-EA4D-4389-88E4-5D77F9B7F893}" type="datetimeFigureOut">
              <a:rPr lang="el-GR" smtClean="0"/>
              <a:t>21/3/2024</a:t>
            </a:fld>
            <a:endParaRPr lang="el-GR"/>
          </a:p>
        </p:txBody>
      </p:sp>
      <p:sp>
        <p:nvSpPr>
          <p:cNvPr id="6" name="Θέση υποσέλιδου 5">
            <a:extLst>
              <a:ext uri="{FF2B5EF4-FFF2-40B4-BE49-F238E27FC236}">
                <a16:creationId xmlns:a16="http://schemas.microsoft.com/office/drawing/2014/main" id="{8B68E865-EA4F-3480-E2AB-7D0C3B9A0B4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D32C534-C42C-7E91-7491-9FBC0979A38C}"/>
              </a:ext>
            </a:extLst>
          </p:cNvPr>
          <p:cNvSpPr>
            <a:spLocks noGrp="1"/>
          </p:cNvSpPr>
          <p:nvPr>
            <p:ph type="sldNum" sz="quarter" idx="12"/>
          </p:nvPr>
        </p:nvSpPr>
        <p:spPr/>
        <p:txBody>
          <a:bodyPr/>
          <a:lstStyle/>
          <a:p>
            <a:fld id="{43BACD96-5AFC-4AB0-A5A8-4831BBA8B694}" type="slidenum">
              <a:rPr lang="el-GR" smtClean="0"/>
              <a:t>‹#›</a:t>
            </a:fld>
            <a:endParaRPr lang="el-GR"/>
          </a:p>
        </p:txBody>
      </p:sp>
    </p:spTree>
    <p:extLst>
      <p:ext uri="{BB962C8B-B14F-4D97-AF65-F5344CB8AC3E}">
        <p14:creationId xmlns:p14="http://schemas.microsoft.com/office/powerpoint/2010/main" val="22790963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8F5CE1-A1E8-B66C-4F2A-CC9B0B321FCF}"/>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64ECA34-3BA8-8609-5C00-B25681BDCB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71A6CC48-D02C-DAC9-72AB-D0018772AE0A}"/>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4C065FD-403E-9721-7DAA-1EAF5495D2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445870B6-3AF3-837B-C1C2-ABC56042D93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6B63FE97-1F91-1D45-AB70-7BCAE47D27E2}"/>
              </a:ext>
            </a:extLst>
          </p:cNvPr>
          <p:cNvSpPr>
            <a:spLocks noGrp="1"/>
          </p:cNvSpPr>
          <p:nvPr>
            <p:ph type="dt" sz="half" idx="10"/>
          </p:nvPr>
        </p:nvSpPr>
        <p:spPr/>
        <p:txBody>
          <a:bodyPr/>
          <a:lstStyle/>
          <a:p>
            <a:fld id="{6D419D6A-EA4D-4389-88E4-5D77F9B7F893}" type="datetimeFigureOut">
              <a:rPr lang="el-GR" smtClean="0"/>
              <a:t>21/3/2024</a:t>
            </a:fld>
            <a:endParaRPr lang="el-GR"/>
          </a:p>
        </p:txBody>
      </p:sp>
      <p:sp>
        <p:nvSpPr>
          <p:cNvPr id="8" name="Θέση υποσέλιδου 7">
            <a:extLst>
              <a:ext uri="{FF2B5EF4-FFF2-40B4-BE49-F238E27FC236}">
                <a16:creationId xmlns:a16="http://schemas.microsoft.com/office/drawing/2014/main" id="{B753A548-C933-1446-1BC8-193721D60ACB}"/>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36DAE7ED-ED20-A37C-31D7-911234AE851E}"/>
              </a:ext>
            </a:extLst>
          </p:cNvPr>
          <p:cNvSpPr>
            <a:spLocks noGrp="1"/>
          </p:cNvSpPr>
          <p:nvPr>
            <p:ph type="sldNum" sz="quarter" idx="12"/>
          </p:nvPr>
        </p:nvSpPr>
        <p:spPr/>
        <p:txBody>
          <a:bodyPr/>
          <a:lstStyle/>
          <a:p>
            <a:fld id="{43BACD96-5AFC-4AB0-A5A8-4831BBA8B694}" type="slidenum">
              <a:rPr lang="el-GR" smtClean="0"/>
              <a:t>‹#›</a:t>
            </a:fld>
            <a:endParaRPr lang="el-GR"/>
          </a:p>
        </p:txBody>
      </p:sp>
    </p:spTree>
    <p:extLst>
      <p:ext uri="{BB962C8B-B14F-4D97-AF65-F5344CB8AC3E}">
        <p14:creationId xmlns:p14="http://schemas.microsoft.com/office/powerpoint/2010/main" val="28438017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FCF1B8-ED53-01E7-09DD-6CAFD960487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D8B5761D-4943-FD7C-7829-06953CC336EB}"/>
              </a:ext>
            </a:extLst>
          </p:cNvPr>
          <p:cNvSpPr>
            <a:spLocks noGrp="1"/>
          </p:cNvSpPr>
          <p:nvPr>
            <p:ph type="dt" sz="half" idx="10"/>
          </p:nvPr>
        </p:nvSpPr>
        <p:spPr/>
        <p:txBody>
          <a:bodyPr/>
          <a:lstStyle/>
          <a:p>
            <a:fld id="{6D419D6A-EA4D-4389-88E4-5D77F9B7F893}" type="datetimeFigureOut">
              <a:rPr lang="el-GR" smtClean="0"/>
              <a:t>21/3/2024</a:t>
            </a:fld>
            <a:endParaRPr lang="el-GR"/>
          </a:p>
        </p:txBody>
      </p:sp>
      <p:sp>
        <p:nvSpPr>
          <p:cNvPr id="4" name="Θέση υποσέλιδου 3">
            <a:extLst>
              <a:ext uri="{FF2B5EF4-FFF2-40B4-BE49-F238E27FC236}">
                <a16:creationId xmlns:a16="http://schemas.microsoft.com/office/drawing/2014/main" id="{C7B7A9E9-301D-0674-33BC-24A5BD20C647}"/>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7C803680-E13F-01DE-D6D1-1A8E67F5FC1B}"/>
              </a:ext>
            </a:extLst>
          </p:cNvPr>
          <p:cNvSpPr>
            <a:spLocks noGrp="1"/>
          </p:cNvSpPr>
          <p:nvPr>
            <p:ph type="sldNum" sz="quarter" idx="12"/>
          </p:nvPr>
        </p:nvSpPr>
        <p:spPr/>
        <p:txBody>
          <a:bodyPr/>
          <a:lstStyle/>
          <a:p>
            <a:fld id="{43BACD96-5AFC-4AB0-A5A8-4831BBA8B694}" type="slidenum">
              <a:rPr lang="el-GR" smtClean="0"/>
              <a:t>‹#›</a:t>
            </a:fld>
            <a:endParaRPr lang="el-GR"/>
          </a:p>
        </p:txBody>
      </p:sp>
    </p:spTree>
    <p:extLst>
      <p:ext uri="{BB962C8B-B14F-4D97-AF65-F5344CB8AC3E}">
        <p14:creationId xmlns:p14="http://schemas.microsoft.com/office/powerpoint/2010/main" val="2449497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902BC4-E28B-4DCC-A79F-8D4C093948FA}"/>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699A0DE2-30CC-4DAA-92C5-B1033C6F3A65}"/>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7A6A7190-07A7-4A8D-A13C-5AFA01B47B13}"/>
              </a:ext>
            </a:extLst>
          </p:cNvPr>
          <p:cNvSpPr>
            <a:spLocks noGrp="1"/>
          </p:cNvSpPr>
          <p:nvPr>
            <p:ph type="dt" sz="half" idx="10"/>
          </p:nvPr>
        </p:nvSpPr>
        <p:spPr/>
        <p:txBody>
          <a:bodyPr/>
          <a:lstStyle/>
          <a:p>
            <a:fld id="{FC2373B2-F94E-4A2B-9B19-F5B2F2B65488}" type="datetimeFigureOut">
              <a:rPr lang="en-US" smtClean="0"/>
              <a:t>3/21/2024</a:t>
            </a:fld>
            <a:endParaRPr lang="en-US"/>
          </a:p>
        </p:txBody>
      </p:sp>
      <p:sp>
        <p:nvSpPr>
          <p:cNvPr id="5" name="Θέση υποσέλιδου 4">
            <a:extLst>
              <a:ext uri="{FF2B5EF4-FFF2-40B4-BE49-F238E27FC236}">
                <a16:creationId xmlns:a16="http://schemas.microsoft.com/office/drawing/2014/main" id="{48D47EB2-870F-44E5-B1A4-1BACD8F0030D}"/>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17F9000A-38B3-4BB0-91CC-BBF5A081DC8C}"/>
              </a:ext>
            </a:extLst>
          </p:cNvPr>
          <p:cNvSpPr>
            <a:spLocks noGrp="1"/>
          </p:cNvSpPr>
          <p:nvPr>
            <p:ph type="sldNum" sz="quarter" idx="12"/>
          </p:nvPr>
        </p:nvSpPr>
        <p:spPr/>
        <p:txBody>
          <a:bodyPr/>
          <a:lstStyle/>
          <a:p>
            <a:fld id="{55DE8378-5471-471A-8A78-E62A748691DD}" type="slidenum">
              <a:rPr lang="en-US" smtClean="0"/>
              <a:t>‹#›</a:t>
            </a:fld>
            <a:endParaRPr lang="en-US"/>
          </a:p>
        </p:txBody>
      </p:sp>
    </p:spTree>
    <p:extLst>
      <p:ext uri="{BB962C8B-B14F-4D97-AF65-F5344CB8AC3E}">
        <p14:creationId xmlns:p14="http://schemas.microsoft.com/office/powerpoint/2010/main" val="4228185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E0620091-185A-41F7-BCAC-6311597BE544}" type="slidenum">
              <a:rPr lang="el-GR"/>
              <a:pPr>
                <a:defRPr/>
              </a:pPr>
              <a:t>‹#›</a:t>
            </a:fld>
            <a:endParaRPr lang="el-GR"/>
          </a:p>
        </p:txBody>
      </p:sp>
    </p:spTree>
    <p:extLst>
      <p:ext uri="{BB962C8B-B14F-4D97-AF65-F5344CB8AC3E}">
        <p14:creationId xmlns:p14="http://schemas.microsoft.com/office/powerpoint/2010/main" val="20391596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5E1B276C-CD15-AE3C-5E81-3375864E11D4}"/>
              </a:ext>
            </a:extLst>
          </p:cNvPr>
          <p:cNvSpPr>
            <a:spLocks noGrp="1"/>
          </p:cNvSpPr>
          <p:nvPr>
            <p:ph type="dt" sz="half" idx="10"/>
          </p:nvPr>
        </p:nvSpPr>
        <p:spPr/>
        <p:txBody>
          <a:bodyPr/>
          <a:lstStyle/>
          <a:p>
            <a:fld id="{6D419D6A-EA4D-4389-88E4-5D77F9B7F893}" type="datetimeFigureOut">
              <a:rPr lang="el-GR" smtClean="0"/>
              <a:t>21/3/2024</a:t>
            </a:fld>
            <a:endParaRPr lang="el-GR"/>
          </a:p>
        </p:txBody>
      </p:sp>
      <p:sp>
        <p:nvSpPr>
          <p:cNvPr id="3" name="Θέση υποσέλιδου 2">
            <a:extLst>
              <a:ext uri="{FF2B5EF4-FFF2-40B4-BE49-F238E27FC236}">
                <a16:creationId xmlns:a16="http://schemas.microsoft.com/office/drawing/2014/main" id="{F748702E-3534-F499-800F-6CE3621C5D09}"/>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81265861-AD90-8770-9930-5E42755386F4}"/>
              </a:ext>
            </a:extLst>
          </p:cNvPr>
          <p:cNvSpPr>
            <a:spLocks noGrp="1"/>
          </p:cNvSpPr>
          <p:nvPr>
            <p:ph type="sldNum" sz="quarter" idx="12"/>
          </p:nvPr>
        </p:nvSpPr>
        <p:spPr/>
        <p:txBody>
          <a:bodyPr/>
          <a:lstStyle/>
          <a:p>
            <a:fld id="{43BACD96-5AFC-4AB0-A5A8-4831BBA8B694}" type="slidenum">
              <a:rPr lang="el-GR" smtClean="0"/>
              <a:t>‹#›</a:t>
            </a:fld>
            <a:endParaRPr lang="el-GR"/>
          </a:p>
        </p:txBody>
      </p:sp>
    </p:spTree>
    <p:extLst>
      <p:ext uri="{BB962C8B-B14F-4D97-AF65-F5344CB8AC3E}">
        <p14:creationId xmlns:p14="http://schemas.microsoft.com/office/powerpoint/2010/main" val="20150038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643904-368B-0F0B-86BC-0B63636D5F7A}"/>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94774F8-D628-D1EC-39BE-B16710A6EA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0A422941-E2A3-3F59-D355-2DEDE3553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7857F559-9C96-ED95-080B-8FD2D23B3B3E}"/>
              </a:ext>
            </a:extLst>
          </p:cNvPr>
          <p:cNvSpPr>
            <a:spLocks noGrp="1"/>
          </p:cNvSpPr>
          <p:nvPr>
            <p:ph type="dt" sz="half" idx="10"/>
          </p:nvPr>
        </p:nvSpPr>
        <p:spPr/>
        <p:txBody>
          <a:bodyPr/>
          <a:lstStyle/>
          <a:p>
            <a:fld id="{6D419D6A-EA4D-4389-88E4-5D77F9B7F893}" type="datetimeFigureOut">
              <a:rPr lang="el-GR" smtClean="0"/>
              <a:t>21/3/2024</a:t>
            </a:fld>
            <a:endParaRPr lang="el-GR"/>
          </a:p>
        </p:txBody>
      </p:sp>
      <p:sp>
        <p:nvSpPr>
          <p:cNvPr id="6" name="Θέση υποσέλιδου 5">
            <a:extLst>
              <a:ext uri="{FF2B5EF4-FFF2-40B4-BE49-F238E27FC236}">
                <a16:creationId xmlns:a16="http://schemas.microsoft.com/office/drawing/2014/main" id="{CA899AAF-0C6C-B761-0283-A21E0494D14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2A58601-88AE-B039-0880-88C6AC09AB03}"/>
              </a:ext>
            </a:extLst>
          </p:cNvPr>
          <p:cNvSpPr>
            <a:spLocks noGrp="1"/>
          </p:cNvSpPr>
          <p:nvPr>
            <p:ph type="sldNum" sz="quarter" idx="12"/>
          </p:nvPr>
        </p:nvSpPr>
        <p:spPr/>
        <p:txBody>
          <a:bodyPr/>
          <a:lstStyle/>
          <a:p>
            <a:fld id="{43BACD96-5AFC-4AB0-A5A8-4831BBA8B694}" type="slidenum">
              <a:rPr lang="el-GR" smtClean="0"/>
              <a:t>‹#›</a:t>
            </a:fld>
            <a:endParaRPr lang="el-GR"/>
          </a:p>
        </p:txBody>
      </p:sp>
    </p:spTree>
    <p:extLst>
      <p:ext uri="{BB962C8B-B14F-4D97-AF65-F5344CB8AC3E}">
        <p14:creationId xmlns:p14="http://schemas.microsoft.com/office/powerpoint/2010/main" val="39551030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EE2961-9AEB-D1F5-07BD-63B310D7839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C1127263-FB62-5771-B474-FD0532A86A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A1C49C14-136D-7CFA-713A-B8F1E0C0DC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61EA33C-277B-423D-F3E5-F1B57F06AB40}"/>
              </a:ext>
            </a:extLst>
          </p:cNvPr>
          <p:cNvSpPr>
            <a:spLocks noGrp="1"/>
          </p:cNvSpPr>
          <p:nvPr>
            <p:ph type="dt" sz="half" idx="10"/>
          </p:nvPr>
        </p:nvSpPr>
        <p:spPr/>
        <p:txBody>
          <a:bodyPr/>
          <a:lstStyle/>
          <a:p>
            <a:fld id="{6D419D6A-EA4D-4389-88E4-5D77F9B7F893}" type="datetimeFigureOut">
              <a:rPr lang="el-GR" smtClean="0"/>
              <a:t>21/3/2024</a:t>
            </a:fld>
            <a:endParaRPr lang="el-GR"/>
          </a:p>
        </p:txBody>
      </p:sp>
      <p:sp>
        <p:nvSpPr>
          <p:cNvPr id="6" name="Θέση υποσέλιδου 5">
            <a:extLst>
              <a:ext uri="{FF2B5EF4-FFF2-40B4-BE49-F238E27FC236}">
                <a16:creationId xmlns:a16="http://schemas.microsoft.com/office/drawing/2014/main" id="{6B891B18-B5C6-8C27-19AF-2A592B32ACC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47E7F65-728E-49D2-F3C8-52206BF489F2}"/>
              </a:ext>
            </a:extLst>
          </p:cNvPr>
          <p:cNvSpPr>
            <a:spLocks noGrp="1"/>
          </p:cNvSpPr>
          <p:nvPr>
            <p:ph type="sldNum" sz="quarter" idx="12"/>
          </p:nvPr>
        </p:nvSpPr>
        <p:spPr/>
        <p:txBody>
          <a:bodyPr/>
          <a:lstStyle/>
          <a:p>
            <a:fld id="{43BACD96-5AFC-4AB0-A5A8-4831BBA8B694}" type="slidenum">
              <a:rPr lang="el-GR" smtClean="0"/>
              <a:t>‹#›</a:t>
            </a:fld>
            <a:endParaRPr lang="el-GR"/>
          </a:p>
        </p:txBody>
      </p:sp>
    </p:spTree>
    <p:extLst>
      <p:ext uri="{BB962C8B-B14F-4D97-AF65-F5344CB8AC3E}">
        <p14:creationId xmlns:p14="http://schemas.microsoft.com/office/powerpoint/2010/main" val="37583325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8BFA6B-2D3D-C867-29CC-28CF800D8A4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F61A43D-BDF9-8D75-6E66-BDC5C5C3DEC8}"/>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9E512A7-DEF7-36F2-C15E-86FEA5FF11C1}"/>
              </a:ext>
            </a:extLst>
          </p:cNvPr>
          <p:cNvSpPr>
            <a:spLocks noGrp="1"/>
          </p:cNvSpPr>
          <p:nvPr>
            <p:ph type="dt" sz="half" idx="10"/>
          </p:nvPr>
        </p:nvSpPr>
        <p:spPr/>
        <p:txBody>
          <a:bodyPr/>
          <a:lstStyle/>
          <a:p>
            <a:fld id="{6D419D6A-EA4D-4389-88E4-5D77F9B7F893}" type="datetimeFigureOut">
              <a:rPr lang="el-GR" smtClean="0"/>
              <a:t>21/3/2024</a:t>
            </a:fld>
            <a:endParaRPr lang="el-GR"/>
          </a:p>
        </p:txBody>
      </p:sp>
      <p:sp>
        <p:nvSpPr>
          <p:cNvPr id="5" name="Θέση υποσέλιδου 4">
            <a:extLst>
              <a:ext uri="{FF2B5EF4-FFF2-40B4-BE49-F238E27FC236}">
                <a16:creationId xmlns:a16="http://schemas.microsoft.com/office/drawing/2014/main" id="{9FC697A8-9E7F-73CB-6A2D-1329AEE1723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3518D73-92D3-8B64-E7B7-F4E710CFDF57}"/>
              </a:ext>
            </a:extLst>
          </p:cNvPr>
          <p:cNvSpPr>
            <a:spLocks noGrp="1"/>
          </p:cNvSpPr>
          <p:nvPr>
            <p:ph type="sldNum" sz="quarter" idx="12"/>
          </p:nvPr>
        </p:nvSpPr>
        <p:spPr/>
        <p:txBody>
          <a:bodyPr/>
          <a:lstStyle/>
          <a:p>
            <a:fld id="{43BACD96-5AFC-4AB0-A5A8-4831BBA8B694}" type="slidenum">
              <a:rPr lang="el-GR" smtClean="0"/>
              <a:t>‹#›</a:t>
            </a:fld>
            <a:endParaRPr lang="el-GR"/>
          </a:p>
        </p:txBody>
      </p:sp>
    </p:spTree>
    <p:extLst>
      <p:ext uri="{BB962C8B-B14F-4D97-AF65-F5344CB8AC3E}">
        <p14:creationId xmlns:p14="http://schemas.microsoft.com/office/powerpoint/2010/main" val="20262329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3B6E1BF-9924-20C9-5C00-25B00E2DCC81}"/>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8770D60-FE8B-7560-4B5B-FF37B753FA97}"/>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4B7B63-2D28-A322-CB37-AD98C3A00B57}"/>
              </a:ext>
            </a:extLst>
          </p:cNvPr>
          <p:cNvSpPr>
            <a:spLocks noGrp="1"/>
          </p:cNvSpPr>
          <p:nvPr>
            <p:ph type="dt" sz="half" idx="10"/>
          </p:nvPr>
        </p:nvSpPr>
        <p:spPr/>
        <p:txBody>
          <a:bodyPr/>
          <a:lstStyle/>
          <a:p>
            <a:fld id="{6D419D6A-EA4D-4389-88E4-5D77F9B7F893}" type="datetimeFigureOut">
              <a:rPr lang="el-GR" smtClean="0"/>
              <a:t>21/3/2024</a:t>
            </a:fld>
            <a:endParaRPr lang="el-GR"/>
          </a:p>
        </p:txBody>
      </p:sp>
      <p:sp>
        <p:nvSpPr>
          <p:cNvPr id="5" name="Θέση υποσέλιδου 4">
            <a:extLst>
              <a:ext uri="{FF2B5EF4-FFF2-40B4-BE49-F238E27FC236}">
                <a16:creationId xmlns:a16="http://schemas.microsoft.com/office/drawing/2014/main" id="{8D01E18C-118F-638D-FD88-3FB29CCF7AB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1E3D67F-0125-2B06-19C0-5BC4A6D932A2}"/>
              </a:ext>
            </a:extLst>
          </p:cNvPr>
          <p:cNvSpPr>
            <a:spLocks noGrp="1"/>
          </p:cNvSpPr>
          <p:nvPr>
            <p:ph type="sldNum" sz="quarter" idx="12"/>
          </p:nvPr>
        </p:nvSpPr>
        <p:spPr/>
        <p:txBody>
          <a:bodyPr/>
          <a:lstStyle/>
          <a:p>
            <a:fld id="{43BACD96-5AFC-4AB0-A5A8-4831BBA8B694}" type="slidenum">
              <a:rPr lang="el-GR" smtClean="0"/>
              <a:t>‹#›</a:t>
            </a:fld>
            <a:endParaRPr lang="el-GR"/>
          </a:p>
        </p:txBody>
      </p:sp>
    </p:spTree>
    <p:extLst>
      <p:ext uri="{BB962C8B-B14F-4D97-AF65-F5344CB8AC3E}">
        <p14:creationId xmlns:p14="http://schemas.microsoft.com/office/powerpoint/2010/main" val="2467704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AAF4E22C-ADAE-4D76-AFCB-6CB79889362E}" type="slidenum">
              <a:rPr lang="el-GR"/>
              <a:pPr>
                <a:defRPr/>
              </a:pPr>
              <a:t>‹#›</a:t>
            </a:fld>
            <a:endParaRPr lang="el-GR"/>
          </a:p>
        </p:txBody>
      </p:sp>
    </p:spTree>
    <p:extLst>
      <p:ext uri="{BB962C8B-B14F-4D97-AF65-F5344CB8AC3E}">
        <p14:creationId xmlns:p14="http://schemas.microsoft.com/office/powerpoint/2010/main" val="384202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1C8DC06D-9318-41BA-95BF-39E818E843D9}" type="slidenum">
              <a:rPr lang="el-GR"/>
              <a:pPr>
                <a:defRPr/>
              </a:pPr>
              <a:t>‹#›</a:t>
            </a:fld>
            <a:endParaRPr lang="el-GR"/>
          </a:p>
        </p:txBody>
      </p:sp>
    </p:spTree>
    <p:extLst>
      <p:ext uri="{BB962C8B-B14F-4D97-AF65-F5344CB8AC3E}">
        <p14:creationId xmlns:p14="http://schemas.microsoft.com/office/powerpoint/2010/main" val="4171980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2" name="Straight Connector 7">
            <a:extLst>
              <a:ext uri="{FF2B5EF4-FFF2-40B4-BE49-F238E27FC236}">
                <a16:creationId xmlns:a16="http://schemas.microsoft.com/office/drawing/2014/main" id="{0547365F-5C4B-0C2F-B333-A9DB6D879E86}"/>
              </a:ext>
            </a:extLst>
          </p:cNvPr>
          <p:cNvCxnSpPr/>
          <p:nvPr userDrawn="1"/>
        </p:nvCxnSpPr>
        <p:spPr>
          <a:xfrm>
            <a:off x="0" y="5973763"/>
            <a:ext cx="12192000" cy="0"/>
          </a:xfrm>
          <a:prstGeom prst="line">
            <a:avLst/>
          </a:prstGeom>
          <a:ln w="3175"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16">
            <a:extLst>
              <a:ext uri="{FF2B5EF4-FFF2-40B4-BE49-F238E27FC236}">
                <a16:creationId xmlns:a16="http://schemas.microsoft.com/office/drawing/2014/main" id="{79F7D4DE-823D-532C-330F-37B500B7FA14}"/>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p:nvPr>
        </p:nvSpPr>
        <p:spPr>
          <a:xfrm>
            <a:off x="369606" y="3412800"/>
            <a:ext cx="7735823" cy="1036800"/>
          </a:xfrm>
        </p:spPr>
        <p:txBody>
          <a:bodyPr/>
          <a:lstStyle>
            <a:lvl1pPr marL="0" marR="0" indent="0" algn="l" defTabSz="60957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stStyle>
          <a:p>
            <a:pPr lvl="0"/>
            <a:r>
              <a:rPr lang="el-GR"/>
              <a:t>Kλικ για επεξεργασία των στυλ του υποδείγματος</a:t>
            </a:r>
          </a:p>
          <a:p>
            <a:pPr lvl="1"/>
            <a:r>
              <a:rPr lang="el-GR"/>
              <a:t>Δεύτερου επιπέδου</a:t>
            </a:r>
          </a:p>
        </p:txBody>
      </p:sp>
      <p:sp>
        <p:nvSpPr>
          <p:cNvPr id="19" name="Title 18"/>
          <p:cNvSpPr>
            <a:spLocks noGrp="1"/>
          </p:cNvSpPr>
          <p:nvPr>
            <p:ph type="title"/>
          </p:nvPr>
        </p:nvSpPr>
        <p:spPr>
          <a:xfrm>
            <a:off x="369606" y="2164800"/>
            <a:ext cx="7735823" cy="1166400"/>
          </a:xfrm>
        </p:spPr>
        <p:txBody>
          <a:bodyPr/>
          <a:lstStyle>
            <a:lvl1pPr>
              <a:defRPr sz="3700">
                <a:solidFill>
                  <a:schemeClr val="accent1"/>
                </a:solidFill>
              </a:defRPr>
            </a:lvl1pPr>
          </a:lstStyle>
          <a:p>
            <a:r>
              <a:rPr lang="en-US"/>
              <a:t>Click to edit Master title style</a:t>
            </a:r>
            <a:endParaRPr lang="en-GB" dirty="0"/>
          </a:p>
        </p:txBody>
      </p:sp>
      <p:sp>
        <p:nvSpPr>
          <p:cNvPr id="3" name="Text Placeholder 2"/>
          <p:cNvSpPr>
            <a:spLocks noGrp="1"/>
          </p:cNvSpPr>
          <p:nvPr>
            <p:ph type="body" sz="quarter" idx="12"/>
          </p:nvPr>
        </p:nvSpPr>
        <p:spPr>
          <a:xfrm>
            <a:off x="369608" y="4533123"/>
            <a:ext cx="7751233" cy="383116"/>
          </a:xfrm>
        </p:spPr>
        <p:txBody>
          <a:bodyPr anchor="b"/>
          <a:lstStyle>
            <a:lvl1pPr marL="0" indent="0">
              <a:buNone/>
              <a:defRPr sz="1900" baseline="0">
                <a:solidFill>
                  <a:schemeClr val="tx1"/>
                </a:solidFill>
              </a:defRPr>
            </a:lvl1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1919002230"/>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2" name="Straight Connector 15">
            <a:extLst>
              <a:ext uri="{FF2B5EF4-FFF2-40B4-BE49-F238E27FC236}">
                <a16:creationId xmlns:a16="http://schemas.microsoft.com/office/drawing/2014/main" id="{4A7AF510-D78D-C1F4-75D6-5DFAB5CC9E75}"/>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p:cNvSpPr>
            <a:spLocks noGrp="1"/>
          </p:cNvSpPr>
          <p:nvPr>
            <p:ph type="body" sz="quarter" idx="10"/>
          </p:nvPr>
        </p:nvSpPr>
        <p:spPr>
          <a:xfrm>
            <a:off x="609608" y="1502408"/>
            <a:ext cx="4488873" cy="1653551"/>
          </a:xfrm>
        </p:spPr>
        <p:txBody>
          <a:bodyPr/>
          <a:lstStyle>
            <a:lvl1pPr marL="0" indent="0">
              <a:buNone/>
              <a:defRPr sz="2400" b="1">
                <a:solidFill>
                  <a:schemeClr val="accent2"/>
                </a:solidFill>
              </a:defRPr>
            </a:lvl1pPr>
          </a:lstStyle>
          <a:p>
            <a:pPr lvl="0"/>
            <a:r>
              <a:rPr lang="el-GR"/>
              <a:t>Kλικ για επεξεργασία των στυλ του υποδείγματος</a:t>
            </a:r>
          </a:p>
        </p:txBody>
      </p:sp>
      <p:sp>
        <p:nvSpPr>
          <p:cNvPr id="13" name="Title 12"/>
          <p:cNvSpPr>
            <a:spLocks noGrp="1"/>
          </p:cNvSpPr>
          <p:nvPr>
            <p:ph type="title"/>
          </p:nvPr>
        </p:nvSpPr>
        <p:spPr/>
        <p:txBody>
          <a:bodyPr/>
          <a:lstStyle>
            <a:lvl1pPr>
              <a:defRPr sz="3700">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4073103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9DBACCE1-DDBA-88CF-4F20-29FA58E43958}"/>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09599" y="1961606"/>
            <a:ext cx="10972800" cy="4203700"/>
          </a:xfrm>
        </p:spPr>
        <p:txBody>
          <a:bodyPr/>
          <a:lstStyle>
            <a:lvl1pPr marL="237055" indent="-237055">
              <a:defRPr>
                <a:solidFill>
                  <a:schemeClr val="tx2"/>
                </a:solidFill>
              </a:defRPr>
            </a:lvl1pPr>
            <a:lvl2pPr marL="601104" indent="-364050">
              <a:defRPr sz="2400">
                <a:solidFill>
                  <a:schemeClr val="tx2"/>
                </a:solidFill>
              </a:defRPr>
            </a:lvl2pPr>
            <a:lvl3pPr marL="838158" indent="-237055">
              <a:defRPr>
                <a:solidFill>
                  <a:schemeClr val="tx2"/>
                </a:solidFill>
              </a:defRPr>
            </a:lvl3pPr>
            <a:lvl4pPr marL="1193741" indent="-355582">
              <a:defRPr>
                <a:solidFill>
                  <a:schemeClr val="tx2"/>
                </a:solidFill>
              </a:defRPr>
            </a:lvl4pPr>
            <a:lvl5pPr marL="1439261" indent="-245521">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BD591D2B-92CB-E3F3-62DA-D6263A20F5AB}"/>
              </a:ext>
            </a:extLst>
          </p:cNvPr>
          <p:cNvSpPr>
            <a:spLocks noGrp="1"/>
          </p:cNvSpPr>
          <p:nvPr>
            <p:ph type="ftr" sz="quarter" idx="12"/>
          </p:nvPr>
        </p:nvSpPr>
        <p:spPr/>
        <p:txBody>
          <a:bodyPr/>
          <a:lstStyle>
            <a:lvl1pPr>
              <a:defRPr/>
            </a:lvl1pPr>
          </a:lstStyle>
          <a:p>
            <a:pPr>
              <a:defRPr/>
            </a:pPr>
            <a:endParaRPr lang="en-GB"/>
          </a:p>
        </p:txBody>
      </p:sp>
      <p:sp>
        <p:nvSpPr>
          <p:cNvPr id="6" name="Slide Number Placeholder 7">
            <a:extLst>
              <a:ext uri="{FF2B5EF4-FFF2-40B4-BE49-F238E27FC236}">
                <a16:creationId xmlns:a16="http://schemas.microsoft.com/office/drawing/2014/main" id="{B31510EC-DB43-DDF9-513D-9A416184BC3B}"/>
              </a:ext>
            </a:extLst>
          </p:cNvPr>
          <p:cNvSpPr>
            <a:spLocks noGrp="1"/>
          </p:cNvSpPr>
          <p:nvPr>
            <p:ph type="sldNum" sz="quarter" idx="13"/>
          </p:nvPr>
        </p:nvSpPr>
        <p:spPr/>
        <p:txBody>
          <a:bodyPr/>
          <a:lstStyle>
            <a:lvl1pPr>
              <a:defRPr/>
            </a:lvl1pPr>
          </a:lstStyle>
          <a:p>
            <a:pPr>
              <a:defRPr/>
            </a:pPr>
            <a:fld id="{645BB437-612A-4EDB-8703-E8F41FCCA1C1}" type="slidenum">
              <a:rPr lang="en-GB" altLang="el-GR"/>
              <a:pPr>
                <a:defRPr/>
              </a:pPr>
              <a:t>‹#›</a:t>
            </a:fld>
            <a:endParaRPr lang="en-GB" altLang="el-GR"/>
          </a:p>
        </p:txBody>
      </p:sp>
    </p:spTree>
    <p:extLst>
      <p:ext uri="{BB962C8B-B14F-4D97-AF65-F5344CB8AC3E}">
        <p14:creationId xmlns:p14="http://schemas.microsoft.com/office/powerpoint/2010/main" val="1371164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2" name="Straight Connector 15">
            <a:extLst>
              <a:ext uri="{FF2B5EF4-FFF2-40B4-BE49-F238E27FC236}">
                <a16:creationId xmlns:a16="http://schemas.microsoft.com/office/drawing/2014/main" id="{E43496A7-A4E6-273A-F347-290F558EAF72}"/>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Content Placeholder 18"/>
          <p:cNvSpPr>
            <a:spLocks noGrp="1"/>
          </p:cNvSpPr>
          <p:nvPr>
            <p:ph sz="quarter" idx="11"/>
          </p:nvPr>
        </p:nvSpPr>
        <p:spPr>
          <a:xfrm>
            <a:off x="609600" y="1372800"/>
            <a:ext cx="10972800" cy="41712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Footer Placeholder 5">
            <a:extLst>
              <a:ext uri="{FF2B5EF4-FFF2-40B4-BE49-F238E27FC236}">
                <a16:creationId xmlns:a16="http://schemas.microsoft.com/office/drawing/2014/main" id="{E884F215-DF48-5E99-6DCD-04A0DB383AD2}"/>
              </a:ext>
            </a:extLst>
          </p:cNvPr>
          <p:cNvSpPr>
            <a:spLocks noGrp="1"/>
          </p:cNvSpPr>
          <p:nvPr>
            <p:ph type="ftr" sz="quarter" idx="12"/>
          </p:nvPr>
        </p:nvSpPr>
        <p:spPr/>
        <p:txBody>
          <a:bodyPr/>
          <a:lstStyle>
            <a:lvl1pPr>
              <a:defRPr/>
            </a:lvl1pPr>
          </a:lstStyle>
          <a:p>
            <a:pPr>
              <a:defRPr/>
            </a:pPr>
            <a:endParaRPr lang="en-GB"/>
          </a:p>
        </p:txBody>
      </p:sp>
      <p:sp>
        <p:nvSpPr>
          <p:cNvPr id="5" name="Slide Number Placeholder 19">
            <a:extLst>
              <a:ext uri="{FF2B5EF4-FFF2-40B4-BE49-F238E27FC236}">
                <a16:creationId xmlns:a16="http://schemas.microsoft.com/office/drawing/2014/main" id="{C251E6EB-6EFC-8996-40BC-294A7019DB9C}"/>
              </a:ext>
            </a:extLst>
          </p:cNvPr>
          <p:cNvSpPr>
            <a:spLocks noGrp="1"/>
          </p:cNvSpPr>
          <p:nvPr>
            <p:ph type="sldNum" sz="quarter" idx="13"/>
          </p:nvPr>
        </p:nvSpPr>
        <p:spPr/>
        <p:txBody>
          <a:bodyPr/>
          <a:lstStyle>
            <a:lvl1pPr>
              <a:defRPr/>
            </a:lvl1pPr>
          </a:lstStyle>
          <a:p>
            <a:pPr>
              <a:defRPr/>
            </a:pPr>
            <a:fld id="{AD4FD5FF-0F0E-4917-8638-8B14617E1AB1}" type="slidenum">
              <a:rPr lang="en-GB" altLang="el-GR"/>
              <a:pPr>
                <a:defRPr/>
              </a:pPr>
              <a:t>‹#›</a:t>
            </a:fld>
            <a:endParaRPr lang="en-GB" altLang="el-GR"/>
          </a:p>
        </p:txBody>
      </p:sp>
    </p:spTree>
    <p:extLst>
      <p:ext uri="{BB962C8B-B14F-4D97-AF65-F5344CB8AC3E}">
        <p14:creationId xmlns:p14="http://schemas.microsoft.com/office/powerpoint/2010/main" val="1571679265"/>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cxnSp>
        <p:nvCxnSpPr>
          <p:cNvPr id="2" name="Straight Connector 11">
            <a:extLst>
              <a:ext uri="{FF2B5EF4-FFF2-40B4-BE49-F238E27FC236}">
                <a16:creationId xmlns:a16="http://schemas.microsoft.com/office/drawing/2014/main" id="{5485D59F-32A4-13C2-A6BD-6861ACF1FF93}"/>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5">
            <a:extLst>
              <a:ext uri="{FF2B5EF4-FFF2-40B4-BE49-F238E27FC236}">
                <a16:creationId xmlns:a16="http://schemas.microsoft.com/office/drawing/2014/main" id="{83DCC763-B538-C9AF-F1AB-C7A213079521}"/>
              </a:ext>
            </a:extLst>
          </p:cNvPr>
          <p:cNvSpPr>
            <a:spLocks noGrp="1"/>
          </p:cNvSpPr>
          <p:nvPr>
            <p:ph type="ftr" sz="quarter" idx="12"/>
          </p:nvPr>
        </p:nvSpPr>
        <p:spPr/>
        <p:txBody>
          <a:bodyPr/>
          <a:lstStyle>
            <a:lvl1pPr>
              <a:defRPr/>
            </a:lvl1pPr>
          </a:lstStyle>
          <a:p>
            <a:pPr>
              <a:defRPr/>
            </a:pPr>
            <a:endParaRPr lang="en-GB"/>
          </a:p>
        </p:txBody>
      </p:sp>
      <p:sp>
        <p:nvSpPr>
          <p:cNvPr id="4" name="Slide Number Placeholder 7">
            <a:extLst>
              <a:ext uri="{FF2B5EF4-FFF2-40B4-BE49-F238E27FC236}">
                <a16:creationId xmlns:a16="http://schemas.microsoft.com/office/drawing/2014/main" id="{512C7909-57C5-4724-74D7-4E6EA75BE897}"/>
              </a:ext>
            </a:extLst>
          </p:cNvPr>
          <p:cNvSpPr>
            <a:spLocks noGrp="1"/>
          </p:cNvSpPr>
          <p:nvPr>
            <p:ph type="sldNum" sz="quarter" idx="13"/>
          </p:nvPr>
        </p:nvSpPr>
        <p:spPr/>
        <p:txBody>
          <a:bodyPr/>
          <a:lstStyle>
            <a:lvl1pPr>
              <a:defRPr/>
            </a:lvl1pPr>
          </a:lstStyle>
          <a:p>
            <a:pPr>
              <a:defRPr/>
            </a:pPr>
            <a:fld id="{11A91011-3E29-4CB7-AB85-1E035A6F0DFC}" type="slidenum">
              <a:rPr lang="en-GB" altLang="el-GR"/>
              <a:pPr>
                <a:defRPr/>
              </a:pPr>
              <a:t>‹#›</a:t>
            </a:fld>
            <a:endParaRPr lang="en-GB" altLang="el-GR"/>
          </a:p>
        </p:txBody>
      </p:sp>
    </p:spTree>
    <p:extLst>
      <p:ext uri="{BB962C8B-B14F-4D97-AF65-F5344CB8AC3E}">
        <p14:creationId xmlns:p14="http://schemas.microsoft.com/office/powerpoint/2010/main" val="4286361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B577D37C-D2CF-4FEA-A796-4B9E5DC1570E}"/>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3">
            <a:extLst>
              <a:ext uri="{FF2B5EF4-FFF2-40B4-BE49-F238E27FC236}">
                <a16:creationId xmlns:a16="http://schemas.microsoft.com/office/drawing/2014/main" id="{3DDBF9D2-422E-30A4-0952-87363CD56883}"/>
              </a:ext>
            </a:extLst>
          </p:cNvPr>
          <p:cNvSpPr>
            <a:spLocks noGrp="1"/>
          </p:cNvSpPr>
          <p:nvPr>
            <p:ph type="ftr" sz="quarter" idx="10"/>
          </p:nvPr>
        </p:nvSpPr>
        <p:spPr/>
        <p:txBody>
          <a:bodyPr/>
          <a:lstStyle>
            <a:lvl1pPr>
              <a:defRPr/>
            </a:lvl1pPr>
          </a:lstStyle>
          <a:p>
            <a:pPr>
              <a:defRPr/>
            </a:pPr>
            <a:endParaRPr lang="en-GB"/>
          </a:p>
        </p:txBody>
      </p:sp>
      <p:sp>
        <p:nvSpPr>
          <p:cNvPr id="4" name="Slide Number Placeholder 6">
            <a:extLst>
              <a:ext uri="{FF2B5EF4-FFF2-40B4-BE49-F238E27FC236}">
                <a16:creationId xmlns:a16="http://schemas.microsoft.com/office/drawing/2014/main" id="{B64AF2A2-5C6E-05F0-94AA-7B2294846792}"/>
              </a:ext>
            </a:extLst>
          </p:cNvPr>
          <p:cNvSpPr>
            <a:spLocks noGrp="1"/>
          </p:cNvSpPr>
          <p:nvPr>
            <p:ph type="sldNum" sz="quarter" idx="11"/>
          </p:nvPr>
        </p:nvSpPr>
        <p:spPr/>
        <p:txBody>
          <a:bodyPr/>
          <a:lstStyle>
            <a:lvl1pPr>
              <a:defRPr/>
            </a:lvl1pPr>
          </a:lstStyle>
          <a:p>
            <a:pPr>
              <a:defRPr/>
            </a:pPr>
            <a:fld id="{66E478E5-A789-4554-A10B-636C61C634B8}" type="slidenum">
              <a:rPr lang="en-GB" altLang="el-GR"/>
              <a:pPr>
                <a:defRPr/>
              </a:pPr>
              <a:t>‹#›</a:t>
            </a:fld>
            <a:endParaRPr lang="en-GB" altLang="el-GR"/>
          </a:p>
        </p:txBody>
      </p:sp>
    </p:spTree>
    <p:extLst>
      <p:ext uri="{BB962C8B-B14F-4D97-AF65-F5344CB8AC3E}">
        <p14:creationId xmlns:p14="http://schemas.microsoft.com/office/powerpoint/2010/main" val="34739419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92DBEF76-3DB0-3982-1FAD-3CBD1C4A8E6F}"/>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half" idx="1"/>
          </p:nvPr>
        </p:nvSpPr>
        <p:spPr>
          <a:xfrm>
            <a:off x="609600" y="1380072"/>
            <a:ext cx="5303520" cy="4195233"/>
          </a:xfrm>
        </p:spPr>
        <p:txBody>
          <a:bodyPr/>
          <a:lstStyle>
            <a:lvl1pPr marL="237055" indent="-237055">
              <a:defRPr sz="2400">
                <a:solidFill>
                  <a:schemeClr val="tx2"/>
                </a:solidFill>
              </a:defRPr>
            </a:lvl1pPr>
            <a:lvl2pPr>
              <a:defRPr sz="2400">
                <a:solidFill>
                  <a:schemeClr val="tx2"/>
                </a:solidFill>
              </a:defRPr>
            </a:lvl2pPr>
            <a:lvl3pPr marL="838158" indent="-237055">
              <a:defRPr sz="2100">
                <a:solidFill>
                  <a:schemeClr val="tx2"/>
                </a:solidFill>
              </a:defRPr>
            </a:lvl3pPr>
            <a:lvl4pPr marL="1075213" indent="-237055">
              <a:tabLst/>
              <a:defRPr sz="2100">
                <a:solidFill>
                  <a:schemeClr val="tx2"/>
                </a:solidFill>
              </a:defRPr>
            </a:lvl4pPr>
            <a:lvl5pPr marL="1312269" indent="-237055">
              <a:defRPr sz="1900">
                <a:solidFill>
                  <a:schemeClr val="tx2"/>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80" y="1380072"/>
            <a:ext cx="5303520" cy="4195233"/>
          </a:xfrm>
        </p:spPr>
        <p:txBody>
          <a:bodyPr/>
          <a:lstStyle>
            <a:lvl1pPr>
              <a:defRPr sz="2400">
                <a:solidFill>
                  <a:schemeClr val="tx2"/>
                </a:solidFill>
              </a:defRPr>
            </a:lvl1pPr>
            <a:lvl2pPr>
              <a:defRPr sz="2400">
                <a:solidFill>
                  <a:schemeClr val="tx2"/>
                </a:solidFill>
              </a:defRPr>
            </a:lvl2pPr>
            <a:lvl3pPr marL="836042" indent="-234939">
              <a:defRPr sz="2100">
                <a:solidFill>
                  <a:schemeClr val="tx2"/>
                </a:solidFill>
              </a:defRPr>
            </a:lvl3pPr>
            <a:lvl4pPr marL="1075213" indent="-237055">
              <a:defRPr sz="2100">
                <a:solidFill>
                  <a:schemeClr val="tx2"/>
                </a:solidFill>
              </a:defRPr>
            </a:lvl4pPr>
            <a:lvl5pPr marL="1312269" indent="-237055">
              <a:defRPr sz="1900">
                <a:solidFill>
                  <a:schemeClr val="tx2"/>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5" name="Footer Placeholder 5">
            <a:extLst>
              <a:ext uri="{FF2B5EF4-FFF2-40B4-BE49-F238E27FC236}">
                <a16:creationId xmlns:a16="http://schemas.microsoft.com/office/drawing/2014/main" id="{012BFAA7-6D20-93B7-3341-D714488C4BAD}"/>
              </a:ext>
            </a:extLst>
          </p:cNvPr>
          <p:cNvSpPr>
            <a:spLocks noGrp="1"/>
          </p:cNvSpPr>
          <p:nvPr>
            <p:ph type="ftr" sz="quarter" idx="10"/>
          </p:nvPr>
        </p:nvSpPr>
        <p:spPr/>
        <p:txBody>
          <a:bodyPr/>
          <a:lstStyle>
            <a:lvl1pPr>
              <a:defRPr/>
            </a:lvl1pPr>
          </a:lstStyle>
          <a:p>
            <a:pPr>
              <a:defRPr/>
            </a:pPr>
            <a:endParaRPr lang="en-GB"/>
          </a:p>
        </p:txBody>
      </p:sp>
      <p:sp>
        <p:nvSpPr>
          <p:cNvPr id="6" name="Slide Number Placeholder 8">
            <a:extLst>
              <a:ext uri="{FF2B5EF4-FFF2-40B4-BE49-F238E27FC236}">
                <a16:creationId xmlns:a16="http://schemas.microsoft.com/office/drawing/2014/main" id="{BFC96989-9C7D-5E2E-6EBE-3864E3F46241}"/>
              </a:ext>
            </a:extLst>
          </p:cNvPr>
          <p:cNvSpPr>
            <a:spLocks noGrp="1"/>
          </p:cNvSpPr>
          <p:nvPr>
            <p:ph type="sldNum" sz="quarter" idx="11"/>
          </p:nvPr>
        </p:nvSpPr>
        <p:spPr/>
        <p:txBody>
          <a:bodyPr/>
          <a:lstStyle>
            <a:lvl1pPr>
              <a:defRPr/>
            </a:lvl1pPr>
          </a:lstStyle>
          <a:p>
            <a:pPr>
              <a:defRPr/>
            </a:pPr>
            <a:fld id="{E4F53307-1865-4998-8D6F-C393E43DFD89}" type="slidenum">
              <a:rPr lang="en-GB" altLang="el-GR"/>
              <a:pPr>
                <a:defRPr/>
              </a:pPr>
              <a:t>‹#›</a:t>
            </a:fld>
            <a:endParaRPr lang="en-GB" altLang="el-GR"/>
          </a:p>
        </p:txBody>
      </p:sp>
    </p:spTree>
    <p:extLst>
      <p:ext uri="{BB962C8B-B14F-4D97-AF65-F5344CB8AC3E}">
        <p14:creationId xmlns:p14="http://schemas.microsoft.com/office/powerpoint/2010/main" val="69332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2206EB-3A67-4CBA-A6B3-338BA7440C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69F3EF8B-D568-4E76-A35E-A689742985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6432EA3-89D9-4095-A3F2-CBB98CB78C0F}"/>
              </a:ext>
            </a:extLst>
          </p:cNvPr>
          <p:cNvSpPr>
            <a:spLocks noGrp="1"/>
          </p:cNvSpPr>
          <p:nvPr>
            <p:ph type="dt" sz="half" idx="10"/>
          </p:nvPr>
        </p:nvSpPr>
        <p:spPr/>
        <p:txBody>
          <a:bodyPr/>
          <a:lstStyle/>
          <a:p>
            <a:fld id="{FC2373B2-F94E-4A2B-9B19-F5B2F2B65488}" type="datetimeFigureOut">
              <a:rPr lang="en-US" smtClean="0"/>
              <a:t>3/21/2024</a:t>
            </a:fld>
            <a:endParaRPr lang="en-US"/>
          </a:p>
        </p:txBody>
      </p:sp>
      <p:sp>
        <p:nvSpPr>
          <p:cNvPr id="5" name="Θέση υποσέλιδου 4">
            <a:extLst>
              <a:ext uri="{FF2B5EF4-FFF2-40B4-BE49-F238E27FC236}">
                <a16:creationId xmlns:a16="http://schemas.microsoft.com/office/drawing/2014/main" id="{1B01B9FB-B1F9-47D9-8AFA-AEDE9D6F306B}"/>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E860AE40-CBEB-4D66-8795-BC33DA8C2638}"/>
              </a:ext>
            </a:extLst>
          </p:cNvPr>
          <p:cNvSpPr>
            <a:spLocks noGrp="1"/>
          </p:cNvSpPr>
          <p:nvPr>
            <p:ph type="sldNum" sz="quarter" idx="12"/>
          </p:nvPr>
        </p:nvSpPr>
        <p:spPr/>
        <p:txBody>
          <a:bodyPr/>
          <a:lstStyle/>
          <a:p>
            <a:fld id="{55DE8378-5471-471A-8A78-E62A748691DD}" type="slidenum">
              <a:rPr lang="en-US" smtClean="0"/>
              <a:t>‹#›</a:t>
            </a:fld>
            <a:endParaRPr lang="en-US"/>
          </a:p>
        </p:txBody>
      </p:sp>
    </p:spTree>
    <p:extLst>
      <p:ext uri="{BB962C8B-B14F-4D97-AF65-F5344CB8AC3E}">
        <p14:creationId xmlns:p14="http://schemas.microsoft.com/office/powerpoint/2010/main" val="2277008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2" name="Straight Connector 14">
            <a:extLst>
              <a:ext uri="{FF2B5EF4-FFF2-40B4-BE49-F238E27FC236}">
                <a16:creationId xmlns:a16="http://schemas.microsoft.com/office/drawing/2014/main" id="{E876E590-6D9A-098F-7FDC-3835BB8DB95C}"/>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idx="1"/>
          </p:nvPr>
        </p:nvSpPr>
        <p:spPr>
          <a:xfrm>
            <a:off x="609600" y="1371609"/>
            <a:ext cx="5303520" cy="639763"/>
          </a:xfrm>
        </p:spPr>
        <p:txBody>
          <a:bodyPr/>
          <a:lstStyle>
            <a:lvl1pPr marL="0" indent="0">
              <a:buNone/>
              <a:defRPr sz="2100" b="1">
                <a:solidFill>
                  <a:schemeClr val="accent2"/>
                </a:solidFill>
              </a:defRPr>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Edit Master text styles</a:t>
            </a:r>
          </a:p>
        </p:txBody>
      </p:sp>
      <p:sp>
        <p:nvSpPr>
          <p:cNvPr id="4" name="Content Placeholder 3"/>
          <p:cNvSpPr>
            <a:spLocks noGrp="1"/>
          </p:cNvSpPr>
          <p:nvPr>
            <p:ph sz="half" idx="2"/>
          </p:nvPr>
        </p:nvSpPr>
        <p:spPr>
          <a:xfrm>
            <a:off x="609600" y="2011368"/>
            <a:ext cx="5303520" cy="3563939"/>
          </a:xfrm>
        </p:spPr>
        <p:txBody>
          <a:bodyPr/>
          <a:lstStyle>
            <a:lvl1pPr>
              <a:defRPr sz="2400">
                <a:solidFill>
                  <a:schemeClr val="tx2"/>
                </a:solidFill>
              </a:defRPr>
            </a:lvl1pPr>
            <a:lvl2pPr>
              <a:defRPr sz="2400">
                <a:solidFill>
                  <a:schemeClr val="tx2"/>
                </a:solidFill>
              </a:defRPr>
            </a:lvl2pPr>
            <a:lvl3pPr marL="838158" indent="-232822">
              <a:defRPr sz="2100">
                <a:solidFill>
                  <a:schemeClr val="tx2"/>
                </a:solidFill>
              </a:defRPr>
            </a:lvl3pPr>
            <a:lvl4pPr marL="1193741" indent="-355582">
              <a:defRPr sz="2100">
                <a:solidFill>
                  <a:schemeClr val="tx2"/>
                </a:solidFill>
              </a:defRPr>
            </a:lvl4pPr>
            <a:lvl5pPr marL="1439261" indent="-245521">
              <a:tabLst>
                <a:tab pos="1439261" algn="l"/>
                <a:tab pos="1794843" algn="l"/>
              </a:tabLst>
              <a:defRPr sz="1900">
                <a:solidFill>
                  <a:schemeClr val="tx2"/>
                </a:solidFill>
              </a:defRPr>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8880" y="1371609"/>
            <a:ext cx="5303520" cy="639763"/>
          </a:xfrm>
        </p:spPr>
        <p:txBody>
          <a:bodyPr/>
          <a:lstStyle>
            <a:lvl1pPr marL="0" indent="0">
              <a:buNone/>
              <a:defRPr sz="2100" b="1">
                <a:solidFill>
                  <a:schemeClr val="accent2"/>
                </a:solidFill>
              </a:defRPr>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Edit Master text styles</a:t>
            </a:r>
          </a:p>
        </p:txBody>
      </p:sp>
      <p:sp>
        <p:nvSpPr>
          <p:cNvPr id="6" name="Content Placeholder 5"/>
          <p:cNvSpPr>
            <a:spLocks noGrp="1"/>
          </p:cNvSpPr>
          <p:nvPr>
            <p:ph sz="quarter" idx="4"/>
          </p:nvPr>
        </p:nvSpPr>
        <p:spPr>
          <a:xfrm>
            <a:off x="6278880" y="2011368"/>
            <a:ext cx="5303520" cy="3563939"/>
          </a:xfrm>
        </p:spPr>
        <p:txBody>
          <a:bodyPr/>
          <a:lstStyle>
            <a:lvl1pPr>
              <a:defRPr sz="2400">
                <a:solidFill>
                  <a:schemeClr val="tx2"/>
                </a:solidFill>
              </a:defRPr>
            </a:lvl1pPr>
            <a:lvl2pPr>
              <a:defRPr sz="2400">
                <a:solidFill>
                  <a:schemeClr val="tx2"/>
                </a:solidFill>
              </a:defRPr>
            </a:lvl2pPr>
            <a:lvl3pPr marL="836042" indent="-234939">
              <a:defRPr sz="2100">
                <a:solidFill>
                  <a:schemeClr val="tx2"/>
                </a:solidFill>
              </a:defRPr>
            </a:lvl3pPr>
            <a:lvl4pPr marL="1193741" indent="-355582">
              <a:defRPr sz="2100">
                <a:solidFill>
                  <a:schemeClr val="tx2"/>
                </a:solidFill>
              </a:defRPr>
            </a:lvl4pPr>
            <a:lvl5pPr marL="1439261" indent="-245521">
              <a:defRPr sz="1900">
                <a:solidFill>
                  <a:schemeClr val="tx2"/>
                </a:solidFill>
              </a:defRPr>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7" name="Footer Placeholder 7">
            <a:extLst>
              <a:ext uri="{FF2B5EF4-FFF2-40B4-BE49-F238E27FC236}">
                <a16:creationId xmlns:a16="http://schemas.microsoft.com/office/drawing/2014/main" id="{8E83E1FD-D2CC-94BB-D6A9-333AA95DFB61}"/>
              </a:ext>
            </a:extLst>
          </p:cNvPr>
          <p:cNvSpPr>
            <a:spLocks noGrp="1"/>
          </p:cNvSpPr>
          <p:nvPr>
            <p:ph type="ftr" sz="quarter" idx="10"/>
          </p:nvPr>
        </p:nvSpPr>
        <p:spPr/>
        <p:txBody>
          <a:bodyPr/>
          <a:lstStyle>
            <a:lvl1pPr>
              <a:defRPr/>
            </a:lvl1pPr>
          </a:lstStyle>
          <a:p>
            <a:pPr>
              <a:defRPr/>
            </a:pPr>
            <a:endParaRPr lang="en-GB"/>
          </a:p>
        </p:txBody>
      </p:sp>
      <p:sp>
        <p:nvSpPr>
          <p:cNvPr id="8" name="Slide Number Placeholder 10">
            <a:extLst>
              <a:ext uri="{FF2B5EF4-FFF2-40B4-BE49-F238E27FC236}">
                <a16:creationId xmlns:a16="http://schemas.microsoft.com/office/drawing/2014/main" id="{613F363D-61E3-B804-87BF-930246287F54}"/>
              </a:ext>
            </a:extLst>
          </p:cNvPr>
          <p:cNvSpPr>
            <a:spLocks noGrp="1"/>
          </p:cNvSpPr>
          <p:nvPr>
            <p:ph type="sldNum" sz="quarter" idx="11"/>
          </p:nvPr>
        </p:nvSpPr>
        <p:spPr/>
        <p:txBody>
          <a:bodyPr/>
          <a:lstStyle>
            <a:lvl1pPr>
              <a:defRPr/>
            </a:lvl1pPr>
          </a:lstStyle>
          <a:p>
            <a:pPr>
              <a:defRPr/>
            </a:pPr>
            <a:fld id="{C1C7375C-A755-47AD-A762-37B4BDD6944D}" type="slidenum">
              <a:rPr lang="en-GB" altLang="el-GR"/>
              <a:pPr>
                <a:defRPr/>
              </a:pPr>
              <a:t>‹#›</a:t>
            </a:fld>
            <a:endParaRPr lang="en-GB" altLang="el-GR"/>
          </a:p>
        </p:txBody>
      </p:sp>
    </p:spTree>
    <p:extLst>
      <p:ext uri="{BB962C8B-B14F-4D97-AF65-F5344CB8AC3E}">
        <p14:creationId xmlns:p14="http://schemas.microsoft.com/office/powerpoint/2010/main" val="1481874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2" name="Straight Connector 16">
            <a:extLst>
              <a:ext uri="{FF2B5EF4-FFF2-40B4-BE49-F238E27FC236}">
                <a16:creationId xmlns:a16="http://schemas.microsoft.com/office/drawing/2014/main" id="{212C8FA1-EECF-31AB-5FC1-E205BBA32B9A}"/>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able Placeholder 5"/>
          <p:cNvSpPr>
            <a:spLocks noGrp="1"/>
          </p:cNvSpPr>
          <p:nvPr>
            <p:ph type="tbl" sz="quarter" idx="11"/>
          </p:nvPr>
        </p:nvSpPr>
        <p:spPr>
          <a:xfrm>
            <a:off x="609600" y="1372800"/>
            <a:ext cx="10972800" cy="4204800"/>
          </a:xfrm>
        </p:spPr>
        <p:txBody>
          <a:bodyPr rtlCol="0">
            <a:noAutofit/>
          </a:bodyPr>
          <a:lstStyle>
            <a:lvl1pPr>
              <a:defRPr>
                <a:solidFill>
                  <a:schemeClr val="tx2"/>
                </a:solidFill>
              </a:defRPr>
            </a:lvl1pPr>
          </a:lstStyle>
          <a:p>
            <a:pPr lvl="0"/>
            <a:r>
              <a:rPr lang="en-US" noProof="0" dirty="0"/>
              <a:t>Click icon to add table</a:t>
            </a:r>
            <a:endParaRPr lang="en-GB" noProof="0" dirty="0"/>
          </a:p>
        </p:txBody>
      </p:sp>
      <p:sp>
        <p:nvSpPr>
          <p:cNvPr id="5" name="Title 4"/>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3">
            <a:extLst>
              <a:ext uri="{FF2B5EF4-FFF2-40B4-BE49-F238E27FC236}">
                <a16:creationId xmlns:a16="http://schemas.microsoft.com/office/drawing/2014/main" id="{DE06D7C2-6695-F344-D2F3-8C814E9F5904}"/>
              </a:ext>
            </a:extLst>
          </p:cNvPr>
          <p:cNvSpPr>
            <a:spLocks noGrp="1"/>
          </p:cNvSpPr>
          <p:nvPr>
            <p:ph type="ftr" sz="quarter" idx="12"/>
          </p:nvPr>
        </p:nvSpPr>
        <p:spPr/>
        <p:txBody>
          <a:bodyPr/>
          <a:lstStyle>
            <a:lvl1pPr>
              <a:defRPr/>
            </a:lvl1pPr>
          </a:lstStyle>
          <a:p>
            <a:pPr>
              <a:defRPr/>
            </a:pPr>
            <a:endParaRPr lang="en-GB"/>
          </a:p>
        </p:txBody>
      </p:sp>
      <p:sp>
        <p:nvSpPr>
          <p:cNvPr id="4" name="Slide Number Placeholder 10">
            <a:extLst>
              <a:ext uri="{FF2B5EF4-FFF2-40B4-BE49-F238E27FC236}">
                <a16:creationId xmlns:a16="http://schemas.microsoft.com/office/drawing/2014/main" id="{FD78F707-7A40-B0C6-4D56-EF791A582F38}"/>
              </a:ext>
            </a:extLst>
          </p:cNvPr>
          <p:cNvSpPr>
            <a:spLocks noGrp="1"/>
          </p:cNvSpPr>
          <p:nvPr>
            <p:ph type="sldNum" sz="quarter" idx="13"/>
          </p:nvPr>
        </p:nvSpPr>
        <p:spPr/>
        <p:txBody>
          <a:bodyPr/>
          <a:lstStyle>
            <a:lvl1pPr>
              <a:defRPr/>
            </a:lvl1pPr>
          </a:lstStyle>
          <a:p>
            <a:pPr>
              <a:defRPr/>
            </a:pPr>
            <a:fld id="{F7DB3764-0DA0-4357-A78A-0944B5B3ADA3}" type="slidenum">
              <a:rPr lang="en-GB" altLang="el-GR"/>
              <a:pPr>
                <a:defRPr/>
              </a:pPr>
              <a:t>‹#›</a:t>
            </a:fld>
            <a:endParaRPr lang="en-GB" altLang="el-GR"/>
          </a:p>
        </p:txBody>
      </p:sp>
    </p:spTree>
    <p:extLst>
      <p:ext uri="{BB962C8B-B14F-4D97-AF65-F5344CB8AC3E}">
        <p14:creationId xmlns:p14="http://schemas.microsoft.com/office/powerpoint/2010/main" val="1054680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to be avoided)">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517ACA62-B198-435C-84CC-923A2A436E41}"/>
              </a:ext>
            </a:extLst>
          </p:cNvPr>
          <p:cNvSpPr>
            <a:spLocks noGrp="1"/>
          </p:cNvSpPr>
          <p:nvPr>
            <p:ph type="ftr" sz="quarter" idx="10"/>
          </p:nvPr>
        </p:nvSpPr>
        <p:spPr/>
        <p:txBody>
          <a:bodyPr/>
          <a:lstStyle>
            <a:lvl1pPr>
              <a:defRPr/>
            </a:lvl1pPr>
          </a:lstStyle>
          <a:p>
            <a:pPr>
              <a:defRPr/>
            </a:pPr>
            <a:endParaRPr lang="en-GB"/>
          </a:p>
        </p:txBody>
      </p:sp>
      <p:sp>
        <p:nvSpPr>
          <p:cNvPr id="3" name="Slide Number Placeholder 3">
            <a:extLst>
              <a:ext uri="{FF2B5EF4-FFF2-40B4-BE49-F238E27FC236}">
                <a16:creationId xmlns:a16="http://schemas.microsoft.com/office/drawing/2014/main" id="{95F8B9B1-8AA2-6446-9D84-F8E08F935845}"/>
              </a:ext>
            </a:extLst>
          </p:cNvPr>
          <p:cNvSpPr>
            <a:spLocks noGrp="1"/>
          </p:cNvSpPr>
          <p:nvPr>
            <p:ph type="sldNum" sz="quarter" idx="11"/>
          </p:nvPr>
        </p:nvSpPr>
        <p:spPr/>
        <p:txBody>
          <a:bodyPr/>
          <a:lstStyle>
            <a:lvl1pPr>
              <a:defRPr/>
            </a:lvl1pPr>
          </a:lstStyle>
          <a:p>
            <a:pPr>
              <a:defRPr/>
            </a:pPr>
            <a:fld id="{A7F7EDAC-A014-4881-9724-E2201B9C10F2}" type="slidenum">
              <a:rPr lang="en-GB" altLang="el-GR"/>
              <a:pPr>
                <a:defRPr/>
              </a:pPr>
              <a:t>‹#›</a:t>
            </a:fld>
            <a:endParaRPr lang="en-GB" altLang="el-GR"/>
          </a:p>
        </p:txBody>
      </p:sp>
    </p:spTree>
    <p:extLst>
      <p:ext uri="{BB962C8B-B14F-4D97-AF65-F5344CB8AC3E}">
        <p14:creationId xmlns:p14="http://schemas.microsoft.com/office/powerpoint/2010/main" val="2369182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mp; Content Watermark">
    <p:spTree>
      <p:nvGrpSpPr>
        <p:cNvPr id="1" name=""/>
        <p:cNvGrpSpPr/>
        <p:nvPr/>
      </p:nvGrpSpPr>
      <p:grpSpPr>
        <a:xfrm>
          <a:off x="0" y="0"/>
          <a:ext cx="0" cy="0"/>
          <a:chOff x="0" y="0"/>
          <a:chExt cx="0" cy="0"/>
        </a:xfrm>
      </p:grpSpPr>
      <p:cxnSp>
        <p:nvCxnSpPr>
          <p:cNvPr id="2" name="Straight Connector 20">
            <a:extLst>
              <a:ext uri="{FF2B5EF4-FFF2-40B4-BE49-F238E27FC236}">
                <a16:creationId xmlns:a16="http://schemas.microsoft.com/office/drawing/2014/main" id="{BCC64D17-AD29-ADDA-E5CB-F19BD7599AB9}"/>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09599" y="1961606"/>
            <a:ext cx="10972800" cy="4203700"/>
          </a:xfrm>
        </p:spPr>
        <p:txBody>
          <a:bodyPr/>
          <a:lstStyle>
            <a:lvl1pPr marL="237055" indent="-237055">
              <a:defRPr>
                <a:solidFill>
                  <a:schemeClr val="tx2"/>
                </a:solidFill>
              </a:defRPr>
            </a:lvl1pPr>
            <a:lvl2pPr marL="601104" indent="-364050">
              <a:defRPr sz="2400">
                <a:solidFill>
                  <a:schemeClr val="tx2"/>
                </a:solidFill>
              </a:defRPr>
            </a:lvl2pPr>
            <a:lvl3pPr marL="838158" indent="-237055">
              <a:defRPr>
                <a:solidFill>
                  <a:schemeClr val="tx2"/>
                </a:solidFill>
              </a:defRPr>
            </a:lvl3pPr>
            <a:lvl4pPr marL="1193741" indent="-355582">
              <a:defRPr>
                <a:solidFill>
                  <a:schemeClr val="tx2"/>
                </a:solidFill>
              </a:defRPr>
            </a:lvl4pPr>
            <a:lvl5pPr marL="1439261" indent="-245521">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91EC7A63-4D6A-C34E-C9C6-FCF40AFE0C9F}"/>
              </a:ext>
            </a:extLst>
          </p:cNvPr>
          <p:cNvSpPr>
            <a:spLocks noGrp="1"/>
          </p:cNvSpPr>
          <p:nvPr>
            <p:ph type="ftr" sz="quarter" idx="12"/>
          </p:nvPr>
        </p:nvSpPr>
        <p:spPr/>
        <p:txBody>
          <a:bodyPr/>
          <a:lstStyle>
            <a:lvl1pPr>
              <a:defRPr/>
            </a:lvl1pPr>
          </a:lstStyle>
          <a:p>
            <a:pPr>
              <a:defRPr/>
            </a:pPr>
            <a:endParaRPr lang="en-GB"/>
          </a:p>
        </p:txBody>
      </p:sp>
      <p:sp>
        <p:nvSpPr>
          <p:cNvPr id="6" name="Slide Number Placeholder 7">
            <a:extLst>
              <a:ext uri="{FF2B5EF4-FFF2-40B4-BE49-F238E27FC236}">
                <a16:creationId xmlns:a16="http://schemas.microsoft.com/office/drawing/2014/main" id="{678C200C-CD29-1669-A759-EE2B0C935B35}"/>
              </a:ext>
            </a:extLst>
          </p:cNvPr>
          <p:cNvSpPr>
            <a:spLocks noGrp="1"/>
          </p:cNvSpPr>
          <p:nvPr>
            <p:ph type="sldNum" sz="quarter" idx="13"/>
          </p:nvPr>
        </p:nvSpPr>
        <p:spPr/>
        <p:txBody>
          <a:bodyPr/>
          <a:lstStyle>
            <a:lvl1pPr>
              <a:defRPr/>
            </a:lvl1pPr>
          </a:lstStyle>
          <a:p>
            <a:pPr>
              <a:defRPr/>
            </a:pPr>
            <a:fld id="{18C0BEAE-1C5E-40DB-A04A-0D27F37ED3D5}" type="slidenum">
              <a:rPr lang="en-GB" altLang="el-GR"/>
              <a:pPr>
                <a:defRPr/>
              </a:pPr>
              <a:t>‹#›</a:t>
            </a:fld>
            <a:endParaRPr lang="en-GB" altLang="el-GR"/>
          </a:p>
        </p:txBody>
      </p:sp>
    </p:spTree>
    <p:extLst>
      <p:ext uri="{BB962C8B-B14F-4D97-AF65-F5344CB8AC3E}">
        <p14:creationId xmlns:p14="http://schemas.microsoft.com/office/powerpoint/2010/main" val="3609390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lour palette - reference only">
    <p:spTree>
      <p:nvGrpSpPr>
        <p:cNvPr id="1" name=""/>
        <p:cNvGrpSpPr/>
        <p:nvPr/>
      </p:nvGrpSpPr>
      <p:grpSpPr>
        <a:xfrm>
          <a:off x="0" y="0"/>
          <a:ext cx="0" cy="0"/>
          <a:chOff x="0" y="0"/>
          <a:chExt cx="0" cy="0"/>
        </a:xfrm>
      </p:grpSpPr>
      <p:pic>
        <p:nvPicPr>
          <p:cNvPr id="3" name="Picture 2" descr="image003">
            <a:extLst>
              <a:ext uri="{FF2B5EF4-FFF2-40B4-BE49-F238E27FC236}">
                <a16:creationId xmlns:a16="http://schemas.microsoft.com/office/drawing/2014/main" id="{4D6259E4-4358-92FF-5B30-704B3E1594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25" t="2277" r="827" b="899"/>
          <a:stretch>
            <a:fillRect/>
          </a:stretch>
        </p:blipFill>
        <p:spPr bwMode="auto">
          <a:xfrm>
            <a:off x="1854201" y="3624263"/>
            <a:ext cx="25527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1">
            <a:extLst>
              <a:ext uri="{FF2B5EF4-FFF2-40B4-BE49-F238E27FC236}">
                <a16:creationId xmlns:a16="http://schemas.microsoft.com/office/drawing/2014/main" id="{928BF6F7-9524-2CFA-026C-DA6B2AED8008}"/>
              </a:ext>
            </a:extLst>
          </p:cNvPr>
          <p:cNvSpPr txBox="1">
            <a:spLocks noChangeArrowheads="1"/>
          </p:cNvSpPr>
          <p:nvPr userDrawn="1"/>
        </p:nvSpPr>
        <p:spPr bwMode="auto">
          <a:xfrm>
            <a:off x="2910418"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1</a:t>
            </a:r>
          </a:p>
        </p:txBody>
      </p:sp>
      <p:sp>
        <p:nvSpPr>
          <p:cNvPr id="5" name="TextBox 32">
            <a:extLst>
              <a:ext uri="{FF2B5EF4-FFF2-40B4-BE49-F238E27FC236}">
                <a16:creationId xmlns:a16="http://schemas.microsoft.com/office/drawing/2014/main" id="{3AE8323C-2252-513E-42B2-1E676802127F}"/>
              </a:ext>
            </a:extLst>
          </p:cNvPr>
          <p:cNvSpPr txBox="1">
            <a:spLocks noChangeArrowheads="1"/>
          </p:cNvSpPr>
          <p:nvPr userDrawn="1"/>
        </p:nvSpPr>
        <p:spPr bwMode="auto">
          <a:xfrm>
            <a:off x="3172885"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2</a:t>
            </a:r>
          </a:p>
        </p:txBody>
      </p:sp>
      <p:sp>
        <p:nvSpPr>
          <p:cNvPr id="6" name="TextBox 33">
            <a:extLst>
              <a:ext uri="{FF2B5EF4-FFF2-40B4-BE49-F238E27FC236}">
                <a16:creationId xmlns:a16="http://schemas.microsoft.com/office/drawing/2014/main" id="{E0965927-02D6-55A4-8F55-0BD0326ACB62}"/>
              </a:ext>
            </a:extLst>
          </p:cNvPr>
          <p:cNvSpPr txBox="1">
            <a:spLocks noChangeArrowheads="1"/>
          </p:cNvSpPr>
          <p:nvPr userDrawn="1"/>
        </p:nvSpPr>
        <p:spPr bwMode="auto">
          <a:xfrm>
            <a:off x="3424767"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3</a:t>
            </a:r>
          </a:p>
        </p:txBody>
      </p:sp>
      <p:sp>
        <p:nvSpPr>
          <p:cNvPr id="7" name="TextBox 34">
            <a:extLst>
              <a:ext uri="{FF2B5EF4-FFF2-40B4-BE49-F238E27FC236}">
                <a16:creationId xmlns:a16="http://schemas.microsoft.com/office/drawing/2014/main" id="{7CF72920-13BC-8EDA-9E91-3D9BB334DFC3}"/>
              </a:ext>
            </a:extLst>
          </p:cNvPr>
          <p:cNvSpPr txBox="1">
            <a:spLocks noChangeArrowheads="1"/>
          </p:cNvSpPr>
          <p:nvPr userDrawn="1"/>
        </p:nvSpPr>
        <p:spPr bwMode="auto">
          <a:xfrm>
            <a:off x="3668184"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4</a:t>
            </a:r>
          </a:p>
        </p:txBody>
      </p:sp>
      <p:sp>
        <p:nvSpPr>
          <p:cNvPr id="8" name="TextBox 35">
            <a:extLst>
              <a:ext uri="{FF2B5EF4-FFF2-40B4-BE49-F238E27FC236}">
                <a16:creationId xmlns:a16="http://schemas.microsoft.com/office/drawing/2014/main" id="{E10C5D4E-DC07-F79A-C05F-2D11747294DD}"/>
              </a:ext>
            </a:extLst>
          </p:cNvPr>
          <p:cNvSpPr txBox="1">
            <a:spLocks noChangeArrowheads="1"/>
          </p:cNvSpPr>
          <p:nvPr userDrawn="1"/>
        </p:nvSpPr>
        <p:spPr bwMode="auto">
          <a:xfrm>
            <a:off x="3928534"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5</a:t>
            </a:r>
          </a:p>
        </p:txBody>
      </p:sp>
      <p:sp>
        <p:nvSpPr>
          <p:cNvPr id="9" name="TextBox 36">
            <a:extLst>
              <a:ext uri="{FF2B5EF4-FFF2-40B4-BE49-F238E27FC236}">
                <a16:creationId xmlns:a16="http://schemas.microsoft.com/office/drawing/2014/main" id="{AB2A05F2-CE71-1A12-FF47-A0B9A6A4549E}"/>
              </a:ext>
            </a:extLst>
          </p:cNvPr>
          <p:cNvSpPr txBox="1">
            <a:spLocks noChangeArrowheads="1"/>
          </p:cNvSpPr>
          <p:nvPr userDrawn="1"/>
        </p:nvSpPr>
        <p:spPr bwMode="auto">
          <a:xfrm>
            <a:off x="4186767"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6</a:t>
            </a:r>
          </a:p>
        </p:txBody>
      </p:sp>
      <p:cxnSp>
        <p:nvCxnSpPr>
          <p:cNvPr id="10" name="Straight Connector 48">
            <a:extLst>
              <a:ext uri="{FF2B5EF4-FFF2-40B4-BE49-F238E27FC236}">
                <a16:creationId xmlns:a16="http://schemas.microsoft.com/office/drawing/2014/main" id="{277C8950-8A85-6ED6-E589-D5E4BD668E71}"/>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Rectangle 49">
            <a:extLst>
              <a:ext uri="{FF2B5EF4-FFF2-40B4-BE49-F238E27FC236}">
                <a16:creationId xmlns:a16="http://schemas.microsoft.com/office/drawing/2014/main" id="{46D834A9-E82A-AEC0-2685-B65834387F70}"/>
              </a:ext>
            </a:extLst>
          </p:cNvPr>
          <p:cNvSpPr/>
          <p:nvPr userDrawn="1"/>
        </p:nvSpPr>
        <p:spPr>
          <a:xfrm>
            <a:off x="6096001" y="1655764"/>
            <a:ext cx="624417" cy="6238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47997" tIns="60957" rIns="47997" bIns="60957" anchor="ctr"/>
          <a:lstStyle/>
          <a:p>
            <a:pPr algn="ctr" eaLnBrk="1" hangingPunct="1">
              <a:defRPr/>
            </a:pPr>
            <a:r>
              <a:rPr lang="en-GB" sz="2100" b="1" dirty="0">
                <a:solidFill>
                  <a:schemeClr val="bg1"/>
                </a:solidFill>
              </a:rPr>
              <a:t>1</a:t>
            </a:r>
          </a:p>
        </p:txBody>
      </p:sp>
      <p:sp>
        <p:nvSpPr>
          <p:cNvPr id="12" name="TextBox 50">
            <a:extLst>
              <a:ext uri="{FF2B5EF4-FFF2-40B4-BE49-F238E27FC236}">
                <a16:creationId xmlns:a16="http://schemas.microsoft.com/office/drawing/2014/main" id="{008EBC95-1024-EDEA-46CC-7CFB2B9D7565}"/>
              </a:ext>
            </a:extLst>
          </p:cNvPr>
          <p:cNvSpPr txBox="1">
            <a:spLocks noChangeArrowheads="1"/>
          </p:cNvSpPr>
          <p:nvPr userDrawn="1"/>
        </p:nvSpPr>
        <p:spPr bwMode="auto">
          <a:xfrm>
            <a:off x="6811434" y="1635125"/>
            <a:ext cx="3750733" cy="661714"/>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R100 G130 B195</a:t>
            </a:r>
            <a:br>
              <a:rPr lang="en-GB" altLang="el-GR" sz="2100" dirty="0"/>
            </a:br>
            <a:r>
              <a:rPr lang="en-GB" altLang="el-GR" sz="1600" b="1" dirty="0"/>
              <a:t>(titles, </a:t>
            </a:r>
            <a:r>
              <a:rPr lang="en-GB" altLang="el-GR" sz="1600" b="1" dirty="0" err="1"/>
              <a:t>empagliflozin</a:t>
            </a:r>
            <a:r>
              <a:rPr lang="en-GB" altLang="el-GR" sz="1600" b="1" dirty="0"/>
              <a:t> 25 mg)</a:t>
            </a:r>
          </a:p>
        </p:txBody>
      </p:sp>
      <p:sp>
        <p:nvSpPr>
          <p:cNvPr id="13" name="Rectangle 51">
            <a:extLst>
              <a:ext uri="{FF2B5EF4-FFF2-40B4-BE49-F238E27FC236}">
                <a16:creationId xmlns:a16="http://schemas.microsoft.com/office/drawing/2014/main" id="{74A35D1C-B9E0-E883-FD97-926E34C66C53}"/>
              </a:ext>
            </a:extLst>
          </p:cNvPr>
          <p:cNvSpPr/>
          <p:nvPr userDrawn="1"/>
        </p:nvSpPr>
        <p:spPr>
          <a:xfrm>
            <a:off x="6096001" y="3152775"/>
            <a:ext cx="624417" cy="6238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3</a:t>
            </a:r>
          </a:p>
        </p:txBody>
      </p:sp>
      <p:sp>
        <p:nvSpPr>
          <p:cNvPr id="14" name="TextBox 52">
            <a:extLst>
              <a:ext uri="{FF2B5EF4-FFF2-40B4-BE49-F238E27FC236}">
                <a16:creationId xmlns:a16="http://schemas.microsoft.com/office/drawing/2014/main" id="{10542874-5348-033D-2E5C-97FB623490C5}"/>
              </a:ext>
            </a:extLst>
          </p:cNvPr>
          <p:cNvSpPr txBox="1">
            <a:spLocks noChangeArrowheads="1"/>
          </p:cNvSpPr>
          <p:nvPr userDrawn="1"/>
        </p:nvSpPr>
        <p:spPr bwMode="auto">
          <a:xfrm>
            <a:off x="6811434" y="3135314"/>
            <a:ext cx="3750733" cy="661987"/>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R67 G172 B153</a:t>
            </a:r>
          </a:p>
          <a:p>
            <a:pPr eaLnBrk="1" hangingPunct="1">
              <a:defRPr/>
            </a:pPr>
            <a:r>
              <a:rPr lang="en-GB" altLang="el-GR" sz="1600" b="1" dirty="0"/>
              <a:t>(</a:t>
            </a:r>
            <a:r>
              <a:rPr lang="en-GB" altLang="el-GR" sz="1600" b="1" dirty="0" err="1"/>
              <a:t>empagliflozin</a:t>
            </a:r>
            <a:r>
              <a:rPr lang="en-GB" altLang="el-GR" sz="1600" b="1" dirty="0"/>
              <a:t> 10 mg)</a:t>
            </a:r>
          </a:p>
        </p:txBody>
      </p:sp>
      <p:sp>
        <p:nvSpPr>
          <p:cNvPr id="15" name="Rectangle 53">
            <a:extLst>
              <a:ext uri="{FF2B5EF4-FFF2-40B4-BE49-F238E27FC236}">
                <a16:creationId xmlns:a16="http://schemas.microsoft.com/office/drawing/2014/main" id="{89D2C855-A455-3BC9-39C8-90054B13A1FE}"/>
              </a:ext>
            </a:extLst>
          </p:cNvPr>
          <p:cNvSpPr/>
          <p:nvPr userDrawn="1"/>
        </p:nvSpPr>
        <p:spPr>
          <a:xfrm>
            <a:off x="6096001" y="2403475"/>
            <a:ext cx="624417" cy="6238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2</a:t>
            </a:r>
          </a:p>
        </p:txBody>
      </p:sp>
      <p:sp>
        <p:nvSpPr>
          <p:cNvPr id="16" name="TextBox 54">
            <a:extLst>
              <a:ext uri="{FF2B5EF4-FFF2-40B4-BE49-F238E27FC236}">
                <a16:creationId xmlns:a16="http://schemas.microsoft.com/office/drawing/2014/main" id="{FE9F54F8-F0E8-27C6-A9AA-D79724FD347E}"/>
              </a:ext>
            </a:extLst>
          </p:cNvPr>
          <p:cNvSpPr txBox="1">
            <a:spLocks noChangeArrowheads="1"/>
          </p:cNvSpPr>
          <p:nvPr userDrawn="1"/>
        </p:nvSpPr>
        <p:spPr bwMode="auto">
          <a:xfrm>
            <a:off x="6811434" y="2384425"/>
            <a:ext cx="3750733" cy="661714"/>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R240 G65 B75</a:t>
            </a:r>
            <a:br>
              <a:rPr lang="en-GB" altLang="el-GR" sz="2100" dirty="0"/>
            </a:br>
            <a:r>
              <a:rPr lang="en-GB" altLang="el-GR" sz="1600" b="1" dirty="0"/>
              <a:t>(subtitles, pooled </a:t>
            </a:r>
            <a:r>
              <a:rPr lang="en-GB" altLang="el-GR" sz="1600" b="1" dirty="0" err="1"/>
              <a:t>empagliflozin</a:t>
            </a:r>
            <a:r>
              <a:rPr lang="en-GB" altLang="el-GR" sz="1600" b="1" dirty="0"/>
              <a:t>)</a:t>
            </a:r>
          </a:p>
        </p:txBody>
      </p:sp>
      <p:sp>
        <p:nvSpPr>
          <p:cNvPr id="17" name="Rectangle 55">
            <a:extLst>
              <a:ext uri="{FF2B5EF4-FFF2-40B4-BE49-F238E27FC236}">
                <a16:creationId xmlns:a16="http://schemas.microsoft.com/office/drawing/2014/main" id="{2359C536-A6E0-9DC2-D942-3945B301C92E}"/>
              </a:ext>
            </a:extLst>
          </p:cNvPr>
          <p:cNvSpPr/>
          <p:nvPr userDrawn="1"/>
        </p:nvSpPr>
        <p:spPr>
          <a:xfrm>
            <a:off x="6096001" y="3902075"/>
            <a:ext cx="624417" cy="62388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4</a:t>
            </a:r>
          </a:p>
        </p:txBody>
      </p:sp>
      <p:sp>
        <p:nvSpPr>
          <p:cNvPr id="18" name="TextBox 56">
            <a:extLst>
              <a:ext uri="{FF2B5EF4-FFF2-40B4-BE49-F238E27FC236}">
                <a16:creationId xmlns:a16="http://schemas.microsoft.com/office/drawing/2014/main" id="{962E06A1-E5B0-B764-00AC-F67077DF7522}"/>
              </a:ext>
            </a:extLst>
          </p:cNvPr>
          <p:cNvSpPr txBox="1">
            <a:spLocks noChangeArrowheads="1"/>
          </p:cNvSpPr>
          <p:nvPr userDrawn="1"/>
        </p:nvSpPr>
        <p:spPr bwMode="auto">
          <a:xfrm>
            <a:off x="6811434" y="3884614"/>
            <a:ext cx="3750733" cy="661987"/>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R130 G130 B130</a:t>
            </a:r>
            <a:br>
              <a:rPr lang="en-GB" altLang="el-GR" sz="1900" dirty="0"/>
            </a:br>
            <a:r>
              <a:rPr lang="en-GB" altLang="el-GR" sz="1600" b="1" dirty="0"/>
              <a:t>(placebo)</a:t>
            </a:r>
          </a:p>
        </p:txBody>
      </p:sp>
      <p:sp>
        <p:nvSpPr>
          <p:cNvPr id="19" name="Rectangle 57">
            <a:extLst>
              <a:ext uri="{FF2B5EF4-FFF2-40B4-BE49-F238E27FC236}">
                <a16:creationId xmlns:a16="http://schemas.microsoft.com/office/drawing/2014/main" id="{B10B0A5C-FF9C-67D0-B1C9-3DFE1DE0D3F8}"/>
              </a:ext>
            </a:extLst>
          </p:cNvPr>
          <p:cNvSpPr/>
          <p:nvPr userDrawn="1"/>
        </p:nvSpPr>
        <p:spPr>
          <a:xfrm>
            <a:off x="6096001" y="4651375"/>
            <a:ext cx="624417" cy="62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5</a:t>
            </a:r>
          </a:p>
        </p:txBody>
      </p:sp>
      <p:sp>
        <p:nvSpPr>
          <p:cNvPr id="20" name="TextBox 58">
            <a:extLst>
              <a:ext uri="{FF2B5EF4-FFF2-40B4-BE49-F238E27FC236}">
                <a16:creationId xmlns:a16="http://schemas.microsoft.com/office/drawing/2014/main" id="{FF36D7E9-FA39-F38F-8812-255895E088A6}"/>
              </a:ext>
            </a:extLst>
          </p:cNvPr>
          <p:cNvSpPr txBox="1">
            <a:spLocks noChangeArrowheads="1"/>
          </p:cNvSpPr>
          <p:nvPr userDrawn="1"/>
        </p:nvSpPr>
        <p:spPr bwMode="auto">
          <a:xfrm>
            <a:off x="6811434" y="4633914"/>
            <a:ext cx="3750733" cy="661987"/>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R143 G48 B137</a:t>
            </a:r>
          </a:p>
          <a:p>
            <a:pPr eaLnBrk="1" hangingPunct="1">
              <a:defRPr/>
            </a:pPr>
            <a:r>
              <a:rPr lang="en-GB" altLang="el-GR" sz="1600" b="1" dirty="0"/>
              <a:t>(</a:t>
            </a:r>
            <a:r>
              <a:rPr lang="en-GB" altLang="el-GR" sz="1600" b="1" dirty="0" err="1"/>
              <a:t>linagliptin</a:t>
            </a:r>
            <a:r>
              <a:rPr lang="en-GB" altLang="el-GR" sz="1600" b="1" dirty="0"/>
              <a:t> 5 mg)</a:t>
            </a:r>
          </a:p>
        </p:txBody>
      </p:sp>
      <p:sp>
        <p:nvSpPr>
          <p:cNvPr id="21" name="Rectangle 59">
            <a:extLst>
              <a:ext uri="{FF2B5EF4-FFF2-40B4-BE49-F238E27FC236}">
                <a16:creationId xmlns:a16="http://schemas.microsoft.com/office/drawing/2014/main" id="{9DB229A6-969E-04FA-548D-C63FE08F2E04}"/>
              </a:ext>
            </a:extLst>
          </p:cNvPr>
          <p:cNvSpPr/>
          <p:nvPr userDrawn="1"/>
        </p:nvSpPr>
        <p:spPr>
          <a:xfrm>
            <a:off x="6096001" y="5400675"/>
            <a:ext cx="624417" cy="6238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6</a:t>
            </a:r>
          </a:p>
        </p:txBody>
      </p:sp>
      <p:sp>
        <p:nvSpPr>
          <p:cNvPr id="22" name="TextBox 60">
            <a:extLst>
              <a:ext uri="{FF2B5EF4-FFF2-40B4-BE49-F238E27FC236}">
                <a16:creationId xmlns:a16="http://schemas.microsoft.com/office/drawing/2014/main" id="{A46F1DC0-5B2B-AF70-17BD-7F1AC346A65C}"/>
              </a:ext>
            </a:extLst>
          </p:cNvPr>
          <p:cNvSpPr txBox="1">
            <a:spLocks noChangeArrowheads="1"/>
          </p:cNvSpPr>
          <p:nvPr userDrawn="1"/>
        </p:nvSpPr>
        <p:spPr bwMode="auto">
          <a:xfrm>
            <a:off x="6811434" y="5383213"/>
            <a:ext cx="3750733" cy="661714"/>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R229 G114 B0</a:t>
            </a:r>
            <a:endParaRPr lang="en-GB" altLang="el-GR" sz="1900" b="1" dirty="0"/>
          </a:p>
          <a:p>
            <a:pPr eaLnBrk="1" hangingPunct="1">
              <a:defRPr/>
            </a:pPr>
            <a:r>
              <a:rPr lang="en-GB" altLang="el-GR" sz="1600" b="1" dirty="0"/>
              <a:t>(other e.g. competitor drugs)</a:t>
            </a:r>
          </a:p>
        </p:txBody>
      </p:sp>
      <p:sp>
        <p:nvSpPr>
          <p:cNvPr id="23" name="TextBox 62">
            <a:extLst>
              <a:ext uri="{FF2B5EF4-FFF2-40B4-BE49-F238E27FC236}">
                <a16:creationId xmlns:a16="http://schemas.microsoft.com/office/drawing/2014/main" id="{E82990E4-7D3E-B48A-A99D-72D92ACB862C}"/>
              </a:ext>
            </a:extLst>
          </p:cNvPr>
          <p:cNvSpPr txBox="1">
            <a:spLocks noChangeArrowheads="1"/>
          </p:cNvSpPr>
          <p:nvPr userDrawn="1"/>
        </p:nvSpPr>
        <p:spPr bwMode="auto">
          <a:xfrm>
            <a:off x="2260601" y="1444625"/>
            <a:ext cx="2933700" cy="661714"/>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b="1" dirty="0">
                <a:solidFill>
                  <a:schemeClr val="tx2"/>
                </a:solidFill>
              </a:rPr>
              <a:t>Text 1 </a:t>
            </a:r>
            <a:r>
              <a:rPr lang="en-GB" altLang="el-GR" sz="1900" dirty="0">
                <a:solidFill>
                  <a:schemeClr val="tx2"/>
                </a:solidFill>
              </a:rPr>
              <a:t>R90 G90 B90</a:t>
            </a:r>
            <a:br>
              <a:rPr lang="en-GB" altLang="el-GR" sz="1600" dirty="0">
                <a:solidFill>
                  <a:schemeClr val="tx2"/>
                </a:solidFill>
              </a:rPr>
            </a:br>
            <a:r>
              <a:rPr lang="en-GB" altLang="el-GR" sz="1600" b="1" dirty="0">
                <a:solidFill>
                  <a:schemeClr val="tx2"/>
                </a:solidFill>
              </a:rPr>
              <a:t>(body text, axes)</a:t>
            </a:r>
          </a:p>
        </p:txBody>
      </p:sp>
      <p:cxnSp>
        <p:nvCxnSpPr>
          <p:cNvPr id="24" name="Straight Connector 63">
            <a:extLst>
              <a:ext uri="{FF2B5EF4-FFF2-40B4-BE49-F238E27FC236}">
                <a16:creationId xmlns:a16="http://schemas.microsoft.com/office/drawing/2014/main" id="{68716359-3951-FCDF-368F-FB88874CE3BC}"/>
              </a:ext>
            </a:extLst>
          </p:cNvPr>
          <p:cNvCxnSpPr>
            <a:cxnSpLocks/>
          </p:cNvCxnSpPr>
          <p:nvPr userDrawn="1"/>
        </p:nvCxnSpPr>
        <p:spPr>
          <a:xfrm flipV="1">
            <a:off x="2250017" y="1512888"/>
            <a:ext cx="0" cy="255746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5" name="TextBox 64">
            <a:extLst>
              <a:ext uri="{FF2B5EF4-FFF2-40B4-BE49-F238E27FC236}">
                <a16:creationId xmlns:a16="http://schemas.microsoft.com/office/drawing/2014/main" id="{FE0A988C-6E06-8C85-371D-6A43F6579075}"/>
              </a:ext>
            </a:extLst>
          </p:cNvPr>
          <p:cNvSpPr txBox="1">
            <a:spLocks noChangeArrowheads="1"/>
          </p:cNvSpPr>
          <p:nvPr userDrawn="1"/>
        </p:nvSpPr>
        <p:spPr bwMode="auto">
          <a:xfrm>
            <a:off x="2491318" y="2457450"/>
            <a:ext cx="2933700" cy="661714"/>
          </a:xfrm>
          <a:prstGeom prst="rect">
            <a:avLst/>
          </a:prstGeom>
          <a:noFill/>
          <a:ln>
            <a:noFill/>
          </a:ln>
        </p:spPr>
        <p:txBody>
          <a:bodyPr lIns="121914" tIns="60957" rIns="121914" bIns="60957">
            <a:spAutoFit/>
          </a:bodyPr>
          <a:lstStyle>
            <a:lvl1pPr defTabSz="608013">
              <a:defRPr>
                <a:solidFill>
                  <a:schemeClr val="tx1"/>
                </a:solidFill>
                <a:latin typeface="Arial" panose="020B0604020202020204" pitchFamily="34" charset="0"/>
                <a:cs typeface="Arial" panose="020B0604020202020204" pitchFamily="34" charset="0"/>
              </a:defRPr>
            </a:lvl1pPr>
            <a:lvl2pPr marL="742950" indent="-285750" defTabSz="608013">
              <a:defRPr>
                <a:solidFill>
                  <a:schemeClr val="tx1"/>
                </a:solidFill>
                <a:latin typeface="Arial" panose="020B0604020202020204" pitchFamily="34" charset="0"/>
                <a:cs typeface="Arial" panose="020B0604020202020204" pitchFamily="34" charset="0"/>
              </a:defRPr>
            </a:lvl2pPr>
            <a:lvl3pPr marL="1143000" indent="-228600" defTabSz="608013">
              <a:defRPr>
                <a:solidFill>
                  <a:schemeClr val="tx1"/>
                </a:solidFill>
                <a:latin typeface="Arial" panose="020B0604020202020204" pitchFamily="34" charset="0"/>
                <a:cs typeface="Arial" panose="020B0604020202020204" pitchFamily="34" charset="0"/>
              </a:defRPr>
            </a:lvl3pPr>
            <a:lvl4pPr marL="1600200" indent="-228600" defTabSz="608013">
              <a:defRPr>
                <a:solidFill>
                  <a:schemeClr val="tx1"/>
                </a:solidFill>
                <a:latin typeface="Arial" panose="020B0604020202020204" pitchFamily="34" charset="0"/>
                <a:cs typeface="Arial" panose="020B0604020202020204" pitchFamily="34" charset="0"/>
              </a:defRPr>
            </a:lvl4pPr>
            <a:lvl5pPr marL="2057400" indent="-228600" defTabSz="608013">
              <a:defRPr>
                <a:solidFill>
                  <a:schemeClr val="tx1"/>
                </a:solidFill>
                <a:latin typeface="Arial" panose="020B0604020202020204" pitchFamily="34" charset="0"/>
                <a:cs typeface="Arial" panose="020B0604020202020204" pitchFamily="34" charset="0"/>
              </a:defRPr>
            </a:lvl5pPr>
            <a:lvl6pPr marL="25146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solidFill>
                  <a:schemeClr val="tx2"/>
                </a:solidFill>
              </a:rPr>
              <a:t>R156 G156 B156</a:t>
            </a:r>
            <a:endParaRPr lang="en-GB" altLang="el-GR" sz="1900" b="1" dirty="0">
              <a:solidFill>
                <a:schemeClr val="tx2"/>
              </a:solidFill>
            </a:endParaRPr>
          </a:p>
          <a:p>
            <a:pPr eaLnBrk="1" hangingPunct="1">
              <a:defRPr/>
            </a:pPr>
            <a:r>
              <a:rPr lang="en-GB" altLang="el-GR" sz="1600" b="1" dirty="0">
                <a:solidFill>
                  <a:schemeClr val="tx2"/>
                </a:solidFill>
              </a:rPr>
              <a:t>(footers, slide numbers)</a:t>
            </a:r>
          </a:p>
        </p:txBody>
      </p:sp>
      <p:cxnSp>
        <p:nvCxnSpPr>
          <p:cNvPr id="26" name="Straight Connector 65">
            <a:extLst>
              <a:ext uri="{FF2B5EF4-FFF2-40B4-BE49-F238E27FC236}">
                <a16:creationId xmlns:a16="http://schemas.microsoft.com/office/drawing/2014/main" id="{EAF8BF5A-EEAF-89F6-9E41-3C88BC0BE2EA}"/>
              </a:ext>
            </a:extLst>
          </p:cNvPr>
          <p:cNvCxnSpPr>
            <a:cxnSpLocks/>
          </p:cNvCxnSpPr>
          <p:nvPr userDrawn="1"/>
        </p:nvCxnSpPr>
        <p:spPr>
          <a:xfrm flipV="1">
            <a:off x="2468033" y="2509838"/>
            <a:ext cx="0" cy="222726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66">
            <a:extLst>
              <a:ext uri="{FF2B5EF4-FFF2-40B4-BE49-F238E27FC236}">
                <a16:creationId xmlns:a16="http://schemas.microsoft.com/office/drawing/2014/main" id="{06324CA2-0AF7-39AD-90B2-0B7AED127D62}"/>
              </a:ext>
            </a:extLst>
          </p:cNvPr>
          <p:cNvCxnSpPr/>
          <p:nvPr userDrawn="1"/>
        </p:nvCxnSpPr>
        <p:spPr>
          <a:xfrm flipH="1">
            <a:off x="2252134" y="4719638"/>
            <a:ext cx="220133" cy="0"/>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8" name="Rectangle 67">
            <a:extLst>
              <a:ext uri="{FF2B5EF4-FFF2-40B4-BE49-F238E27FC236}">
                <a16:creationId xmlns:a16="http://schemas.microsoft.com/office/drawing/2014/main" id="{81AB04D7-5034-3D9A-6E1A-A9CBC3A2C524}"/>
              </a:ext>
            </a:extLst>
          </p:cNvPr>
          <p:cNvSpPr/>
          <p:nvPr userDrawn="1"/>
        </p:nvSpPr>
        <p:spPr>
          <a:xfrm>
            <a:off x="1940985" y="6149976"/>
            <a:ext cx="8310033" cy="593725"/>
          </a:xfrm>
          <a:prstGeom prst="rect">
            <a:avLst/>
          </a:prstGeom>
          <a:solidFill>
            <a:schemeClr val="bg1"/>
          </a:solid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5996" tIns="60957" rIns="95996" bIns="60957" anchor="ctr"/>
          <a:lstStyle/>
          <a:p>
            <a:pPr algn="ctr" eaLnBrk="1" hangingPunct="1">
              <a:defRPr/>
            </a:pPr>
            <a:r>
              <a:rPr lang="en-GB" sz="1600" dirty="0">
                <a:solidFill>
                  <a:schemeClr val="tx1"/>
                </a:solidFill>
              </a:rPr>
              <a:t>The colour palette may be used for design/non-product-specific data</a:t>
            </a:r>
          </a:p>
          <a:p>
            <a:pPr algn="ctr" eaLnBrk="1" hangingPunct="1">
              <a:defRPr/>
            </a:pPr>
            <a:r>
              <a:rPr lang="en-GB" sz="1600" dirty="0">
                <a:solidFill>
                  <a:schemeClr val="tx1"/>
                </a:solidFill>
              </a:rPr>
              <a:t>Preferential order of use: accent 1 &gt; accent 2 &gt; accent 3 &gt; text 1 &gt; accent 5 &gt; accent 6</a:t>
            </a:r>
          </a:p>
        </p:txBody>
      </p:sp>
      <p:sp>
        <p:nvSpPr>
          <p:cNvPr id="29" name="Rectangle 26">
            <a:extLst>
              <a:ext uri="{FF2B5EF4-FFF2-40B4-BE49-F238E27FC236}">
                <a16:creationId xmlns:a16="http://schemas.microsoft.com/office/drawing/2014/main" id="{FF7AADF7-04B6-BCDD-F218-531518A59792}"/>
              </a:ext>
            </a:extLst>
          </p:cNvPr>
          <p:cNvSpPr>
            <a:spLocks noChangeArrowheads="1"/>
          </p:cNvSpPr>
          <p:nvPr userDrawn="1"/>
        </p:nvSpPr>
        <p:spPr bwMode="auto">
          <a:xfrm>
            <a:off x="5897033" y="1231901"/>
            <a:ext cx="1062138" cy="415492"/>
          </a:xfrm>
          <a:prstGeom prst="rect">
            <a:avLst/>
          </a:prstGeom>
          <a:noFill/>
          <a:ln>
            <a:noFill/>
          </a:ln>
        </p:spPr>
        <p:txBody>
          <a:bodyPr wrap="none"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b="1" dirty="0"/>
              <a:t>Accent</a:t>
            </a:r>
            <a:endParaRPr lang="en-GB" altLang="el-GR" sz="1600" dirty="0"/>
          </a:p>
        </p:txBody>
      </p:sp>
      <p:sp>
        <p:nvSpPr>
          <p:cNvPr id="2" name="Title 1"/>
          <p:cNvSpPr>
            <a:spLocks noGrp="1"/>
          </p:cNvSpPr>
          <p:nvPr>
            <p:ph type="title"/>
          </p:nvPr>
        </p:nvSpPr>
        <p:spPr/>
        <p:txBody>
          <a:bodyPr/>
          <a:lstStyle>
            <a:lvl1pPr>
              <a:defRPr baseline="0"/>
            </a:lvl1pPr>
          </a:lstStyle>
          <a:p>
            <a:r>
              <a:rPr lang="el-GR"/>
              <a:t>Kλικ για επεξεργασία του τίτλου</a:t>
            </a:r>
            <a:endParaRPr lang="en-GB" dirty="0"/>
          </a:p>
        </p:txBody>
      </p:sp>
      <p:sp>
        <p:nvSpPr>
          <p:cNvPr id="30" name="Slide Number Placeholder 7">
            <a:extLst>
              <a:ext uri="{FF2B5EF4-FFF2-40B4-BE49-F238E27FC236}">
                <a16:creationId xmlns:a16="http://schemas.microsoft.com/office/drawing/2014/main" id="{52250E34-F67C-4AF1-129E-A93DE9698E99}"/>
              </a:ext>
            </a:extLst>
          </p:cNvPr>
          <p:cNvSpPr>
            <a:spLocks noGrp="1"/>
          </p:cNvSpPr>
          <p:nvPr>
            <p:ph type="sldNum" sz="quarter" idx="10"/>
          </p:nvPr>
        </p:nvSpPr>
        <p:spPr/>
        <p:txBody>
          <a:bodyPr/>
          <a:lstStyle>
            <a:lvl1pPr>
              <a:defRPr/>
            </a:lvl1pPr>
          </a:lstStyle>
          <a:p>
            <a:pPr>
              <a:defRPr/>
            </a:pPr>
            <a:fld id="{FC2D68C7-9853-4FC3-8918-69EE40DC48EC}" type="slidenum">
              <a:rPr lang="en-GB" altLang="el-GR"/>
              <a:pPr>
                <a:defRPr/>
              </a:pPr>
              <a:t>‹#›</a:t>
            </a:fld>
            <a:endParaRPr lang="en-GB" altLang="el-GR"/>
          </a:p>
        </p:txBody>
      </p:sp>
    </p:spTree>
    <p:extLst>
      <p:ext uri="{BB962C8B-B14F-4D97-AF65-F5344CB8AC3E}">
        <p14:creationId xmlns:p14="http://schemas.microsoft.com/office/powerpoint/2010/main" val="3286789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2" name="Straight Connector 7">
            <a:extLst>
              <a:ext uri="{FF2B5EF4-FFF2-40B4-BE49-F238E27FC236}">
                <a16:creationId xmlns:a16="http://schemas.microsoft.com/office/drawing/2014/main" id="{7F050F5E-7C11-1460-0E21-67263955AA3A}"/>
              </a:ext>
            </a:extLst>
          </p:cNvPr>
          <p:cNvCxnSpPr/>
          <p:nvPr userDrawn="1"/>
        </p:nvCxnSpPr>
        <p:spPr>
          <a:xfrm>
            <a:off x="0" y="5973763"/>
            <a:ext cx="12192000" cy="0"/>
          </a:xfrm>
          <a:prstGeom prst="line">
            <a:avLst/>
          </a:prstGeom>
          <a:ln w="3175"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16">
            <a:extLst>
              <a:ext uri="{FF2B5EF4-FFF2-40B4-BE49-F238E27FC236}">
                <a16:creationId xmlns:a16="http://schemas.microsoft.com/office/drawing/2014/main" id="{4D7D4626-E7AA-2840-3CF4-FBC0CC495ECE}"/>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p:nvPr>
        </p:nvSpPr>
        <p:spPr>
          <a:xfrm>
            <a:off x="369834" y="3412800"/>
            <a:ext cx="7735823" cy="1036800"/>
          </a:xfrm>
        </p:spPr>
        <p:txBody>
          <a:bodyPr/>
          <a:lstStyle>
            <a:lvl1pPr marL="0" marR="0" indent="0" algn="l" defTabSz="606835"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stStyle>
          <a:p>
            <a:pPr lvl="0"/>
            <a:r>
              <a:rPr lang="el-GR"/>
              <a:t>Kλικ για επεξεργασία των στυλ του υποδείγματος</a:t>
            </a:r>
          </a:p>
          <a:p>
            <a:pPr lvl="1"/>
            <a:r>
              <a:rPr lang="el-GR"/>
              <a:t>Δεύτερου επιπέδου</a:t>
            </a:r>
          </a:p>
        </p:txBody>
      </p:sp>
      <p:sp>
        <p:nvSpPr>
          <p:cNvPr id="19" name="Title 18"/>
          <p:cNvSpPr>
            <a:spLocks noGrp="1"/>
          </p:cNvSpPr>
          <p:nvPr>
            <p:ph type="title"/>
          </p:nvPr>
        </p:nvSpPr>
        <p:spPr>
          <a:xfrm>
            <a:off x="369834" y="2164800"/>
            <a:ext cx="7735823" cy="1166400"/>
          </a:xfrm>
        </p:spPr>
        <p:txBody>
          <a:bodyPr/>
          <a:lstStyle>
            <a:lvl1pPr>
              <a:defRPr sz="3700">
                <a:solidFill>
                  <a:schemeClr val="accent1"/>
                </a:solidFill>
              </a:defRPr>
            </a:lvl1pPr>
          </a:lstStyle>
          <a:p>
            <a:r>
              <a:rPr lang="en-US"/>
              <a:t>Click to edit Master title style</a:t>
            </a:r>
            <a:endParaRPr lang="en-GB" dirty="0"/>
          </a:p>
        </p:txBody>
      </p:sp>
      <p:sp>
        <p:nvSpPr>
          <p:cNvPr id="3" name="Text Placeholder 2"/>
          <p:cNvSpPr>
            <a:spLocks noGrp="1"/>
          </p:cNvSpPr>
          <p:nvPr>
            <p:ph type="body" sz="quarter" idx="12"/>
          </p:nvPr>
        </p:nvSpPr>
        <p:spPr>
          <a:xfrm>
            <a:off x="369836" y="4533123"/>
            <a:ext cx="7751233" cy="383116"/>
          </a:xfrm>
        </p:spPr>
        <p:txBody>
          <a:bodyPr anchor="b"/>
          <a:lstStyle>
            <a:lvl1pPr marL="0" indent="0">
              <a:buNone/>
              <a:defRPr sz="1900" baseline="0">
                <a:solidFill>
                  <a:schemeClr val="tx1"/>
                </a:solidFill>
              </a:defRPr>
            </a:lvl1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2982300481"/>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cxnSp>
        <p:nvCxnSpPr>
          <p:cNvPr id="2" name="Straight Connector 15">
            <a:extLst>
              <a:ext uri="{FF2B5EF4-FFF2-40B4-BE49-F238E27FC236}">
                <a16:creationId xmlns:a16="http://schemas.microsoft.com/office/drawing/2014/main" id="{8615CA92-09FA-3075-E281-27A6260D5AEB}"/>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p:cNvSpPr>
            <a:spLocks noGrp="1"/>
          </p:cNvSpPr>
          <p:nvPr>
            <p:ph type="body" sz="quarter" idx="10"/>
          </p:nvPr>
        </p:nvSpPr>
        <p:spPr>
          <a:xfrm>
            <a:off x="609836" y="1502637"/>
            <a:ext cx="4488873" cy="1653551"/>
          </a:xfrm>
        </p:spPr>
        <p:txBody>
          <a:bodyPr/>
          <a:lstStyle>
            <a:lvl1pPr marL="0" indent="0">
              <a:buNone/>
              <a:defRPr sz="2400" b="1">
                <a:solidFill>
                  <a:schemeClr val="accent2"/>
                </a:solidFill>
              </a:defRPr>
            </a:lvl1pPr>
          </a:lstStyle>
          <a:p>
            <a:pPr lvl="0"/>
            <a:r>
              <a:rPr lang="el-GR"/>
              <a:t>Kλικ για επεξεργασία των στυλ του υποδείγματος</a:t>
            </a:r>
          </a:p>
        </p:txBody>
      </p:sp>
      <p:sp>
        <p:nvSpPr>
          <p:cNvPr id="13" name="Title 12"/>
          <p:cNvSpPr>
            <a:spLocks noGrp="1"/>
          </p:cNvSpPr>
          <p:nvPr>
            <p:ph type="title"/>
          </p:nvPr>
        </p:nvSpPr>
        <p:spPr/>
        <p:txBody>
          <a:bodyPr/>
          <a:lstStyle>
            <a:lvl1pPr>
              <a:defRPr sz="3700">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33323545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ubtitle &amp; Content">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52CDCB00-A264-ABEC-CEFB-4CE54216227D}"/>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09599" y="1961607"/>
            <a:ext cx="10972800" cy="4203700"/>
          </a:xfrm>
        </p:spPr>
        <p:txBody>
          <a:bodyPr/>
          <a:lstStyle>
            <a:lvl1pPr marL="236029" indent="-236029">
              <a:defRPr>
                <a:solidFill>
                  <a:schemeClr val="tx2"/>
                </a:solidFill>
              </a:defRPr>
            </a:lvl1pPr>
            <a:lvl2pPr marL="598596" indent="-362682">
              <a:defRPr sz="2400">
                <a:solidFill>
                  <a:schemeClr val="tx2"/>
                </a:solidFill>
              </a:defRPr>
            </a:lvl2pPr>
            <a:lvl3pPr marL="834738" indent="-236029">
              <a:defRPr>
                <a:solidFill>
                  <a:schemeClr val="tx2"/>
                </a:solidFill>
              </a:defRPr>
            </a:lvl3pPr>
            <a:lvl4pPr marL="1188716" indent="-354214">
              <a:defRPr>
                <a:solidFill>
                  <a:schemeClr val="tx2"/>
                </a:solidFill>
              </a:defRPr>
            </a:lvl4pPr>
            <a:lvl5pPr marL="1433107" indent="-244495">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27F21EFD-CD57-C25D-1628-96E41013A8ED}"/>
              </a:ext>
            </a:extLst>
          </p:cNvPr>
          <p:cNvSpPr>
            <a:spLocks noGrp="1"/>
          </p:cNvSpPr>
          <p:nvPr>
            <p:ph type="ftr" sz="quarter" idx="12"/>
          </p:nvPr>
        </p:nvSpPr>
        <p:spPr/>
        <p:txBody>
          <a:bodyPr/>
          <a:lstStyle>
            <a:lvl1pPr>
              <a:defRPr/>
            </a:lvl1pPr>
          </a:lstStyle>
          <a:p>
            <a:pPr>
              <a:defRPr/>
            </a:pPr>
            <a:endParaRPr lang="en-GB"/>
          </a:p>
        </p:txBody>
      </p:sp>
      <p:sp>
        <p:nvSpPr>
          <p:cNvPr id="6" name="Slide Number Placeholder 7">
            <a:extLst>
              <a:ext uri="{FF2B5EF4-FFF2-40B4-BE49-F238E27FC236}">
                <a16:creationId xmlns:a16="http://schemas.microsoft.com/office/drawing/2014/main" id="{D7A8CFEB-6DCD-BBFC-2B9A-E48F86E38796}"/>
              </a:ext>
            </a:extLst>
          </p:cNvPr>
          <p:cNvSpPr>
            <a:spLocks noGrp="1"/>
          </p:cNvSpPr>
          <p:nvPr>
            <p:ph type="sldNum" sz="quarter" idx="13"/>
          </p:nvPr>
        </p:nvSpPr>
        <p:spPr/>
        <p:txBody>
          <a:bodyPr/>
          <a:lstStyle>
            <a:lvl1pPr>
              <a:defRPr/>
            </a:lvl1pPr>
          </a:lstStyle>
          <a:p>
            <a:pPr>
              <a:defRPr/>
            </a:pPr>
            <a:fld id="{5E5E5E77-5A64-4DED-A49B-AA0A123BD51F}" type="slidenum">
              <a:rPr lang="en-GB" altLang="el-GR"/>
              <a:pPr>
                <a:defRPr/>
              </a:pPr>
              <a:t>‹#›</a:t>
            </a:fld>
            <a:endParaRPr lang="en-GB" altLang="el-GR"/>
          </a:p>
        </p:txBody>
      </p:sp>
    </p:spTree>
    <p:extLst>
      <p:ext uri="{BB962C8B-B14F-4D97-AF65-F5344CB8AC3E}">
        <p14:creationId xmlns:p14="http://schemas.microsoft.com/office/powerpoint/2010/main" val="954780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cxnSp>
        <p:nvCxnSpPr>
          <p:cNvPr id="2" name="Straight Connector 15">
            <a:extLst>
              <a:ext uri="{FF2B5EF4-FFF2-40B4-BE49-F238E27FC236}">
                <a16:creationId xmlns:a16="http://schemas.microsoft.com/office/drawing/2014/main" id="{D66C5F40-8645-48DC-3794-89C9D122375D}"/>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Content Placeholder 18"/>
          <p:cNvSpPr>
            <a:spLocks noGrp="1"/>
          </p:cNvSpPr>
          <p:nvPr>
            <p:ph sz="quarter" idx="11"/>
          </p:nvPr>
        </p:nvSpPr>
        <p:spPr>
          <a:xfrm>
            <a:off x="609600" y="1372800"/>
            <a:ext cx="10972800" cy="41712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Footer Placeholder 5">
            <a:extLst>
              <a:ext uri="{FF2B5EF4-FFF2-40B4-BE49-F238E27FC236}">
                <a16:creationId xmlns:a16="http://schemas.microsoft.com/office/drawing/2014/main" id="{3A7B1946-8B73-9CC4-4387-ABCB58D61E4C}"/>
              </a:ext>
            </a:extLst>
          </p:cNvPr>
          <p:cNvSpPr>
            <a:spLocks noGrp="1"/>
          </p:cNvSpPr>
          <p:nvPr>
            <p:ph type="ftr" sz="quarter" idx="12"/>
          </p:nvPr>
        </p:nvSpPr>
        <p:spPr/>
        <p:txBody>
          <a:bodyPr/>
          <a:lstStyle>
            <a:lvl1pPr>
              <a:defRPr/>
            </a:lvl1pPr>
          </a:lstStyle>
          <a:p>
            <a:pPr>
              <a:defRPr/>
            </a:pPr>
            <a:endParaRPr lang="en-GB"/>
          </a:p>
        </p:txBody>
      </p:sp>
      <p:sp>
        <p:nvSpPr>
          <p:cNvPr id="5" name="Slide Number Placeholder 19">
            <a:extLst>
              <a:ext uri="{FF2B5EF4-FFF2-40B4-BE49-F238E27FC236}">
                <a16:creationId xmlns:a16="http://schemas.microsoft.com/office/drawing/2014/main" id="{12E584B8-9156-E69D-0E29-2A60E12B0BC4}"/>
              </a:ext>
            </a:extLst>
          </p:cNvPr>
          <p:cNvSpPr>
            <a:spLocks noGrp="1"/>
          </p:cNvSpPr>
          <p:nvPr>
            <p:ph type="sldNum" sz="quarter" idx="13"/>
          </p:nvPr>
        </p:nvSpPr>
        <p:spPr/>
        <p:txBody>
          <a:bodyPr/>
          <a:lstStyle>
            <a:lvl1pPr>
              <a:defRPr/>
            </a:lvl1pPr>
          </a:lstStyle>
          <a:p>
            <a:pPr>
              <a:defRPr/>
            </a:pPr>
            <a:fld id="{F5661AE3-5C23-40E3-B063-81CC5E261DE3}" type="slidenum">
              <a:rPr lang="en-GB" altLang="el-GR"/>
              <a:pPr>
                <a:defRPr/>
              </a:pPr>
              <a:t>‹#›</a:t>
            </a:fld>
            <a:endParaRPr lang="en-GB" altLang="el-GR"/>
          </a:p>
        </p:txBody>
      </p:sp>
    </p:spTree>
    <p:extLst>
      <p:ext uri="{BB962C8B-B14F-4D97-AF65-F5344CB8AC3E}">
        <p14:creationId xmlns:p14="http://schemas.microsoft.com/office/powerpoint/2010/main" val="3607341458"/>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mp; Subtitle">
    <p:spTree>
      <p:nvGrpSpPr>
        <p:cNvPr id="1" name=""/>
        <p:cNvGrpSpPr/>
        <p:nvPr/>
      </p:nvGrpSpPr>
      <p:grpSpPr>
        <a:xfrm>
          <a:off x="0" y="0"/>
          <a:ext cx="0" cy="0"/>
          <a:chOff x="0" y="0"/>
          <a:chExt cx="0" cy="0"/>
        </a:xfrm>
      </p:grpSpPr>
      <p:cxnSp>
        <p:nvCxnSpPr>
          <p:cNvPr id="2" name="Straight Connector 11">
            <a:extLst>
              <a:ext uri="{FF2B5EF4-FFF2-40B4-BE49-F238E27FC236}">
                <a16:creationId xmlns:a16="http://schemas.microsoft.com/office/drawing/2014/main" id="{59FCBDFB-1717-A1D4-1B1A-9D892BD55063}"/>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5">
            <a:extLst>
              <a:ext uri="{FF2B5EF4-FFF2-40B4-BE49-F238E27FC236}">
                <a16:creationId xmlns:a16="http://schemas.microsoft.com/office/drawing/2014/main" id="{10A99FED-3DBE-5E20-DE55-01B041E421C7}"/>
              </a:ext>
            </a:extLst>
          </p:cNvPr>
          <p:cNvSpPr>
            <a:spLocks noGrp="1"/>
          </p:cNvSpPr>
          <p:nvPr>
            <p:ph type="ftr" sz="quarter" idx="12"/>
          </p:nvPr>
        </p:nvSpPr>
        <p:spPr/>
        <p:txBody>
          <a:bodyPr/>
          <a:lstStyle>
            <a:lvl1pPr>
              <a:defRPr/>
            </a:lvl1pPr>
          </a:lstStyle>
          <a:p>
            <a:pPr>
              <a:defRPr/>
            </a:pPr>
            <a:endParaRPr lang="en-GB"/>
          </a:p>
        </p:txBody>
      </p:sp>
      <p:sp>
        <p:nvSpPr>
          <p:cNvPr id="4" name="Slide Number Placeholder 7">
            <a:extLst>
              <a:ext uri="{FF2B5EF4-FFF2-40B4-BE49-F238E27FC236}">
                <a16:creationId xmlns:a16="http://schemas.microsoft.com/office/drawing/2014/main" id="{7001C385-5C8D-2F55-C30B-82F4A1345ECE}"/>
              </a:ext>
            </a:extLst>
          </p:cNvPr>
          <p:cNvSpPr>
            <a:spLocks noGrp="1"/>
          </p:cNvSpPr>
          <p:nvPr>
            <p:ph type="sldNum" sz="quarter" idx="13"/>
          </p:nvPr>
        </p:nvSpPr>
        <p:spPr/>
        <p:txBody>
          <a:bodyPr/>
          <a:lstStyle>
            <a:lvl1pPr>
              <a:defRPr/>
            </a:lvl1pPr>
          </a:lstStyle>
          <a:p>
            <a:pPr>
              <a:defRPr/>
            </a:pPr>
            <a:fld id="{836941DD-B368-4283-9CAB-FB40A8357B6A}" type="slidenum">
              <a:rPr lang="en-GB" altLang="el-GR"/>
              <a:pPr>
                <a:defRPr/>
              </a:pPr>
              <a:t>‹#›</a:t>
            </a:fld>
            <a:endParaRPr lang="en-GB" altLang="el-GR"/>
          </a:p>
        </p:txBody>
      </p:sp>
    </p:spTree>
    <p:extLst>
      <p:ext uri="{BB962C8B-B14F-4D97-AF65-F5344CB8AC3E}">
        <p14:creationId xmlns:p14="http://schemas.microsoft.com/office/powerpoint/2010/main" val="964758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F055E6-09B9-40A6-9BDA-5C9EBE99CDC3}"/>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0A0C6FB3-C8E3-41BD-92D4-DBD3BC1EFF18}"/>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a:extLst>
              <a:ext uri="{FF2B5EF4-FFF2-40B4-BE49-F238E27FC236}">
                <a16:creationId xmlns:a16="http://schemas.microsoft.com/office/drawing/2014/main" id="{4A92AA38-9405-4C97-B162-A543D3B846E4}"/>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a:extLst>
              <a:ext uri="{FF2B5EF4-FFF2-40B4-BE49-F238E27FC236}">
                <a16:creationId xmlns:a16="http://schemas.microsoft.com/office/drawing/2014/main" id="{143F9577-52DA-4E32-BEAA-F9D2D284D12B}"/>
              </a:ext>
            </a:extLst>
          </p:cNvPr>
          <p:cNvSpPr>
            <a:spLocks noGrp="1"/>
          </p:cNvSpPr>
          <p:nvPr>
            <p:ph type="dt" sz="half" idx="10"/>
          </p:nvPr>
        </p:nvSpPr>
        <p:spPr/>
        <p:txBody>
          <a:bodyPr/>
          <a:lstStyle/>
          <a:p>
            <a:fld id="{FC2373B2-F94E-4A2B-9B19-F5B2F2B65488}" type="datetimeFigureOut">
              <a:rPr lang="en-US" smtClean="0"/>
              <a:t>3/21/2024</a:t>
            </a:fld>
            <a:endParaRPr lang="en-US"/>
          </a:p>
        </p:txBody>
      </p:sp>
      <p:sp>
        <p:nvSpPr>
          <p:cNvPr id="6" name="Θέση υποσέλιδου 5">
            <a:extLst>
              <a:ext uri="{FF2B5EF4-FFF2-40B4-BE49-F238E27FC236}">
                <a16:creationId xmlns:a16="http://schemas.microsoft.com/office/drawing/2014/main" id="{9887E6FA-3E8C-46CC-A4F1-461E3ACFAF0F}"/>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8BFA0469-EA46-4565-9DFF-C4A5C3FC444F}"/>
              </a:ext>
            </a:extLst>
          </p:cNvPr>
          <p:cNvSpPr>
            <a:spLocks noGrp="1"/>
          </p:cNvSpPr>
          <p:nvPr>
            <p:ph type="sldNum" sz="quarter" idx="12"/>
          </p:nvPr>
        </p:nvSpPr>
        <p:spPr/>
        <p:txBody>
          <a:bodyPr/>
          <a:lstStyle/>
          <a:p>
            <a:fld id="{55DE8378-5471-471A-8A78-E62A748691DD}" type="slidenum">
              <a:rPr lang="en-US" smtClean="0"/>
              <a:t>‹#›</a:t>
            </a:fld>
            <a:endParaRPr lang="en-US"/>
          </a:p>
        </p:txBody>
      </p:sp>
    </p:spTree>
    <p:extLst>
      <p:ext uri="{BB962C8B-B14F-4D97-AF65-F5344CB8AC3E}">
        <p14:creationId xmlns:p14="http://schemas.microsoft.com/office/powerpoint/2010/main" val="1524279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3A866B73-7E54-EE6B-E0E1-35D40CAC474C}"/>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3">
            <a:extLst>
              <a:ext uri="{FF2B5EF4-FFF2-40B4-BE49-F238E27FC236}">
                <a16:creationId xmlns:a16="http://schemas.microsoft.com/office/drawing/2014/main" id="{479758FE-AEA0-54FE-B7BE-9B468BB217A6}"/>
              </a:ext>
            </a:extLst>
          </p:cNvPr>
          <p:cNvSpPr>
            <a:spLocks noGrp="1"/>
          </p:cNvSpPr>
          <p:nvPr>
            <p:ph type="ftr" sz="quarter" idx="10"/>
          </p:nvPr>
        </p:nvSpPr>
        <p:spPr/>
        <p:txBody>
          <a:bodyPr/>
          <a:lstStyle>
            <a:lvl1pPr>
              <a:defRPr/>
            </a:lvl1pPr>
          </a:lstStyle>
          <a:p>
            <a:pPr>
              <a:defRPr/>
            </a:pPr>
            <a:endParaRPr lang="en-GB"/>
          </a:p>
        </p:txBody>
      </p:sp>
      <p:sp>
        <p:nvSpPr>
          <p:cNvPr id="4" name="Slide Number Placeholder 6">
            <a:extLst>
              <a:ext uri="{FF2B5EF4-FFF2-40B4-BE49-F238E27FC236}">
                <a16:creationId xmlns:a16="http://schemas.microsoft.com/office/drawing/2014/main" id="{2F4715D9-B012-25A6-A4CE-40F87894D482}"/>
              </a:ext>
            </a:extLst>
          </p:cNvPr>
          <p:cNvSpPr>
            <a:spLocks noGrp="1"/>
          </p:cNvSpPr>
          <p:nvPr>
            <p:ph type="sldNum" sz="quarter" idx="11"/>
          </p:nvPr>
        </p:nvSpPr>
        <p:spPr/>
        <p:txBody>
          <a:bodyPr/>
          <a:lstStyle>
            <a:lvl1pPr>
              <a:defRPr/>
            </a:lvl1pPr>
          </a:lstStyle>
          <a:p>
            <a:pPr>
              <a:defRPr/>
            </a:pPr>
            <a:fld id="{45A83AC4-B9BA-4250-8B46-617754E49E91}" type="slidenum">
              <a:rPr lang="en-GB" altLang="el-GR"/>
              <a:pPr>
                <a:defRPr/>
              </a:pPr>
              <a:t>‹#›</a:t>
            </a:fld>
            <a:endParaRPr lang="en-GB" altLang="el-GR"/>
          </a:p>
        </p:txBody>
      </p:sp>
    </p:spTree>
    <p:extLst>
      <p:ext uri="{BB962C8B-B14F-4D97-AF65-F5344CB8AC3E}">
        <p14:creationId xmlns:p14="http://schemas.microsoft.com/office/powerpoint/2010/main" val="41964472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5A0C66EB-1BC3-487C-A84B-E1878988D295}"/>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half" idx="1"/>
          </p:nvPr>
        </p:nvSpPr>
        <p:spPr>
          <a:xfrm>
            <a:off x="609600" y="1380083"/>
            <a:ext cx="5303520" cy="4195233"/>
          </a:xfrm>
        </p:spPr>
        <p:txBody>
          <a:bodyPr/>
          <a:lstStyle>
            <a:lvl1pPr marL="236029" indent="-236029">
              <a:defRPr sz="2400">
                <a:solidFill>
                  <a:schemeClr val="tx2"/>
                </a:solidFill>
              </a:defRPr>
            </a:lvl1pPr>
            <a:lvl2pPr>
              <a:defRPr sz="2400">
                <a:solidFill>
                  <a:schemeClr val="tx2"/>
                </a:solidFill>
              </a:defRPr>
            </a:lvl2pPr>
            <a:lvl3pPr marL="834738" indent="-236029">
              <a:defRPr sz="2100">
                <a:solidFill>
                  <a:schemeClr val="tx2"/>
                </a:solidFill>
              </a:defRPr>
            </a:lvl3pPr>
            <a:lvl4pPr marL="1070653" indent="-236029">
              <a:tabLst/>
              <a:defRPr sz="2100">
                <a:solidFill>
                  <a:schemeClr val="tx2"/>
                </a:solidFill>
              </a:defRPr>
            </a:lvl4pPr>
            <a:lvl5pPr marL="1306797" indent="-236029">
              <a:defRPr sz="1900">
                <a:solidFill>
                  <a:schemeClr val="tx2"/>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80" y="1380083"/>
            <a:ext cx="5303520" cy="4195233"/>
          </a:xfrm>
        </p:spPr>
        <p:txBody>
          <a:bodyPr/>
          <a:lstStyle>
            <a:lvl1pPr>
              <a:defRPr sz="2400">
                <a:solidFill>
                  <a:schemeClr val="tx2"/>
                </a:solidFill>
              </a:defRPr>
            </a:lvl1pPr>
            <a:lvl2pPr>
              <a:defRPr sz="2400">
                <a:solidFill>
                  <a:schemeClr val="tx2"/>
                </a:solidFill>
              </a:defRPr>
            </a:lvl2pPr>
            <a:lvl3pPr marL="832622" indent="-233913">
              <a:defRPr sz="2100">
                <a:solidFill>
                  <a:schemeClr val="tx2"/>
                </a:solidFill>
              </a:defRPr>
            </a:lvl3pPr>
            <a:lvl4pPr marL="1070653" indent="-236029">
              <a:defRPr sz="2100">
                <a:solidFill>
                  <a:schemeClr val="tx2"/>
                </a:solidFill>
              </a:defRPr>
            </a:lvl4pPr>
            <a:lvl5pPr marL="1306797" indent="-236029">
              <a:defRPr sz="1900">
                <a:solidFill>
                  <a:schemeClr val="tx2"/>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5" name="Footer Placeholder 5">
            <a:extLst>
              <a:ext uri="{FF2B5EF4-FFF2-40B4-BE49-F238E27FC236}">
                <a16:creationId xmlns:a16="http://schemas.microsoft.com/office/drawing/2014/main" id="{D13A74BE-7BFB-6AC5-B941-F8DD05AAD62E}"/>
              </a:ext>
            </a:extLst>
          </p:cNvPr>
          <p:cNvSpPr>
            <a:spLocks noGrp="1"/>
          </p:cNvSpPr>
          <p:nvPr>
            <p:ph type="ftr" sz="quarter" idx="10"/>
          </p:nvPr>
        </p:nvSpPr>
        <p:spPr/>
        <p:txBody>
          <a:bodyPr/>
          <a:lstStyle>
            <a:lvl1pPr>
              <a:defRPr/>
            </a:lvl1pPr>
          </a:lstStyle>
          <a:p>
            <a:pPr>
              <a:defRPr/>
            </a:pPr>
            <a:endParaRPr lang="en-GB"/>
          </a:p>
        </p:txBody>
      </p:sp>
      <p:sp>
        <p:nvSpPr>
          <p:cNvPr id="6" name="Slide Number Placeholder 8">
            <a:extLst>
              <a:ext uri="{FF2B5EF4-FFF2-40B4-BE49-F238E27FC236}">
                <a16:creationId xmlns:a16="http://schemas.microsoft.com/office/drawing/2014/main" id="{B8AC4CCC-8C0C-CB4D-9CC9-C81745708AA0}"/>
              </a:ext>
            </a:extLst>
          </p:cNvPr>
          <p:cNvSpPr>
            <a:spLocks noGrp="1"/>
          </p:cNvSpPr>
          <p:nvPr>
            <p:ph type="sldNum" sz="quarter" idx="11"/>
          </p:nvPr>
        </p:nvSpPr>
        <p:spPr/>
        <p:txBody>
          <a:bodyPr/>
          <a:lstStyle>
            <a:lvl1pPr>
              <a:defRPr/>
            </a:lvl1pPr>
          </a:lstStyle>
          <a:p>
            <a:pPr>
              <a:defRPr/>
            </a:pPr>
            <a:fld id="{6DC81E3C-8BD0-4D5D-B6EC-6F14F1750D3F}" type="slidenum">
              <a:rPr lang="en-GB" altLang="el-GR"/>
              <a:pPr>
                <a:defRPr/>
              </a:pPr>
              <a:t>‹#›</a:t>
            </a:fld>
            <a:endParaRPr lang="en-GB" altLang="el-GR"/>
          </a:p>
        </p:txBody>
      </p:sp>
    </p:spTree>
    <p:extLst>
      <p:ext uri="{BB962C8B-B14F-4D97-AF65-F5344CB8AC3E}">
        <p14:creationId xmlns:p14="http://schemas.microsoft.com/office/powerpoint/2010/main" val="1104027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cxnSp>
        <p:nvCxnSpPr>
          <p:cNvPr id="2" name="Straight Connector 14">
            <a:extLst>
              <a:ext uri="{FF2B5EF4-FFF2-40B4-BE49-F238E27FC236}">
                <a16:creationId xmlns:a16="http://schemas.microsoft.com/office/drawing/2014/main" id="{ACB3CEF4-31EA-11C8-387D-E29E6A9EEC02}"/>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idx="1"/>
          </p:nvPr>
        </p:nvSpPr>
        <p:spPr>
          <a:xfrm>
            <a:off x="609600" y="1371609"/>
            <a:ext cx="5303520" cy="639763"/>
          </a:xfrm>
        </p:spPr>
        <p:txBody>
          <a:bodyPr/>
          <a:lstStyle>
            <a:lvl1pPr marL="0" indent="0">
              <a:buNone/>
              <a:defRPr sz="2100" b="1">
                <a:solidFill>
                  <a:schemeClr val="accent2"/>
                </a:solidFill>
              </a:defRPr>
            </a:lvl1pPr>
            <a:lvl2pPr marL="606835" indent="0">
              <a:buNone/>
              <a:defRPr sz="2700" b="1"/>
            </a:lvl2pPr>
            <a:lvl3pPr marL="1214010" indent="0">
              <a:buNone/>
              <a:defRPr sz="2400" b="1"/>
            </a:lvl3pPr>
            <a:lvl4pPr marL="1820957" indent="0">
              <a:buNone/>
              <a:defRPr sz="2100" b="1"/>
            </a:lvl4pPr>
            <a:lvl5pPr marL="2428018" indent="0">
              <a:buNone/>
              <a:defRPr sz="2100" b="1"/>
            </a:lvl5pPr>
            <a:lvl6pPr marL="3034852" indent="0">
              <a:buNone/>
              <a:defRPr sz="2100" b="1"/>
            </a:lvl6pPr>
            <a:lvl7pPr marL="3641758" indent="0">
              <a:buNone/>
              <a:defRPr sz="2100" b="1"/>
            </a:lvl7pPr>
            <a:lvl8pPr marL="4248816" indent="0">
              <a:buNone/>
              <a:defRPr sz="2100" b="1"/>
            </a:lvl8pPr>
            <a:lvl9pPr marL="4855791" indent="0">
              <a:buNone/>
              <a:defRPr sz="2100" b="1"/>
            </a:lvl9pPr>
          </a:lstStyle>
          <a:p>
            <a:pPr lvl="0"/>
            <a:r>
              <a:rPr lang="en-US"/>
              <a:t>Edit Master text styles</a:t>
            </a:r>
          </a:p>
        </p:txBody>
      </p:sp>
      <p:sp>
        <p:nvSpPr>
          <p:cNvPr id="4" name="Content Placeholder 3"/>
          <p:cNvSpPr>
            <a:spLocks noGrp="1"/>
          </p:cNvSpPr>
          <p:nvPr>
            <p:ph sz="half" idx="2"/>
          </p:nvPr>
        </p:nvSpPr>
        <p:spPr>
          <a:xfrm>
            <a:off x="609600" y="2011368"/>
            <a:ext cx="5303520" cy="3563939"/>
          </a:xfrm>
        </p:spPr>
        <p:txBody>
          <a:bodyPr/>
          <a:lstStyle>
            <a:lvl1pPr>
              <a:defRPr sz="2400">
                <a:solidFill>
                  <a:schemeClr val="tx2"/>
                </a:solidFill>
              </a:defRPr>
            </a:lvl1pPr>
            <a:lvl2pPr>
              <a:defRPr sz="2400">
                <a:solidFill>
                  <a:schemeClr val="tx2"/>
                </a:solidFill>
              </a:defRPr>
            </a:lvl2pPr>
            <a:lvl3pPr marL="834738" indent="-231910">
              <a:defRPr sz="2100">
                <a:solidFill>
                  <a:schemeClr val="tx2"/>
                </a:solidFill>
              </a:defRPr>
            </a:lvl3pPr>
            <a:lvl4pPr marL="1188716" indent="-354214">
              <a:defRPr sz="2100">
                <a:solidFill>
                  <a:schemeClr val="tx2"/>
                </a:solidFill>
              </a:defRPr>
            </a:lvl4pPr>
            <a:lvl5pPr marL="1433107" indent="-244495">
              <a:tabLst>
                <a:tab pos="1433107" algn="l"/>
                <a:tab pos="1787318" algn="l"/>
              </a:tabLst>
              <a:defRPr sz="1900">
                <a:solidFill>
                  <a:schemeClr val="tx2"/>
                </a:solidFill>
              </a:defRPr>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8880" y="1371609"/>
            <a:ext cx="5303520" cy="639763"/>
          </a:xfrm>
        </p:spPr>
        <p:txBody>
          <a:bodyPr/>
          <a:lstStyle>
            <a:lvl1pPr marL="0" indent="0">
              <a:buNone/>
              <a:defRPr sz="2100" b="1">
                <a:solidFill>
                  <a:schemeClr val="accent2"/>
                </a:solidFill>
              </a:defRPr>
            </a:lvl1pPr>
            <a:lvl2pPr marL="606835" indent="0">
              <a:buNone/>
              <a:defRPr sz="2700" b="1"/>
            </a:lvl2pPr>
            <a:lvl3pPr marL="1214010" indent="0">
              <a:buNone/>
              <a:defRPr sz="2400" b="1"/>
            </a:lvl3pPr>
            <a:lvl4pPr marL="1820957" indent="0">
              <a:buNone/>
              <a:defRPr sz="2100" b="1"/>
            </a:lvl4pPr>
            <a:lvl5pPr marL="2428018" indent="0">
              <a:buNone/>
              <a:defRPr sz="2100" b="1"/>
            </a:lvl5pPr>
            <a:lvl6pPr marL="3034852" indent="0">
              <a:buNone/>
              <a:defRPr sz="2100" b="1"/>
            </a:lvl6pPr>
            <a:lvl7pPr marL="3641758" indent="0">
              <a:buNone/>
              <a:defRPr sz="2100" b="1"/>
            </a:lvl7pPr>
            <a:lvl8pPr marL="4248816" indent="0">
              <a:buNone/>
              <a:defRPr sz="2100" b="1"/>
            </a:lvl8pPr>
            <a:lvl9pPr marL="4855791" indent="0">
              <a:buNone/>
              <a:defRPr sz="2100" b="1"/>
            </a:lvl9pPr>
          </a:lstStyle>
          <a:p>
            <a:pPr lvl="0"/>
            <a:r>
              <a:rPr lang="en-US"/>
              <a:t>Edit Master text styles</a:t>
            </a:r>
          </a:p>
        </p:txBody>
      </p:sp>
      <p:sp>
        <p:nvSpPr>
          <p:cNvPr id="6" name="Content Placeholder 5"/>
          <p:cNvSpPr>
            <a:spLocks noGrp="1"/>
          </p:cNvSpPr>
          <p:nvPr>
            <p:ph sz="quarter" idx="4"/>
          </p:nvPr>
        </p:nvSpPr>
        <p:spPr>
          <a:xfrm>
            <a:off x="6278880" y="2011368"/>
            <a:ext cx="5303520" cy="3563939"/>
          </a:xfrm>
        </p:spPr>
        <p:txBody>
          <a:bodyPr/>
          <a:lstStyle>
            <a:lvl1pPr>
              <a:defRPr sz="2400">
                <a:solidFill>
                  <a:schemeClr val="tx2"/>
                </a:solidFill>
              </a:defRPr>
            </a:lvl1pPr>
            <a:lvl2pPr>
              <a:defRPr sz="2400">
                <a:solidFill>
                  <a:schemeClr val="tx2"/>
                </a:solidFill>
              </a:defRPr>
            </a:lvl2pPr>
            <a:lvl3pPr marL="832622" indent="-233913">
              <a:defRPr sz="2100">
                <a:solidFill>
                  <a:schemeClr val="tx2"/>
                </a:solidFill>
              </a:defRPr>
            </a:lvl3pPr>
            <a:lvl4pPr marL="1188716" indent="-354214">
              <a:defRPr sz="2100">
                <a:solidFill>
                  <a:schemeClr val="tx2"/>
                </a:solidFill>
              </a:defRPr>
            </a:lvl4pPr>
            <a:lvl5pPr marL="1433107" indent="-244495">
              <a:defRPr sz="1900">
                <a:solidFill>
                  <a:schemeClr val="tx2"/>
                </a:solidFill>
              </a:defRPr>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7" name="Footer Placeholder 7">
            <a:extLst>
              <a:ext uri="{FF2B5EF4-FFF2-40B4-BE49-F238E27FC236}">
                <a16:creationId xmlns:a16="http://schemas.microsoft.com/office/drawing/2014/main" id="{4778564B-CD7D-9818-E856-862873F43AE8}"/>
              </a:ext>
            </a:extLst>
          </p:cNvPr>
          <p:cNvSpPr>
            <a:spLocks noGrp="1"/>
          </p:cNvSpPr>
          <p:nvPr>
            <p:ph type="ftr" sz="quarter" idx="10"/>
          </p:nvPr>
        </p:nvSpPr>
        <p:spPr/>
        <p:txBody>
          <a:bodyPr/>
          <a:lstStyle>
            <a:lvl1pPr>
              <a:defRPr/>
            </a:lvl1pPr>
          </a:lstStyle>
          <a:p>
            <a:pPr>
              <a:defRPr/>
            </a:pPr>
            <a:endParaRPr lang="en-GB"/>
          </a:p>
        </p:txBody>
      </p:sp>
      <p:sp>
        <p:nvSpPr>
          <p:cNvPr id="8" name="Slide Number Placeholder 10">
            <a:extLst>
              <a:ext uri="{FF2B5EF4-FFF2-40B4-BE49-F238E27FC236}">
                <a16:creationId xmlns:a16="http://schemas.microsoft.com/office/drawing/2014/main" id="{6EFBFDA3-7F10-F8D3-9AF6-01ECAF33A773}"/>
              </a:ext>
            </a:extLst>
          </p:cNvPr>
          <p:cNvSpPr>
            <a:spLocks noGrp="1"/>
          </p:cNvSpPr>
          <p:nvPr>
            <p:ph type="sldNum" sz="quarter" idx="11"/>
          </p:nvPr>
        </p:nvSpPr>
        <p:spPr/>
        <p:txBody>
          <a:bodyPr/>
          <a:lstStyle>
            <a:lvl1pPr>
              <a:defRPr/>
            </a:lvl1pPr>
          </a:lstStyle>
          <a:p>
            <a:pPr>
              <a:defRPr/>
            </a:pPr>
            <a:fld id="{A7CD267E-9CC5-4918-A7BC-E3C739EFBC50}" type="slidenum">
              <a:rPr lang="en-GB" altLang="el-GR"/>
              <a:pPr>
                <a:defRPr/>
              </a:pPr>
              <a:t>‹#›</a:t>
            </a:fld>
            <a:endParaRPr lang="en-GB" altLang="el-GR"/>
          </a:p>
        </p:txBody>
      </p:sp>
    </p:spTree>
    <p:extLst>
      <p:ext uri="{BB962C8B-B14F-4D97-AF65-F5344CB8AC3E}">
        <p14:creationId xmlns:p14="http://schemas.microsoft.com/office/powerpoint/2010/main" val="11393659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cxnSp>
        <p:nvCxnSpPr>
          <p:cNvPr id="2" name="Straight Connector 16">
            <a:extLst>
              <a:ext uri="{FF2B5EF4-FFF2-40B4-BE49-F238E27FC236}">
                <a16:creationId xmlns:a16="http://schemas.microsoft.com/office/drawing/2014/main" id="{47D59716-0519-3957-4291-FD9043B0ADFC}"/>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able Placeholder 5"/>
          <p:cNvSpPr>
            <a:spLocks noGrp="1"/>
          </p:cNvSpPr>
          <p:nvPr>
            <p:ph type="tbl" sz="quarter" idx="11"/>
          </p:nvPr>
        </p:nvSpPr>
        <p:spPr>
          <a:xfrm>
            <a:off x="609600" y="1372800"/>
            <a:ext cx="10972800" cy="4204800"/>
          </a:xfrm>
        </p:spPr>
        <p:txBody>
          <a:bodyPr rtlCol="0">
            <a:noAutofit/>
          </a:bodyPr>
          <a:lstStyle>
            <a:lvl1pPr>
              <a:defRPr>
                <a:solidFill>
                  <a:schemeClr val="tx2"/>
                </a:solidFill>
              </a:defRPr>
            </a:lvl1pPr>
          </a:lstStyle>
          <a:p>
            <a:pPr lvl="0"/>
            <a:r>
              <a:rPr lang="en-US" noProof="0" dirty="0"/>
              <a:t>Click icon to add table</a:t>
            </a:r>
            <a:endParaRPr lang="en-GB" noProof="0" dirty="0"/>
          </a:p>
        </p:txBody>
      </p:sp>
      <p:sp>
        <p:nvSpPr>
          <p:cNvPr id="5" name="Title 4"/>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3">
            <a:extLst>
              <a:ext uri="{FF2B5EF4-FFF2-40B4-BE49-F238E27FC236}">
                <a16:creationId xmlns:a16="http://schemas.microsoft.com/office/drawing/2014/main" id="{0260A3FB-5C5E-1FB4-7D7D-3828F2132643}"/>
              </a:ext>
            </a:extLst>
          </p:cNvPr>
          <p:cNvSpPr>
            <a:spLocks noGrp="1"/>
          </p:cNvSpPr>
          <p:nvPr>
            <p:ph type="ftr" sz="quarter" idx="12"/>
          </p:nvPr>
        </p:nvSpPr>
        <p:spPr/>
        <p:txBody>
          <a:bodyPr/>
          <a:lstStyle>
            <a:lvl1pPr>
              <a:defRPr/>
            </a:lvl1pPr>
          </a:lstStyle>
          <a:p>
            <a:pPr>
              <a:defRPr/>
            </a:pPr>
            <a:endParaRPr lang="en-GB"/>
          </a:p>
        </p:txBody>
      </p:sp>
      <p:sp>
        <p:nvSpPr>
          <p:cNvPr id="4" name="Slide Number Placeholder 10">
            <a:extLst>
              <a:ext uri="{FF2B5EF4-FFF2-40B4-BE49-F238E27FC236}">
                <a16:creationId xmlns:a16="http://schemas.microsoft.com/office/drawing/2014/main" id="{84C9009E-55BE-1DD9-A21C-84CE2FE882B9}"/>
              </a:ext>
            </a:extLst>
          </p:cNvPr>
          <p:cNvSpPr>
            <a:spLocks noGrp="1"/>
          </p:cNvSpPr>
          <p:nvPr>
            <p:ph type="sldNum" sz="quarter" idx="13"/>
          </p:nvPr>
        </p:nvSpPr>
        <p:spPr/>
        <p:txBody>
          <a:bodyPr/>
          <a:lstStyle>
            <a:lvl1pPr>
              <a:defRPr/>
            </a:lvl1pPr>
          </a:lstStyle>
          <a:p>
            <a:pPr>
              <a:defRPr/>
            </a:pPr>
            <a:fld id="{ED98E770-6D95-4B80-A491-FE5E9B2E715A}" type="slidenum">
              <a:rPr lang="en-GB" altLang="el-GR"/>
              <a:pPr>
                <a:defRPr/>
              </a:pPr>
              <a:t>‹#›</a:t>
            </a:fld>
            <a:endParaRPr lang="en-GB" altLang="el-GR"/>
          </a:p>
        </p:txBody>
      </p:sp>
    </p:spTree>
    <p:extLst>
      <p:ext uri="{BB962C8B-B14F-4D97-AF65-F5344CB8AC3E}">
        <p14:creationId xmlns:p14="http://schemas.microsoft.com/office/powerpoint/2010/main" val="1838313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lank (to be avoided)">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193631D7-FF56-89E1-7BC1-4CA3F95DD323}"/>
              </a:ext>
            </a:extLst>
          </p:cNvPr>
          <p:cNvSpPr>
            <a:spLocks noGrp="1"/>
          </p:cNvSpPr>
          <p:nvPr>
            <p:ph type="ftr" sz="quarter" idx="10"/>
          </p:nvPr>
        </p:nvSpPr>
        <p:spPr/>
        <p:txBody>
          <a:bodyPr/>
          <a:lstStyle>
            <a:lvl1pPr>
              <a:defRPr/>
            </a:lvl1pPr>
          </a:lstStyle>
          <a:p>
            <a:pPr>
              <a:defRPr/>
            </a:pPr>
            <a:endParaRPr lang="en-GB"/>
          </a:p>
        </p:txBody>
      </p:sp>
      <p:sp>
        <p:nvSpPr>
          <p:cNvPr id="3" name="Slide Number Placeholder 3">
            <a:extLst>
              <a:ext uri="{FF2B5EF4-FFF2-40B4-BE49-F238E27FC236}">
                <a16:creationId xmlns:a16="http://schemas.microsoft.com/office/drawing/2014/main" id="{9F9C9980-E7CB-C75E-47B5-74A7B9425EE0}"/>
              </a:ext>
            </a:extLst>
          </p:cNvPr>
          <p:cNvSpPr>
            <a:spLocks noGrp="1"/>
          </p:cNvSpPr>
          <p:nvPr>
            <p:ph type="sldNum" sz="quarter" idx="11"/>
          </p:nvPr>
        </p:nvSpPr>
        <p:spPr/>
        <p:txBody>
          <a:bodyPr/>
          <a:lstStyle>
            <a:lvl1pPr>
              <a:defRPr/>
            </a:lvl1pPr>
          </a:lstStyle>
          <a:p>
            <a:pPr>
              <a:defRPr/>
            </a:pPr>
            <a:fld id="{F2032CB9-C889-4002-A1EE-58BFC5D32DA6}" type="slidenum">
              <a:rPr lang="en-GB" altLang="el-GR"/>
              <a:pPr>
                <a:defRPr/>
              </a:pPr>
              <a:t>‹#›</a:t>
            </a:fld>
            <a:endParaRPr lang="en-GB" altLang="el-GR"/>
          </a:p>
        </p:txBody>
      </p:sp>
    </p:spTree>
    <p:extLst>
      <p:ext uri="{BB962C8B-B14F-4D97-AF65-F5344CB8AC3E}">
        <p14:creationId xmlns:p14="http://schemas.microsoft.com/office/powerpoint/2010/main" val="3359129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ubtitle &amp; Content Watermark">
    <p:spTree>
      <p:nvGrpSpPr>
        <p:cNvPr id="1" name=""/>
        <p:cNvGrpSpPr/>
        <p:nvPr/>
      </p:nvGrpSpPr>
      <p:grpSpPr>
        <a:xfrm>
          <a:off x="0" y="0"/>
          <a:ext cx="0" cy="0"/>
          <a:chOff x="0" y="0"/>
          <a:chExt cx="0" cy="0"/>
        </a:xfrm>
      </p:grpSpPr>
      <p:cxnSp>
        <p:nvCxnSpPr>
          <p:cNvPr id="2" name="Straight Connector 20">
            <a:extLst>
              <a:ext uri="{FF2B5EF4-FFF2-40B4-BE49-F238E27FC236}">
                <a16:creationId xmlns:a16="http://schemas.microsoft.com/office/drawing/2014/main" id="{4DB2C1D4-E4C0-04D9-7A31-AFD296374830}"/>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09599" y="1961607"/>
            <a:ext cx="10972800" cy="4203700"/>
          </a:xfrm>
        </p:spPr>
        <p:txBody>
          <a:bodyPr/>
          <a:lstStyle>
            <a:lvl1pPr marL="236029" indent="-236029">
              <a:defRPr>
                <a:solidFill>
                  <a:schemeClr val="tx2"/>
                </a:solidFill>
              </a:defRPr>
            </a:lvl1pPr>
            <a:lvl2pPr marL="598596" indent="-362682">
              <a:defRPr sz="2400">
                <a:solidFill>
                  <a:schemeClr val="tx2"/>
                </a:solidFill>
              </a:defRPr>
            </a:lvl2pPr>
            <a:lvl3pPr marL="834738" indent="-236029">
              <a:defRPr>
                <a:solidFill>
                  <a:schemeClr val="tx2"/>
                </a:solidFill>
              </a:defRPr>
            </a:lvl3pPr>
            <a:lvl4pPr marL="1188716" indent="-354214">
              <a:defRPr>
                <a:solidFill>
                  <a:schemeClr val="tx2"/>
                </a:solidFill>
              </a:defRPr>
            </a:lvl4pPr>
            <a:lvl5pPr marL="1433107" indent="-244495">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CEAA2F84-C372-C591-751D-4DC7FBE61BC1}"/>
              </a:ext>
            </a:extLst>
          </p:cNvPr>
          <p:cNvSpPr>
            <a:spLocks noGrp="1"/>
          </p:cNvSpPr>
          <p:nvPr>
            <p:ph type="ftr" sz="quarter" idx="12"/>
          </p:nvPr>
        </p:nvSpPr>
        <p:spPr/>
        <p:txBody>
          <a:bodyPr/>
          <a:lstStyle>
            <a:lvl1pPr>
              <a:defRPr/>
            </a:lvl1pPr>
          </a:lstStyle>
          <a:p>
            <a:pPr>
              <a:defRPr/>
            </a:pPr>
            <a:endParaRPr lang="en-GB"/>
          </a:p>
        </p:txBody>
      </p:sp>
      <p:sp>
        <p:nvSpPr>
          <p:cNvPr id="6" name="Slide Number Placeholder 7">
            <a:extLst>
              <a:ext uri="{FF2B5EF4-FFF2-40B4-BE49-F238E27FC236}">
                <a16:creationId xmlns:a16="http://schemas.microsoft.com/office/drawing/2014/main" id="{5C03F34F-A96A-9EFF-2C1E-B1206C34FE9A}"/>
              </a:ext>
            </a:extLst>
          </p:cNvPr>
          <p:cNvSpPr>
            <a:spLocks noGrp="1"/>
          </p:cNvSpPr>
          <p:nvPr>
            <p:ph type="sldNum" sz="quarter" idx="13"/>
          </p:nvPr>
        </p:nvSpPr>
        <p:spPr/>
        <p:txBody>
          <a:bodyPr/>
          <a:lstStyle>
            <a:lvl1pPr>
              <a:defRPr/>
            </a:lvl1pPr>
          </a:lstStyle>
          <a:p>
            <a:pPr>
              <a:defRPr/>
            </a:pPr>
            <a:fld id="{714A839D-C6BF-4E89-862F-891F6F6AC459}" type="slidenum">
              <a:rPr lang="en-GB" altLang="el-GR"/>
              <a:pPr>
                <a:defRPr/>
              </a:pPr>
              <a:t>‹#›</a:t>
            </a:fld>
            <a:endParaRPr lang="en-GB" altLang="el-GR"/>
          </a:p>
        </p:txBody>
      </p:sp>
    </p:spTree>
    <p:extLst>
      <p:ext uri="{BB962C8B-B14F-4D97-AF65-F5344CB8AC3E}">
        <p14:creationId xmlns:p14="http://schemas.microsoft.com/office/powerpoint/2010/main" val="1267828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lour palette - reference only">
    <p:spTree>
      <p:nvGrpSpPr>
        <p:cNvPr id="1" name=""/>
        <p:cNvGrpSpPr/>
        <p:nvPr/>
      </p:nvGrpSpPr>
      <p:grpSpPr>
        <a:xfrm>
          <a:off x="0" y="0"/>
          <a:ext cx="0" cy="0"/>
          <a:chOff x="0" y="0"/>
          <a:chExt cx="0" cy="0"/>
        </a:xfrm>
      </p:grpSpPr>
      <p:pic>
        <p:nvPicPr>
          <p:cNvPr id="3" name="Picture 2" descr="image003">
            <a:extLst>
              <a:ext uri="{FF2B5EF4-FFF2-40B4-BE49-F238E27FC236}">
                <a16:creationId xmlns:a16="http://schemas.microsoft.com/office/drawing/2014/main" id="{C761EDC4-3E77-0963-30BF-65353BA62B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25" t="2277" r="827" b="899"/>
          <a:stretch>
            <a:fillRect/>
          </a:stretch>
        </p:blipFill>
        <p:spPr bwMode="auto">
          <a:xfrm>
            <a:off x="1854201" y="3624263"/>
            <a:ext cx="25527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1">
            <a:extLst>
              <a:ext uri="{FF2B5EF4-FFF2-40B4-BE49-F238E27FC236}">
                <a16:creationId xmlns:a16="http://schemas.microsoft.com/office/drawing/2014/main" id="{524DBBE0-3088-4AC4-A309-7C5B2355B305}"/>
              </a:ext>
            </a:extLst>
          </p:cNvPr>
          <p:cNvSpPr txBox="1">
            <a:spLocks noChangeArrowheads="1"/>
          </p:cNvSpPr>
          <p:nvPr userDrawn="1"/>
        </p:nvSpPr>
        <p:spPr bwMode="auto">
          <a:xfrm>
            <a:off x="2910418"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1</a:t>
            </a:r>
          </a:p>
        </p:txBody>
      </p:sp>
      <p:sp>
        <p:nvSpPr>
          <p:cNvPr id="5" name="TextBox 32">
            <a:extLst>
              <a:ext uri="{FF2B5EF4-FFF2-40B4-BE49-F238E27FC236}">
                <a16:creationId xmlns:a16="http://schemas.microsoft.com/office/drawing/2014/main" id="{6173D6A2-C845-0811-D3C8-58D208272BBD}"/>
              </a:ext>
            </a:extLst>
          </p:cNvPr>
          <p:cNvSpPr txBox="1">
            <a:spLocks noChangeArrowheads="1"/>
          </p:cNvSpPr>
          <p:nvPr userDrawn="1"/>
        </p:nvSpPr>
        <p:spPr bwMode="auto">
          <a:xfrm>
            <a:off x="3172885"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2</a:t>
            </a:r>
          </a:p>
        </p:txBody>
      </p:sp>
      <p:sp>
        <p:nvSpPr>
          <p:cNvPr id="6" name="TextBox 33">
            <a:extLst>
              <a:ext uri="{FF2B5EF4-FFF2-40B4-BE49-F238E27FC236}">
                <a16:creationId xmlns:a16="http://schemas.microsoft.com/office/drawing/2014/main" id="{40DE92BA-A096-2B06-1EB1-34AAB81721FE}"/>
              </a:ext>
            </a:extLst>
          </p:cNvPr>
          <p:cNvSpPr txBox="1">
            <a:spLocks noChangeArrowheads="1"/>
          </p:cNvSpPr>
          <p:nvPr userDrawn="1"/>
        </p:nvSpPr>
        <p:spPr bwMode="auto">
          <a:xfrm>
            <a:off x="3424767"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3</a:t>
            </a:r>
          </a:p>
        </p:txBody>
      </p:sp>
      <p:sp>
        <p:nvSpPr>
          <p:cNvPr id="7" name="TextBox 34">
            <a:extLst>
              <a:ext uri="{FF2B5EF4-FFF2-40B4-BE49-F238E27FC236}">
                <a16:creationId xmlns:a16="http://schemas.microsoft.com/office/drawing/2014/main" id="{80776BC2-755A-04C9-60D5-51F1A92AA11F}"/>
              </a:ext>
            </a:extLst>
          </p:cNvPr>
          <p:cNvSpPr txBox="1">
            <a:spLocks noChangeArrowheads="1"/>
          </p:cNvSpPr>
          <p:nvPr userDrawn="1"/>
        </p:nvSpPr>
        <p:spPr bwMode="auto">
          <a:xfrm>
            <a:off x="3668184"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4</a:t>
            </a:r>
          </a:p>
        </p:txBody>
      </p:sp>
      <p:sp>
        <p:nvSpPr>
          <p:cNvPr id="8" name="TextBox 35">
            <a:extLst>
              <a:ext uri="{FF2B5EF4-FFF2-40B4-BE49-F238E27FC236}">
                <a16:creationId xmlns:a16="http://schemas.microsoft.com/office/drawing/2014/main" id="{2D888AEA-137F-E428-1A2C-FF5BBE58996D}"/>
              </a:ext>
            </a:extLst>
          </p:cNvPr>
          <p:cNvSpPr txBox="1">
            <a:spLocks noChangeArrowheads="1"/>
          </p:cNvSpPr>
          <p:nvPr userDrawn="1"/>
        </p:nvSpPr>
        <p:spPr bwMode="auto">
          <a:xfrm>
            <a:off x="3928534"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5</a:t>
            </a:r>
          </a:p>
        </p:txBody>
      </p:sp>
      <p:sp>
        <p:nvSpPr>
          <p:cNvPr id="9" name="TextBox 36">
            <a:extLst>
              <a:ext uri="{FF2B5EF4-FFF2-40B4-BE49-F238E27FC236}">
                <a16:creationId xmlns:a16="http://schemas.microsoft.com/office/drawing/2014/main" id="{4722519E-DC75-1093-BA4E-245C825F2C0D}"/>
              </a:ext>
            </a:extLst>
          </p:cNvPr>
          <p:cNvSpPr txBox="1">
            <a:spLocks noChangeArrowheads="1"/>
          </p:cNvSpPr>
          <p:nvPr userDrawn="1"/>
        </p:nvSpPr>
        <p:spPr bwMode="auto">
          <a:xfrm>
            <a:off x="4188885"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6</a:t>
            </a:r>
          </a:p>
        </p:txBody>
      </p:sp>
      <p:cxnSp>
        <p:nvCxnSpPr>
          <p:cNvPr id="10" name="Straight Connector 48">
            <a:extLst>
              <a:ext uri="{FF2B5EF4-FFF2-40B4-BE49-F238E27FC236}">
                <a16:creationId xmlns:a16="http://schemas.microsoft.com/office/drawing/2014/main" id="{0166AFC2-AD9B-FF00-790F-DE9EC329CE74}"/>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Rectangle 49">
            <a:extLst>
              <a:ext uri="{FF2B5EF4-FFF2-40B4-BE49-F238E27FC236}">
                <a16:creationId xmlns:a16="http://schemas.microsoft.com/office/drawing/2014/main" id="{EEF99EDB-E707-2064-2856-7CF965FF6FE6}"/>
              </a:ext>
            </a:extLst>
          </p:cNvPr>
          <p:cNvSpPr/>
          <p:nvPr userDrawn="1"/>
        </p:nvSpPr>
        <p:spPr>
          <a:xfrm>
            <a:off x="6096001" y="1655764"/>
            <a:ext cx="624417" cy="6238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47769" tIns="60729" rIns="47769" bIns="60729" anchor="ctr"/>
          <a:lstStyle/>
          <a:p>
            <a:pPr algn="ctr" eaLnBrk="1" hangingPunct="1">
              <a:defRPr/>
            </a:pPr>
            <a:r>
              <a:rPr lang="en-GB" sz="2100" b="1" dirty="0">
                <a:solidFill>
                  <a:schemeClr val="bg1"/>
                </a:solidFill>
              </a:rPr>
              <a:t>1</a:t>
            </a:r>
          </a:p>
        </p:txBody>
      </p:sp>
      <p:sp>
        <p:nvSpPr>
          <p:cNvPr id="12" name="TextBox 50">
            <a:extLst>
              <a:ext uri="{FF2B5EF4-FFF2-40B4-BE49-F238E27FC236}">
                <a16:creationId xmlns:a16="http://schemas.microsoft.com/office/drawing/2014/main" id="{DEF81F7A-BFDB-1A72-9935-D0B986D07075}"/>
              </a:ext>
            </a:extLst>
          </p:cNvPr>
          <p:cNvSpPr txBox="1">
            <a:spLocks noChangeArrowheads="1"/>
          </p:cNvSpPr>
          <p:nvPr userDrawn="1"/>
        </p:nvSpPr>
        <p:spPr bwMode="auto">
          <a:xfrm>
            <a:off x="6811434" y="1635125"/>
            <a:ext cx="3750733" cy="661253"/>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R100 G130 B195</a:t>
            </a:r>
            <a:br>
              <a:rPr lang="en-GB" altLang="el-GR" sz="2100" dirty="0"/>
            </a:br>
            <a:r>
              <a:rPr lang="en-GB" altLang="el-GR" sz="1600" b="1" dirty="0"/>
              <a:t>(titles, </a:t>
            </a:r>
            <a:r>
              <a:rPr lang="en-GB" altLang="el-GR" sz="1600" b="1" dirty="0" err="1"/>
              <a:t>empagliflozin</a:t>
            </a:r>
            <a:r>
              <a:rPr lang="en-GB" altLang="el-GR" sz="1600" b="1" dirty="0"/>
              <a:t> 25 mg)</a:t>
            </a:r>
          </a:p>
        </p:txBody>
      </p:sp>
      <p:sp>
        <p:nvSpPr>
          <p:cNvPr id="13" name="Rectangle 51">
            <a:extLst>
              <a:ext uri="{FF2B5EF4-FFF2-40B4-BE49-F238E27FC236}">
                <a16:creationId xmlns:a16="http://schemas.microsoft.com/office/drawing/2014/main" id="{A3331442-02B7-21FE-6E9C-D42AB5651BE4}"/>
              </a:ext>
            </a:extLst>
          </p:cNvPr>
          <p:cNvSpPr/>
          <p:nvPr userDrawn="1"/>
        </p:nvSpPr>
        <p:spPr>
          <a:xfrm>
            <a:off x="6096001" y="3152775"/>
            <a:ext cx="624417" cy="6238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3</a:t>
            </a:r>
          </a:p>
        </p:txBody>
      </p:sp>
      <p:sp>
        <p:nvSpPr>
          <p:cNvPr id="14" name="TextBox 52">
            <a:extLst>
              <a:ext uri="{FF2B5EF4-FFF2-40B4-BE49-F238E27FC236}">
                <a16:creationId xmlns:a16="http://schemas.microsoft.com/office/drawing/2014/main" id="{84FC3A0B-A187-2F42-65F5-B79FD9246E89}"/>
              </a:ext>
            </a:extLst>
          </p:cNvPr>
          <p:cNvSpPr txBox="1">
            <a:spLocks noChangeArrowheads="1"/>
          </p:cNvSpPr>
          <p:nvPr userDrawn="1"/>
        </p:nvSpPr>
        <p:spPr bwMode="auto">
          <a:xfrm>
            <a:off x="6811434" y="3135314"/>
            <a:ext cx="3750733" cy="661987"/>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R67 G172 B153</a:t>
            </a:r>
          </a:p>
          <a:p>
            <a:pPr eaLnBrk="1" hangingPunct="1">
              <a:defRPr/>
            </a:pPr>
            <a:r>
              <a:rPr lang="en-GB" altLang="el-GR" sz="1600" b="1" dirty="0"/>
              <a:t>(</a:t>
            </a:r>
            <a:r>
              <a:rPr lang="en-GB" altLang="el-GR" sz="1600" b="1" dirty="0" err="1"/>
              <a:t>empagliflozin</a:t>
            </a:r>
            <a:r>
              <a:rPr lang="en-GB" altLang="el-GR" sz="1600" b="1" dirty="0"/>
              <a:t> 10 mg)</a:t>
            </a:r>
          </a:p>
        </p:txBody>
      </p:sp>
      <p:sp>
        <p:nvSpPr>
          <p:cNvPr id="15" name="Rectangle 53">
            <a:extLst>
              <a:ext uri="{FF2B5EF4-FFF2-40B4-BE49-F238E27FC236}">
                <a16:creationId xmlns:a16="http://schemas.microsoft.com/office/drawing/2014/main" id="{5CDB4479-5DD0-1C29-9BEA-CF2E3BF2E368}"/>
              </a:ext>
            </a:extLst>
          </p:cNvPr>
          <p:cNvSpPr/>
          <p:nvPr userDrawn="1"/>
        </p:nvSpPr>
        <p:spPr>
          <a:xfrm>
            <a:off x="6096001" y="2403475"/>
            <a:ext cx="624417" cy="6238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2</a:t>
            </a:r>
          </a:p>
        </p:txBody>
      </p:sp>
      <p:sp>
        <p:nvSpPr>
          <p:cNvPr id="16" name="TextBox 54">
            <a:extLst>
              <a:ext uri="{FF2B5EF4-FFF2-40B4-BE49-F238E27FC236}">
                <a16:creationId xmlns:a16="http://schemas.microsoft.com/office/drawing/2014/main" id="{2C89A0B9-22EC-4748-3FA1-B05EB108C6EA}"/>
              </a:ext>
            </a:extLst>
          </p:cNvPr>
          <p:cNvSpPr txBox="1">
            <a:spLocks noChangeArrowheads="1"/>
          </p:cNvSpPr>
          <p:nvPr userDrawn="1"/>
        </p:nvSpPr>
        <p:spPr bwMode="auto">
          <a:xfrm>
            <a:off x="6811434" y="2386013"/>
            <a:ext cx="3750733" cy="661253"/>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R240 G65 B75</a:t>
            </a:r>
            <a:br>
              <a:rPr lang="en-GB" altLang="el-GR" sz="2100" dirty="0"/>
            </a:br>
            <a:r>
              <a:rPr lang="en-GB" altLang="el-GR" sz="1600" b="1" dirty="0"/>
              <a:t>(subtitles, pooled </a:t>
            </a:r>
            <a:r>
              <a:rPr lang="en-GB" altLang="el-GR" sz="1600" b="1" dirty="0" err="1"/>
              <a:t>empagliflozin</a:t>
            </a:r>
            <a:r>
              <a:rPr lang="en-GB" altLang="el-GR" sz="1600" b="1" dirty="0"/>
              <a:t>)</a:t>
            </a:r>
          </a:p>
        </p:txBody>
      </p:sp>
      <p:sp>
        <p:nvSpPr>
          <p:cNvPr id="17" name="Rectangle 55">
            <a:extLst>
              <a:ext uri="{FF2B5EF4-FFF2-40B4-BE49-F238E27FC236}">
                <a16:creationId xmlns:a16="http://schemas.microsoft.com/office/drawing/2014/main" id="{494C15F2-E456-914B-5D61-0965E693E103}"/>
              </a:ext>
            </a:extLst>
          </p:cNvPr>
          <p:cNvSpPr/>
          <p:nvPr userDrawn="1"/>
        </p:nvSpPr>
        <p:spPr>
          <a:xfrm>
            <a:off x="6096001" y="3902075"/>
            <a:ext cx="624417" cy="62388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4</a:t>
            </a:r>
          </a:p>
        </p:txBody>
      </p:sp>
      <p:sp>
        <p:nvSpPr>
          <p:cNvPr id="18" name="TextBox 56">
            <a:extLst>
              <a:ext uri="{FF2B5EF4-FFF2-40B4-BE49-F238E27FC236}">
                <a16:creationId xmlns:a16="http://schemas.microsoft.com/office/drawing/2014/main" id="{4EE63EFB-EF6C-0DA1-13F1-47F91BEEF013}"/>
              </a:ext>
            </a:extLst>
          </p:cNvPr>
          <p:cNvSpPr txBox="1">
            <a:spLocks noChangeArrowheads="1"/>
          </p:cNvSpPr>
          <p:nvPr userDrawn="1"/>
        </p:nvSpPr>
        <p:spPr bwMode="auto">
          <a:xfrm>
            <a:off x="6811434" y="3884614"/>
            <a:ext cx="3750733" cy="661987"/>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R130 G130 B130</a:t>
            </a:r>
            <a:br>
              <a:rPr lang="en-GB" altLang="el-GR" sz="1900" dirty="0"/>
            </a:br>
            <a:r>
              <a:rPr lang="en-GB" altLang="el-GR" sz="1600" b="1" dirty="0"/>
              <a:t>(placebo)</a:t>
            </a:r>
          </a:p>
        </p:txBody>
      </p:sp>
      <p:sp>
        <p:nvSpPr>
          <p:cNvPr id="19" name="Rectangle 57">
            <a:extLst>
              <a:ext uri="{FF2B5EF4-FFF2-40B4-BE49-F238E27FC236}">
                <a16:creationId xmlns:a16="http://schemas.microsoft.com/office/drawing/2014/main" id="{4EF0FE20-2E30-AAF0-98C3-3111EA27F255}"/>
              </a:ext>
            </a:extLst>
          </p:cNvPr>
          <p:cNvSpPr/>
          <p:nvPr userDrawn="1"/>
        </p:nvSpPr>
        <p:spPr>
          <a:xfrm>
            <a:off x="6096001" y="4651375"/>
            <a:ext cx="624417" cy="62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5</a:t>
            </a:r>
          </a:p>
        </p:txBody>
      </p:sp>
      <p:sp>
        <p:nvSpPr>
          <p:cNvPr id="20" name="TextBox 58">
            <a:extLst>
              <a:ext uri="{FF2B5EF4-FFF2-40B4-BE49-F238E27FC236}">
                <a16:creationId xmlns:a16="http://schemas.microsoft.com/office/drawing/2014/main" id="{62709FB5-5A2F-A117-41AD-919B65331D7A}"/>
              </a:ext>
            </a:extLst>
          </p:cNvPr>
          <p:cNvSpPr txBox="1">
            <a:spLocks noChangeArrowheads="1"/>
          </p:cNvSpPr>
          <p:nvPr userDrawn="1"/>
        </p:nvSpPr>
        <p:spPr bwMode="auto">
          <a:xfrm>
            <a:off x="6811434" y="4633914"/>
            <a:ext cx="3750733" cy="661987"/>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R143 G48 B137</a:t>
            </a:r>
          </a:p>
          <a:p>
            <a:pPr eaLnBrk="1" hangingPunct="1">
              <a:defRPr/>
            </a:pPr>
            <a:r>
              <a:rPr lang="en-GB" altLang="el-GR" sz="1600" b="1" dirty="0"/>
              <a:t>(</a:t>
            </a:r>
            <a:r>
              <a:rPr lang="en-GB" altLang="el-GR" sz="1600" b="1" dirty="0" err="1"/>
              <a:t>linagliptin</a:t>
            </a:r>
            <a:r>
              <a:rPr lang="en-GB" altLang="el-GR" sz="1600" b="1" dirty="0"/>
              <a:t> 5 mg)</a:t>
            </a:r>
          </a:p>
        </p:txBody>
      </p:sp>
      <p:sp>
        <p:nvSpPr>
          <p:cNvPr id="21" name="Rectangle 59">
            <a:extLst>
              <a:ext uri="{FF2B5EF4-FFF2-40B4-BE49-F238E27FC236}">
                <a16:creationId xmlns:a16="http://schemas.microsoft.com/office/drawing/2014/main" id="{5F85DF3D-7B7B-3E18-4102-10B090572D87}"/>
              </a:ext>
            </a:extLst>
          </p:cNvPr>
          <p:cNvSpPr/>
          <p:nvPr userDrawn="1"/>
        </p:nvSpPr>
        <p:spPr>
          <a:xfrm>
            <a:off x="6096001" y="5400675"/>
            <a:ext cx="624417" cy="6238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6</a:t>
            </a:r>
          </a:p>
        </p:txBody>
      </p:sp>
      <p:sp>
        <p:nvSpPr>
          <p:cNvPr id="22" name="TextBox 60">
            <a:extLst>
              <a:ext uri="{FF2B5EF4-FFF2-40B4-BE49-F238E27FC236}">
                <a16:creationId xmlns:a16="http://schemas.microsoft.com/office/drawing/2014/main" id="{B2A4CCA4-1442-5309-5557-8DE009E6C16D}"/>
              </a:ext>
            </a:extLst>
          </p:cNvPr>
          <p:cNvSpPr txBox="1">
            <a:spLocks noChangeArrowheads="1"/>
          </p:cNvSpPr>
          <p:nvPr userDrawn="1"/>
        </p:nvSpPr>
        <p:spPr bwMode="auto">
          <a:xfrm>
            <a:off x="6811434" y="5384800"/>
            <a:ext cx="3750733" cy="661253"/>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R229 G114 B0</a:t>
            </a:r>
            <a:endParaRPr lang="en-GB" altLang="el-GR" sz="1900" b="1" dirty="0"/>
          </a:p>
          <a:p>
            <a:pPr eaLnBrk="1" hangingPunct="1">
              <a:defRPr/>
            </a:pPr>
            <a:r>
              <a:rPr lang="en-GB" altLang="el-GR" sz="1600" b="1" dirty="0"/>
              <a:t>(other e.g. competitor drugs)</a:t>
            </a:r>
          </a:p>
        </p:txBody>
      </p:sp>
      <p:sp>
        <p:nvSpPr>
          <p:cNvPr id="23" name="TextBox 62">
            <a:extLst>
              <a:ext uri="{FF2B5EF4-FFF2-40B4-BE49-F238E27FC236}">
                <a16:creationId xmlns:a16="http://schemas.microsoft.com/office/drawing/2014/main" id="{F412BBA4-B164-B6AE-E9ED-720511258120}"/>
              </a:ext>
            </a:extLst>
          </p:cNvPr>
          <p:cNvSpPr txBox="1">
            <a:spLocks noChangeArrowheads="1"/>
          </p:cNvSpPr>
          <p:nvPr userDrawn="1"/>
        </p:nvSpPr>
        <p:spPr bwMode="auto">
          <a:xfrm>
            <a:off x="2260601" y="1444625"/>
            <a:ext cx="2933700" cy="661253"/>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b="1" dirty="0">
                <a:solidFill>
                  <a:schemeClr val="tx2"/>
                </a:solidFill>
              </a:rPr>
              <a:t>Text 1 </a:t>
            </a:r>
            <a:r>
              <a:rPr lang="en-GB" altLang="el-GR" sz="1900" dirty="0">
                <a:solidFill>
                  <a:schemeClr val="tx2"/>
                </a:solidFill>
              </a:rPr>
              <a:t>R90 G90 B90</a:t>
            </a:r>
            <a:br>
              <a:rPr lang="en-GB" altLang="el-GR" sz="1600" dirty="0">
                <a:solidFill>
                  <a:schemeClr val="tx2"/>
                </a:solidFill>
              </a:rPr>
            </a:br>
            <a:r>
              <a:rPr lang="en-GB" altLang="el-GR" sz="1600" b="1" dirty="0">
                <a:solidFill>
                  <a:schemeClr val="tx2"/>
                </a:solidFill>
              </a:rPr>
              <a:t>(body text, axes)</a:t>
            </a:r>
          </a:p>
        </p:txBody>
      </p:sp>
      <p:cxnSp>
        <p:nvCxnSpPr>
          <p:cNvPr id="24" name="Straight Connector 63">
            <a:extLst>
              <a:ext uri="{FF2B5EF4-FFF2-40B4-BE49-F238E27FC236}">
                <a16:creationId xmlns:a16="http://schemas.microsoft.com/office/drawing/2014/main" id="{82F9454C-D3CF-E227-5A43-2BA32531ED0E}"/>
              </a:ext>
            </a:extLst>
          </p:cNvPr>
          <p:cNvCxnSpPr>
            <a:cxnSpLocks/>
          </p:cNvCxnSpPr>
          <p:nvPr userDrawn="1"/>
        </p:nvCxnSpPr>
        <p:spPr>
          <a:xfrm flipV="1">
            <a:off x="2250017" y="1512888"/>
            <a:ext cx="0" cy="255746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5" name="TextBox 64">
            <a:extLst>
              <a:ext uri="{FF2B5EF4-FFF2-40B4-BE49-F238E27FC236}">
                <a16:creationId xmlns:a16="http://schemas.microsoft.com/office/drawing/2014/main" id="{A52574FC-1AFB-25F7-633A-5A7907D59D5B}"/>
              </a:ext>
            </a:extLst>
          </p:cNvPr>
          <p:cNvSpPr txBox="1">
            <a:spLocks noChangeArrowheads="1"/>
          </p:cNvSpPr>
          <p:nvPr userDrawn="1"/>
        </p:nvSpPr>
        <p:spPr bwMode="auto">
          <a:xfrm>
            <a:off x="2491318" y="2457450"/>
            <a:ext cx="2933700" cy="661253"/>
          </a:xfrm>
          <a:prstGeom prst="rect">
            <a:avLst/>
          </a:prstGeom>
          <a:noFill/>
          <a:ln>
            <a:noFill/>
          </a:ln>
        </p:spPr>
        <p:txBody>
          <a:bodyPr lIns="121458" tIns="60729" rIns="121458" bIns="60729">
            <a:spAutoFit/>
          </a:bodyPr>
          <a:lstStyle>
            <a:lvl1pPr defTabSz="606425">
              <a:defRPr>
                <a:solidFill>
                  <a:schemeClr val="tx1"/>
                </a:solidFill>
                <a:latin typeface="Arial" panose="020B0604020202020204" pitchFamily="34" charset="0"/>
                <a:cs typeface="Arial" panose="020B0604020202020204" pitchFamily="34" charset="0"/>
              </a:defRPr>
            </a:lvl1pPr>
            <a:lvl2pPr marL="742950" indent="-285750" defTabSz="606425">
              <a:defRPr>
                <a:solidFill>
                  <a:schemeClr val="tx1"/>
                </a:solidFill>
                <a:latin typeface="Arial" panose="020B0604020202020204" pitchFamily="34" charset="0"/>
                <a:cs typeface="Arial" panose="020B0604020202020204" pitchFamily="34" charset="0"/>
              </a:defRPr>
            </a:lvl2pPr>
            <a:lvl3pPr marL="1143000" indent="-228600" defTabSz="606425">
              <a:defRPr>
                <a:solidFill>
                  <a:schemeClr val="tx1"/>
                </a:solidFill>
                <a:latin typeface="Arial" panose="020B0604020202020204" pitchFamily="34" charset="0"/>
                <a:cs typeface="Arial" panose="020B0604020202020204" pitchFamily="34" charset="0"/>
              </a:defRPr>
            </a:lvl3pPr>
            <a:lvl4pPr marL="1600200" indent="-228600" defTabSz="606425">
              <a:defRPr>
                <a:solidFill>
                  <a:schemeClr val="tx1"/>
                </a:solidFill>
                <a:latin typeface="Arial" panose="020B0604020202020204" pitchFamily="34" charset="0"/>
                <a:cs typeface="Arial" panose="020B0604020202020204" pitchFamily="34" charset="0"/>
              </a:defRPr>
            </a:lvl4pPr>
            <a:lvl5pPr marL="2057400" indent="-228600" defTabSz="606425">
              <a:defRPr>
                <a:solidFill>
                  <a:schemeClr val="tx1"/>
                </a:solidFill>
                <a:latin typeface="Arial" panose="020B0604020202020204" pitchFamily="34" charset="0"/>
                <a:cs typeface="Arial" panose="020B0604020202020204" pitchFamily="34" charset="0"/>
              </a:defRPr>
            </a:lvl5pPr>
            <a:lvl6pPr marL="2514600" indent="-228600" defTabSz="606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06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06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06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solidFill>
                  <a:schemeClr val="tx2"/>
                </a:solidFill>
              </a:rPr>
              <a:t>R156 G156 B156</a:t>
            </a:r>
            <a:endParaRPr lang="en-GB" altLang="el-GR" sz="1900" b="1" dirty="0">
              <a:solidFill>
                <a:schemeClr val="tx2"/>
              </a:solidFill>
            </a:endParaRPr>
          </a:p>
          <a:p>
            <a:pPr eaLnBrk="1" hangingPunct="1">
              <a:defRPr/>
            </a:pPr>
            <a:r>
              <a:rPr lang="en-GB" altLang="el-GR" sz="1600" b="1" dirty="0">
                <a:solidFill>
                  <a:schemeClr val="tx2"/>
                </a:solidFill>
              </a:rPr>
              <a:t>(footers, slide numbers)</a:t>
            </a:r>
          </a:p>
        </p:txBody>
      </p:sp>
      <p:cxnSp>
        <p:nvCxnSpPr>
          <p:cNvPr id="26" name="Straight Connector 65">
            <a:extLst>
              <a:ext uri="{FF2B5EF4-FFF2-40B4-BE49-F238E27FC236}">
                <a16:creationId xmlns:a16="http://schemas.microsoft.com/office/drawing/2014/main" id="{563FB55C-5564-DF19-99B7-B5CEACC40CBE}"/>
              </a:ext>
            </a:extLst>
          </p:cNvPr>
          <p:cNvCxnSpPr>
            <a:cxnSpLocks/>
          </p:cNvCxnSpPr>
          <p:nvPr userDrawn="1"/>
        </p:nvCxnSpPr>
        <p:spPr>
          <a:xfrm flipV="1">
            <a:off x="2468033" y="2509838"/>
            <a:ext cx="0" cy="222726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66">
            <a:extLst>
              <a:ext uri="{FF2B5EF4-FFF2-40B4-BE49-F238E27FC236}">
                <a16:creationId xmlns:a16="http://schemas.microsoft.com/office/drawing/2014/main" id="{55FBB7F9-406D-D85A-5397-8A5CE1FC1E23}"/>
              </a:ext>
            </a:extLst>
          </p:cNvPr>
          <p:cNvCxnSpPr/>
          <p:nvPr userDrawn="1"/>
        </p:nvCxnSpPr>
        <p:spPr>
          <a:xfrm flipH="1">
            <a:off x="2252134" y="4719638"/>
            <a:ext cx="220133" cy="0"/>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8" name="Rectangle 67">
            <a:extLst>
              <a:ext uri="{FF2B5EF4-FFF2-40B4-BE49-F238E27FC236}">
                <a16:creationId xmlns:a16="http://schemas.microsoft.com/office/drawing/2014/main" id="{CA65DBEE-5FEF-FFB4-C511-5BFCF2161203}"/>
              </a:ext>
            </a:extLst>
          </p:cNvPr>
          <p:cNvSpPr/>
          <p:nvPr userDrawn="1"/>
        </p:nvSpPr>
        <p:spPr>
          <a:xfrm>
            <a:off x="1940985" y="6149976"/>
            <a:ext cx="8310033" cy="593725"/>
          </a:xfrm>
          <a:prstGeom prst="rect">
            <a:avLst/>
          </a:prstGeom>
          <a:solidFill>
            <a:schemeClr val="bg1"/>
          </a:solid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5654" tIns="60729" rIns="95654" bIns="60729" anchor="ctr"/>
          <a:lstStyle/>
          <a:p>
            <a:pPr algn="ctr" eaLnBrk="1" hangingPunct="1">
              <a:defRPr/>
            </a:pPr>
            <a:r>
              <a:rPr lang="en-GB" sz="1600" dirty="0">
                <a:solidFill>
                  <a:schemeClr val="tx1"/>
                </a:solidFill>
              </a:rPr>
              <a:t>The colour palette may be used for design/non-product-specific data</a:t>
            </a:r>
          </a:p>
          <a:p>
            <a:pPr algn="ctr" eaLnBrk="1" hangingPunct="1">
              <a:defRPr/>
            </a:pPr>
            <a:r>
              <a:rPr lang="en-GB" sz="1600" dirty="0">
                <a:solidFill>
                  <a:schemeClr val="tx1"/>
                </a:solidFill>
              </a:rPr>
              <a:t>Preferential order of use: accent 1 &gt; accent 2 &gt; accent 3 &gt; text 1 &gt; accent 5 &gt; accent 6</a:t>
            </a:r>
          </a:p>
        </p:txBody>
      </p:sp>
      <p:sp>
        <p:nvSpPr>
          <p:cNvPr id="29" name="Rectangle 26">
            <a:extLst>
              <a:ext uri="{FF2B5EF4-FFF2-40B4-BE49-F238E27FC236}">
                <a16:creationId xmlns:a16="http://schemas.microsoft.com/office/drawing/2014/main" id="{E87695A0-C786-E7BA-61C2-7AA5AB02D468}"/>
              </a:ext>
            </a:extLst>
          </p:cNvPr>
          <p:cNvSpPr>
            <a:spLocks noChangeArrowheads="1"/>
          </p:cNvSpPr>
          <p:nvPr userDrawn="1"/>
        </p:nvSpPr>
        <p:spPr bwMode="auto">
          <a:xfrm>
            <a:off x="5897033" y="1231900"/>
            <a:ext cx="1061217" cy="415032"/>
          </a:xfrm>
          <a:prstGeom prst="rect">
            <a:avLst/>
          </a:prstGeom>
          <a:noFill/>
          <a:ln>
            <a:noFill/>
          </a:ln>
        </p:spPr>
        <p:txBody>
          <a:bodyPr wrap="none"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b="1" dirty="0"/>
              <a:t>Accent</a:t>
            </a:r>
            <a:endParaRPr lang="en-GB" altLang="el-GR" sz="1600" dirty="0"/>
          </a:p>
        </p:txBody>
      </p:sp>
      <p:sp>
        <p:nvSpPr>
          <p:cNvPr id="2" name="Title 1"/>
          <p:cNvSpPr>
            <a:spLocks noGrp="1"/>
          </p:cNvSpPr>
          <p:nvPr>
            <p:ph type="title"/>
          </p:nvPr>
        </p:nvSpPr>
        <p:spPr/>
        <p:txBody>
          <a:bodyPr/>
          <a:lstStyle>
            <a:lvl1pPr>
              <a:defRPr baseline="0"/>
            </a:lvl1pPr>
          </a:lstStyle>
          <a:p>
            <a:r>
              <a:rPr lang="el-GR"/>
              <a:t>Kλικ για επεξεργασία του τίτλου</a:t>
            </a:r>
            <a:endParaRPr lang="en-GB" dirty="0"/>
          </a:p>
        </p:txBody>
      </p:sp>
      <p:sp>
        <p:nvSpPr>
          <p:cNvPr id="30" name="Slide Number Placeholder 7">
            <a:extLst>
              <a:ext uri="{FF2B5EF4-FFF2-40B4-BE49-F238E27FC236}">
                <a16:creationId xmlns:a16="http://schemas.microsoft.com/office/drawing/2014/main" id="{B4B6FC05-42EB-A0D8-E684-F8D5B6052D78}"/>
              </a:ext>
            </a:extLst>
          </p:cNvPr>
          <p:cNvSpPr>
            <a:spLocks noGrp="1"/>
          </p:cNvSpPr>
          <p:nvPr>
            <p:ph type="sldNum" sz="quarter" idx="10"/>
          </p:nvPr>
        </p:nvSpPr>
        <p:spPr/>
        <p:txBody>
          <a:bodyPr/>
          <a:lstStyle>
            <a:lvl1pPr>
              <a:defRPr/>
            </a:lvl1pPr>
          </a:lstStyle>
          <a:p>
            <a:pPr>
              <a:defRPr/>
            </a:pPr>
            <a:fld id="{49CD1EFF-866F-47AB-BE08-3925CB87B7D9}" type="slidenum">
              <a:rPr lang="en-GB" altLang="el-GR"/>
              <a:pPr>
                <a:defRPr/>
              </a:pPr>
              <a:t>‹#›</a:t>
            </a:fld>
            <a:endParaRPr lang="en-GB" altLang="el-GR"/>
          </a:p>
        </p:txBody>
      </p:sp>
    </p:spTree>
    <p:extLst>
      <p:ext uri="{BB962C8B-B14F-4D97-AF65-F5344CB8AC3E}">
        <p14:creationId xmlns:p14="http://schemas.microsoft.com/office/powerpoint/2010/main" val="3284348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2" name="Straight Connector 7">
            <a:extLst>
              <a:ext uri="{FF2B5EF4-FFF2-40B4-BE49-F238E27FC236}">
                <a16:creationId xmlns:a16="http://schemas.microsoft.com/office/drawing/2014/main" id="{9C35AD9F-9560-5DFC-4825-7D6181393EED}"/>
              </a:ext>
            </a:extLst>
          </p:cNvPr>
          <p:cNvCxnSpPr/>
          <p:nvPr userDrawn="1"/>
        </p:nvCxnSpPr>
        <p:spPr>
          <a:xfrm>
            <a:off x="0" y="5973763"/>
            <a:ext cx="12192000" cy="0"/>
          </a:xfrm>
          <a:prstGeom prst="line">
            <a:avLst/>
          </a:prstGeom>
          <a:ln w="3175"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16">
            <a:extLst>
              <a:ext uri="{FF2B5EF4-FFF2-40B4-BE49-F238E27FC236}">
                <a16:creationId xmlns:a16="http://schemas.microsoft.com/office/drawing/2014/main" id="{6B68F0E6-8AEF-2EEE-8B25-09DA5149C6D7}"/>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p:nvPr>
        </p:nvSpPr>
        <p:spPr>
          <a:xfrm>
            <a:off x="369602" y="3412800"/>
            <a:ext cx="7735823" cy="1036800"/>
          </a:xfrm>
        </p:spPr>
        <p:txBody>
          <a:bodyPr/>
          <a:lstStyle>
            <a:lvl1pPr marL="0" marR="0" indent="0" algn="l" defTabSz="60957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stStyle>
          <a:p>
            <a:pPr lvl="0"/>
            <a:r>
              <a:rPr lang="el-GR"/>
              <a:t>Kλικ για επεξεργασία των στυλ του υποδείγματος</a:t>
            </a:r>
          </a:p>
          <a:p>
            <a:pPr lvl="1"/>
            <a:r>
              <a:rPr lang="el-GR"/>
              <a:t>Δεύτερου επιπέδου</a:t>
            </a:r>
          </a:p>
        </p:txBody>
      </p:sp>
      <p:sp>
        <p:nvSpPr>
          <p:cNvPr id="19" name="Title 18"/>
          <p:cNvSpPr>
            <a:spLocks noGrp="1"/>
          </p:cNvSpPr>
          <p:nvPr>
            <p:ph type="title"/>
          </p:nvPr>
        </p:nvSpPr>
        <p:spPr>
          <a:xfrm>
            <a:off x="369602" y="2164800"/>
            <a:ext cx="7735823" cy="1166400"/>
          </a:xfrm>
        </p:spPr>
        <p:txBody>
          <a:bodyPr/>
          <a:lstStyle>
            <a:lvl1pPr>
              <a:defRPr sz="3700">
                <a:solidFill>
                  <a:schemeClr val="accent1"/>
                </a:solidFill>
              </a:defRPr>
            </a:lvl1pPr>
          </a:lstStyle>
          <a:p>
            <a:r>
              <a:rPr lang="en-US"/>
              <a:t>Click to edit Master title style</a:t>
            </a:r>
            <a:endParaRPr lang="en-GB" dirty="0"/>
          </a:p>
        </p:txBody>
      </p:sp>
      <p:sp>
        <p:nvSpPr>
          <p:cNvPr id="3" name="Text Placeholder 2"/>
          <p:cNvSpPr>
            <a:spLocks noGrp="1"/>
          </p:cNvSpPr>
          <p:nvPr>
            <p:ph type="body" sz="quarter" idx="12"/>
          </p:nvPr>
        </p:nvSpPr>
        <p:spPr>
          <a:xfrm>
            <a:off x="369604" y="4533123"/>
            <a:ext cx="7751233" cy="383116"/>
          </a:xfrm>
        </p:spPr>
        <p:txBody>
          <a:bodyPr anchor="b"/>
          <a:lstStyle>
            <a:lvl1pPr marL="0" indent="0">
              <a:buNone/>
              <a:defRPr sz="1900" baseline="0">
                <a:solidFill>
                  <a:schemeClr val="tx1"/>
                </a:solidFill>
              </a:defRPr>
            </a:lvl1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3622774451"/>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2" name="Straight Connector 15">
            <a:extLst>
              <a:ext uri="{FF2B5EF4-FFF2-40B4-BE49-F238E27FC236}">
                <a16:creationId xmlns:a16="http://schemas.microsoft.com/office/drawing/2014/main" id="{D53D9C1A-99C7-90A6-D380-131B57A9F025}"/>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p:cNvSpPr>
            <a:spLocks noGrp="1"/>
          </p:cNvSpPr>
          <p:nvPr>
            <p:ph type="body" sz="quarter" idx="10"/>
          </p:nvPr>
        </p:nvSpPr>
        <p:spPr>
          <a:xfrm>
            <a:off x="609604" y="1502402"/>
            <a:ext cx="4488873" cy="1653551"/>
          </a:xfrm>
        </p:spPr>
        <p:txBody>
          <a:bodyPr/>
          <a:lstStyle>
            <a:lvl1pPr marL="0" indent="0">
              <a:buNone/>
              <a:defRPr sz="2400" b="1">
                <a:solidFill>
                  <a:schemeClr val="accent2"/>
                </a:solidFill>
              </a:defRPr>
            </a:lvl1pPr>
          </a:lstStyle>
          <a:p>
            <a:pPr lvl="0"/>
            <a:r>
              <a:rPr lang="el-GR"/>
              <a:t>Kλικ για επεξεργασία των στυλ του υποδείγματος</a:t>
            </a:r>
          </a:p>
        </p:txBody>
      </p:sp>
      <p:sp>
        <p:nvSpPr>
          <p:cNvPr id="13" name="Title 12"/>
          <p:cNvSpPr>
            <a:spLocks noGrp="1"/>
          </p:cNvSpPr>
          <p:nvPr>
            <p:ph type="title"/>
          </p:nvPr>
        </p:nvSpPr>
        <p:spPr/>
        <p:txBody>
          <a:bodyPr/>
          <a:lstStyle>
            <a:lvl1pPr>
              <a:defRPr sz="3700">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3302499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E5B8AE9B-6F38-DDCB-B807-9DB25B8103D2}"/>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09599" y="1961606"/>
            <a:ext cx="10972800" cy="4203700"/>
          </a:xfrm>
        </p:spPr>
        <p:txBody>
          <a:bodyPr/>
          <a:lstStyle>
            <a:lvl1pPr marL="237055" indent="-237055">
              <a:defRPr>
                <a:solidFill>
                  <a:schemeClr val="tx2"/>
                </a:solidFill>
              </a:defRPr>
            </a:lvl1pPr>
            <a:lvl2pPr marL="601104" indent="-364050">
              <a:defRPr sz="2400">
                <a:solidFill>
                  <a:schemeClr val="tx2"/>
                </a:solidFill>
              </a:defRPr>
            </a:lvl2pPr>
            <a:lvl3pPr marL="838158" indent="-237055">
              <a:defRPr>
                <a:solidFill>
                  <a:schemeClr val="tx2"/>
                </a:solidFill>
              </a:defRPr>
            </a:lvl3pPr>
            <a:lvl4pPr marL="1193741" indent="-355582">
              <a:defRPr>
                <a:solidFill>
                  <a:schemeClr val="tx2"/>
                </a:solidFill>
              </a:defRPr>
            </a:lvl4pPr>
            <a:lvl5pPr marL="1439261" indent="-245521">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35A062D9-C364-7C14-1BA1-8A66C16AE504}"/>
              </a:ext>
            </a:extLst>
          </p:cNvPr>
          <p:cNvSpPr>
            <a:spLocks noGrp="1"/>
          </p:cNvSpPr>
          <p:nvPr>
            <p:ph type="ftr" sz="quarter" idx="12"/>
          </p:nvPr>
        </p:nvSpPr>
        <p:spPr/>
        <p:txBody>
          <a:bodyPr/>
          <a:lstStyle>
            <a:lvl1pPr>
              <a:defRPr/>
            </a:lvl1pPr>
          </a:lstStyle>
          <a:p>
            <a:pPr>
              <a:defRPr/>
            </a:pPr>
            <a:endParaRPr lang="en-GB"/>
          </a:p>
        </p:txBody>
      </p:sp>
      <p:sp>
        <p:nvSpPr>
          <p:cNvPr id="6" name="Slide Number Placeholder 7">
            <a:extLst>
              <a:ext uri="{FF2B5EF4-FFF2-40B4-BE49-F238E27FC236}">
                <a16:creationId xmlns:a16="http://schemas.microsoft.com/office/drawing/2014/main" id="{EADC7F00-A93F-72E9-68C5-93A360BFCE8E}"/>
              </a:ext>
            </a:extLst>
          </p:cNvPr>
          <p:cNvSpPr>
            <a:spLocks noGrp="1"/>
          </p:cNvSpPr>
          <p:nvPr>
            <p:ph type="sldNum" sz="quarter" idx="13"/>
          </p:nvPr>
        </p:nvSpPr>
        <p:spPr/>
        <p:txBody>
          <a:bodyPr/>
          <a:lstStyle>
            <a:lvl1pPr>
              <a:defRPr/>
            </a:lvl1pPr>
          </a:lstStyle>
          <a:p>
            <a:pPr>
              <a:defRPr/>
            </a:pPr>
            <a:fld id="{6DF32DF7-B239-4AA5-9FEE-1C83199A128A}" type="slidenum">
              <a:rPr lang="en-GB" altLang="el-GR"/>
              <a:pPr>
                <a:defRPr/>
              </a:pPr>
              <a:t>‹#›</a:t>
            </a:fld>
            <a:endParaRPr lang="en-GB" altLang="el-GR"/>
          </a:p>
        </p:txBody>
      </p:sp>
    </p:spTree>
    <p:extLst>
      <p:ext uri="{BB962C8B-B14F-4D97-AF65-F5344CB8AC3E}">
        <p14:creationId xmlns:p14="http://schemas.microsoft.com/office/powerpoint/2010/main" val="311418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E1303D-8719-43CB-98EA-BBAE32967668}"/>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55527E58-768C-43AB-957B-348FAFB8EB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E270C68A-DBC3-4E1E-87A1-D17D89722479}"/>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a:extLst>
              <a:ext uri="{FF2B5EF4-FFF2-40B4-BE49-F238E27FC236}">
                <a16:creationId xmlns:a16="http://schemas.microsoft.com/office/drawing/2014/main" id="{83675703-76D8-46FF-9086-F8A0946A2B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1EE000B-14EF-41A3-A3CE-7FB2E2AA04F1}"/>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a:extLst>
              <a:ext uri="{FF2B5EF4-FFF2-40B4-BE49-F238E27FC236}">
                <a16:creationId xmlns:a16="http://schemas.microsoft.com/office/drawing/2014/main" id="{261321D3-536D-4CD8-83A7-08ED086B5FAA}"/>
              </a:ext>
            </a:extLst>
          </p:cNvPr>
          <p:cNvSpPr>
            <a:spLocks noGrp="1"/>
          </p:cNvSpPr>
          <p:nvPr>
            <p:ph type="dt" sz="half" idx="10"/>
          </p:nvPr>
        </p:nvSpPr>
        <p:spPr/>
        <p:txBody>
          <a:bodyPr/>
          <a:lstStyle/>
          <a:p>
            <a:fld id="{FC2373B2-F94E-4A2B-9B19-F5B2F2B65488}" type="datetimeFigureOut">
              <a:rPr lang="en-US" smtClean="0"/>
              <a:t>3/21/2024</a:t>
            </a:fld>
            <a:endParaRPr lang="en-US"/>
          </a:p>
        </p:txBody>
      </p:sp>
      <p:sp>
        <p:nvSpPr>
          <p:cNvPr id="8" name="Θέση υποσέλιδου 7">
            <a:extLst>
              <a:ext uri="{FF2B5EF4-FFF2-40B4-BE49-F238E27FC236}">
                <a16:creationId xmlns:a16="http://schemas.microsoft.com/office/drawing/2014/main" id="{14F94A34-58B4-483E-91CD-8AF16F87EA0E}"/>
              </a:ext>
            </a:extLst>
          </p:cNvPr>
          <p:cNvSpPr>
            <a:spLocks noGrp="1"/>
          </p:cNvSpPr>
          <p:nvPr>
            <p:ph type="ftr" sz="quarter" idx="11"/>
          </p:nvPr>
        </p:nvSpPr>
        <p:spPr/>
        <p:txBody>
          <a:bodyPr/>
          <a:lstStyle/>
          <a:p>
            <a:endParaRPr lang="en-US"/>
          </a:p>
        </p:txBody>
      </p:sp>
      <p:sp>
        <p:nvSpPr>
          <p:cNvPr id="9" name="Θέση αριθμού διαφάνειας 8">
            <a:extLst>
              <a:ext uri="{FF2B5EF4-FFF2-40B4-BE49-F238E27FC236}">
                <a16:creationId xmlns:a16="http://schemas.microsoft.com/office/drawing/2014/main" id="{A229C94E-38FE-4ED1-8EDE-BBABC0919B7A}"/>
              </a:ext>
            </a:extLst>
          </p:cNvPr>
          <p:cNvSpPr>
            <a:spLocks noGrp="1"/>
          </p:cNvSpPr>
          <p:nvPr>
            <p:ph type="sldNum" sz="quarter" idx="12"/>
          </p:nvPr>
        </p:nvSpPr>
        <p:spPr/>
        <p:txBody>
          <a:bodyPr/>
          <a:lstStyle/>
          <a:p>
            <a:fld id="{55DE8378-5471-471A-8A78-E62A748691DD}" type="slidenum">
              <a:rPr lang="en-US" smtClean="0"/>
              <a:t>‹#›</a:t>
            </a:fld>
            <a:endParaRPr lang="en-US"/>
          </a:p>
        </p:txBody>
      </p:sp>
    </p:spTree>
    <p:extLst>
      <p:ext uri="{BB962C8B-B14F-4D97-AF65-F5344CB8AC3E}">
        <p14:creationId xmlns:p14="http://schemas.microsoft.com/office/powerpoint/2010/main" val="1458752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2" name="Straight Connector 15">
            <a:extLst>
              <a:ext uri="{FF2B5EF4-FFF2-40B4-BE49-F238E27FC236}">
                <a16:creationId xmlns:a16="http://schemas.microsoft.com/office/drawing/2014/main" id="{9B551097-6778-4636-D78F-9CCF67B83C3D}"/>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Content Placeholder 18"/>
          <p:cNvSpPr>
            <a:spLocks noGrp="1"/>
          </p:cNvSpPr>
          <p:nvPr>
            <p:ph sz="quarter" idx="11"/>
          </p:nvPr>
        </p:nvSpPr>
        <p:spPr>
          <a:xfrm>
            <a:off x="609600" y="1372800"/>
            <a:ext cx="10972800" cy="41712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Footer Placeholder 5">
            <a:extLst>
              <a:ext uri="{FF2B5EF4-FFF2-40B4-BE49-F238E27FC236}">
                <a16:creationId xmlns:a16="http://schemas.microsoft.com/office/drawing/2014/main" id="{DE6DC5CA-37E0-3CDD-C88F-5C2E5969BA68}"/>
              </a:ext>
            </a:extLst>
          </p:cNvPr>
          <p:cNvSpPr>
            <a:spLocks noGrp="1"/>
          </p:cNvSpPr>
          <p:nvPr>
            <p:ph type="ftr" sz="quarter" idx="12"/>
          </p:nvPr>
        </p:nvSpPr>
        <p:spPr/>
        <p:txBody>
          <a:bodyPr/>
          <a:lstStyle>
            <a:lvl1pPr>
              <a:defRPr/>
            </a:lvl1pPr>
          </a:lstStyle>
          <a:p>
            <a:pPr>
              <a:defRPr/>
            </a:pPr>
            <a:endParaRPr lang="en-GB"/>
          </a:p>
        </p:txBody>
      </p:sp>
      <p:sp>
        <p:nvSpPr>
          <p:cNvPr id="5" name="Slide Number Placeholder 19">
            <a:extLst>
              <a:ext uri="{FF2B5EF4-FFF2-40B4-BE49-F238E27FC236}">
                <a16:creationId xmlns:a16="http://schemas.microsoft.com/office/drawing/2014/main" id="{FCFCA83E-835B-77BF-3C89-164E41EACC1D}"/>
              </a:ext>
            </a:extLst>
          </p:cNvPr>
          <p:cNvSpPr>
            <a:spLocks noGrp="1"/>
          </p:cNvSpPr>
          <p:nvPr>
            <p:ph type="sldNum" sz="quarter" idx="13"/>
          </p:nvPr>
        </p:nvSpPr>
        <p:spPr/>
        <p:txBody>
          <a:bodyPr/>
          <a:lstStyle>
            <a:lvl1pPr>
              <a:defRPr/>
            </a:lvl1pPr>
          </a:lstStyle>
          <a:p>
            <a:pPr>
              <a:defRPr/>
            </a:pPr>
            <a:fld id="{0F577BE0-15C2-49E6-85DD-B3B24A4BA10A}" type="slidenum">
              <a:rPr lang="en-GB" altLang="el-GR"/>
              <a:pPr>
                <a:defRPr/>
              </a:pPr>
              <a:t>‹#›</a:t>
            </a:fld>
            <a:endParaRPr lang="en-GB" altLang="el-GR"/>
          </a:p>
        </p:txBody>
      </p:sp>
    </p:spTree>
    <p:extLst>
      <p:ext uri="{BB962C8B-B14F-4D97-AF65-F5344CB8AC3E}">
        <p14:creationId xmlns:p14="http://schemas.microsoft.com/office/powerpoint/2010/main" val="3115383092"/>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cxnSp>
        <p:nvCxnSpPr>
          <p:cNvPr id="2" name="Straight Connector 11">
            <a:extLst>
              <a:ext uri="{FF2B5EF4-FFF2-40B4-BE49-F238E27FC236}">
                <a16:creationId xmlns:a16="http://schemas.microsoft.com/office/drawing/2014/main" id="{D35FCFEE-C6C4-F338-E875-BBFAFE332759}"/>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5">
            <a:extLst>
              <a:ext uri="{FF2B5EF4-FFF2-40B4-BE49-F238E27FC236}">
                <a16:creationId xmlns:a16="http://schemas.microsoft.com/office/drawing/2014/main" id="{126F58C2-8FCF-155A-4B5A-85E7FB287B5F}"/>
              </a:ext>
            </a:extLst>
          </p:cNvPr>
          <p:cNvSpPr>
            <a:spLocks noGrp="1"/>
          </p:cNvSpPr>
          <p:nvPr>
            <p:ph type="ftr" sz="quarter" idx="12"/>
          </p:nvPr>
        </p:nvSpPr>
        <p:spPr/>
        <p:txBody>
          <a:bodyPr/>
          <a:lstStyle>
            <a:lvl1pPr>
              <a:defRPr/>
            </a:lvl1pPr>
          </a:lstStyle>
          <a:p>
            <a:pPr>
              <a:defRPr/>
            </a:pPr>
            <a:endParaRPr lang="en-GB"/>
          </a:p>
        </p:txBody>
      </p:sp>
      <p:sp>
        <p:nvSpPr>
          <p:cNvPr id="4" name="Slide Number Placeholder 7">
            <a:extLst>
              <a:ext uri="{FF2B5EF4-FFF2-40B4-BE49-F238E27FC236}">
                <a16:creationId xmlns:a16="http://schemas.microsoft.com/office/drawing/2014/main" id="{16D141B1-1081-D010-6D2C-F6EFBB773109}"/>
              </a:ext>
            </a:extLst>
          </p:cNvPr>
          <p:cNvSpPr>
            <a:spLocks noGrp="1"/>
          </p:cNvSpPr>
          <p:nvPr>
            <p:ph type="sldNum" sz="quarter" idx="13"/>
          </p:nvPr>
        </p:nvSpPr>
        <p:spPr/>
        <p:txBody>
          <a:bodyPr/>
          <a:lstStyle>
            <a:lvl1pPr>
              <a:defRPr/>
            </a:lvl1pPr>
          </a:lstStyle>
          <a:p>
            <a:pPr>
              <a:defRPr/>
            </a:pPr>
            <a:fld id="{03F20B13-14B7-4E9F-A0C8-811E00BC4117}" type="slidenum">
              <a:rPr lang="en-GB" altLang="el-GR"/>
              <a:pPr>
                <a:defRPr/>
              </a:pPr>
              <a:t>‹#›</a:t>
            </a:fld>
            <a:endParaRPr lang="en-GB" altLang="el-GR"/>
          </a:p>
        </p:txBody>
      </p:sp>
    </p:spTree>
    <p:extLst>
      <p:ext uri="{BB962C8B-B14F-4D97-AF65-F5344CB8AC3E}">
        <p14:creationId xmlns:p14="http://schemas.microsoft.com/office/powerpoint/2010/main" val="2449311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48C2A7EE-1B1B-5A4D-D745-44D24C4ED3AD}"/>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3">
            <a:extLst>
              <a:ext uri="{FF2B5EF4-FFF2-40B4-BE49-F238E27FC236}">
                <a16:creationId xmlns:a16="http://schemas.microsoft.com/office/drawing/2014/main" id="{9E7FC9D4-FA38-42AB-F742-9698141C957E}"/>
              </a:ext>
            </a:extLst>
          </p:cNvPr>
          <p:cNvSpPr>
            <a:spLocks noGrp="1"/>
          </p:cNvSpPr>
          <p:nvPr>
            <p:ph type="ftr" sz="quarter" idx="10"/>
          </p:nvPr>
        </p:nvSpPr>
        <p:spPr/>
        <p:txBody>
          <a:bodyPr/>
          <a:lstStyle>
            <a:lvl1pPr>
              <a:defRPr/>
            </a:lvl1pPr>
          </a:lstStyle>
          <a:p>
            <a:pPr>
              <a:defRPr/>
            </a:pPr>
            <a:endParaRPr lang="en-GB"/>
          </a:p>
        </p:txBody>
      </p:sp>
      <p:sp>
        <p:nvSpPr>
          <p:cNvPr id="4" name="Slide Number Placeholder 6">
            <a:extLst>
              <a:ext uri="{FF2B5EF4-FFF2-40B4-BE49-F238E27FC236}">
                <a16:creationId xmlns:a16="http://schemas.microsoft.com/office/drawing/2014/main" id="{1909D824-3DAB-271B-AE9D-4634E720616A}"/>
              </a:ext>
            </a:extLst>
          </p:cNvPr>
          <p:cNvSpPr>
            <a:spLocks noGrp="1"/>
          </p:cNvSpPr>
          <p:nvPr>
            <p:ph type="sldNum" sz="quarter" idx="11"/>
          </p:nvPr>
        </p:nvSpPr>
        <p:spPr/>
        <p:txBody>
          <a:bodyPr/>
          <a:lstStyle>
            <a:lvl1pPr>
              <a:defRPr/>
            </a:lvl1pPr>
          </a:lstStyle>
          <a:p>
            <a:pPr>
              <a:defRPr/>
            </a:pPr>
            <a:fld id="{D080BB1C-75B6-4363-A95D-B3DDDAAF90D1}" type="slidenum">
              <a:rPr lang="en-GB" altLang="el-GR"/>
              <a:pPr>
                <a:defRPr/>
              </a:pPr>
              <a:t>‹#›</a:t>
            </a:fld>
            <a:endParaRPr lang="en-GB" altLang="el-GR"/>
          </a:p>
        </p:txBody>
      </p:sp>
    </p:spTree>
    <p:extLst>
      <p:ext uri="{BB962C8B-B14F-4D97-AF65-F5344CB8AC3E}">
        <p14:creationId xmlns:p14="http://schemas.microsoft.com/office/powerpoint/2010/main" val="11630573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13C82C6C-6EC3-B7D5-87EC-29AF06AC09CB}"/>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half" idx="1"/>
          </p:nvPr>
        </p:nvSpPr>
        <p:spPr>
          <a:xfrm>
            <a:off x="609600" y="1380072"/>
            <a:ext cx="5303520" cy="4195233"/>
          </a:xfrm>
        </p:spPr>
        <p:txBody>
          <a:bodyPr/>
          <a:lstStyle>
            <a:lvl1pPr marL="237055" indent="-237055">
              <a:defRPr sz="2400">
                <a:solidFill>
                  <a:schemeClr val="tx2"/>
                </a:solidFill>
              </a:defRPr>
            </a:lvl1pPr>
            <a:lvl2pPr>
              <a:defRPr sz="2400">
                <a:solidFill>
                  <a:schemeClr val="tx2"/>
                </a:solidFill>
              </a:defRPr>
            </a:lvl2pPr>
            <a:lvl3pPr marL="838158" indent="-237055">
              <a:defRPr sz="2100">
                <a:solidFill>
                  <a:schemeClr val="tx2"/>
                </a:solidFill>
              </a:defRPr>
            </a:lvl3pPr>
            <a:lvl4pPr marL="1075213" indent="-237055">
              <a:tabLst/>
              <a:defRPr sz="2100">
                <a:solidFill>
                  <a:schemeClr val="tx2"/>
                </a:solidFill>
              </a:defRPr>
            </a:lvl4pPr>
            <a:lvl5pPr marL="1312269" indent="-237055">
              <a:defRPr sz="1900">
                <a:solidFill>
                  <a:schemeClr val="tx2"/>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80" y="1380072"/>
            <a:ext cx="5303520" cy="4195233"/>
          </a:xfrm>
        </p:spPr>
        <p:txBody>
          <a:bodyPr/>
          <a:lstStyle>
            <a:lvl1pPr>
              <a:defRPr sz="2400">
                <a:solidFill>
                  <a:schemeClr val="tx2"/>
                </a:solidFill>
              </a:defRPr>
            </a:lvl1pPr>
            <a:lvl2pPr>
              <a:defRPr sz="2400">
                <a:solidFill>
                  <a:schemeClr val="tx2"/>
                </a:solidFill>
              </a:defRPr>
            </a:lvl2pPr>
            <a:lvl3pPr marL="836042" indent="-234939">
              <a:defRPr sz="2100">
                <a:solidFill>
                  <a:schemeClr val="tx2"/>
                </a:solidFill>
              </a:defRPr>
            </a:lvl3pPr>
            <a:lvl4pPr marL="1075213" indent="-237055">
              <a:defRPr sz="2100">
                <a:solidFill>
                  <a:schemeClr val="tx2"/>
                </a:solidFill>
              </a:defRPr>
            </a:lvl4pPr>
            <a:lvl5pPr marL="1312269" indent="-237055">
              <a:defRPr sz="1900">
                <a:solidFill>
                  <a:schemeClr val="tx2"/>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5" name="Footer Placeholder 5">
            <a:extLst>
              <a:ext uri="{FF2B5EF4-FFF2-40B4-BE49-F238E27FC236}">
                <a16:creationId xmlns:a16="http://schemas.microsoft.com/office/drawing/2014/main" id="{068CEE2F-9474-FE05-6382-C4328408EAFE}"/>
              </a:ext>
            </a:extLst>
          </p:cNvPr>
          <p:cNvSpPr>
            <a:spLocks noGrp="1"/>
          </p:cNvSpPr>
          <p:nvPr>
            <p:ph type="ftr" sz="quarter" idx="10"/>
          </p:nvPr>
        </p:nvSpPr>
        <p:spPr/>
        <p:txBody>
          <a:bodyPr/>
          <a:lstStyle>
            <a:lvl1pPr>
              <a:defRPr/>
            </a:lvl1pPr>
          </a:lstStyle>
          <a:p>
            <a:pPr>
              <a:defRPr/>
            </a:pPr>
            <a:endParaRPr lang="en-GB"/>
          </a:p>
        </p:txBody>
      </p:sp>
      <p:sp>
        <p:nvSpPr>
          <p:cNvPr id="6" name="Slide Number Placeholder 8">
            <a:extLst>
              <a:ext uri="{FF2B5EF4-FFF2-40B4-BE49-F238E27FC236}">
                <a16:creationId xmlns:a16="http://schemas.microsoft.com/office/drawing/2014/main" id="{833CF1F9-D71D-D616-A089-B12C5D093CA5}"/>
              </a:ext>
            </a:extLst>
          </p:cNvPr>
          <p:cNvSpPr>
            <a:spLocks noGrp="1"/>
          </p:cNvSpPr>
          <p:nvPr>
            <p:ph type="sldNum" sz="quarter" idx="11"/>
          </p:nvPr>
        </p:nvSpPr>
        <p:spPr/>
        <p:txBody>
          <a:bodyPr/>
          <a:lstStyle>
            <a:lvl1pPr>
              <a:defRPr/>
            </a:lvl1pPr>
          </a:lstStyle>
          <a:p>
            <a:pPr>
              <a:defRPr/>
            </a:pPr>
            <a:fld id="{6AE5112B-5730-4453-8636-3694C81763BF}" type="slidenum">
              <a:rPr lang="en-GB" altLang="el-GR"/>
              <a:pPr>
                <a:defRPr/>
              </a:pPr>
              <a:t>‹#›</a:t>
            </a:fld>
            <a:endParaRPr lang="en-GB" altLang="el-GR"/>
          </a:p>
        </p:txBody>
      </p:sp>
    </p:spTree>
    <p:extLst>
      <p:ext uri="{BB962C8B-B14F-4D97-AF65-F5344CB8AC3E}">
        <p14:creationId xmlns:p14="http://schemas.microsoft.com/office/powerpoint/2010/main" val="11882269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2" name="Straight Connector 14">
            <a:extLst>
              <a:ext uri="{FF2B5EF4-FFF2-40B4-BE49-F238E27FC236}">
                <a16:creationId xmlns:a16="http://schemas.microsoft.com/office/drawing/2014/main" id="{307486D8-A77E-073A-BF44-0F14B5E6EAD7}"/>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idx="1"/>
          </p:nvPr>
        </p:nvSpPr>
        <p:spPr>
          <a:xfrm>
            <a:off x="609600" y="1371603"/>
            <a:ext cx="5303520" cy="639763"/>
          </a:xfrm>
        </p:spPr>
        <p:txBody>
          <a:bodyPr/>
          <a:lstStyle>
            <a:lvl1pPr marL="0" indent="0">
              <a:buNone/>
              <a:defRPr sz="2100" b="1">
                <a:solidFill>
                  <a:schemeClr val="accent2"/>
                </a:solidFill>
              </a:defRPr>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Edit Master text styles</a:t>
            </a:r>
          </a:p>
        </p:txBody>
      </p:sp>
      <p:sp>
        <p:nvSpPr>
          <p:cNvPr id="4" name="Content Placeholder 3"/>
          <p:cNvSpPr>
            <a:spLocks noGrp="1"/>
          </p:cNvSpPr>
          <p:nvPr>
            <p:ph sz="half" idx="2"/>
          </p:nvPr>
        </p:nvSpPr>
        <p:spPr>
          <a:xfrm>
            <a:off x="609600" y="2011363"/>
            <a:ext cx="5303520" cy="3563939"/>
          </a:xfrm>
        </p:spPr>
        <p:txBody>
          <a:bodyPr/>
          <a:lstStyle>
            <a:lvl1pPr>
              <a:defRPr sz="2400">
                <a:solidFill>
                  <a:schemeClr val="tx2"/>
                </a:solidFill>
              </a:defRPr>
            </a:lvl1pPr>
            <a:lvl2pPr>
              <a:defRPr sz="2400">
                <a:solidFill>
                  <a:schemeClr val="tx2"/>
                </a:solidFill>
              </a:defRPr>
            </a:lvl2pPr>
            <a:lvl3pPr marL="838158" indent="-232822">
              <a:defRPr sz="2100">
                <a:solidFill>
                  <a:schemeClr val="tx2"/>
                </a:solidFill>
              </a:defRPr>
            </a:lvl3pPr>
            <a:lvl4pPr marL="1193741" indent="-355582">
              <a:defRPr sz="2100">
                <a:solidFill>
                  <a:schemeClr val="tx2"/>
                </a:solidFill>
              </a:defRPr>
            </a:lvl4pPr>
            <a:lvl5pPr marL="1439261" indent="-245521">
              <a:tabLst>
                <a:tab pos="1439261" algn="l"/>
                <a:tab pos="1794843" algn="l"/>
              </a:tabLst>
              <a:defRPr sz="1900">
                <a:solidFill>
                  <a:schemeClr val="tx2"/>
                </a:solidFill>
              </a:defRPr>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8880" y="1371603"/>
            <a:ext cx="5303520" cy="639763"/>
          </a:xfrm>
        </p:spPr>
        <p:txBody>
          <a:bodyPr/>
          <a:lstStyle>
            <a:lvl1pPr marL="0" indent="0">
              <a:buNone/>
              <a:defRPr sz="2100" b="1">
                <a:solidFill>
                  <a:schemeClr val="accent2"/>
                </a:solidFill>
              </a:defRPr>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Edit Master text styles</a:t>
            </a:r>
          </a:p>
        </p:txBody>
      </p:sp>
      <p:sp>
        <p:nvSpPr>
          <p:cNvPr id="6" name="Content Placeholder 5"/>
          <p:cNvSpPr>
            <a:spLocks noGrp="1"/>
          </p:cNvSpPr>
          <p:nvPr>
            <p:ph sz="quarter" idx="4"/>
          </p:nvPr>
        </p:nvSpPr>
        <p:spPr>
          <a:xfrm>
            <a:off x="6278880" y="2011363"/>
            <a:ext cx="5303520" cy="3563939"/>
          </a:xfrm>
        </p:spPr>
        <p:txBody>
          <a:bodyPr/>
          <a:lstStyle>
            <a:lvl1pPr>
              <a:defRPr sz="2400">
                <a:solidFill>
                  <a:schemeClr val="tx2"/>
                </a:solidFill>
              </a:defRPr>
            </a:lvl1pPr>
            <a:lvl2pPr>
              <a:defRPr sz="2400">
                <a:solidFill>
                  <a:schemeClr val="tx2"/>
                </a:solidFill>
              </a:defRPr>
            </a:lvl2pPr>
            <a:lvl3pPr marL="836042" indent="-234939">
              <a:defRPr sz="2100">
                <a:solidFill>
                  <a:schemeClr val="tx2"/>
                </a:solidFill>
              </a:defRPr>
            </a:lvl3pPr>
            <a:lvl4pPr marL="1193741" indent="-355582">
              <a:defRPr sz="2100">
                <a:solidFill>
                  <a:schemeClr val="tx2"/>
                </a:solidFill>
              </a:defRPr>
            </a:lvl4pPr>
            <a:lvl5pPr marL="1439261" indent="-245521">
              <a:defRPr sz="1900">
                <a:solidFill>
                  <a:schemeClr val="tx2"/>
                </a:solidFill>
              </a:defRPr>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7" name="Footer Placeholder 7">
            <a:extLst>
              <a:ext uri="{FF2B5EF4-FFF2-40B4-BE49-F238E27FC236}">
                <a16:creationId xmlns:a16="http://schemas.microsoft.com/office/drawing/2014/main" id="{4595E2B7-3A23-C948-2635-8C29F80A6DF3}"/>
              </a:ext>
            </a:extLst>
          </p:cNvPr>
          <p:cNvSpPr>
            <a:spLocks noGrp="1"/>
          </p:cNvSpPr>
          <p:nvPr>
            <p:ph type="ftr" sz="quarter" idx="10"/>
          </p:nvPr>
        </p:nvSpPr>
        <p:spPr/>
        <p:txBody>
          <a:bodyPr/>
          <a:lstStyle>
            <a:lvl1pPr>
              <a:defRPr/>
            </a:lvl1pPr>
          </a:lstStyle>
          <a:p>
            <a:pPr>
              <a:defRPr/>
            </a:pPr>
            <a:endParaRPr lang="en-GB"/>
          </a:p>
        </p:txBody>
      </p:sp>
      <p:sp>
        <p:nvSpPr>
          <p:cNvPr id="8" name="Slide Number Placeholder 10">
            <a:extLst>
              <a:ext uri="{FF2B5EF4-FFF2-40B4-BE49-F238E27FC236}">
                <a16:creationId xmlns:a16="http://schemas.microsoft.com/office/drawing/2014/main" id="{4ABE5B2E-8827-3C1B-C045-16E5965E9CE9}"/>
              </a:ext>
            </a:extLst>
          </p:cNvPr>
          <p:cNvSpPr>
            <a:spLocks noGrp="1"/>
          </p:cNvSpPr>
          <p:nvPr>
            <p:ph type="sldNum" sz="quarter" idx="11"/>
          </p:nvPr>
        </p:nvSpPr>
        <p:spPr/>
        <p:txBody>
          <a:bodyPr/>
          <a:lstStyle>
            <a:lvl1pPr>
              <a:defRPr/>
            </a:lvl1pPr>
          </a:lstStyle>
          <a:p>
            <a:pPr>
              <a:defRPr/>
            </a:pPr>
            <a:fld id="{BF288DCD-D6C5-4EA9-A472-308FAAED01EB}" type="slidenum">
              <a:rPr lang="en-GB" altLang="el-GR"/>
              <a:pPr>
                <a:defRPr/>
              </a:pPr>
              <a:t>‹#›</a:t>
            </a:fld>
            <a:endParaRPr lang="en-GB" altLang="el-GR"/>
          </a:p>
        </p:txBody>
      </p:sp>
    </p:spTree>
    <p:extLst>
      <p:ext uri="{BB962C8B-B14F-4D97-AF65-F5344CB8AC3E}">
        <p14:creationId xmlns:p14="http://schemas.microsoft.com/office/powerpoint/2010/main" val="1871415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2" name="Straight Connector 16">
            <a:extLst>
              <a:ext uri="{FF2B5EF4-FFF2-40B4-BE49-F238E27FC236}">
                <a16:creationId xmlns:a16="http://schemas.microsoft.com/office/drawing/2014/main" id="{10EB2D18-2D29-7F7F-33FA-AA7BC2F5F0C2}"/>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able Placeholder 5"/>
          <p:cNvSpPr>
            <a:spLocks noGrp="1"/>
          </p:cNvSpPr>
          <p:nvPr>
            <p:ph type="tbl" sz="quarter" idx="11"/>
          </p:nvPr>
        </p:nvSpPr>
        <p:spPr>
          <a:xfrm>
            <a:off x="609600" y="1372800"/>
            <a:ext cx="10972800" cy="4204800"/>
          </a:xfrm>
        </p:spPr>
        <p:txBody>
          <a:bodyPr rtlCol="0">
            <a:noAutofit/>
          </a:bodyPr>
          <a:lstStyle>
            <a:lvl1pPr>
              <a:defRPr>
                <a:solidFill>
                  <a:schemeClr val="tx2"/>
                </a:solidFill>
              </a:defRPr>
            </a:lvl1pPr>
          </a:lstStyle>
          <a:p>
            <a:pPr lvl="0"/>
            <a:r>
              <a:rPr lang="en-US" noProof="0" dirty="0"/>
              <a:t>Click icon to add table</a:t>
            </a:r>
            <a:endParaRPr lang="en-GB" noProof="0" dirty="0"/>
          </a:p>
        </p:txBody>
      </p:sp>
      <p:sp>
        <p:nvSpPr>
          <p:cNvPr id="5" name="Title 4"/>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3">
            <a:extLst>
              <a:ext uri="{FF2B5EF4-FFF2-40B4-BE49-F238E27FC236}">
                <a16:creationId xmlns:a16="http://schemas.microsoft.com/office/drawing/2014/main" id="{BEC7DB94-E68D-6929-183F-5B07D2E739A6}"/>
              </a:ext>
            </a:extLst>
          </p:cNvPr>
          <p:cNvSpPr>
            <a:spLocks noGrp="1"/>
          </p:cNvSpPr>
          <p:nvPr>
            <p:ph type="ftr" sz="quarter" idx="12"/>
          </p:nvPr>
        </p:nvSpPr>
        <p:spPr/>
        <p:txBody>
          <a:bodyPr/>
          <a:lstStyle>
            <a:lvl1pPr>
              <a:defRPr/>
            </a:lvl1pPr>
          </a:lstStyle>
          <a:p>
            <a:pPr>
              <a:defRPr/>
            </a:pPr>
            <a:endParaRPr lang="en-GB"/>
          </a:p>
        </p:txBody>
      </p:sp>
      <p:sp>
        <p:nvSpPr>
          <p:cNvPr id="4" name="Slide Number Placeholder 10">
            <a:extLst>
              <a:ext uri="{FF2B5EF4-FFF2-40B4-BE49-F238E27FC236}">
                <a16:creationId xmlns:a16="http://schemas.microsoft.com/office/drawing/2014/main" id="{0AC6307D-B86F-F6DD-E3BE-D36556E54888}"/>
              </a:ext>
            </a:extLst>
          </p:cNvPr>
          <p:cNvSpPr>
            <a:spLocks noGrp="1"/>
          </p:cNvSpPr>
          <p:nvPr>
            <p:ph type="sldNum" sz="quarter" idx="13"/>
          </p:nvPr>
        </p:nvSpPr>
        <p:spPr/>
        <p:txBody>
          <a:bodyPr/>
          <a:lstStyle>
            <a:lvl1pPr>
              <a:defRPr/>
            </a:lvl1pPr>
          </a:lstStyle>
          <a:p>
            <a:pPr>
              <a:defRPr/>
            </a:pPr>
            <a:fld id="{DCF4F7CA-CC7D-4EEB-AD88-C356BA318F41}" type="slidenum">
              <a:rPr lang="en-GB" altLang="el-GR"/>
              <a:pPr>
                <a:defRPr/>
              </a:pPr>
              <a:t>‹#›</a:t>
            </a:fld>
            <a:endParaRPr lang="en-GB" altLang="el-GR"/>
          </a:p>
        </p:txBody>
      </p:sp>
    </p:spTree>
    <p:extLst>
      <p:ext uri="{BB962C8B-B14F-4D97-AF65-F5344CB8AC3E}">
        <p14:creationId xmlns:p14="http://schemas.microsoft.com/office/powerpoint/2010/main" val="5595303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to be avoided)">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7B05CBB8-63BA-C20F-8550-A94402D29CD3}"/>
              </a:ext>
            </a:extLst>
          </p:cNvPr>
          <p:cNvSpPr>
            <a:spLocks noGrp="1"/>
          </p:cNvSpPr>
          <p:nvPr>
            <p:ph type="ftr" sz="quarter" idx="10"/>
          </p:nvPr>
        </p:nvSpPr>
        <p:spPr/>
        <p:txBody>
          <a:bodyPr/>
          <a:lstStyle>
            <a:lvl1pPr>
              <a:defRPr/>
            </a:lvl1pPr>
          </a:lstStyle>
          <a:p>
            <a:pPr>
              <a:defRPr/>
            </a:pPr>
            <a:endParaRPr lang="en-GB"/>
          </a:p>
        </p:txBody>
      </p:sp>
      <p:sp>
        <p:nvSpPr>
          <p:cNvPr id="3" name="Slide Number Placeholder 3">
            <a:extLst>
              <a:ext uri="{FF2B5EF4-FFF2-40B4-BE49-F238E27FC236}">
                <a16:creationId xmlns:a16="http://schemas.microsoft.com/office/drawing/2014/main" id="{FDEEEB2C-2497-7F18-D193-6A1A82F6A05B}"/>
              </a:ext>
            </a:extLst>
          </p:cNvPr>
          <p:cNvSpPr>
            <a:spLocks noGrp="1"/>
          </p:cNvSpPr>
          <p:nvPr>
            <p:ph type="sldNum" sz="quarter" idx="11"/>
          </p:nvPr>
        </p:nvSpPr>
        <p:spPr/>
        <p:txBody>
          <a:bodyPr/>
          <a:lstStyle>
            <a:lvl1pPr>
              <a:defRPr/>
            </a:lvl1pPr>
          </a:lstStyle>
          <a:p>
            <a:pPr>
              <a:defRPr/>
            </a:pPr>
            <a:fld id="{BAB50050-B5D1-4899-9F1B-FE7B79A60309}" type="slidenum">
              <a:rPr lang="en-GB" altLang="el-GR"/>
              <a:pPr>
                <a:defRPr/>
              </a:pPr>
              <a:t>‹#›</a:t>
            </a:fld>
            <a:endParaRPr lang="en-GB" altLang="el-GR"/>
          </a:p>
        </p:txBody>
      </p:sp>
    </p:spTree>
    <p:extLst>
      <p:ext uri="{BB962C8B-B14F-4D97-AF65-F5344CB8AC3E}">
        <p14:creationId xmlns:p14="http://schemas.microsoft.com/office/powerpoint/2010/main" val="37513144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amp; Content Watermark">
    <p:spTree>
      <p:nvGrpSpPr>
        <p:cNvPr id="1" name=""/>
        <p:cNvGrpSpPr/>
        <p:nvPr/>
      </p:nvGrpSpPr>
      <p:grpSpPr>
        <a:xfrm>
          <a:off x="0" y="0"/>
          <a:ext cx="0" cy="0"/>
          <a:chOff x="0" y="0"/>
          <a:chExt cx="0" cy="0"/>
        </a:xfrm>
      </p:grpSpPr>
      <p:cxnSp>
        <p:nvCxnSpPr>
          <p:cNvPr id="2" name="Straight Connector 20">
            <a:extLst>
              <a:ext uri="{FF2B5EF4-FFF2-40B4-BE49-F238E27FC236}">
                <a16:creationId xmlns:a16="http://schemas.microsoft.com/office/drawing/2014/main" id="{81D07252-5F75-0D67-179A-76B9C04BEADE}"/>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09599" y="1961606"/>
            <a:ext cx="10972800" cy="4203700"/>
          </a:xfrm>
        </p:spPr>
        <p:txBody>
          <a:bodyPr/>
          <a:lstStyle>
            <a:lvl1pPr marL="237055" indent="-237055">
              <a:defRPr>
                <a:solidFill>
                  <a:schemeClr val="tx2"/>
                </a:solidFill>
              </a:defRPr>
            </a:lvl1pPr>
            <a:lvl2pPr marL="601104" indent="-364050">
              <a:defRPr sz="2400">
                <a:solidFill>
                  <a:schemeClr val="tx2"/>
                </a:solidFill>
              </a:defRPr>
            </a:lvl2pPr>
            <a:lvl3pPr marL="838158" indent="-237055">
              <a:defRPr>
                <a:solidFill>
                  <a:schemeClr val="tx2"/>
                </a:solidFill>
              </a:defRPr>
            </a:lvl3pPr>
            <a:lvl4pPr marL="1193741" indent="-355582">
              <a:defRPr>
                <a:solidFill>
                  <a:schemeClr val="tx2"/>
                </a:solidFill>
              </a:defRPr>
            </a:lvl4pPr>
            <a:lvl5pPr marL="1439261" indent="-245521">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D1202E7B-31A7-9221-62AB-A76F6790853F}"/>
              </a:ext>
            </a:extLst>
          </p:cNvPr>
          <p:cNvSpPr>
            <a:spLocks noGrp="1"/>
          </p:cNvSpPr>
          <p:nvPr>
            <p:ph type="ftr" sz="quarter" idx="12"/>
          </p:nvPr>
        </p:nvSpPr>
        <p:spPr/>
        <p:txBody>
          <a:bodyPr/>
          <a:lstStyle>
            <a:lvl1pPr>
              <a:defRPr/>
            </a:lvl1pPr>
          </a:lstStyle>
          <a:p>
            <a:pPr>
              <a:defRPr/>
            </a:pPr>
            <a:endParaRPr lang="en-GB"/>
          </a:p>
        </p:txBody>
      </p:sp>
      <p:sp>
        <p:nvSpPr>
          <p:cNvPr id="6" name="Slide Number Placeholder 7">
            <a:extLst>
              <a:ext uri="{FF2B5EF4-FFF2-40B4-BE49-F238E27FC236}">
                <a16:creationId xmlns:a16="http://schemas.microsoft.com/office/drawing/2014/main" id="{9F449C3F-3BAB-521F-2C26-BFDB92C50520}"/>
              </a:ext>
            </a:extLst>
          </p:cNvPr>
          <p:cNvSpPr>
            <a:spLocks noGrp="1"/>
          </p:cNvSpPr>
          <p:nvPr>
            <p:ph type="sldNum" sz="quarter" idx="13"/>
          </p:nvPr>
        </p:nvSpPr>
        <p:spPr/>
        <p:txBody>
          <a:bodyPr/>
          <a:lstStyle>
            <a:lvl1pPr>
              <a:defRPr/>
            </a:lvl1pPr>
          </a:lstStyle>
          <a:p>
            <a:pPr>
              <a:defRPr/>
            </a:pPr>
            <a:fld id="{2C302839-DBAE-46D1-9BE2-F64C2AF7AC83}" type="slidenum">
              <a:rPr lang="en-GB" altLang="el-GR"/>
              <a:pPr>
                <a:defRPr/>
              </a:pPr>
              <a:t>‹#›</a:t>
            </a:fld>
            <a:endParaRPr lang="en-GB" altLang="el-GR"/>
          </a:p>
        </p:txBody>
      </p:sp>
    </p:spTree>
    <p:extLst>
      <p:ext uri="{BB962C8B-B14F-4D97-AF65-F5344CB8AC3E}">
        <p14:creationId xmlns:p14="http://schemas.microsoft.com/office/powerpoint/2010/main" val="33087329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lour palette - reference only">
    <p:spTree>
      <p:nvGrpSpPr>
        <p:cNvPr id="1" name=""/>
        <p:cNvGrpSpPr/>
        <p:nvPr/>
      </p:nvGrpSpPr>
      <p:grpSpPr>
        <a:xfrm>
          <a:off x="0" y="0"/>
          <a:ext cx="0" cy="0"/>
          <a:chOff x="0" y="0"/>
          <a:chExt cx="0" cy="0"/>
        </a:xfrm>
      </p:grpSpPr>
      <p:pic>
        <p:nvPicPr>
          <p:cNvPr id="3" name="Picture 2" descr="image003">
            <a:extLst>
              <a:ext uri="{FF2B5EF4-FFF2-40B4-BE49-F238E27FC236}">
                <a16:creationId xmlns:a16="http://schemas.microsoft.com/office/drawing/2014/main" id="{E39BFA7E-CFEA-C718-BA65-754F578554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25" t="2277" r="827" b="899"/>
          <a:stretch>
            <a:fillRect/>
          </a:stretch>
        </p:blipFill>
        <p:spPr bwMode="auto">
          <a:xfrm>
            <a:off x="1854201" y="3624263"/>
            <a:ext cx="25527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1">
            <a:extLst>
              <a:ext uri="{FF2B5EF4-FFF2-40B4-BE49-F238E27FC236}">
                <a16:creationId xmlns:a16="http://schemas.microsoft.com/office/drawing/2014/main" id="{3969320B-78F4-F393-268C-70171D4A235A}"/>
              </a:ext>
            </a:extLst>
          </p:cNvPr>
          <p:cNvSpPr txBox="1">
            <a:spLocks noChangeArrowheads="1"/>
          </p:cNvSpPr>
          <p:nvPr userDrawn="1"/>
        </p:nvSpPr>
        <p:spPr bwMode="auto">
          <a:xfrm>
            <a:off x="2910418"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1</a:t>
            </a:r>
          </a:p>
        </p:txBody>
      </p:sp>
      <p:sp>
        <p:nvSpPr>
          <p:cNvPr id="5" name="TextBox 32">
            <a:extLst>
              <a:ext uri="{FF2B5EF4-FFF2-40B4-BE49-F238E27FC236}">
                <a16:creationId xmlns:a16="http://schemas.microsoft.com/office/drawing/2014/main" id="{AD1D4DE3-DA90-662A-2D1D-592CE6E69C39}"/>
              </a:ext>
            </a:extLst>
          </p:cNvPr>
          <p:cNvSpPr txBox="1">
            <a:spLocks noChangeArrowheads="1"/>
          </p:cNvSpPr>
          <p:nvPr userDrawn="1"/>
        </p:nvSpPr>
        <p:spPr bwMode="auto">
          <a:xfrm>
            <a:off x="3172885"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2</a:t>
            </a:r>
          </a:p>
        </p:txBody>
      </p:sp>
      <p:sp>
        <p:nvSpPr>
          <p:cNvPr id="6" name="TextBox 33">
            <a:extLst>
              <a:ext uri="{FF2B5EF4-FFF2-40B4-BE49-F238E27FC236}">
                <a16:creationId xmlns:a16="http://schemas.microsoft.com/office/drawing/2014/main" id="{E89C79BA-089E-CF44-772C-97A2CD650980}"/>
              </a:ext>
            </a:extLst>
          </p:cNvPr>
          <p:cNvSpPr txBox="1">
            <a:spLocks noChangeArrowheads="1"/>
          </p:cNvSpPr>
          <p:nvPr userDrawn="1"/>
        </p:nvSpPr>
        <p:spPr bwMode="auto">
          <a:xfrm>
            <a:off x="3424767"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3</a:t>
            </a:r>
          </a:p>
        </p:txBody>
      </p:sp>
      <p:sp>
        <p:nvSpPr>
          <p:cNvPr id="7" name="TextBox 34">
            <a:extLst>
              <a:ext uri="{FF2B5EF4-FFF2-40B4-BE49-F238E27FC236}">
                <a16:creationId xmlns:a16="http://schemas.microsoft.com/office/drawing/2014/main" id="{306D50FA-5366-72BF-4394-9BD5710360A0}"/>
              </a:ext>
            </a:extLst>
          </p:cNvPr>
          <p:cNvSpPr txBox="1">
            <a:spLocks noChangeArrowheads="1"/>
          </p:cNvSpPr>
          <p:nvPr userDrawn="1"/>
        </p:nvSpPr>
        <p:spPr bwMode="auto">
          <a:xfrm>
            <a:off x="3668184"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4</a:t>
            </a:r>
          </a:p>
        </p:txBody>
      </p:sp>
      <p:sp>
        <p:nvSpPr>
          <p:cNvPr id="8" name="TextBox 35">
            <a:extLst>
              <a:ext uri="{FF2B5EF4-FFF2-40B4-BE49-F238E27FC236}">
                <a16:creationId xmlns:a16="http://schemas.microsoft.com/office/drawing/2014/main" id="{09FA116F-80DA-83DD-8752-7408CA786821}"/>
              </a:ext>
            </a:extLst>
          </p:cNvPr>
          <p:cNvSpPr txBox="1">
            <a:spLocks noChangeArrowheads="1"/>
          </p:cNvSpPr>
          <p:nvPr userDrawn="1"/>
        </p:nvSpPr>
        <p:spPr bwMode="auto">
          <a:xfrm>
            <a:off x="3928534"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5</a:t>
            </a:r>
          </a:p>
        </p:txBody>
      </p:sp>
      <p:sp>
        <p:nvSpPr>
          <p:cNvPr id="9" name="TextBox 36">
            <a:extLst>
              <a:ext uri="{FF2B5EF4-FFF2-40B4-BE49-F238E27FC236}">
                <a16:creationId xmlns:a16="http://schemas.microsoft.com/office/drawing/2014/main" id="{2D1F9242-A095-8D88-BAD1-82392A05105A}"/>
              </a:ext>
            </a:extLst>
          </p:cNvPr>
          <p:cNvSpPr txBox="1">
            <a:spLocks noChangeArrowheads="1"/>
          </p:cNvSpPr>
          <p:nvPr userDrawn="1"/>
        </p:nvSpPr>
        <p:spPr bwMode="auto">
          <a:xfrm>
            <a:off x="4186767"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6</a:t>
            </a:r>
          </a:p>
        </p:txBody>
      </p:sp>
      <p:cxnSp>
        <p:nvCxnSpPr>
          <p:cNvPr id="10" name="Straight Connector 48">
            <a:extLst>
              <a:ext uri="{FF2B5EF4-FFF2-40B4-BE49-F238E27FC236}">
                <a16:creationId xmlns:a16="http://schemas.microsoft.com/office/drawing/2014/main" id="{AA8235EA-BC48-B27D-FC1B-A579C04A8EA3}"/>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Rectangle 49">
            <a:extLst>
              <a:ext uri="{FF2B5EF4-FFF2-40B4-BE49-F238E27FC236}">
                <a16:creationId xmlns:a16="http://schemas.microsoft.com/office/drawing/2014/main" id="{3EC40057-71AD-70F8-4FBE-C9DF17F87662}"/>
              </a:ext>
            </a:extLst>
          </p:cNvPr>
          <p:cNvSpPr/>
          <p:nvPr userDrawn="1"/>
        </p:nvSpPr>
        <p:spPr>
          <a:xfrm>
            <a:off x="6096001" y="1655764"/>
            <a:ext cx="624417" cy="6238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47997" tIns="60957" rIns="47997" bIns="60957" anchor="ctr"/>
          <a:lstStyle/>
          <a:p>
            <a:pPr algn="ctr" eaLnBrk="1" hangingPunct="1">
              <a:defRPr/>
            </a:pPr>
            <a:r>
              <a:rPr lang="en-GB" sz="2100" b="1" dirty="0">
                <a:solidFill>
                  <a:schemeClr val="bg1"/>
                </a:solidFill>
              </a:rPr>
              <a:t>1</a:t>
            </a:r>
          </a:p>
        </p:txBody>
      </p:sp>
      <p:sp>
        <p:nvSpPr>
          <p:cNvPr id="12" name="TextBox 50">
            <a:extLst>
              <a:ext uri="{FF2B5EF4-FFF2-40B4-BE49-F238E27FC236}">
                <a16:creationId xmlns:a16="http://schemas.microsoft.com/office/drawing/2014/main" id="{68C9D6BF-B1BE-8A75-F9B9-456F3164DD0D}"/>
              </a:ext>
            </a:extLst>
          </p:cNvPr>
          <p:cNvSpPr txBox="1">
            <a:spLocks noChangeArrowheads="1"/>
          </p:cNvSpPr>
          <p:nvPr userDrawn="1"/>
        </p:nvSpPr>
        <p:spPr bwMode="auto">
          <a:xfrm>
            <a:off x="6811434" y="1635125"/>
            <a:ext cx="3750733" cy="661714"/>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R100 G130 B195</a:t>
            </a:r>
            <a:br>
              <a:rPr lang="en-GB" altLang="el-GR" sz="2100" dirty="0"/>
            </a:br>
            <a:r>
              <a:rPr lang="en-GB" altLang="el-GR" sz="1600" b="1" dirty="0"/>
              <a:t>(titles, </a:t>
            </a:r>
            <a:r>
              <a:rPr lang="en-GB" altLang="el-GR" sz="1600" b="1" dirty="0" err="1"/>
              <a:t>empagliflozin</a:t>
            </a:r>
            <a:r>
              <a:rPr lang="en-GB" altLang="el-GR" sz="1600" b="1" dirty="0"/>
              <a:t> 25 mg)</a:t>
            </a:r>
          </a:p>
        </p:txBody>
      </p:sp>
      <p:sp>
        <p:nvSpPr>
          <p:cNvPr id="13" name="Rectangle 51">
            <a:extLst>
              <a:ext uri="{FF2B5EF4-FFF2-40B4-BE49-F238E27FC236}">
                <a16:creationId xmlns:a16="http://schemas.microsoft.com/office/drawing/2014/main" id="{8C1C2D06-4AAC-F535-5F2B-2E35C6D2DEE7}"/>
              </a:ext>
            </a:extLst>
          </p:cNvPr>
          <p:cNvSpPr/>
          <p:nvPr userDrawn="1"/>
        </p:nvSpPr>
        <p:spPr>
          <a:xfrm>
            <a:off x="6096001" y="3152775"/>
            <a:ext cx="624417" cy="6238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3</a:t>
            </a:r>
          </a:p>
        </p:txBody>
      </p:sp>
      <p:sp>
        <p:nvSpPr>
          <p:cNvPr id="14" name="TextBox 52">
            <a:extLst>
              <a:ext uri="{FF2B5EF4-FFF2-40B4-BE49-F238E27FC236}">
                <a16:creationId xmlns:a16="http://schemas.microsoft.com/office/drawing/2014/main" id="{3F90214C-78D7-C4B6-34D3-02C8158D8BD8}"/>
              </a:ext>
            </a:extLst>
          </p:cNvPr>
          <p:cNvSpPr txBox="1">
            <a:spLocks noChangeArrowheads="1"/>
          </p:cNvSpPr>
          <p:nvPr userDrawn="1"/>
        </p:nvSpPr>
        <p:spPr bwMode="auto">
          <a:xfrm>
            <a:off x="6811434" y="3135314"/>
            <a:ext cx="3750733" cy="661987"/>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R67 G172 B153</a:t>
            </a:r>
          </a:p>
          <a:p>
            <a:pPr eaLnBrk="1" hangingPunct="1">
              <a:defRPr/>
            </a:pPr>
            <a:r>
              <a:rPr lang="en-GB" altLang="el-GR" sz="1600" b="1" dirty="0"/>
              <a:t>(</a:t>
            </a:r>
            <a:r>
              <a:rPr lang="en-GB" altLang="el-GR" sz="1600" b="1" dirty="0" err="1"/>
              <a:t>empagliflozin</a:t>
            </a:r>
            <a:r>
              <a:rPr lang="en-GB" altLang="el-GR" sz="1600" b="1" dirty="0"/>
              <a:t> 10 mg)</a:t>
            </a:r>
          </a:p>
        </p:txBody>
      </p:sp>
      <p:sp>
        <p:nvSpPr>
          <p:cNvPr id="15" name="Rectangle 53">
            <a:extLst>
              <a:ext uri="{FF2B5EF4-FFF2-40B4-BE49-F238E27FC236}">
                <a16:creationId xmlns:a16="http://schemas.microsoft.com/office/drawing/2014/main" id="{9397DD4C-80C6-5F47-4826-7679809FA639}"/>
              </a:ext>
            </a:extLst>
          </p:cNvPr>
          <p:cNvSpPr/>
          <p:nvPr userDrawn="1"/>
        </p:nvSpPr>
        <p:spPr>
          <a:xfrm>
            <a:off x="6096001" y="2403475"/>
            <a:ext cx="624417" cy="6238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2</a:t>
            </a:r>
          </a:p>
        </p:txBody>
      </p:sp>
      <p:sp>
        <p:nvSpPr>
          <p:cNvPr id="16" name="TextBox 54">
            <a:extLst>
              <a:ext uri="{FF2B5EF4-FFF2-40B4-BE49-F238E27FC236}">
                <a16:creationId xmlns:a16="http://schemas.microsoft.com/office/drawing/2014/main" id="{46DC67B8-6C34-6C97-3871-EE67C674437F}"/>
              </a:ext>
            </a:extLst>
          </p:cNvPr>
          <p:cNvSpPr txBox="1">
            <a:spLocks noChangeArrowheads="1"/>
          </p:cNvSpPr>
          <p:nvPr userDrawn="1"/>
        </p:nvSpPr>
        <p:spPr bwMode="auto">
          <a:xfrm>
            <a:off x="6811434" y="2384425"/>
            <a:ext cx="3750733" cy="661714"/>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R240 G65 B75</a:t>
            </a:r>
            <a:br>
              <a:rPr lang="en-GB" altLang="el-GR" sz="2100" dirty="0"/>
            </a:br>
            <a:r>
              <a:rPr lang="en-GB" altLang="el-GR" sz="1600" b="1" dirty="0"/>
              <a:t>(subtitles, pooled </a:t>
            </a:r>
            <a:r>
              <a:rPr lang="en-GB" altLang="el-GR" sz="1600" b="1" dirty="0" err="1"/>
              <a:t>empagliflozin</a:t>
            </a:r>
            <a:r>
              <a:rPr lang="en-GB" altLang="el-GR" sz="1600" b="1" dirty="0"/>
              <a:t>)</a:t>
            </a:r>
          </a:p>
        </p:txBody>
      </p:sp>
      <p:sp>
        <p:nvSpPr>
          <p:cNvPr id="17" name="Rectangle 55">
            <a:extLst>
              <a:ext uri="{FF2B5EF4-FFF2-40B4-BE49-F238E27FC236}">
                <a16:creationId xmlns:a16="http://schemas.microsoft.com/office/drawing/2014/main" id="{D131CBBF-71B4-C9B0-FB05-4EF59995239C}"/>
              </a:ext>
            </a:extLst>
          </p:cNvPr>
          <p:cNvSpPr/>
          <p:nvPr userDrawn="1"/>
        </p:nvSpPr>
        <p:spPr>
          <a:xfrm>
            <a:off x="6096001" y="3902075"/>
            <a:ext cx="624417" cy="62388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4</a:t>
            </a:r>
          </a:p>
        </p:txBody>
      </p:sp>
      <p:sp>
        <p:nvSpPr>
          <p:cNvPr id="18" name="TextBox 56">
            <a:extLst>
              <a:ext uri="{FF2B5EF4-FFF2-40B4-BE49-F238E27FC236}">
                <a16:creationId xmlns:a16="http://schemas.microsoft.com/office/drawing/2014/main" id="{0EB868D3-7663-7D8E-7F6C-FD4043858873}"/>
              </a:ext>
            </a:extLst>
          </p:cNvPr>
          <p:cNvSpPr txBox="1">
            <a:spLocks noChangeArrowheads="1"/>
          </p:cNvSpPr>
          <p:nvPr userDrawn="1"/>
        </p:nvSpPr>
        <p:spPr bwMode="auto">
          <a:xfrm>
            <a:off x="6811434" y="3884614"/>
            <a:ext cx="3750733" cy="661987"/>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R130 G130 B130</a:t>
            </a:r>
            <a:br>
              <a:rPr lang="en-GB" altLang="el-GR" sz="1900" dirty="0"/>
            </a:br>
            <a:r>
              <a:rPr lang="en-GB" altLang="el-GR" sz="1600" b="1" dirty="0"/>
              <a:t>(placebo)</a:t>
            </a:r>
          </a:p>
        </p:txBody>
      </p:sp>
      <p:sp>
        <p:nvSpPr>
          <p:cNvPr id="19" name="Rectangle 57">
            <a:extLst>
              <a:ext uri="{FF2B5EF4-FFF2-40B4-BE49-F238E27FC236}">
                <a16:creationId xmlns:a16="http://schemas.microsoft.com/office/drawing/2014/main" id="{68FE2F06-6214-B675-6639-6349C07E011F}"/>
              </a:ext>
            </a:extLst>
          </p:cNvPr>
          <p:cNvSpPr/>
          <p:nvPr userDrawn="1"/>
        </p:nvSpPr>
        <p:spPr>
          <a:xfrm>
            <a:off x="6096001" y="4651375"/>
            <a:ext cx="624417" cy="62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5</a:t>
            </a:r>
          </a:p>
        </p:txBody>
      </p:sp>
      <p:sp>
        <p:nvSpPr>
          <p:cNvPr id="20" name="TextBox 58">
            <a:extLst>
              <a:ext uri="{FF2B5EF4-FFF2-40B4-BE49-F238E27FC236}">
                <a16:creationId xmlns:a16="http://schemas.microsoft.com/office/drawing/2014/main" id="{81CBDD15-60BF-9A77-4841-2808915E0E83}"/>
              </a:ext>
            </a:extLst>
          </p:cNvPr>
          <p:cNvSpPr txBox="1">
            <a:spLocks noChangeArrowheads="1"/>
          </p:cNvSpPr>
          <p:nvPr userDrawn="1"/>
        </p:nvSpPr>
        <p:spPr bwMode="auto">
          <a:xfrm>
            <a:off x="6811434" y="4633914"/>
            <a:ext cx="3750733" cy="661987"/>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R143 G48 B137</a:t>
            </a:r>
          </a:p>
          <a:p>
            <a:pPr eaLnBrk="1" hangingPunct="1">
              <a:defRPr/>
            </a:pPr>
            <a:r>
              <a:rPr lang="en-GB" altLang="el-GR" sz="1600" b="1" dirty="0"/>
              <a:t>(</a:t>
            </a:r>
            <a:r>
              <a:rPr lang="en-GB" altLang="el-GR" sz="1600" b="1" dirty="0" err="1"/>
              <a:t>linagliptin</a:t>
            </a:r>
            <a:r>
              <a:rPr lang="en-GB" altLang="el-GR" sz="1600" b="1" dirty="0"/>
              <a:t> 5 mg)</a:t>
            </a:r>
          </a:p>
        </p:txBody>
      </p:sp>
      <p:sp>
        <p:nvSpPr>
          <p:cNvPr id="21" name="Rectangle 59">
            <a:extLst>
              <a:ext uri="{FF2B5EF4-FFF2-40B4-BE49-F238E27FC236}">
                <a16:creationId xmlns:a16="http://schemas.microsoft.com/office/drawing/2014/main" id="{4F9DE74B-9B97-EAB7-6E15-28D979E053C5}"/>
              </a:ext>
            </a:extLst>
          </p:cNvPr>
          <p:cNvSpPr/>
          <p:nvPr userDrawn="1"/>
        </p:nvSpPr>
        <p:spPr>
          <a:xfrm>
            <a:off x="6096001" y="5400675"/>
            <a:ext cx="624417" cy="6238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6</a:t>
            </a:r>
          </a:p>
        </p:txBody>
      </p:sp>
      <p:sp>
        <p:nvSpPr>
          <p:cNvPr id="22" name="TextBox 60">
            <a:extLst>
              <a:ext uri="{FF2B5EF4-FFF2-40B4-BE49-F238E27FC236}">
                <a16:creationId xmlns:a16="http://schemas.microsoft.com/office/drawing/2014/main" id="{CECE071E-3534-DE2E-AFD2-AD4F09AC9BE2}"/>
              </a:ext>
            </a:extLst>
          </p:cNvPr>
          <p:cNvSpPr txBox="1">
            <a:spLocks noChangeArrowheads="1"/>
          </p:cNvSpPr>
          <p:nvPr userDrawn="1"/>
        </p:nvSpPr>
        <p:spPr bwMode="auto">
          <a:xfrm>
            <a:off x="6811434" y="5383213"/>
            <a:ext cx="3750733" cy="661714"/>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R229 G114 B0</a:t>
            </a:r>
            <a:endParaRPr lang="en-GB" altLang="el-GR" sz="1900" b="1" dirty="0"/>
          </a:p>
          <a:p>
            <a:pPr eaLnBrk="1" hangingPunct="1">
              <a:defRPr/>
            </a:pPr>
            <a:r>
              <a:rPr lang="en-GB" altLang="el-GR" sz="1600" b="1" dirty="0"/>
              <a:t>(other e.g. competitor drugs)</a:t>
            </a:r>
          </a:p>
        </p:txBody>
      </p:sp>
      <p:sp>
        <p:nvSpPr>
          <p:cNvPr id="23" name="TextBox 62">
            <a:extLst>
              <a:ext uri="{FF2B5EF4-FFF2-40B4-BE49-F238E27FC236}">
                <a16:creationId xmlns:a16="http://schemas.microsoft.com/office/drawing/2014/main" id="{A3D4F6C8-7274-9E56-1B30-79F8211C9F4C}"/>
              </a:ext>
            </a:extLst>
          </p:cNvPr>
          <p:cNvSpPr txBox="1">
            <a:spLocks noChangeArrowheads="1"/>
          </p:cNvSpPr>
          <p:nvPr userDrawn="1"/>
        </p:nvSpPr>
        <p:spPr bwMode="auto">
          <a:xfrm>
            <a:off x="2260601" y="1444625"/>
            <a:ext cx="2933700" cy="661714"/>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b="1" dirty="0">
                <a:solidFill>
                  <a:schemeClr val="tx2"/>
                </a:solidFill>
              </a:rPr>
              <a:t>Text 1 </a:t>
            </a:r>
            <a:r>
              <a:rPr lang="en-GB" altLang="el-GR" sz="1900" dirty="0">
                <a:solidFill>
                  <a:schemeClr val="tx2"/>
                </a:solidFill>
              </a:rPr>
              <a:t>R90 G90 B90</a:t>
            </a:r>
            <a:br>
              <a:rPr lang="en-GB" altLang="el-GR" sz="1600" dirty="0">
                <a:solidFill>
                  <a:schemeClr val="tx2"/>
                </a:solidFill>
              </a:rPr>
            </a:br>
            <a:r>
              <a:rPr lang="en-GB" altLang="el-GR" sz="1600" b="1" dirty="0">
                <a:solidFill>
                  <a:schemeClr val="tx2"/>
                </a:solidFill>
              </a:rPr>
              <a:t>(body text, axes)</a:t>
            </a:r>
          </a:p>
        </p:txBody>
      </p:sp>
      <p:cxnSp>
        <p:nvCxnSpPr>
          <p:cNvPr id="24" name="Straight Connector 63">
            <a:extLst>
              <a:ext uri="{FF2B5EF4-FFF2-40B4-BE49-F238E27FC236}">
                <a16:creationId xmlns:a16="http://schemas.microsoft.com/office/drawing/2014/main" id="{FBEA76BF-9A5E-4ACC-028E-15B6EF321A3E}"/>
              </a:ext>
            </a:extLst>
          </p:cNvPr>
          <p:cNvCxnSpPr>
            <a:cxnSpLocks/>
          </p:cNvCxnSpPr>
          <p:nvPr userDrawn="1"/>
        </p:nvCxnSpPr>
        <p:spPr>
          <a:xfrm flipV="1">
            <a:off x="2250017" y="1512888"/>
            <a:ext cx="0" cy="255746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5" name="TextBox 64">
            <a:extLst>
              <a:ext uri="{FF2B5EF4-FFF2-40B4-BE49-F238E27FC236}">
                <a16:creationId xmlns:a16="http://schemas.microsoft.com/office/drawing/2014/main" id="{4DA6BAD7-87E5-C56E-E3E4-6B1848B3BE34}"/>
              </a:ext>
            </a:extLst>
          </p:cNvPr>
          <p:cNvSpPr txBox="1">
            <a:spLocks noChangeArrowheads="1"/>
          </p:cNvSpPr>
          <p:nvPr userDrawn="1"/>
        </p:nvSpPr>
        <p:spPr bwMode="auto">
          <a:xfrm>
            <a:off x="2491318" y="2457450"/>
            <a:ext cx="2933700" cy="661714"/>
          </a:xfrm>
          <a:prstGeom prst="rect">
            <a:avLst/>
          </a:prstGeom>
          <a:noFill/>
          <a:ln>
            <a:noFill/>
          </a:ln>
        </p:spPr>
        <p:txBody>
          <a:bodyPr lIns="121914" tIns="60957" rIns="121914" bIns="60957">
            <a:spAutoFit/>
          </a:bodyPr>
          <a:lstStyle>
            <a:lvl1pPr defTabSz="608013">
              <a:defRPr>
                <a:solidFill>
                  <a:schemeClr val="tx1"/>
                </a:solidFill>
                <a:latin typeface="Arial" panose="020B0604020202020204" pitchFamily="34" charset="0"/>
                <a:cs typeface="Arial" panose="020B0604020202020204" pitchFamily="34" charset="0"/>
              </a:defRPr>
            </a:lvl1pPr>
            <a:lvl2pPr marL="742950" indent="-285750" defTabSz="608013">
              <a:defRPr>
                <a:solidFill>
                  <a:schemeClr val="tx1"/>
                </a:solidFill>
                <a:latin typeface="Arial" panose="020B0604020202020204" pitchFamily="34" charset="0"/>
                <a:cs typeface="Arial" panose="020B0604020202020204" pitchFamily="34" charset="0"/>
              </a:defRPr>
            </a:lvl2pPr>
            <a:lvl3pPr marL="1143000" indent="-228600" defTabSz="608013">
              <a:defRPr>
                <a:solidFill>
                  <a:schemeClr val="tx1"/>
                </a:solidFill>
                <a:latin typeface="Arial" panose="020B0604020202020204" pitchFamily="34" charset="0"/>
                <a:cs typeface="Arial" panose="020B0604020202020204" pitchFamily="34" charset="0"/>
              </a:defRPr>
            </a:lvl3pPr>
            <a:lvl4pPr marL="1600200" indent="-228600" defTabSz="608013">
              <a:defRPr>
                <a:solidFill>
                  <a:schemeClr val="tx1"/>
                </a:solidFill>
                <a:latin typeface="Arial" panose="020B0604020202020204" pitchFamily="34" charset="0"/>
                <a:cs typeface="Arial" panose="020B0604020202020204" pitchFamily="34" charset="0"/>
              </a:defRPr>
            </a:lvl4pPr>
            <a:lvl5pPr marL="2057400" indent="-228600" defTabSz="608013">
              <a:defRPr>
                <a:solidFill>
                  <a:schemeClr val="tx1"/>
                </a:solidFill>
                <a:latin typeface="Arial" panose="020B0604020202020204" pitchFamily="34" charset="0"/>
                <a:cs typeface="Arial" panose="020B0604020202020204" pitchFamily="34" charset="0"/>
              </a:defRPr>
            </a:lvl5pPr>
            <a:lvl6pPr marL="25146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solidFill>
                  <a:schemeClr val="tx2"/>
                </a:solidFill>
              </a:rPr>
              <a:t>R156 G156 B156</a:t>
            </a:r>
            <a:endParaRPr lang="en-GB" altLang="el-GR" sz="1900" b="1" dirty="0">
              <a:solidFill>
                <a:schemeClr val="tx2"/>
              </a:solidFill>
            </a:endParaRPr>
          </a:p>
          <a:p>
            <a:pPr eaLnBrk="1" hangingPunct="1">
              <a:defRPr/>
            </a:pPr>
            <a:r>
              <a:rPr lang="en-GB" altLang="el-GR" sz="1600" b="1" dirty="0">
                <a:solidFill>
                  <a:schemeClr val="tx2"/>
                </a:solidFill>
              </a:rPr>
              <a:t>(footers, slide numbers)</a:t>
            </a:r>
          </a:p>
        </p:txBody>
      </p:sp>
      <p:cxnSp>
        <p:nvCxnSpPr>
          <p:cNvPr id="26" name="Straight Connector 65">
            <a:extLst>
              <a:ext uri="{FF2B5EF4-FFF2-40B4-BE49-F238E27FC236}">
                <a16:creationId xmlns:a16="http://schemas.microsoft.com/office/drawing/2014/main" id="{65583D5C-5A49-8446-9CF6-9740C79C138D}"/>
              </a:ext>
            </a:extLst>
          </p:cNvPr>
          <p:cNvCxnSpPr>
            <a:cxnSpLocks/>
          </p:cNvCxnSpPr>
          <p:nvPr userDrawn="1"/>
        </p:nvCxnSpPr>
        <p:spPr>
          <a:xfrm flipV="1">
            <a:off x="2468033" y="2509838"/>
            <a:ext cx="0" cy="222726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66">
            <a:extLst>
              <a:ext uri="{FF2B5EF4-FFF2-40B4-BE49-F238E27FC236}">
                <a16:creationId xmlns:a16="http://schemas.microsoft.com/office/drawing/2014/main" id="{484B7138-2246-D0F3-1C67-2FE8186882C7}"/>
              </a:ext>
            </a:extLst>
          </p:cNvPr>
          <p:cNvCxnSpPr/>
          <p:nvPr userDrawn="1"/>
        </p:nvCxnSpPr>
        <p:spPr>
          <a:xfrm flipH="1">
            <a:off x="2252134" y="4719638"/>
            <a:ext cx="220133" cy="0"/>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8" name="Rectangle 67">
            <a:extLst>
              <a:ext uri="{FF2B5EF4-FFF2-40B4-BE49-F238E27FC236}">
                <a16:creationId xmlns:a16="http://schemas.microsoft.com/office/drawing/2014/main" id="{766FB15B-40A7-6C38-02A2-33F146BEB873}"/>
              </a:ext>
            </a:extLst>
          </p:cNvPr>
          <p:cNvSpPr/>
          <p:nvPr userDrawn="1"/>
        </p:nvSpPr>
        <p:spPr>
          <a:xfrm>
            <a:off x="1940985" y="6149976"/>
            <a:ext cx="8310033" cy="593725"/>
          </a:xfrm>
          <a:prstGeom prst="rect">
            <a:avLst/>
          </a:prstGeom>
          <a:solidFill>
            <a:schemeClr val="bg1"/>
          </a:solid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5996" tIns="60957" rIns="95996" bIns="60957" anchor="ctr"/>
          <a:lstStyle/>
          <a:p>
            <a:pPr algn="ctr" eaLnBrk="1" hangingPunct="1">
              <a:defRPr/>
            </a:pPr>
            <a:r>
              <a:rPr lang="en-GB" sz="1600" dirty="0">
                <a:solidFill>
                  <a:schemeClr val="tx1"/>
                </a:solidFill>
              </a:rPr>
              <a:t>The colour palette may be used for design/non-product-specific data</a:t>
            </a:r>
          </a:p>
          <a:p>
            <a:pPr algn="ctr" eaLnBrk="1" hangingPunct="1">
              <a:defRPr/>
            </a:pPr>
            <a:r>
              <a:rPr lang="en-GB" sz="1600" dirty="0">
                <a:solidFill>
                  <a:schemeClr val="tx1"/>
                </a:solidFill>
              </a:rPr>
              <a:t>Preferential order of use: accent 1 &gt; accent 2 &gt; accent 3 &gt; text 1 &gt; accent 5 &gt; accent 6</a:t>
            </a:r>
          </a:p>
        </p:txBody>
      </p:sp>
      <p:sp>
        <p:nvSpPr>
          <p:cNvPr id="29" name="Rectangle 26">
            <a:extLst>
              <a:ext uri="{FF2B5EF4-FFF2-40B4-BE49-F238E27FC236}">
                <a16:creationId xmlns:a16="http://schemas.microsoft.com/office/drawing/2014/main" id="{B683CAB2-925F-9929-5F17-C2DA697ED04C}"/>
              </a:ext>
            </a:extLst>
          </p:cNvPr>
          <p:cNvSpPr>
            <a:spLocks noChangeArrowheads="1"/>
          </p:cNvSpPr>
          <p:nvPr userDrawn="1"/>
        </p:nvSpPr>
        <p:spPr bwMode="auto">
          <a:xfrm>
            <a:off x="5897033" y="1231901"/>
            <a:ext cx="1062138" cy="415492"/>
          </a:xfrm>
          <a:prstGeom prst="rect">
            <a:avLst/>
          </a:prstGeom>
          <a:noFill/>
          <a:ln>
            <a:noFill/>
          </a:ln>
        </p:spPr>
        <p:txBody>
          <a:bodyPr wrap="none"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b="1" dirty="0"/>
              <a:t>Accent</a:t>
            </a:r>
            <a:endParaRPr lang="en-GB" altLang="el-GR" sz="1600" dirty="0"/>
          </a:p>
        </p:txBody>
      </p:sp>
      <p:sp>
        <p:nvSpPr>
          <p:cNvPr id="2" name="Title 1"/>
          <p:cNvSpPr>
            <a:spLocks noGrp="1"/>
          </p:cNvSpPr>
          <p:nvPr>
            <p:ph type="title"/>
          </p:nvPr>
        </p:nvSpPr>
        <p:spPr/>
        <p:txBody>
          <a:bodyPr/>
          <a:lstStyle>
            <a:lvl1pPr>
              <a:defRPr baseline="0"/>
            </a:lvl1pPr>
          </a:lstStyle>
          <a:p>
            <a:r>
              <a:rPr lang="el-GR"/>
              <a:t>Kλικ για επεξεργασία του τίτλου</a:t>
            </a:r>
            <a:endParaRPr lang="en-GB" dirty="0"/>
          </a:p>
        </p:txBody>
      </p:sp>
      <p:sp>
        <p:nvSpPr>
          <p:cNvPr id="30" name="Slide Number Placeholder 7">
            <a:extLst>
              <a:ext uri="{FF2B5EF4-FFF2-40B4-BE49-F238E27FC236}">
                <a16:creationId xmlns:a16="http://schemas.microsoft.com/office/drawing/2014/main" id="{9CF531F3-61AC-95AF-9628-39AE278E5290}"/>
              </a:ext>
            </a:extLst>
          </p:cNvPr>
          <p:cNvSpPr>
            <a:spLocks noGrp="1"/>
          </p:cNvSpPr>
          <p:nvPr>
            <p:ph type="sldNum" sz="quarter" idx="10"/>
          </p:nvPr>
        </p:nvSpPr>
        <p:spPr/>
        <p:txBody>
          <a:bodyPr/>
          <a:lstStyle>
            <a:lvl1pPr>
              <a:defRPr/>
            </a:lvl1pPr>
          </a:lstStyle>
          <a:p>
            <a:pPr>
              <a:defRPr/>
            </a:pPr>
            <a:fld id="{67616B4F-3BA1-4FA8-92EA-0B05B49C9CCB}" type="slidenum">
              <a:rPr lang="en-GB" altLang="el-GR"/>
              <a:pPr>
                <a:defRPr/>
              </a:pPr>
              <a:t>‹#›</a:t>
            </a:fld>
            <a:endParaRPr lang="en-GB" altLang="el-GR"/>
          </a:p>
        </p:txBody>
      </p:sp>
    </p:spTree>
    <p:extLst>
      <p:ext uri="{BB962C8B-B14F-4D97-AF65-F5344CB8AC3E}">
        <p14:creationId xmlns:p14="http://schemas.microsoft.com/office/powerpoint/2010/main" val="31760870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2" name="Straight Connector 7">
            <a:extLst>
              <a:ext uri="{FF2B5EF4-FFF2-40B4-BE49-F238E27FC236}">
                <a16:creationId xmlns:a16="http://schemas.microsoft.com/office/drawing/2014/main" id="{CC693CF3-56C4-4777-517A-1D301F391E70}"/>
              </a:ext>
            </a:extLst>
          </p:cNvPr>
          <p:cNvCxnSpPr/>
          <p:nvPr userDrawn="1"/>
        </p:nvCxnSpPr>
        <p:spPr>
          <a:xfrm>
            <a:off x="0" y="5973763"/>
            <a:ext cx="12192000" cy="0"/>
          </a:xfrm>
          <a:prstGeom prst="line">
            <a:avLst/>
          </a:prstGeom>
          <a:ln w="3175"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16">
            <a:extLst>
              <a:ext uri="{FF2B5EF4-FFF2-40B4-BE49-F238E27FC236}">
                <a16:creationId xmlns:a16="http://schemas.microsoft.com/office/drawing/2014/main" id="{BEB764DD-0E96-24FF-FBE1-C3C54A4D4347}"/>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p:nvPr>
        </p:nvSpPr>
        <p:spPr>
          <a:xfrm>
            <a:off x="369830" y="3412800"/>
            <a:ext cx="7735823" cy="1036800"/>
          </a:xfrm>
        </p:spPr>
        <p:txBody>
          <a:bodyPr/>
          <a:lstStyle>
            <a:lvl1pPr marL="0" marR="0" indent="0" algn="l" defTabSz="606835"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stStyle>
          <a:p>
            <a:pPr lvl="0"/>
            <a:r>
              <a:rPr lang="el-GR"/>
              <a:t>Kλικ για επεξεργασία των στυλ του υποδείγματος</a:t>
            </a:r>
          </a:p>
          <a:p>
            <a:pPr lvl="1"/>
            <a:r>
              <a:rPr lang="el-GR"/>
              <a:t>Δεύτερου επιπέδου</a:t>
            </a:r>
          </a:p>
        </p:txBody>
      </p:sp>
      <p:sp>
        <p:nvSpPr>
          <p:cNvPr id="19" name="Title 18"/>
          <p:cNvSpPr>
            <a:spLocks noGrp="1"/>
          </p:cNvSpPr>
          <p:nvPr>
            <p:ph type="title"/>
          </p:nvPr>
        </p:nvSpPr>
        <p:spPr>
          <a:xfrm>
            <a:off x="369830" y="2164800"/>
            <a:ext cx="7735823" cy="1166400"/>
          </a:xfrm>
        </p:spPr>
        <p:txBody>
          <a:bodyPr/>
          <a:lstStyle>
            <a:lvl1pPr>
              <a:defRPr sz="3700">
                <a:solidFill>
                  <a:schemeClr val="accent1"/>
                </a:solidFill>
              </a:defRPr>
            </a:lvl1pPr>
          </a:lstStyle>
          <a:p>
            <a:r>
              <a:rPr lang="en-US"/>
              <a:t>Click to edit Master title style</a:t>
            </a:r>
            <a:endParaRPr lang="en-GB" dirty="0"/>
          </a:p>
        </p:txBody>
      </p:sp>
      <p:sp>
        <p:nvSpPr>
          <p:cNvPr id="3" name="Text Placeholder 2"/>
          <p:cNvSpPr>
            <a:spLocks noGrp="1"/>
          </p:cNvSpPr>
          <p:nvPr>
            <p:ph type="body" sz="quarter" idx="12"/>
          </p:nvPr>
        </p:nvSpPr>
        <p:spPr>
          <a:xfrm>
            <a:off x="369832" y="4533123"/>
            <a:ext cx="7751233" cy="383116"/>
          </a:xfrm>
        </p:spPr>
        <p:txBody>
          <a:bodyPr anchor="b"/>
          <a:lstStyle>
            <a:lvl1pPr marL="0" indent="0">
              <a:buNone/>
              <a:defRPr sz="1900" baseline="0">
                <a:solidFill>
                  <a:schemeClr val="tx1"/>
                </a:solidFill>
              </a:defRPr>
            </a:lvl1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354617274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34D722-ECAE-4BB9-AC5E-318BC6A98E57}"/>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ημερομηνίας 2">
            <a:extLst>
              <a:ext uri="{FF2B5EF4-FFF2-40B4-BE49-F238E27FC236}">
                <a16:creationId xmlns:a16="http://schemas.microsoft.com/office/drawing/2014/main" id="{95A6C0A3-959C-40BE-B3D0-9ECE9E7FD74F}"/>
              </a:ext>
            </a:extLst>
          </p:cNvPr>
          <p:cNvSpPr>
            <a:spLocks noGrp="1"/>
          </p:cNvSpPr>
          <p:nvPr>
            <p:ph type="dt" sz="half" idx="10"/>
          </p:nvPr>
        </p:nvSpPr>
        <p:spPr/>
        <p:txBody>
          <a:bodyPr/>
          <a:lstStyle/>
          <a:p>
            <a:fld id="{FC2373B2-F94E-4A2B-9B19-F5B2F2B65488}" type="datetimeFigureOut">
              <a:rPr lang="en-US" smtClean="0"/>
              <a:t>3/21/2024</a:t>
            </a:fld>
            <a:endParaRPr lang="en-US"/>
          </a:p>
        </p:txBody>
      </p:sp>
      <p:sp>
        <p:nvSpPr>
          <p:cNvPr id="4" name="Θέση υποσέλιδου 3">
            <a:extLst>
              <a:ext uri="{FF2B5EF4-FFF2-40B4-BE49-F238E27FC236}">
                <a16:creationId xmlns:a16="http://schemas.microsoft.com/office/drawing/2014/main" id="{6BE82615-DB0D-4134-9577-A5D377BC7865}"/>
              </a:ext>
            </a:extLst>
          </p:cNvPr>
          <p:cNvSpPr>
            <a:spLocks noGrp="1"/>
          </p:cNvSpPr>
          <p:nvPr>
            <p:ph type="ftr" sz="quarter" idx="11"/>
          </p:nvPr>
        </p:nvSpPr>
        <p:spPr/>
        <p:txBody>
          <a:bodyPr/>
          <a:lstStyle/>
          <a:p>
            <a:endParaRPr lang="en-US"/>
          </a:p>
        </p:txBody>
      </p:sp>
      <p:sp>
        <p:nvSpPr>
          <p:cNvPr id="5" name="Θέση αριθμού διαφάνειας 4">
            <a:extLst>
              <a:ext uri="{FF2B5EF4-FFF2-40B4-BE49-F238E27FC236}">
                <a16:creationId xmlns:a16="http://schemas.microsoft.com/office/drawing/2014/main" id="{2E9ACB37-E679-4646-9693-B0CC9854C1B4}"/>
              </a:ext>
            </a:extLst>
          </p:cNvPr>
          <p:cNvSpPr>
            <a:spLocks noGrp="1"/>
          </p:cNvSpPr>
          <p:nvPr>
            <p:ph type="sldNum" sz="quarter" idx="12"/>
          </p:nvPr>
        </p:nvSpPr>
        <p:spPr/>
        <p:txBody>
          <a:bodyPr/>
          <a:lstStyle/>
          <a:p>
            <a:fld id="{55DE8378-5471-471A-8A78-E62A748691DD}" type="slidenum">
              <a:rPr lang="en-US" smtClean="0"/>
              <a:t>‹#›</a:t>
            </a:fld>
            <a:endParaRPr lang="en-US"/>
          </a:p>
        </p:txBody>
      </p:sp>
    </p:spTree>
    <p:extLst>
      <p:ext uri="{BB962C8B-B14F-4D97-AF65-F5344CB8AC3E}">
        <p14:creationId xmlns:p14="http://schemas.microsoft.com/office/powerpoint/2010/main" val="28689215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cxnSp>
        <p:nvCxnSpPr>
          <p:cNvPr id="2" name="Straight Connector 15">
            <a:extLst>
              <a:ext uri="{FF2B5EF4-FFF2-40B4-BE49-F238E27FC236}">
                <a16:creationId xmlns:a16="http://schemas.microsoft.com/office/drawing/2014/main" id="{9C58FCCA-A43C-FE62-B25F-726E04FD1CBA}"/>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p:cNvSpPr>
            <a:spLocks noGrp="1"/>
          </p:cNvSpPr>
          <p:nvPr>
            <p:ph type="body" sz="quarter" idx="10"/>
          </p:nvPr>
        </p:nvSpPr>
        <p:spPr>
          <a:xfrm>
            <a:off x="609832" y="1502631"/>
            <a:ext cx="4488873" cy="1653551"/>
          </a:xfrm>
        </p:spPr>
        <p:txBody>
          <a:bodyPr/>
          <a:lstStyle>
            <a:lvl1pPr marL="0" indent="0">
              <a:buNone/>
              <a:defRPr sz="2400" b="1">
                <a:solidFill>
                  <a:schemeClr val="accent2"/>
                </a:solidFill>
              </a:defRPr>
            </a:lvl1pPr>
          </a:lstStyle>
          <a:p>
            <a:pPr lvl="0"/>
            <a:r>
              <a:rPr lang="el-GR"/>
              <a:t>Kλικ για επεξεργασία των στυλ του υποδείγματος</a:t>
            </a:r>
          </a:p>
        </p:txBody>
      </p:sp>
      <p:sp>
        <p:nvSpPr>
          <p:cNvPr id="13" name="Title 12"/>
          <p:cNvSpPr>
            <a:spLocks noGrp="1"/>
          </p:cNvSpPr>
          <p:nvPr>
            <p:ph type="title"/>
          </p:nvPr>
        </p:nvSpPr>
        <p:spPr/>
        <p:txBody>
          <a:bodyPr/>
          <a:lstStyle>
            <a:lvl1pPr>
              <a:defRPr sz="3700">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16839508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ubtitle &amp; Content">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8A9FE27D-23E7-0484-E3B2-EC40213AC3F7}"/>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09599" y="1961607"/>
            <a:ext cx="10972800" cy="4203700"/>
          </a:xfrm>
        </p:spPr>
        <p:txBody>
          <a:bodyPr/>
          <a:lstStyle>
            <a:lvl1pPr marL="236029" indent="-236029">
              <a:defRPr>
                <a:solidFill>
                  <a:schemeClr val="tx2"/>
                </a:solidFill>
              </a:defRPr>
            </a:lvl1pPr>
            <a:lvl2pPr marL="598596" indent="-362682">
              <a:defRPr sz="2400">
                <a:solidFill>
                  <a:schemeClr val="tx2"/>
                </a:solidFill>
              </a:defRPr>
            </a:lvl2pPr>
            <a:lvl3pPr marL="834738" indent="-236029">
              <a:defRPr>
                <a:solidFill>
                  <a:schemeClr val="tx2"/>
                </a:solidFill>
              </a:defRPr>
            </a:lvl3pPr>
            <a:lvl4pPr marL="1188716" indent="-354214">
              <a:defRPr>
                <a:solidFill>
                  <a:schemeClr val="tx2"/>
                </a:solidFill>
              </a:defRPr>
            </a:lvl4pPr>
            <a:lvl5pPr marL="1433107" indent="-244495">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F1236B08-5BAB-CBAB-B56D-535D60C7F2D0}"/>
              </a:ext>
            </a:extLst>
          </p:cNvPr>
          <p:cNvSpPr>
            <a:spLocks noGrp="1"/>
          </p:cNvSpPr>
          <p:nvPr>
            <p:ph type="ftr" sz="quarter" idx="12"/>
          </p:nvPr>
        </p:nvSpPr>
        <p:spPr/>
        <p:txBody>
          <a:bodyPr/>
          <a:lstStyle>
            <a:lvl1pPr>
              <a:defRPr/>
            </a:lvl1pPr>
          </a:lstStyle>
          <a:p>
            <a:pPr>
              <a:defRPr/>
            </a:pPr>
            <a:endParaRPr lang="en-GB"/>
          </a:p>
        </p:txBody>
      </p:sp>
      <p:sp>
        <p:nvSpPr>
          <p:cNvPr id="6" name="Slide Number Placeholder 7">
            <a:extLst>
              <a:ext uri="{FF2B5EF4-FFF2-40B4-BE49-F238E27FC236}">
                <a16:creationId xmlns:a16="http://schemas.microsoft.com/office/drawing/2014/main" id="{21D282D8-1394-9F3E-AC37-5A2D67DA35FA}"/>
              </a:ext>
            </a:extLst>
          </p:cNvPr>
          <p:cNvSpPr>
            <a:spLocks noGrp="1"/>
          </p:cNvSpPr>
          <p:nvPr>
            <p:ph type="sldNum" sz="quarter" idx="13"/>
          </p:nvPr>
        </p:nvSpPr>
        <p:spPr/>
        <p:txBody>
          <a:bodyPr/>
          <a:lstStyle>
            <a:lvl1pPr>
              <a:defRPr/>
            </a:lvl1pPr>
          </a:lstStyle>
          <a:p>
            <a:pPr>
              <a:defRPr/>
            </a:pPr>
            <a:fld id="{906E3FD0-0583-4655-87CE-8E64E4265C0D}" type="slidenum">
              <a:rPr lang="en-GB" altLang="el-GR"/>
              <a:pPr>
                <a:defRPr/>
              </a:pPr>
              <a:t>‹#›</a:t>
            </a:fld>
            <a:endParaRPr lang="en-GB" altLang="el-GR"/>
          </a:p>
        </p:txBody>
      </p:sp>
    </p:spTree>
    <p:extLst>
      <p:ext uri="{BB962C8B-B14F-4D97-AF65-F5344CB8AC3E}">
        <p14:creationId xmlns:p14="http://schemas.microsoft.com/office/powerpoint/2010/main" val="11029631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cxnSp>
        <p:nvCxnSpPr>
          <p:cNvPr id="2" name="Straight Connector 15">
            <a:extLst>
              <a:ext uri="{FF2B5EF4-FFF2-40B4-BE49-F238E27FC236}">
                <a16:creationId xmlns:a16="http://schemas.microsoft.com/office/drawing/2014/main" id="{29049642-E87D-2135-F10F-0074ADCD7389}"/>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Content Placeholder 18"/>
          <p:cNvSpPr>
            <a:spLocks noGrp="1"/>
          </p:cNvSpPr>
          <p:nvPr>
            <p:ph sz="quarter" idx="11"/>
          </p:nvPr>
        </p:nvSpPr>
        <p:spPr>
          <a:xfrm>
            <a:off x="609600" y="1372800"/>
            <a:ext cx="10972800" cy="41712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Footer Placeholder 5">
            <a:extLst>
              <a:ext uri="{FF2B5EF4-FFF2-40B4-BE49-F238E27FC236}">
                <a16:creationId xmlns:a16="http://schemas.microsoft.com/office/drawing/2014/main" id="{9C8EE40E-2FE7-27EB-95E1-161AC7E2EE91}"/>
              </a:ext>
            </a:extLst>
          </p:cNvPr>
          <p:cNvSpPr>
            <a:spLocks noGrp="1"/>
          </p:cNvSpPr>
          <p:nvPr>
            <p:ph type="ftr" sz="quarter" idx="12"/>
          </p:nvPr>
        </p:nvSpPr>
        <p:spPr/>
        <p:txBody>
          <a:bodyPr/>
          <a:lstStyle>
            <a:lvl1pPr>
              <a:defRPr/>
            </a:lvl1pPr>
          </a:lstStyle>
          <a:p>
            <a:pPr>
              <a:defRPr/>
            </a:pPr>
            <a:endParaRPr lang="en-GB"/>
          </a:p>
        </p:txBody>
      </p:sp>
      <p:sp>
        <p:nvSpPr>
          <p:cNvPr id="5" name="Slide Number Placeholder 19">
            <a:extLst>
              <a:ext uri="{FF2B5EF4-FFF2-40B4-BE49-F238E27FC236}">
                <a16:creationId xmlns:a16="http://schemas.microsoft.com/office/drawing/2014/main" id="{257E3AB4-DC58-0797-4686-C7F41F59F8CC}"/>
              </a:ext>
            </a:extLst>
          </p:cNvPr>
          <p:cNvSpPr>
            <a:spLocks noGrp="1"/>
          </p:cNvSpPr>
          <p:nvPr>
            <p:ph type="sldNum" sz="quarter" idx="13"/>
          </p:nvPr>
        </p:nvSpPr>
        <p:spPr/>
        <p:txBody>
          <a:bodyPr/>
          <a:lstStyle>
            <a:lvl1pPr>
              <a:defRPr/>
            </a:lvl1pPr>
          </a:lstStyle>
          <a:p>
            <a:pPr>
              <a:defRPr/>
            </a:pPr>
            <a:fld id="{9B08F894-AFE5-412D-BC8D-F2C797E0503A}" type="slidenum">
              <a:rPr lang="en-GB" altLang="el-GR"/>
              <a:pPr>
                <a:defRPr/>
              </a:pPr>
              <a:t>‹#›</a:t>
            </a:fld>
            <a:endParaRPr lang="en-GB" altLang="el-GR"/>
          </a:p>
        </p:txBody>
      </p:sp>
    </p:spTree>
    <p:extLst>
      <p:ext uri="{BB962C8B-B14F-4D97-AF65-F5344CB8AC3E}">
        <p14:creationId xmlns:p14="http://schemas.microsoft.com/office/powerpoint/2010/main" val="2848909264"/>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mp; Subtitle">
    <p:spTree>
      <p:nvGrpSpPr>
        <p:cNvPr id="1" name=""/>
        <p:cNvGrpSpPr/>
        <p:nvPr/>
      </p:nvGrpSpPr>
      <p:grpSpPr>
        <a:xfrm>
          <a:off x="0" y="0"/>
          <a:ext cx="0" cy="0"/>
          <a:chOff x="0" y="0"/>
          <a:chExt cx="0" cy="0"/>
        </a:xfrm>
      </p:grpSpPr>
      <p:cxnSp>
        <p:nvCxnSpPr>
          <p:cNvPr id="2" name="Straight Connector 11">
            <a:extLst>
              <a:ext uri="{FF2B5EF4-FFF2-40B4-BE49-F238E27FC236}">
                <a16:creationId xmlns:a16="http://schemas.microsoft.com/office/drawing/2014/main" id="{BC16C4B1-FFAD-D7F8-F0A0-48873215C528}"/>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5">
            <a:extLst>
              <a:ext uri="{FF2B5EF4-FFF2-40B4-BE49-F238E27FC236}">
                <a16:creationId xmlns:a16="http://schemas.microsoft.com/office/drawing/2014/main" id="{8E9D18F7-A3A0-D369-3859-E471C1C7FB20}"/>
              </a:ext>
            </a:extLst>
          </p:cNvPr>
          <p:cNvSpPr>
            <a:spLocks noGrp="1"/>
          </p:cNvSpPr>
          <p:nvPr>
            <p:ph type="ftr" sz="quarter" idx="12"/>
          </p:nvPr>
        </p:nvSpPr>
        <p:spPr/>
        <p:txBody>
          <a:bodyPr/>
          <a:lstStyle>
            <a:lvl1pPr>
              <a:defRPr/>
            </a:lvl1pPr>
          </a:lstStyle>
          <a:p>
            <a:pPr>
              <a:defRPr/>
            </a:pPr>
            <a:endParaRPr lang="en-GB"/>
          </a:p>
        </p:txBody>
      </p:sp>
      <p:sp>
        <p:nvSpPr>
          <p:cNvPr id="4" name="Slide Number Placeholder 7">
            <a:extLst>
              <a:ext uri="{FF2B5EF4-FFF2-40B4-BE49-F238E27FC236}">
                <a16:creationId xmlns:a16="http://schemas.microsoft.com/office/drawing/2014/main" id="{4A527193-3234-2244-F17A-EF0CF84B8B7C}"/>
              </a:ext>
            </a:extLst>
          </p:cNvPr>
          <p:cNvSpPr>
            <a:spLocks noGrp="1"/>
          </p:cNvSpPr>
          <p:nvPr>
            <p:ph type="sldNum" sz="quarter" idx="13"/>
          </p:nvPr>
        </p:nvSpPr>
        <p:spPr/>
        <p:txBody>
          <a:bodyPr/>
          <a:lstStyle>
            <a:lvl1pPr>
              <a:defRPr/>
            </a:lvl1pPr>
          </a:lstStyle>
          <a:p>
            <a:pPr>
              <a:defRPr/>
            </a:pPr>
            <a:fld id="{0909F241-F451-4EDB-B669-F5433E6AC6BA}" type="slidenum">
              <a:rPr lang="en-GB" altLang="el-GR"/>
              <a:pPr>
                <a:defRPr/>
              </a:pPr>
              <a:t>‹#›</a:t>
            </a:fld>
            <a:endParaRPr lang="en-GB" altLang="el-GR"/>
          </a:p>
        </p:txBody>
      </p:sp>
    </p:spTree>
    <p:extLst>
      <p:ext uri="{BB962C8B-B14F-4D97-AF65-F5344CB8AC3E}">
        <p14:creationId xmlns:p14="http://schemas.microsoft.com/office/powerpoint/2010/main" val="2545916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28C76491-45E0-2B0D-41E8-0699C42C5B48}"/>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3">
            <a:extLst>
              <a:ext uri="{FF2B5EF4-FFF2-40B4-BE49-F238E27FC236}">
                <a16:creationId xmlns:a16="http://schemas.microsoft.com/office/drawing/2014/main" id="{AC070F24-70F1-46D7-C0D2-59D8FE2CCFB9}"/>
              </a:ext>
            </a:extLst>
          </p:cNvPr>
          <p:cNvSpPr>
            <a:spLocks noGrp="1"/>
          </p:cNvSpPr>
          <p:nvPr>
            <p:ph type="ftr" sz="quarter" idx="10"/>
          </p:nvPr>
        </p:nvSpPr>
        <p:spPr/>
        <p:txBody>
          <a:bodyPr/>
          <a:lstStyle>
            <a:lvl1pPr>
              <a:defRPr/>
            </a:lvl1pPr>
          </a:lstStyle>
          <a:p>
            <a:pPr>
              <a:defRPr/>
            </a:pPr>
            <a:endParaRPr lang="en-GB"/>
          </a:p>
        </p:txBody>
      </p:sp>
      <p:sp>
        <p:nvSpPr>
          <p:cNvPr id="4" name="Slide Number Placeholder 6">
            <a:extLst>
              <a:ext uri="{FF2B5EF4-FFF2-40B4-BE49-F238E27FC236}">
                <a16:creationId xmlns:a16="http://schemas.microsoft.com/office/drawing/2014/main" id="{0A9A3FD5-CF09-9865-6959-0B64324A2DD2}"/>
              </a:ext>
            </a:extLst>
          </p:cNvPr>
          <p:cNvSpPr>
            <a:spLocks noGrp="1"/>
          </p:cNvSpPr>
          <p:nvPr>
            <p:ph type="sldNum" sz="quarter" idx="11"/>
          </p:nvPr>
        </p:nvSpPr>
        <p:spPr/>
        <p:txBody>
          <a:bodyPr/>
          <a:lstStyle>
            <a:lvl1pPr>
              <a:defRPr/>
            </a:lvl1pPr>
          </a:lstStyle>
          <a:p>
            <a:pPr>
              <a:defRPr/>
            </a:pPr>
            <a:fld id="{5E677E6F-FEE4-476A-BA4A-BFA2C4BD8972}" type="slidenum">
              <a:rPr lang="en-GB" altLang="el-GR"/>
              <a:pPr>
                <a:defRPr/>
              </a:pPr>
              <a:t>‹#›</a:t>
            </a:fld>
            <a:endParaRPr lang="en-GB" altLang="el-GR"/>
          </a:p>
        </p:txBody>
      </p:sp>
    </p:spTree>
    <p:extLst>
      <p:ext uri="{BB962C8B-B14F-4D97-AF65-F5344CB8AC3E}">
        <p14:creationId xmlns:p14="http://schemas.microsoft.com/office/powerpoint/2010/main" val="37736630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8BF8F6DB-C8E7-D196-7A3A-8364630B6AF1}"/>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half" idx="1"/>
          </p:nvPr>
        </p:nvSpPr>
        <p:spPr>
          <a:xfrm>
            <a:off x="609600" y="1380083"/>
            <a:ext cx="5303520" cy="4195233"/>
          </a:xfrm>
        </p:spPr>
        <p:txBody>
          <a:bodyPr/>
          <a:lstStyle>
            <a:lvl1pPr marL="236029" indent="-236029">
              <a:defRPr sz="2400">
                <a:solidFill>
                  <a:schemeClr val="tx2"/>
                </a:solidFill>
              </a:defRPr>
            </a:lvl1pPr>
            <a:lvl2pPr>
              <a:defRPr sz="2400">
                <a:solidFill>
                  <a:schemeClr val="tx2"/>
                </a:solidFill>
              </a:defRPr>
            </a:lvl2pPr>
            <a:lvl3pPr marL="834738" indent="-236029">
              <a:defRPr sz="2100">
                <a:solidFill>
                  <a:schemeClr val="tx2"/>
                </a:solidFill>
              </a:defRPr>
            </a:lvl3pPr>
            <a:lvl4pPr marL="1070653" indent="-236029">
              <a:tabLst/>
              <a:defRPr sz="2100">
                <a:solidFill>
                  <a:schemeClr val="tx2"/>
                </a:solidFill>
              </a:defRPr>
            </a:lvl4pPr>
            <a:lvl5pPr marL="1306797" indent="-236029">
              <a:defRPr sz="1900">
                <a:solidFill>
                  <a:schemeClr val="tx2"/>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80" y="1380083"/>
            <a:ext cx="5303520" cy="4195233"/>
          </a:xfrm>
        </p:spPr>
        <p:txBody>
          <a:bodyPr/>
          <a:lstStyle>
            <a:lvl1pPr>
              <a:defRPr sz="2400">
                <a:solidFill>
                  <a:schemeClr val="tx2"/>
                </a:solidFill>
              </a:defRPr>
            </a:lvl1pPr>
            <a:lvl2pPr>
              <a:defRPr sz="2400">
                <a:solidFill>
                  <a:schemeClr val="tx2"/>
                </a:solidFill>
              </a:defRPr>
            </a:lvl2pPr>
            <a:lvl3pPr marL="832622" indent="-233913">
              <a:defRPr sz="2100">
                <a:solidFill>
                  <a:schemeClr val="tx2"/>
                </a:solidFill>
              </a:defRPr>
            </a:lvl3pPr>
            <a:lvl4pPr marL="1070653" indent="-236029">
              <a:defRPr sz="2100">
                <a:solidFill>
                  <a:schemeClr val="tx2"/>
                </a:solidFill>
              </a:defRPr>
            </a:lvl4pPr>
            <a:lvl5pPr marL="1306797" indent="-236029">
              <a:defRPr sz="1900">
                <a:solidFill>
                  <a:schemeClr val="tx2"/>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5" name="Footer Placeholder 5">
            <a:extLst>
              <a:ext uri="{FF2B5EF4-FFF2-40B4-BE49-F238E27FC236}">
                <a16:creationId xmlns:a16="http://schemas.microsoft.com/office/drawing/2014/main" id="{F993E75D-C9C0-2469-B346-6E2963733444}"/>
              </a:ext>
            </a:extLst>
          </p:cNvPr>
          <p:cNvSpPr>
            <a:spLocks noGrp="1"/>
          </p:cNvSpPr>
          <p:nvPr>
            <p:ph type="ftr" sz="quarter" idx="10"/>
          </p:nvPr>
        </p:nvSpPr>
        <p:spPr/>
        <p:txBody>
          <a:bodyPr/>
          <a:lstStyle>
            <a:lvl1pPr>
              <a:defRPr/>
            </a:lvl1pPr>
          </a:lstStyle>
          <a:p>
            <a:pPr>
              <a:defRPr/>
            </a:pPr>
            <a:endParaRPr lang="en-GB"/>
          </a:p>
        </p:txBody>
      </p:sp>
      <p:sp>
        <p:nvSpPr>
          <p:cNvPr id="6" name="Slide Number Placeholder 8">
            <a:extLst>
              <a:ext uri="{FF2B5EF4-FFF2-40B4-BE49-F238E27FC236}">
                <a16:creationId xmlns:a16="http://schemas.microsoft.com/office/drawing/2014/main" id="{74098854-7C56-F195-906C-066B02B1CB2D}"/>
              </a:ext>
            </a:extLst>
          </p:cNvPr>
          <p:cNvSpPr>
            <a:spLocks noGrp="1"/>
          </p:cNvSpPr>
          <p:nvPr>
            <p:ph type="sldNum" sz="quarter" idx="11"/>
          </p:nvPr>
        </p:nvSpPr>
        <p:spPr/>
        <p:txBody>
          <a:bodyPr/>
          <a:lstStyle>
            <a:lvl1pPr>
              <a:defRPr/>
            </a:lvl1pPr>
          </a:lstStyle>
          <a:p>
            <a:pPr>
              <a:defRPr/>
            </a:pPr>
            <a:fld id="{D896EAC5-A5EC-4AFD-8200-139C4138E1B3}" type="slidenum">
              <a:rPr lang="en-GB" altLang="el-GR"/>
              <a:pPr>
                <a:defRPr/>
              </a:pPr>
              <a:t>‹#›</a:t>
            </a:fld>
            <a:endParaRPr lang="en-GB" altLang="el-GR"/>
          </a:p>
        </p:txBody>
      </p:sp>
    </p:spTree>
    <p:extLst>
      <p:ext uri="{BB962C8B-B14F-4D97-AF65-F5344CB8AC3E}">
        <p14:creationId xmlns:p14="http://schemas.microsoft.com/office/powerpoint/2010/main" val="24765807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cxnSp>
        <p:nvCxnSpPr>
          <p:cNvPr id="2" name="Straight Connector 14">
            <a:extLst>
              <a:ext uri="{FF2B5EF4-FFF2-40B4-BE49-F238E27FC236}">
                <a16:creationId xmlns:a16="http://schemas.microsoft.com/office/drawing/2014/main" id="{A5D043F1-8262-DE54-3138-1588FDC82A37}"/>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idx="1"/>
          </p:nvPr>
        </p:nvSpPr>
        <p:spPr>
          <a:xfrm>
            <a:off x="609600" y="1371603"/>
            <a:ext cx="5303520" cy="639763"/>
          </a:xfrm>
        </p:spPr>
        <p:txBody>
          <a:bodyPr/>
          <a:lstStyle>
            <a:lvl1pPr marL="0" indent="0">
              <a:buNone/>
              <a:defRPr sz="2100" b="1">
                <a:solidFill>
                  <a:schemeClr val="accent2"/>
                </a:solidFill>
              </a:defRPr>
            </a:lvl1pPr>
            <a:lvl2pPr marL="606835" indent="0">
              <a:buNone/>
              <a:defRPr sz="2700" b="1"/>
            </a:lvl2pPr>
            <a:lvl3pPr marL="1214010" indent="0">
              <a:buNone/>
              <a:defRPr sz="2400" b="1"/>
            </a:lvl3pPr>
            <a:lvl4pPr marL="1820957" indent="0">
              <a:buNone/>
              <a:defRPr sz="2100" b="1"/>
            </a:lvl4pPr>
            <a:lvl5pPr marL="2428018" indent="0">
              <a:buNone/>
              <a:defRPr sz="2100" b="1"/>
            </a:lvl5pPr>
            <a:lvl6pPr marL="3034852" indent="0">
              <a:buNone/>
              <a:defRPr sz="2100" b="1"/>
            </a:lvl6pPr>
            <a:lvl7pPr marL="3641758" indent="0">
              <a:buNone/>
              <a:defRPr sz="2100" b="1"/>
            </a:lvl7pPr>
            <a:lvl8pPr marL="4248816" indent="0">
              <a:buNone/>
              <a:defRPr sz="2100" b="1"/>
            </a:lvl8pPr>
            <a:lvl9pPr marL="4855791" indent="0">
              <a:buNone/>
              <a:defRPr sz="2100" b="1"/>
            </a:lvl9pPr>
          </a:lstStyle>
          <a:p>
            <a:pPr lvl="0"/>
            <a:r>
              <a:rPr lang="en-US"/>
              <a:t>Edit Master text styles</a:t>
            </a:r>
          </a:p>
        </p:txBody>
      </p:sp>
      <p:sp>
        <p:nvSpPr>
          <p:cNvPr id="4" name="Content Placeholder 3"/>
          <p:cNvSpPr>
            <a:spLocks noGrp="1"/>
          </p:cNvSpPr>
          <p:nvPr>
            <p:ph sz="half" idx="2"/>
          </p:nvPr>
        </p:nvSpPr>
        <p:spPr>
          <a:xfrm>
            <a:off x="609600" y="2011363"/>
            <a:ext cx="5303520" cy="3563939"/>
          </a:xfrm>
        </p:spPr>
        <p:txBody>
          <a:bodyPr/>
          <a:lstStyle>
            <a:lvl1pPr>
              <a:defRPr sz="2400">
                <a:solidFill>
                  <a:schemeClr val="tx2"/>
                </a:solidFill>
              </a:defRPr>
            </a:lvl1pPr>
            <a:lvl2pPr>
              <a:defRPr sz="2400">
                <a:solidFill>
                  <a:schemeClr val="tx2"/>
                </a:solidFill>
              </a:defRPr>
            </a:lvl2pPr>
            <a:lvl3pPr marL="834738" indent="-231910">
              <a:defRPr sz="2100">
                <a:solidFill>
                  <a:schemeClr val="tx2"/>
                </a:solidFill>
              </a:defRPr>
            </a:lvl3pPr>
            <a:lvl4pPr marL="1188716" indent="-354214">
              <a:defRPr sz="2100">
                <a:solidFill>
                  <a:schemeClr val="tx2"/>
                </a:solidFill>
              </a:defRPr>
            </a:lvl4pPr>
            <a:lvl5pPr marL="1433107" indent="-244495">
              <a:tabLst>
                <a:tab pos="1433107" algn="l"/>
                <a:tab pos="1787318" algn="l"/>
              </a:tabLst>
              <a:defRPr sz="1900">
                <a:solidFill>
                  <a:schemeClr val="tx2"/>
                </a:solidFill>
              </a:defRPr>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8880" y="1371603"/>
            <a:ext cx="5303520" cy="639763"/>
          </a:xfrm>
        </p:spPr>
        <p:txBody>
          <a:bodyPr/>
          <a:lstStyle>
            <a:lvl1pPr marL="0" indent="0">
              <a:buNone/>
              <a:defRPr sz="2100" b="1">
                <a:solidFill>
                  <a:schemeClr val="accent2"/>
                </a:solidFill>
              </a:defRPr>
            </a:lvl1pPr>
            <a:lvl2pPr marL="606835" indent="0">
              <a:buNone/>
              <a:defRPr sz="2700" b="1"/>
            </a:lvl2pPr>
            <a:lvl3pPr marL="1214010" indent="0">
              <a:buNone/>
              <a:defRPr sz="2400" b="1"/>
            </a:lvl3pPr>
            <a:lvl4pPr marL="1820957" indent="0">
              <a:buNone/>
              <a:defRPr sz="2100" b="1"/>
            </a:lvl4pPr>
            <a:lvl5pPr marL="2428018" indent="0">
              <a:buNone/>
              <a:defRPr sz="2100" b="1"/>
            </a:lvl5pPr>
            <a:lvl6pPr marL="3034852" indent="0">
              <a:buNone/>
              <a:defRPr sz="2100" b="1"/>
            </a:lvl6pPr>
            <a:lvl7pPr marL="3641758" indent="0">
              <a:buNone/>
              <a:defRPr sz="2100" b="1"/>
            </a:lvl7pPr>
            <a:lvl8pPr marL="4248816" indent="0">
              <a:buNone/>
              <a:defRPr sz="2100" b="1"/>
            </a:lvl8pPr>
            <a:lvl9pPr marL="4855791" indent="0">
              <a:buNone/>
              <a:defRPr sz="2100" b="1"/>
            </a:lvl9pPr>
          </a:lstStyle>
          <a:p>
            <a:pPr lvl="0"/>
            <a:r>
              <a:rPr lang="en-US"/>
              <a:t>Edit Master text styles</a:t>
            </a:r>
          </a:p>
        </p:txBody>
      </p:sp>
      <p:sp>
        <p:nvSpPr>
          <p:cNvPr id="6" name="Content Placeholder 5"/>
          <p:cNvSpPr>
            <a:spLocks noGrp="1"/>
          </p:cNvSpPr>
          <p:nvPr>
            <p:ph sz="quarter" idx="4"/>
          </p:nvPr>
        </p:nvSpPr>
        <p:spPr>
          <a:xfrm>
            <a:off x="6278880" y="2011363"/>
            <a:ext cx="5303520" cy="3563939"/>
          </a:xfrm>
        </p:spPr>
        <p:txBody>
          <a:bodyPr/>
          <a:lstStyle>
            <a:lvl1pPr>
              <a:defRPr sz="2400">
                <a:solidFill>
                  <a:schemeClr val="tx2"/>
                </a:solidFill>
              </a:defRPr>
            </a:lvl1pPr>
            <a:lvl2pPr>
              <a:defRPr sz="2400">
                <a:solidFill>
                  <a:schemeClr val="tx2"/>
                </a:solidFill>
              </a:defRPr>
            </a:lvl2pPr>
            <a:lvl3pPr marL="832622" indent="-233913">
              <a:defRPr sz="2100">
                <a:solidFill>
                  <a:schemeClr val="tx2"/>
                </a:solidFill>
              </a:defRPr>
            </a:lvl3pPr>
            <a:lvl4pPr marL="1188716" indent="-354214">
              <a:defRPr sz="2100">
                <a:solidFill>
                  <a:schemeClr val="tx2"/>
                </a:solidFill>
              </a:defRPr>
            </a:lvl4pPr>
            <a:lvl5pPr marL="1433107" indent="-244495">
              <a:defRPr sz="1900">
                <a:solidFill>
                  <a:schemeClr val="tx2"/>
                </a:solidFill>
              </a:defRPr>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7" name="Footer Placeholder 7">
            <a:extLst>
              <a:ext uri="{FF2B5EF4-FFF2-40B4-BE49-F238E27FC236}">
                <a16:creationId xmlns:a16="http://schemas.microsoft.com/office/drawing/2014/main" id="{2B2D1C3E-752C-19F1-1054-FCD1861968D9}"/>
              </a:ext>
            </a:extLst>
          </p:cNvPr>
          <p:cNvSpPr>
            <a:spLocks noGrp="1"/>
          </p:cNvSpPr>
          <p:nvPr>
            <p:ph type="ftr" sz="quarter" idx="10"/>
          </p:nvPr>
        </p:nvSpPr>
        <p:spPr/>
        <p:txBody>
          <a:bodyPr/>
          <a:lstStyle>
            <a:lvl1pPr>
              <a:defRPr/>
            </a:lvl1pPr>
          </a:lstStyle>
          <a:p>
            <a:pPr>
              <a:defRPr/>
            </a:pPr>
            <a:endParaRPr lang="en-GB"/>
          </a:p>
        </p:txBody>
      </p:sp>
      <p:sp>
        <p:nvSpPr>
          <p:cNvPr id="8" name="Slide Number Placeholder 10">
            <a:extLst>
              <a:ext uri="{FF2B5EF4-FFF2-40B4-BE49-F238E27FC236}">
                <a16:creationId xmlns:a16="http://schemas.microsoft.com/office/drawing/2014/main" id="{760B1EEB-B91A-208C-C2E3-887B6BB1AAC4}"/>
              </a:ext>
            </a:extLst>
          </p:cNvPr>
          <p:cNvSpPr>
            <a:spLocks noGrp="1"/>
          </p:cNvSpPr>
          <p:nvPr>
            <p:ph type="sldNum" sz="quarter" idx="11"/>
          </p:nvPr>
        </p:nvSpPr>
        <p:spPr/>
        <p:txBody>
          <a:bodyPr/>
          <a:lstStyle>
            <a:lvl1pPr>
              <a:defRPr/>
            </a:lvl1pPr>
          </a:lstStyle>
          <a:p>
            <a:pPr>
              <a:defRPr/>
            </a:pPr>
            <a:fld id="{54C83226-AE3B-482E-B26B-9CE8869678D5}" type="slidenum">
              <a:rPr lang="en-GB" altLang="el-GR"/>
              <a:pPr>
                <a:defRPr/>
              </a:pPr>
              <a:t>‹#›</a:t>
            </a:fld>
            <a:endParaRPr lang="en-GB" altLang="el-GR"/>
          </a:p>
        </p:txBody>
      </p:sp>
    </p:spTree>
    <p:extLst>
      <p:ext uri="{BB962C8B-B14F-4D97-AF65-F5344CB8AC3E}">
        <p14:creationId xmlns:p14="http://schemas.microsoft.com/office/powerpoint/2010/main" val="36340810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cxnSp>
        <p:nvCxnSpPr>
          <p:cNvPr id="2" name="Straight Connector 16">
            <a:extLst>
              <a:ext uri="{FF2B5EF4-FFF2-40B4-BE49-F238E27FC236}">
                <a16:creationId xmlns:a16="http://schemas.microsoft.com/office/drawing/2014/main" id="{98743E3C-DF66-D082-9180-53A17E03E39A}"/>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able Placeholder 5"/>
          <p:cNvSpPr>
            <a:spLocks noGrp="1"/>
          </p:cNvSpPr>
          <p:nvPr>
            <p:ph type="tbl" sz="quarter" idx="11"/>
          </p:nvPr>
        </p:nvSpPr>
        <p:spPr>
          <a:xfrm>
            <a:off x="609600" y="1372800"/>
            <a:ext cx="10972800" cy="4204800"/>
          </a:xfrm>
        </p:spPr>
        <p:txBody>
          <a:bodyPr rtlCol="0">
            <a:noAutofit/>
          </a:bodyPr>
          <a:lstStyle>
            <a:lvl1pPr>
              <a:defRPr>
                <a:solidFill>
                  <a:schemeClr val="tx2"/>
                </a:solidFill>
              </a:defRPr>
            </a:lvl1pPr>
          </a:lstStyle>
          <a:p>
            <a:pPr lvl="0"/>
            <a:r>
              <a:rPr lang="en-US" noProof="0" dirty="0"/>
              <a:t>Click icon to add table</a:t>
            </a:r>
            <a:endParaRPr lang="en-GB" noProof="0" dirty="0"/>
          </a:p>
        </p:txBody>
      </p:sp>
      <p:sp>
        <p:nvSpPr>
          <p:cNvPr id="5" name="Title 4"/>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3">
            <a:extLst>
              <a:ext uri="{FF2B5EF4-FFF2-40B4-BE49-F238E27FC236}">
                <a16:creationId xmlns:a16="http://schemas.microsoft.com/office/drawing/2014/main" id="{4DCE2932-41FF-1A34-EF11-C150BEEC4743}"/>
              </a:ext>
            </a:extLst>
          </p:cNvPr>
          <p:cNvSpPr>
            <a:spLocks noGrp="1"/>
          </p:cNvSpPr>
          <p:nvPr>
            <p:ph type="ftr" sz="quarter" idx="12"/>
          </p:nvPr>
        </p:nvSpPr>
        <p:spPr/>
        <p:txBody>
          <a:bodyPr/>
          <a:lstStyle>
            <a:lvl1pPr>
              <a:defRPr/>
            </a:lvl1pPr>
          </a:lstStyle>
          <a:p>
            <a:pPr>
              <a:defRPr/>
            </a:pPr>
            <a:endParaRPr lang="en-GB"/>
          </a:p>
        </p:txBody>
      </p:sp>
      <p:sp>
        <p:nvSpPr>
          <p:cNvPr id="4" name="Slide Number Placeholder 10">
            <a:extLst>
              <a:ext uri="{FF2B5EF4-FFF2-40B4-BE49-F238E27FC236}">
                <a16:creationId xmlns:a16="http://schemas.microsoft.com/office/drawing/2014/main" id="{3D5BA237-9B1C-0E85-A3BC-5A97615D66BA}"/>
              </a:ext>
            </a:extLst>
          </p:cNvPr>
          <p:cNvSpPr>
            <a:spLocks noGrp="1"/>
          </p:cNvSpPr>
          <p:nvPr>
            <p:ph type="sldNum" sz="quarter" idx="13"/>
          </p:nvPr>
        </p:nvSpPr>
        <p:spPr/>
        <p:txBody>
          <a:bodyPr/>
          <a:lstStyle>
            <a:lvl1pPr>
              <a:defRPr/>
            </a:lvl1pPr>
          </a:lstStyle>
          <a:p>
            <a:pPr>
              <a:defRPr/>
            </a:pPr>
            <a:fld id="{AD7A5829-AB54-4BEE-B011-22DD00A4517D}" type="slidenum">
              <a:rPr lang="en-GB" altLang="el-GR"/>
              <a:pPr>
                <a:defRPr/>
              </a:pPr>
              <a:t>‹#›</a:t>
            </a:fld>
            <a:endParaRPr lang="en-GB" altLang="el-GR"/>
          </a:p>
        </p:txBody>
      </p:sp>
    </p:spTree>
    <p:extLst>
      <p:ext uri="{BB962C8B-B14F-4D97-AF65-F5344CB8AC3E}">
        <p14:creationId xmlns:p14="http://schemas.microsoft.com/office/powerpoint/2010/main" val="18399799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lank (to be avoided)">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D7ED97BC-5CE5-4687-887B-36FC7FFDA0F2}"/>
              </a:ext>
            </a:extLst>
          </p:cNvPr>
          <p:cNvSpPr>
            <a:spLocks noGrp="1"/>
          </p:cNvSpPr>
          <p:nvPr>
            <p:ph type="ftr" sz="quarter" idx="10"/>
          </p:nvPr>
        </p:nvSpPr>
        <p:spPr/>
        <p:txBody>
          <a:bodyPr/>
          <a:lstStyle>
            <a:lvl1pPr>
              <a:defRPr/>
            </a:lvl1pPr>
          </a:lstStyle>
          <a:p>
            <a:pPr>
              <a:defRPr/>
            </a:pPr>
            <a:endParaRPr lang="en-GB"/>
          </a:p>
        </p:txBody>
      </p:sp>
      <p:sp>
        <p:nvSpPr>
          <p:cNvPr id="3" name="Slide Number Placeholder 3">
            <a:extLst>
              <a:ext uri="{FF2B5EF4-FFF2-40B4-BE49-F238E27FC236}">
                <a16:creationId xmlns:a16="http://schemas.microsoft.com/office/drawing/2014/main" id="{EDB34AF8-7045-28C8-E6C0-CD576EB8A832}"/>
              </a:ext>
            </a:extLst>
          </p:cNvPr>
          <p:cNvSpPr>
            <a:spLocks noGrp="1"/>
          </p:cNvSpPr>
          <p:nvPr>
            <p:ph type="sldNum" sz="quarter" idx="11"/>
          </p:nvPr>
        </p:nvSpPr>
        <p:spPr/>
        <p:txBody>
          <a:bodyPr/>
          <a:lstStyle>
            <a:lvl1pPr>
              <a:defRPr/>
            </a:lvl1pPr>
          </a:lstStyle>
          <a:p>
            <a:pPr>
              <a:defRPr/>
            </a:pPr>
            <a:fld id="{A207BB8D-EBBD-4517-9ACD-3A20D60663B2}" type="slidenum">
              <a:rPr lang="en-GB" altLang="el-GR"/>
              <a:pPr>
                <a:defRPr/>
              </a:pPr>
              <a:t>‹#›</a:t>
            </a:fld>
            <a:endParaRPr lang="en-GB" altLang="el-GR"/>
          </a:p>
        </p:txBody>
      </p:sp>
    </p:spTree>
    <p:extLst>
      <p:ext uri="{BB962C8B-B14F-4D97-AF65-F5344CB8AC3E}">
        <p14:creationId xmlns:p14="http://schemas.microsoft.com/office/powerpoint/2010/main" val="36282480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ubtitle &amp; Content Watermark">
    <p:spTree>
      <p:nvGrpSpPr>
        <p:cNvPr id="1" name=""/>
        <p:cNvGrpSpPr/>
        <p:nvPr/>
      </p:nvGrpSpPr>
      <p:grpSpPr>
        <a:xfrm>
          <a:off x="0" y="0"/>
          <a:ext cx="0" cy="0"/>
          <a:chOff x="0" y="0"/>
          <a:chExt cx="0" cy="0"/>
        </a:xfrm>
      </p:grpSpPr>
      <p:cxnSp>
        <p:nvCxnSpPr>
          <p:cNvPr id="2" name="Straight Connector 20">
            <a:extLst>
              <a:ext uri="{FF2B5EF4-FFF2-40B4-BE49-F238E27FC236}">
                <a16:creationId xmlns:a16="http://schemas.microsoft.com/office/drawing/2014/main" id="{22E56790-6E3C-CAC4-648A-F752896515B4}"/>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09599" y="1961607"/>
            <a:ext cx="10972800" cy="4203700"/>
          </a:xfrm>
        </p:spPr>
        <p:txBody>
          <a:bodyPr/>
          <a:lstStyle>
            <a:lvl1pPr marL="236029" indent="-236029">
              <a:defRPr>
                <a:solidFill>
                  <a:schemeClr val="tx2"/>
                </a:solidFill>
              </a:defRPr>
            </a:lvl1pPr>
            <a:lvl2pPr marL="598596" indent="-362682">
              <a:defRPr sz="2400">
                <a:solidFill>
                  <a:schemeClr val="tx2"/>
                </a:solidFill>
              </a:defRPr>
            </a:lvl2pPr>
            <a:lvl3pPr marL="834738" indent="-236029">
              <a:defRPr>
                <a:solidFill>
                  <a:schemeClr val="tx2"/>
                </a:solidFill>
              </a:defRPr>
            </a:lvl3pPr>
            <a:lvl4pPr marL="1188716" indent="-354214">
              <a:defRPr>
                <a:solidFill>
                  <a:schemeClr val="tx2"/>
                </a:solidFill>
              </a:defRPr>
            </a:lvl4pPr>
            <a:lvl5pPr marL="1433107" indent="-244495">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E5233609-211F-3186-7688-5AA6CCA10B05}"/>
              </a:ext>
            </a:extLst>
          </p:cNvPr>
          <p:cNvSpPr>
            <a:spLocks noGrp="1"/>
          </p:cNvSpPr>
          <p:nvPr>
            <p:ph type="ftr" sz="quarter" idx="12"/>
          </p:nvPr>
        </p:nvSpPr>
        <p:spPr/>
        <p:txBody>
          <a:bodyPr/>
          <a:lstStyle>
            <a:lvl1pPr>
              <a:defRPr/>
            </a:lvl1pPr>
          </a:lstStyle>
          <a:p>
            <a:pPr>
              <a:defRPr/>
            </a:pPr>
            <a:endParaRPr lang="en-GB"/>
          </a:p>
        </p:txBody>
      </p:sp>
      <p:sp>
        <p:nvSpPr>
          <p:cNvPr id="6" name="Slide Number Placeholder 7">
            <a:extLst>
              <a:ext uri="{FF2B5EF4-FFF2-40B4-BE49-F238E27FC236}">
                <a16:creationId xmlns:a16="http://schemas.microsoft.com/office/drawing/2014/main" id="{C2E94C4E-118C-B2FD-9D5B-22828EF4DF6C}"/>
              </a:ext>
            </a:extLst>
          </p:cNvPr>
          <p:cNvSpPr>
            <a:spLocks noGrp="1"/>
          </p:cNvSpPr>
          <p:nvPr>
            <p:ph type="sldNum" sz="quarter" idx="13"/>
          </p:nvPr>
        </p:nvSpPr>
        <p:spPr/>
        <p:txBody>
          <a:bodyPr/>
          <a:lstStyle>
            <a:lvl1pPr>
              <a:defRPr/>
            </a:lvl1pPr>
          </a:lstStyle>
          <a:p>
            <a:pPr>
              <a:defRPr/>
            </a:pPr>
            <a:fld id="{98A03535-94AA-4CC9-8528-50107AF7611C}" type="slidenum">
              <a:rPr lang="en-GB" altLang="el-GR"/>
              <a:pPr>
                <a:defRPr/>
              </a:pPr>
              <a:t>‹#›</a:t>
            </a:fld>
            <a:endParaRPr lang="en-GB" altLang="el-GR"/>
          </a:p>
        </p:txBody>
      </p:sp>
    </p:spTree>
    <p:extLst>
      <p:ext uri="{BB962C8B-B14F-4D97-AF65-F5344CB8AC3E}">
        <p14:creationId xmlns:p14="http://schemas.microsoft.com/office/powerpoint/2010/main" val="555853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368383E3-77EC-4DB4-A6D2-6431861EC246}"/>
              </a:ext>
            </a:extLst>
          </p:cNvPr>
          <p:cNvSpPr>
            <a:spLocks noGrp="1"/>
          </p:cNvSpPr>
          <p:nvPr>
            <p:ph type="dt" sz="half" idx="10"/>
          </p:nvPr>
        </p:nvSpPr>
        <p:spPr/>
        <p:txBody>
          <a:bodyPr/>
          <a:lstStyle/>
          <a:p>
            <a:fld id="{FC2373B2-F94E-4A2B-9B19-F5B2F2B65488}" type="datetimeFigureOut">
              <a:rPr lang="en-US" smtClean="0"/>
              <a:t>3/21/2024</a:t>
            </a:fld>
            <a:endParaRPr lang="en-US"/>
          </a:p>
        </p:txBody>
      </p:sp>
      <p:sp>
        <p:nvSpPr>
          <p:cNvPr id="3" name="Θέση υποσέλιδου 2">
            <a:extLst>
              <a:ext uri="{FF2B5EF4-FFF2-40B4-BE49-F238E27FC236}">
                <a16:creationId xmlns:a16="http://schemas.microsoft.com/office/drawing/2014/main" id="{C57EEAF1-7244-4563-9EDF-D57E6B3F9E05}"/>
              </a:ext>
            </a:extLst>
          </p:cNvPr>
          <p:cNvSpPr>
            <a:spLocks noGrp="1"/>
          </p:cNvSpPr>
          <p:nvPr>
            <p:ph type="ftr" sz="quarter" idx="11"/>
          </p:nvPr>
        </p:nvSpPr>
        <p:spPr/>
        <p:txBody>
          <a:bodyPr/>
          <a:lstStyle/>
          <a:p>
            <a:endParaRPr lang="en-US"/>
          </a:p>
        </p:txBody>
      </p:sp>
      <p:sp>
        <p:nvSpPr>
          <p:cNvPr id="4" name="Θέση αριθμού διαφάνειας 3">
            <a:extLst>
              <a:ext uri="{FF2B5EF4-FFF2-40B4-BE49-F238E27FC236}">
                <a16:creationId xmlns:a16="http://schemas.microsoft.com/office/drawing/2014/main" id="{11172A69-B7FF-4F12-B1C9-CD4F8F7E6D21}"/>
              </a:ext>
            </a:extLst>
          </p:cNvPr>
          <p:cNvSpPr>
            <a:spLocks noGrp="1"/>
          </p:cNvSpPr>
          <p:nvPr>
            <p:ph type="sldNum" sz="quarter" idx="12"/>
          </p:nvPr>
        </p:nvSpPr>
        <p:spPr/>
        <p:txBody>
          <a:bodyPr/>
          <a:lstStyle/>
          <a:p>
            <a:fld id="{55DE8378-5471-471A-8A78-E62A748691DD}" type="slidenum">
              <a:rPr lang="en-US" smtClean="0"/>
              <a:t>‹#›</a:t>
            </a:fld>
            <a:endParaRPr lang="en-US"/>
          </a:p>
        </p:txBody>
      </p:sp>
    </p:spTree>
    <p:extLst>
      <p:ext uri="{BB962C8B-B14F-4D97-AF65-F5344CB8AC3E}">
        <p14:creationId xmlns:p14="http://schemas.microsoft.com/office/powerpoint/2010/main" val="16611871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olour palette - reference only">
    <p:spTree>
      <p:nvGrpSpPr>
        <p:cNvPr id="1" name=""/>
        <p:cNvGrpSpPr/>
        <p:nvPr/>
      </p:nvGrpSpPr>
      <p:grpSpPr>
        <a:xfrm>
          <a:off x="0" y="0"/>
          <a:ext cx="0" cy="0"/>
          <a:chOff x="0" y="0"/>
          <a:chExt cx="0" cy="0"/>
        </a:xfrm>
      </p:grpSpPr>
      <p:pic>
        <p:nvPicPr>
          <p:cNvPr id="3" name="Picture 2" descr="image003">
            <a:extLst>
              <a:ext uri="{FF2B5EF4-FFF2-40B4-BE49-F238E27FC236}">
                <a16:creationId xmlns:a16="http://schemas.microsoft.com/office/drawing/2014/main" id="{BAE1D47B-E495-FF1D-A782-81642BF3EC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25" t="2277" r="827" b="899"/>
          <a:stretch>
            <a:fillRect/>
          </a:stretch>
        </p:blipFill>
        <p:spPr bwMode="auto">
          <a:xfrm>
            <a:off x="1854201" y="3624263"/>
            <a:ext cx="25527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1">
            <a:extLst>
              <a:ext uri="{FF2B5EF4-FFF2-40B4-BE49-F238E27FC236}">
                <a16:creationId xmlns:a16="http://schemas.microsoft.com/office/drawing/2014/main" id="{454BE747-DDE4-29E2-6A6F-2E2F42FFEEF3}"/>
              </a:ext>
            </a:extLst>
          </p:cNvPr>
          <p:cNvSpPr txBox="1">
            <a:spLocks noChangeArrowheads="1"/>
          </p:cNvSpPr>
          <p:nvPr userDrawn="1"/>
        </p:nvSpPr>
        <p:spPr bwMode="auto">
          <a:xfrm>
            <a:off x="2910418"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1</a:t>
            </a:r>
          </a:p>
        </p:txBody>
      </p:sp>
      <p:sp>
        <p:nvSpPr>
          <p:cNvPr id="5" name="TextBox 32">
            <a:extLst>
              <a:ext uri="{FF2B5EF4-FFF2-40B4-BE49-F238E27FC236}">
                <a16:creationId xmlns:a16="http://schemas.microsoft.com/office/drawing/2014/main" id="{AC42F947-7D8D-2BD4-22C4-183062590088}"/>
              </a:ext>
            </a:extLst>
          </p:cNvPr>
          <p:cNvSpPr txBox="1">
            <a:spLocks noChangeArrowheads="1"/>
          </p:cNvSpPr>
          <p:nvPr userDrawn="1"/>
        </p:nvSpPr>
        <p:spPr bwMode="auto">
          <a:xfrm>
            <a:off x="3172885"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2</a:t>
            </a:r>
          </a:p>
        </p:txBody>
      </p:sp>
      <p:sp>
        <p:nvSpPr>
          <p:cNvPr id="6" name="TextBox 33">
            <a:extLst>
              <a:ext uri="{FF2B5EF4-FFF2-40B4-BE49-F238E27FC236}">
                <a16:creationId xmlns:a16="http://schemas.microsoft.com/office/drawing/2014/main" id="{BECB6AE8-F300-65CC-1ABF-5FB38EF3F31A}"/>
              </a:ext>
            </a:extLst>
          </p:cNvPr>
          <p:cNvSpPr txBox="1">
            <a:spLocks noChangeArrowheads="1"/>
          </p:cNvSpPr>
          <p:nvPr userDrawn="1"/>
        </p:nvSpPr>
        <p:spPr bwMode="auto">
          <a:xfrm>
            <a:off x="3424767"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3</a:t>
            </a:r>
          </a:p>
        </p:txBody>
      </p:sp>
      <p:sp>
        <p:nvSpPr>
          <p:cNvPr id="7" name="TextBox 34">
            <a:extLst>
              <a:ext uri="{FF2B5EF4-FFF2-40B4-BE49-F238E27FC236}">
                <a16:creationId xmlns:a16="http://schemas.microsoft.com/office/drawing/2014/main" id="{994ABAB0-24BF-82A3-C628-5538B33E2D57}"/>
              </a:ext>
            </a:extLst>
          </p:cNvPr>
          <p:cNvSpPr txBox="1">
            <a:spLocks noChangeArrowheads="1"/>
          </p:cNvSpPr>
          <p:nvPr userDrawn="1"/>
        </p:nvSpPr>
        <p:spPr bwMode="auto">
          <a:xfrm>
            <a:off x="3668184"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4</a:t>
            </a:r>
          </a:p>
        </p:txBody>
      </p:sp>
      <p:sp>
        <p:nvSpPr>
          <p:cNvPr id="8" name="TextBox 35">
            <a:extLst>
              <a:ext uri="{FF2B5EF4-FFF2-40B4-BE49-F238E27FC236}">
                <a16:creationId xmlns:a16="http://schemas.microsoft.com/office/drawing/2014/main" id="{33398286-6AE4-06FC-1715-6931684117B4}"/>
              </a:ext>
            </a:extLst>
          </p:cNvPr>
          <p:cNvSpPr txBox="1">
            <a:spLocks noChangeArrowheads="1"/>
          </p:cNvSpPr>
          <p:nvPr userDrawn="1"/>
        </p:nvSpPr>
        <p:spPr bwMode="auto">
          <a:xfrm>
            <a:off x="3928534"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5</a:t>
            </a:r>
          </a:p>
        </p:txBody>
      </p:sp>
      <p:sp>
        <p:nvSpPr>
          <p:cNvPr id="9" name="TextBox 36">
            <a:extLst>
              <a:ext uri="{FF2B5EF4-FFF2-40B4-BE49-F238E27FC236}">
                <a16:creationId xmlns:a16="http://schemas.microsoft.com/office/drawing/2014/main" id="{5B1AB908-0BB1-A6B1-2E5A-66986E8ECCD2}"/>
              </a:ext>
            </a:extLst>
          </p:cNvPr>
          <p:cNvSpPr txBox="1">
            <a:spLocks noChangeArrowheads="1"/>
          </p:cNvSpPr>
          <p:nvPr userDrawn="1"/>
        </p:nvSpPr>
        <p:spPr bwMode="auto">
          <a:xfrm>
            <a:off x="4188885"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6</a:t>
            </a:r>
          </a:p>
        </p:txBody>
      </p:sp>
      <p:cxnSp>
        <p:nvCxnSpPr>
          <p:cNvPr id="10" name="Straight Connector 48">
            <a:extLst>
              <a:ext uri="{FF2B5EF4-FFF2-40B4-BE49-F238E27FC236}">
                <a16:creationId xmlns:a16="http://schemas.microsoft.com/office/drawing/2014/main" id="{39742700-8600-21DF-82DD-F468513EE20A}"/>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Rectangle 49">
            <a:extLst>
              <a:ext uri="{FF2B5EF4-FFF2-40B4-BE49-F238E27FC236}">
                <a16:creationId xmlns:a16="http://schemas.microsoft.com/office/drawing/2014/main" id="{6E5CC06C-9C70-F056-BF79-6E3ADD69933C}"/>
              </a:ext>
            </a:extLst>
          </p:cNvPr>
          <p:cNvSpPr/>
          <p:nvPr userDrawn="1"/>
        </p:nvSpPr>
        <p:spPr>
          <a:xfrm>
            <a:off x="6096001" y="1655764"/>
            <a:ext cx="624417" cy="6238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47769" tIns="60729" rIns="47769" bIns="60729" anchor="ctr"/>
          <a:lstStyle/>
          <a:p>
            <a:pPr algn="ctr" eaLnBrk="1" hangingPunct="1">
              <a:defRPr/>
            </a:pPr>
            <a:r>
              <a:rPr lang="en-GB" sz="2100" b="1" dirty="0">
                <a:solidFill>
                  <a:schemeClr val="bg1"/>
                </a:solidFill>
              </a:rPr>
              <a:t>1</a:t>
            </a:r>
          </a:p>
        </p:txBody>
      </p:sp>
      <p:sp>
        <p:nvSpPr>
          <p:cNvPr id="12" name="TextBox 50">
            <a:extLst>
              <a:ext uri="{FF2B5EF4-FFF2-40B4-BE49-F238E27FC236}">
                <a16:creationId xmlns:a16="http://schemas.microsoft.com/office/drawing/2014/main" id="{0BF1E84F-52BE-965C-947F-CF73377C9BCD}"/>
              </a:ext>
            </a:extLst>
          </p:cNvPr>
          <p:cNvSpPr txBox="1">
            <a:spLocks noChangeArrowheads="1"/>
          </p:cNvSpPr>
          <p:nvPr userDrawn="1"/>
        </p:nvSpPr>
        <p:spPr bwMode="auto">
          <a:xfrm>
            <a:off x="6811434" y="1635125"/>
            <a:ext cx="3750733" cy="661253"/>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R100 G130 B195</a:t>
            </a:r>
            <a:br>
              <a:rPr lang="en-GB" altLang="el-GR" sz="2100" dirty="0"/>
            </a:br>
            <a:r>
              <a:rPr lang="en-GB" altLang="el-GR" sz="1600" b="1" dirty="0"/>
              <a:t>(titles, </a:t>
            </a:r>
            <a:r>
              <a:rPr lang="en-GB" altLang="el-GR" sz="1600" b="1" dirty="0" err="1"/>
              <a:t>empagliflozin</a:t>
            </a:r>
            <a:r>
              <a:rPr lang="en-GB" altLang="el-GR" sz="1600" b="1" dirty="0"/>
              <a:t> 25 mg)</a:t>
            </a:r>
          </a:p>
        </p:txBody>
      </p:sp>
      <p:sp>
        <p:nvSpPr>
          <p:cNvPr id="13" name="Rectangle 51">
            <a:extLst>
              <a:ext uri="{FF2B5EF4-FFF2-40B4-BE49-F238E27FC236}">
                <a16:creationId xmlns:a16="http://schemas.microsoft.com/office/drawing/2014/main" id="{8C61F6DC-DEAE-9954-0986-EA1ED7E6F76D}"/>
              </a:ext>
            </a:extLst>
          </p:cNvPr>
          <p:cNvSpPr/>
          <p:nvPr userDrawn="1"/>
        </p:nvSpPr>
        <p:spPr>
          <a:xfrm>
            <a:off x="6096001" y="3152775"/>
            <a:ext cx="624417" cy="6238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3</a:t>
            </a:r>
          </a:p>
        </p:txBody>
      </p:sp>
      <p:sp>
        <p:nvSpPr>
          <p:cNvPr id="14" name="TextBox 52">
            <a:extLst>
              <a:ext uri="{FF2B5EF4-FFF2-40B4-BE49-F238E27FC236}">
                <a16:creationId xmlns:a16="http://schemas.microsoft.com/office/drawing/2014/main" id="{D4BD2DE5-E692-428E-1329-6499DC49C97E}"/>
              </a:ext>
            </a:extLst>
          </p:cNvPr>
          <p:cNvSpPr txBox="1">
            <a:spLocks noChangeArrowheads="1"/>
          </p:cNvSpPr>
          <p:nvPr userDrawn="1"/>
        </p:nvSpPr>
        <p:spPr bwMode="auto">
          <a:xfrm>
            <a:off x="6811434" y="3135314"/>
            <a:ext cx="3750733" cy="661987"/>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R67 G172 B153</a:t>
            </a:r>
          </a:p>
          <a:p>
            <a:pPr eaLnBrk="1" hangingPunct="1">
              <a:defRPr/>
            </a:pPr>
            <a:r>
              <a:rPr lang="en-GB" altLang="el-GR" sz="1600" b="1" dirty="0"/>
              <a:t>(</a:t>
            </a:r>
            <a:r>
              <a:rPr lang="en-GB" altLang="el-GR" sz="1600" b="1" dirty="0" err="1"/>
              <a:t>empagliflozin</a:t>
            </a:r>
            <a:r>
              <a:rPr lang="en-GB" altLang="el-GR" sz="1600" b="1" dirty="0"/>
              <a:t> 10 mg)</a:t>
            </a:r>
          </a:p>
        </p:txBody>
      </p:sp>
      <p:sp>
        <p:nvSpPr>
          <p:cNvPr id="15" name="Rectangle 53">
            <a:extLst>
              <a:ext uri="{FF2B5EF4-FFF2-40B4-BE49-F238E27FC236}">
                <a16:creationId xmlns:a16="http://schemas.microsoft.com/office/drawing/2014/main" id="{57A4BDD2-8EA5-56BA-373C-A91DFC030FD4}"/>
              </a:ext>
            </a:extLst>
          </p:cNvPr>
          <p:cNvSpPr/>
          <p:nvPr userDrawn="1"/>
        </p:nvSpPr>
        <p:spPr>
          <a:xfrm>
            <a:off x="6096001" y="2403475"/>
            <a:ext cx="624417" cy="6238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2</a:t>
            </a:r>
          </a:p>
        </p:txBody>
      </p:sp>
      <p:sp>
        <p:nvSpPr>
          <p:cNvPr id="16" name="TextBox 54">
            <a:extLst>
              <a:ext uri="{FF2B5EF4-FFF2-40B4-BE49-F238E27FC236}">
                <a16:creationId xmlns:a16="http://schemas.microsoft.com/office/drawing/2014/main" id="{72CD8E7F-A197-219E-A55C-7D8D63704653}"/>
              </a:ext>
            </a:extLst>
          </p:cNvPr>
          <p:cNvSpPr txBox="1">
            <a:spLocks noChangeArrowheads="1"/>
          </p:cNvSpPr>
          <p:nvPr userDrawn="1"/>
        </p:nvSpPr>
        <p:spPr bwMode="auto">
          <a:xfrm>
            <a:off x="6811434" y="2386013"/>
            <a:ext cx="3750733" cy="661253"/>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R240 G65 B75</a:t>
            </a:r>
            <a:br>
              <a:rPr lang="en-GB" altLang="el-GR" sz="2100" dirty="0"/>
            </a:br>
            <a:r>
              <a:rPr lang="en-GB" altLang="el-GR" sz="1600" b="1" dirty="0"/>
              <a:t>(subtitles, pooled </a:t>
            </a:r>
            <a:r>
              <a:rPr lang="en-GB" altLang="el-GR" sz="1600" b="1" dirty="0" err="1"/>
              <a:t>empagliflozin</a:t>
            </a:r>
            <a:r>
              <a:rPr lang="en-GB" altLang="el-GR" sz="1600" b="1" dirty="0"/>
              <a:t>)</a:t>
            </a:r>
          </a:p>
        </p:txBody>
      </p:sp>
      <p:sp>
        <p:nvSpPr>
          <p:cNvPr id="17" name="Rectangle 55">
            <a:extLst>
              <a:ext uri="{FF2B5EF4-FFF2-40B4-BE49-F238E27FC236}">
                <a16:creationId xmlns:a16="http://schemas.microsoft.com/office/drawing/2014/main" id="{49FBB34A-A797-4640-D007-F424100DCA50}"/>
              </a:ext>
            </a:extLst>
          </p:cNvPr>
          <p:cNvSpPr/>
          <p:nvPr userDrawn="1"/>
        </p:nvSpPr>
        <p:spPr>
          <a:xfrm>
            <a:off x="6096001" y="3902075"/>
            <a:ext cx="624417" cy="62388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4</a:t>
            </a:r>
          </a:p>
        </p:txBody>
      </p:sp>
      <p:sp>
        <p:nvSpPr>
          <p:cNvPr id="18" name="TextBox 56">
            <a:extLst>
              <a:ext uri="{FF2B5EF4-FFF2-40B4-BE49-F238E27FC236}">
                <a16:creationId xmlns:a16="http://schemas.microsoft.com/office/drawing/2014/main" id="{DF2EB661-C554-C8A4-4ED1-5C9C8BCB359C}"/>
              </a:ext>
            </a:extLst>
          </p:cNvPr>
          <p:cNvSpPr txBox="1">
            <a:spLocks noChangeArrowheads="1"/>
          </p:cNvSpPr>
          <p:nvPr userDrawn="1"/>
        </p:nvSpPr>
        <p:spPr bwMode="auto">
          <a:xfrm>
            <a:off x="6811434" y="3884614"/>
            <a:ext cx="3750733" cy="661987"/>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R130 G130 B130</a:t>
            </a:r>
            <a:br>
              <a:rPr lang="en-GB" altLang="el-GR" sz="1900" dirty="0"/>
            </a:br>
            <a:r>
              <a:rPr lang="en-GB" altLang="el-GR" sz="1600" b="1" dirty="0"/>
              <a:t>(placebo)</a:t>
            </a:r>
          </a:p>
        </p:txBody>
      </p:sp>
      <p:sp>
        <p:nvSpPr>
          <p:cNvPr id="19" name="Rectangle 57">
            <a:extLst>
              <a:ext uri="{FF2B5EF4-FFF2-40B4-BE49-F238E27FC236}">
                <a16:creationId xmlns:a16="http://schemas.microsoft.com/office/drawing/2014/main" id="{AE94AD96-7FEF-42D6-FC97-ADB34E1283A9}"/>
              </a:ext>
            </a:extLst>
          </p:cNvPr>
          <p:cNvSpPr/>
          <p:nvPr userDrawn="1"/>
        </p:nvSpPr>
        <p:spPr>
          <a:xfrm>
            <a:off x="6096001" y="4651375"/>
            <a:ext cx="624417" cy="62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5</a:t>
            </a:r>
          </a:p>
        </p:txBody>
      </p:sp>
      <p:sp>
        <p:nvSpPr>
          <p:cNvPr id="20" name="TextBox 58">
            <a:extLst>
              <a:ext uri="{FF2B5EF4-FFF2-40B4-BE49-F238E27FC236}">
                <a16:creationId xmlns:a16="http://schemas.microsoft.com/office/drawing/2014/main" id="{68B48B31-5B3F-C2E7-BDFE-EF9CFA30038D}"/>
              </a:ext>
            </a:extLst>
          </p:cNvPr>
          <p:cNvSpPr txBox="1">
            <a:spLocks noChangeArrowheads="1"/>
          </p:cNvSpPr>
          <p:nvPr userDrawn="1"/>
        </p:nvSpPr>
        <p:spPr bwMode="auto">
          <a:xfrm>
            <a:off x="6811434" y="4633914"/>
            <a:ext cx="3750733" cy="661987"/>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R143 G48 B137</a:t>
            </a:r>
          </a:p>
          <a:p>
            <a:pPr eaLnBrk="1" hangingPunct="1">
              <a:defRPr/>
            </a:pPr>
            <a:r>
              <a:rPr lang="en-GB" altLang="el-GR" sz="1600" b="1" dirty="0"/>
              <a:t>(</a:t>
            </a:r>
            <a:r>
              <a:rPr lang="en-GB" altLang="el-GR" sz="1600" b="1" dirty="0" err="1"/>
              <a:t>linagliptin</a:t>
            </a:r>
            <a:r>
              <a:rPr lang="en-GB" altLang="el-GR" sz="1600" b="1" dirty="0"/>
              <a:t> 5 mg)</a:t>
            </a:r>
          </a:p>
        </p:txBody>
      </p:sp>
      <p:sp>
        <p:nvSpPr>
          <p:cNvPr id="21" name="Rectangle 59">
            <a:extLst>
              <a:ext uri="{FF2B5EF4-FFF2-40B4-BE49-F238E27FC236}">
                <a16:creationId xmlns:a16="http://schemas.microsoft.com/office/drawing/2014/main" id="{863A7880-F5CA-9FAF-6C61-57F4AB74E0C0}"/>
              </a:ext>
            </a:extLst>
          </p:cNvPr>
          <p:cNvSpPr/>
          <p:nvPr userDrawn="1"/>
        </p:nvSpPr>
        <p:spPr>
          <a:xfrm>
            <a:off x="6096001" y="5400675"/>
            <a:ext cx="624417" cy="6238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6</a:t>
            </a:r>
          </a:p>
        </p:txBody>
      </p:sp>
      <p:sp>
        <p:nvSpPr>
          <p:cNvPr id="22" name="TextBox 60">
            <a:extLst>
              <a:ext uri="{FF2B5EF4-FFF2-40B4-BE49-F238E27FC236}">
                <a16:creationId xmlns:a16="http://schemas.microsoft.com/office/drawing/2014/main" id="{F49F5D26-068E-0328-FB05-97B26A002CC4}"/>
              </a:ext>
            </a:extLst>
          </p:cNvPr>
          <p:cNvSpPr txBox="1">
            <a:spLocks noChangeArrowheads="1"/>
          </p:cNvSpPr>
          <p:nvPr userDrawn="1"/>
        </p:nvSpPr>
        <p:spPr bwMode="auto">
          <a:xfrm>
            <a:off x="6811434" y="5384800"/>
            <a:ext cx="3750733" cy="661253"/>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R229 G114 B0</a:t>
            </a:r>
            <a:endParaRPr lang="en-GB" altLang="el-GR" sz="1900" b="1" dirty="0"/>
          </a:p>
          <a:p>
            <a:pPr eaLnBrk="1" hangingPunct="1">
              <a:defRPr/>
            </a:pPr>
            <a:r>
              <a:rPr lang="en-GB" altLang="el-GR" sz="1600" b="1" dirty="0"/>
              <a:t>(other e.g. competitor drugs)</a:t>
            </a:r>
          </a:p>
        </p:txBody>
      </p:sp>
      <p:sp>
        <p:nvSpPr>
          <p:cNvPr id="23" name="TextBox 62">
            <a:extLst>
              <a:ext uri="{FF2B5EF4-FFF2-40B4-BE49-F238E27FC236}">
                <a16:creationId xmlns:a16="http://schemas.microsoft.com/office/drawing/2014/main" id="{FD5A74C1-B370-A70E-8C80-81055C2888DE}"/>
              </a:ext>
            </a:extLst>
          </p:cNvPr>
          <p:cNvSpPr txBox="1">
            <a:spLocks noChangeArrowheads="1"/>
          </p:cNvSpPr>
          <p:nvPr userDrawn="1"/>
        </p:nvSpPr>
        <p:spPr bwMode="auto">
          <a:xfrm>
            <a:off x="2260601" y="1444625"/>
            <a:ext cx="2933700" cy="661253"/>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b="1" dirty="0">
                <a:solidFill>
                  <a:schemeClr val="tx2"/>
                </a:solidFill>
              </a:rPr>
              <a:t>Text 1 </a:t>
            </a:r>
            <a:r>
              <a:rPr lang="en-GB" altLang="el-GR" sz="1900" dirty="0">
                <a:solidFill>
                  <a:schemeClr val="tx2"/>
                </a:solidFill>
              </a:rPr>
              <a:t>R90 G90 B90</a:t>
            </a:r>
            <a:br>
              <a:rPr lang="en-GB" altLang="el-GR" sz="1600" dirty="0">
                <a:solidFill>
                  <a:schemeClr val="tx2"/>
                </a:solidFill>
              </a:rPr>
            </a:br>
            <a:r>
              <a:rPr lang="en-GB" altLang="el-GR" sz="1600" b="1" dirty="0">
                <a:solidFill>
                  <a:schemeClr val="tx2"/>
                </a:solidFill>
              </a:rPr>
              <a:t>(body text, axes)</a:t>
            </a:r>
          </a:p>
        </p:txBody>
      </p:sp>
      <p:cxnSp>
        <p:nvCxnSpPr>
          <p:cNvPr id="24" name="Straight Connector 63">
            <a:extLst>
              <a:ext uri="{FF2B5EF4-FFF2-40B4-BE49-F238E27FC236}">
                <a16:creationId xmlns:a16="http://schemas.microsoft.com/office/drawing/2014/main" id="{E06B50B7-D769-3CE7-A6C1-BED0A0B02FAC}"/>
              </a:ext>
            </a:extLst>
          </p:cNvPr>
          <p:cNvCxnSpPr>
            <a:cxnSpLocks/>
          </p:cNvCxnSpPr>
          <p:nvPr userDrawn="1"/>
        </p:nvCxnSpPr>
        <p:spPr>
          <a:xfrm flipV="1">
            <a:off x="2250017" y="1512888"/>
            <a:ext cx="0" cy="255746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5" name="TextBox 64">
            <a:extLst>
              <a:ext uri="{FF2B5EF4-FFF2-40B4-BE49-F238E27FC236}">
                <a16:creationId xmlns:a16="http://schemas.microsoft.com/office/drawing/2014/main" id="{7123F0B5-5599-9CC8-57AC-7DC5D77D9C32}"/>
              </a:ext>
            </a:extLst>
          </p:cNvPr>
          <p:cNvSpPr txBox="1">
            <a:spLocks noChangeArrowheads="1"/>
          </p:cNvSpPr>
          <p:nvPr userDrawn="1"/>
        </p:nvSpPr>
        <p:spPr bwMode="auto">
          <a:xfrm>
            <a:off x="2491318" y="2457450"/>
            <a:ext cx="2933700" cy="661253"/>
          </a:xfrm>
          <a:prstGeom prst="rect">
            <a:avLst/>
          </a:prstGeom>
          <a:noFill/>
          <a:ln>
            <a:noFill/>
          </a:ln>
        </p:spPr>
        <p:txBody>
          <a:bodyPr lIns="121458" tIns="60729" rIns="121458" bIns="60729">
            <a:spAutoFit/>
          </a:bodyPr>
          <a:lstStyle>
            <a:lvl1pPr defTabSz="606425">
              <a:defRPr>
                <a:solidFill>
                  <a:schemeClr val="tx1"/>
                </a:solidFill>
                <a:latin typeface="Arial" panose="020B0604020202020204" pitchFamily="34" charset="0"/>
                <a:cs typeface="Arial" panose="020B0604020202020204" pitchFamily="34" charset="0"/>
              </a:defRPr>
            </a:lvl1pPr>
            <a:lvl2pPr marL="742950" indent="-285750" defTabSz="606425">
              <a:defRPr>
                <a:solidFill>
                  <a:schemeClr val="tx1"/>
                </a:solidFill>
                <a:latin typeface="Arial" panose="020B0604020202020204" pitchFamily="34" charset="0"/>
                <a:cs typeface="Arial" panose="020B0604020202020204" pitchFamily="34" charset="0"/>
              </a:defRPr>
            </a:lvl2pPr>
            <a:lvl3pPr marL="1143000" indent="-228600" defTabSz="606425">
              <a:defRPr>
                <a:solidFill>
                  <a:schemeClr val="tx1"/>
                </a:solidFill>
                <a:latin typeface="Arial" panose="020B0604020202020204" pitchFamily="34" charset="0"/>
                <a:cs typeface="Arial" panose="020B0604020202020204" pitchFamily="34" charset="0"/>
              </a:defRPr>
            </a:lvl3pPr>
            <a:lvl4pPr marL="1600200" indent="-228600" defTabSz="606425">
              <a:defRPr>
                <a:solidFill>
                  <a:schemeClr val="tx1"/>
                </a:solidFill>
                <a:latin typeface="Arial" panose="020B0604020202020204" pitchFamily="34" charset="0"/>
                <a:cs typeface="Arial" panose="020B0604020202020204" pitchFamily="34" charset="0"/>
              </a:defRPr>
            </a:lvl4pPr>
            <a:lvl5pPr marL="2057400" indent="-228600" defTabSz="606425">
              <a:defRPr>
                <a:solidFill>
                  <a:schemeClr val="tx1"/>
                </a:solidFill>
                <a:latin typeface="Arial" panose="020B0604020202020204" pitchFamily="34" charset="0"/>
                <a:cs typeface="Arial" panose="020B0604020202020204" pitchFamily="34" charset="0"/>
              </a:defRPr>
            </a:lvl5pPr>
            <a:lvl6pPr marL="2514600" indent="-228600" defTabSz="606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06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06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06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solidFill>
                  <a:schemeClr val="tx2"/>
                </a:solidFill>
              </a:rPr>
              <a:t>R156 G156 B156</a:t>
            </a:r>
            <a:endParaRPr lang="en-GB" altLang="el-GR" sz="1900" b="1" dirty="0">
              <a:solidFill>
                <a:schemeClr val="tx2"/>
              </a:solidFill>
            </a:endParaRPr>
          </a:p>
          <a:p>
            <a:pPr eaLnBrk="1" hangingPunct="1">
              <a:defRPr/>
            </a:pPr>
            <a:r>
              <a:rPr lang="en-GB" altLang="el-GR" sz="1600" b="1" dirty="0">
                <a:solidFill>
                  <a:schemeClr val="tx2"/>
                </a:solidFill>
              </a:rPr>
              <a:t>(footers, slide numbers)</a:t>
            </a:r>
          </a:p>
        </p:txBody>
      </p:sp>
      <p:cxnSp>
        <p:nvCxnSpPr>
          <p:cNvPr id="26" name="Straight Connector 65">
            <a:extLst>
              <a:ext uri="{FF2B5EF4-FFF2-40B4-BE49-F238E27FC236}">
                <a16:creationId xmlns:a16="http://schemas.microsoft.com/office/drawing/2014/main" id="{746E7027-118B-6DCF-97C4-11A95213EE42}"/>
              </a:ext>
            </a:extLst>
          </p:cNvPr>
          <p:cNvCxnSpPr>
            <a:cxnSpLocks/>
          </p:cNvCxnSpPr>
          <p:nvPr userDrawn="1"/>
        </p:nvCxnSpPr>
        <p:spPr>
          <a:xfrm flipV="1">
            <a:off x="2468033" y="2509838"/>
            <a:ext cx="0" cy="222726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66">
            <a:extLst>
              <a:ext uri="{FF2B5EF4-FFF2-40B4-BE49-F238E27FC236}">
                <a16:creationId xmlns:a16="http://schemas.microsoft.com/office/drawing/2014/main" id="{C46264DB-7D9E-B0C4-13D7-0598160BFC1E}"/>
              </a:ext>
            </a:extLst>
          </p:cNvPr>
          <p:cNvCxnSpPr/>
          <p:nvPr userDrawn="1"/>
        </p:nvCxnSpPr>
        <p:spPr>
          <a:xfrm flipH="1">
            <a:off x="2252134" y="4719638"/>
            <a:ext cx="220133" cy="0"/>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8" name="Rectangle 67">
            <a:extLst>
              <a:ext uri="{FF2B5EF4-FFF2-40B4-BE49-F238E27FC236}">
                <a16:creationId xmlns:a16="http://schemas.microsoft.com/office/drawing/2014/main" id="{AB2B5C9E-D078-45BF-B497-AC729A734300}"/>
              </a:ext>
            </a:extLst>
          </p:cNvPr>
          <p:cNvSpPr/>
          <p:nvPr userDrawn="1"/>
        </p:nvSpPr>
        <p:spPr>
          <a:xfrm>
            <a:off x="1940985" y="6149976"/>
            <a:ext cx="8310033" cy="593725"/>
          </a:xfrm>
          <a:prstGeom prst="rect">
            <a:avLst/>
          </a:prstGeom>
          <a:solidFill>
            <a:schemeClr val="bg1"/>
          </a:solid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5654" tIns="60729" rIns="95654" bIns="60729" anchor="ctr"/>
          <a:lstStyle/>
          <a:p>
            <a:pPr algn="ctr" eaLnBrk="1" hangingPunct="1">
              <a:defRPr/>
            </a:pPr>
            <a:r>
              <a:rPr lang="en-GB" sz="1600" dirty="0">
                <a:solidFill>
                  <a:schemeClr val="tx1"/>
                </a:solidFill>
              </a:rPr>
              <a:t>The colour palette may be used for design/non-product-specific data</a:t>
            </a:r>
          </a:p>
          <a:p>
            <a:pPr algn="ctr" eaLnBrk="1" hangingPunct="1">
              <a:defRPr/>
            </a:pPr>
            <a:r>
              <a:rPr lang="en-GB" sz="1600" dirty="0">
                <a:solidFill>
                  <a:schemeClr val="tx1"/>
                </a:solidFill>
              </a:rPr>
              <a:t>Preferential order of use: accent 1 &gt; accent 2 &gt; accent 3 &gt; text 1 &gt; accent 5 &gt; accent 6</a:t>
            </a:r>
          </a:p>
        </p:txBody>
      </p:sp>
      <p:sp>
        <p:nvSpPr>
          <p:cNvPr id="29" name="Rectangle 26">
            <a:extLst>
              <a:ext uri="{FF2B5EF4-FFF2-40B4-BE49-F238E27FC236}">
                <a16:creationId xmlns:a16="http://schemas.microsoft.com/office/drawing/2014/main" id="{DEFF86AF-DCF8-10EC-0059-4C49C4BF566F}"/>
              </a:ext>
            </a:extLst>
          </p:cNvPr>
          <p:cNvSpPr>
            <a:spLocks noChangeArrowheads="1"/>
          </p:cNvSpPr>
          <p:nvPr userDrawn="1"/>
        </p:nvSpPr>
        <p:spPr bwMode="auto">
          <a:xfrm>
            <a:off x="5897033" y="1231900"/>
            <a:ext cx="1061217" cy="415032"/>
          </a:xfrm>
          <a:prstGeom prst="rect">
            <a:avLst/>
          </a:prstGeom>
          <a:noFill/>
          <a:ln>
            <a:noFill/>
          </a:ln>
        </p:spPr>
        <p:txBody>
          <a:bodyPr wrap="none"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b="1" dirty="0"/>
              <a:t>Accent</a:t>
            </a:r>
            <a:endParaRPr lang="en-GB" altLang="el-GR" sz="1600" dirty="0"/>
          </a:p>
        </p:txBody>
      </p:sp>
      <p:sp>
        <p:nvSpPr>
          <p:cNvPr id="2" name="Title 1"/>
          <p:cNvSpPr>
            <a:spLocks noGrp="1"/>
          </p:cNvSpPr>
          <p:nvPr>
            <p:ph type="title"/>
          </p:nvPr>
        </p:nvSpPr>
        <p:spPr/>
        <p:txBody>
          <a:bodyPr/>
          <a:lstStyle>
            <a:lvl1pPr>
              <a:defRPr baseline="0"/>
            </a:lvl1pPr>
          </a:lstStyle>
          <a:p>
            <a:r>
              <a:rPr lang="el-GR"/>
              <a:t>Kλικ για επεξεργασία του τίτλου</a:t>
            </a:r>
            <a:endParaRPr lang="en-GB" dirty="0"/>
          </a:p>
        </p:txBody>
      </p:sp>
      <p:sp>
        <p:nvSpPr>
          <p:cNvPr id="30" name="Slide Number Placeholder 7">
            <a:extLst>
              <a:ext uri="{FF2B5EF4-FFF2-40B4-BE49-F238E27FC236}">
                <a16:creationId xmlns:a16="http://schemas.microsoft.com/office/drawing/2014/main" id="{190F2BB8-8BD0-6F87-C712-3F3185AF55BD}"/>
              </a:ext>
            </a:extLst>
          </p:cNvPr>
          <p:cNvSpPr>
            <a:spLocks noGrp="1"/>
          </p:cNvSpPr>
          <p:nvPr>
            <p:ph type="sldNum" sz="quarter" idx="10"/>
          </p:nvPr>
        </p:nvSpPr>
        <p:spPr/>
        <p:txBody>
          <a:bodyPr/>
          <a:lstStyle>
            <a:lvl1pPr>
              <a:defRPr/>
            </a:lvl1pPr>
          </a:lstStyle>
          <a:p>
            <a:pPr>
              <a:defRPr/>
            </a:pPr>
            <a:fld id="{14E68518-70FF-49F0-B5CF-7ABD20B2EC88}" type="slidenum">
              <a:rPr lang="en-GB" altLang="el-GR"/>
              <a:pPr>
                <a:defRPr/>
              </a:pPr>
              <a:t>‹#›</a:t>
            </a:fld>
            <a:endParaRPr lang="en-GB" altLang="el-GR"/>
          </a:p>
        </p:txBody>
      </p:sp>
    </p:spTree>
    <p:extLst>
      <p:ext uri="{BB962C8B-B14F-4D97-AF65-F5344CB8AC3E}">
        <p14:creationId xmlns:p14="http://schemas.microsoft.com/office/powerpoint/2010/main" val="31230050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5CE6BD3-D5DA-A8FF-7A31-0D9B0958103F}"/>
              </a:ext>
            </a:extLst>
          </p:cNvPr>
          <p:cNvSpPr>
            <a:spLocks noGrp="1"/>
          </p:cNvSpPr>
          <p:nvPr>
            <p:ph type="dt" sz="half" idx="10"/>
          </p:nvPr>
        </p:nvSpPr>
        <p:spPr>
          <a:xfrm>
            <a:off x="0" y="0"/>
            <a:ext cx="0" cy="0"/>
          </a:xfrm>
        </p:spPr>
        <p:txBody>
          <a:bodyPr lIns="91438" tIns="45719" rIns="91438" bIns="45719"/>
          <a:lstStyle>
            <a:lvl1pPr eaLnBrk="1" hangingPunct="1">
              <a:defRPr/>
            </a:lvl1pPr>
          </a:lstStyle>
          <a:p>
            <a:pPr>
              <a:defRPr/>
            </a:pPr>
            <a:fld id="{C8F1E018-8C18-4492-8DA7-ED2AC47E82D3}" type="datetimeFigureOut">
              <a:rPr lang="el-GR"/>
              <a:pPr>
                <a:defRPr/>
              </a:pPr>
              <a:t>21/3/2024</a:t>
            </a:fld>
            <a:endParaRPr lang="el-GR"/>
          </a:p>
        </p:txBody>
      </p:sp>
      <p:sp>
        <p:nvSpPr>
          <p:cNvPr id="5" name="Θέση υποσέλιδου 4">
            <a:extLst>
              <a:ext uri="{FF2B5EF4-FFF2-40B4-BE49-F238E27FC236}">
                <a16:creationId xmlns:a16="http://schemas.microsoft.com/office/drawing/2014/main" id="{591722C3-6E52-A2F9-E4A6-34192C1A2169}"/>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E4209A8C-194A-E42D-D9F3-CF0B1C5928EB}"/>
              </a:ext>
            </a:extLst>
          </p:cNvPr>
          <p:cNvSpPr>
            <a:spLocks noGrp="1"/>
          </p:cNvSpPr>
          <p:nvPr>
            <p:ph type="sldNum" sz="quarter" idx="12"/>
          </p:nvPr>
        </p:nvSpPr>
        <p:spPr/>
        <p:txBody>
          <a:bodyPr/>
          <a:lstStyle>
            <a:lvl1pPr>
              <a:defRPr/>
            </a:lvl1pPr>
          </a:lstStyle>
          <a:p>
            <a:pPr>
              <a:defRPr/>
            </a:pPr>
            <a:fld id="{2F9AC44D-1B38-47CD-BE04-0B5D049AB4F7}" type="slidenum">
              <a:rPr lang="el-GR" altLang="el-GR"/>
              <a:pPr>
                <a:defRPr/>
              </a:pPr>
              <a:t>‹#›</a:t>
            </a:fld>
            <a:endParaRPr lang="el-GR" altLang="el-GR"/>
          </a:p>
        </p:txBody>
      </p:sp>
    </p:spTree>
    <p:extLst>
      <p:ext uri="{BB962C8B-B14F-4D97-AF65-F5344CB8AC3E}">
        <p14:creationId xmlns:p14="http://schemas.microsoft.com/office/powerpoint/2010/main" val="26240367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lvl1pPr>
              <a:defRPr/>
            </a:lvl1pPr>
          </a:lstStyle>
          <a:p>
            <a:pPr>
              <a:defRPr/>
            </a:pPr>
            <a:fld id="{DCDBE275-C3F8-4A6F-8C65-244B7C47ECEF}" type="datetime1">
              <a:rPr lang="de-DE"/>
              <a:pPr>
                <a:defRPr/>
              </a:pPr>
              <a:t>21.03.2024</a:t>
            </a:fld>
            <a:endParaRPr lang="en-US"/>
          </a:p>
        </p:txBody>
      </p:sp>
      <p:sp>
        <p:nvSpPr>
          <p:cNvPr id="5" name="Θέση υποσέλιδου 4"/>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5"/>
          <p:cNvSpPr>
            <a:spLocks noGrp="1"/>
          </p:cNvSpPr>
          <p:nvPr>
            <p:ph type="sldNum" sz="quarter" idx="12"/>
          </p:nvPr>
        </p:nvSpPr>
        <p:spPr/>
        <p:txBody>
          <a:bodyPr/>
          <a:lstStyle>
            <a:lvl1pPr>
              <a:defRPr/>
            </a:lvl1pPr>
          </a:lstStyle>
          <a:p>
            <a:fld id="{8BC5BD6C-1AC2-4DFC-A80D-F6BC96803543}" type="slidenum">
              <a:rPr lang="en-US" altLang="el-GR"/>
              <a:pPr/>
              <a:t>‹#›</a:t>
            </a:fld>
            <a:endParaRPr lang="en-US" altLang="el-GR"/>
          </a:p>
        </p:txBody>
      </p:sp>
    </p:spTree>
    <p:extLst>
      <p:ext uri="{BB962C8B-B14F-4D97-AF65-F5344CB8AC3E}">
        <p14:creationId xmlns:p14="http://schemas.microsoft.com/office/powerpoint/2010/main" val="25542312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a:defRPr/>
            </a:pPr>
            <a:fld id="{BC6B2979-9C0F-426E-84B5-5E19BC0367B5}" type="datetime1">
              <a:rPr lang="de-DE"/>
              <a:pPr>
                <a:defRPr/>
              </a:pPr>
              <a:t>21.03.2024</a:t>
            </a:fld>
            <a:endParaRPr lang="en-US"/>
          </a:p>
        </p:txBody>
      </p:sp>
      <p:sp>
        <p:nvSpPr>
          <p:cNvPr id="5" name="Θέση υποσέλιδου 4"/>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5"/>
          <p:cNvSpPr>
            <a:spLocks noGrp="1"/>
          </p:cNvSpPr>
          <p:nvPr>
            <p:ph type="sldNum" sz="quarter" idx="12"/>
          </p:nvPr>
        </p:nvSpPr>
        <p:spPr/>
        <p:txBody>
          <a:bodyPr/>
          <a:lstStyle>
            <a:lvl1pPr>
              <a:defRPr/>
            </a:lvl1pPr>
          </a:lstStyle>
          <a:p>
            <a:fld id="{E8A87B2F-D05C-471E-ABF5-6A4AFDEE352A}" type="slidenum">
              <a:rPr lang="en-US" altLang="el-GR"/>
              <a:pPr/>
              <a:t>‹#›</a:t>
            </a:fld>
            <a:endParaRPr lang="en-US" altLang="el-GR"/>
          </a:p>
        </p:txBody>
      </p:sp>
    </p:spTree>
    <p:extLst>
      <p:ext uri="{BB962C8B-B14F-4D97-AF65-F5344CB8AC3E}">
        <p14:creationId xmlns:p14="http://schemas.microsoft.com/office/powerpoint/2010/main" val="9364679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fld id="{43D60866-CA7B-4181-8FF6-9CF82B3AC9EC}" type="datetime1">
              <a:rPr lang="de-DE"/>
              <a:pPr>
                <a:defRPr/>
              </a:pPr>
              <a:t>21.03.2024</a:t>
            </a:fld>
            <a:endParaRPr lang="en-US"/>
          </a:p>
        </p:txBody>
      </p:sp>
      <p:sp>
        <p:nvSpPr>
          <p:cNvPr id="5" name="Θέση υποσέλιδου 4"/>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5"/>
          <p:cNvSpPr>
            <a:spLocks noGrp="1"/>
          </p:cNvSpPr>
          <p:nvPr>
            <p:ph type="sldNum" sz="quarter" idx="12"/>
          </p:nvPr>
        </p:nvSpPr>
        <p:spPr/>
        <p:txBody>
          <a:bodyPr/>
          <a:lstStyle>
            <a:lvl1pPr>
              <a:defRPr/>
            </a:lvl1pPr>
          </a:lstStyle>
          <a:p>
            <a:fld id="{01D26935-D6FE-4E2D-B01D-5DA6714B1AC0}" type="slidenum">
              <a:rPr lang="en-US" altLang="el-GR"/>
              <a:pPr/>
              <a:t>‹#›</a:t>
            </a:fld>
            <a:endParaRPr lang="en-US" altLang="el-GR"/>
          </a:p>
        </p:txBody>
      </p:sp>
    </p:spTree>
    <p:extLst>
      <p:ext uri="{BB962C8B-B14F-4D97-AF65-F5344CB8AC3E}">
        <p14:creationId xmlns:p14="http://schemas.microsoft.com/office/powerpoint/2010/main" val="5009506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3"/>
          <p:cNvSpPr>
            <a:spLocks noGrp="1"/>
          </p:cNvSpPr>
          <p:nvPr>
            <p:ph type="dt" sz="half" idx="10"/>
          </p:nvPr>
        </p:nvSpPr>
        <p:spPr/>
        <p:txBody>
          <a:bodyPr/>
          <a:lstStyle>
            <a:lvl1pPr>
              <a:defRPr/>
            </a:lvl1pPr>
          </a:lstStyle>
          <a:p>
            <a:pPr>
              <a:defRPr/>
            </a:pPr>
            <a:fld id="{DB69D1DA-4F4B-44E6-9D2B-0A2D20D6E046}" type="datetime1">
              <a:rPr lang="de-DE"/>
              <a:pPr>
                <a:defRPr/>
              </a:pPr>
              <a:t>21.03.2024</a:t>
            </a:fld>
            <a:endParaRPr lang="en-US"/>
          </a:p>
        </p:txBody>
      </p:sp>
      <p:sp>
        <p:nvSpPr>
          <p:cNvPr id="6" name="Θέση υποσέλιδου 4"/>
          <p:cNvSpPr>
            <a:spLocks noGrp="1"/>
          </p:cNvSpPr>
          <p:nvPr>
            <p:ph type="ftr" sz="quarter" idx="11"/>
          </p:nvPr>
        </p:nvSpPr>
        <p:spPr/>
        <p:txBody>
          <a:bodyPr/>
          <a:lstStyle>
            <a:lvl1pPr>
              <a:defRPr/>
            </a:lvl1pPr>
          </a:lstStyle>
          <a:p>
            <a:pPr>
              <a:defRPr/>
            </a:pPr>
            <a:endParaRPr lang="en-US"/>
          </a:p>
        </p:txBody>
      </p:sp>
      <p:sp>
        <p:nvSpPr>
          <p:cNvPr id="7" name="Θέση αριθμού διαφάνειας 5"/>
          <p:cNvSpPr>
            <a:spLocks noGrp="1"/>
          </p:cNvSpPr>
          <p:nvPr>
            <p:ph type="sldNum" sz="quarter" idx="12"/>
          </p:nvPr>
        </p:nvSpPr>
        <p:spPr/>
        <p:txBody>
          <a:bodyPr/>
          <a:lstStyle>
            <a:lvl1pPr>
              <a:defRPr/>
            </a:lvl1pPr>
          </a:lstStyle>
          <a:p>
            <a:fld id="{846DC115-E2C5-41D1-84A7-6BE28F6B56C4}" type="slidenum">
              <a:rPr lang="en-US" altLang="el-GR"/>
              <a:pPr/>
              <a:t>‹#›</a:t>
            </a:fld>
            <a:endParaRPr lang="en-US" altLang="el-GR"/>
          </a:p>
        </p:txBody>
      </p:sp>
    </p:spTree>
    <p:extLst>
      <p:ext uri="{BB962C8B-B14F-4D97-AF65-F5344CB8AC3E}">
        <p14:creationId xmlns:p14="http://schemas.microsoft.com/office/powerpoint/2010/main" val="313565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3"/>
          <p:cNvSpPr>
            <a:spLocks noGrp="1"/>
          </p:cNvSpPr>
          <p:nvPr>
            <p:ph type="dt" sz="half" idx="10"/>
          </p:nvPr>
        </p:nvSpPr>
        <p:spPr/>
        <p:txBody>
          <a:bodyPr/>
          <a:lstStyle>
            <a:lvl1pPr>
              <a:defRPr/>
            </a:lvl1pPr>
          </a:lstStyle>
          <a:p>
            <a:pPr>
              <a:defRPr/>
            </a:pPr>
            <a:fld id="{766B5145-E013-4A92-B987-86EC7E5FD1EE}" type="datetime1">
              <a:rPr lang="de-DE"/>
              <a:pPr>
                <a:defRPr/>
              </a:pPr>
              <a:t>21.03.2024</a:t>
            </a:fld>
            <a:endParaRPr lang="en-US"/>
          </a:p>
        </p:txBody>
      </p:sp>
      <p:sp>
        <p:nvSpPr>
          <p:cNvPr id="8" name="Θέση υποσέλιδου 4"/>
          <p:cNvSpPr>
            <a:spLocks noGrp="1"/>
          </p:cNvSpPr>
          <p:nvPr>
            <p:ph type="ftr" sz="quarter" idx="11"/>
          </p:nvPr>
        </p:nvSpPr>
        <p:spPr/>
        <p:txBody>
          <a:bodyPr/>
          <a:lstStyle>
            <a:lvl1pPr>
              <a:defRPr/>
            </a:lvl1pPr>
          </a:lstStyle>
          <a:p>
            <a:pPr>
              <a:defRPr/>
            </a:pPr>
            <a:endParaRPr lang="en-US"/>
          </a:p>
        </p:txBody>
      </p:sp>
      <p:sp>
        <p:nvSpPr>
          <p:cNvPr id="9" name="Θέση αριθμού διαφάνειας 5"/>
          <p:cNvSpPr>
            <a:spLocks noGrp="1"/>
          </p:cNvSpPr>
          <p:nvPr>
            <p:ph type="sldNum" sz="quarter" idx="12"/>
          </p:nvPr>
        </p:nvSpPr>
        <p:spPr/>
        <p:txBody>
          <a:bodyPr/>
          <a:lstStyle>
            <a:lvl1pPr>
              <a:defRPr/>
            </a:lvl1pPr>
          </a:lstStyle>
          <a:p>
            <a:fld id="{AD5FC962-E8A7-47C4-A526-A46F3F67178C}" type="slidenum">
              <a:rPr lang="en-US" altLang="el-GR"/>
              <a:pPr/>
              <a:t>‹#›</a:t>
            </a:fld>
            <a:endParaRPr lang="en-US" altLang="el-GR"/>
          </a:p>
        </p:txBody>
      </p:sp>
    </p:spTree>
    <p:extLst>
      <p:ext uri="{BB962C8B-B14F-4D97-AF65-F5344CB8AC3E}">
        <p14:creationId xmlns:p14="http://schemas.microsoft.com/office/powerpoint/2010/main" val="3353340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3"/>
          <p:cNvSpPr>
            <a:spLocks noGrp="1"/>
          </p:cNvSpPr>
          <p:nvPr>
            <p:ph type="dt" sz="half" idx="10"/>
          </p:nvPr>
        </p:nvSpPr>
        <p:spPr/>
        <p:txBody>
          <a:bodyPr/>
          <a:lstStyle>
            <a:lvl1pPr>
              <a:defRPr/>
            </a:lvl1pPr>
          </a:lstStyle>
          <a:p>
            <a:pPr>
              <a:defRPr/>
            </a:pPr>
            <a:fld id="{2FF6D0B8-89DF-41CB-987A-93E22269A607}" type="datetime1">
              <a:rPr lang="de-DE"/>
              <a:pPr>
                <a:defRPr/>
              </a:pPr>
              <a:t>21.03.2024</a:t>
            </a:fld>
            <a:endParaRPr lang="en-US"/>
          </a:p>
        </p:txBody>
      </p:sp>
      <p:sp>
        <p:nvSpPr>
          <p:cNvPr id="4" name="Θέση υποσέλιδου 4"/>
          <p:cNvSpPr>
            <a:spLocks noGrp="1"/>
          </p:cNvSpPr>
          <p:nvPr>
            <p:ph type="ftr" sz="quarter" idx="11"/>
          </p:nvPr>
        </p:nvSpPr>
        <p:spPr/>
        <p:txBody>
          <a:bodyPr/>
          <a:lstStyle>
            <a:lvl1pPr>
              <a:defRPr/>
            </a:lvl1pPr>
          </a:lstStyle>
          <a:p>
            <a:pPr>
              <a:defRPr/>
            </a:pPr>
            <a:endParaRPr lang="en-US"/>
          </a:p>
        </p:txBody>
      </p:sp>
      <p:sp>
        <p:nvSpPr>
          <p:cNvPr id="5" name="Θέση αριθμού διαφάνειας 5"/>
          <p:cNvSpPr>
            <a:spLocks noGrp="1"/>
          </p:cNvSpPr>
          <p:nvPr>
            <p:ph type="sldNum" sz="quarter" idx="12"/>
          </p:nvPr>
        </p:nvSpPr>
        <p:spPr/>
        <p:txBody>
          <a:bodyPr/>
          <a:lstStyle>
            <a:lvl1pPr>
              <a:defRPr/>
            </a:lvl1pPr>
          </a:lstStyle>
          <a:p>
            <a:fld id="{72ABFD94-4979-4141-B097-BEB723C4C1E5}" type="slidenum">
              <a:rPr lang="en-US" altLang="el-GR"/>
              <a:pPr/>
              <a:t>‹#›</a:t>
            </a:fld>
            <a:endParaRPr lang="en-US" altLang="el-GR"/>
          </a:p>
        </p:txBody>
      </p:sp>
    </p:spTree>
    <p:extLst>
      <p:ext uri="{BB962C8B-B14F-4D97-AF65-F5344CB8AC3E}">
        <p14:creationId xmlns:p14="http://schemas.microsoft.com/office/powerpoint/2010/main" val="26129341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fld id="{978BAF3F-10BC-46E9-8324-2CB516B35A2F}" type="datetime1">
              <a:rPr lang="de-DE"/>
              <a:pPr>
                <a:defRPr/>
              </a:pPr>
              <a:t>21.03.2024</a:t>
            </a:fld>
            <a:endParaRPr lang="en-US"/>
          </a:p>
        </p:txBody>
      </p:sp>
      <p:sp>
        <p:nvSpPr>
          <p:cNvPr id="3" name="Θέση υποσέλιδου 4"/>
          <p:cNvSpPr>
            <a:spLocks noGrp="1"/>
          </p:cNvSpPr>
          <p:nvPr>
            <p:ph type="ftr" sz="quarter" idx="11"/>
          </p:nvPr>
        </p:nvSpPr>
        <p:spPr/>
        <p:txBody>
          <a:bodyPr/>
          <a:lstStyle>
            <a:lvl1pPr>
              <a:defRPr/>
            </a:lvl1pPr>
          </a:lstStyle>
          <a:p>
            <a:pPr>
              <a:defRPr/>
            </a:pPr>
            <a:endParaRPr lang="en-US"/>
          </a:p>
        </p:txBody>
      </p:sp>
      <p:sp>
        <p:nvSpPr>
          <p:cNvPr id="4" name="Θέση αριθμού διαφάνειας 5"/>
          <p:cNvSpPr>
            <a:spLocks noGrp="1"/>
          </p:cNvSpPr>
          <p:nvPr>
            <p:ph type="sldNum" sz="quarter" idx="12"/>
          </p:nvPr>
        </p:nvSpPr>
        <p:spPr/>
        <p:txBody>
          <a:bodyPr/>
          <a:lstStyle>
            <a:lvl1pPr>
              <a:defRPr/>
            </a:lvl1pPr>
          </a:lstStyle>
          <a:p>
            <a:fld id="{32E26F8E-0068-46BC-9F07-8C4119F80CF5}" type="slidenum">
              <a:rPr lang="en-US" altLang="el-GR"/>
              <a:pPr/>
              <a:t>‹#›</a:t>
            </a:fld>
            <a:endParaRPr lang="en-US" altLang="el-GR"/>
          </a:p>
        </p:txBody>
      </p:sp>
    </p:spTree>
    <p:extLst>
      <p:ext uri="{BB962C8B-B14F-4D97-AF65-F5344CB8AC3E}">
        <p14:creationId xmlns:p14="http://schemas.microsoft.com/office/powerpoint/2010/main" val="28981034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A7204A7B-DC54-4D41-AC98-71D2B3634046}" type="datetime1">
              <a:rPr lang="de-DE"/>
              <a:pPr>
                <a:defRPr/>
              </a:pPr>
              <a:t>21.03.2024</a:t>
            </a:fld>
            <a:endParaRPr lang="en-US"/>
          </a:p>
        </p:txBody>
      </p:sp>
      <p:sp>
        <p:nvSpPr>
          <p:cNvPr id="6" name="Θέση υποσέλιδου 4"/>
          <p:cNvSpPr>
            <a:spLocks noGrp="1"/>
          </p:cNvSpPr>
          <p:nvPr>
            <p:ph type="ftr" sz="quarter" idx="11"/>
          </p:nvPr>
        </p:nvSpPr>
        <p:spPr/>
        <p:txBody>
          <a:bodyPr/>
          <a:lstStyle>
            <a:lvl1pPr>
              <a:defRPr/>
            </a:lvl1pPr>
          </a:lstStyle>
          <a:p>
            <a:pPr>
              <a:defRPr/>
            </a:pPr>
            <a:endParaRPr lang="en-US"/>
          </a:p>
        </p:txBody>
      </p:sp>
      <p:sp>
        <p:nvSpPr>
          <p:cNvPr id="7" name="Θέση αριθμού διαφάνειας 5"/>
          <p:cNvSpPr>
            <a:spLocks noGrp="1"/>
          </p:cNvSpPr>
          <p:nvPr>
            <p:ph type="sldNum" sz="quarter" idx="12"/>
          </p:nvPr>
        </p:nvSpPr>
        <p:spPr/>
        <p:txBody>
          <a:bodyPr/>
          <a:lstStyle>
            <a:lvl1pPr>
              <a:defRPr/>
            </a:lvl1pPr>
          </a:lstStyle>
          <a:p>
            <a:fld id="{D9103B4D-6D42-4796-BE67-B1231C81ACF4}" type="slidenum">
              <a:rPr lang="en-US" altLang="el-GR"/>
              <a:pPr/>
              <a:t>‹#›</a:t>
            </a:fld>
            <a:endParaRPr lang="en-US" altLang="el-GR"/>
          </a:p>
        </p:txBody>
      </p:sp>
    </p:spTree>
    <p:extLst>
      <p:ext uri="{BB962C8B-B14F-4D97-AF65-F5344CB8AC3E}">
        <p14:creationId xmlns:p14="http://schemas.microsoft.com/office/powerpoint/2010/main" val="3190571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6D2308-D78F-4BC6-B3BA-451426277F1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E0754593-4445-44F3-B686-6F191B134F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a:extLst>
              <a:ext uri="{FF2B5EF4-FFF2-40B4-BE49-F238E27FC236}">
                <a16:creationId xmlns:a16="http://schemas.microsoft.com/office/drawing/2014/main" id="{6DE5C403-59B6-4F21-8481-625F31265F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ED794EF-5E7D-4F5D-8A0E-9B14A530F5EE}"/>
              </a:ext>
            </a:extLst>
          </p:cNvPr>
          <p:cNvSpPr>
            <a:spLocks noGrp="1"/>
          </p:cNvSpPr>
          <p:nvPr>
            <p:ph type="dt" sz="half" idx="10"/>
          </p:nvPr>
        </p:nvSpPr>
        <p:spPr/>
        <p:txBody>
          <a:bodyPr/>
          <a:lstStyle/>
          <a:p>
            <a:fld id="{FC2373B2-F94E-4A2B-9B19-F5B2F2B65488}" type="datetimeFigureOut">
              <a:rPr lang="en-US" smtClean="0"/>
              <a:t>3/21/2024</a:t>
            </a:fld>
            <a:endParaRPr lang="en-US"/>
          </a:p>
        </p:txBody>
      </p:sp>
      <p:sp>
        <p:nvSpPr>
          <p:cNvPr id="6" name="Θέση υποσέλιδου 5">
            <a:extLst>
              <a:ext uri="{FF2B5EF4-FFF2-40B4-BE49-F238E27FC236}">
                <a16:creationId xmlns:a16="http://schemas.microsoft.com/office/drawing/2014/main" id="{8D8EDCA4-4001-4086-B9FB-72A5170D04F7}"/>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0EC3A10F-80CC-400D-89E8-9B86518598FF}"/>
              </a:ext>
            </a:extLst>
          </p:cNvPr>
          <p:cNvSpPr>
            <a:spLocks noGrp="1"/>
          </p:cNvSpPr>
          <p:nvPr>
            <p:ph type="sldNum" sz="quarter" idx="12"/>
          </p:nvPr>
        </p:nvSpPr>
        <p:spPr/>
        <p:txBody>
          <a:bodyPr/>
          <a:lstStyle/>
          <a:p>
            <a:fld id="{55DE8378-5471-471A-8A78-E62A748691DD}" type="slidenum">
              <a:rPr lang="en-US" smtClean="0"/>
              <a:t>‹#›</a:t>
            </a:fld>
            <a:endParaRPr lang="en-US"/>
          </a:p>
        </p:txBody>
      </p:sp>
    </p:spTree>
    <p:extLst>
      <p:ext uri="{BB962C8B-B14F-4D97-AF65-F5344CB8AC3E}">
        <p14:creationId xmlns:p14="http://schemas.microsoft.com/office/powerpoint/2010/main" val="18341504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A2515294-3BE6-4966-B23F-F87EDE4F3171}" type="datetime1">
              <a:rPr lang="de-DE"/>
              <a:pPr>
                <a:defRPr/>
              </a:pPr>
              <a:t>21.03.2024</a:t>
            </a:fld>
            <a:endParaRPr lang="en-US"/>
          </a:p>
        </p:txBody>
      </p:sp>
      <p:sp>
        <p:nvSpPr>
          <p:cNvPr id="6" name="Θέση υποσέλιδου 4"/>
          <p:cNvSpPr>
            <a:spLocks noGrp="1"/>
          </p:cNvSpPr>
          <p:nvPr>
            <p:ph type="ftr" sz="quarter" idx="11"/>
          </p:nvPr>
        </p:nvSpPr>
        <p:spPr/>
        <p:txBody>
          <a:bodyPr/>
          <a:lstStyle>
            <a:lvl1pPr>
              <a:defRPr/>
            </a:lvl1pPr>
          </a:lstStyle>
          <a:p>
            <a:pPr>
              <a:defRPr/>
            </a:pPr>
            <a:endParaRPr lang="en-US"/>
          </a:p>
        </p:txBody>
      </p:sp>
      <p:sp>
        <p:nvSpPr>
          <p:cNvPr id="7" name="Θέση αριθμού διαφάνειας 5"/>
          <p:cNvSpPr>
            <a:spLocks noGrp="1"/>
          </p:cNvSpPr>
          <p:nvPr>
            <p:ph type="sldNum" sz="quarter" idx="12"/>
          </p:nvPr>
        </p:nvSpPr>
        <p:spPr/>
        <p:txBody>
          <a:bodyPr/>
          <a:lstStyle>
            <a:lvl1pPr>
              <a:defRPr/>
            </a:lvl1pPr>
          </a:lstStyle>
          <a:p>
            <a:fld id="{C8BE5962-6198-4E76-A6F1-75AA8A097EB6}" type="slidenum">
              <a:rPr lang="en-US" altLang="el-GR"/>
              <a:pPr/>
              <a:t>‹#›</a:t>
            </a:fld>
            <a:endParaRPr lang="en-US" altLang="el-GR"/>
          </a:p>
        </p:txBody>
      </p:sp>
    </p:spTree>
    <p:extLst>
      <p:ext uri="{BB962C8B-B14F-4D97-AF65-F5344CB8AC3E}">
        <p14:creationId xmlns:p14="http://schemas.microsoft.com/office/powerpoint/2010/main" val="33110606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a:defRPr/>
            </a:pPr>
            <a:fld id="{EDE08234-93BC-40B8-96D5-60D37177A1D1}" type="datetime1">
              <a:rPr lang="de-DE"/>
              <a:pPr>
                <a:defRPr/>
              </a:pPr>
              <a:t>21.03.2024</a:t>
            </a:fld>
            <a:endParaRPr lang="en-US"/>
          </a:p>
        </p:txBody>
      </p:sp>
      <p:sp>
        <p:nvSpPr>
          <p:cNvPr id="5" name="Θέση υποσέλιδου 4"/>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5"/>
          <p:cNvSpPr>
            <a:spLocks noGrp="1"/>
          </p:cNvSpPr>
          <p:nvPr>
            <p:ph type="sldNum" sz="quarter" idx="12"/>
          </p:nvPr>
        </p:nvSpPr>
        <p:spPr/>
        <p:txBody>
          <a:bodyPr/>
          <a:lstStyle>
            <a:lvl1pPr>
              <a:defRPr/>
            </a:lvl1pPr>
          </a:lstStyle>
          <a:p>
            <a:fld id="{7744B4D1-49C3-48C8-A387-A01BEE2B4902}" type="slidenum">
              <a:rPr lang="en-US" altLang="el-GR"/>
              <a:pPr/>
              <a:t>‹#›</a:t>
            </a:fld>
            <a:endParaRPr lang="en-US" altLang="el-GR"/>
          </a:p>
        </p:txBody>
      </p:sp>
    </p:spTree>
    <p:extLst>
      <p:ext uri="{BB962C8B-B14F-4D97-AF65-F5344CB8AC3E}">
        <p14:creationId xmlns:p14="http://schemas.microsoft.com/office/powerpoint/2010/main" val="35108673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a:defRPr/>
            </a:pPr>
            <a:fld id="{238ED8ED-2321-4691-B070-D47EB49CA4E4}" type="datetime1">
              <a:rPr lang="de-DE"/>
              <a:pPr>
                <a:defRPr/>
              </a:pPr>
              <a:t>21.03.2024</a:t>
            </a:fld>
            <a:endParaRPr lang="en-US"/>
          </a:p>
        </p:txBody>
      </p:sp>
      <p:sp>
        <p:nvSpPr>
          <p:cNvPr id="5" name="Θέση υποσέλιδου 4"/>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5"/>
          <p:cNvSpPr>
            <a:spLocks noGrp="1"/>
          </p:cNvSpPr>
          <p:nvPr>
            <p:ph type="sldNum" sz="quarter" idx="12"/>
          </p:nvPr>
        </p:nvSpPr>
        <p:spPr/>
        <p:txBody>
          <a:bodyPr/>
          <a:lstStyle>
            <a:lvl1pPr>
              <a:defRPr/>
            </a:lvl1pPr>
          </a:lstStyle>
          <a:p>
            <a:fld id="{BD614350-BFF1-423B-BF4A-BF0DBC285368}" type="slidenum">
              <a:rPr lang="en-US" altLang="el-GR"/>
              <a:pPr/>
              <a:t>‹#›</a:t>
            </a:fld>
            <a:endParaRPr lang="en-US" altLang="el-GR"/>
          </a:p>
        </p:txBody>
      </p:sp>
    </p:spTree>
    <p:extLst>
      <p:ext uri="{BB962C8B-B14F-4D97-AF65-F5344CB8AC3E}">
        <p14:creationId xmlns:p14="http://schemas.microsoft.com/office/powerpoint/2010/main" val="19799525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296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9B92E-FB94-624D-80D7-E01987908CAE}"/>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FED457CD-45CD-E142-92E5-C8DEF4F94F92}"/>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B4C810E-CC87-1147-8C15-1D17A9F0E5E5}"/>
              </a:ext>
            </a:extLst>
          </p:cNvPr>
          <p:cNvSpPr>
            <a:spLocks noGrp="1"/>
          </p:cNvSpPr>
          <p:nvPr>
            <p:ph type="dt" sz="half" idx="10"/>
          </p:nvPr>
        </p:nvSpPr>
        <p:spPr/>
        <p:txBody>
          <a:bodyPr/>
          <a:lstStyle/>
          <a:p>
            <a:fld id="{78E99E71-F391-A14A-B7DF-B1EA0CAD72B0}" type="datetimeFigureOut">
              <a:rPr lang="en-US" smtClean="0"/>
              <a:t>3/21/2024</a:t>
            </a:fld>
            <a:endParaRPr lang="en-US"/>
          </a:p>
        </p:txBody>
      </p:sp>
      <p:sp>
        <p:nvSpPr>
          <p:cNvPr id="5" name="Footer Placeholder 4">
            <a:extLst>
              <a:ext uri="{FF2B5EF4-FFF2-40B4-BE49-F238E27FC236}">
                <a16:creationId xmlns:a16="http://schemas.microsoft.com/office/drawing/2014/main" id="{9E358DEA-1C9C-B34E-AD8D-CF4875345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6C2EBA-5906-4243-836C-D4D898785B46}"/>
              </a:ext>
            </a:extLst>
          </p:cNvPr>
          <p:cNvSpPr>
            <a:spLocks noGrp="1"/>
          </p:cNvSpPr>
          <p:nvPr>
            <p:ph type="sldNum" sz="quarter" idx="12"/>
          </p:nvPr>
        </p:nvSpPr>
        <p:spPr/>
        <p:txBody>
          <a:bodyPr/>
          <a:lstStyle/>
          <a:p>
            <a:fld id="{B1A61C53-D444-2048-BAB1-F459FC31BC73}" type="slidenum">
              <a:rPr lang="en-US" smtClean="0"/>
              <a:t>‹#›</a:t>
            </a:fld>
            <a:endParaRPr lang="en-US"/>
          </a:p>
        </p:txBody>
      </p:sp>
    </p:spTree>
    <p:extLst>
      <p:ext uri="{BB962C8B-B14F-4D97-AF65-F5344CB8AC3E}">
        <p14:creationId xmlns:p14="http://schemas.microsoft.com/office/powerpoint/2010/main" val="38589975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9C22-8545-2548-A72C-4AFFD14F47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27484C1-1D35-DA43-9505-78A82951A15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B74BC9-4958-344A-9A4A-36FA4D6C0505}"/>
              </a:ext>
            </a:extLst>
          </p:cNvPr>
          <p:cNvSpPr>
            <a:spLocks noGrp="1"/>
          </p:cNvSpPr>
          <p:nvPr>
            <p:ph type="dt" sz="half" idx="10"/>
          </p:nvPr>
        </p:nvSpPr>
        <p:spPr/>
        <p:txBody>
          <a:bodyPr/>
          <a:lstStyle/>
          <a:p>
            <a:fld id="{78E99E71-F391-A14A-B7DF-B1EA0CAD72B0}" type="datetimeFigureOut">
              <a:rPr lang="en-US" smtClean="0"/>
              <a:t>3/21/2024</a:t>
            </a:fld>
            <a:endParaRPr lang="en-US"/>
          </a:p>
        </p:txBody>
      </p:sp>
      <p:sp>
        <p:nvSpPr>
          <p:cNvPr id="5" name="Footer Placeholder 4">
            <a:extLst>
              <a:ext uri="{FF2B5EF4-FFF2-40B4-BE49-F238E27FC236}">
                <a16:creationId xmlns:a16="http://schemas.microsoft.com/office/drawing/2014/main" id="{2AD4E1C5-0709-0C41-A2E7-41C242880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CF560-3114-C845-B515-AA1305641F46}"/>
              </a:ext>
            </a:extLst>
          </p:cNvPr>
          <p:cNvSpPr>
            <a:spLocks noGrp="1"/>
          </p:cNvSpPr>
          <p:nvPr>
            <p:ph type="sldNum" sz="quarter" idx="12"/>
          </p:nvPr>
        </p:nvSpPr>
        <p:spPr/>
        <p:txBody>
          <a:bodyPr/>
          <a:lstStyle/>
          <a:p>
            <a:fld id="{B1A61C53-D444-2048-BAB1-F459FC31BC73}" type="slidenum">
              <a:rPr lang="en-US" smtClean="0"/>
              <a:t>‹#›</a:t>
            </a:fld>
            <a:endParaRPr lang="en-US"/>
          </a:p>
        </p:txBody>
      </p:sp>
    </p:spTree>
    <p:extLst>
      <p:ext uri="{BB962C8B-B14F-4D97-AF65-F5344CB8AC3E}">
        <p14:creationId xmlns:p14="http://schemas.microsoft.com/office/powerpoint/2010/main" val="26032484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C0ED-4CB0-F04C-A677-D6378F4687B4}"/>
              </a:ext>
            </a:extLst>
          </p:cNvPr>
          <p:cNvSpPr>
            <a:spLocks noGrp="1"/>
          </p:cNvSpPr>
          <p:nvPr>
            <p:ph type="title"/>
          </p:nvPr>
        </p:nvSpPr>
        <p:spPr>
          <a:xfrm>
            <a:off x="831851" y="1709740"/>
            <a:ext cx="10515600" cy="2852737"/>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8CAD00B-A52C-8547-9D7A-392B44B5C33B}"/>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F250E12-4506-2848-97E9-C9419D3684EC}"/>
              </a:ext>
            </a:extLst>
          </p:cNvPr>
          <p:cNvSpPr>
            <a:spLocks noGrp="1"/>
          </p:cNvSpPr>
          <p:nvPr>
            <p:ph type="dt" sz="half" idx="10"/>
          </p:nvPr>
        </p:nvSpPr>
        <p:spPr/>
        <p:txBody>
          <a:bodyPr/>
          <a:lstStyle/>
          <a:p>
            <a:fld id="{78E99E71-F391-A14A-B7DF-B1EA0CAD72B0}" type="datetimeFigureOut">
              <a:rPr lang="en-US" smtClean="0"/>
              <a:t>3/21/2024</a:t>
            </a:fld>
            <a:endParaRPr lang="en-US"/>
          </a:p>
        </p:txBody>
      </p:sp>
      <p:sp>
        <p:nvSpPr>
          <p:cNvPr id="5" name="Footer Placeholder 4">
            <a:extLst>
              <a:ext uri="{FF2B5EF4-FFF2-40B4-BE49-F238E27FC236}">
                <a16:creationId xmlns:a16="http://schemas.microsoft.com/office/drawing/2014/main" id="{9475A51E-0724-1845-9386-0E6AEB1D4F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1E37EE-575F-EB41-BD9D-438E1A38BD97}"/>
              </a:ext>
            </a:extLst>
          </p:cNvPr>
          <p:cNvSpPr>
            <a:spLocks noGrp="1"/>
          </p:cNvSpPr>
          <p:nvPr>
            <p:ph type="sldNum" sz="quarter" idx="12"/>
          </p:nvPr>
        </p:nvSpPr>
        <p:spPr/>
        <p:txBody>
          <a:bodyPr/>
          <a:lstStyle/>
          <a:p>
            <a:fld id="{B1A61C53-D444-2048-BAB1-F459FC31BC73}" type="slidenum">
              <a:rPr lang="en-US" smtClean="0"/>
              <a:t>‹#›</a:t>
            </a:fld>
            <a:endParaRPr lang="en-US"/>
          </a:p>
        </p:txBody>
      </p:sp>
    </p:spTree>
    <p:extLst>
      <p:ext uri="{BB962C8B-B14F-4D97-AF65-F5344CB8AC3E}">
        <p14:creationId xmlns:p14="http://schemas.microsoft.com/office/powerpoint/2010/main" val="1094319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EED21-4C4E-CF49-BD56-69A6F63E612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3B38EEC-68DF-3546-9119-2D5FCB7B2BF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580DAFD-4DEC-E243-BEFF-56E373C11D0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CC8580D-5CC9-964A-9FAE-3953EBC0DD86}"/>
              </a:ext>
            </a:extLst>
          </p:cNvPr>
          <p:cNvSpPr>
            <a:spLocks noGrp="1"/>
          </p:cNvSpPr>
          <p:nvPr>
            <p:ph type="dt" sz="half" idx="10"/>
          </p:nvPr>
        </p:nvSpPr>
        <p:spPr/>
        <p:txBody>
          <a:bodyPr/>
          <a:lstStyle/>
          <a:p>
            <a:fld id="{78E99E71-F391-A14A-B7DF-B1EA0CAD72B0}" type="datetimeFigureOut">
              <a:rPr lang="en-US" smtClean="0"/>
              <a:t>3/21/2024</a:t>
            </a:fld>
            <a:endParaRPr lang="en-US"/>
          </a:p>
        </p:txBody>
      </p:sp>
      <p:sp>
        <p:nvSpPr>
          <p:cNvPr id="6" name="Footer Placeholder 5">
            <a:extLst>
              <a:ext uri="{FF2B5EF4-FFF2-40B4-BE49-F238E27FC236}">
                <a16:creationId xmlns:a16="http://schemas.microsoft.com/office/drawing/2014/main" id="{2DB12E54-8B10-C741-8FF0-7C9F437B83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E2831D-DC33-B441-BB2B-A9FF940A362F}"/>
              </a:ext>
            </a:extLst>
          </p:cNvPr>
          <p:cNvSpPr>
            <a:spLocks noGrp="1"/>
          </p:cNvSpPr>
          <p:nvPr>
            <p:ph type="sldNum" sz="quarter" idx="12"/>
          </p:nvPr>
        </p:nvSpPr>
        <p:spPr/>
        <p:txBody>
          <a:bodyPr/>
          <a:lstStyle/>
          <a:p>
            <a:fld id="{B1A61C53-D444-2048-BAB1-F459FC31BC73}" type="slidenum">
              <a:rPr lang="en-US" smtClean="0"/>
              <a:t>‹#›</a:t>
            </a:fld>
            <a:endParaRPr lang="en-US"/>
          </a:p>
        </p:txBody>
      </p:sp>
    </p:spTree>
    <p:extLst>
      <p:ext uri="{BB962C8B-B14F-4D97-AF65-F5344CB8AC3E}">
        <p14:creationId xmlns:p14="http://schemas.microsoft.com/office/powerpoint/2010/main" val="24232481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D65A5-567A-2741-BB7C-F7A80DBAF329}"/>
              </a:ext>
            </a:extLst>
          </p:cNvPr>
          <p:cNvSpPr>
            <a:spLocks noGrp="1"/>
          </p:cNvSpPr>
          <p:nvPr>
            <p:ph type="title"/>
          </p:nvPr>
        </p:nvSpPr>
        <p:spPr>
          <a:xfrm>
            <a:off x="839788" y="365127"/>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EFE1B9A-2409-6447-8247-075AE0799193}"/>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D564F0E2-F7FE-8C4C-8708-9069DA66A047}"/>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DA74C94-0F8B-CD47-8FC0-75568ED406AC}"/>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8535FF8C-01CE-4240-8D7E-8078E7FF37E2}"/>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5366426-1F71-884A-8AFC-52DEF24CC1FC}"/>
              </a:ext>
            </a:extLst>
          </p:cNvPr>
          <p:cNvSpPr>
            <a:spLocks noGrp="1"/>
          </p:cNvSpPr>
          <p:nvPr>
            <p:ph type="dt" sz="half" idx="10"/>
          </p:nvPr>
        </p:nvSpPr>
        <p:spPr/>
        <p:txBody>
          <a:bodyPr/>
          <a:lstStyle/>
          <a:p>
            <a:fld id="{78E99E71-F391-A14A-B7DF-B1EA0CAD72B0}" type="datetimeFigureOut">
              <a:rPr lang="en-US" smtClean="0"/>
              <a:t>3/21/2024</a:t>
            </a:fld>
            <a:endParaRPr lang="en-US"/>
          </a:p>
        </p:txBody>
      </p:sp>
      <p:sp>
        <p:nvSpPr>
          <p:cNvPr id="8" name="Footer Placeholder 7">
            <a:extLst>
              <a:ext uri="{FF2B5EF4-FFF2-40B4-BE49-F238E27FC236}">
                <a16:creationId xmlns:a16="http://schemas.microsoft.com/office/drawing/2014/main" id="{C98A2901-CAF3-2041-902C-D7B1745422FC}"/>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C2A0AE43-EE74-7C41-ADA8-527EBC73856B}"/>
              </a:ext>
            </a:extLst>
          </p:cNvPr>
          <p:cNvSpPr>
            <a:spLocks noGrp="1"/>
          </p:cNvSpPr>
          <p:nvPr>
            <p:ph type="sldNum" sz="quarter" idx="12"/>
          </p:nvPr>
        </p:nvSpPr>
        <p:spPr/>
        <p:txBody>
          <a:bodyPr/>
          <a:lstStyle/>
          <a:p>
            <a:fld id="{D1FA600D-9C76-0849-BB8D-75A7D1A522E4}" type="slidenum">
              <a:rPr lang="en-US" altLang="en-US" smtClean="0"/>
              <a:pPr/>
              <a:t>‹#›</a:t>
            </a:fld>
            <a:endParaRPr lang="en-US" altLang="en-US"/>
          </a:p>
        </p:txBody>
      </p:sp>
    </p:spTree>
    <p:extLst>
      <p:ext uri="{BB962C8B-B14F-4D97-AF65-F5344CB8AC3E}">
        <p14:creationId xmlns:p14="http://schemas.microsoft.com/office/powerpoint/2010/main" val="41804983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E458-14B7-B445-8371-99CE455767F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BF0F68-B873-BD43-9E2E-8C43974143CC}"/>
              </a:ext>
            </a:extLst>
          </p:cNvPr>
          <p:cNvSpPr>
            <a:spLocks noGrp="1"/>
          </p:cNvSpPr>
          <p:nvPr>
            <p:ph type="dt" sz="half" idx="10"/>
          </p:nvPr>
        </p:nvSpPr>
        <p:spPr/>
        <p:txBody>
          <a:bodyPr/>
          <a:lstStyle/>
          <a:p>
            <a:fld id="{78E99E71-F391-A14A-B7DF-B1EA0CAD72B0}" type="datetimeFigureOut">
              <a:rPr lang="en-US" smtClean="0"/>
              <a:t>3/21/2024</a:t>
            </a:fld>
            <a:endParaRPr lang="en-US"/>
          </a:p>
        </p:txBody>
      </p:sp>
      <p:sp>
        <p:nvSpPr>
          <p:cNvPr id="4" name="Footer Placeholder 3">
            <a:extLst>
              <a:ext uri="{FF2B5EF4-FFF2-40B4-BE49-F238E27FC236}">
                <a16:creationId xmlns:a16="http://schemas.microsoft.com/office/drawing/2014/main" id="{40DE4DCA-CB56-914D-A050-E1579FA418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8F4697-1459-5C47-BA32-C3F0C4A3EFE6}"/>
              </a:ext>
            </a:extLst>
          </p:cNvPr>
          <p:cNvSpPr>
            <a:spLocks noGrp="1"/>
          </p:cNvSpPr>
          <p:nvPr>
            <p:ph type="sldNum" sz="quarter" idx="12"/>
          </p:nvPr>
        </p:nvSpPr>
        <p:spPr/>
        <p:txBody>
          <a:bodyPr/>
          <a:lstStyle/>
          <a:p>
            <a:fld id="{B1A61C53-D444-2048-BAB1-F459FC31BC73}" type="slidenum">
              <a:rPr lang="en-US" smtClean="0"/>
              <a:t>‹#›</a:t>
            </a:fld>
            <a:endParaRPr lang="en-US"/>
          </a:p>
        </p:txBody>
      </p:sp>
    </p:spTree>
    <p:extLst>
      <p:ext uri="{BB962C8B-B14F-4D97-AF65-F5344CB8AC3E}">
        <p14:creationId xmlns:p14="http://schemas.microsoft.com/office/powerpoint/2010/main" val="209872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062FFF7-15C4-46C9-B1D4-EA38EA3AB36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a:extLst>
              <a:ext uri="{FF2B5EF4-FFF2-40B4-BE49-F238E27FC236}">
                <a16:creationId xmlns:a16="http://schemas.microsoft.com/office/drawing/2014/main" id="{BF670D69-3356-42FA-9BAC-B6D7E67685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a:extLst>
              <a:ext uri="{FF2B5EF4-FFF2-40B4-BE49-F238E27FC236}">
                <a16:creationId xmlns:a16="http://schemas.microsoft.com/office/drawing/2014/main" id="{AC574327-30BE-4B75-90A2-258A3DBCCB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F229C38-6842-4434-BC30-D03EA6D4EB7C}"/>
              </a:ext>
            </a:extLst>
          </p:cNvPr>
          <p:cNvSpPr>
            <a:spLocks noGrp="1"/>
          </p:cNvSpPr>
          <p:nvPr>
            <p:ph type="dt" sz="half" idx="10"/>
          </p:nvPr>
        </p:nvSpPr>
        <p:spPr/>
        <p:txBody>
          <a:bodyPr/>
          <a:lstStyle/>
          <a:p>
            <a:fld id="{FC2373B2-F94E-4A2B-9B19-F5B2F2B65488}" type="datetimeFigureOut">
              <a:rPr lang="en-US" smtClean="0"/>
              <a:t>3/21/2024</a:t>
            </a:fld>
            <a:endParaRPr lang="en-US"/>
          </a:p>
        </p:txBody>
      </p:sp>
      <p:sp>
        <p:nvSpPr>
          <p:cNvPr id="6" name="Θέση υποσέλιδου 5">
            <a:extLst>
              <a:ext uri="{FF2B5EF4-FFF2-40B4-BE49-F238E27FC236}">
                <a16:creationId xmlns:a16="http://schemas.microsoft.com/office/drawing/2014/main" id="{ABAB0921-312D-471A-AE42-E91D20557983}"/>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C5B2DB04-47A9-432A-9D2D-D050E5496CF0}"/>
              </a:ext>
            </a:extLst>
          </p:cNvPr>
          <p:cNvSpPr>
            <a:spLocks noGrp="1"/>
          </p:cNvSpPr>
          <p:nvPr>
            <p:ph type="sldNum" sz="quarter" idx="12"/>
          </p:nvPr>
        </p:nvSpPr>
        <p:spPr/>
        <p:txBody>
          <a:bodyPr/>
          <a:lstStyle/>
          <a:p>
            <a:fld id="{55DE8378-5471-471A-8A78-E62A748691DD}" type="slidenum">
              <a:rPr lang="en-US" smtClean="0"/>
              <a:t>‹#›</a:t>
            </a:fld>
            <a:endParaRPr lang="en-US"/>
          </a:p>
        </p:txBody>
      </p:sp>
    </p:spTree>
    <p:extLst>
      <p:ext uri="{BB962C8B-B14F-4D97-AF65-F5344CB8AC3E}">
        <p14:creationId xmlns:p14="http://schemas.microsoft.com/office/powerpoint/2010/main" val="13823216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97AE32-6956-E440-99B7-48E9FE2C1FCB}"/>
              </a:ext>
            </a:extLst>
          </p:cNvPr>
          <p:cNvSpPr>
            <a:spLocks noGrp="1"/>
          </p:cNvSpPr>
          <p:nvPr>
            <p:ph type="dt" sz="half" idx="10"/>
          </p:nvPr>
        </p:nvSpPr>
        <p:spPr/>
        <p:txBody>
          <a:bodyPr/>
          <a:lstStyle/>
          <a:p>
            <a:fld id="{78E99E71-F391-A14A-B7DF-B1EA0CAD72B0}" type="datetimeFigureOut">
              <a:rPr lang="en-US" smtClean="0"/>
              <a:t>3/21/2024</a:t>
            </a:fld>
            <a:endParaRPr lang="en-US"/>
          </a:p>
        </p:txBody>
      </p:sp>
      <p:sp>
        <p:nvSpPr>
          <p:cNvPr id="3" name="Footer Placeholder 2">
            <a:extLst>
              <a:ext uri="{FF2B5EF4-FFF2-40B4-BE49-F238E27FC236}">
                <a16:creationId xmlns:a16="http://schemas.microsoft.com/office/drawing/2014/main" id="{4F6FBAA1-2455-014A-8EC3-F461448528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A7A73D-D6B2-3F43-ABC9-C585FF3FA4F7}"/>
              </a:ext>
            </a:extLst>
          </p:cNvPr>
          <p:cNvSpPr>
            <a:spLocks noGrp="1"/>
          </p:cNvSpPr>
          <p:nvPr>
            <p:ph type="sldNum" sz="quarter" idx="12"/>
          </p:nvPr>
        </p:nvSpPr>
        <p:spPr/>
        <p:txBody>
          <a:bodyPr/>
          <a:lstStyle/>
          <a:p>
            <a:fld id="{B1A61C53-D444-2048-BAB1-F459FC31BC73}" type="slidenum">
              <a:rPr lang="en-US" smtClean="0"/>
              <a:t>‹#›</a:t>
            </a:fld>
            <a:endParaRPr lang="en-US"/>
          </a:p>
        </p:txBody>
      </p:sp>
    </p:spTree>
    <p:extLst>
      <p:ext uri="{BB962C8B-B14F-4D97-AF65-F5344CB8AC3E}">
        <p14:creationId xmlns:p14="http://schemas.microsoft.com/office/powerpoint/2010/main" val="28589685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EB3D7-AD61-5742-9C3C-D688B715C835}"/>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CFB95C2-F7BC-E64F-A7A4-3F29D32D8990}"/>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FDA28EF-57EB-D84D-A59A-67AFBD0446E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1F4BC69D-EE57-0642-813A-C0E9B346DD79}"/>
              </a:ext>
            </a:extLst>
          </p:cNvPr>
          <p:cNvSpPr>
            <a:spLocks noGrp="1"/>
          </p:cNvSpPr>
          <p:nvPr>
            <p:ph type="dt" sz="half" idx="10"/>
          </p:nvPr>
        </p:nvSpPr>
        <p:spPr/>
        <p:txBody>
          <a:bodyPr/>
          <a:lstStyle/>
          <a:p>
            <a:fld id="{78E99E71-F391-A14A-B7DF-B1EA0CAD72B0}" type="datetimeFigureOut">
              <a:rPr lang="en-US" smtClean="0"/>
              <a:t>3/21/2024</a:t>
            </a:fld>
            <a:endParaRPr lang="en-US"/>
          </a:p>
        </p:txBody>
      </p:sp>
      <p:sp>
        <p:nvSpPr>
          <p:cNvPr id="6" name="Footer Placeholder 5">
            <a:extLst>
              <a:ext uri="{FF2B5EF4-FFF2-40B4-BE49-F238E27FC236}">
                <a16:creationId xmlns:a16="http://schemas.microsoft.com/office/drawing/2014/main" id="{786CA96E-72E3-154F-B987-81EFDF3A58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04D475-4881-2947-86C8-C4393B4CA52E}"/>
              </a:ext>
            </a:extLst>
          </p:cNvPr>
          <p:cNvSpPr>
            <a:spLocks noGrp="1"/>
          </p:cNvSpPr>
          <p:nvPr>
            <p:ph type="sldNum" sz="quarter" idx="12"/>
          </p:nvPr>
        </p:nvSpPr>
        <p:spPr/>
        <p:txBody>
          <a:bodyPr/>
          <a:lstStyle/>
          <a:p>
            <a:fld id="{B1A61C53-D444-2048-BAB1-F459FC31BC73}" type="slidenum">
              <a:rPr lang="en-US" smtClean="0"/>
              <a:t>‹#›</a:t>
            </a:fld>
            <a:endParaRPr lang="en-US"/>
          </a:p>
        </p:txBody>
      </p:sp>
    </p:spTree>
    <p:extLst>
      <p:ext uri="{BB962C8B-B14F-4D97-AF65-F5344CB8AC3E}">
        <p14:creationId xmlns:p14="http://schemas.microsoft.com/office/powerpoint/2010/main" val="19773117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2C287-925F-E142-8381-CC49BB7215E7}"/>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6041D6D-6253-7141-9FD9-B8BDF8D4CDB6}"/>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21AD6D8-3AF7-CA45-A2DE-FBF6D719708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50811AD7-8320-D841-B0D8-DD9A4B86792D}"/>
              </a:ext>
            </a:extLst>
          </p:cNvPr>
          <p:cNvSpPr>
            <a:spLocks noGrp="1"/>
          </p:cNvSpPr>
          <p:nvPr>
            <p:ph type="dt" sz="half" idx="10"/>
          </p:nvPr>
        </p:nvSpPr>
        <p:spPr/>
        <p:txBody>
          <a:bodyPr/>
          <a:lstStyle/>
          <a:p>
            <a:fld id="{78E99E71-F391-A14A-B7DF-B1EA0CAD72B0}" type="datetimeFigureOut">
              <a:rPr lang="en-US" smtClean="0"/>
              <a:t>3/21/2024</a:t>
            </a:fld>
            <a:endParaRPr lang="en-US"/>
          </a:p>
        </p:txBody>
      </p:sp>
      <p:sp>
        <p:nvSpPr>
          <p:cNvPr id="6" name="Footer Placeholder 5">
            <a:extLst>
              <a:ext uri="{FF2B5EF4-FFF2-40B4-BE49-F238E27FC236}">
                <a16:creationId xmlns:a16="http://schemas.microsoft.com/office/drawing/2014/main" id="{C464FCAF-4D9A-5548-BE4F-968E2DE075F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6630E5A1-78F6-2A4A-AD38-09E4D81D6ED7}"/>
              </a:ext>
            </a:extLst>
          </p:cNvPr>
          <p:cNvSpPr>
            <a:spLocks noGrp="1"/>
          </p:cNvSpPr>
          <p:nvPr>
            <p:ph type="sldNum" sz="quarter" idx="12"/>
          </p:nvPr>
        </p:nvSpPr>
        <p:spPr/>
        <p:txBody>
          <a:bodyPr/>
          <a:lstStyle/>
          <a:p>
            <a:fld id="{D1FA600D-9C76-0849-BB8D-75A7D1A522E4}" type="slidenum">
              <a:rPr lang="en-US" altLang="en-US" smtClean="0"/>
              <a:pPr/>
              <a:t>‹#›</a:t>
            </a:fld>
            <a:endParaRPr lang="en-US" altLang="en-US"/>
          </a:p>
        </p:txBody>
      </p:sp>
    </p:spTree>
    <p:extLst>
      <p:ext uri="{BB962C8B-B14F-4D97-AF65-F5344CB8AC3E}">
        <p14:creationId xmlns:p14="http://schemas.microsoft.com/office/powerpoint/2010/main" val="20274660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F5B7-001B-0F43-A9DC-730731C1D13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B1FCC56-D0BB-EC4E-970D-7DBFA5925CE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D08CC9-E2A8-DE45-B602-8475CE299AC8}"/>
              </a:ext>
            </a:extLst>
          </p:cNvPr>
          <p:cNvSpPr>
            <a:spLocks noGrp="1"/>
          </p:cNvSpPr>
          <p:nvPr>
            <p:ph type="dt" sz="half" idx="10"/>
          </p:nvPr>
        </p:nvSpPr>
        <p:spPr/>
        <p:txBody>
          <a:bodyPr/>
          <a:lstStyle/>
          <a:p>
            <a:fld id="{78E99E71-F391-A14A-B7DF-B1EA0CAD72B0}" type="datetimeFigureOut">
              <a:rPr lang="en-US" smtClean="0"/>
              <a:t>3/21/2024</a:t>
            </a:fld>
            <a:endParaRPr lang="en-US"/>
          </a:p>
        </p:txBody>
      </p:sp>
      <p:sp>
        <p:nvSpPr>
          <p:cNvPr id="5" name="Footer Placeholder 4">
            <a:extLst>
              <a:ext uri="{FF2B5EF4-FFF2-40B4-BE49-F238E27FC236}">
                <a16:creationId xmlns:a16="http://schemas.microsoft.com/office/drawing/2014/main" id="{1E736A13-71E6-EA4B-8E49-2B37CD1FF5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AE74C-819D-884F-A0A8-57FE43ECB76E}"/>
              </a:ext>
            </a:extLst>
          </p:cNvPr>
          <p:cNvSpPr>
            <a:spLocks noGrp="1"/>
          </p:cNvSpPr>
          <p:nvPr>
            <p:ph type="sldNum" sz="quarter" idx="12"/>
          </p:nvPr>
        </p:nvSpPr>
        <p:spPr/>
        <p:txBody>
          <a:bodyPr/>
          <a:lstStyle/>
          <a:p>
            <a:fld id="{B1A61C53-D444-2048-BAB1-F459FC31BC73}" type="slidenum">
              <a:rPr lang="en-US" smtClean="0"/>
              <a:t>‹#›</a:t>
            </a:fld>
            <a:endParaRPr lang="en-US"/>
          </a:p>
        </p:txBody>
      </p:sp>
    </p:spTree>
    <p:extLst>
      <p:ext uri="{BB962C8B-B14F-4D97-AF65-F5344CB8AC3E}">
        <p14:creationId xmlns:p14="http://schemas.microsoft.com/office/powerpoint/2010/main" val="4521232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2BE53-306C-934E-BCED-FD5B6D395F02}"/>
              </a:ext>
            </a:extLst>
          </p:cNvPr>
          <p:cNvSpPr>
            <a:spLocks noGrp="1"/>
          </p:cNvSpPr>
          <p:nvPr>
            <p:ph type="title" orient="vert"/>
          </p:nvPr>
        </p:nvSpPr>
        <p:spPr>
          <a:xfrm>
            <a:off x="872490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5B43CFB-F1BE-9C4F-904F-4D6E220A659E}"/>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209DE1-EF26-944C-9FE1-1CF0D7AFAADD}"/>
              </a:ext>
            </a:extLst>
          </p:cNvPr>
          <p:cNvSpPr>
            <a:spLocks noGrp="1"/>
          </p:cNvSpPr>
          <p:nvPr>
            <p:ph type="dt" sz="half" idx="10"/>
          </p:nvPr>
        </p:nvSpPr>
        <p:spPr/>
        <p:txBody>
          <a:bodyPr/>
          <a:lstStyle/>
          <a:p>
            <a:fld id="{78E99E71-F391-A14A-B7DF-B1EA0CAD72B0}" type="datetimeFigureOut">
              <a:rPr lang="en-US" smtClean="0"/>
              <a:t>3/21/2024</a:t>
            </a:fld>
            <a:endParaRPr lang="en-US"/>
          </a:p>
        </p:txBody>
      </p:sp>
      <p:sp>
        <p:nvSpPr>
          <p:cNvPr id="5" name="Footer Placeholder 4">
            <a:extLst>
              <a:ext uri="{FF2B5EF4-FFF2-40B4-BE49-F238E27FC236}">
                <a16:creationId xmlns:a16="http://schemas.microsoft.com/office/drawing/2014/main" id="{680B0149-850F-7342-BC9B-4A00A31416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25AD1-D0B8-9D47-A325-B5C74C1FB356}"/>
              </a:ext>
            </a:extLst>
          </p:cNvPr>
          <p:cNvSpPr>
            <a:spLocks noGrp="1"/>
          </p:cNvSpPr>
          <p:nvPr>
            <p:ph type="sldNum" sz="quarter" idx="12"/>
          </p:nvPr>
        </p:nvSpPr>
        <p:spPr/>
        <p:txBody>
          <a:bodyPr/>
          <a:lstStyle/>
          <a:p>
            <a:fld id="{B1A61C53-D444-2048-BAB1-F459FC31BC73}" type="slidenum">
              <a:rPr lang="en-US" smtClean="0"/>
              <a:t>‹#›</a:t>
            </a:fld>
            <a:endParaRPr lang="en-US"/>
          </a:p>
        </p:txBody>
      </p:sp>
    </p:spTree>
    <p:extLst>
      <p:ext uri="{BB962C8B-B14F-4D97-AF65-F5344CB8AC3E}">
        <p14:creationId xmlns:p14="http://schemas.microsoft.com/office/powerpoint/2010/main" val="1121232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dirty="0"/>
              <a:t>Click to edit Master title style</a:t>
            </a:r>
            <a:endParaRPr lang="en-US" dirty="0"/>
          </a:p>
        </p:txBody>
      </p:sp>
      <p:sp>
        <p:nvSpPr>
          <p:cNvPr id="4" name="Content Placeholder 3"/>
          <p:cNvSpPr>
            <a:spLocks noGrp="1"/>
          </p:cNvSpPr>
          <p:nvPr>
            <p:ph sz="half" idx="2"/>
          </p:nvPr>
        </p:nvSpPr>
        <p:spPr>
          <a:xfrm>
            <a:off x="609602" y="186612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Content Placeholder 5"/>
          <p:cNvSpPr>
            <a:spLocks noGrp="1"/>
          </p:cNvSpPr>
          <p:nvPr>
            <p:ph sz="quarter" idx="4"/>
          </p:nvPr>
        </p:nvSpPr>
        <p:spPr>
          <a:xfrm>
            <a:off x="6193369" y="186612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Footer Placeholder 7"/>
          <p:cNvSpPr>
            <a:spLocks noGrp="1"/>
          </p:cNvSpPr>
          <p:nvPr>
            <p:ph type="ftr" sz="quarter" idx="10"/>
          </p:nvPr>
        </p:nvSpPr>
        <p:spPr/>
        <p:txBody>
          <a:bodyPr/>
          <a:lstStyle>
            <a:lvl1pPr>
              <a:defRPr/>
            </a:lvl1pPr>
          </a:lstStyle>
          <a:p>
            <a:pPr>
              <a:defRPr/>
            </a:pPr>
            <a:endParaRPr lang="en-US"/>
          </a:p>
        </p:txBody>
      </p:sp>
      <p:sp>
        <p:nvSpPr>
          <p:cNvPr id="7" name="Slide Number Placeholder 8"/>
          <p:cNvSpPr>
            <a:spLocks noGrp="1"/>
          </p:cNvSpPr>
          <p:nvPr>
            <p:ph type="sldNum" sz="quarter" idx="11"/>
          </p:nvPr>
        </p:nvSpPr>
        <p:spPr/>
        <p:txBody>
          <a:bodyPr/>
          <a:lstStyle>
            <a:lvl1pPr>
              <a:defRPr/>
            </a:lvl1pPr>
          </a:lstStyle>
          <a:p>
            <a:fld id="{CA8D294C-ABAD-3742-86BE-07968D3F92AA}" type="slidenum">
              <a:rPr lang="en-US" altLang="en-US"/>
              <a:pPr/>
              <a:t>‹#›</a:t>
            </a:fld>
            <a:endParaRPr lang="en-US" altLang="en-US"/>
          </a:p>
        </p:txBody>
      </p:sp>
      <p:sp>
        <p:nvSpPr>
          <p:cNvPr id="8" name="Date Placeholder 4"/>
          <p:cNvSpPr>
            <a:spLocks noGrp="1"/>
          </p:cNvSpPr>
          <p:nvPr>
            <p:ph type="dt" sz="half" idx="12"/>
          </p:nvPr>
        </p:nvSpPr>
        <p:spPr>
          <a:xfrm>
            <a:off x="838200" y="6356351"/>
            <a:ext cx="2743200" cy="365125"/>
          </a:xfrm>
          <a:prstGeom prst="rect">
            <a:avLst/>
          </a:prstGeom>
        </p:spPr>
        <p:txBody>
          <a:bodyPr vert="horz" wrap="square" lIns="84216" tIns="42108" rIns="84216" bIns="42108" numCol="1" anchor="t" anchorCtr="0" compatLnSpc="1">
            <a:prstTxWarp prst="textNoShape">
              <a:avLst/>
            </a:prstTxWarp>
          </a:bodyPr>
          <a:lstStyle>
            <a:lvl1pPr>
              <a:defRPr sz="1700"/>
            </a:lvl1pPr>
          </a:lstStyle>
          <a:p>
            <a:fld id="{BB16D81B-484D-C64E-A415-1D8E0B9C83C5}" type="datetimeFigureOut">
              <a:rPr lang="en-US" altLang="en-US"/>
              <a:pPr/>
              <a:t>3/21/2024</a:t>
            </a:fld>
            <a:endParaRPr lang="en-US" altLang="en-US"/>
          </a:p>
        </p:txBody>
      </p:sp>
    </p:spTree>
    <p:extLst>
      <p:ext uri="{BB962C8B-B14F-4D97-AF65-F5344CB8AC3E}">
        <p14:creationId xmlns:p14="http://schemas.microsoft.com/office/powerpoint/2010/main" val="39652017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8" name="Title 1"/>
          <p:cNvSpPr>
            <a:spLocks noGrp="1"/>
          </p:cNvSpPr>
          <p:nvPr>
            <p:ph type="ctrTitle"/>
          </p:nvPr>
        </p:nvSpPr>
        <p:spPr>
          <a:xfrm>
            <a:off x="685800" y="758745"/>
            <a:ext cx="7772400" cy="2387600"/>
          </a:xfrm>
        </p:spPr>
        <p:txBody>
          <a:bodyPr anchor="b"/>
          <a:lstStyle>
            <a:lvl1pPr algn="l">
              <a:defRPr sz="6000" b="1">
                <a:solidFill>
                  <a:srgbClr val="8A0054"/>
                </a:solidFill>
              </a:defRPr>
            </a:lvl1pPr>
          </a:lstStyle>
          <a:p>
            <a:r>
              <a:rPr lang="en-US" dirty="0"/>
              <a:t>Click to edit Master title style</a:t>
            </a:r>
          </a:p>
        </p:txBody>
      </p:sp>
      <p:sp>
        <p:nvSpPr>
          <p:cNvPr id="9" name="Subtitle 2"/>
          <p:cNvSpPr>
            <a:spLocks noGrp="1"/>
          </p:cNvSpPr>
          <p:nvPr>
            <p:ph type="subTitle" idx="1"/>
          </p:nvPr>
        </p:nvSpPr>
        <p:spPr>
          <a:xfrm>
            <a:off x="685800" y="3324917"/>
            <a:ext cx="6858000" cy="884619"/>
          </a:xfrm>
        </p:spPr>
        <p:txBody>
          <a:bodyPr/>
          <a:lstStyle>
            <a:lvl1pPr marL="0" indent="0" algn="l">
              <a:buNone/>
              <a:defRPr sz="2400">
                <a:solidFill>
                  <a:srgbClr val="8A0054"/>
                </a:solidFill>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0" name="Rectangle 9"/>
          <p:cNvSpPr/>
          <p:nvPr userDrawn="1"/>
        </p:nvSpPr>
        <p:spPr>
          <a:xfrm>
            <a:off x="-123568" y="5830529"/>
            <a:ext cx="12430899" cy="1138683"/>
          </a:xfrm>
          <a:prstGeom prst="rect">
            <a:avLst/>
          </a:prstGeom>
          <a:gradFill>
            <a:gsLst>
              <a:gs pos="55000">
                <a:srgbClr val="FFCA38"/>
              </a:gs>
              <a:gs pos="100000">
                <a:srgbClr val="92A9D7"/>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0606" y="6086217"/>
            <a:ext cx="1930001" cy="631817"/>
          </a:xfrm>
          <a:prstGeom prst="rect">
            <a:avLst/>
          </a:prstGeom>
        </p:spPr>
      </p:pic>
    </p:spTree>
    <p:extLst>
      <p:ext uri="{BB962C8B-B14F-4D97-AF65-F5344CB8AC3E}">
        <p14:creationId xmlns:p14="http://schemas.microsoft.com/office/powerpoint/2010/main" val="2789620094"/>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5779" y="217645"/>
            <a:ext cx="10515600" cy="716423"/>
          </a:xfrm>
        </p:spPr>
        <p:txBody>
          <a:bodyPr>
            <a:normAutofit/>
          </a:bodyPr>
          <a:lstStyle>
            <a:lvl1pPr>
              <a:defRPr sz="2800">
                <a:solidFill>
                  <a:srgbClr val="8A0054"/>
                </a:solidFill>
              </a:defRPr>
            </a:lvl1pPr>
          </a:lstStyle>
          <a:p>
            <a:r>
              <a:rPr lang="en-US" dirty="0"/>
              <a:t>Click to edit Master title style</a:t>
            </a:r>
          </a:p>
        </p:txBody>
      </p:sp>
      <p:sp>
        <p:nvSpPr>
          <p:cNvPr id="3" name="Content Placeholder 2"/>
          <p:cNvSpPr>
            <a:spLocks noGrp="1"/>
          </p:cNvSpPr>
          <p:nvPr>
            <p:ph idx="1"/>
          </p:nvPr>
        </p:nvSpPr>
        <p:spPr>
          <a:xfrm>
            <a:off x="235778" y="1550323"/>
            <a:ext cx="10540377" cy="3982051"/>
          </a:xfrm>
        </p:spPr>
        <p:txBody>
          <a:bodyPr/>
          <a:lstStyle>
            <a:lvl1pPr>
              <a:buClr>
                <a:srgbClr val="8A0054"/>
              </a:buClr>
              <a:defRPr/>
            </a:lvl1pPr>
            <a:lvl2pPr>
              <a:buClr>
                <a:srgbClr val="58595B"/>
              </a:buClr>
              <a:defRPr/>
            </a:lvl2pPr>
            <a:lvl3pPr>
              <a:buClr>
                <a:srgbClr val="92A9D7"/>
              </a:buClr>
              <a:defRPr/>
            </a:lvl3pPr>
            <a:lvl4pPr>
              <a:buClr>
                <a:schemeClr val="bg1">
                  <a:lumMod val="75000"/>
                </a:schemeClr>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30386" y="6496899"/>
            <a:ext cx="1180071" cy="277663"/>
          </a:xfrm>
          <a:prstGeom prst="rect">
            <a:avLst/>
          </a:prstGeom>
        </p:spPr>
      </p:pic>
      <p:cxnSp>
        <p:nvCxnSpPr>
          <p:cNvPr id="7" name="Straight Connector 6"/>
          <p:cNvCxnSpPr/>
          <p:nvPr userDrawn="1"/>
        </p:nvCxnSpPr>
        <p:spPr>
          <a:xfrm>
            <a:off x="206478" y="6636775"/>
            <a:ext cx="9606117" cy="0"/>
          </a:xfrm>
          <a:prstGeom prst="line">
            <a:avLst/>
          </a:prstGeom>
          <a:ln w="12700">
            <a:solidFill>
              <a:srgbClr val="8A005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1198943" y="6636775"/>
            <a:ext cx="816077" cy="0"/>
          </a:xfrm>
          <a:prstGeom prst="line">
            <a:avLst/>
          </a:prstGeom>
          <a:ln w="12700">
            <a:solidFill>
              <a:srgbClr val="FFCA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4519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5779" y="217645"/>
            <a:ext cx="10515600" cy="716423"/>
          </a:xfrm>
        </p:spPr>
        <p:txBody>
          <a:bodyPr>
            <a:normAutofit/>
          </a:bodyPr>
          <a:lstStyle>
            <a:lvl1pPr>
              <a:defRPr sz="2800">
                <a:solidFill>
                  <a:srgbClr val="8A0054"/>
                </a:solidFill>
              </a:defRPr>
            </a:lvl1pPr>
          </a:lstStyle>
          <a:p>
            <a:r>
              <a:rPr lang="en-US" dirty="0"/>
              <a:t>Click to edit Master 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30386" y="6496899"/>
            <a:ext cx="1180071" cy="277663"/>
          </a:xfrm>
          <a:prstGeom prst="rect">
            <a:avLst/>
          </a:prstGeom>
        </p:spPr>
      </p:pic>
      <p:cxnSp>
        <p:nvCxnSpPr>
          <p:cNvPr id="13" name="Straight Connector 12"/>
          <p:cNvCxnSpPr/>
          <p:nvPr userDrawn="1"/>
        </p:nvCxnSpPr>
        <p:spPr>
          <a:xfrm>
            <a:off x="206478" y="6636775"/>
            <a:ext cx="9606117" cy="0"/>
          </a:xfrm>
          <a:prstGeom prst="line">
            <a:avLst/>
          </a:prstGeom>
          <a:ln w="12700">
            <a:solidFill>
              <a:srgbClr val="8A005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198943" y="6636775"/>
            <a:ext cx="816077" cy="0"/>
          </a:xfrm>
          <a:prstGeom prst="line">
            <a:avLst/>
          </a:prstGeom>
          <a:ln w="12700">
            <a:solidFill>
              <a:srgbClr val="FFCA38"/>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1"/>
          </p:nvPr>
        </p:nvSpPr>
        <p:spPr>
          <a:xfrm>
            <a:off x="457202" y="1550323"/>
            <a:ext cx="5240791" cy="3982051"/>
          </a:xfrm>
        </p:spPr>
        <p:txBody>
          <a:bodyPr/>
          <a:lstStyle>
            <a:lvl1pPr>
              <a:buClr>
                <a:srgbClr val="8A0054"/>
              </a:buClr>
              <a:defRPr/>
            </a:lvl1pPr>
            <a:lvl2pPr>
              <a:buClr>
                <a:srgbClr val="58595B"/>
              </a:buClr>
              <a:defRPr/>
            </a:lvl2pPr>
            <a:lvl3pPr>
              <a:buClr>
                <a:srgbClr val="92A9D7"/>
              </a:buClr>
              <a:defRPr/>
            </a:lvl3pPr>
            <a:lvl4pPr>
              <a:buClr>
                <a:schemeClr val="bg1">
                  <a:lumMod val="75000"/>
                </a:schemeClr>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p:cNvSpPr>
            <a:spLocks noGrp="1"/>
          </p:cNvSpPr>
          <p:nvPr>
            <p:ph idx="12"/>
          </p:nvPr>
        </p:nvSpPr>
        <p:spPr>
          <a:xfrm>
            <a:off x="5943602" y="1550323"/>
            <a:ext cx="5240791" cy="3982051"/>
          </a:xfrm>
        </p:spPr>
        <p:txBody>
          <a:bodyPr/>
          <a:lstStyle>
            <a:lvl1pPr>
              <a:buClr>
                <a:srgbClr val="8A0054"/>
              </a:buClr>
              <a:defRPr/>
            </a:lvl1pPr>
            <a:lvl2pPr>
              <a:buClr>
                <a:srgbClr val="58595B"/>
              </a:buClr>
              <a:defRPr/>
            </a:lvl2pPr>
            <a:lvl3pPr>
              <a:buClr>
                <a:srgbClr val="92A9D7"/>
              </a:buClr>
              <a:defRPr/>
            </a:lvl3pPr>
            <a:lvl4pPr>
              <a:buClr>
                <a:schemeClr val="bg1">
                  <a:lumMod val="75000"/>
                </a:schemeClr>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45366195"/>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5779" y="217645"/>
            <a:ext cx="10515600" cy="716423"/>
          </a:xfrm>
        </p:spPr>
        <p:txBody>
          <a:bodyPr>
            <a:normAutofit/>
          </a:bodyPr>
          <a:lstStyle>
            <a:lvl1pPr>
              <a:defRPr sz="2800">
                <a:solidFill>
                  <a:srgbClr val="8A0054"/>
                </a:solidFill>
              </a:defRPr>
            </a:lvl1pPr>
          </a:lstStyle>
          <a:p>
            <a:r>
              <a:rPr lang="en-US" dirty="0"/>
              <a:t>Click to edit Master 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30386" y="6496899"/>
            <a:ext cx="1180071" cy="277663"/>
          </a:xfrm>
          <a:prstGeom prst="rect">
            <a:avLst/>
          </a:prstGeom>
        </p:spPr>
      </p:pic>
      <p:cxnSp>
        <p:nvCxnSpPr>
          <p:cNvPr id="13" name="Straight Connector 12"/>
          <p:cNvCxnSpPr/>
          <p:nvPr userDrawn="1"/>
        </p:nvCxnSpPr>
        <p:spPr>
          <a:xfrm>
            <a:off x="206478" y="6636775"/>
            <a:ext cx="9606117" cy="0"/>
          </a:xfrm>
          <a:prstGeom prst="line">
            <a:avLst/>
          </a:prstGeom>
          <a:ln w="12700">
            <a:solidFill>
              <a:srgbClr val="8A005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198943" y="6636775"/>
            <a:ext cx="816077" cy="0"/>
          </a:xfrm>
          <a:prstGeom prst="line">
            <a:avLst/>
          </a:prstGeom>
          <a:ln w="12700">
            <a:solidFill>
              <a:srgbClr val="FFCA38"/>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
          </p:nvPr>
        </p:nvSpPr>
        <p:spPr>
          <a:xfrm>
            <a:off x="523569" y="1530657"/>
            <a:ext cx="4756355" cy="4351339"/>
          </a:xfrm>
        </p:spPr>
        <p:txBody>
          <a:bodyPr/>
          <a:lstStyle>
            <a:lvl1pPr marL="0" indent="0">
              <a:buFontTx/>
              <a:buNone/>
              <a:tabLst/>
              <a:defRPr sz="2400" b="1">
                <a:solidFill>
                  <a:srgbClr val="8A0054"/>
                </a:solidFill>
              </a:defRPr>
            </a:lvl1pPr>
            <a:lvl2pPr>
              <a:buClr>
                <a:srgbClr val="8A0054"/>
              </a:buClr>
              <a:defRPr/>
            </a:lvl2pPr>
            <a:lvl3pPr>
              <a:buClr>
                <a:srgbClr val="58595B"/>
              </a:buClr>
              <a:defRPr/>
            </a:lvl3pPr>
            <a:lvl4pPr>
              <a:buClr>
                <a:srgbClr val="92A9D7"/>
              </a:buClr>
              <a:defRPr/>
            </a:lvl4pPr>
            <a:lvl5pPr>
              <a:buClr>
                <a:schemeClr val="bg1">
                  <a:lumMod val="8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half" idx="10"/>
          </p:nvPr>
        </p:nvSpPr>
        <p:spPr>
          <a:xfrm>
            <a:off x="5732207" y="1530657"/>
            <a:ext cx="4756355" cy="4351339"/>
          </a:xfrm>
        </p:spPr>
        <p:txBody>
          <a:bodyPr/>
          <a:lstStyle>
            <a:lvl1pPr marL="0" indent="0">
              <a:buFontTx/>
              <a:buNone/>
              <a:tabLst/>
              <a:defRPr sz="2400" b="1">
                <a:solidFill>
                  <a:srgbClr val="8A0054"/>
                </a:solidFill>
              </a:defRPr>
            </a:lvl1pPr>
            <a:lvl2pPr>
              <a:buClr>
                <a:srgbClr val="8A0054"/>
              </a:buClr>
              <a:defRPr/>
            </a:lvl2pPr>
            <a:lvl3pPr>
              <a:buClr>
                <a:srgbClr val="58595B"/>
              </a:buClr>
              <a:defRPr/>
            </a:lvl3pPr>
            <a:lvl4pPr>
              <a:buClr>
                <a:srgbClr val="92A9D7"/>
              </a:buClr>
              <a:defRPr/>
            </a:lvl4pPr>
            <a:lvl5pPr>
              <a:buClr>
                <a:schemeClr val="bg1">
                  <a:lumMod val="8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0984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34" Type="http://schemas.openxmlformats.org/officeDocument/2006/relationships/theme" Target="../theme/theme1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8" Type="http://schemas.openxmlformats.org/officeDocument/2006/relationships/slideLayout" Target="../slideLayouts/slideLayout1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1.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2.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3.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4.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theme" Target="../theme/theme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5.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4"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theme" Target="../theme/theme9.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9C3CCEAA-D33E-4F8B-AF0F-29BA5C3A7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3F0A621B-061D-42A2-8555-2FD43A6969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260F2F7F-72A1-4DBE-A2E7-F8DF93ACA8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2373B2-F94E-4A2B-9B19-F5B2F2B65488}" type="datetimeFigureOut">
              <a:rPr lang="en-US" smtClean="0"/>
              <a:t>3/21/2024</a:t>
            </a:fld>
            <a:endParaRPr lang="en-US"/>
          </a:p>
        </p:txBody>
      </p:sp>
      <p:sp>
        <p:nvSpPr>
          <p:cNvPr id="5" name="Θέση υποσέλιδου 4">
            <a:extLst>
              <a:ext uri="{FF2B5EF4-FFF2-40B4-BE49-F238E27FC236}">
                <a16:creationId xmlns:a16="http://schemas.microsoft.com/office/drawing/2014/main" id="{160F93B3-CD61-4953-BE9C-ECE7FF5E14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a:extLst>
              <a:ext uri="{FF2B5EF4-FFF2-40B4-BE49-F238E27FC236}">
                <a16:creationId xmlns:a16="http://schemas.microsoft.com/office/drawing/2014/main" id="{BE4695DA-95C2-4B6B-A93F-BF06324AA6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E8378-5471-471A-8A78-E62A748691DD}" type="slidenum">
              <a:rPr lang="en-US" smtClean="0"/>
              <a:t>‹#›</a:t>
            </a:fld>
            <a:endParaRPr lang="en-US"/>
          </a:p>
        </p:txBody>
      </p:sp>
    </p:spTree>
    <p:extLst>
      <p:ext uri="{BB962C8B-B14F-4D97-AF65-F5344CB8AC3E}">
        <p14:creationId xmlns:p14="http://schemas.microsoft.com/office/powerpoint/2010/main" val="2521440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a:extLst>
              <a:ext uri="{FF2B5EF4-FFF2-40B4-BE49-F238E27FC236}">
                <a16:creationId xmlns:a16="http://schemas.microsoft.com/office/drawing/2014/main" id="{860B76B2-D3C7-40AE-928D-11CEC47AAC2C}"/>
              </a:ext>
            </a:extLst>
          </p:cNvPr>
          <p:cNvSpPr>
            <a:spLocks noGrp="1"/>
          </p:cNvSpPr>
          <p:nvPr>
            <p:ph type="title"/>
          </p:nvPr>
        </p:nvSpPr>
        <p:spPr bwMode="auto">
          <a:xfrm>
            <a:off x="336551" y="188913"/>
            <a:ext cx="115189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5363" name="Text Placeholder 2">
            <a:extLst>
              <a:ext uri="{FF2B5EF4-FFF2-40B4-BE49-F238E27FC236}">
                <a16:creationId xmlns:a16="http://schemas.microsoft.com/office/drawing/2014/main" id="{FFA23747-2BB6-4155-BA9D-6BF24174D29E}"/>
              </a:ext>
            </a:extLst>
          </p:cNvPr>
          <p:cNvSpPr>
            <a:spLocks noGrp="1"/>
          </p:cNvSpPr>
          <p:nvPr>
            <p:ph type="body" idx="1"/>
          </p:nvPr>
        </p:nvSpPr>
        <p:spPr bwMode="auto">
          <a:xfrm>
            <a:off x="336551" y="1341439"/>
            <a:ext cx="115189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50B43266-58FD-4CDB-8178-B57F0C3BD534}"/>
              </a:ext>
            </a:extLst>
          </p:cNvPr>
          <p:cNvSpPr>
            <a:spLocks noGrp="1"/>
          </p:cNvSpPr>
          <p:nvPr>
            <p:ph type="ftr" sz="quarter" idx="3"/>
          </p:nvPr>
        </p:nvSpPr>
        <p:spPr>
          <a:xfrm>
            <a:off x="336551" y="6383339"/>
            <a:ext cx="9124949" cy="244475"/>
          </a:xfrm>
          <a:prstGeom prst="rect">
            <a:avLst/>
          </a:prstGeom>
        </p:spPr>
        <p:txBody>
          <a:bodyPr vert="horz" lIns="91440" tIns="45720" rIns="91440" bIns="45720" rtlCol="0" anchor="b" anchorCtr="0"/>
          <a:lstStyle>
            <a:lvl1pPr algn="l" eaLnBrk="1" fontAlgn="auto" hangingPunct="1">
              <a:spcBef>
                <a:spcPts val="0"/>
              </a:spcBef>
              <a:spcAft>
                <a:spcPts val="0"/>
              </a:spcAft>
              <a:defRPr sz="1000">
                <a:solidFill>
                  <a:srgbClr val="5A5A5A"/>
                </a:solidFill>
                <a:latin typeface="+mn-lt"/>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841A8DC0-EA9E-4136-BA02-23F6210B36AE}"/>
              </a:ext>
            </a:extLst>
          </p:cNvPr>
          <p:cNvSpPr>
            <a:spLocks noGrp="1"/>
          </p:cNvSpPr>
          <p:nvPr>
            <p:ph type="sldNum" sz="quarter" idx="4"/>
          </p:nvPr>
        </p:nvSpPr>
        <p:spPr>
          <a:xfrm>
            <a:off x="10945285" y="6597650"/>
            <a:ext cx="1246716" cy="2603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Century Gothic" panose="020B0502020202020204" pitchFamily="34" charset="0"/>
              </a:defRPr>
            </a:lvl1pPr>
          </a:lstStyle>
          <a:p>
            <a:fld id="{11E9C42D-8772-416C-8E45-6C427A5CABF2}" type="slidenum">
              <a:rPr lang="en-GB" altLang="en-US"/>
              <a:pPr/>
              <a:t>‹#›</a:t>
            </a:fld>
            <a:endParaRPr lang="en-GB" altLang="en-US"/>
          </a:p>
        </p:txBody>
      </p:sp>
    </p:spTree>
    <p:extLst>
      <p:ext uri="{BB962C8B-B14F-4D97-AF65-F5344CB8AC3E}">
        <p14:creationId xmlns:p14="http://schemas.microsoft.com/office/powerpoint/2010/main" val="990046574"/>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 id="2147484034" r:id="rId22"/>
    <p:sldLayoutId id="2147484035" r:id="rId23"/>
    <p:sldLayoutId id="2147484036" r:id="rId24"/>
    <p:sldLayoutId id="2147484037" r:id="rId25"/>
    <p:sldLayoutId id="2147484038" r:id="rId26"/>
    <p:sldLayoutId id="2147484039" r:id="rId27"/>
    <p:sldLayoutId id="2147484040" r:id="rId28"/>
    <p:sldLayoutId id="2147484041" r:id="rId29"/>
    <p:sldLayoutId id="2147484042" r:id="rId30"/>
    <p:sldLayoutId id="2147484043" r:id="rId31"/>
    <p:sldLayoutId id="2147484044" r:id="rId32"/>
    <p:sldLayoutId id="2147484045" r:id="rId33"/>
  </p:sldLayoutIdLst>
  <p:hf hdr="0" ftr="0" dt="0"/>
  <p:txStyles>
    <p:titleStyle>
      <a:lvl1pPr algn="l" rtl="0" eaLnBrk="0" fontAlgn="base" hangingPunct="0">
        <a:spcBef>
          <a:spcPct val="0"/>
        </a:spcBef>
        <a:spcAft>
          <a:spcPct val="0"/>
        </a:spcAft>
        <a:defRPr sz="2800" kern="1200">
          <a:solidFill>
            <a:schemeClr val="accent2"/>
          </a:solidFill>
          <a:latin typeface="+mj-lt"/>
          <a:ea typeface="+mj-ea"/>
          <a:cs typeface="+mj-cs"/>
        </a:defRPr>
      </a:lvl1pPr>
      <a:lvl2pPr algn="l" rtl="0" eaLnBrk="0" fontAlgn="base" hangingPunct="0">
        <a:spcBef>
          <a:spcPct val="0"/>
        </a:spcBef>
        <a:spcAft>
          <a:spcPct val="0"/>
        </a:spcAft>
        <a:defRPr sz="2800">
          <a:solidFill>
            <a:schemeClr val="accent2"/>
          </a:solidFill>
          <a:latin typeface="Century Gothic" pitchFamily="34" charset="0"/>
        </a:defRPr>
      </a:lvl2pPr>
      <a:lvl3pPr algn="l" rtl="0" eaLnBrk="0" fontAlgn="base" hangingPunct="0">
        <a:spcBef>
          <a:spcPct val="0"/>
        </a:spcBef>
        <a:spcAft>
          <a:spcPct val="0"/>
        </a:spcAft>
        <a:defRPr sz="2800">
          <a:solidFill>
            <a:schemeClr val="accent2"/>
          </a:solidFill>
          <a:latin typeface="Century Gothic" pitchFamily="34" charset="0"/>
        </a:defRPr>
      </a:lvl3pPr>
      <a:lvl4pPr algn="l" rtl="0" eaLnBrk="0" fontAlgn="base" hangingPunct="0">
        <a:spcBef>
          <a:spcPct val="0"/>
        </a:spcBef>
        <a:spcAft>
          <a:spcPct val="0"/>
        </a:spcAft>
        <a:defRPr sz="2800">
          <a:solidFill>
            <a:schemeClr val="accent2"/>
          </a:solidFill>
          <a:latin typeface="Century Gothic" pitchFamily="34" charset="0"/>
        </a:defRPr>
      </a:lvl4pPr>
      <a:lvl5pPr algn="l" rtl="0" eaLnBrk="0" fontAlgn="base" hangingPunct="0">
        <a:spcBef>
          <a:spcPct val="0"/>
        </a:spcBef>
        <a:spcAft>
          <a:spcPct val="0"/>
        </a:spcAft>
        <a:defRPr sz="2800">
          <a:solidFill>
            <a:schemeClr val="accent2"/>
          </a:solidFill>
          <a:latin typeface="Century Gothic" pitchFamily="34" charset="0"/>
        </a:defRPr>
      </a:lvl5pPr>
      <a:lvl6pPr marL="457200" algn="l" rtl="0" fontAlgn="base">
        <a:spcBef>
          <a:spcPct val="0"/>
        </a:spcBef>
        <a:spcAft>
          <a:spcPct val="0"/>
        </a:spcAft>
        <a:defRPr sz="2800">
          <a:solidFill>
            <a:schemeClr val="accent2"/>
          </a:solidFill>
          <a:latin typeface="Century Gothic" pitchFamily="34" charset="0"/>
        </a:defRPr>
      </a:lvl6pPr>
      <a:lvl7pPr marL="914400" algn="l" rtl="0" fontAlgn="base">
        <a:spcBef>
          <a:spcPct val="0"/>
        </a:spcBef>
        <a:spcAft>
          <a:spcPct val="0"/>
        </a:spcAft>
        <a:defRPr sz="2800">
          <a:solidFill>
            <a:schemeClr val="accent2"/>
          </a:solidFill>
          <a:latin typeface="Century Gothic" pitchFamily="34" charset="0"/>
        </a:defRPr>
      </a:lvl7pPr>
      <a:lvl8pPr marL="1371600" algn="l" rtl="0" fontAlgn="base">
        <a:spcBef>
          <a:spcPct val="0"/>
        </a:spcBef>
        <a:spcAft>
          <a:spcPct val="0"/>
        </a:spcAft>
        <a:defRPr sz="2800">
          <a:solidFill>
            <a:schemeClr val="accent2"/>
          </a:solidFill>
          <a:latin typeface="Century Gothic" pitchFamily="34" charset="0"/>
        </a:defRPr>
      </a:lvl8pPr>
      <a:lvl9pPr marL="1828800" algn="l" rtl="0" fontAlgn="base">
        <a:spcBef>
          <a:spcPct val="0"/>
        </a:spcBef>
        <a:spcAft>
          <a:spcPct val="0"/>
        </a:spcAft>
        <a:defRPr sz="2800">
          <a:solidFill>
            <a:schemeClr val="accent2"/>
          </a:solidFill>
          <a:latin typeface="Century Gothic" pitchFamily="34" charset="0"/>
        </a:defRPr>
      </a:lvl9pPr>
    </p:titleStyle>
    <p:bodyStyle>
      <a:lvl1pPr marL="228600" indent="-228600" algn="l" rtl="0" eaLnBrk="0" fontAlgn="base" hangingPunct="0">
        <a:spcBef>
          <a:spcPts val="600"/>
        </a:spcBef>
        <a:spcAft>
          <a:spcPct val="0"/>
        </a:spcAft>
        <a:buClr>
          <a:schemeClr val="accent1"/>
        </a:buClr>
        <a:buFont typeface="Arial" panose="020B0604020202020204" pitchFamily="34" charset="0"/>
        <a:buChar char="•"/>
        <a:defRPr sz="2000" kern="1200">
          <a:solidFill>
            <a:schemeClr val="tx2"/>
          </a:solidFill>
          <a:latin typeface="+mn-lt"/>
          <a:ea typeface="+mn-ea"/>
          <a:cs typeface="+mn-cs"/>
        </a:defRPr>
      </a:lvl1pPr>
      <a:lvl2pPr marL="685800" indent="-228600" algn="l" rtl="0" eaLnBrk="0" fontAlgn="base" hangingPunct="0">
        <a:spcBef>
          <a:spcPts val="600"/>
        </a:spcBef>
        <a:spcAft>
          <a:spcPct val="0"/>
        </a:spcAft>
        <a:buFont typeface="Calibri" panose="020F0502020204030204" pitchFamily="34" charset="0"/>
        <a:buChar char="–"/>
        <a:defRPr sz="2800" kern="1200">
          <a:solidFill>
            <a:schemeClr val="tx2"/>
          </a:solidFill>
          <a:latin typeface="+mn-lt"/>
          <a:ea typeface="+mn-ea"/>
          <a:cs typeface="+mn-cs"/>
        </a:defRPr>
      </a:lvl2pPr>
      <a:lvl3pPr marL="1143000" indent="-228600" algn="l" rtl="0" eaLnBrk="0" fontAlgn="base" hangingPunct="0">
        <a:spcBef>
          <a:spcPts val="600"/>
        </a:spcBef>
        <a:spcAft>
          <a:spcPct val="0"/>
        </a:spcAft>
        <a:buClr>
          <a:schemeClr val="accent1"/>
        </a:buClr>
        <a:buFont typeface="Arial" panose="020B0604020202020204" pitchFamily="34" charset="0"/>
        <a:buChar char="•"/>
        <a:defRPr sz="1600" kern="1200">
          <a:solidFill>
            <a:schemeClr val="tx2"/>
          </a:solidFill>
          <a:latin typeface="+mn-lt"/>
          <a:ea typeface="+mn-ea"/>
          <a:cs typeface="+mn-cs"/>
        </a:defRPr>
      </a:lvl3pPr>
      <a:lvl4pPr marL="1600200" indent="-228600" algn="l" rtl="0" eaLnBrk="0" fontAlgn="base" hangingPunct="0">
        <a:spcBef>
          <a:spcPts val="600"/>
        </a:spcBef>
        <a:spcAft>
          <a:spcPct val="0"/>
        </a:spcAft>
        <a:buFont typeface="Calibri" panose="020F0502020204030204" pitchFamily="34" charset="0"/>
        <a:buChar char="–"/>
        <a:defRPr sz="1400" kern="1200">
          <a:solidFill>
            <a:schemeClr val="tx2"/>
          </a:solidFill>
          <a:latin typeface="+mn-lt"/>
          <a:ea typeface="+mn-ea"/>
          <a:cs typeface="+mn-cs"/>
        </a:defRPr>
      </a:lvl4pPr>
      <a:lvl5pPr marL="2057400" indent="-228600" algn="l" rtl="0" eaLnBrk="0" fontAlgn="base" hangingPunct="0">
        <a:spcBef>
          <a:spcPts val="600"/>
        </a:spcBef>
        <a:spcAft>
          <a:spcPct val="0"/>
        </a:spcAft>
        <a:buClr>
          <a:schemeClr val="accent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835928-6D2F-4308-87BE-771BA366794C}" type="datetimeFigureOut">
              <a:rPr lang="el-GR" smtClean="0"/>
              <a:t>21/3/2024</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7E96D-66C9-447B-9C1A-24A22DC1153B}" type="slidenum">
              <a:rPr lang="el-GR" smtClean="0"/>
              <a:t>‹#›</a:t>
            </a:fld>
            <a:endParaRPr lang="el-GR"/>
          </a:p>
        </p:txBody>
      </p:sp>
    </p:spTree>
    <p:extLst>
      <p:ext uri="{BB962C8B-B14F-4D97-AF65-F5344CB8AC3E}">
        <p14:creationId xmlns:p14="http://schemas.microsoft.com/office/powerpoint/2010/main" val="2130890376"/>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C853D7ED-B6CB-2D6D-C65C-566026D8CB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4541236-21BF-14EA-B017-6237EDD9CC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E75CC4E-ACB3-4746-CB22-A10077C85F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A29E32-8B71-4C80-B437-D9273E17C878}" type="datetimeFigureOut">
              <a:rPr lang="el-GR" smtClean="0"/>
              <a:t>21/3/2024</a:t>
            </a:fld>
            <a:endParaRPr lang="el-GR"/>
          </a:p>
        </p:txBody>
      </p:sp>
      <p:sp>
        <p:nvSpPr>
          <p:cNvPr id="5" name="Θέση υποσέλιδου 4">
            <a:extLst>
              <a:ext uri="{FF2B5EF4-FFF2-40B4-BE49-F238E27FC236}">
                <a16:creationId xmlns:a16="http://schemas.microsoft.com/office/drawing/2014/main" id="{4D03D3FD-29FF-F794-912D-EC3D9E06AB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C574CB44-EE5B-D58D-52D9-1FA2946148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C8038-E811-4B13-9BBD-517E7A8E78AF}" type="slidenum">
              <a:rPr lang="el-GR" smtClean="0"/>
              <a:t>‹#›</a:t>
            </a:fld>
            <a:endParaRPr lang="el-GR"/>
          </a:p>
        </p:txBody>
      </p:sp>
    </p:spTree>
    <p:extLst>
      <p:ext uri="{BB962C8B-B14F-4D97-AF65-F5344CB8AC3E}">
        <p14:creationId xmlns:p14="http://schemas.microsoft.com/office/powerpoint/2010/main" val="3797309478"/>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defRPr/>
            </a:pPr>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defRPr/>
            </a:pPr>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a:defRPr/>
            </a:pPr>
            <a:fld id="{E54B5759-5A50-483C-A15C-4150476A22BC}" type="slidenum">
              <a:rPr lang="el-GR" smtClean="0"/>
              <a:pPr>
                <a:defRPr/>
              </a:pPr>
              <a:t>‹#›</a:t>
            </a:fld>
            <a:endParaRPr lang="el-GR"/>
          </a:p>
        </p:txBody>
      </p:sp>
    </p:spTree>
    <p:extLst>
      <p:ext uri="{BB962C8B-B14F-4D97-AF65-F5344CB8AC3E}">
        <p14:creationId xmlns:p14="http://schemas.microsoft.com/office/powerpoint/2010/main" val="2359885894"/>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C5F413E-6E27-0F64-3FE0-8A84B1F997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FF019A2-4ED5-A856-340C-10B23EE946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81E8265-16CC-08E6-7820-DA8588190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419D6A-EA4D-4389-88E4-5D77F9B7F893}" type="datetimeFigureOut">
              <a:rPr lang="el-GR" smtClean="0"/>
              <a:t>21/3/2024</a:t>
            </a:fld>
            <a:endParaRPr lang="el-GR"/>
          </a:p>
        </p:txBody>
      </p:sp>
      <p:sp>
        <p:nvSpPr>
          <p:cNvPr id="5" name="Θέση υποσέλιδου 4">
            <a:extLst>
              <a:ext uri="{FF2B5EF4-FFF2-40B4-BE49-F238E27FC236}">
                <a16:creationId xmlns:a16="http://schemas.microsoft.com/office/drawing/2014/main" id="{B450B1FE-D385-CC8D-D7A6-4BDA57E23C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0A30F3AB-3FC3-9A14-A12B-6C3512EF53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BACD96-5AFC-4AB0-A5A8-4831BBA8B694}" type="slidenum">
              <a:rPr lang="el-GR" smtClean="0"/>
              <a:t>‹#›</a:t>
            </a:fld>
            <a:endParaRPr lang="el-GR"/>
          </a:p>
        </p:txBody>
      </p:sp>
    </p:spTree>
    <p:extLst>
      <p:ext uri="{BB962C8B-B14F-4D97-AF65-F5344CB8AC3E}">
        <p14:creationId xmlns:p14="http://schemas.microsoft.com/office/powerpoint/2010/main" val="2367250182"/>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Click to edit Master text styles</a:t>
            </a:r>
          </a:p>
          <a:p>
            <a:pPr lvl="1"/>
            <a:r>
              <a:rPr lang="el-GR" altLang="el-GR"/>
              <a:t>Second level</a:t>
            </a:r>
          </a:p>
          <a:p>
            <a:pPr lvl="2"/>
            <a:r>
              <a:rPr lang="el-GR" altLang="el-GR"/>
              <a:t>Third level</a:t>
            </a:r>
          </a:p>
          <a:p>
            <a:pPr lvl="3"/>
            <a:r>
              <a:rPr lang="el-GR" altLang="el-GR"/>
              <a:t>Fourth level</a:t>
            </a:r>
          </a:p>
          <a:p>
            <a:pPr lvl="4"/>
            <a:r>
              <a:rPr lang="el-GR" altLang="el-GR"/>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l-G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l-G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E54B5759-5A50-483C-A15C-4150476A22BC}" type="slidenum">
              <a:rPr lang="el-GR"/>
              <a:pPr>
                <a:defRPr/>
              </a:pPr>
              <a:t>‹#›</a:t>
            </a:fld>
            <a:endParaRPr lang="el-GR"/>
          </a:p>
        </p:txBody>
      </p:sp>
    </p:spTree>
    <p:extLst>
      <p:ext uri="{BB962C8B-B14F-4D97-AF65-F5344CB8AC3E}">
        <p14:creationId xmlns:p14="http://schemas.microsoft.com/office/powerpoint/2010/main" val="187210713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335C0A02-1240-4EC5-4371-0D9D7BB22360}"/>
              </a:ext>
            </a:extLst>
          </p:cNvPr>
          <p:cNvSpPr>
            <a:spLocks noGrp="1"/>
          </p:cNvSpPr>
          <p:nvPr>
            <p:ph type="title"/>
          </p:nvPr>
        </p:nvSpPr>
        <p:spPr bwMode="auto">
          <a:xfrm>
            <a:off x="609600" y="163513"/>
            <a:ext cx="1023831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l-GR"/>
              <a:t>Click to edit Master title style</a:t>
            </a:r>
          </a:p>
        </p:txBody>
      </p:sp>
      <p:sp>
        <p:nvSpPr>
          <p:cNvPr id="8195" name="Text Placeholder 2">
            <a:extLst>
              <a:ext uri="{FF2B5EF4-FFF2-40B4-BE49-F238E27FC236}">
                <a16:creationId xmlns:a16="http://schemas.microsoft.com/office/drawing/2014/main" id="{9960E25D-A14D-443D-244E-1C7E3503A57F}"/>
              </a:ext>
            </a:extLst>
          </p:cNvPr>
          <p:cNvSpPr>
            <a:spLocks noGrp="1"/>
          </p:cNvSpPr>
          <p:nvPr>
            <p:ph type="body" idx="1"/>
          </p:nvPr>
        </p:nvSpPr>
        <p:spPr bwMode="auto">
          <a:xfrm>
            <a:off x="609600" y="1371600"/>
            <a:ext cx="109728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l-GR"/>
              <a:t>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7" name="Footer Placeholder 6">
            <a:extLst>
              <a:ext uri="{FF2B5EF4-FFF2-40B4-BE49-F238E27FC236}">
                <a16:creationId xmlns:a16="http://schemas.microsoft.com/office/drawing/2014/main" id="{6403AFEA-C448-CFEB-A86E-34C5074C011F}"/>
              </a:ext>
            </a:extLst>
          </p:cNvPr>
          <p:cNvSpPr>
            <a:spLocks noGrp="1"/>
          </p:cNvSpPr>
          <p:nvPr>
            <p:ph type="ftr" sz="quarter" idx="3"/>
          </p:nvPr>
        </p:nvSpPr>
        <p:spPr>
          <a:xfrm>
            <a:off x="624418" y="6202364"/>
            <a:ext cx="9450916" cy="484187"/>
          </a:xfrm>
          <a:prstGeom prst="rect">
            <a:avLst/>
          </a:prstGeom>
        </p:spPr>
        <p:txBody>
          <a:bodyPr vert="horz" lIns="0" tIns="0" rIns="0" bIns="0" rtlCol="0" anchor="b" anchorCtr="0"/>
          <a:lstStyle>
            <a:lvl1pPr algn="l" eaLnBrk="1" hangingPunct="1">
              <a:defRPr sz="1100">
                <a:solidFill>
                  <a:schemeClr val="tx2">
                    <a:lumMod val="60000"/>
                    <a:lumOff val="40000"/>
                  </a:schemeClr>
                </a:solidFill>
              </a:defRPr>
            </a:lvl1pPr>
          </a:lstStyle>
          <a:p>
            <a:pPr>
              <a:defRPr/>
            </a:pPr>
            <a:endParaRPr lang="en-GB"/>
          </a:p>
        </p:txBody>
      </p:sp>
      <p:sp>
        <p:nvSpPr>
          <p:cNvPr id="4" name="Slide Number Placeholder 3">
            <a:extLst>
              <a:ext uri="{FF2B5EF4-FFF2-40B4-BE49-F238E27FC236}">
                <a16:creationId xmlns:a16="http://schemas.microsoft.com/office/drawing/2014/main" id="{52E1CCBF-EB1F-A3D2-FF5C-BA550C3BC14C}"/>
              </a:ext>
            </a:extLst>
          </p:cNvPr>
          <p:cNvSpPr>
            <a:spLocks noGrp="1"/>
          </p:cNvSpPr>
          <p:nvPr>
            <p:ph type="sldNum" sz="quarter" idx="4"/>
          </p:nvPr>
        </p:nvSpPr>
        <p:spPr>
          <a:xfrm>
            <a:off x="10991851" y="6308726"/>
            <a:ext cx="590549" cy="365125"/>
          </a:xfrm>
          <a:prstGeom prst="rect">
            <a:avLst/>
          </a:prstGeom>
        </p:spPr>
        <p:txBody>
          <a:bodyPr vert="horz" wrap="square" lIns="0" tIns="0" rIns="0" bIns="0" numCol="1" anchor="b" anchorCtr="0" compatLnSpc="1">
            <a:prstTxWarp prst="textNoShape">
              <a:avLst/>
            </a:prstTxWarp>
          </a:bodyPr>
          <a:lstStyle>
            <a:lvl1pPr algn="r" eaLnBrk="1" hangingPunct="1">
              <a:defRPr sz="1100">
                <a:solidFill>
                  <a:srgbClr val="9C9C9C"/>
                </a:solidFill>
              </a:defRPr>
            </a:lvl1pPr>
          </a:lstStyle>
          <a:p>
            <a:pPr>
              <a:defRPr/>
            </a:pPr>
            <a:fld id="{DEFC472F-BE15-4AC4-ACF6-6AAAD81F0B9D}" type="slidenum">
              <a:rPr lang="en-GB" altLang="el-GR"/>
              <a:pPr>
                <a:defRPr/>
              </a:pPr>
              <a:t>‹#›</a:t>
            </a:fld>
            <a:endParaRPr lang="en-GB" altLang="el-GR"/>
          </a:p>
        </p:txBody>
      </p:sp>
    </p:spTree>
    <p:extLst>
      <p:ext uri="{BB962C8B-B14F-4D97-AF65-F5344CB8AC3E}">
        <p14:creationId xmlns:p14="http://schemas.microsoft.com/office/powerpoint/2010/main" val="4178345392"/>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Lst>
  <p:hf hdr="0" dt="0"/>
  <p:txStyles>
    <p:titleStyle>
      <a:lvl1pPr algn="l" defTabSz="606425" rtl="0" eaLnBrk="0" fontAlgn="base" hangingPunct="0">
        <a:spcBef>
          <a:spcPct val="0"/>
        </a:spcBef>
        <a:spcAft>
          <a:spcPct val="0"/>
        </a:spcAft>
        <a:defRPr sz="3200" kern="1200">
          <a:solidFill>
            <a:schemeClr val="accent1"/>
          </a:solidFill>
          <a:latin typeface="Arial"/>
          <a:ea typeface="+mj-ea"/>
          <a:cs typeface="+mj-cs"/>
        </a:defRPr>
      </a:lvl1pPr>
      <a:lvl2pPr algn="l" defTabSz="606425" rtl="0" eaLnBrk="0" fontAlgn="base" hangingPunct="0">
        <a:spcBef>
          <a:spcPct val="0"/>
        </a:spcBef>
        <a:spcAft>
          <a:spcPct val="0"/>
        </a:spcAft>
        <a:defRPr sz="3200">
          <a:solidFill>
            <a:schemeClr val="accent1"/>
          </a:solidFill>
          <a:latin typeface="Arial" pitchFamily="34" charset="0"/>
        </a:defRPr>
      </a:lvl2pPr>
      <a:lvl3pPr algn="l" defTabSz="606425" rtl="0" eaLnBrk="0" fontAlgn="base" hangingPunct="0">
        <a:spcBef>
          <a:spcPct val="0"/>
        </a:spcBef>
        <a:spcAft>
          <a:spcPct val="0"/>
        </a:spcAft>
        <a:defRPr sz="3200">
          <a:solidFill>
            <a:schemeClr val="accent1"/>
          </a:solidFill>
          <a:latin typeface="Arial" pitchFamily="34" charset="0"/>
        </a:defRPr>
      </a:lvl3pPr>
      <a:lvl4pPr algn="l" defTabSz="606425" rtl="0" eaLnBrk="0" fontAlgn="base" hangingPunct="0">
        <a:spcBef>
          <a:spcPct val="0"/>
        </a:spcBef>
        <a:spcAft>
          <a:spcPct val="0"/>
        </a:spcAft>
        <a:defRPr sz="3200">
          <a:solidFill>
            <a:schemeClr val="accent1"/>
          </a:solidFill>
          <a:latin typeface="Arial" pitchFamily="34" charset="0"/>
        </a:defRPr>
      </a:lvl4pPr>
      <a:lvl5pPr algn="l" defTabSz="606425" rtl="0" eaLnBrk="0" fontAlgn="base" hangingPunct="0">
        <a:spcBef>
          <a:spcPct val="0"/>
        </a:spcBef>
        <a:spcAft>
          <a:spcPct val="0"/>
        </a:spcAft>
        <a:defRPr sz="3200">
          <a:solidFill>
            <a:schemeClr val="accent1"/>
          </a:solidFill>
          <a:latin typeface="Arial" pitchFamily="34" charset="0"/>
        </a:defRPr>
      </a:lvl5pPr>
      <a:lvl6pPr marL="457189" algn="l" defTabSz="607998" rtl="0" fontAlgn="base">
        <a:spcBef>
          <a:spcPct val="0"/>
        </a:spcBef>
        <a:spcAft>
          <a:spcPct val="0"/>
        </a:spcAft>
        <a:defRPr sz="3200">
          <a:solidFill>
            <a:schemeClr val="accent1"/>
          </a:solidFill>
          <a:latin typeface="Arial" pitchFamily="34" charset="0"/>
        </a:defRPr>
      </a:lvl6pPr>
      <a:lvl7pPr marL="914377" algn="l" defTabSz="607998" rtl="0" fontAlgn="base">
        <a:spcBef>
          <a:spcPct val="0"/>
        </a:spcBef>
        <a:spcAft>
          <a:spcPct val="0"/>
        </a:spcAft>
        <a:defRPr sz="3200">
          <a:solidFill>
            <a:schemeClr val="accent1"/>
          </a:solidFill>
          <a:latin typeface="Arial" pitchFamily="34" charset="0"/>
        </a:defRPr>
      </a:lvl7pPr>
      <a:lvl8pPr marL="1371566" algn="l" defTabSz="607998" rtl="0" fontAlgn="base">
        <a:spcBef>
          <a:spcPct val="0"/>
        </a:spcBef>
        <a:spcAft>
          <a:spcPct val="0"/>
        </a:spcAft>
        <a:defRPr sz="3200">
          <a:solidFill>
            <a:schemeClr val="accent1"/>
          </a:solidFill>
          <a:latin typeface="Arial" pitchFamily="34" charset="0"/>
        </a:defRPr>
      </a:lvl8pPr>
      <a:lvl9pPr marL="1828754" algn="l" defTabSz="607998" rtl="0" fontAlgn="base">
        <a:spcBef>
          <a:spcPct val="0"/>
        </a:spcBef>
        <a:spcAft>
          <a:spcPct val="0"/>
        </a:spcAft>
        <a:defRPr sz="3200">
          <a:solidFill>
            <a:schemeClr val="accent1"/>
          </a:solidFill>
          <a:latin typeface="Arial" pitchFamily="34" charset="0"/>
        </a:defRPr>
      </a:lvl9pPr>
    </p:titleStyle>
    <p:bodyStyle>
      <a:lvl1pPr marL="234950" indent="-234950" algn="l" defTabSz="606425" rtl="0" eaLnBrk="0" fontAlgn="base" hangingPunct="0">
        <a:spcBef>
          <a:spcPts val="800"/>
        </a:spcBef>
        <a:spcAft>
          <a:spcPct val="0"/>
        </a:spcAft>
        <a:buClr>
          <a:schemeClr val="accent1"/>
        </a:buClr>
        <a:buFont typeface="Arial" panose="020B0604020202020204" pitchFamily="34" charset="0"/>
        <a:buChar char="•"/>
        <a:defRPr sz="2400" kern="1200">
          <a:solidFill>
            <a:schemeClr val="tx2"/>
          </a:solidFill>
          <a:latin typeface="Arial"/>
          <a:ea typeface="+mn-ea"/>
          <a:cs typeface="+mn-cs"/>
        </a:defRPr>
      </a:lvl1pPr>
      <a:lvl2pPr marL="598488" indent="-361950" algn="l" defTabSz="479425" rtl="0" eaLnBrk="0" fontAlgn="base" hangingPunct="0">
        <a:spcBef>
          <a:spcPts val="538"/>
        </a:spcBef>
        <a:spcAft>
          <a:spcPct val="0"/>
        </a:spcAft>
        <a:buClr>
          <a:schemeClr val="accent1"/>
        </a:buClr>
        <a:buFont typeface="Arial" panose="020B0604020202020204" pitchFamily="34" charset="0"/>
        <a:buChar char="–"/>
        <a:tabLst>
          <a:tab pos="598488" algn="l"/>
        </a:tabLst>
        <a:defRPr sz="2400" kern="1200">
          <a:solidFill>
            <a:schemeClr val="tx2"/>
          </a:solidFill>
          <a:latin typeface="Arial"/>
          <a:ea typeface="+mn-ea"/>
          <a:cs typeface="+mn-cs"/>
        </a:defRPr>
      </a:lvl2pPr>
      <a:lvl3pPr marL="835025" indent="-234950" algn="l" defTabSz="606425" rtl="0" eaLnBrk="0" fontAlgn="base" hangingPunct="0">
        <a:spcBef>
          <a:spcPts val="400"/>
        </a:spcBef>
        <a:spcAft>
          <a:spcPct val="0"/>
        </a:spcAft>
        <a:buClr>
          <a:schemeClr val="accent1"/>
        </a:buClr>
        <a:buFont typeface="Arial" panose="020B0604020202020204" pitchFamily="34" charset="0"/>
        <a:buChar char="•"/>
        <a:tabLst>
          <a:tab pos="835025" algn="l"/>
        </a:tabLst>
        <a:defRPr sz="2100" kern="1200">
          <a:solidFill>
            <a:schemeClr val="tx2"/>
          </a:solidFill>
          <a:latin typeface="Arial"/>
          <a:ea typeface="+mn-ea"/>
          <a:cs typeface="+mn-cs"/>
        </a:defRPr>
      </a:lvl3pPr>
      <a:lvl4pPr marL="1190625" indent="-352425" algn="l" defTabSz="606425" rtl="0" eaLnBrk="0" fontAlgn="base" hangingPunct="0">
        <a:spcBef>
          <a:spcPts val="400"/>
        </a:spcBef>
        <a:spcAft>
          <a:spcPct val="0"/>
        </a:spcAft>
        <a:buClr>
          <a:schemeClr val="accent1"/>
        </a:buClr>
        <a:buFont typeface="Arial" panose="020B0604020202020204" pitchFamily="34" charset="0"/>
        <a:buChar char="–"/>
        <a:defRPr sz="2100" kern="1200">
          <a:solidFill>
            <a:schemeClr val="tx2"/>
          </a:solidFill>
          <a:latin typeface="Arial"/>
          <a:ea typeface="+mn-ea"/>
          <a:cs typeface="+mn-cs"/>
        </a:defRPr>
      </a:lvl4pPr>
      <a:lvl5pPr marL="1436688" indent="-242888" algn="l" defTabSz="606425" rtl="0" eaLnBrk="0" fontAlgn="base" hangingPunct="0">
        <a:spcBef>
          <a:spcPts val="400"/>
        </a:spcBef>
        <a:spcAft>
          <a:spcPct val="0"/>
        </a:spcAft>
        <a:buClr>
          <a:schemeClr val="accent1"/>
        </a:buClr>
        <a:buFont typeface="Arial" panose="020B0604020202020204" pitchFamily="34" charset="0"/>
        <a:buChar char="»"/>
        <a:tabLst>
          <a:tab pos="1792288" algn="l"/>
        </a:tabLst>
        <a:defRPr sz="1900" kern="1200">
          <a:solidFill>
            <a:schemeClr val="tx2"/>
          </a:solidFill>
          <a:latin typeface="Arial"/>
          <a:ea typeface="+mn-ea"/>
          <a:cs typeface="+mn-cs"/>
        </a:defRPr>
      </a:lvl5pPr>
      <a:lvl6pPr marL="3352632" indent="-304784" algn="l" defTabSz="609570" rtl="0" eaLnBrk="1" latinLnBrk="0" hangingPunct="1">
        <a:spcBef>
          <a:spcPct val="20000"/>
        </a:spcBef>
        <a:buFont typeface="Arial"/>
        <a:buChar char="•"/>
        <a:defRPr sz="2700"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700"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700"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67179B27-5B06-08C6-24DE-53F1EFD250BD}"/>
              </a:ext>
            </a:extLst>
          </p:cNvPr>
          <p:cNvSpPr>
            <a:spLocks noGrp="1"/>
          </p:cNvSpPr>
          <p:nvPr>
            <p:ph type="title"/>
          </p:nvPr>
        </p:nvSpPr>
        <p:spPr bwMode="auto">
          <a:xfrm>
            <a:off x="609600" y="163513"/>
            <a:ext cx="1023831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l-GR"/>
              <a:t>Click to edit Master title style</a:t>
            </a:r>
          </a:p>
        </p:txBody>
      </p:sp>
      <p:sp>
        <p:nvSpPr>
          <p:cNvPr id="9219" name="Text Placeholder 2">
            <a:extLst>
              <a:ext uri="{FF2B5EF4-FFF2-40B4-BE49-F238E27FC236}">
                <a16:creationId xmlns:a16="http://schemas.microsoft.com/office/drawing/2014/main" id="{E1546AF7-12FB-6D20-86A1-FC8F69C57E44}"/>
              </a:ext>
            </a:extLst>
          </p:cNvPr>
          <p:cNvSpPr>
            <a:spLocks noGrp="1"/>
          </p:cNvSpPr>
          <p:nvPr>
            <p:ph type="body" idx="1"/>
          </p:nvPr>
        </p:nvSpPr>
        <p:spPr bwMode="auto">
          <a:xfrm>
            <a:off x="609600" y="1371600"/>
            <a:ext cx="109728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l-GR"/>
              <a:t>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7" name="Footer Placeholder 6">
            <a:extLst>
              <a:ext uri="{FF2B5EF4-FFF2-40B4-BE49-F238E27FC236}">
                <a16:creationId xmlns:a16="http://schemas.microsoft.com/office/drawing/2014/main" id="{0E6E81C0-1C08-8CEC-4275-BD7068FB9B63}"/>
              </a:ext>
            </a:extLst>
          </p:cNvPr>
          <p:cNvSpPr>
            <a:spLocks noGrp="1"/>
          </p:cNvSpPr>
          <p:nvPr>
            <p:ph type="ftr" sz="quarter" idx="3"/>
          </p:nvPr>
        </p:nvSpPr>
        <p:spPr>
          <a:xfrm>
            <a:off x="624418" y="6202364"/>
            <a:ext cx="9450916" cy="484187"/>
          </a:xfrm>
          <a:prstGeom prst="rect">
            <a:avLst/>
          </a:prstGeom>
        </p:spPr>
        <p:txBody>
          <a:bodyPr vert="horz" lIns="0" tIns="0" rIns="0" bIns="0" rtlCol="0" anchor="b" anchorCtr="0"/>
          <a:lstStyle>
            <a:lvl1pPr algn="l" eaLnBrk="1" hangingPunct="1">
              <a:defRPr sz="1100">
                <a:solidFill>
                  <a:schemeClr val="tx2">
                    <a:lumMod val="60000"/>
                    <a:lumOff val="40000"/>
                  </a:schemeClr>
                </a:solidFill>
              </a:defRPr>
            </a:lvl1pPr>
          </a:lstStyle>
          <a:p>
            <a:pPr>
              <a:defRPr/>
            </a:pPr>
            <a:endParaRPr lang="en-GB"/>
          </a:p>
        </p:txBody>
      </p:sp>
      <p:sp>
        <p:nvSpPr>
          <p:cNvPr id="4" name="Slide Number Placeholder 3">
            <a:extLst>
              <a:ext uri="{FF2B5EF4-FFF2-40B4-BE49-F238E27FC236}">
                <a16:creationId xmlns:a16="http://schemas.microsoft.com/office/drawing/2014/main" id="{FCBE027A-62A4-9676-B0C9-68FB82890F8C}"/>
              </a:ext>
            </a:extLst>
          </p:cNvPr>
          <p:cNvSpPr>
            <a:spLocks noGrp="1"/>
          </p:cNvSpPr>
          <p:nvPr>
            <p:ph type="sldNum" sz="quarter" idx="4"/>
          </p:nvPr>
        </p:nvSpPr>
        <p:spPr>
          <a:xfrm>
            <a:off x="10991851" y="6308726"/>
            <a:ext cx="590549" cy="365125"/>
          </a:xfrm>
          <a:prstGeom prst="rect">
            <a:avLst/>
          </a:prstGeom>
        </p:spPr>
        <p:txBody>
          <a:bodyPr vert="horz" wrap="square" lIns="0" tIns="0" rIns="0" bIns="0" numCol="1" anchor="b" anchorCtr="0" compatLnSpc="1">
            <a:prstTxWarp prst="textNoShape">
              <a:avLst/>
            </a:prstTxWarp>
          </a:bodyPr>
          <a:lstStyle>
            <a:lvl1pPr algn="r" eaLnBrk="1" hangingPunct="1">
              <a:defRPr sz="1100">
                <a:solidFill>
                  <a:srgbClr val="9C9C9C"/>
                </a:solidFill>
              </a:defRPr>
            </a:lvl1pPr>
          </a:lstStyle>
          <a:p>
            <a:pPr>
              <a:defRPr/>
            </a:pPr>
            <a:fld id="{FACEADF5-F3CC-4D98-A5F7-28A10ED2FAE7}" type="slidenum">
              <a:rPr lang="en-GB" altLang="el-GR"/>
              <a:pPr>
                <a:defRPr/>
              </a:pPr>
              <a:t>‹#›</a:t>
            </a:fld>
            <a:endParaRPr lang="en-GB" altLang="el-GR"/>
          </a:p>
        </p:txBody>
      </p:sp>
    </p:spTree>
    <p:extLst>
      <p:ext uri="{BB962C8B-B14F-4D97-AF65-F5344CB8AC3E}">
        <p14:creationId xmlns:p14="http://schemas.microsoft.com/office/powerpoint/2010/main" val="619177239"/>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 id="2147483904" r:id="rId20"/>
    <p:sldLayoutId id="2147483905" r:id="rId21"/>
    <p:sldLayoutId id="2147483906" r:id="rId22"/>
    <p:sldLayoutId id="2147483907" r:id="rId23"/>
    <p:sldLayoutId id="2147483908" r:id="rId24"/>
    <p:sldLayoutId id="2147483909" r:id="rId25"/>
  </p:sldLayoutIdLst>
  <p:hf hdr="0" dt="0"/>
  <p:txStyles>
    <p:titleStyle>
      <a:lvl1pPr algn="l" defTabSz="606425" rtl="0" eaLnBrk="0" fontAlgn="base" hangingPunct="0">
        <a:spcBef>
          <a:spcPct val="0"/>
        </a:spcBef>
        <a:spcAft>
          <a:spcPct val="0"/>
        </a:spcAft>
        <a:defRPr sz="3200" kern="1200">
          <a:solidFill>
            <a:schemeClr val="accent1"/>
          </a:solidFill>
          <a:latin typeface="Arial"/>
          <a:ea typeface="+mj-ea"/>
          <a:cs typeface="+mj-cs"/>
        </a:defRPr>
      </a:lvl1pPr>
      <a:lvl2pPr algn="l" defTabSz="606425" rtl="0" eaLnBrk="0" fontAlgn="base" hangingPunct="0">
        <a:spcBef>
          <a:spcPct val="0"/>
        </a:spcBef>
        <a:spcAft>
          <a:spcPct val="0"/>
        </a:spcAft>
        <a:defRPr sz="3200">
          <a:solidFill>
            <a:schemeClr val="accent1"/>
          </a:solidFill>
          <a:latin typeface="Arial" pitchFamily="34" charset="0"/>
        </a:defRPr>
      </a:lvl2pPr>
      <a:lvl3pPr algn="l" defTabSz="606425" rtl="0" eaLnBrk="0" fontAlgn="base" hangingPunct="0">
        <a:spcBef>
          <a:spcPct val="0"/>
        </a:spcBef>
        <a:spcAft>
          <a:spcPct val="0"/>
        </a:spcAft>
        <a:defRPr sz="3200">
          <a:solidFill>
            <a:schemeClr val="accent1"/>
          </a:solidFill>
          <a:latin typeface="Arial" pitchFamily="34" charset="0"/>
        </a:defRPr>
      </a:lvl3pPr>
      <a:lvl4pPr algn="l" defTabSz="606425" rtl="0" eaLnBrk="0" fontAlgn="base" hangingPunct="0">
        <a:spcBef>
          <a:spcPct val="0"/>
        </a:spcBef>
        <a:spcAft>
          <a:spcPct val="0"/>
        </a:spcAft>
        <a:defRPr sz="3200">
          <a:solidFill>
            <a:schemeClr val="accent1"/>
          </a:solidFill>
          <a:latin typeface="Arial" pitchFamily="34" charset="0"/>
        </a:defRPr>
      </a:lvl4pPr>
      <a:lvl5pPr algn="l" defTabSz="606425" rtl="0" eaLnBrk="0" fontAlgn="base" hangingPunct="0">
        <a:spcBef>
          <a:spcPct val="0"/>
        </a:spcBef>
        <a:spcAft>
          <a:spcPct val="0"/>
        </a:spcAft>
        <a:defRPr sz="3200">
          <a:solidFill>
            <a:schemeClr val="accent1"/>
          </a:solidFill>
          <a:latin typeface="Arial" pitchFamily="34" charset="0"/>
        </a:defRPr>
      </a:lvl5pPr>
      <a:lvl6pPr marL="457189" algn="l" defTabSz="607998" rtl="0" fontAlgn="base">
        <a:spcBef>
          <a:spcPct val="0"/>
        </a:spcBef>
        <a:spcAft>
          <a:spcPct val="0"/>
        </a:spcAft>
        <a:defRPr sz="3200">
          <a:solidFill>
            <a:schemeClr val="accent1"/>
          </a:solidFill>
          <a:latin typeface="Arial" pitchFamily="34" charset="0"/>
        </a:defRPr>
      </a:lvl6pPr>
      <a:lvl7pPr marL="914377" algn="l" defTabSz="607998" rtl="0" fontAlgn="base">
        <a:spcBef>
          <a:spcPct val="0"/>
        </a:spcBef>
        <a:spcAft>
          <a:spcPct val="0"/>
        </a:spcAft>
        <a:defRPr sz="3200">
          <a:solidFill>
            <a:schemeClr val="accent1"/>
          </a:solidFill>
          <a:latin typeface="Arial" pitchFamily="34" charset="0"/>
        </a:defRPr>
      </a:lvl7pPr>
      <a:lvl8pPr marL="1371566" algn="l" defTabSz="607998" rtl="0" fontAlgn="base">
        <a:spcBef>
          <a:spcPct val="0"/>
        </a:spcBef>
        <a:spcAft>
          <a:spcPct val="0"/>
        </a:spcAft>
        <a:defRPr sz="3200">
          <a:solidFill>
            <a:schemeClr val="accent1"/>
          </a:solidFill>
          <a:latin typeface="Arial" pitchFamily="34" charset="0"/>
        </a:defRPr>
      </a:lvl8pPr>
      <a:lvl9pPr marL="1828754" algn="l" defTabSz="607998" rtl="0" fontAlgn="base">
        <a:spcBef>
          <a:spcPct val="0"/>
        </a:spcBef>
        <a:spcAft>
          <a:spcPct val="0"/>
        </a:spcAft>
        <a:defRPr sz="3200">
          <a:solidFill>
            <a:schemeClr val="accent1"/>
          </a:solidFill>
          <a:latin typeface="Arial" pitchFamily="34" charset="0"/>
        </a:defRPr>
      </a:lvl9pPr>
    </p:titleStyle>
    <p:bodyStyle>
      <a:lvl1pPr marL="234950" indent="-234950" algn="l" defTabSz="606425" rtl="0" eaLnBrk="0" fontAlgn="base" hangingPunct="0">
        <a:spcBef>
          <a:spcPts val="800"/>
        </a:spcBef>
        <a:spcAft>
          <a:spcPct val="0"/>
        </a:spcAft>
        <a:buClr>
          <a:schemeClr val="accent1"/>
        </a:buClr>
        <a:buFont typeface="Arial" panose="020B0604020202020204" pitchFamily="34" charset="0"/>
        <a:buChar char="•"/>
        <a:defRPr sz="2400" kern="1200">
          <a:solidFill>
            <a:schemeClr val="tx2"/>
          </a:solidFill>
          <a:latin typeface="Arial"/>
          <a:ea typeface="+mn-ea"/>
          <a:cs typeface="+mn-cs"/>
        </a:defRPr>
      </a:lvl1pPr>
      <a:lvl2pPr marL="598488" indent="-361950" algn="l" defTabSz="479425" rtl="0" eaLnBrk="0" fontAlgn="base" hangingPunct="0">
        <a:spcBef>
          <a:spcPts val="538"/>
        </a:spcBef>
        <a:spcAft>
          <a:spcPct val="0"/>
        </a:spcAft>
        <a:buClr>
          <a:schemeClr val="accent1"/>
        </a:buClr>
        <a:buFont typeface="Arial" panose="020B0604020202020204" pitchFamily="34" charset="0"/>
        <a:buChar char="–"/>
        <a:tabLst>
          <a:tab pos="598488" algn="l"/>
        </a:tabLst>
        <a:defRPr sz="2400" kern="1200">
          <a:solidFill>
            <a:schemeClr val="tx2"/>
          </a:solidFill>
          <a:latin typeface="Arial"/>
          <a:ea typeface="+mn-ea"/>
          <a:cs typeface="+mn-cs"/>
        </a:defRPr>
      </a:lvl2pPr>
      <a:lvl3pPr marL="835025" indent="-234950" algn="l" defTabSz="606425" rtl="0" eaLnBrk="0" fontAlgn="base" hangingPunct="0">
        <a:spcBef>
          <a:spcPts val="400"/>
        </a:spcBef>
        <a:spcAft>
          <a:spcPct val="0"/>
        </a:spcAft>
        <a:buClr>
          <a:schemeClr val="accent1"/>
        </a:buClr>
        <a:buFont typeface="Arial" panose="020B0604020202020204" pitchFamily="34" charset="0"/>
        <a:buChar char="•"/>
        <a:tabLst>
          <a:tab pos="835025" algn="l"/>
        </a:tabLst>
        <a:defRPr sz="2100" kern="1200">
          <a:solidFill>
            <a:schemeClr val="tx2"/>
          </a:solidFill>
          <a:latin typeface="Arial"/>
          <a:ea typeface="+mn-ea"/>
          <a:cs typeface="+mn-cs"/>
        </a:defRPr>
      </a:lvl3pPr>
      <a:lvl4pPr marL="1190625" indent="-352425" algn="l" defTabSz="606425" rtl="0" eaLnBrk="0" fontAlgn="base" hangingPunct="0">
        <a:spcBef>
          <a:spcPts val="400"/>
        </a:spcBef>
        <a:spcAft>
          <a:spcPct val="0"/>
        </a:spcAft>
        <a:buClr>
          <a:schemeClr val="accent1"/>
        </a:buClr>
        <a:buFont typeface="Arial" panose="020B0604020202020204" pitchFamily="34" charset="0"/>
        <a:buChar char="–"/>
        <a:defRPr sz="2100" kern="1200">
          <a:solidFill>
            <a:schemeClr val="tx2"/>
          </a:solidFill>
          <a:latin typeface="Arial"/>
          <a:ea typeface="+mn-ea"/>
          <a:cs typeface="+mn-cs"/>
        </a:defRPr>
      </a:lvl4pPr>
      <a:lvl5pPr marL="1436688" indent="-242888" algn="l" defTabSz="606425" rtl="0" eaLnBrk="0" fontAlgn="base" hangingPunct="0">
        <a:spcBef>
          <a:spcPts val="400"/>
        </a:spcBef>
        <a:spcAft>
          <a:spcPct val="0"/>
        </a:spcAft>
        <a:buClr>
          <a:schemeClr val="accent1"/>
        </a:buClr>
        <a:buFont typeface="Arial" panose="020B0604020202020204" pitchFamily="34" charset="0"/>
        <a:buChar char="»"/>
        <a:tabLst>
          <a:tab pos="1792288" algn="l"/>
        </a:tabLst>
        <a:defRPr sz="1900" kern="1200">
          <a:solidFill>
            <a:schemeClr val="tx2"/>
          </a:solidFill>
          <a:latin typeface="Arial"/>
          <a:ea typeface="+mn-ea"/>
          <a:cs typeface="+mn-cs"/>
        </a:defRPr>
      </a:lvl5pPr>
      <a:lvl6pPr marL="3352632" indent="-304784" algn="l" defTabSz="609570" rtl="0" eaLnBrk="1" latinLnBrk="0" hangingPunct="1">
        <a:spcBef>
          <a:spcPct val="20000"/>
        </a:spcBef>
        <a:buFont typeface="Arial"/>
        <a:buChar char="•"/>
        <a:defRPr sz="2700"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700"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700"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p>
        </p:txBody>
      </p:sp>
      <p:sp>
        <p:nvSpPr>
          <p:cNvPr id="1027" name="Θέση κειμένου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4" name="Θέση ημερομηνίας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charset="0"/>
              </a:defRPr>
            </a:lvl1pPr>
          </a:lstStyle>
          <a:p>
            <a:pPr>
              <a:defRPr/>
            </a:pPr>
            <a:fld id="{C4992C0C-8A50-423E-A006-060738F93DB3}" type="datetime1">
              <a:rPr lang="de-DE"/>
              <a:pPr>
                <a:defRPr/>
              </a:pPr>
              <a:t>21.03.2024</a:t>
            </a:fld>
            <a:endParaRPr lang="en-US"/>
          </a:p>
        </p:txBody>
      </p:sp>
      <p:sp>
        <p:nvSpPr>
          <p:cNvPr id="5" name="Θέση υποσέλιδου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charset="0"/>
              </a:defRPr>
            </a:lvl1pPr>
          </a:lstStyle>
          <a:p>
            <a:pPr>
              <a:defRPr/>
            </a:pPr>
            <a:endParaRPr lang="en-US"/>
          </a:p>
        </p:txBody>
      </p:sp>
      <p:sp>
        <p:nvSpPr>
          <p:cNvPr id="6" name="Θέση αριθμού διαφάνειας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9145D85-65E3-4C0D-93AB-5C0FF96D9F24}" type="slidenum">
              <a:rPr lang="en-US" altLang="el-GR"/>
              <a:pPr/>
              <a:t>‹#›</a:t>
            </a:fld>
            <a:endParaRPr lang="en-US" altLang="el-GR"/>
          </a:p>
        </p:txBody>
      </p:sp>
    </p:spTree>
    <p:extLst>
      <p:ext uri="{BB962C8B-B14F-4D97-AF65-F5344CB8AC3E}">
        <p14:creationId xmlns:p14="http://schemas.microsoft.com/office/powerpoint/2010/main" val="1163666574"/>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38613D-9360-F945-B860-415B7550F47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54930C-3BDC-2C45-AD3B-25D998D459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D65FD04-C475-604E-A1B6-3ECAD8B028B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8E99E71-F391-A14A-B7DF-B1EA0CAD72B0}" type="datetimeFigureOut">
              <a:rPr lang="en-US" smtClean="0"/>
              <a:t>3/21/2024</a:t>
            </a:fld>
            <a:endParaRPr lang="en-US"/>
          </a:p>
        </p:txBody>
      </p:sp>
      <p:sp>
        <p:nvSpPr>
          <p:cNvPr id="5" name="Footer Placeholder 4">
            <a:extLst>
              <a:ext uri="{FF2B5EF4-FFF2-40B4-BE49-F238E27FC236}">
                <a16:creationId xmlns:a16="http://schemas.microsoft.com/office/drawing/2014/main" id="{9B001E7D-2D5F-724C-8A0F-05D7DEBF674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A75EA50-8523-FE4C-B800-321CBD93508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1FA600D-9C76-0849-BB8D-75A7D1A522E4}" type="slidenum">
              <a:rPr lang="en-US" altLang="en-US" smtClean="0"/>
              <a:pPr/>
              <a:t>‹#›</a:t>
            </a:fld>
            <a:endParaRPr lang="en-US" altLang="en-US"/>
          </a:p>
        </p:txBody>
      </p:sp>
    </p:spTree>
    <p:extLst>
      <p:ext uri="{BB962C8B-B14F-4D97-AF65-F5344CB8AC3E}">
        <p14:creationId xmlns:p14="http://schemas.microsoft.com/office/powerpoint/2010/main" val="2309383242"/>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147" y="253914"/>
            <a:ext cx="10515600" cy="581831"/>
          </a:xfrm>
          <a:prstGeom prst="rect">
            <a:avLst/>
          </a:prstGeom>
        </p:spPr>
        <p:txBody>
          <a:bodyPr vert="horz" lIns="68580" tIns="34290" rIns="68580" bIns="34290" rtlCol="0" anchor="ctr">
            <a:normAutofit/>
          </a:bodyPr>
          <a:lstStyle/>
          <a:p>
            <a:r>
              <a:rPr lang="en-US" dirty="0"/>
              <a:t>Click to edit Master title style</a:t>
            </a:r>
          </a:p>
        </p:txBody>
      </p:sp>
      <p:sp>
        <p:nvSpPr>
          <p:cNvPr id="3" name="Text Placeholder 2"/>
          <p:cNvSpPr>
            <a:spLocks noGrp="1"/>
          </p:cNvSpPr>
          <p:nvPr>
            <p:ph type="body" idx="1"/>
          </p:nvPr>
        </p:nvSpPr>
        <p:spPr>
          <a:xfrm>
            <a:off x="282147" y="1498101"/>
            <a:ext cx="10515600" cy="4351339"/>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37286587"/>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Lst>
  <p:hf sldNum="0" hdr="0" dt="0"/>
  <p:txStyles>
    <p:titleStyle>
      <a:lvl1pPr algn="l" defTabSz="914377" rtl="0" eaLnBrk="1" latinLnBrk="0" hangingPunct="1">
        <a:lnSpc>
          <a:spcPct val="90000"/>
        </a:lnSpc>
        <a:spcBef>
          <a:spcPct val="0"/>
        </a:spcBef>
        <a:buNone/>
        <a:defRPr sz="2800" b="1" i="0" kern="1200">
          <a:solidFill>
            <a:srgbClr val="8A0054"/>
          </a:solidFill>
          <a:latin typeface="Arial" charset="0"/>
          <a:ea typeface="Arial" charset="0"/>
          <a:cs typeface="Arial" charset="0"/>
        </a:defRPr>
      </a:lvl1pPr>
    </p:titleStyle>
    <p:bodyStyle>
      <a:lvl1pPr marL="228594" indent="-228594" algn="l" defTabSz="914377" rtl="0" eaLnBrk="1" latinLnBrk="0" hangingPunct="1">
        <a:lnSpc>
          <a:spcPct val="100000"/>
        </a:lnSpc>
        <a:spcBef>
          <a:spcPts val="1000"/>
        </a:spcBef>
        <a:buClr>
          <a:srgbClr val="8A0054"/>
        </a:buClr>
        <a:buFont typeface="Arial"/>
        <a:buChar char="•"/>
        <a:defRPr sz="2800" kern="1200">
          <a:solidFill>
            <a:schemeClr val="tx1"/>
          </a:solidFill>
          <a:latin typeface="Arial" charset="0"/>
          <a:ea typeface="Arial" charset="0"/>
          <a:cs typeface="Arial" charset="0"/>
        </a:defRPr>
      </a:lvl1pPr>
      <a:lvl2pPr marL="685783" indent="-228594" algn="l" defTabSz="914377" rtl="0" eaLnBrk="1" latinLnBrk="0" hangingPunct="1">
        <a:lnSpc>
          <a:spcPct val="100000"/>
        </a:lnSpc>
        <a:spcBef>
          <a:spcPts val="500"/>
        </a:spcBef>
        <a:buClr>
          <a:srgbClr val="58595B"/>
        </a:buClr>
        <a:buFont typeface="Arial"/>
        <a:buChar char="•"/>
        <a:defRPr sz="2400" kern="1200">
          <a:solidFill>
            <a:schemeClr val="tx1"/>
          </a:solidFill>
          <a:latin typeface="Arial" charset="0"/>
          <a:ea typeface="Arial" charset="0"/>
          <a:cs typeface="Arial" charset="0"/>
        </a:defRPr>
      </a:lvl2pPr>
      <a:lvl3pPr marL="1142971" indent="-228594" algn="l" defTabSz="914377" rtl="0" eaLnBrk="1" latinLnBrk="0" hangingPunct="1">
        <a:lnSpc>
          <a:spcPct val="100000"/>
        </a:lnSpc>
        <a:spcBef>
          <a:spcPts val="500"/>
        </a:spcBef>
        <a:buClr>
          <a:srgbClr val="92A9D7"/>
        </a:buClr>
        <a:buFont typeface="Arial"/>
        <a:buChar char="•"/>
        <a:defRPr sz="2000" kern="1200">
          <a:solidFill>
            <a:schemeClr val="tx1"/>
          </a:solidFill>
          <a:latin typeface="Arial" charset="0"/>
          <a:ea typeface="Arial" charset="0"/>
          <a:cs typeface="Arial" charset="0"/>
        </a:defRPr>
      </a:lvl3pPr>
      <a:lvl4pPr marL="1600160" indent="-228594" algn="l" defTabSz="914377" rtl="0" eaLnBrk="1" latinLnBrk="0" hangingPunct="1">
        <a:lnSpc>
          <a:spcPct val="100000"/>
        </a:lnSpc>
        <a:spcBef>
          <a:spcPts val="500"/>
        </a:spcBef>
        <a:buClr>
          <a:schemeClr val="bg1">
            <a:lumMod val="75000"/>
          </a:schemeClr>
        </a:buClr>
        <a:buFont typeface="Arial"/>
        <a:buChar char="•"/>
        <a:defRPr sz="1867" kern="1200">
          <a:solidFill>
            <a:schemeClr val="tx1"/>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867"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22740" y="158521"/>
            <a:ext cx="11346517" cy="492443"/>
          </a:xfrm>
          <a:prstGeom prst="rect">
            <a:avLst/>
          </a:prstGeom>
        </p:spPr>
        <p:txBody>
          <a:bodyPr wrap="square" lIns="0" tIns="0" rIns="0" bIns="0">
            <a:spAutoFit/>
          </a:bodyPr>
          <a:lstStyle>
            <a:lvl1pPr>
              <a:defRPr sz="3200" b="0" i="0">
                <a:solidFill>
                  <a:schemeClr val="bg1"/>
                </a:solidFill>
                <a:latin typeface="Calibri"/>
                <a:cs typeface="Calibri"/>
              </a:defRPr>
            </a:lvl1pPr>
          </a:lstStyle>
          <a:p>
            <a:endParaRPr/>
          </a:p>
        </p:txBody>
      </p:sp>
      <p:sp>
        <p:nvSpPr>
          <p:cNvPr id="3" name="Holder 3"/>
          <p:cNvSpPr>
            <a:spLocks noGrp="1"/>
          </p:cNvSpPr>
          <p:nvPr>
            <p:ph type="body" idx="1"/>
          </p:nvPr>
        </p:nvSpPr>
        <p:spPr>
          <a:xfrm>
            <a:off x="2376184" y="1730981"/>
            <a:ext cx="7439629" cy="276999"/>
          </a:xfrm>
          <a:prstGeom prst="rect">
            <a:avLst/>
          </a:prstGeom>
        </p:spPr>
        <p:txBody>
          <a:bodyPr wrap="square" lIns="0" tIns="0" rIns="0" bIns="0">
            <a:spAutoFit/>
          </a:bodyPr>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1" y="6377940"/>
            <a:ext cx="3901439"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01154716"/>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Θέση τίτλου 1">
            <a:extLst>
              <a:ext uri="{FF2B5EF4-FFF2-40B4-BE49-F238E27FC236}">
                <a16:creationId xmlns:a16="http://schemas.microsoft.com/office/drawing/2014/main" id="{7A903E7E-CB7B-4F38-BC99-58FE854BF23F}"/>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Κάντε κλικ για να επεξεργαστείτε τον τίτλο υποδείγματος</a:t>
            </a:r>
          </a:p>
        </p:txBody>
      </p:sp>
      <p:sp>
        <p:nvSpPr>
          <p:cNvPr id="5123" name="Θέση κειμένου 2">
            <a:extLst>
              <a:ext uri="{FF2B5EF4-FFF2-40B4-BE49-F238E27FC236}">
                <a16:creationId xmlns:a16="http://schemas.microsoft.com/office/drawing/2014/main" id="{46E9942D-02CE-41D2-A8E5-ACED23B5737B}"/>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κειμένου υποδείγματος</a:t>
            </a:r>
          </a:p>
          <a:p>
            <a:pPr lvl="1"/>
            <a:r>
              <a:rPr lang="el-GR" altLang="el-GR"/>
              <a:t>Δεύτερο επίπεδο</a:t>
            </a:r>
          </a:p>
          <a:p>
            <a:pPr lvl="2"/>
            <a:r>
              <a:rPr lang="el-GR" altLang="el-GR"/>
              <a:t>Τρίτο επίπεδο</a:t>
            </a:r>
          </a:p>
          <a:p>
            <a:pPr lvl="3"/>
            <a:r>
              <a:rPr lang="el-GR" altLang="el-GR"/>
              <a:t>Τέταρτο επίπεδο</a:t>
            </a:r>
          </a:p>
          <a:p>
            <a:pPr lvl="4"/>
            <a:r>
              <a:rPr lang="el-GR" altLang="el-GR"/>
              <a:t>Πέμπτο επίπεδο</a:t>
            </a:r>
          </a:p>
        </p:txBody>
      </p:sp>
      <p:sp>
        <p:nvSpPr>
          <p:cNvPr id="4" name="Θέση ημερομηνίας 3">
            <a:extLst>
              <a:ext uri="{FF2B5EF4-FFF2-40B4-BE49-F238E27FC236}">
                <a16:creationId xmlns:a16="http://schemas.microsoft.com/office/drawing/2014/main" id="{15EE4281-4078-4FD8-8DDC-B3B89FEEB2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73308A9-2215-4B03-916F-ECBCA322B3A2}" type="datetimeFigureOut">
              <a:rPr lang="el-GR"/>
              <a:pPr>
                <a:defRPr/>
              </a:pPr>
              <a:t>21/3/2024</a:t>
            </a:fld>
            <a:endParaRPr lang="el-GR"/>
          </a:p>
        </p:txBody>
      </p:sp>
      <p:sp>
        <p:nvSpPr>
          <p:cNvPr id="5" name="Θέση υποσέλιδου 4">
            <a:extLst>
              <a:ext uri="{FF2B5EF4-FFF2-40B4-BE49-F238E27FC236}">
                <a16:creationId xmlns:a16="http://schemas.microsoft.com/office/drawing/2014/main" id="{A76E19E7-D3E3-4729-97CB-A1A2C9DAE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Θέση αριθμού διαφάνειας 5">
            <a:extLst>
              <a:ext uri="{FF2B5EF4-FFF2-40B4-BE49-F238E27FC236}">
                <a16:creationId xmlns:a16="http://schemas.microsoft.com/office/drawing/2014/main" id="{A91CC9FE-B960-40BE-9B03-C48EB4C1EDE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704310EE-DAEA-4E23-B2C6-2C541B0A0011}" type="slidenum">
              <a:rPr lang="el-GR" altLang="el-GR"/>
              <a:pPr/>
              <a:t>‹#›</a:t>
            </a:fld>
            <a:endParaRPr lang="el-GR" altLang="el-GR"/>
          </a:p>
        </p:txBody>
      </p:sp>
    </p:spTree>
    <p:extLst>
      <p:ext uri="{BB962C8B-B14F-4D97-AF65-F5344CB8AC3E}">
        <p14:creationId xmlns:p14="http://schemas.microsoft.com/office/powerpoint/2010/main" val="3295694598"/>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9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00.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89.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9.png"/><Relationship Id="rId1" Type="http://schemas.openxmlformats.org/officeDocument/2006/relationships/slideLayout" Target="../slideLayouts/slideLayout189.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jpeg"/><Relationship Id="rId1" Type="http://schemas.openxmlformats.org/officeDocument/2006/relationships/slideLayout" Target="../slideLayouts/slideLayout189.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9.xm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12.xml"/><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9.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62.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7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10.xml"/><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10.xml"/><Relationship Id="rId5" Type="http://schemas.openxmlformats.org/officeDocument/2006/relationships/image" Target="../media/image82.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62.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62.xml"/><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9.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89.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9.png"/><Relationship Id="rId1" Type="http://schemas.openxmlformats.org/officeDocument/2006/relationships/slideLayout" Target="../slideLayouts/slideLayout189.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jpeg"/><Relationship Id="rId1" Type="http://schemas.openxmlformats.org/officeDocument/2006/relationships/slideLayout" Target="../slideLayouts/slideLayout189.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0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B46BAF-6675-4A8F-998F-917962C6635D}"/>
              </a:ext>
            </a:extLst>
          </p:cNvPr>
          <p:cNvSpPr txBox="1"/>
          <p:nvPr/>
        </p:nvSpPr>
        <p:spPr>
          <a:xfrm>
            <a:off x="1242646" y="4145678"/>
            <a:ext cx="970670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1" u="none" strike="noStrike" kern="0" cap="none" spc="0" normalizeH="0" baseline="0" noProof="0" dirty="0">
                <a:ln>
                  <a:noFill/>
                </a:ln>
                <a:solidFill>
                  <a:srgbClr val="002060"/>
                </a:solidFill>
                <a:effectLst/>
                <a:uLnTx/>
                <a:uFillTx/>
                <a:latin typeface="Calibri"/>
                <a:ea typeface="+mn-ea"/>
                <a:cs typeface="+mn-cs"/>
              </a:rPr>
              <a:t>Ευάγγελος Οικονόμου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1" u="none" strike="noStrike" kern="0" cap="none" spc="0" normalizeH="0" baseline="0" noProof="0" dirty="0" err="1">
                <a:ln>
                  <a:noFill/>
                </a:ln>
                <a:solidFill>
                  <a:srgbClr val="002060"/>
                </a:solidFill>
                <a:effectLst/>
                <a:uLnTx/>
                <a:uFillTx/>
                <a:latin typeface="Calibri"/>
                <a:ea typeface="+mn-ea"/>
                <a:cs typeface="+mn-cs"/>
              </a:rPr>
              <a:t>Επ</a:t>
            </a:r>
            <a:r>
              <a:rPr kumimoji="0" lang="el-GR" sz="2000" b="1" i="1" u="none" strike="noStrike" kern="0" cap="none" spc="0" normalizeH="0" baseline="0" noProof="0" dirty="0">
                <a:ln>
                  <a:noFill/>
                </a:ln>
                <a:solidFill>
                  <a:srgbClr val="002060"/>
                </a:solidFill>
                <a:effectLst/>
                <a:uLnTx/>
                <a:uFillTx/>
                <a:latin typeface="Calibri"/>
                <a:ea typeface="+mn-ea"/>
                <a:cs typeface="+mn-cs"/>
              </a:rPr>
              <a:t>. Καθηγητής Καρδιολογίας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1" u="none" strike="noStrike" kern="0" cap="none" spc="0" normalizeH="0" baseline="0" noProof="0" dirty="0">
                <a:ln>
                  <a:noFill/>
                </a:ln>
                <a:solidFill>
                  <a:srgbClr val="002060"/>
                </a:solidFill>
                <a:effectLst/>
                <a:uLnTx/>
                <a:uFillTx/>
                <a:latin typeface="Calibri"/>
                <a:ea typeface="+mn-ea"/>
                <a:cs typeface="+mn-cs"/>
              </a:rPr>
              <a:t>Γ’ Πανεπιστημιακή Καρδιολογική Κλινική, Γ.Ν.Ν.Θ.Α «Η Σωτηρία» </a:t>
            </a:r>
          </a:p>
        </p:txBody>
      </p:sp>
      <p:sp>
        <p:nvSpPr>
          <p:cNvPr id="3" name="TextBox 2">
            <a:extLst>
              <a:ext uri="{FF2B5EF4-FFF2-40B4-BE49-F238E27FC236}">
                <a16:creationId xmlns:a16="http://schemas.microsoft.com/office/drawing/2014/main" id="{C05A2FCA-EBDC-40CF-9E86-58371C950A90}"/>
              </a:ext>
            </a:extLst>
          </p:cNvPr>
          <p:cNvSpPr txBox="1"/>
          <p:nvPr/>
        </p:nvSpPr>
        <p:spPr>
          <a:xfrm>
            <a:off x="815905" y="1823905"/>
            <a:ext cx="10399408" cy="1754326"/>
          </a:xfrm>
          <a:prstGeom prst="rect">
            <a:avLst/>
          </a:prstGeom>
          <a:solidFill>
            <a:srgbClr val="F79646">
              <a:lumMod val="40000"/>
              <a:lumOff val="60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1" u="none" strike="noStrike" kern="0" cap="none" spc="0" normalizeH="0" baseline="0" noProof="0" dirty="0">
                <a:ln>
                  <a:noFill/>
                </a:ln>
                <a:solidFill>
                  <a:srgbClr val="0070C0"/>
                </a:solidFill>
                <a:effectLst/>
                <a:uLnTx/>
                <a:uFillTx/>
                <a:latin typeface="Calibri"/>
                <a:ea typeface="+mn-ea"/>
                <a:cs typeface="+mn-cs"/>
              </a:rPr>
              <a:t>Επιδράσεις </a:t>
            </a:r>
            <a:r>
              <a:rPr lang="el-GR" sz="3600" b="1" i="1" kern="0" dirty="0">
                <a:solidFill>
                  <a:srgbClr val="0070C0"/>
                </a:solidFill>
                <a:latin typeface="Calibri"/>
              </a:rPr>
              <a:t>Υπογλυκαιμικών Φαρμάκων στην ΚΑ</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1" u="none" strike="noStrike" kern="0" cap="none" spc="0" normalizeH="0" baseline="0" noProof="0" dirty="0">
                <a:ln>
                  <a:noFill/>
                </a:ln>
                <a:solidFill>
                  <a:srgbClr val="0070C0"/>
                </a:solidFill>
                <a:effectLst/>
                <a:uLnTx/>
                <a:uFillTx/>
                <a:latin typeface="Calibri"/>
                <a:ea typeface="+mn-ea"/>
                <a:cs typeface="+mn-cs"/>
              </a:rPr>
              <a:t>Πρόγραμμα Μεταπτυχιακών Σπουδών</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1" u="none" strike="noStrike" kern="0" cap="none" spc="0" normalizeH="0" baseline="0" noProof="0" dirty="0">
                <a:ln>
                  <a:noFill/>
                </a:ln>
                <a:solidFill>
                  <a:srgbClr val="0070C0"/>
                </a:solidFill>
                <a:effectLst/>
                <a:uLnTx/>
                <a:uFillTx/>
                <a:latin typeface="Calibri"/>
                <a:ea typeface="+mn-ea"/>
                <a:cs typeface="+mn-cs"/>
              </a:rPr>
              <a:t>«</a:t>
            </a:r>
            <a:r>
              <a:rPr kumimoji="0" lang="el-GR" sz="3600" b="1" i="1" u="none" strike="noStrike" kern="0" cap="none" spc="0" normalizeH="0" baseline="0" noProof="0" dirty="0" err="1">
                <a:ln>
                  <a:noFill/>
                </a:ln>
                <a:solidFill>
                  <a:srgbClr val="0070C0"/>
                </a:solidFill>
                <a:effectLst/>
                <a:uLnTx/>
                <a:uFillTx/>
                <a:latin typeface="Calibri"/>
                <a:ea typeface="+mn-ea"/>
                <a:cs typeface="+mn-cs"/>
              </a:rPr>
              <a:t>Καρ</a:t>
            </a:r>
            <a:r>
              <a:rPr lang="el-GR" sz="3600" b="1" i="1" kern="0" dirty="0" err="1">
                <a:solidFill>
                  <a:srgbClr val="0070C0"/>
                </a:solidFill>
                <a:latin typeface="Calibri"/>
              </a:rPr>
              <a:t>διομεταβολική</a:t>
            </a:r>
            <a:r>
              <a:rPr lang="el-GR" sz="3600" b="1" i="1" kern="0" dirty="0">
                <a:solidFill>
                  <a:srgbClr val="0070C0"/>
                </a:solidFill>
                <a:latin typeface="Calibri"/>
              </a:rPr>
              <a:t> Ιατρική»</a:t>
            </a:r>
            <a:endParaRPr kumimoji="0" lang="el-GR" sz="3600" b="1" i="1" u="none" strike="noStrike" kern="0" cap="none" spc="0" normalizeH="0" baseline="0" noProof="0" dirty="0">
              <a:ln>
                <a:noFill/>
              </a:ln>
              <a:solidFill>
                <a:srgbClr val="0070C0"/>
              </a:solidFill>
              <a:effectLst/>
              <a:uLnTx/>
              <a:uFillTx/>
              <a:latin typeface="Calibri"/>
              <a:ea typeface="+mn-ea"/>
              <a:cs typeface="+mn-cs"/>
            </a:endParaRPr>
          </a:p>
        </p:txBody>
      </p:sp>
      <p:pic>
        <p:nvPicPr>
          <p:cNvPr id="5" name="image1.jpg" descr="Εικόνα που περιέχει κείμενο, γραμματοσειρά, τυπογραφία&#10;&#10;Περιγραφή που δημιουργήθηκε αυτόματα">
            <a:extLst>
              <a:ext uri="{FF2B5EF4-FFF2-40B4-BE49-F238E27FC236}">
                <a16:creationId xmlns:a16="http://schemas.microsoft.com/office/drawing/2014/main" id="{8AD4C553-92B6-17CB-750B-26D34FC142F7}"/>
              </a:ext>
            </a:extLst>
          </p:cNvPr>
          <p:cNvPicPr/>
          <p:nvPr/>
        </p:nvPicPr>
        <p:blipFill>
          <a:blip r:embed="rId2"/>
          <a:srcRect/>
          <a:stretch>
            <a:fillRect/>
          </a:stretch>
        </p:blipFill>
        <p:spPr>
          <a:xfrm>
            <a:off x="4096817" y="658482"/>
            <a:ext cx="3703575" cy="881700"/>
          </a:xfrm>
          <a:prstGeom prst="rect">
            <a:avLst/>
          </a:prstGeom>
          <a:ln/>
        </p:spPr>
      </p:pic>
    </p:spTree>
    <p:extLst>
      <p:ext uri="{BB962C8B-B14F-4D97-AF65-F5344CB8AC3E}">
        <p14:creationId xmlns:p14="http://schemas.microsoft.com/office/powerpoint/2010/main" val="1685048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0E275AA-2488-4D51-ABDE-6685D3A1B3C4}"/>
              </a:ext>
            </a:extLst>
          </p:cNvPr>
          <p:cNvPicPr>
            <a:picLocks noChangeAspect="1"/>
          </p:cNvPicPr>
          <p:nvPr/>
        </p:nvPicPr>
        <p:blipFill>
          <a:blip r:embed="rId2"/>
          <a:stretch>
            <a:fillRect/>
          </a:stretch>
        </p:blipFill>
        <p:spPr>
          <a:xfrm>
            <a:off x="8562584" y="6172927"/>
            <a:ext cx="3453450" cy="571200"/>
          </a:xfrm>
          <a:prstGeom prst="rect">
            <a:avLst/>
          </a:prstGeom>
        </p:spPr>
      </p:pic>
      <p:pic>
        <p:nvPicPr>
          <p:cNvPr id="5" name="Εικόνα 4">
            <a:extLst>
              <a:ext uri="{FF2B5EF4-FFF2-40B4-BE49-F238E27FC236}">
                <a16:creationId xmlns:a16="http://schemas.microsoft.com/office/drawing/2014/main" id="{187D21BC-776F-49CC-B6BE-086A30860F2F}"/>
              </a:ext>
            </a:extLst>
          </p:cNvPr>
          <p:cNvPicPr>
            <a:picLocks noChangeAspect="1"/>
          </p:cNvPicPr>
          <p:nvPr/>
        </p:nvPicPr>
        <p:blipFill>
          <a:blip r:embed="rId3"/>
          <a:stretch>
            <a:fillRect/>
          </a:stretch>
        </p:blipFill>
        <p:spPr>
          <a:xfrm>
            <a:off x="1819563" y="0"/>
            <a:ext cx="9393382" cy="926238"/>
          </a:xfrm>
          <a:prstGeom prst="rect">
            <a:avLst/>
          </a:prstGeom>
        </p:spPr>
      </p:pic>
      <p:pic>
        <p:nvPicPr>
          <p:cNvPr id="6" name="Εικόνα 5">
            <a:extLst>
              <a:ext uri="{FF2B5EF4-FFF2-40B4-BE49-F238E27FC236}">
                <a16:creationId xmlns:a16="http://schemas.microsoft.com/office/drawing/2014/main" id="{1216298C-BBD8-4B6E-BE8A-AA606BCE075F}"/>
              </a:ext>
            </a:extLst>
          </p:cNvPr>
          <p:cNvPicPr>
            <a:picLocks noChangeAspect="1"/>
          </p:cNvPicPr>
          <p:nvPr/>
        </p:nvPicPr>
        <p:blipFill>
          <a:blip r:embed="rId4"/>
          <a:stretch>
            <a:fillRect/>
          </a:stretch>
        </p:blipFill>
        <p:spPr>
          <a:xfrm>
            <a:off x="2354541" y="961838"/>
            <a:ext cx="8323425" cy="611863"/>
          </a:xfrm>
          <a:prstGeom prst="rect">
            <a:avLst/>
          </a:prstGeom>
        </p:spPr>
      </p:pic>
      <p:pic>
        <p:nvPicPr>
          <p:cNvPr id="2" name="Εικόνα 1">
            <a:extLst>
              <a:ext uri="{FF2B5EF4-FFF2-40B4-BE49-F238E27FC236}">
                <a16:creationId xmlns:a16="http://schemas.microsoft.com/office/drawing/2014/main" id="{5386D7AF-00DA-4001-B8FB-B688A58021B1}"/>
              </a:ext>
            </a:extLst>
          </p:cNvPr>
          <p:cNvPicPr>
            <a:picLocks noChangeAspect="1"/>
          </p:cNvPicPr>
          <p:nvPr/>
        </p:nvPicPr>
        <p:blipFill>
          <a:blip r:embed="rId5"/>
          <a:stretch>
            <a:fillRect/>
          </a:stretch>
        </p:blipFill>
        <p:spPr>
          <a:xfrm>
            <a:off x="2992581" y="1719463"/>
            <a:ext cx="6811318" cy="3989949"/>
          </a:xfrm>
          <a:prstGeom prst="rect">
            <a:avLst/>
          </a:prstGeom>
        </p:spPr>
      </p:pic>
      <p:sp>
        <p:nvSpPr>
          <p:cNvPr id="3" name="Βέλος: Δεξιό 2">
            <a:extLst>
              <a:ext uri="{FF2B5EF4-FFF2-40B4-BE49-F238E27FC236}">
                <a16:creationId xmlns:a16="http://schemas.microsoft.com/office/drawing/2014/main" id="{1B45151F-4CA7-4C52-ACBE-BE8B709D0480}"/>
              </a:ext>
            </a:extLst>
          </p:cNvPr>
          <p:cNvSpPr/>
          <p:nvPr/>
        </p:nvSpPr>
        <p:spPr>
          <a:xfrm rot="19848561">
            <a:off x="2452506" y="4082569"/>
            <a:ext cx="1073020" cy="681134"/>
          </a:xfrm>
          <a:prstGeom prst="rightArrow">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Βέλος: Δεξιό 8">
            <a:extLst>
              <a:ext uri="{FF2B5EF4-FFF2-40B4-BE49-F238E27FC236}">
                <a16:creationId xmlns:a16="http://schemas.microsoft.com/office/drawing/2014/main" id="{71289428-EC1E-4F81-9CF5-482FCBC0E430}"/>
              </a:ext>
            </a:extLst>
          </p:cNvPr>
          <p:cNvSpPr/>
          <p:nvPr/>
        </p:nvSpPr>
        <p:spPr>
          <a:xfrm rot="2076930">
            <a:off x="3731078" y="2503822"/>
            <a:ext cx="1768792" cy="681134"/>
          </a:xfrm>
          <a:prstGeom prst="rightArrow">
            <a:avLst/>
          </a:prstGeom>
          <a:solidFill>
            <a:srgbClr val="00B0F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Βέλος: Δεξιό 9">
            <a:extLst>
              <a:ext uri="{FF2B5EF4-FFF2-40B4-BE49-F238E27FC236}">
                <a16:creationId xmlns:a16="http://schemas.microsoft.com/office/drawing/2014/main" id="{295ABD89-6B6C-4838-B686-CF78030F3BF0}"/>
              </a:ext>
            </a:extLst>
          </p:cNvPr>
          <p:cNvSpPr/>
          <p:nvPr/>
        </p:nvSpPr>
        <p:spPr>
          <a:xfrm rot="9039191">
            <a:off x="8858998" y="4060832"/>
            <a:ext cx="1479039" cy="681134"/>
          </a:xfrm>
          <a:prstGeom prst="rightArrow">
            <a:avLst/>
          </a:prstGeom>
          <a:solidFill>
            <a:srgbClr val="92D05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31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11118" y="0"/>
            <a:ext cx="10515600" cy="1325563"/>
          </a:xfrm>
        </p:spPr>
        <p:txBody>
          <a:bodyPr/>
          <a:lstStyle/>
          <a:p>
            <a:r>
              <a:rPr lang="el-GR" b="1" i="1" dirty="0">
                <a:solidFill>
                  <a:srgbClr val="C00000"/>
                </a:solidFill>
              </a:rPr>
              <a:t>Γιατί οι ασθενείς με ΚΑ αναπτύσσουν ΣΔ;</a:t>
            </a:r>
          </a:p>
        </p:txBody>
      </p:sp>
      <p:sp>
        <p:nvSpPr>
          <p:cNvPr id="3" name="Θέση περιεχομένου 2"/>
          <p:cNvSpPr>
            <a:spLocks noGrp="1"/>
          </p:cNvSpPr>
          <p:nvPr>
            <p:ph idx="1"/>
          </p:nvPr>
        </p:nvSpPr>
        <p:spPr>
          <a:xfrm>
            <a:off x="995218" y="1902691"/>
            <a:ext cx="10947400" cy="4336328"/>
          </a:xfrm>
        </p:spPr>
        <p:txBody>
          <a:bodyPr>
            <a:normAutofit/>
          </a:bodyPr>
          <a:lstStyle/>
          <a:p>
            <a:pPr>
              <a:spcBef>
                <a:spcPts val="1200"/>
              </a:spcBef>
              <a:spcAft>
                <a:spcPts val="1200"/>
              </a:spcAft>
            </a:pPr>
            <a:r>
              <a:rPr lang="el-GR" b="1" i="1" dirty="0">
                <a:solidFill>
                  <a:srgbClr val="002060"/>
                </a:solidFill>
              </a:rPr>
              <a:t>Καθιστική ζωή</a:t>
            </a:r>
          </a:p>
          <a:p>
            <a:pPr>
              <a:spcBef>
                <a:spcPts val="1200"/>
              </a:spcBef>
              <a:spcAft>
                <a:spcPts val="1200"/>
              </a:spcAft>
            </a:pPr>
            <a:r>
              <a:rPr lang="el-GR" b="1" i="1" dirty="0">
                <a:solidFill>
                  <a:srgbClr val="002060"/>
                </a:solidFill>
              </a:rPr>
              <a:t>Απώλεια μυϊκής μάζας</a:t>
            </a:r>
          </a:p>
          <a:p>
            <a:pPr>
              <a:spcBef>
                <a:spcPts val="1200"/>
              </a:spcBef>
              <a:spcAft>
                <a:spcPts val="1200"/>
              </a:spcAft>
            </a:pPr>
            <a:r>
              <a:rPr lang="el-GR" b="1" i="1" dirty="0" err="1">
                <a:solidFill>
                  <a:srgbClr val="002060"/>
                </a:solidFill>
              </a:rPr>
              <a:t>Κυτοκίνες</a:t>
            </a:r>
            <a:r>
              <a:rPr lang="el-GR" b="1" i="1" dirty="0">
                <a:solidFill>
                  <a:srgbClr val="002060"/>
                </a:solidFill>
              </a:rPr>
              <a:t> που επιδρούν στο πάγκρεας, ήπαρ και στους μύες</a:t>
            </a:r>
          </a:p>
          <a:p>
            <a:pPr>
              <a:spcBef>
                <a:spcPts val="1200"/>
              </a:spcBef>
              <a:spcAft>
                <a:spcPts val="1200"/>
              </a:spcAft>
            </a:pPr>
            <a:r>
              <a:rPr lang="el-GR" b="1" i="1" dirty="0">
                <a:solidFill>
                  <a:srgbClr val="002060"/>
                </a:solidFill>
              </a:rPr>
              <a:t>Ενεργοποίηση </a:t>
            </a:r>
            <a:r>
              <a:rPr lang="el-GR" b="1" i="1" dirty="0" err="1">
                <a:solidFill>
                  <a:srgbClr val="002060"/>
                </a:solidFill>
              </a:rPr>
              <a:t>νευροενδροκρινικού</a:t>
            </a:r>
            <a:r>
              <a:rPr lang="el-GR" b="1" i="1" dirty="0">
                <a:solidFill>
                  <a:srgbClr val="002060"/>
                </a:solidFill>
              </a:rPr>
              <a:t> συστήματος (</a:t>
            </a:r>
            <a:r>
              <a:rPr lang="en-US" b="1" i="1" dirty="0">
                <a:solidFill>
                  <a:srgbClr val="002060"/>
                </a:solidFill>
              </a:rPr>
              <a:t>SNS, RASS)</a:t>
            </a:r>
          </a:p>
          <a:p>
            <a:pPr>
              <a:spcBef>
                <a:spcPts val="1200"/>
              </a:spcBef>
              <a:spcAft>
                <a:spcPts val="1200"/>
              </a:spcAft>
            </a:pPr>
            <a:r>
              <a:rPr lang="el-GR" b="1" i="1" dirty="0">
                <a:solidFill>
                  <a:srgbClr val="002060"/>
                </a:solidFill>
              </a:rPr>
              <a:t>Σπάνια αίτια: </a:t>
            </a:r>
            <a:r>
              <a:rPr lang="el-GR" b="1" i="1" dirty="0" err="1">
                <a:solidFill>
                  <a:srgbClr val="002060"/>
                </a:solidFill>
              </a:rPr>
              <a:t>αιμοχρωμάτωση</a:t>
            </a:r>
            <a:r>
              <a:rPr lang="el-GR" b="1" i="1" dirty="0">
                <a:solidFill>
                  <a:srgbClr val="002060"/>
                </a:solidFill>
              </a:rPr>
              <a:t>, διαταραχή θυρεοειδούς</a:t>
            </a:r>
            <a:endParaRPr lang="el-GR" dirty="0"/>
          </a:p>
        </p:txBody>
      </p:sp>
    </p:spTree>
    <p:extLst>
      <p:ext uri="{BB962C8B-B14F-4D97-AF65-F5344CB8AC3E}">
        <p14:creationId xmlns:p14="http://schemas.microsoft.com/office/powerpoint/2010/main" val="849354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828800" y="0"/>
            <a:ext cx="9525000" cy="1143000"/>
          </a:xfrm>
        </p:spPr>
        <p:txBody>
          <a:bodyPr/>
          <a:lstStyle/>
          <a:p>
            <a:r>
              <a:rPr lang="el-GR" sz="3600" b="1" i="1" dirty="0">
                <a:solidFill>
                  <a:srgbClr val="C00000"/>
                </a:solidFill>
                <a:latin typeface="+mn-lt"/>
              </a:rPr>
              <a:t>Γιατί οι Διαβητικοί ασθενείς αναπτύσσουν ΚΑ</a:t>
            </a:r>
            <a:r>
              <a:rPr lang="en-US" sz="3600" b="1" i="1" dirty="0">
                <a:solidFill>
                  <a:srgbClr val="C00000"/>
                </a:solidFill>
                <a:latin typeface="+mn-lt"/>
              </a:rPr>
              <a:t>;</a:t>
            </a:r>
            <a:endParaRPr lang="el-GR" sz="3600" b="1" i="1" dirty="0">
              <a:solidFill>
                <a:srgbClr val="C00000"/>
              </a:solidFill>
              <a:latin typeface="+mn-lt"/>
            </a:endParaRPr>
          </a:p>
        </p:txBody>
      </p:sp>
      <p:sp>
        <p:nvSpPr>
          <p:cNvPr id="4" name="object 4"/>
          <p:cNvSpPr/>
          <p:nvPr/>
        </p:nvSpPr>
        <p:spPr>
          <a:xfrm>
            <a:off x="1769395" y="1047357"/>
            <a:ext cx="8625228" cy="5533644"/>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5" name="Ορθογώνιο 4"/>
          <p:cNvSpPr/>
          <p:nvPr/>
        </p:nvSpPr>
        <p:spPr>
          <a:xfrm>
            <a:off x="8123943" y="6273224"/>
            <a:ext cx="3843778" cy="307777"/>
          </a:xfrm>
          <a:prstGeom prst="rect">
            <a:avLst/>
          </a:prstGeom>
        </p:spPr>
        <p:txBody>
          <a:bodyPr wrap="square">
            <a:spAutoFit/>
          </a:bodyPr>
          <a:lstStyle/>
          <a:p>
            <a:r>
              <a:rPr lang="fr-FR" sz="1400" b="1" i="1" dirty="0">
                <a:solidFill>
                  <a:srgbClr val="FF0000"/>
                </a:solidFill>
              </a:rPr>
              <a:t>Bauters C, et al. </a:t>
            </a:r>
            <a:r>
              <a:rPr lang="fr-FR" sz="1400" b="1" i="1" dirty="0" err="1">
                <a:solidFill>
                  <a:srgbClr val="FF0000"/>
                </a:solidFill>
              </a:rPr>
              <a:t>Cardiovasc</a:t>
            </a:r>
            <a:r>
              <a:rPr lang="fr-FR" sz="1400" b="1" i="1" dirty="0">
                <a:solidFill>
                  <a:srgbClr val="FF0000"/>
                </a:solidFill>
              </a:rPr>
              <a:t> </a:t>
            </a:r>
            <a:r>
              <a:rPr lang="fr-FR" sz="1400" b="1" i="1" dirty="0" err="1">
                <a:solidFill>
                  <a:srgbClr val="FF0000"/>
                </a:solidFill>
              </a:rPr>
              <a:t>Diabet</a:t>
            </a:r>
            <a:r>
              <a:rPr lang="fr-FR" sz="1400" b="1" i="1" dirty="0">
                <a:solidFill>
                  <a:srgbClr val="FF0000"/>
                </a:solidFill>
              </a:rPr>
              <a:t>. 2003; 2: 1</a:t>
            </a:r>
          </a:p>
        </p:txBody>
      </p:sp>
      <p:sp>
        <p:nvSpPr>
          <p:cNvPr id="6" name="5 - Ορθογώνιο"/>
          <p:cNvSpPr/>
          <p:nvPr/>
        </p:nvSpPr>
        <p:spPr>
          <a:xfrm>
            <a:off x="8000214" y="1155413"/>
            <a:ext cx="2045618" cy="2062103"/>
          </a:xfrm>
          <a:prstGeom prst="rect">
            <a:avLst/>
          </a:prstGeom>
          <a:ln w="38100">
            <a:solidFill>
              <a:srgbClr val="FF0000"/>
            </a:solidFill>
          </a:ln>
        </p:spPr>
        <p:txBody>
          <a:bodyPr wrap="square">
            <a:spAutoFit/>
          </a:bodyPr>
          <a:lstStyle/>
          <a:p>
            <a:pPr algn="ctr"/>
            <a:endParaRPr lang="en-US" sz="1200" b="1" dirty="0">
              <a:solidFill>
                <a:srgbClr val="FF6699"/>
              </a:solidFill>
            </a:endParaRPr>
          </a:p>
          <a:p>
            <a:pPr algn="ctr"/>
            <a:endParaRPr lang="en-US" sz="1200" b="1" dirty="0">
              <a:solidFill>
                <a:srgbClr val="FF6699"/>
              </a:solidFill>
            </a:endParaRPr>
          </a:p>
          <a:p>
            <a:pPr algn="ctr"/>
            <a:endParaRPr lang="en-US" sz="1200" b="1" dirty="0">
              <a:solidFill>
                <a:srgbClr val="FF6699"/>
              </a:solidFill>
            </a:endParaRPr>
          </a:p>
          <a:p>
            <a:pPr algn="ctr"/>
            <a:endParaRPr lang="en-US" sz="1200" b="1" dirty="0">
              <a:solidFill>
                <a:srgbClr val="FF6699"/>
              </a:solidFill>
            </a:endParaRPr>
          </a:p>
          <a:p>
            <a:pPr algn="ctr"/>
            <a:r>
              <a:rPr lang="el-GR" sz="1600" b="1" i="1" dirty="0">
                <a:solidFill>
                  <a:srgbClr val="FF6699"/>
                </a:solidFill>
              </a:rPr>
              <a:t>Υπέρταση</a:t>
            </a:r>
          </a:p>
          <a:p>
            <a:pPr algn="ctr"/>
            <a:r>
              <a:rPr lang="el-GR" sz="1600" b="1" i="1" dirty="0" err="1">
                <a:solidFill>
                  <a:srgbClr val="FF6699"/>
                </a:solidFill>
              </a:rPr>
              <a:t>Δυσλιπιδαιμία</a:t>
            </a:r>
            <a:endParaRPr lang="el-GR" sz="1600" b="1" i="1" dirty="0">
              <a:solidFill>
                <a:srgbClr val="FF6699"/>
              </a:solidFill>
            </a:endParaRPr>
          </a:p>
          <a:p>
            <a:pPr algn="ctr"/>
            <a:r>
              <a:rPr lang="el-GR" sz="1600" b="1" i="1" dirty="0">
                <a:solidFill>
                  <a:srgbClr val="FF6699"/>
                </a:solidFill>
              </a:rPr>
              <a:t>Νεφρική βλάβη</a:t>
            </a:r>
            <a:r>
              <a:rPr lang="en-US" sz="1600" b="1" i="1" dirty="0">
                <a:solidFill>
                  <a:srgbClr val="FF6699"/>
                </a:solidFill>
              </a:rPr>
              <a:t>-</a:t>
            </a:r>
            <a:r>
              <a:rPr lang="el-GR" sz="1600" b="1" i="1" dirty="0">
                <a:solidFill>
                  <a:srgbClr val="FF6699"/>
                </a:solidFill>
              </a:rPr>
              <a:t>Νεφρική ανεπάρκεια</a:t>
            </a:r>
          </a:p>
          <a:p>
            <a:pPr algn="ctr"/>
            <a:r>
              <a:rPr lang="el-GR" sz="1600" b="1" i="1" dirty="0">
                <a:solidFill>
                  <a:srgbClr val="FF6699"/>
                </a:solidFill>
              </a:rPr>
              <a:t>Λοιμώξεις </a:t>
            </a:r>
          </a:p>
        </p:txBody>
      </p:sp>
      <p:sp>
        <p:nvSpPr>
          <p:cNvPr id="7" name="Ορθογώνιο 6"/>
          <p:cNvSpPr/>
          <p:nvPr/>
        </p:nvSpPr>
        <p:spPr>
          <a:xfrm>
            <a:off x="2136742" y="2187019"/>
            <a:ext cx="2281286" cy="26300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p:cNvSpPr/>
          <p:nvPr/>
        </p:nvSpPr>
        <p:spPr>
          <a:xfrm>
            <a:off x="4493444" y="2187019"/>
            <a:ext cx="3016578" cy="26300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3965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0E275AA-2488-4D51-ABDE-6685D3A1B3C4}"/>
              </a:ext>
            </a:extLst>
          </p:cNvPr>
          <p:cNvPicPr>
            <a:picLocks noChangeAspect="1"/>
          </p:cNvPicPr>
          <p:nvPr/>
        </p:nvPicPr>
        <p:blipFill>
          <a:blip r:embed="rId2"/>
          <a:stretch>
            <a:fillRect/>
          </a:stretch>
        </p:blipFill>
        <p:spPr>
          <a:xfrm>
            <a:off x="8562584" y="6172927"/>
            <a:ext cx="3453450" cy="571200"/>
          </a:xfrm>
          <a:prstGeom prst="rect">
            <a:avLst/>
          </a:prstGeom>
        </p:spPr>
      </p:pic>
      <p:pic>
        <p:nvPicPr>
          <p:cNvPr id="5" name="Εικόνα 4">
            <a:extLst>
              <a:ext uri="{FF2B5EF4-FFF2-40B4-BE49-F238E27FC236}">
                <a16:creationId xmlns:a16="http://schemas.microsoft.com/office/drawing/2014/main" id="{187D21BC-776F-49CC-B6BE-086A30860F2F}"/>
              </a:ext>
            </a:extLst>
          </p:cNvPr>
          <p:cNvPicPr>
            <a:picLocks noChangeAspect="1"/>
          </p:cNvPicPr>
          <p:nvPr/>
        </p:nvPicPr>
        <p:blipFill>
          <a:blip r:embed="rId3"/>
          <a:stretch>
            <a:fillRect/>
          </a:stretch>
        </p:blipFill>
        <p:spPr>
          <a:xfrm>
            <a:off x="904875" y="0"/>
            <a:ext cx="10524300" cy="1037752"/>
          </a:xfrm>
          <a:prstGeom prst="rect">
            <a:avLst/>
          </a:prstGeom>
        </p:spPr>
      </p:pic>
      <p:pic>
        <p:nvPicPr>
          <p:cNvPr id="6" name="Εικόνα 5">
            <a:extLst>
              <a:ext uri="{FF2B5EF4-FFF2-40B4-BE49-F238E27FC236}">
                <a16:creationId xmlns:a16="http://schemas.microsoft.com/office/drawing/2014/main" id="{1216298C-BBD8-4B6E-BE8A-AA606BCE075F}"/>
              </a:ext>
            </a:extLst>
          </p:cNvPr>
          <p:cNvPicPr>
            <a:picLocks noChangeAspect="1"/>
          </p:cNvPicPr>
          <p:nvPr/>
        </p:nvPicPr>
        <p:blipFill>
          <a:blip r:embed="rId4"/>
          <a:stretch>
            <a:fillRect/>
          </a:stretch>
        </p:blipFill>
        <p:spPr>
          <a:xfrm>
            <a:off x="2163600" y="1037752"/>
            <a:ext cx="8323425" cy="611863"/>
          </a:xfrm>
          <a:prstGeom prst="rect">
            <a:avLst/>
          </a:prstGeom>
        </p:spPr>
      </p:pic>
      <p:pic>
        <p:nvPicPr>
          <p:cNvPr id="7" name="Εικόνα 6">
            <a:extLst>
              <a:ext uri="{FF2B5EF4-FFF2-40B4-BE49-F238E27FC236}">
                <a16:creationId xmlns:a16="http://schemas.microsoft.com/office/drawing/2014/main" id="{43F87B77-ADED-4375-BD97-CCF78ABA6BA0}"/>
              </a:ext>
            </a:extLst>
          </p:cNvPr>
          <p:cNvPicPr>
            <a:picLocks noChangeAspect="1"/>
          </p:cNvPicPr>
          <p:nvPr/>
        </p:nvPicPr>
        <p:blipFill>
          <a:blip r:embed="rId5"/>
          <a:stretch>
            <a:fillRect/>
          </a:stretch>
        </p:blipFill>
        <p:spPr>
          <a:xfrm>
            <a:off x="2069841" y="1516268"/>
            <a:ext cx="7748475" cy="4656659"/>
          </a:xfrm>
          <a:prstGeom prst="rect">
            <a:avLst/>
          </a:prstGeom>
        </p:spPr>
      </p:pic>
    </p:spTree>
    <p:extLst>
      <p:ext uri="{BB962C8B-B14F-4D97-AF65-F5344CB8AC3E}">
        <p14:creationId xmlns:p14="http://schemas.microsoft.com/office/powerpoint/2010/main" val="736722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4E61EAA1-F1B3-593C-5217-2EEA57D5D020}"/>
              </a:ext>
            </a:extLst>
          </p:cNvPr>
          <p:cNvPicPr>
            <a:picLocks noChangeAspect="1"/>
          </p:cNvPicPr>
          <p:nvPr/>
        </p:nvPicPr>
        <p:blipFill rotWithShape="1">
          <a:blip r:embed="rId2"/>
          <a:srcRect l="40937" t="29583" r="11016" b="12639"/>
          <a:stretch/>
        </p:blipFill>
        <p:spPr>
          <a:xfrm>
            <a:off x="2247900" y="1343024"/>
            <a:ext cx="7943850" cy="5373402"/>
          </a:xfrm>
          <a:prstGeom prst="rect">
            <a:avLst/>
          </a:prstGeom>
        </p:spPr>
      </p:pic>
      <p:pic>
        <p:nvPicPr>
          <p:cNvPr id="7" name="Εικόνα 6">
            <a:extLst>
              <a:ext uri="{FF2B5EF4-FFF2-40B4-BE49-F238E27FC236}">
                <a16:creationId xmlns:a16="http://schemas.microsoft.com/office/drawing/2014/main" id="{89C94A50-9246-82F1-81B8-543496382876}"/>
              </a:ext>
            </a:extLst>
          </p:cNvPr>
          <p:cNvPicPr>
            <a:picLocks noChangeAspect="1"/>
          </p:cNvPicPr>
          <p:nvPr/>
        </p:nvPicPr>
        <p:blipFill rotWithShape="1">
          <a:blip r:embed="rId3"/>
          <a:srcRect l="25156" t="35972" r="11718" b="44722"/>
          <a:stretch/>
        </p:blipFill>
        <p:spPr>
          <a:xfrm>
            <a:off x="2371725" y="0"/>
            <a:ext cx="7696200" cy="1323976"/>
          </a:xfrm>
          <a:prstGeom prst="rect">
            <a:avLst/>
          </a:prstGeom>
        </p:spPr>
      </p:pic>
    </p:spTree>
    <p:extLst>
      <p:ext uri="{BB962C8B-B14F-4D97-AF65-F5344CB8AC3E}">
        <p14:creationId xmlns:p14="http://schemas.microsoft.com/office/powerpoint/2010/main" val="720965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9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2D6822-BA19-4669-9574-86BC3153BA6D}"/>
              </a:ext>
            </a:extLst>
          </p:cNvPr>
          <p:cNvSpPr txBox="1"/>
          <p:nvPr/>
        </p:nvSpPr>
        <p:spPr>
          <a:xfrm>
            <a:off x="539645" y="2188270"/>
            <a:ext cx="1165235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8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Φαινότυπος ΚΑ</a:t>
            </a:r>
            <a:endParaRPr kumimoji="0" lang="en-US" sz="8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632750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4BA8732C-0529-49B7-8AEB-9F5D7A85BBFD}"/>
              </a:ext>
            </a:extLst>
          </p:cNvPr>
          <p:cNvPicPr>
            <a:picLocks noChangeAspect="1"/>
          </p:cNvPicPr>
          <p:nvPr/>
        </p:nvPicPr>
        <p:blipFill>
          <a:blip r:embed="rId2"/>
          <a:stretch>
            <a:fillRect/>
          </a:stretch>
        </p:blipFill>
        <p:spPr>
          <a:xfrm>
            <a:off x="3064669" y="76200"/>
            <a:ext cx="6062662" cy="1275059"/>
          </a:xfrm>
          <a:prstGeom prst="rect">
            <a:avLst/>
          </a:prstGeom>
        </p:spPr>
      </p:pic>
      <p:sp>
        <p:nvSpPr>
          <p:cNvPr id="5" name="Ορθογώνιο 4">
            <a:extLst>
              <a:ext uri="{FF2B5EF4-FFF2-40B4-BE49-F238E27FC236}">
                <a16:creationId xmlns:a16="http://schemas.microsoft.com/office/drawing/2014/main" id="{EAACEEB0-48C4-49C6-AF6A-AB5A40E8619B}"/>
              </a:ext>
            </a:extLst>
          </p:cNvPr>
          <p:cNvSpPr/>
          <p:nvPr/>
        </p:nvSpPr>
        <p:spPr>
          <a:xfrm>
            <a:off x="7515225" y="6329660"/>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dvOTb7819099"/>
                <a:ea typeface="+mn-ea"/>
                <a:cs typeface="+mn-cs"/>
              </a:rPr>
              <a:t>European Heart Journal (2015) </a:t>
            </a:r>
            <a:r>
              <a:rPr kumimoji="0" lang="en-US" sz="1800" b="0" i="0" u="none" strike="noStrike" kern="1200" cap="none" spc="0" normalizeH="0" baseline="0" noProof="0" dirty="0">
                <a:ln>
                  <a:noFill/>
                </a:ln>
                <a:solidFill>
                  <a:srgbClr val="000000"/>
                </a:solidFill>
                <a:effectLst/>
                <a:uLnTx/>
                <a:uFillTx/>
                <a:latin typeface="AdvOT9069d8b3.B"/>
                <a:ea typeface="+mn-ea"/>
                <a:cs typeface="+mn-cs"/>
              </a:rPr>
              <a:t>36</a:t>
            </a:r>
            <a:r>
              <a:rPr kumimoji="0" lang="en-US" sz="1800" b="0" i="0" u="none" strike="noStrike" kern="1200" cap="none" spc="0" normalizeH="0" baseline="0" noProof="0" dirty="0">
                <a:ln>
                  <a:noFill/>
                </a:ln>
                <a:solidFill>
                  <a:srgbClr val="000000"/>
                </a:solidFill>
                <a:effectLst/>
                <a:uLnTx/>
                <a:uFillTx/>
                <a:latin typeface="AdvOTb7819099"/>
                <a:ea typeface="+mn-ea"/>
                <a:cs typeface="+mn-cs"/>
              </a:rPr>
              <a:t>, 1718–1727</a:t>
            </a: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Εικόνα 5">
            <a:extLst>
              <a:ext uri="{FF2B5EF4-FFF2-40B4-BE49-F238E27FC236}">
                <a16:creationId xmlns:a16="http://schemas.microsoft.com/office/drawing/2014/main" id="{DBD24E1F-2570-437D-BA6E-7F26A353DDB5}"/>
              </a:ext>
            </a:extLst>
          </p:cNvPr>
          <p:cNvPicPr>
            <a:picLocks noChangeAspect="1"/>
          </p:cNvPicPr>
          <p:nvPr/>
        </p:nvPicPr>
        <p:blipFill>
          <a:blip r:embed="rId3"/>
          <a:stretch>
            <a:fillRect/>
          </a:stretch>
        </p:blipFill>
        <p:spPr>
          <a:xfrm>
            <a:off x="0" y="1724025"/>
            <a:ext cx="5641801" cy="4054772"/>
          </a:xfrm>
          <a:prstGeom prst="rect">
            <a:avLst/>
          </a:prstGeom>
        </p:spPr>
      </p:pic>
      <p:pic>
        <p:nvPicPr>
          <p:cNvPr id="7" name="Εικόνα 6">
            <a:extLst>
              <a:ext uri="{FF2B5EF4-FFF2-40B4-BE49-F238E27FC236}">
                <a16:creationId xmlns:a16="http://schemas.microsoft.com/office/drawing/2014/main" id="{8D717F8F-B098-4E34-BC87-5D0FC522F029}"/>
              </a:ext>
            </a:extLst>
          </p:cNvPr>
          <p:cNvPicPr>
            <a:picLocks noChangeAspect="1"/>
          </p:cNvPicPr>
          <p:nvPr/>
        </p:nvPicPr>
        <p:blipFill rotWithShape="1">
          <a:blip r:embed="rId4"/>
          <a:srcRect r="7500"/>
          <a:stretch/>
        </p:blipFill>
        <p:spPr>
          <a:xfrm>
            <a:off x="6212681" y="1631448"/>
            <a:ext cx="5638800" cy="4147349"/>
          </a:xfrm>
          <a:prstGeom prst="rect">
            <a:avLst/>
          </a:prstGeom>
        </p:spPr>
      </p:pic>
    </p:spTree>
    <p:extLst>
      <p:ext uri="{BB962C8B-B14F-4D97-AF65-F5344CB8AC3E}">
        <p14:creationId xmlns:p14="http://schemas.microsoft.com/office/powerpoint/2010/main" val="317532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9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2D6822-BA19-4669-9574-86BC3153BA6D}"/>
              </a:ext>
            </a:extLst>
          </p:cNvPr>
          <p:cNvSpPr txBox="1"/>
          <p:nvPr/>
        </p:nvSpPr>
        <p:spPr>
          <a:xfrm>
            <a:off x="114923" y="1787577"/>
            <a:ext cx="1165235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8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Θεραπεία ΚΑ σε ασθενείς με ΣΔ</a:t>
            </a:r>
            <a:endParaRPr kumimoji="0" lang="en-US" sz="8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375654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3E554A04-1E2C-4B83-A745-1E2B9362E03B}"/>
              </a:ext>
            </a:extLst>
          </p:cNvPr>
          <p:cNvSpPr/>
          <p:nvPr/>
        </p:nvSpPr>
        <p:spPr>
          <a:xfrm>
            <a:off x="2562514" y="0"/>
            <a:ext cx="7583053" cy="136960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C00000"/>
                </a:solidFill>
                <a:effectLst/>
                <a:uLnTx/>
                <a:uFillTx/>
                <a:latin typeface="Calibri" panose="020F0502020204030204"/>
                <a:ea typeface="+mn-ea"/>
                <a:cs typeface="+mn-cs"/>
              </a:rPr>
              <a:t>Recommendations for the treatment of heart failure in patients with diabetes</a:t>
            </a:r>
            <a:br>
              <a:rPr kumimoji="0" lang="en-US" sz="900" b="1" i="1" u="none" strike="noStrike" kern="1200" cap="none" spc="0" normalizeH="0" baseline="0" noProof="0" dirty="0">
                <a:ln>
                  <a:noFill/>
                </a:ln>
                <a:solidFill>
                  <a:srgbClr val="C00000"/>
                </a:solidFill>
                <a:effectLst/>
                <a:uLnTx/>
                <a:uFillTx/>
                <a:latin typeface="AdvP3E7259"/>
                <a:ea typeface="+mn-ea"/>
                <a:cs typeface="+mn-cs"/>
              </a:rPr>
            </a:br>
            <a:br>
              <a:rPr kumimoji="0" lang="en-US" sz="900" b="1" i="1" u="none" strike="noStrike" kern="1200" cap="none" spc="0" normalizeH="0" baseline="0" noProof="0" dirty="0">
                <a:ln>
                  <a:noFill/>
                </a:ln>
                <a:solidFill>
                  <a:srgbClr val="C00000"/>
                </a:solidFill>
                <a:effectLst/>
                <a:uLnTx/>
                <a:uFillTx/>
                <a:latin typeface="AdvP3E7259"/>
                <a:ea typeface="+mn-ea"/>
                <a:cs typeface="+mn-cs"/>
              </a:rPr>
            </a:br>
            <a:endParaRPr kumimoji="0" lang="en-US" sz="18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FE072C6F-71B2-449A-A96F-442956E1894E}"/>
              </a:ext>
            </a:extLst>
          </p:cNvPr>
          <p:cNvSpPr>
            <a:spLocks noGrp="1"/>
          </p:cNvSpPr>
          <p:nvPr>
            <p:ph type="title"/>
          </p:nvPr>
        </p:nvSpPr>
        <p:spPr>
          <a:xfrm>
            <a:off x="6219128" y="3605667"/>
            <a:ext cx="5443219" cy="1610910"/>
          </a:xfrm>
        </p:spPr>
        <p:txBody>
          <a:bodyPr>
            <a:normAutofit/>
          </a:bodyPr>
          <a:lstStyle/>
          <a:p>
            <a:r>
              <a:rPr lang="en-CA" altLang="en-US" sz="3600" b="1" i="1" dirty="0">
                <a:solidFill>
                  <a:srgbClr val="0070C0"/>
                </a:solidFill>
                <a:ea typeface="MS PGothic" charset="-128"/>
              </a:rPr>
              <a:t>Use Same Treatments as in People without Diabetes…</a:t>
            </a:r>
          </a:p>
        </p:txBody>
      </p:sp>
      <p:pic>
        <p:nvPicPr>
          <p:cNvPr id="5" name="Εικόνα 4">
            <a:extLst>
              <a:ext uri="{FF2B5EF4-FFF2-40B4-BE49-F238E27FC236}">
                <a16:creationId xmlns:a16="http://schemas.microsoft.com/office/drawing/2014/main" id="{58F817F4-F46E-4C1E-8680-3D108B39A30F}"/>
              </a:ext>
            </a:extLst>
          </p:cNvPr>
          <p:cNvPicPr>
            <a:picLocks noChangeAspect="1"/>
          </p:cNvPicPr>
          <p:nvPr/>
        </p:nvPicPr>
        <p:blipFill>
          <a:blip r:embed="rId3"/>
          <a:stretch>
            <a:fillRect/>
          </a:stretch>
        </p:blipFill>
        <p:spPr>
          <a:xfrm>
            <a:off x="235794" y="1199212"/>
            <a:ext cx="4653440" cy="5104151"/>
          </a:xfrm>
          <a:prstGeom prst="rect">
            <a:avLst/>
          </a:prstGeom>
        </p:spPr>
      </p:pic>
    </p:spTree>
    <p:extLst>
      <p:ext uri="{BB962C8B-B14F-4D97-AF65-F5344CB8AC3E}">
        <p14:creationId xmlns:p14="http://schemas.microsoft.com/office/powerpoint/2010/main" val="316551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Έλλειψη 1"/>
          <p:cNvSpPr/>
          <p:nvPr/>
        </p:nvSpPr>
        <p:spPr>
          <a:xfrm>
            <a:off x="8311300" y="5043340"/>
            <a:ext cx="1960775" cy="782425"/>
          </a:xfrm>
          <a:prstGeom prst="ellipse">
            <a:avLst/>
          </a:prstGeom>
          <a:solidFill>
            <a:srgbClr val="00B0F0">
              <a:alpha val="5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6338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idiva.com/media/content/2013/Nov/diabetes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601" y="157580"/>
            <a:ext cx="4401681" cy="14337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2EE8F484-F1A9-4FB2-B620-6031CF31AC2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7219"/>
          <a:stretch/>
        </p:blipFill>
        <p:spPr bwMode="auto">
          <a:xfrm>
            <a:off x="259942" y="2126183"/>
            <a:ext cx="5882646" cy="260563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 name="Ομάδα 1">
            <a:extLst>
              <a:ext uri="{FF2B5EF4-FFF2-40B4-BE49-F238E27FC236}">
                <a16:creationId xmlns:a16="http://schemas.microsoft.com/office/drawing/2014/main" id="{5620A782-AFE4-40F3-95AA-E4B6607DD225}"/>
              </a:ext>
            </a:extLst>
          </p:cNvPr>
          <p:cNvGrpSpPr/>
          <p:nvPr/>
        </p:nvGrpSpPr>
        <p:grpSpPr>
          <a:xfrm>
            <a:off x="6330076" y="2372705"/>
            <a:ext cx="5751583" cy="2152736"/>
            <a:chOff x="5595558" y="2127524"/>
            <a:chExt cx="5751583" cy="2152736"/>
          </a:xfrm>
        </p:grpSpPr>
        <p:pic>
          <p:nvPicPr>
            <p:cNvPr id="9830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015" t="63373" r="3100"/>
            <a:stretch/>
          </p:blipFill>
          <p:spPr bwMode="auto">
            <a:xfrm>
              <a:off x="7749916" y="2127524"/>
              <a:ext cx="3597225" cy="2152736"/>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a:extLst>
                <a:ext uri="{FF2B5EF4-FFF2-40B4-BE49-F238E27FC236}">
                  <a16:creationId xmlns:a16="http://schemas.microsoft.com/office/drawing/2014/main" id="{4A41D5A7-458B-464C-89D4-475608BC050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57" t="63373" r="63363"/>
            <a:stretch/>
          </p:blipFill>
          <p:spPr bwMode="auto">
            <a:xfrm>
              <a:off x="5595558" y="2127524"/>
              <a:ext cx="2154358" cy="2152736"/>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5" name="Ορθογώνιο 4"/>
          <p:cNvSpPr/>
          <p:nvPr/>
        </p:nvSpPr>
        <p:spPr>
          <a:xfrm>
            <a:off x="8671922" y="4086164"/>
            <a:ext cx="3300896" cy="1646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p:cNvSpPr/>
          <p:nvPr/>
        </p:nvSpPr>
        <p:spPr>
          <a:xfrm>
            <a:off x="11468917" y="2956001"/>
            <a:ext cx="612742" cy="3487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654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Έλλειψη 2"/>
          <p:cNvSpPr/>
          <p:nvPr/>
        </p:nvSpPr>
        <p:spPr>
          <a:xfrm>
            <a:off x="8311300" y="4440024"/>
            <a:ext cx="1960775" cy="782425"/>
          </a:xfrm>
          <a:prstGeom prst="ellipse">
            <a:avLst/>
          </a:prstGeom>
          <a:solidFill>
            <a:srgbClr val="00B0F0">
              <a:alpha val="5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82854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999" y="2731325"/>
            <a:ext cx="9144000" cy="3130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488" y="0"/>
            <a:ext cx="7439025" cy="2565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Έλλειψη 3"/>
          <p:cNvSpPr/>
          <p:nvPr/>
        </p:nvSpPr>
        <p:spPr>
          <a:xfrm>
            <a:off x="5822868" y="3724062"/>
            <a:ext cx="1745673" cy="3824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Έλλειψη 6"/>
          <p:cNvSpPr/>
          <p:nvPr/>
        </p:nvSpPr>
        <p:spPr>
          <a:xfrm>
            <a:off x="2483922" y="3724063"/>
            <a:ext cx="1745673" cy="3824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Ορθογώνιο 7"/>
          <p:cNvSpPr/>
          <p:nvPr/>
        </p:nvSpPr>
        <p:spPr>
          <a:xfrm>
            <a:off x="2388363" y="4355275"/>
            <a:ext cx="1700708" cy="3473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Ορθογώνιο 10"/>
          <p:cNvSpPr/>
          <p:nvPr/>
        </p:nvSpPr>
        <p:spPr>
          <a:xfrm>
            <a:off x="5745676" y="4355275"/>
            <a:ext cx="1700708" cy="3473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Ορθογώνιο 8"/>
          <p:cNvSpPr/>
          <p:nvPr/>
        </p:nvSpPr>
        <p:spPr>
          <a:xfrm>
            <a:off x="5991777" y="6367544"/>
            <a:ext cx="451918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err="1">
                <a:ln>
                  <a:noFill/>
                </a:ln>
                <a:solidFill>
                  <a:srgbClr val="FF0000"/>
                </a:solidFill>
                <a:effectLst/>
                <a:uLnTx/>
                <a:uFillTx/>
                <a:latin typeface="Arial" charset="0"/>
                <a:ea typeface="+mn-ea"/>
                <a:cs typeface="Arial" charset="0"/>
              </a:rPr>
              <a:t>Eschalier</a:t>
            </a:r>
            <a:r>
              <a:rPr kumimoji="0" lang="en-US" sz="1800" b="1" i="1" u="none" strike="noStrike" kern="1200" cap="none" spc="0" normalizeH="0" baseline="0" noProof="0" dirty="0">
                <a:ln>
                  <a:noFill/>
                </a:ln>
                <a:solidFill>
                  <a:srgbClr val="FF0000"/>
                </a:solidFill>
                <a:effectLst/>
                <a:uLnTx/>
                <a:uFillTx/>
                <a:latin typeface="Arial" charset="0"/>
                <a:ea typeface="+mn-ea"/>
                <a:cs typeface="Arial" charset="0"/>
              </a:rPr>
              <a:t> et al, JACC, 2013; 62: 1585-93</a:t>
            </a:r>
            <a:endParaRPr kumimoji="0" lang="el-GR" sz="1800" b="1" i="0" u="none" strike="noStrike" kern="1200" cap="none" spc="0" normalizeH="0" baseline="0" noProof="0" dirty="0">
              <a:ln>
                <a:noFill/>
              </a:ln>
              <a:solidFill>
                <a:srgbClr val="FF0000"/>
              </a:solidFill>
              <a:effectLst/>
              <a:uLnTx/>
              <a:uFillTx/>
              <a:latin typeface="Arial" charset="0"/>
              <a:ea typeface="+mn-ea"/>
              <a:cs typeface="Arial" charset="0"/>
            </a:endParaRPr>
          </a:p>
        </p:txBody>
      </p:sp>
      <p:sp>
        <p:nvSpPr>
          <p:cNvPr id="10" name="Ορθογώνιο 9"/>
          <p:cNvSpPr/>
          <p:nvPr/>
        </p:nvSpPr>
        <p:spPr>
          <a:xfrm>
            <a:off x="5745676" y="4960162"/>
            <a:ext cx="1700708" cy="3473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Ορθογώνιο 11"/>
          <p:cNvSpPr/>
          <p:nvPr/>
        </p:nvSpPr>
        <p:spPr>
          <a:xfrm>
            <a:off x="2388363" y="4960162"/>
            <a:ext cx="1700708" cy="3473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9454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1" grpId="0" animBg="1"/>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4"/>
          <p:cNvSpPr>
            <a:spLocks noGrp="1"/>
          </p:cNvSpPr>
          <p:nvPr>
            <p:ph type="title"/>
          </p:nvPr>
        </p:nvSpPr>
        <p:spPr>
          <a:xfrm>
            <a:off x="2152650" y="-39688"/>
            <a:ext cx="7886700" cy="1325563"/>
          </a:xfrm>
        </p:spPr>
        <p:txBody>
          <a:bodyPr>
            <a:normAutofit/>
          </a:bodyPr>
          <a:lstStyle/>
          <a:p>
            <a:r>
              <a:rPr lang="en-US" altLang="en-US" sz="3600" b="1" i="1" dirty="0">
                <a:solidFill>
                  <a:srgbClr val="0070C0"/>
                </a:solidFill>
                <a:ea typeface="MS PGothic" charset="-128"/>
              </a:rPr>
              <a:t>Sacubitril/valsartan (LCZ696) reduced CV outcomes in </a:t>
            </a:r>
            <a:r>
              <a:rPr lang="en-US" altLang="en-US" sz="3600" b="1" i="1" dirty="0" err="1">
                <a:solidFill>
                  <a:srgbClr val="0070C0"/>
                </a:solidFill>
                <a:ea typeface="MS PGothic" charset="-128"/>
              </a:rPr>
              <a:t>HFrEF</a:t>
            </a:r>
            <a:r>
              <a:rPr lang="en-US" altLang="en-US" sz="3600" b="1" i="1" dirty="0">
                <a:solidFill>
                  <a:srgbClr val="0070C0"/>
                </a:solidFill>
                <a:ea typeface="MS PGothic" charset="-128"/>
              </a:rPr>
              <a:t> (34% had Diabetes)</a:t>
            </a:r>
          </a:p>
        </p:txBody>
      </p:sp>
      <p:sp>
        <p:nvSpPr>
          <p:cNvPr id="6" name="Rectangle 5"/>
          <p:cNvSpPr/>
          <p:nvPr/>
        </p:nvSpPr>
        <p:spPr>
          <a:xfrm>
            <a:off x="1524000" y="6048376"/>
            <a:ext cx="9144000" cy="8096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65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3664" y="1158875"/>
            <a:ext cx="6861175"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7"/>
          <p:cNvSpPr txBox="1">
            <a:spLocks noChangeArrowheads="1"/>
          </p:cNvSpPr>
          <p:nvPr/>
        </p:nvSpPr>
        <p:spPr bwMode="auto">
          <a:xfrm>
            <a:off x="4935539" y="6573839"/>
            <a:ext cx="58054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charset="0"/>
                <a:ea typeface="MS PGothic" charset="-128"/>
                <a:cs typeface="+mn-cs"/>
              </a:rPr>
              <a:t>McMurray JJV et al. N Engl J Med 2014;371:993-1004.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Ομάδα 3"/>
          <p:cNvGrpSpPr/>
          <p:nvPr/>
        </p:nvGrpSpPr>
        <p:grpSpPr>
          <a:xfrm>
            <a:off x="1658368" y="1627914"/>
            <a:ext cx="8902754" cy="4016383"/>
            <a:chOff x="359999" y="1588770"/>
            <a:chExt cx="7200001" cy="1740578"/>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00" y="1588770"/>
              <a:ext cx="7200000" cy="684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2280819"/>
              <a:ext cx="7200000" cy="373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999" y="2660332"/>
              <a:ext cx="7200000" cy="66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Τίτλος 3"/>
          <p:cNvSpPr>
            <a:spLocks noGrp="1"/>
          </p:cNvSpPr>
          <p:nvPr>
            <p:ph type="title"/>
          </p:nvPr>
        </p:nvSpPr>
        <p:spPr>
          <a:xfrm>
            <a:off x="1981200" y="274638"/>
            <a:ext cx="8229600" cy="1143000"/>
          </a:xfrm>
        </p:spPr>
        <p:txBody>
          <a:bodyPr/>
          <a:lstStyle/>
          <a:p>
            <a:r>
              <a:rPr lang="en-US" sz="5400" b="1" dirty="0">
                <a:solidFill>
                  <a:srgbClr val="FFC000"/>
                </a:solidFill>
                <a:latin typeface="TimesNewRomanPS-BoldMT"/>
              </a:rPr>
              <a:t>PARADIGM trial– LCZ696</a:t>
            </a:r>
            <a:endParaRPr lang="el-GR" sz="5400" dirty="0">
              <a:solidFill>
                <a:srgbClr val="FFC000"/>
              </a:solidFill>
            </a:endParaRPr>
          </a:p>
        </p:txBody>
      </p:sp>
    </p:spTree>
    <p:extLst>
      <p:ext uri="{BB962C8B-B14F-4D97-AF65-F5344CB8AC3E}">
        <p14:creationId xmlns:p14="http://schemas.microsoft.com/office/powerpoint/2010/main" val="561890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78436" y="189905"/>
            <a:ext cx="2009931" cy="1325563"/>
          </a:xfrm>
        </p:spPr>
        <p:txBody>
          <a:bodyPr>
            <a:normAutofit/>
          </a:bodyPr>
          <a:lstStyle/>
          <a:p>
            <a:pPr eaLnBrk="1" hangingPunct="1"/>
            <a:r>
              <a:rPr lang="en-CA" altLang="en-US" sz="6000" b="1" i="1" dirty="0">
                <a:solidFill>
                  <a:srgbClr val="C00000"/>
                </a:solidFill>
                <a:ea typeface="MS PGothic" charset="-128"/>
              </a:rPr>
              <a:t>!!!!!!</a:t>
            </a:r>
          </a:p>
        </p:txBody>
      </p:sp>
      <p:sp>
        <p:nvSpPr>
          <p:cNvPr id="48130" name="Content Placeholder 2"/>
          <p:cNvSpPr>
            <a:spLocks noGrp="1"/>
          </p:cNvSpPr>
          <p:nvPr>
            <p:ph sz="half" idx="2"/>
          </p:nvPr>
        </p:nvSpPr>
        <p:spPr>
          <a:xfrm>
            <a:off x="359764" y="1290616"/>
            <a:ext cx="11572366" cy="1562874"/>
          </a:xfrm>
        </p:spPr>
        <p:txBody>
          <a:bodyPr>
            <a:normAutofit/>
          </a:bodyPr>
          <a:lstStyle/>
          <a:p>
            <a:pPr marL="0" indent="0" algn="ctr">
              <a:buNone/>
            </a:pPr>
            <a:r>
              <a:rPr lang="en-US" altLang="en-US" b="1" i="1" dirty="0">
                <a:solidFill>
                  <a:srgbClr val="002060"/>
                </a:solidFill>
                <a:ea typeface="MS PGothic" charset="-128"/>
              </a:rPr>
              <a:t>Comorbidities, such as renal dysfunction and propensity for hyperkalemia, are more prevalent in people with diabetes and may influence heart failure drug doses and monitoring of therapy but not therapeutic targets</a:t>
            </a:r>
          </a:p>
          <a:p>
            <a:pPr algn="ctr">
              <a:buFont typeface="Arial" charset="0"/>
              <a:buNone/>
            </a:pPr>
            <a:endParaRPr lang="en-CA" altLang="en-US" dirty="0">
              <a:ea typeface="MS PGothic" charset="-128"/>
            </a:endParaRPr>
          </a:p>
        </p:txBody>
      </p:sp>
      <p:pic>
        <p:nvPicPr>
          <p:cNvPr id="3" name="Εικόνα 2">
            <a:extLst>
              <a:ext uri="{FF2B5EF4-FFF2-40B4-BE49-F238E27FC236}">
                <a16:creationId xmlns:a16="http://schemas.microsoft.com/office/drawing/2014/main" id="{F8354F6B-767B-47FB-8B99-75A0BC0FF87E}"/>
              </a:ext>
            </a:extLst>
          </p:cNvPr>
          <p:cNvPicPr>
            <a:picLocks noChangeAspect="1"/>
          </p:cNvPicPr>
          <p:nvPr/>
        </p:nvPicPr>
        <p:blipFill>
          <a:blip r:embed="rId2"/>
          <a:stretch>
            <a:fillRect/>
          </a:stretch>
        </p:blipFill>
        <p:spPr>
          <a:xfrm>
            <a:off x="359765" y="2853490"/>
            <a:ext cx="5111646" cy="1353627"/>
          </a:xfrm>
          <a:prstGeom prst="rect">
            <a:avLst/>
          </a:prstGeom>
        </p:spPr>
      </p:pic>
      <p:pic>
        <p:nvPicPr>
          <p:cNvPr id="4" name="Εικόνα 3">
            <a:extLst>
              <a:ext uri="{FF2B5EF4-FFF2-40B4-BE49-F238E27FC236}">
                <a16:creationId xmlns:a16="http://schemas.microsoft.com/office/drawing/2014/main" id="{258978FB-D6E9-4473-A197-9962A161A9CA}"/>
              </a:ext>
            </a:extLst>
          </p:cNvPr>
          <p:cNvPicPr>
            <a:picLocks noChangeAspect="1"/>
          </p:cNvPicPr>
          <p:nvPr/>
        </p:nvPicPr>
        <p:blipFill rotWithShape="1">
          <a:blip r:embed="rId3"/>
          <a:srcRect l="8521" r="6533"/>
          <a:stretch/>
        </p:blipFill>
        <p:spPr>
          <a:xfrm>
            <a:off x="5581380" y="2853490"/>
            <a:ext cx="6411113" cy="4004510"/>
          </a:xfrm>
          <a:prstGeom prst="rect">
            <a:avLst/>
          </a:prstGeom>
        </p:spPr>
      </p:pic>
    </p:spTree>
    <p:extLst>
      <p:ext uri="{BB962C8B-B14F-4D97-AF65-F5344CB8AC3E}">
        <p14:creationId xmlns:p14="http://schemas.microsoft.com/office/powerpoint/2010/main" val="266871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129"/>
                                        </p:tgtEl>
                                        <p:attrNameLst>
                                          <p:attrName>style.visibility</p:attrName>
                                        </p:attrNameLst>
                                      </p:cBhvr>
                                      <p:to>
                                        <p:strVal val="visible"/>
                                      </p:to>
                                    </p:set>
                                    <p:animEffect transition="in" filter="barn(inVertical)">
                                      <p:cBhvr>
                                        <p:cTn id="7" dur="500"/>
                                        <p:tgtEl>
                                          <p:spTgt spid="48129"/>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48130">
                                            <p:txEl>
                                              <p:pRg st="0" end="0"/>
                                            </p:txEl>
                                          </p:spTgt>
                                        </p:tgtEl>
                                        <p:attrNameLst>
                                          <p:attrName>style.visibility</p:attrName>
                                        </p:attrNameLst>
                                      </p:cBhvr>
                                      <p:to>
                                        <p:strVal val="visible"/>
                                      </p:to>
                                    </p:set>
                                    <p:animEffect transition="in" filter="barn(inVertical)">
                                      <p:cBhvr>
                                        <p:cTn id="10" dur="1000"/>
                                        <p:tgtEl>
                                          <p:spTgt spid="481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7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9" grpId="0"/>
      <p:bldP spid="4813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9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2D6822-BA19-4669-9574-86BC3153BA6D}"/>
              </a:ext>
            </a:extLst>
          </p:cNvPr>
          <p:cNvSpPr txBox="1"/>
          <p:nvPr/>
        </p:nvSpPr>
        <p:spPr>
          <a:xfrm>
            <a:off x="269822" y="2312233"/>
            <a:ext cx="1165235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C00000"/>
                </a:solidFill>
                <a:effectLst/>
                <a:uLnTx/>
                <a:uFillTx/>
                <a:latin typeface="Calibri" panose="020F0502020204030204"/>
                <a:ea typeface="+mn-ea"/>
                <a:cs typeface="+mn-cs"/>
              </a:rPr>
              <a:t>Recommendations for the treatment of patients with diabetes to reduce heart failure risk</a:t>
            </a:r>
            <a:endParaRPr kumimoji="0" lang="en-US" sz="4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419579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57CCE117-DFD0-402D-8A93-148AA08026EB}"/>
              </a:ext>
            </a:extLst>
          </p:cNvPr>
          <p:cNvPicPr>
            <a:picLocks noChangeAspect="1"/>
          </p:cNvPicPr>
          <p:nvPr/>
        </p:nvPicPr>
        <p:blipFill rotWithShape="1">
          <a:blip r:embed="rId3"/>
          <a:srcRect l="3406" t="36988" r="4974" b="48371"/>
          <a:stretch/>
        </p:blipFill>
        <p:spPr>
          <a:xfrm>
            <a:off x="6790544" y="2008379"/>
            <a:ext cx="5401456" cy="865163"/>
          </a:xfrm>
          <a:prstGeom prst="rect">
            <a:avLst/>
          </a:prstGeom>
          <a:ln w="76200">
            <a:solidFill>
              <a:schemeClr val="tx1"/>
            </a:solidFill>
          </a:ln>
        </p:spPr>
      </p:pic>
      <p:pic>
        <p:nvPicPr>
          <p:cNvPr id="7" name="Εικόνα 6">
            <a:extLst>
              <a:ext uri="{FF2B5EF4-FFF2-40B4-BE49-F238E27FC236}">
                <a16:creationId xmlns:a16="http://schemas.microsoft.com/office/drawing/2014/main" id="{83BDF388-BC0F-4D0B-A257-855724425E1D}"/>
              </a:ext>
            </a:extLst>
          </p:cNvPr>
          <p:cNvPicPr>
            <a:picLocks noChangeAspect="1"/>
          </p:cNvPicPr>
          <p:nvPr/>
        </p:nvPicPr>
        <p:blipFill>
          <a:blip r:embed="rId4"/>
          <a:stretch>
            <a:fillRect/>
          </a:stretch>
        </p:blipFill>
        <p:spPr>
          <a:xfrm>
            <a:off x="333757" y="1525249"/>
            <a:ext cx="4190971" cy="836215"/>
          </a:xfrm>
          <a:prstGeom prst="rect">
            <a:avLst/>
          </a:prstGeom>
        </p:spPr>
      </p:pic>
      <p:sp>
        <p:nvSpPr>
          <p:cNvPr id="4" name="Ορθογώνιο 3">
            <a:extLst>
              <a:ext uri="{FF2B5EF4-FFF2-40B4-BE49-F238E27FC236}">
                <a16:creationId xmlns:a16="http://schemas.microsoft.com/office/drawing/2014/main" id="{D872B2D8-6116-4709-8294-35E17A98CB95}"/>
              </a:ext>
            </a:extLst>
          </p:cNvPr>
          <p:cNvSpPr/>
          <p:nvPr/>
        </p:nvSpPr>
        <p:spPr>
          <a:xfrm>
            <a:off x="-297079" y="50906"/>
            <a:ext cx="786938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1" u="none" strike="noStrike" kern="1200" cap="none" spc="0" normalizeH="0" baseline="0" noProof="0" dirty="0">
                <a:ln>
                  <a:noFill/>
                </a:ln>
                <a:solidFill>
                  <a:srgbClr val="C00000"/>
                </a:solidFill>
                <a:effectLst/>
                <a:uLnTx/>
                <a:uFillTx/>
                <a:latin typeface="Calibri" panose="020F0502020204030204"/>
                <a:ea typeface="+mn-ea"/>
                <a:cs typeface="+mn-cs"/>
              </a:rPr>
              <a:t>Στόχοι υπογλυκαιμικής θεραπείας</a:t>
            </a:r>
            <a:endParaRPr kumimoji="0" lang="en-US" sz="36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 name="Εικόνα 1">
            <a:extLst>
              <a:ext uri="{FF2B5EF4-FFF2-40B4-BE49-F238E27FC236}">
                <a16:creationId xmlns:a16="http://schemas.microsoft.com/office/drawing/2014/main" id="{8ACA5129-AAC5-4BA1-ABD9-80FC7244E919}"/>
              </a:ext>
            </a:extLst>
          </p:cNvPr>
          <p:cNvPicPr>
            <a:picLocks noChangeAspect="1"/>
          </p:cNvPicPr>
          <p:nvPr/>
        </p:nvPicPr>
        <p:blipFill>
          <a:blip r:embed="rId5"/>
          <a:stretch>
            <a:fillRect/>
          </a:stretch>
        </p:blipFill>
        <p:spPr>
          <a:xfrm>
            <a:off x="7180639" y="50906"/>
            <a:ext cx="1737905" cy="1714835"/>
          </a:xfrm>
          <a:prstGeom prst="rect">
            <a:avLst/>
          </a:prstGeom>
        </p:spPr>
      </p:pic>
      <p:pic>
        <p:nvPicPr>
          <p:cNvPr id="3" name="Εικόνα 2">
            <a:extLst>
              <a:ext uri="{FF2B5EF4-FFF2-40B4-BE49-F238E27FC236}">
                <a16:creationId xmlns:a16="http://schemas.microsoft.com/office/drawing/2014/main" id="{2287361E-CFEA-4924-BA59-4540B023328E}"/>
              </a:ext>
            </a:extLst>
          </p:cNvPr>
          <p:cNvPicPr>
            <a:picLocks noChangeAspect="1"/>
          </p:cNvPicPr>
          <p:nvPr/>
        </p:nvPicPr>
        <p:blipFill rotWithShape="1">
          <a:blip r:embed="rId6"/>
          <a:srcRect l="2887" r="6045" b="61521"/>
          <a:stretch/>
        </p:blipFill>
        <p:spPr>
          <a:xfrm>
            <a:off x="0" y="2895514"/>
            <a:ext cx="6146992" cy="2605432"/>
          </a:xfrm>
          <a:prstGeom prst="rect">
            <a:avLst/>
          </a:prstGeom>
        </p:spPr>
      </p:pic>
      <p:pic>
        <p:nvPicPr>
          <p:cNvPr id="3074" name="Picture 2" descr="Αποτέλεσμα εικόνας για heart failure patient">
            <a:extLst>
              <a:ext uri="{FF2B5EF4-FFF2-40B4-BE49-F238E27FC236}">
                <a16:creationId xmlns:a16="http://schemas.microsoft.com/office/drawing/2014/main" id="{372DAFDA-137D-4860-BECF-88FBB68FBFC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399"/>
          <a:stretch/>
        </p:blipFill>
        <p:spPr bwMode="auto">
          <a:xfrm>
            <a:off x="6314982" y="3116180"/>
            <a:ext cx="2675091" cy="2946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9E8B880-3C97-4362-8AD1-18F863F72A3D}"/>
              </a:ext>
            </a:extLst>
          </p:cNvPr>
          <p:cNvSpPr txBox="1"/>
          <p:nvPr/>
        </p:nvSpPr>
        <p:spPr>
          <a:xfrm>
            <a:off x="9326379" y="4184684"/>
            <a:ext cx="2675091" cy="707886"/>
          </a:xfrm>
          <a:prstGeom prst="rect">
            <a:avLst/>
          </a:prstGeom>
          <a:solidFill>
            <a:srgbClr val="00B0F0"/>
          </a:solidFill>
          <a:ln w="5715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HbA1c &lt;8%</a:t>
            </a:r>
          </a:p>
        </p:txBody>
      </p:sp>
    </p:spTree>
    <p:extLst>
      <p:ext uri="{BB962C8B-B14F-4D97-AF65-F5344CB8AC3E}">
        <p14:creationId xmlns:p14="http://schemas.microsoft.com/office/powerpoint/2010/main" val="377441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par>
                                <p:cTn id="8" presetID="21" presetClass="entr" presetSubtype="1"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42" presetClass="entr" presetSubtype="0" fill="hold" nodeType="withEffect">
                                  <p:stCondLst>
                                    <p:cond delay="1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fade">
                                      <p:cBhvr>
                                        <p:cTn id="34" dur="1000"/>
                                        <p:tgtEl>
                                          <p:spTgt spid="3074"/>
                                        </p:tgtEl>
                                      </p:cBhvr>
                                    </p:animEffect>
                                    <p:anim calcmode="lin" valueType="num">
                                      <p:cBhvr>
                                        <p:cTn id="35" dur="1000" fill="hold"/>
                                        <p:tgtEl>
                                          <p:spTgt spid="3074"/>
                                        </p:tgtEl>
                                        <p:attrNameLst>
                                          <p:attrName>ppt_x</p:attrName>
                                        </p:attrNameLst>
                                      </p:cBhvr>
                                      <p:tavLst>
                                        <p:tav tm="0">
                                          <p:val>
                                            <p:strVal val="#ppt_x"/>
                                          </p:val>
                                        </p:tav>
                                        <p:tav tm="100000">
                                          <p:val>
                                            <p:strVal val="#ppt_x"/>
                                          </p:val>
                                        </p:tav>
                                      </p:tavLst>
                                    </p:anim>
                                    <p:anim calcmode="lin" valueType="num">
                                      <p:cBhvr>
                                        <p:cTn id="36" dur="1000" fill="hold"/>
                                        <p:tgtEl>
                                          <p:spTgt spid="3074"/>
                                        </p:tgtEl>
                                        <p:attrNameLst>
                                          <p:attrName>ppt_y</p:attrName>
                                        </p:attrNameLst>
                                      </p:cBhvr>
                                      <p:tavLst>
                                        <p:tav tm="0">
                                          <p:val>
                                            <p:strVal val="#ppt_y+.1"/>
                                          </p:val>
                                        </p:tav>
                                        <p:tav tm="100000">
                                          <p:val>
                                            <p:strVal val="#ppt_y"/>
                                          </p:val>
                                        </p:tav>
                                      </p:tavLst>
                                    </p:anim>
                                  </p:childTnLst>
                                </p:cTn>
                              </p:par>
                              <p:par>
                                <p:cTn id="37" presetID="21" presetClass="entr" presetSubtype="1" fill="hold" grpId="0" nodeType="withEffect">
                                  <p:stCondLst>
                                    <p:cond delay="250"/>
                                  </p:stCondLst>
                                  <p:childTnLst>
                                    <p:set>
                                      <p:cBhvr>
                                        <p:cTn id="38" dur="1" fill="hold">
                                          <p:stCondLst>
                                            <p:cond delay="0"/>
                                          </p:stCondLst>
                                        </p:cTn>
                                        <p:tgtEl>
                                          <p:spTgt spid="8"/>
                                        </p:tgtEl>
                                        <p:attrNameLst>
                                          <p:attrName>style.visibility</p:attrName>
                                        </p:attrNameLst>
                                      </p:cBhvr>
                                      <p:to>
                                        <p:strVal val="visible"/>
                                      </p:to>
                                    </p:set>
                                    <p:animEffect transition="in" filter="wheel(1)">
                                      <p:cBhvr>
                                        <p:cTn id="3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p:cNvSpPr>
          <p:nvPr/>
        </p:nvSpPr>
        <p:spPr bwMode="auto">
          <a:xfrm>
            <a:off x="2024063" y="1752600"/>
            <a:ext cx="3687762"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227013" indent="-227013" eaLnBrk="0" hangingPunct="0">
              <a:defRPr sz="2400">
                <a:solidFill>
                  <a:schemeClr val="tx1"/>
                </a:solidFill>
                <a:latin typeface="Calibri" charset="0"/>
                <a:ea typeface="MS PGothic" charset="-128"/>
              </a:defRPr>
            </a:lvl1pPr>
            <a:lvl2pPr marL="684213" indent="-227013"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227013" marR="0" lvl="0" indent="-227013" algn="l" defTabSz="914400" rtl="0" eaLnBrk="1" fontAlgn="auto" latinLnBrk="0" hangingPunct="1">
              <a:lnSpc>
                <a:spcPct val="100000"/>
              </a:lnSpc>
              <a:spcBef>
                <a:spcPts val="0"/>
              </a:spcBef>
              <a:spcAft>
                <a:spcPts val="60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Open Sans" charset="0"/>
                <a:ea typeface="Arial Unicode MS" charset="0"/>
                <a:cs typeface="+mn-cs"/>
              </a:rPr>
              <a:t>Veterans Affairs</a:t>
            </a:r>
          </a:p>
          <a:p>
            <a:pPr marL="227013" marR="0" lvl="0" indent="-227013" algn="l" defTabSz="914400" rtl="0" eaLnBrk="1" fontAlgn="auto" latinLnBrk="0" hangingPunct="1">
              <a:lnSpc>
                <a:spcPct val="100000"/>
              </a:lnSpc>
              <a:spcBef>
                <a:spcPts val="0"/>
              </a:spcBef>
              <a:spcAft>
                <a:spcPts val="600"/>
              </a:spcAft>
              <a:buClr>
                <a:srgbClr val="FF0000"/>
              </a:buClr>
              <a:buSzPct val="80000"/>
              <a:buFont typeface="Arial" charset="0"/>
              <a:buChar char="•"/>
              <a:tabLst/>
              <a:defRPr/>
            </a:pPr>
            <a:r>
              <a:rPr kumimoji="0" lang="en-US" altLang="en-US" sz="1700" b="0" i="0" u="none" strike="noStrike" kern="1200" cap="none" spc="0" normalizeH="0" baseline="0" noProof="0" dirty="0">
                <a:ln>
                  <a:noFill/>
                </a:ln>
                <a:solidFill>
                  <a:prstClr val="black"/>
                </a:solidFill>
                <a:effectLst/>
                <a:uLnTx/>
                <a:uFillTx/>
                <a:latin typeface="Open Sans" charset="0"/>
                <a:ea typeface="Arial Unicode MS" charset="0"/>
                <a:cs typeface="+mn-cs"/>
              </a:rPr>
              <a:t>6,185 with CHF &amp; DM</a:t>
            </a:r>
          </a:p>
          <a:p>
            <a:pPr marL="227013" marR="0" lvl="0" indent="-227013" algn="l" defTabSz="914400" rtl="0" eaLnBrk="1" fontAlgn="auto" latinLnBrk="0" hangingPunct="1">
              <a:lnSpc>
                <a:spcPct val="100000"/>
              </a:lnSpc>
              <a:spcBef>
                <a:spcPts val="0"/>
              </a:spcBef>
              <a:spcAft>
                <a:spcPts val="600"/>
              </a:spcAft>
              <a:buClr>
                <a:srgbClr val="FF0000"/>
              </a:buClr>
              <a:buSzPct val="80000"/>
              <a:buFont typeface="Arial" charset="0"/>
              <a:buChar char="•"/>
              <a:tabLst/>
              <a:defRPr/>
            </a:pPr>
            <a:r>
              <a:rPr kumimoji="0" lang="en-US" altLang="en-US" sz="1700" b="0" i="0" u="none" strike="noStrike" kern="1200" cap="none" spc="0" normalizeH="0" baseline="0" noProof="0" dirty="0">
                <a:ln>
                  <a:noFill/>
                </a:ln>
                <a:solidFill>
                  <a:prstClr val="black"/>
                </a:solidFill>
                <a:effectLst/>
                <a:uLnTx/>
                <a:uFillTx/>
                <a:latin typeface="Open Sans" charset="0"/>
                <a:ea typeface="Arial Unicode MS" charset="0"/>
                <a:cs typeface="+mn-cs"/>
              </a:rPr>
              <a:t>Oral antihyperglycemic:</a:t>
            </a:r>
          </a:p>
          <a:p>
            <a:pPr marL="684213" marR="0" lvl="1" indent="-227013" algn="l" defTabSz="914400" rtl="0" eaLnBrk="1" fontAlgn="auto" latinLnBrk="0" hangingPunct="1">
              <a:lnSpc>
                <a:spcPct val="100000"/>
              </a:lnSpc>
              <a:spcBef>
                <a:spcPts val="0"/>
              </a:spcBef>
              <a:spcAft>
                <a:spcPts val="600"/>
              </a:spcAft>
              <a:buClr>
                <a:srgbClr val="FF0000"/>
              </a:buClr>
              <a:buSzTx/>
              <a:buFont typeface="Lucida Grande" charset="0"/>
              <a:buChar char="-"/>
              <a:tabLst/>
              <a:defRPr/>
            </a:pPr>
            <a:r>
              <a:rPr kumimoji="0" lang="en-US" altLang="en-US" sz="2000" b="0" i="0" u="none" strike="noStrike" kern="1200" cap="none" spc="0" normalizeH="0" baseline="0" noProof="0" dirty="0">
                <a:ln>
                  <a:noFill/>
                </a:ln>
                <a:solidFill>
                  <a:prstClr val="black"/>
                </a:solidFill>
                <a:effectLst/>
                <a:uLnTx/>
                <a:uFillTx/>
                <a:latin typeface="Open Sans" charset="0"/>
                <a:ea typeface="Arial Unicode MS" charset="0"/>
                <a:cs typeface="+mn-cs"/>
              </a:rPr>
              <a:t>With metformin (n=1,561)</a:t>
            </a:r>
          </a:p>
          <a:p>
            <a:pPr marL="684213" marR="0" lvl="1" indent="-227013" algn="l" defTabSz="914400" rtl="0" eaLnBrk="1" fontAlgn="auto" latinLnBrk="0" hangingPunct="1">
              <a:lnSpc>
                <a:spcPct val="100000"/>
              </a:lnSpc>
              <a:spcBef>
                <a:spcPts val="0"/>
              </a:spcBef>
              <a:spcAft>
                <a:spcPts val="600"/>
              </a:spcAft>
              <a:buClr>
                <a:srgbClr val="FF0000"/>
              </a:buClr>
              <a:buSzTx/>
              <a:buFont typeface="Lucida Grande" charset="0"/>
              <a:buChar char="-"/>
              <a:tabLst/>
              <a:defRPr/>
            </a:pPr>
            <a:r>
              <a:rPr kumimoji="0" lang="en-US" altLang="en-US" sz="2000" b="0" i="0" u="none" strike="noStrike" kern="1200" cap="none" spc="0" normalizeH="0" baseline="0" noProof="0" dirty="0">
                <a:ln>
                  <a:noFill/>
                </a:ln>
                <a:solidFill>
                  <a:prstClr val="black"/>
                </a:solidFill>
                <a:effectLst/>
                <a:uLnTx/>
                <a:uFillTx/>
                <a:latin typeface="Open Sans" charset="0"/>
                <a:ea typeface="Arial Unicode MS" charset="0"/>
                <a:cs typeface="+mn-cs"/>
              </a:rPr>
              <a:t>Without metformin</a:t>
            </a:r>
          </a:p>
          <a:p>
            <a:pPr marL="227013" marR="0" lvl="0" indent="-227013" algn="l" defTabSz="914400" rtl="0" eaLnBrk="1" fontAlgn="auto" latinLnBrk="0" hangingPunct="1">
              <a:lnSpc>
                <a:spcPct val="100000"/>
              </a:lnSpc>
              <a:spcBef>
                <a:spcPts val="0"/>
              </a:spcBef>
              <a:spcAft>
                <a:spcPts val="600"/>
              </a:spcAft>
              <a:buClr>
                <a:srgbClr val="FF0000"/>
              </a:buClr>
              <a:buSzPct val="80000"/>
              <a:buFont typeface="Arial" charset="0"/>
              <a:buChar char="•"/>
              <a:tabLst/>
              <a:defRPr/>
            </a:pPr>
            <a:r>
              <a:rPr kumimoji="0" lang="en-US" altLang="en-US" sz="1700" b="0" i="0" u="none" strike="noStrike" kern="1200" cap="none" spc="0" normalizeH="0" baseline="0" noProof="0" dirty="0">
                <a:ln>
                  <a:noFill/>
                </a:ln>
                <a:solidFill>
                  <a:prstClr val="black"/>
                </a:solidFill>
                <a:effectLst/>
                <a:uLnTx/>
                <a:uFillTx/>
                <a:latin typeface="Open Sans" charset="0"/>
                <a:ea typeface="Arial Unicode MS" charset="0"/>
                <a:cs typeface="+mn-cs"/>
              </a:rPr>
              <a:t>Statistically adjusted for </a:t>
            </a:r>
            <a:br>
              <a:rPr kumimoji="0" lang="en-US" altLang="en-US" sz="1700" b="0" i="0" u="none" strike="noStrike" kern="1200" cap="none" spc="0" normalizeH="0" baseline="0" noProof="0" dirty="0">
                <a:ln>
                  <a:noFill/>
                </a:ln>
                <a:solidFill>
                  <a:prstClr val="black"/>
                </a:solidFill>
                <a:effectLst/>
                <a:uLnTx/>
                <a:uFillTx/>
                <a:latin typeface="Open Sans" charset="0"/>
                <a:ea typeface="Arial Unicode MS" charset="0"/>
                <a:cs typeface="+mn-cs"/>
              </a:rPr>
            </a:br>
            <a:r>
              <a:rPr kumimoji="0" lang="en-US" altLang="en-US" sz="1700" b="0" i="0" u="none" strike="noStrike" kern="1200" cap="none" spc="0" normalizeH="0" baseline="0" noProof="0" dirty="0">
                <a:ln>
                  <a:noFill/>
                </a:ln>
                <a:solidFill>
                  <a:prstClr val="black"/>
                </a:solidFill>
                <a:effectLst/>
                <a:uLnTx/>
                <a:uFillTx/>
                <a:latin typeface="Open Sans" charset="0"/>
                <a:ea typeface="Arial Unicode MS" charset="0"/>
                <a:cs typeface="+mn-cs"/>
              </a:rPr>
              <a:t>co-variables</a:t>
            </a:r>
          </a:p>
        </p:txBody>
      </p:sp>
      <p:sp>
        <p:nvSpPr>
          <p:cNvPr id="31746" name="Rectangle 10"/>
          <p:cNvSpPr>
            <a:spLocks noChangeArrowheads="1"/>
          </p:cNvSpPr>
          <p:nvPr/>
        </p:nvSpPr>
        <p:spPr bwMode="auto">
          <a:xfrm>
            <a:off x="2024064" y="4802188"/>
            <a:ext cx="38195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tabLst>
                <a:tab pos="1719263" algn="l"/>
              </a:tabLst>
              <a:defRPr sz="2400">
                <a:solidFill>
                  <a:schemeClr val="tx1"/>
                </a:solidFill>
                <a:latin typeface="Calibri" charset="0"/>
                <a:ea typeface="MS PGothic" charset="-128"/>
              </a:defRPr>
            </a:lvl1pPr>
            <a:lvl2pPr marL="742950" indent="-285750" eaLnBrk="0" hangingPunct="0">
              <a:tabLst>
                <a:tab pos="1719263" algn="l"/>
              </a:tabLst>
              <a:defRPr sz="2400">
                <a:solidFill>
                  <a:schemeClr val="tx1"/>
                </a:solidFill>
                <a:latin typeface="Calibri" charset="0"/>
                <a:ea typeface="MS PGothic" charset="-128"/>
              </a:defRPr>
            </a:lvl2pPr>
            <a:lvl3pPr marL="1143000" indent="-228600" eaLnBrk="0" hangingPunct="0">
              <a:tabLst>
                <a:tab pos="1719263" algn="l"/>
              </a:tabLst>
              <a:defRPr sz="2400">
                <a:solidFill>
                  <a:schemeClr val="tx1"/>
                </a:solidFill>
                <a:latin typeface="Calibri" charset="0"/>
                <a:ea typeface="MS PGothic" charset="-128"/>
              </a:defRPr>
            </a:lvl3pPr>
            <a:lvl4pPr marL="1600200" indent="-228600" eaLnBrk="0" hangingPunct="0">
              <a:tabLst>
                <a:tab pos="1719263" algn="l"/>
              </a:tabLst>
              <a:defRPr sz="2400">
                <a:solidFill>
                  <a:schemeClr val="tx1"/>
                </a:solidFill>
                <a:latin typeface="Calibri" charset="0"/>
                <a:ea typeface="MS PGothic" charset="-128"/>
              </a:defRPr>
            </a:lvl4pPr>
            <a:lvl5pPr marL="2057400" indent="-228600" eaLnBrk="0" hangingPunct="0">
              <a:tabLst>
                <a:tab pos="1719263" algn="l"/>
              </a:tabLst>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tabLst>
                <a:tab pos="1719263" algn="l"/>
              </a:tabLs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tabLst>
                <a:tab pos="1719263" algn="l"/>
              </a:tabLs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tabLst>
                <a:tab pos="1719263" algn="l"/>
              </a:tabLs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tabLst>
                <a:tab pos="1719263" algn="l"/>
              </a:tabLst>
              <a:defRPr sz="24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tab pos="1719263" algn="l"/>
              </a:tabLst>
              <a:defRPr/>
            </a:pPr>
            <a:r>
              <a:rPr kumimoji="0" lang="en-US" altLang="en-US" sz="1400" b="0" i="0" u="none" strike="noStrike" kern="1200" cap="none" spc="0" normalizeH="0" baseline="0" noProof="0">
                <a:ln>
                  <a:noFill/>
                </a:ln>
                <a:solidFill>
                  <a:prstClr val="black"/>
                </a:solidFill>
                <a:effectLst/>
                <a:uLnTx/>
                <a:uFillTx/>
                <a:latin typeface="Open Sans" charset="0"/>
                <a:ea typeface="Arial Unicode MS" charset="0"/>
                <a:cs typeface="+mn-cs"/>
                <a:sym typeface="Verdana" charset="0"/>
              </a:rPr>
              <a:t>Death:	0.76 (0.63-0.92) </a:t>
            </a:r>
            <a:r>
              <a:rPr kumimoji="0" lang="en-US" altLang="en-US" sz="1400" b="0" i="1" u="none" strike="noStrike" kern="1200" cap="none" spc="0" normalizeH="0" baseline="0" noProof="0">
                <a:ln>
                  <a:noFill/>
                </a:ln>
                <a:solidFill>
                  <a:prstClr val="black"/>
                </a:solidFill>
                <a:effectLst/>
                <a:uLnTx/>
                <a:uFillTx/>
                <a:latin typeface="Open Sans" charset="0"/>
                <a:ea typeface="Arial Unicode MS" charset="0"/>
                <a:cs typeface="+mn-cs"/>
                <a:sym typeface="Verdana" charset="0"/>
              </a:rPr>
              <a:t>p </a:t>
            </a:r>
            <a:r>
              <a:rPr kumimoji="0" lang="en-US" altLang="en-US" sz="1400" b="0" i="0" u="none" strike="noStrike" kern="1200" cap="none" spc="0" normalizeH="0" baseline="0" noProof="0">
                <a:ln>
                  <a:noFill/>
                </a:ln>
                <a:solidFill>
                  <a:prstClr val="black"/>
                </a:solidFill>
                <a:effectLst/>
                <a:uLnTx/>
                <a:uFillTx/>
                <a:latin typeface="Open Sans" charset="0"/>
                <a:ea typeface="Arial Unicode MS" charset="0"/>
                <a:cs typeface="+mn-cs"/>
                <a:sym typeface="Verdana" charset="0"/>
              </a:rPr>
              <a:t>&lt; 0.01</a:t>
            </a:r>
          </a:p>
          <a:p>
            <a:pPr marL="0" marR="0" lvl="0" indent="0" algn="l" defTabSz="914400" rtl="0" eaLnBrk="1" fontAlgn="auto" latinLnBrk="0" hangingPunct="1">
              <a:lnSpc>
                <a:spcPct val="100000"/>
              </a:lnSpc>
              <a:spcBef>
                <a:spcPts val="0"/>
              </a:spcBef>
              <a:spcAft>
                <a:spcPts val="0"/>
              </a:spcAft>
              <a:buClrTx/>
              <a:buSzTx/>
              <a:buFontTx/>
              <a:buNone/>
              <a:tabLst>
                <a:tab pos="1719263" algn="l"/>
              </a:tabLst>
              <a:defRPr/>
            </a:pPr>
            <a:r>
              <a:rPr kumimoji="0" lang="en-US" altLang="en-US" sz="1400" b="0" i="0" u="none" strike="noStrike" kern="1200" cap="none" spc="0" normalizeH="0" baseline="0" noProof="0">
                <a:ln>
                  <a:noFill/>
                </a:ln>
                <a:solidFill>
                  <a:prstClr val="black"/>
                </a:solidFill>
                <a:effectLst/>
                <a:uLnTx/>
                <a:uFillTx/>
                <a:latin typeface="Open Sans" charset="0"/>
                <a:ea typeface="Arial Unicode MS" charset="0"/>
                <a:cs typeface="+mn-cs"/>
                <a:sym typeface="Verdana" charset="0"/>
              </a:rPr>
              <a:t>CHF hospitalization:	0.93 (0.74-1.18) </a:t>
            </a:r>
            <a:r>
              <a:rPr kumimoji="0" lang="en-US" altLang="en-US" sz="1400" b="0" i="1" u="none" strike="noStrike" kern="1200" cap="none" spc="0" normalizeH="0" baseline="0" noProof="0">
                <a:ln>
                  <a:noFill/>
                </a:ln>
                <a:solidFill>
                  <a:prstClr val="black"/>
                </a:solidFill>
                <a:effectLst/>
                <a:uLnTx/>
                <a:uFillTx/>
                <a:latin typeface="Open Sans" charset="0"/>
                <a:ea typeface="Arial Unicode MS" charset="0"/>
                <a:cs typeface="+mn-cs"/>
                <a:sym typeface="Verdana" charset="0"/>
              </a:rPr>
              <a:t>p </a:t>
            </a:r>
            <a:r>
              <a:rPr kumimoji="0" lang="en-US" altLang="en-US" sz="1400" b="0" i="0" u="none" strike="noStrike" kern="1200" cap="none" spc="0" normalizeH="0" baseline="0" noProof="0">
                <a:ln>
                  <a:noFill/>
                </a:ln>
                <a:solidFill>
                  <a:prstClr val="black"/>
                </a:solidFill>
                <a:effectLst/>
                <a:uLnTx/>
                <a:uFillTx/>
                <a:latin typeface="Open Sans" charset="0"/>
                <a:ea typeface="Arial Unicode MS" charset="0"/>
                <a:cs typeface="+mn-cs"/>
                <a:sym typeface="Verdana" charset="0"/>
              </a:rPr>
              <a:t>= 0.56</a:t>
            </a:r>
          </a:p>
          <a:p>
            <a:pPr marL="0" marR="0" lvl="0" indent="0" algn="l" defTabSz="914400" rtl="0" eaLnBrk="1" fontAlgn="auto" latinLnBrk="0" hangingPunct="1">
              <a:lnSpc>
                <a:spcPct val="100000"/>
              </a:lnSpc>
              <a:spcBef>
                <a:spcPts val="0"/>
              </a:spcBef>
              <a:spcAft>
                <a:spcPts val="0"/>
              </a:spcAft>
              <a:buClrTx/>
              <a:buSzTx/>
              <a:buFontTx/>
              <a:buNone/>
              <a:tabLst>
                <a:tab pos="1719263" algn="l"/>
              </a:tabLst>
              <a:defRPr/>
            </a:pPr>
            <a:r>
              <a:rPr kumimoji="0" lang="en-US" altLang="en-US" sz="1400" b="0" i="0" u="none" strike="noStrike" kern="1200" cap="none" spc="0" normalizeH="0" baseline="0" noProof="0">
                <a:ln>
                  <a:noFill/>
                </a:ln>
                <a:solidFill>
                  <a:prstClr val="black"/>
                </a:solidFill>
                <a:effectLst/>
                <a:uLnTx/>
                <a:uFillTx/>
                <a:latin typeface="Open Sans" charset="0"/>
                <a:ea typeface="Arial Unicode MS" charset="0"/>
                <a:cs typeface="+mn-cs"/>
                <a:sym typeface="Verdana" charset="0"/>
              </a:rPr>
              <a:t>Total hospitalization: 0.94 (0.83-1.07) </a:t>
            </a:r>
            <a:r>
              <a:rPr kumimoji="0" lang="en-US" altLang="en-US" sz="1400" b="0" i="1" u="none" strike="noStrike" kern="1200" cap="none" spc="0" normalizeH="0" baseline="0" noProof="0">
                <a:ln>
                  <a:noFill/>
                </a:ln>
                <a:solidFill>
                  <a:prstClr val="black"/>
                </a:solidFill>
                <a:effectLst/>
                <a:uLnTx/>
                <a:uFillTx/>
                <a:latin typeface="Open Sans" charset="0"/>
                <a:ea typeface="Arial Unicode MS" charset="0"/>
                <a:cs typeface="+mn-cs"/>
                <a:sym typeface="Verdana" charset="0"/>
              </a:rPr>
              <a:t>p </a:t>
            </a:r>
            <a:r>
              <a:rPr kumimoji="0" lang="en-US" altLang="en-US" sz="1400" b="0" i="0" u="none" strike="noStrike" kern="1200" cap="none" spc="0" normalizeH="0" baseline="0" noProof="0">
                <a:ln>
                  <a:noFill/>
                </a:ln>
                <a:solidFill>
                  <a:prstClr val="black"/>
                </a:solidFill>
                <a:effectLst/>
                <a:uLnTx/>
                <a:uFillTx/>
                <a:latin typeface="Open Sans" charset="0"/>
                <a:ea typeface="Arial Unicode MS" charset="0"/>
                <a:cs typeface="+mn-cs"/>
                <a:sym typeface="Verdana" charset="0"/>
              </a:rPr>
              <a:t>= 0.35</a:t>
            </a:r>
          </a:p>
        </p:txBody>
      </p:sp>
      <p:sp>
        <p:nvSpPr>
          <p:cNvPr id="31747" name="Rectangle 7"/>
          <p:cNvSpPr>
            <a:spLocks noChangeArrowheads="1"/>
          </p:cNvSpPr>
          <p:nvPr/>
        </p:nvSpPr>
        <p:spPr bwMode="auto">
          <a:xfrm rot="-5400000">
            <a:off x="4281488" y="2984500"/>
            <a:ext cx="3225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charset="0"/>
                <a:ea typeface="MS PGothic" charset="-128"/>
                <a:cs typeface="+mn-cs"/>
                <a:sym typeface="Verdana" charset="0"/>
              </a:rPr>
              <a:t>Survival estimates</a:t>
            </a:r>
          </a:p>
        </p:txBody>
      </p:sp>
      <p:sp>
        <p:nvSpPr>
          <p:cNvPr id="31748" name="Line 24"/>
          <p:cNvSpPr>
            <a:spLocks noChangeShapeType="1"/>
          </p:cNvSpPr>
          <p:nvPr/>
        </p:nvSpPr>
        <p:spPr bwMode="auto">
          <a:xfrm>
            <a:off x="6691314" y="5027613"/>
            <a:ext cx="3379787"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49" name="Line 25"/>
          <p:cNvSpPr>
            <a:spLocks noChangeShapeType="1"/>
          </p:cNvSpPr>
          <p:nvPr/>
        </p:nvSpPr>
        <p:spPr bwMode="auto">
          <a:xfrm rot="10800000">
            <a:off x="6692900" y="1830388"/>
            <a:ext cx="0" cy="3198812"/>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750" name="Group 38"/>
          <p:cNvGrpSpPr>
            <a:grpSpLocks/>
          </p:cNvGrpSpPr>
          <p:nvPr/>
        </p:nvGrpSpPr>
        <p:grpSpPr bwMode="auto">
          <a:xfrm>
            <a:off x="6189458" y="1721318"/>
            <a:ext cx="506619" cy="230832"/>
            <a:chOff x="1773279" y="1760124"/>
            <a:chExt cx="506371" cy="231183"/>
          </a:xfrm>
        </p:grpSpPr>
        <p:sp>
          <p:nvSpPr>
            <p:cNvPr id="31800" name="Line 15"/>
            <p:cNvSpPr>
              <a:spLocks noChangeShapeType="1"/>
            </p:cNvSpPr>
            <p:nvPr/>
          </p:nvSpPr>
          <p:spPr bwMode="auto">
            <a:xfrm>
              <a:off x="2195513" y="1874917"/>
              <a:ext cx="84137" cy="1587"/>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01" name="Rectangle 19"/>
            <p:cNvSpPr>
              <a:spLocks noChangeArrowheads="1"/>
            </p:cNvSpPr>
            <p:nvPr/>
          </p:nvSpPr>
          <p:spPr bwMode="auto">
            <a:xfrm>
              <a:off x="1773279" y="1760124"/>
              <a:ext cx="341273" cy="23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Calibri" charset="0"/>
                  <a:ea typeface="MS PGothic" charset="-128"/>
                  <a:cs typeface="+mn-cs"/>
                </a:rPr>
                <a:t>1.00</a:t>
              </a:r>
            </a:p>
          </p:txBody>
        </p:sp>
      </p:grpSp>
      <p:grpSp>
        <p:nvGrpSpPr>
          <p:cNvPr id="31751" name="Group 39"/>
          <p:cNvGrpSpPr>
            <a:grpSpLocks/>
          </p:cNvGrpSpPr>
          <p:nvPr/>
        </p:nvGrpSpPr>
        <p:grpSpPr bwMode="auto">
          <a:xfrm>
            <a:off x="6189447" y="2359496"/>
            <a:ext cx="506627" cy="230832"/>
            <a:chOff x="1773200" y="2603872"/>
            <a:chExt cx="506450" cy="229598"/>
          </a:xfrm>
        </p:grpSpPr>
        <p:sp>
          <p:nvSpPr>
            <p:cNvPr id="31798" name="Line 14"/>
            <p:cNvSpPr>
              <a:spLocks noChangeShapeType="1"/>
            </p:cNvSpPr>
            <p:nvPr/>
          </p:nvSpPr>
          <p:spPr bwMode="auto">
            <a:xfrm>
              <a:off x="2195370" y="2717880"/>
              <a:ext cx="84280" cy="1587"/>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99" name="Rectangle 19"/>
            <p:cNvSpPr>
              <a:spLocks noChangeArrowheads="1"/>
            </p:cNvSpPr>
            <p:nvPr/>
          </p:nvSpPr>
          <p:spPr bwMode="auto">
            <a:xfrm>
              <a:off x="1773200" y="2603872"/>
              <a:ext cx="341320" cy="229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Calibri" charset="0"/>
                  <a:ea typeface="MS PGothic" charset="-128"/>
                  <a:cs typeface="+mn-cs"/>
                </a:rPr>
                <a:t>0.95</a:t>
              </a:r>
            </a:p>
          </p:txBody>
        </p:sp>
      </p:grpSp>
      <p:grpSp>
        <p:nvGrpSpPr>
          <p:cNvPr id="31752" name="Group 40"/>
          <p:cNvGrpSpPr>
            <a:grpSpLocks/>
          </p:cNvGrpSpPr>
          <p:nvPr/>
        </p:nvGrpSpPr>
        <p:grpSpPr bwMode="auto">
          <a:xfrm>
            <a:off x="6189458" y="2998788"/>
            <a:ext cx="506619" cy="230832"/>
            <a:chOff x="1773279" y="3448050"/>
            <a:chExt cx="506371" cy="231182"/>
          </a:xfrm>
        </p:grpSpPr>
        <p:sp>
          <p:nvSpPr>
            <p:cNvPr id="31796" name="Line 13"/>
            <p:cNvSpPr>
              <a:spLocks noChangeShapeType="1"/>
            </p:cNvSpPr>
            <p:nvPr/>
          </p:nvSpPr>
          <p:spPr bwMode="auto">
            <a:xfrm>
              <a:off x="2195513" y="3570366"/>
              <a:ext cx="84137" cy="1588"/>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97" name="Rectangle 19"/>
            <p:cNvSpPr>
              <a:spLocks noChangeArrowheads="1"/>
            </p:cNvSpPr>
            <p:nvPr/>
          </p:nvSpPr>
          <p:spPr bwMode="auto">
            <a:xfrm>
              <a:off x="1773279" y="3448050"/>
              <a:ext cx="341273" cy="23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Calibri" charset="0"/>
                  <a:ea typeface="MS PGothic" charset="-128"/>
                  <a:cs typeface="+mn-cs"/>
                </a:rPr>
                <a:t>0.90</a:t>
              </a:r>
            </a:p>
          </p:txBody>
        </p:sp>
      </p:grpSp>
      <p:grpSp>
        <p:nvGrpSpPr>
          <p:cNvPr id="31753" name="Group 125"/>
          <p:cNvGrpSpPr>
            <a:grpSpLocks/>
          </p:cNvGrpSpPr>
          <p:nvPr/>
        </p:nvGrpSpPr>
        <p:grpSpPr bwMode="auto">
          <a:xfrm>
            <a:off x="6189120" y="4913776"/>
            <a:ext cx="506955" cy="230832"/>
            <a:chOff x="1773960" y="4308064"/>
            <a:chExt cx="505690" cy="231182"/>
          </a:xfrm>
        </p:grpSpPr>
        <p:sp>
          <p:nvSpPr>
            <p:cNvPr id="31794" name="Line 12"/>
            <p:cNvSpPr>
              <a:spLocks noChangeShapeType="1"/>
            </p:cNvSpPr>
            <p:nvPr/>
          </p:nvSpPr>
          <p:spPr bwMode="auto">
            <a:xfrm>
              <a:off x="2195513" y="4422854"/>
              <a:ext cx="84137" cy="1588"/>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95" name="Rectangle 19"/>
            <p:cNvSpPr>
              <a:spLocks noChangeArrowheads="1"/>
            </p:cNvSpPr>
            <p:nvPr/>
          </p:nvSpPr>
          <p:spPr bwMode="auto">
            <a:xfrm>
              <a:off x="1773960" y="4308064"/>
              <a:ext cx="340588" cy="23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Calibri" charset="0"/>
                  <a:ea typeface="MS PGothic" charset="-128"/>
                  <a:cs typeface="+mn-cs"/>
                </a:rPr>
                <a:t>0.75</a:t>
              </a:r>
            </a:p>
          </p:txBody>
        </p:sp>
      </p:grpSp>
      <p:grpSp>
        <p:nvGrpSpPr>
          <p:cNvPr id="31754" name="Group 39"/>
          <p:cNvGrpSpPr>
            <a:grpSpLocks/>
          </p:cNvGrpSpPr>
          <p:nvPr/>
        </p:nvGrpSpPr>
        <p:grpSpPr bwMode="auto">
          <a:xfrm>
            <a:off x="6189447" y="3636641"/>
            <a:ext cx="506627" cy="230832"/>
            <a:chOff x="1773200" y="2603082"/>
            <a:chExt cx="506450" cy="231183"/>
          </a:xfrm>
        </p:grpSpPr>
        <p:sp>
          <p:nvSpPr>
            <p:cNvPr id="31792" name="Line 14"/>
            <p:cNvSpPr>
              <a:spLocks noChangeShapeType="1"/>
            </p:cNvSpPr>
            <p:nvPr/>
          </p:nvSpPr>
          <p:spPr bwMode="auto">
            <a:xfrm>
              <a:off x="2195370" y="2717880"/>
              <a:ext cx="84280" cy="1587"/>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93" name="Rectangle 19"/>
            <p:cNvSpPr>
              <a:spLocks noChangeArrowheads="1"/>
            </p:cNvSpPr>
            <p:nvPr/>
          </p:nvSpPr>
          <p:spPr bwMode="auto">
            <a:xfrm>
              <a:off x="1773200" y="2603082"/>
              <a:ext cx="341320" cy="23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Calibri" charset="0"/>
                  <a:ea typeface="MS PGothic" charset="-128"/>
                  <a:cs typeface="+mn-cs"/>
                </a:rPr>
                <a:t>0.85</a:t>
              </a:r>
            </a:p>
          </p:txBody>
        </p:sp>
      </p:grpSp>
      <p:grpSp>
        <p:nvGrpSpPr>
          <p:cNvPr id="31755" name="Group 41"/>
          <p:cNvGrpSpPr>
            <a:grpSpLocks/>
          </p:cNvGrpSpPr>
          <p:nvPr/>
        </p:nvGrpSpPr>
        <p:grpSpPr bwMode="auto">
          <a:xfrm>
            <a:off x="6189458" y="4275609"/>
            <a:ext cx="506619" cy="230832"/>
            <a:chOff x="1773279" y="4308848"/>
            <a:chExt cx="506371" cy="229599"/>
          </a:xfrm>
        </p:grpSpPr>
        <p:sp>
          <p:nvSpPr>
            <p:cNvPr id="31790" name="Line 12"/>
            <p:cNvSpPr>
              <a:spLocks noChangeShapeType="1"/>
            </p:cNvSpPr>
            <p:nvPr/>
          </p:nvSpPr>
          <p:spPr bwMode="auto">
            <a:xfrm>
              <a:off x="2195513" y="4422854"/>
              <a:ext cx="84137" cy="1588"/>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91" name="Rectangle 19"/>
            <p:cNvSpPr>
              <a:spLocks noChangeArrowheads="1"/>
            </p:cNvSpPr>
            <p:nvPr/>
          </p:nvSpPr>
          <p:spPr bwMode="auto">
            <a:xfrm>
              <a:off x="1773279" y="4308848"/>
              <a:ext cx="341273" cy="22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Calibri" charset="0"/>
                  <a:ea typeface="MS PGothic" charset="-128"/>
                  <a:cs typeface="+mn-cs"/>
                </a:rPr>
                <a:t>0.80</a:t>
              </a:r>
            </a:p>
          </p:txBody>
        </p:sp>
      </p:grpSp>
      <p:sp>
        <p:nvSpPr>
          <p:cNvPr id="31756" name="Rectangle 20"/>
          <p:cNvSpPr>
            <a:spLocks noChangeArrowheads="1"/>
          </p:cNvSpPr>
          <p:nvPr/>
        </p:nvSpPr>
        <p:spPr bwMode="auto">
          <a:xfrm>
            <a:off x="7898397" y="5502276"/>
            <a:ext cx="95609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charset="0"/>
                <a:ea typeface="Arial Unicode MS" charset="0"/>
                <a:cs typeface="+mn-cs"/>
                <a:sym typeface="Verdana" charset="0"/>
              </a:rPr>
              <a:t>Time (days)</a:t>
            </a:r>
          </a:p>
        </p:txBody>
      </p:sp>
      <p:grpSp>
        <p:nvGrpSpPr>
          <p:cNvPr id="31757" name="Group 145"/>
          <p:cNvGrpSpPr>
            <a:grpSpLocks/>
          </p:cNvGrpSpPr>
          <p:nvPr/>
        </p:nvGrpSpPr>
        <p:grpSpPr bwMode="auto">
          <a:xfrm>
            <a:off x="6643218" y="5029201"/>
            <a:ext cx="97783" cy="396797"/>
            <a:chOff x="2462371" y="5460999"/>
            <a:chExt cx="98352" cy="396663"/>
          </a:xfrm>
        </p:grpSpPr>
        <p:sp>
          <p:nvSpPr>
            <p:cNvPr id="32" name="Line 22"/>
            <p:cNvSpPr>
              <a:spLocks noChangeShapeType="1"/>
            </p:cNvSpPr>
            <p:nvPr/>
          </p:nvSpPr>
          <p:spPr bwMode="auto">
            <a:xfrm>
              <a:off x="2512345" y="5460999"/>
              <a:ext cx="0" cy="123783"/>
            </a:xfrm>
            <a:prstGeom prst="line">
              <a:avLst/>
            </a:prstGeom>
            <a:noFill/>
            <a:ln w="1905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ysClr val="windowText" lastClr="000000"/>
                </a:solidFill>
                <a:effectLst/>
                <a:uLnTx/>
                <a:uFillTx/>
                <a:latin typeface="Arial" charset="0"/>
                <a:ea typeface="ヒラギノ角ゴ Pro W3" charset="-128"/>
                <a:cs typeface="ヒラギノ角ゴ Pro W3" charset="-128"/>
              </a:endParaRPr>
            </a:p>
          </p:txBody>
        </p:sp>
        <p:sp>
          <p:nvSpPr>
            <p:cNvPr id="31789" name="Rectangle 30"/>
            <p:cNvSpPr>
              <a:spLocks noChangeArrowheads="1"/>
            </p:cNvSpPr>
            <p:nvPr/>
          </p:nvSpPr>
          <p:spPr bwMode="auto">
            <a:xfrm>
              <a:off x="2462371" y="5626908"/>
              <a:ext cx="98352" cy="2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Calibri" charset="0"/>
                  <a:ea typeface="Arial Unicode MS" charset="0"/>
                  <a:cs typeface="+mn-cs"/>
                </a:rPr>
                <a:t>0</a:t>
              </a:r>
            </a:p>
          </p:txBody>
        </p:sp>
      </p:grpSp>
      <p:grpSp>
        <p:nvGrpSpPr>
          <p:cNvPr id="31758" name="Group 146"/>
          <p:cNvGrpSpPr>
            <a:grpSpLocks/>
          </p:cNvGrpSpPr>
          <p:nvPr/>
        </p:nvGrpSpPr>
        <p:grpSpPr bwMode="auto">
          <a:xfrm>
            <a:off x="9910931" y="5029200"/>
            <a:ext cx="293350" cy="396830"/>
            <a:chOff x="2365710" y="5460999"/>
            <a:chExt cx="291675" cy="396618"/>
          </a:xfrm>
        </p:grpSpPr>
        <p:sp>
          <p:nvSpPr>
            <p:cNvPr id="35" name="Line 22"/>
            <p:cNvSpPr>
              <a:spLocks noChangeShapeType="1"/>
            </p:cNvSpPr>
            <p:nvPr/>
          </p:nvSpPr>
          <p:spPr bwMode="auto">
            <a:xfrm>
              <a:off x="2512337" y="5460999"/>
              <a:ext cx="0" cy="123759"/>
            </a:xfrm>
            <a:prstGeom prst="line">
              <a:avLst/>
            </a:prstGeom>
            <a:noFill/>
            <a:ln w="1905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ysClr val="windowText" lastClr="000000"/>
                </a:solidFill>
                <a:effectLst/>
                <a:uLnTx/>
                <a:uFillTx/>
                <a:latin typeface="Arial" charset="0"/>
                <a:ea typeface="ヒラギノ角ゴ Pro W3" charset="-128"/>
                <a:cs typeface="ヒラギノ角ゴ Pro W3" charset="-128"/>
              </a:endParaRPr>
            </a:p>
          </p:txBody>
        </p:sp>
        <p:sp>
          <p:nvSpPr>
            <p:cNvPr id="31787" name="Rectangle 30"/>
            <p:cNvSpPr>
              <a:spLocks noChangeArrowheads="1"/>
            </p:cNvSpPr>
            <p:nvPr/>
          </p:nvSpPr>
          <p:spPr bwMode="auto">
            <a:xfrm>
              <a:off x="2365710" y="5626908"/>
              <a:ext cx="291675" cy="23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Calibri" charset="0"/>
                  <a:ea typeface="Arial Unicode MS" charset="0"/>
                  <a:cs typeface="+mn-cs"/>
                </a:rPr>
                <a:t>700</a:t>
              </a:r>
            </a:p>
          </p:txBody>
        </p:sp>
      </p:grpSp>
      <p:grpSp>
        <p:nvGrpSpPr>
          <p:cNvPr id="31759" name="Group 149"/>
          <p:cNvGrpSpPr>
            <a:grpSpLocks/>
          </p:cNvGrpSpPr>
          <p:nvPr/>
        </p:nvGrpSpPr>
        <p:grpSpPr bwMode="auto">
          <a:xfrm>
            <a:off x="7025655" y="5029200"/>
            <a:ext cx="293349" cy="396830"/>
            <a:chOff x="2366062" y="5460999"/>
            <a:chExt cx="290962" cy="396618"/>
          </a:xfrm>
        </p:grpSpPr>
        <p:sp>
          <p:nvSpPr>
            <p:cNvPr id="38" name="Line 22"/>
            <p:cNvSpPr>
              <a:spLocks noChangeShapeType="1"/>
            </p:cNvSpPr>
            <p:nvPr/>
          </p:nvSpPr>
          <p:spPr bwMode="auto">
            <a:xfrm>
              <a:off x="2513118" y="5460999"/>
              <a:ext cx="0" cy="123759"/>
            </a:xfrm>
            <a:prstGeom prst="line">
              <a:avLst/>
            </a:prstGeom>
            <a:noFill/>
            <a:ln w="1905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ysClr val="windowText" lastClr="000000"/>
                </a:solidFill>
                <a:effectLst/>
                <a:uLnTx/>
                <a:uFillTx/>
                <a:latin typeface="Arial" charset="0"/>
                <a:ea typeface="ヒラギノ角ゴ Pro W3" charset="-128"/>
                <a:cs typeface="ヒラギノ角ゴ Pro W3" charset="-128"/>
              </a:endParaRPr>
            </a:p>
          </p:txBody>
        </p:sp>
        <p:sp>
          <p:nvSpPr>
            <p:cNvPr id="31785" name="Rectangle 30"/>
            <p:cNvSpPr>
              <a:spLocks noChangeArrowheads="1"/>
            </p:cNvSpPr>
            <p:nvPr/>
          </p:nvSpPr>
          <p:spPr bwMode="auto">
            <a:xfrm>
              <a:off x="2366062" y="5626908"/>
              <a:ext cx="290962" cy="23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Calibri" charset="0"/>
                  <a:ea typeface="Arial Unicode MS" charset="0"/>
                  <a:cs typeface="+mn-cs"/>
                </a:rPr>
                <a:t>100</a:t>
              </a:r>
            </a:p>
          </p:txBody>
        </p:sp>
      </p:grpSp>
      <p:grpSp>
        <p:nvGrpSpPr>
          <p:cNvPr id="31760" name="Group 152"/>
          <p:cNvGrpSpPr>
            <a:grpSpLocks/>
          </p:cNvGrpSpPr>
          <p:nvPr/>
        </p:nvGrpSpPr>
        <p:grpSpPr bwMode="auto">
          <a:xfrm>
            <a:off x="7508255" y="5029200"/>
            <a:ext cx="293349" cy="396830"/>
            <a:chOff x="2366062" y="5460999"/>
            <a:chExt cx="290962" cy="396618"/>
          </a:xfrm>
        </p:grpSpPr>
        <p:sp>
          <p:nvSpPr>
            <p:cNvPr id="41" name="Line 22"/>
            <p:cNvSpPr>
              <a:spLocks noChangeShapeType="1"/>
            </p:cNvSpPr>
            <p:nvPr/>
          </p:nvSpPr>
          <p:spPr bwMode="auto">
            <a:xfrm>
              <a:off x="2513118" y="5460999"/>
              <a:ext cx="0" cy="123759"/>
            </a:xfrm>
            <a:prstGeom prst="line">
              <a:avLst/>
            </a:prstGeom>
            <a:noFill/>
            <a:ln w="1905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ysClr val="windowText" lastClr="000000"/>
                </a:solidFill>
                <a:effectLst/>
                <a:uLnTx/>
                <a:uFillTx/>
                <a:latin typeface="Arial" charset="0"/>
                <a:ea typeface="ヒラギノ角ゴ Pro W3" charset="-128"/>
                <a:cs typeface="ヒラギノ角ゴ Pro W3" charset="-128"/>
              </a:endParaRPr>
            </a:p>
          </p:txBody>
        </p:sp>
        <p:sp>
          <p:nvSpPr>
            <p:cNvPr id="31783" name="Rectangle 30"/>
            <p:cNvSpPr>
              <a:spLocks noChangeArrowheads="1"/>
            </p:cNvSpPr>
            <p:nvPr/>
          </p:nvSpPr>
          <p:spPr bwMode="auto">
            <a:xfrm>
              <a:off x="2366062" y="5626908"/>
              <a:ext cx="290962" cy="23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Calibri" charset="0"/>
                  <a:ea typeface="Arial Unicode MS" charset="0"/>
                  <a:cs typeface="+mn-cs"/>
                </a:rPr>
                <a:t>200</a:t>
              </a:r>
            </a:p>
          </p:txBody>
        </p:sp>
      </p:grpSp>
      <p:grpSp>
        <p:nvGrpSpPr>
          <p:cNvPr id="31761" name="Group 155"/>
          <p:cNvGrpSpPr>
            <a:grpSpLocks/>
          </p:cNvGrpSpPr>
          <p:nvPr/>
        </p:nvGrpSpPr>
        <p:grpSpPr bwMode="auto">
          <a:xfrm>
            <a:off x="7989260" y="5029200"/>
            <a:ext cx="293349" cy="396830"/>
            <a:chOff x="2363891" y="5460999"/>
            <a:chExt cx="295308" cy="396618"/>
          </a:xfrm>
        </p:grpSpPr>
        <p:sp>
          <p:nvSpPr>
            <p:cNvPr id="44" name="Line 22"/>
            <p:cNvSpPr>
              <a:spLocks noChangeShapeType="1"/>
            </p:cNvSpPr>
            <p:nvPr/>
          </p:nvSpPr>
          <p:spPr bwMode="auto">
            <a:xfrm>
              <a:off x="2513143" y="5460999"/>
              <a:ext cx="0" cy="123759"/>
            </a:xfrm>
            <a:prstGeom prst="line">
              <a:avLst/>
            </a:prstGeom>
            <a:noFill/>
            <a:ln w="1905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ysClr val="windowText" lastClr="000000"/>
                </a:solidFill>
                <a:effectLst/>
                <a:uLnTx/>
                <a:uFillTx/>
                <a:latin typeface="Arial" charset="0"/>
                <a:ea typeface="ヒラギノ角ゴ Pro W3" charset="-128"/>
                <a:cs typeface="ヒラギノ角ゴ Pro W3" charset="-128"/>
              </a:endParaRPr>
            </a:p>
          </p:txBody>
        </p:sp>
        <p:sp>
          <p:nvSpPr>
            <p:cNvPr id="31781" name="Rectangle 30"/>
            <p:cNvSpPr>
              <a:spLocks noChangeArrowheads="1"/>
            </p:cNvSpPr>
            <p:nvPr/>
          </p:nvSpPr>
          <p:spPr bwMode="auto">
            <a:xfrm>
              <a:off x="2363891" y="5626908"/>
              <a:ext cx="295308" cy="23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Calibri" charset="0"/>
                  <a:ea typeface="Arial Unicode MS" charset="0"/>
                  <a:cs typeface="+mn-cs"/>
                </a:rPr>
                <a:t>300</a:t>
              </a:r>
            </a:p>
          </p:txBody>
        </p:sp>
      </p:grpSp>
      <p:grpSp>
        <p:nvGrpSpPr>
          <p:cNvPr id="31762" name="Group 158"/>
          <p:cNvGrpSpPr>
            <a:grpSpLocks/>
          </p:cNvGrpSpPr>
          <p:nvPr/>
        </p:nvGrpSpPr>
        <p:grpSpPr bwMode="auto">
          <a:xfrm>
            <a:off x="9430712" y="5029200"/>
            <a:ext cx="293349" cy="396830"/>
            <a:chOff x="2363893" y="5460999"/>
            <a:chExt cx="295305" cy="396618"/>
          </a:xfrm>
        </p:grpSpPr>
        <p:sp>
          <p:nvSpPr>
            <p:cNvPr id="47" name="Line 22"/>
            <p:cNvSpPr>
              <a:spLocks noChangeShapeType="1"/>
            </p:cNvSpPr>
            <p:nvPr/>
          </p:nvSpPr>
          <p:spPr bwMode="auto">
            <a:xfrm>
              <a:off x="2513144" y="5460999"/>
              <a:ext cx="0" cy="123759"/>
            </a:xfrm>
            <a:prstGeom prst="line">
              <a:avLst/>
            </a:prstGeom>
            <a:noFill/>
            <a:ln w="1905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ysClr val="windowText" lastClr="000000"/>
                </a:solidFill>
                <a:effectLst/>
                <a:uLnTx/>
                <a:uFillTx/>
                <a:latin typeface="Arial" charset="0"/>
                <a:ea typeface="ヒラギノ角ゴ Pro W3" charset="-128"/>
                <a:cs typeface="ヒラギノ角ゴ Pro W3" charset="-128"/>
              </a:endParaRPr>
            </a:p>
          </p:txBody>
        </p:sp>
        <p:sp>
          <p:nvSpPr>
            <p:cNvPr id="31779" name="Rectangle 30"/>
            <p:cNvSpPr>
              <a:spLocks noChangeArrowheads="1"/>
            </p:cNvSpPr>
            <p:nvPr/>
          </p:nvSpPr>
          <p:spPr bwMode="auto">
            <a:xfrm>
              <a:off x="2363893" y="5626908"/>
              <a:ext cx="295305" cy="23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Calibri" charset="0"/>
                  <a:ea typeface="Arial Unicode MS" charset="0"/>
                  <a:cs typeface="+mn-cs"/>
                </a:rPr>
                <a:t>600</a:t>
              </a:r>
            </a:p>
          </p:txBody>
        </p:sp>
      </p:grpSp>
      <p:grpSp>
        <p:nvGrpSpPr>
          <p:cNvPr id="31763" name="Group 152"/>
          <p:cNvGrpSpPr>
            <a:grpSpLocks/>
          </p:cNvGrpSpPr>
          <p:nvPr/>
        </p:nvGrpSpPr>
        <p:grpSpPr bwMode="auto">
          <a:xfrm>
            <a:off x="8470280" y="5029200"/>
            <a:ext cx="293349" cy="396830"/>
            <a:chOff x="2366062" y="5460999"/>
            <a:chExt cx="290962" cy="396618"/>
          </a:xfrm>
        </p:grpSpPr>
        <p:sp>
          <p:nvSpPr>
            <p:cNvPr id="50" name="Line 22"/>
            <p:cNvSpPr>
              <a:spLocks noChangeShapeType="1"/>
            </p:cNvSpPr>
            <p:nvPr/>
          </p:nvSpPr>
          <p:spPr bwMode="auto">
            <a:xfrm>
              <a:off x="2513118" y="5460999"/>
              <a:ext cx="0" cy="123759"/>
            </a:xfrm>
            <a:prstGeom prst="line">
              <a:avLst/>
            </a:prstGeom>
            <a:noFill/>
            <a:ln w="1905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ysClr val="windowText" lastClr="000000"/>
                </a:solidFill>
                <a:effectLst/>
                <a:uLnTx/>
                <a:uFillTx/>
                <a:latin typeface="Arial" charset="0"/>
                <a:ea typeface="ヒラギノ角ゴ Pro W3" charset="-128"/>
                <a:cs typeface="ヒラギノ角ゴ Pro W3" charset="-128"/>
              </a:endParaRPr>
            </a:p>
          </p:txBody>
        </p:sp>
        <p:sp>
          <p:nvSpPr>
            <p:cNvPr id="31777" name="Rectangle 30"/>
            <p:cNvSpPr>
              <a:spLocks noChangeArrowheads="1"/>
            </p:cNvSpPr>
            <p:nvPr/>
          </p:nvSpPr>
          <p:spPr bwMode="auto">
            <a:xfrm>
              <a:off x="2366062" y="5626908"/>
              <a:ext cx="290962" cy="23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Calibri" charset="0"/>
                  <a:ea typeface="Arial Unicode MS" charset="0"/>
                  <a:cs typeface="+mn-cs"/>
                </a:rPr>
                <a:t>400</a:t>
              </a:r>
            </a:p>
          </p:txBody>
        </p:sp>
      </p:grpSp>
      <p:grpSp>
        <p:nvGrpSpPr>
          <p:cNvPr id="31764" name="Group 155"/>
          <p:cNvGrpSpPr>
            <a:grpSpLocks/>
          </p:cNvGrpSpPr>
          <p:nvPr/>
        </p:nvGrpSpPr>
        <p:grpSpPr bwMode="auto">
          <a:xfrm>
            <a:off x="8950498" y="5029200"/>
            <a:ext cx="293349" cy="396830"/>
            <a:chOff x="2364618" y="5460999"/>
            <a:chExt cx="293853" cy="396618"/>
          </a:xfrm>
        </p:grpSpPr>
        <p:sp>
          <p:nvSpPr>
            <p:cNvPr id="53" name="Line 22"/>
            <p:cNvSpPr>
              <a:spLocks noChangeShapeType="1"/>
            </p:cNvSpPr>
            <p:nvPr/>
          </p:nvSpPr>
          <p:spPr bwMode="auto">
            <a:xfrm>
              <a:off x="2512340" y="5460999"/>
              <a:ext cx="0" cy="123759"/>
            </a:xfrm>
            <a:prstGeom prst="line">
              <a:avLst/>
            </a:prstGeom>
            <a:noFill/>
            <a:ln w="1905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ysClr val="windowText" lastClr="000000"/>
                </a:solidFill>
                <a:effectLst/>
                <a:uLnTx/>
                <a:uFillTx/>
                <a:latin typeface="Arial" charset="0"/>
                <a:ea typeface="ヒラギノ角ゴ Pro W3" charset="-128"/>
                <a:cs typeface="ヒラギノ角ゴ Pro W3" charset="-128"/>
              </a:endParaRPr>
            </a:p>
          </p:txBody>
        </p:sp>
        <p:sp>
          <p:nvSpPr>
            <p:cNvPr id="31775" name="Rectangle 30"/>
            <p:cNvSpPr>
              <a:spLocks noChangeArrowheads="1"/>
            </p:cNvSpPr>
            <p:nvPr/>
          </p:nvSpPr>
          <p:spPr bwMode="auto">
            <a:xfrm>
              <a:off x="2364618" y="5626908"/>
              <a:ext cx="293853" cy="23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Calibri" charset="0"/>
                  <a:ea typeface="Arial Unicode MS" charset="0"/>
                  <a:cs typeface="+mn-cs"/>
                </a:rPr>
                <a:t>500</a:t>
              </a:r>
            </a:p>
          </p:txBody>
        </p:sp>
      </p:grpSp>
      <p:sp>
        <p:nvSpPr>
          <p:cNvPr id="31765" name="Freeform 54"/>
          <p:cNvSpPr>
            <a:spLocks noChangeArrowheads="1"/>
          </p:cNvSpPr>
          <p:nvPr/>
        </p:nvSpPr>
        <p:spPr bwMode="auto">
          <a:xfrm>
            <a:off x="6704014" y="1833564"/>
            <a:ext cx="3462337" cy="2039937"/>
          </a:xfrm>
          <a:custGeom>
            <a:avLst/>
            <a:gdLst>
              <a:gd name="T0" fmla="*/ 25268 w 3462867"/>
              <a:gd name="T1" fmla="*/ 25169 h 2040467"/>
              <a:gd name="T2" fmla="*/ 96872 w 3462867"/>
              <a:gd name="T3" fmla="*/ 50371 h 2040467"/>
              <a:gd name="T4" fmla="*/ 197977 w 3462867"/>
              <a:gd name="T5" fmla="*/ 75540 h 2040467"/>
              <a:gd name="T6" fmla="*/ 248513 w 3462867"/>
              <a:gd name="T7" fmla="*/ 146913 h 2040467"/>
              <a:gd name="T8" fmla="*/ 328550 w 3462867"/>
              <a:gd name="T9" fmla="*/ 193083 h 2040467"/>
              <a:gd name="T10" fmla="*/ 374886 w 3462867"/>
              <a:gd name="T11" fmla="*/ 251834 h 2040467"/>
              <a:gd name="T12" fmla="*/ 454897 w 3462867"/>
              <a:gd name="T13" fmla="*/ 298007 h 2040467"/>
              <a:gd name="T14" fmla="*/ 518093 w 3462867"/>
              <a:gd name="T15" fmla="*/ 335784 h 2040467"/>
              <a:gd name="T16" fmla="*/ 598118 w 3462867"/>
              <a:gd name="T17" fmla="*/ 365165 h 2040467"/>
              <a:gd name="T18" fmla="*/ 673934 w 3462867"/>
              <a:gd name="T19" fmla="*/ 423925 h 2040467"/>
              <a:gd name="T20" fmla="*/ 833988 w 3462867"/>
              <a:gd name="T21" fmla="*/ 474292 h 2040467"/>
              <a:gd name="T22" fmla="*/ 939287 w 3462867"/>
              <a:gd name="T23" fmla="*/ 528859 h 2040467"/>
              <a:gd name="T24" fmla="*/ 1078293 w 3462867"/>
              <a:gd name="T25" fmla="*/ 604408 h 2040467"/>
              <a:gd name="T26" fmla="*/ 1170958 w 3462867"/>
              <a:gd name="T27" fmla="*/ 667369 h 2040467"/>
              <a:gd name="T28" fmla="*/ 1263627 w 3462867"/>
              <a:gd name="T29" fmla="*/ 768098 h 2040467"/>
              <a:gd name="T30" fmla="*/ 1352078 w 3462867"/>
              <a:gd name="T31" fmla="*/ 822660 h 2040467"/>
              <a:gd name="T32" fmla="*/ 1406836 w 3462867"/>
              <a:gd name="T33" fmla="*/ 843652 h 2040467"/>
              <a:gd name="T34" fmla="*/ 1486862 w 3462867"/>
              <a:gd name="T35" fmla="*/ 868830 h 2040467"/>
              <a:gd name="T36" fmla="*/ 1562680 w 3462867"/>
              <a:gd name="T37" fmla="*/ 923398 h 2040467"/>
              <a:gd name="T38" fmla="*/ 1646920 w 3462867"/>
              <a:gd name="T39" fmla="*/ 998945 h 2040467"/>
              <a:gd name="T40" fmla="*/ 1684829 w 3462867"/>
              <a:gd name="T41" fmla="*/ 1049319 h 2040467"/>
              <a:gd name="T42" fmla="*/ 1777495 w 3462867"/>
              <a:gd name="T43" fmla="*/ 1133264 h 2040467"/>
              <a:gd name="T44" fmla="*/ 1861736 w 3462867"/>
              <a:gd name="T45" fmla="*/ 1150054 h 2040467"/>
              <a:gd name="T46" fmla="*/ 1924914 w 3462867"/>
              <a:gd name="T47" fmla="*/ 1200420 h 2040467"/>
              <a:gd name="T48" fmla="*/ 2017582 w 3462867"/>
              <a:gd name="T49" fmla="*/ 1238197 h 2040467"/>
              <a:gd name="T50" fmla="*/ 2080759 w 3462867"/>
              <a:gd name="T51" fmla="*/ 1284366 h 2040467"/>
              <a:gd name="T52" fmla="*/ 2181843 w 3462867"/>
              <a:gd name="T53" fmla="*/ 1330536 h 2040467"/>
              <a:gd name="T54" fmla="*/ 2253455 w 3462867"/>
              <a:gd name="T55" fmla="*/ 1376704 h 2040467"/>
              <a:gd name="T56" fmla="*/ 2287149 w 3462867"/>
              <a:gd name="T57" fmla="*/ 1431268 h 2040467"/>
              <a:gd name="T58" fmla="*/ 2358757 w 3462867"/>
              <a:gd name="T59" fmla="*/ 1469044 h 2040467"/>
              <a:gd name="T60" fmla="*/ 2447209 w 3462867"/>
              <a:gd name="T61" fmla="*/ 1498425 h 2040467"/>
              <a:gd name="T62" fmla="*/ 2527241 w 3462867"/>
              <a:gd name="T63" fmla="*/ 1548791 h 2040467"/>
              <a:gd name="T64" fmla="*/ 2619901 w 3462867"/>
              <a:gd name="T65" fmla="*/ 1624341 h 2040467"/>
              <a:gd name="T66" fmla="*/ 2687294 w 3462867"/>
              <a:gd name="T67" fmla="*/ 1657918 h 2040467"/>
              <a:gd name="T68" fmla="*/ 2767321 w 3462867"/>
              <a:gd name="T69" fmla="*/ 1683102 h 2040467"/>
              <a:gd name="T70" fmla="*/ 2885257 w 3462867"/>
              <a:gd name="T71" fmla="*/ 1708287 h 2040467"/>
              <a:gd name="T72" fmla="*/ 2935803 w 3462867"/>
              <a:gd name="T73" fmla="*/ 1775441 h 2040467"/>
              <a:gd name="T74" fmla="*/ 3129560 w 3462867"/>
              <a:gd name="T75" fmla="*/ 1800625 h 2040467"/>
              <a:gd name="T76" fmla="*/ 3192739 w 3462867"/>
              <a:gd name="T77" fmla="*/ 1850991 h 2040467"/>
              <a:gd name="T78" fmla="*/ 3289615 w 3462867"/>
              <a:gd name="T79" fmla="*/ 1897161 h 2040467"/>
              <a:gd name="T80" fmla="*/ 3357009 w 3462867"/>
              <a:gd name="T81" fmla="*/ 1922344 h 2040467"/>
              <a:gd name="T82" fmla="*/ 3411763 w 3462867"/>
              <a:gd name="T83" fmla="*/ 1989500 h 20404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62867"/>
              <a:gd name="T127" fmla="*/ 0 h 2040467"/>
              <a:gd name="T128" fmla="*/ 3462867 w 3462867"/>
              <a:gd name="T129" fmla="*/ 2040467 h 20404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62867" h="2040467">
                <a:moveTo>
                  <a:pt x="0" y="0"/>
                </a:moveTo>
                <a:lnTo>
                  <a:pt x="25400" y="25400"/>
                </a:lnTo>
                <a:lnTo>
                  <a:pt x="50800" y="42333"/>
                </a:lnTo>
                <a:cubicBezTo>
                  <a:pt x="94517" y="51077"/>
                  <a:pt x="78743" y="50800"/>
                  <a:pt x="97367" y="50800"/>
                </a:cubicBezTo>
                <a:cubicBezTo>
                  <a:pt x="145322" y="59519"/>
                  <a:pt x="128156" y="59267"/>
                  <a:pt x="148167" y="59267"/>
                </a:cubicBezTo>
                <a:lnTo>
                  <a:pt x="198967" y="76200"/>
                </a:lnTo>
                <a:lnTo>
                  <a:pt x="224367" y="110067"/>
                </a:lnTo>
                <a:lnTo>
                  <a:pt x="249767" y="148167"/>
                </a:lnTo>
                <a:lnTo>
                  <a:pt x="283633" y="173567"/>
                </a:lnTo>
                <a:lnTo>
                  <a:pt x="330200" y="194733"/>
                </a:lnTo>
                <a:cubicBezTo>
                  <a:pt x="356684" y="216803"/>
                  <a:pt x="344579" y="215900"/>
                  <a:pt x="359833" y="215900"/>
                </a:cubicBezTo>
                <a:lnTo>
                  <a:pt x="376767" y="254000"/>
                </a:lnTo>
                <a:lnTo>
                  <a:pt x="406400" y="287867"/>
                </a:lnTo>
                <a:lnTo>
                  <a:pt x="457200" y="300567"/>
                </a:lnTo>
                <a:lnTo>
                  <a:pt x="491067" y="325967"/>
                </a:lnTo>
                <a:cubicBezTo>
                  <a:pt x="517729" y="339298"/>
                  <a:pt x="507001" y="338667"/>
                  <a:pt x="520700" y="338667"/>
                </a:cubicBezTo>
                <a:lnTo>
                  <a:pt x="567267" y="347133"/>
                </a:lnTo>
                <a:lnTo>
                  <a:pt x="601133" y="368300"/>
                </a:lnTo>
                <a:lnTo>
                  <a:pt x="639233" y="381000"/>
                </a:lnTo>
                <a:lnTo>
                  <a:pt x="677333" y="427567"/>
                </a:lnTo>
                <a:lnTo>
                  <a:pt x="783167" y="427567"/>
                </a:lnTo>
                <a:lnTo>
                  <a:pt x="838200" y="478367"/>
                </a:lnTo>
                <a:lnTo>
                  <a:pt x="889000" y="512233"/>
                </a:lnTo>
                <a:lnTo>
                  <a:pt x="944033" y="533400"/>
                </a:lnTo>
                <a:lnTo>
                  <a:pt x="1032933" y="571500"/>
                </a:lnTo>
                <a:cubicBezTo>
                  <a:pt x="1080592" y="610493"/>
                  <a:pt x="1059444" y="609600"/>
                  <a:pt x="1083733" y="609600"/>
                </a:cubicBezTo>
                <a:lnTo>
                  <a:pt x="1138767" y="647700"/>
                </a:lnTo>
                <a:lnTo>
                  <a:pt x="1176867" y="673100"/>
                </a:lnTo>
                <a:lnTo>
                  <a:pt x="1189567" y="715433"/>
                </a:lnTo>
                <a:lnTo>
                  <a:pt x="1270000" y="774700"/>
                </a:lnTo>
                <a:cubicBezTo>
                  <a:pt x="1319219" y="792597"/>
                  <a:pt x="1300050" y="791633"/>
                  <a:pt x="1325033" y="791633"/>
                </a:cubicBezTo>
                <a:lnTo>
                  <a:pt x="1358900" y="829733"/>
                </a:lnTo>
                <a:cubicBezTo>
                  <a:pt x="1385384" y="851803"/>
                  <a:pt x="1373279" y="850900"/>
                  <a:pt x="1388533" y="850900"/>
                </a:cubicBezTo>
                <a:lnTo>
                  <a:pt x="1413933" y="850900"/>
                </a:lnTo>
                <a:cubicBezTo>
                  <a:pt x="1436098" y="873065"/>
                  <a:pt x="1425122" y="872067"/>
                  <a:pt x="1439333" y="872067"/>
                </a:cubicBezTo>
                <a:lnTo>
                  <a:pt x="1494367" y="876300"/>
                </a:lnTo>
                <a:lnTo>
                  <a:pt x="1528233" y="910167"/>
                </a:lnTo>
                <a:lnTo>
                  <a:pt x="1570567" y="931333"/>
                </a:lnTo>
                <a:lnTo>
                  <a:pt x="1617133" y="969433"/>
                </a:lnTo>
                <a:cubicBezTo>
                  <a:pt x="1651937" y="1008588"/>
                  <a:pt x="1634008" y="1007533"/>
                  <a:pt x="1655233" y="1007533"/>
                </a:cubicBezTo>
                <a:lnTo>
                  <a:pt x="1684867" y="1020233"/>
                </a:lnTo>
                <a:lnTo>
                  <a:pt x="1693333" y="1058333"/>
                </a:lnTo>
                <a:cubicBezTo>
                  <a:pt x="1729324" y="1089826"/>
                  <a:pt x="1712199" y="1087967"/>
                  <a:pt x="1735667" y="1087967"/>
                </a:cubicBezTo>
                <a:cubicBezTo>
                  <a:pt x="1783145" y="1144077"/>
                  <a:pt x="1758203" y="1143000"/>
                  <a:pt x="1786467" y="1143000"/>
                </a:cubicBezTo>
                <a:lnTo>
                  <a:pt x="1833033" y="1143000"/>
                </a:lnTo>
                <a:lnTo>
                  <a:pt x="1871133" y="1159933"/>
                </a:lnTo>
                <a:lnTo>
                  <a:pt x="1909233" y="1181100"/>
                </a:lnTo>
                <a:lnTo>
                  <a:pt x="1934633" y="1210733"/>
                </a:lnTo>
                <a:lnTo>
                  <a:pt x="1972733" y="1214967"/>
                </a:lnTo>
                <a:lnTo>
                  <a:pt x="2027767" y="1248833"/>
                </a:lnTo>
                <a:lnTo>
                  <a:pt x="2061633" y="1270000"/>
                </a:lnTo>
                <a:cubicBezTo>
                  <a:pt x="2088031" y="1296398"/>
                  <a:pt x="2075059" y="1295400"/>
                  <a:pt x="2091267" y="1295400"/>
                </a:cubicBezTo>
                <a:cubicBezTo>
                  <a:pt x="2139709" y="1313015"/>
                  <a:pt x="2126154" y="1300654"/>
                  <a:pt x="2142067" y="1316567"/>
                </a:cubicBezTo>
                <a:lnTo>
                  <a:pt x="2192867" y="1341967"/>
                </a:lnTo>
                <a:lnTo>
                  <a:pt x="2243667" y="1371600"/>
                </a:lnTo>
                <a:lnTo>
                  <a:pt x="2264833" y="1388533"/>
                </a:lnTo>
                <a:lnTo>
                  <a:pt x="2269067" y="1422400"/>
                </a:lnTo>
                <a:cubicBezTo>
                  <a:pt x="2295551" y="1444470"/>
                  <a:pt x="2283446" y="1443567"/>
                  <a:pt x="2298700" y="1443567"/>
                </a:cubicBezTo>
                <a:cubicBezTo>
                  <a:pt x="2325184" y="1465636"/>
                  <a:pt x="2313079" y="1464733"/>
                  <a:pt x="2328333" y="1464733"/>
                </a:cubicBezTo>
                <a:lnTo>
                  <a:pt x="2370667" y="1481667"/>
                </a:lnTo>
                <a:cubicBezTo>
                  <a:pt x="2393829" y="1504829"/>
                  <a:pt x="2381855" y="1502833"/>
                  <a:pt x="2400300" y="1502833"/>
                </a:cubicBezTo>
                <a:cubicBezTo>
                  <a:pt x="2454244" y="1507329"/>
                  <a:pt x="2435901" y="1499469"/>
                  <a:pt x="2459567" y="1511300"/>
                </a:cubicBezTo>
                <a:cubicBezTo>
                  <a:pt x="2490348" y="1533287"/>
                  <a:pt x="2489200" y="1520328"/>
                  <a:pt x="2489200" y="1536700"/>
                </a:cubicBezTo>
                <a:cubicBezTo>
                  <a:pt x="2537006" y="1562776"/>
                  <a:pt x="2518086" y="1562100"/>
                  <a:pt x="2540000" y="1562100"/>
                </a:cubicBezTo>
                <a:lnTo>
                  <a:pt x="2603500" y="1608667"/>
                </a:lnTo>
                <a:lnTo>
                  <a:pt x="2633133" y="1638300"/>
                </a:lnTo>
                <a:lnTo>
                  <a:pt x="2675467" y="1655233"/>
                </a:lnTo>
                <a:cubicBezTo>
                  <a:pt x="2697735" y="1673049"/>
                  <a:pt x="2687598" y="1672167"/>
                  <a:pt x="2700867" y="1672167"/>
                </a:cubicBezTo>
                <a:lnTo>
                  <a:pt x="2751667" y="1676400"/>
                </a:lnTo>
                <a:lnTo>
                  <a:pt x="2781300" y="1697567"/>
                </a:lnTo>
                <a:lnTo>
                  <a:pt x="2815167" y="1697567"/>
                </a:lnTo>
                <a:cubicBezTo>
                  <a:pt x="2896946" y="1723392"/>
                  <a:pt x="2867484" y="1722967"/>
                  <a:pt x="2899833" y="1722967"/>
                </a:cubicBezTo>
                <a:cubicBezTo>
                  <a:pt x="2930465" y="1753598"/>
                  <a:pt x="2929467" y="1738631"/>
                  <a:pt x="2929467" y="1756833"/>
                </a:cubicBezTo>
                <a:cubicBezTo>
                  <a:pt x="2947031" y="1791962"/>
                  <a:pt x="2933779" y="1790700"/>
                  <a:pt x="2950633" y="1790700"/>
                </a:cubicBezTo>
                <a:lnTo>
                  <a:pt x="3119967" y="1794933"/>
                </a:lnTo>
                <a:cubicBezTo>
                  <a:pt x="3146541" y="1812650"/>
                  <a:pt x="3145367" y="1801691"/>
                  <a:pt x="3145367" y="1816100"/>
                </a:cubicBezTo>
                <a:lnTo>
                  <a:pt x="3179233" y="1841500"/>
                </a:lnTo>
                <a:lnTo>
                  <a:pt x="3208867" y="1866900"/>
                </a:lnTo>
                <a:lnTo>
                  <a:pt x="3251200" y="1883833"/>
                </a:lnTo>
                <a:cubicBezTo>
                  <a:pt x="3303219" y="1914178"/>
                  <a:pt x="3282396" y="1913467"/>
                  <a:pt x="3306233" y="1913467"/>
                </a:cubicBezTo>
                <a:lnTo>
                  <a:pt x="3352800" y="1917700"/>
                </a:lnTo>
                <a:lnTo>
                  <a:pt x="3373967" y="1938867"/>
                </a:lnTo>
                <a:lnTo>
                  <a:pt x="3407833" y="1972733"/>
                </a:lnTo>
                <a:lnTo>
                  <a:pt x="3429000" y="2006600"/>
                </a:lnTo>
                <a:lnTo>
                  <a:pt x="3462867" y="2040467"/>
                </a:lnTo>
              </a:path>
            </a:pathLst>
          </a:cu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66" name="TextBox 55"/>
          <p:cNvSpPr txBox="1">
            <a:spLocks noChangeArrowheads="1"/>
          </p:cNvSpPr>
          <p:nvPr/>
        </p:nvSpPr>
        <p:spPr bwMode="auto">
          <a:xfrm>
            <a:off x="8820151" y="2806701"/>
            <a:ext cx="9064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charset="0"/>
                <a:ea typeface="Arial Unicode MS" charset="0"/>
                <a:cs typeface="+mn-cs"/>
              </a:rPr>
              <a:t>Metformin</a:t>
            </a:r>
          </a:p>
        </p:txBody>
      </p:sp>
      <p:sp>
        <p:nvSpPr>
          <p:cNvPr id="31767" name="TextBox 56"/>
          <p:cNvSpPr txBox="1">
            <a:spLocks noChangeArrowheads="1"/>
          </p:cNvSpPr>
          <p:nvPr/>
        </p:nvSpPr>
        <p:spPr bwMode="auto">
          <a:xfrm>
            <a:off x="8558213" y="3962401"/>
            <a:ext cx="10461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charset="0"/>
                <a:ea typeface="Arial Unicode MS" charset="0"/>
                <a:cs typeface="+mn-cs"/>
              </a:rPr>
              <a:t>No metformin</a:t>
            </a:r>
          </a:p>
        </p:txBody>
      </p:sp>
      <p:sp>
        <p:nvSpPr>
          <p:cNvPr id="58" name="Freeform 57"/>
          <p:cNvSpPr/>
          <p:nvPr/>
        </p:nvSpPr>
        <p:spPr bwMode="auto">
          <a:xfrm>
            <a:off x="6711951" y="1833563"/>
            <a:ext cx="3489325" cy="2519362"/>
          </a:xfrm>
          <a:custGeom>
            <a:avLst/>
            <a:gdLst>
              <a:gd name="connsiteX0" fmla="*/ 0 w 3488266"/>
              <a:gd name="connsiteY0" fmla="*/ 0 h 2518833"/>
              <a:gd name="connsiteX1" fmla="*/ 38100 w 3488266"/>
              <a:gd name="connsiteY1" fmla="*/ 16933 h 2518833"/>
              <a:gd name="connsiteX2" fmla="*/ 80433 w 3488266"/>
              <a:gd name="connsiteY2" fmla="*/ 33867 h 2518833"/>
              <a:gd name="connsiteX3" fmla="*/ 114300 w 3488266"/>
              <a:gd name="connsiteY3" fmla="*/ 71967 h 2518833"/>
              <a:gd name="connsiteX4" fmla="*/ 135466 w 3488266"/>
              <a:gd name="connsiteY4" fmla="*/ 105833 h 2518833"/>
              <a:gd name="connsiteX5" fmla="*/ 156633 w 3488266"/>
              <a:gd name="connsiteY5" fmla="*/ 139700 h 2518833"/>
              <a:gd name="connsiteX6" fmla="*/ 186266 w 3488266"/>
              <a:gd name="connsiteY6" fmla="*/ 148167 h 2518833"/>
              <a:gd name="connsiteX7" fmla="*/ 203200 w 3488266"/>
              <a:gd name="connsiteY7" fmla="*/ 177800 h 2518833"/>
              <a:gd name="connsiteX8" fmla="*/ 241300 w 3488266"/>
              <a:gd name="connsiteY8" fmla="*/ 194733 h 2518833"/>
              <a:gd name="connsiteX9" fmla="*/ 283633 w 3488266"/>
              <a:gd name="connsiteY9" fmla="*/ 228600 h 2518833"/>
              <a:gd name="connsiteX10" fmla="*/ 334433 w 3488266"/>
              <a:gd name="connsiteY10" fmla="*/ 266700 h 2518833"/>
              <a:gd name="connsiteX11" fmla="*/ 359833 w 3488266"/>
              <a:gd name="connsiteY11" fmla="*/ 270933 h 2518833"/>
              <a:gd name="connsiteX12" fmla="*/ 397933 w 3488266"/>
              <a:gd name="connsiteY12" fmla="*/ 304800 h 2518833"/>
              <a:gd name="connsiteX13" fmla="*/ 444500 w 3488266"/>
              <a:gd name="connsiteY13" fmla="*/ 317500 h 2518833"/>
              <a:gd name="connsiteX14" fmla="*/ 486833 w 3488266"/>
              <a:gd name="connsiteY14" fmla="*/ 359833 h 2518833"/>
              <a:gd name="connsiteX15" fmla="*/ 537633 w 3488266"/>
              <a:gd name="connsiteY15" fmla="*/ 414867 h 2518833"/>
              <a:gd name="connsiteX16" fmla="*/ 571500 w 3488266"/>
              <a:gd name="connsiteY16" fmla="*/ 440267 h 2518833"/>
              <a:gd name="connsiteX17" fmla="*/ 622300 w 3488266"/>
              <a:gd name="connsiteY17" fmla="*/ 444500 h 2518833"/>
              <a:gd name="connsiteX18" fmla="*/ 656166 w 3488266"/>
              <a:gd name="connsiteY18" fmla="*/ 495300 h 2518833"/>
              <a:gd name="connsiteX19" fmla="*/ 698500 w 3488266"/>
              <a:gd name="connsiteY19" fmla="*/ 529167 h 2518833"/>
              <a:gd name="connsiteX20" fmla="*/ 732366 w 3488266"/>
              <a:gd name="connsiteY20" fmla="*/ 554567 h 2518833"/>
              <a:gd name="connsiteX21" fmla="*/ 770466 w 3488266"/>
              <a:gd name="connsiteY21" fmla="*/ 554567 h 2518833"/>
              <a:gd name="connsiteX22" fmla="*/ 808566 w 3488266"/>
              <a:gd name="connsiteY22" fmla="*/ 596900 h 2518833"/>
              <a:gd name="connsiteX23" fmla="*/ 821266 w 3488266"/>
              <a:gd name="connsiteY23" fmla="*/ 601133 h 2518833"/>
              <a:gd name="connsiteX24" fmla="*/ 863600 w 3488266"/>
              <a:gd name="connsiteY24" fmla="*/ 601133 h 2518833"/>
              <a:gd name="connsiteX25" fmla="*/ 897466 w 3488266"/>
              <a:gd name="connsiteY25" fmla="*/ 660400 h 2518833"/>
              <a:gd name="connsiteX26" fmla="*/ 931333 w 3488266"/>
              <a:gd name="connsiteY26" fmla="*/ 702733 h 2518833"/>
              <a:gd name="connsiteX27" fmla="*/ 944033 w 3488266"/>
              <a:gd name="connsiteY27" fmla="*/ 723900 h 2518833"/>
              <a:gd name="connsiteX28" fmla="*/ 982133 w 3488266"/>
              <a:gd name="connsiteY28" fmla="*/ 723900 h 2518833"/>
              <a:gd name="connsiteX29" fmla="*/ 1011766 w 3488266"/>
              <a:gd name="connsiteY29" fmla="*/ 762000 h 2518833"/>
              <a:gd name="connsiteX30" fmla="*/ 1049866 w 3488266"/>
              <a:gd name="connsiteY30" fmla="*/ 787400 h 2518833"/>
              <a:gd name="connsiteX31" fmla="*/ 1096433 w 3488266"/>
              <a:gd name="connsiteY31" fmla="*/ 795867 h 2518833"/>
              <a:gd name="connsiteX32" fmla="*/ 1130300 w 3488266"/>
              <a:gd name="connsiteY32" fmla="*/ 838200 h 2518833"/>
              <a:gd name="connsiteX33" fmla="*/ 1155700 w 3488266"/>
              <a:gd name="connsiteY33" fmla="*/ 867833 h 2518833"/>
              <a:gd name="connsiteX34" fmla="*/ 1181100 w 3488266"/>
              <a:gd name="connsiteY34" fmla="*/ 893233 h 2518833"/>
              <a:gd name="connsiteX35" fmla="*/ 1206500 w 3488266"/>
              <a:gd name="connsiteY35" fmla="*/ 914400 h 2518833"/>
              <a:gd name="connsiteX36" fmla="*/ 1231900 w 3488266"/>
              <a:gd name="connsiteY36" fmla="*/ 918633 h 2518833"/>
              <a:gd name="connsiteX37" fmla="*/ 1295400 w 3488266"/>
              <a:gd name="connsiteY37" fmla="*/ 1032933 h 2518833"/>
              <a:gd name="connsiteX38" fmla="*/ 1316566 w 3488266"/>
              <a:gd name="connsiteY38" fmla="*/ 1066800 h 2518833"/>
              <a:gd name="connsiteX39" fmla="*/ 1375833 w 3488266"/>
              <a:gd name="connsiteY39" fmla="*/ 1071033 h 2518833"/>
              <a:gd name="connsiteX40" fmla="*/ 1405466 w 3488266"/>
              <a:gd name="connsiteY40" fmla="*/ 1109133 h 2518833"/>
              <a:gd name="connsiteX41" fmla="*/ 1443566 w 3488266"/>
              <a:gd name="connsiteY41" fmla="*/ 1143000 h 2518833"/>
              <a:gd name="connsiteX42" fmla="*/ 1485900 w 3488266"/>
              <a:gd name="connsiteY42" fmla="*/ 1164167 h 2518833"/>
              <a:gd name="connsiteX43" fmla="*/ 1515533 w 3488266"/>
              <a:gd name="connsiteY43" fmla="*/ 1198033 h 2518833"/>
              <a:gd name="connsiteX44" fmla="*/ 1532466 w 3488266"/>
              <a:gd name="connsiteY44" fmla="*/ 1214967 h 2518833"/>
              <a:gd name="connsiteX45" fmla="*/ 1583266 w 3488266"/>
              <a:gd name="connsiteY45" fmla="*/ 1223433 h 2518833"/>
              <a:gd name="connsiteX46" fmla="*/ 1625600 w 3488266"/>
              <a:gd name="connsiteY46" fmla="*/ 1261533 h 2518833"/>
              <a:gd name="connsiteX47" fmla="*/ 1659466 w 3488266"/>
              <a:gd name="connsiteY47" fmla="*/ 1295400 h 2518833"/>
              <a:gd name="connsiteX48" fmla="*/ 1731433 w 3488266"/>
              <a:gd name="connsiteY48" fmla="*/ 1320800 h 2518833"/>
              <a:gd name="connsiteX49" fmla="*/ 1803400 w 3488266"/>
              <a:gd name="connsiteY49" fmla="*/ 1346200 h 2518833"/>
              <a:gd name="connsiteX50" fmla="*/ 1866900 w 3488266"/>
              <a:gd name="connsiteY50" fmla="*/ 1388533 h 2518833"/>
              <a:gd name="connsiteX51" fmla="*/ 1896533 w 3488266"/>
              <a:gd name="connsiteY51" fmla="*/ 1435100 h 2518833"/>
              <a:gd name="connsiteX52" fmla="*/ 1909233 w 3488266"/>
              <a:gd name="connsiteY52" fmla="*/ 1439333 h 2518833"/>
              <a:gd name="connsiteX53" fmla="*/ 1964266 w 3488266"/>
              <a:gd name="connsiteY53" fmla="*/ 1447800 h 2518833"/>
              <a:gd name="connsiteX54" fmla="*/ 2010833 w 3488266"/>
              <a:gd name="connsiteY54" fmla="*/ 1477433 h 2518833"/>
              <a:gd name="connsiteX55" fmla="*/ 2065866 w 3488266"/>
              <a:gd name="connsiteY55" fmla="*/ 1511300 h 2518833"/>
              <a:gd name="connsiteX56" fmla="*/ 2129366 w 3488266"/>
              <a:gd name="connsiteY56" fmla="*/ 1557867 h 2518833"/>
              <a:gd name="connsiteX57" fmla="*/ 2184400 w 3488266"/>
              <a:gd name="connsiteY57" fmla="*/ 1562100 h 2518833"/>
              <a:gd name="connsiteX58" fmla="*/ 2235200 w 3488266"/>
              <a:gd name="connsiteY58" fmla="*/ 1612900 h 2518833"/>
              <a:gd name="connsiteX59" fmla="*/ 2294466 w 3488266"/>
              <a:gd name="connsiteY59" fmla="*/ 1659467 h 2518833"/>
              <a:gd name="connsiteX60" fmla="*/ 2328333 w 3488266"/>
              <a:gd name="connsiteY60" fmla="*/ 1663700 h 2518833"/>
              <a:gd name="connsiteX61" fmla="*/ 2387600 w 3488266"/>
              <a:gd name="connsiteY61" fmla="*/ 1735667 h 2518833"/>
              <a:gd name="connsiteX62" fmla="*/ 2429933 w 3488266"/>
              <a:gd name="connsiteY62" fmla="*/ 1744133 h 2518833"/>
              <a:gd name="connsiteX63" fmla="*/ 2472266 w 3488266"/>
              <a:gd name="connsiteY63" fmla="*/ 1790700 h 2518833"/>
              <a:gd name="connsiteX64" fmla="*/ 2518833 w 3488266"/>
              <a:gd name="connsiteY64" fmla="*/ 1824567 h 2518833"/>
              <a:gd name="connsiteX65" fmla="*/ 2569633 w 3488266"/>
              <a:gd name="connsiteY65" fmla="*/ 1837267 h 2518833"/>
              <a:gd name="connsiteX66" fmla="*/ 2611966 w 3488266"/>
              <a:gd name="connsiteY66" fmla="*/ 1875367 h 2518833"/>
              <a:gd name="connsiteX67" fmla="*/ 2683933 w 3488266"/>
              <a:gd name="connsiteY67" fmla="*/ 1905000 h 2518833"/>
              <a:gd name="connsiteX68" fmla="*/ 2722033 w 3488266"/>
              <a:gd name="connsiteY68" fmla="*/ 1934633 h 2518833"/>
              <a:gd name="connsiteX69" fmla="*/ 2768600 w 3488266"/>
              <a:gd name="connsiteY69" fmla="*/ 1976967 h 2518833"/>
              <a:gd name="connsiteX70" fmla="*/ 2819400 w 3488266"/>
              <a:gd name="connsiteY70" fmla="*/ 2036233 h 2518833"/>
              <a:gd name="connsiteX71" fmla="*/ 2878666 w 3488266"/>
              <a:gd name="connsiteY71" fmla="*/ 2091267 h 2518833"/>
              <a:gd name="connsiteX72" fmla="*/ 2899833 w 3488266"/>
              <a:gd name="connsiteY72" fmla="*/ 2146300 h 2518833"/>
              <a:gd name="connsiteX73" fmla="*/ 2976033 w 3488266"/>
              <a:gd name="connsiteY73" fmla="*/ 2184400 h 2518833"/>
              <a:gd name="connsiteX74" fmla="*/ 3014133 w 3488266"/>
              <a:gd name="connsiteY74" fmla="*/ 2209800 h 2518833"/>
              <a:gd name="connsiteX75" fmla="*/ 3069166 w 3488266"/>
              <a:gd name="connsiteY75" fmla="*/ 2264833 h 2518833"/>
              <a:gd name="connsiteX76" fmla="*/ 3119966 w 3488266"/>
              <a:gd name="connsiteY76" fmla="*/ 2294467 h 2518833"/>
              <a:gd name="connsiteX77" fmla="*/ 3170766 w 3488266"/>
              <a:gd name="connsiteY77" fmla="*/ 2311400 h 2518833"/>
              <a:gd name="connsiteX78" fmla="*/ 3196166 w 3488266"/>
              <a:gd name="connsiteY78" fmla="*/ 2336800 h 2518833"/>
              <a:gd name="connsiteX79" fmla="*/ 3221566 w 3488266"/>
              <a:gd name="connsiteY79" fmla="*/ 2370667 h 2518833"/>
              <a:gd name="connsiteX80" fmla="*/ 3259666 w 3488266"/>
              <a:gd name="connsiteY80" fmla="*/ 2391833 h 2518833"/>
              <a:gd name="connsiteX81" fmla="*/ 3297766 w 3488266"/>
              <a:gd name="connsiteY81" fmla="*/ 2400300 h 2518833"/>
              <a:gd name="connsiteX82" fmla="*/ 3314700 w 3488266"/>
              <a:gd name="connsiteY82" fmla="*/ 2442633 h 2518833"/>
              <a:gd name="connsiteX83" fmla="*/ 3352800 w 3488266"/>
              <a:gd name="connsiteY83" fmla="*/ 2451100 h 2518833"/>
              <a:gd name="connsiteX84" fmla="*/ 3416300 w 3488266"/>
              <a:gd name="connsiteY84" fmla="*/ 2510367 h 2518833"/>
              <a:gd name="connsiteX85" fmla="*/ 3488266 w 3488266"/>
              <a:gd name="connsiteY85" fmla="*/ 2518833 h 251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488266" h="2518833">
                <a:moveTo>
                  <a:pt x="0" y="0"/>
                </a:moveTo>
                <a:lnTo>
                  <a:pt x="38100" y="16933"/>
                </a:lnTo>
                <a:cubicBezTo>
                  <a:pt x="78093" y="30264"/>
                  <a:pt x="66735" y="20166"/>
                  <a:pt x="80433" y="33867"/>
                </a:cubicBezTo>
                <a:lnTo>
                  <a:pt x="114300" y="71967"/>
                </a:lnTo>
                <a:lnTo>
                  <a:pt x="135466" y="105833"/>
                </a:lnTo>
                <a:cubicBezTo>
                  <a:pt x="153031" y="140962"/>
                  <a:pt x="139778" y="139700"/>
                  <a:pt x="156633" y="139700"/>
                </a:cubicBezTo>
                <a:cubicBezTo>
                  <a:pt x="183372" y="148613"/>
                  <a:pt x="173108" y="148167"/>
                  <a:pt x="186266" y="148167"/>
                </a:cubicBezTo>
                <a:lnTo>
                  <a:pt x="203200" y="177800"/>
                </a:lnTo>
                <a:lnTo>
                  <a:pt x="241300" y="194733"/>
                </a:lnTo>
                <a:lnTo>
                  <a:pt x="283633" y="228600"/>
                </a:lnTo>
                <a:cubicBezTo>
                  <a:pt x="331292" y="267593"/>
                  <a:pt x="310144" y="266700"/>
                  <a:pt x="334433" y="266700"/>
                </a:cubicBezTo>
                <a:lnTo>
                  <a:pt x="359833" y="270933"/>
                </a:lnTo>
                <a:lnTo>
                  <a:pt x="397933" y="304800"/>
                </a:lnTo>
                <a:lnTo>
                  <a:pt x="444500" y="317500"/>
                </a:lnTo>
                <a:lnTo>
                  <a:pt x="486833" y="359833"/>
                </a:lnTo>
                <a:cubicBezTo>
                  <a:pt x="534311" y="415944"/>
                  <a:pt x="509369" y="414867"/>
                  <a:pt x="537633" y="414867"/>
                </a:cubicBezTo>
                <a:cubicBezTo>
                  <a:pt x="568890" y="437193"/>
                  <a:pt x="558683" y="427450"/>
                  <a:pt x="571500" y="440267"/>
                </a:cubicBezTo>
                <a:lnTo>
                  <a:pt x="622300" y="444500"/>
                </a:lnTo>
                <a:lnTo>
                  <a:pt x="656166" y="495300"/>
                </a:lnTo>
                <a:lnTo>
                  <a:pt x="698500" y="529167"/>
                </a:lnTo>
                <a:cubicBezTo>
                  <a:pt x="725895" y="556562"/>
                  <a:pt x="711926" y="554567"/>
                  <a:pt x="732366" y="554567"/>
                </a:cubicBezTo>
                <a:lnTo>
                  <a:pt x="770466" y="554567"/>
                </a:lnTo>
                <a:cubicBezTo>
                  <a:pt x="783166" y="568678"/>
                  <a:pt x="794571" y="584072"/>
                  <a:pt x="808566" y="596900"/>
                </a:cubicBezTo>
                <a:cubicBezTo>
                  <a:pt x="811855" y="599915"/>
                  <a:pt x="821266" y="601133"/>
                  <a:pt x="821266" y="601133"/>
                </a:cubicBezTo>
                <a:lnTo>
                  <a:pt x="863600" y="601133"/>
                </a:lnTo>
                <a:lnTo>
                  <a:pt x="897466" y="660400"/>
                </a:lnTo>
                <a:lnTo>
                  <a:pt x="931333" y="702733"/>
                </a:lnTo>
                <a:lnTo>
                  <a:pt x="944033" y="723900"/>
                </a:lnTo>
                <a:lnTo>
                  <a:pt x="982133" y="723900"/>
                </a:lnTo>
                <a:lnTo>
                  <a:pt x="1011766" y="762000"/>
                </a:lnTo>
                <a:cubicBezTo>
                  <a:pt x="1046762" y="788247"/>
                  <a:pt x="1031522" y="787400"/>
                  <a:pt x="1049866" y="787400"/>
                </a:cubicBezTo>
                <a:lnTo>
                  <a:pt x="1096433" y="795867"/>
                </a:lnTo>
                <a:lnTo>
                  <a:pt x="1130300" y="838200"/>
                </a:lnTo>
                <a:cubicBezTo>
                  <a:pt x="1152286" y="868981"/>
                  <a:pt x="1139327" y="867833"/>
                  <a:pt x="1155700" y="867833"/>
                </a:cubicBezTo>
                <a:lnTo>
                  <a:pt x="1181100" y="893233"/>
                </a:lnTo>
                <a:cubicBezTo>
                  <a:pt x="1203264" y="915398"/>
                  <a:pt x="1192288" y="914400"/>
                  <a:pt x="1206500" y="914400"/>
                </a:cubicBezTo>
                <a:lnTo>
                  <a:pt x="1231900" y="918633"/>
                </a:lnTo>
                <a:cubicBezTo>
                  <a:pt x="1296105" y="1029922"/>
                  <a:pt x="1295400" y="986343"/>
                  <a:pt x="1295400" y="1032933"/>
                </a:cubicBezTo>
                <a:cubicBezTo>
                  <a:pt x="1312964" y="1068062"/>
                  <a:pt x="1299712" y="1066800"/>
                  <a:pt x="1316566" y="1066800"/>
                </a:cubicBezTo>
                <a:lnTo>
                  <a:pt x="1375833" y="1071033"/>
                </a:lnTo>
                <a:lnTo>
                  <a:pt x="1405466" y="1109133"/>
                </a:lnTo>
                <a:lnTo>
                  <a:pt x="1443566" y="1143000"/>
                </a:lnTo>
                <a:lnTo>
                  <a:pt x="1485900" y="1164167"/>
                </a:lnTo>
                <a:cubicBezTo>
                  <a:pt x="1516531" y="1194798"/>
                  <a:pt x="1515533" y="1179831"/>
                  <a:pt x="1515533" y="1198033"/>
                </a:cubicBezTo>
                <a:cubicBezTo>
                  <a:pt x="1529080" y="1216096"/>
                  <a:pt x="1521177" y="1214967"/>
                  <a:pt x="1532466" y="1214967"/>
                </a:cubicBezTo>
                <a:cubicBezTo>
                  <a:pt x="1581020" y="1219381"/>
                  <a:pt x="1568012" y="1208179"/>
                  <a:pt x="1583266" y="1223433"/>
                </a:cubicBezTo>
                <a:lnTo>
                  <a:pt x="1625600" y="1261533"/>
                </a:lnTo>
                <a:cubicBezTo>
                  <a:pt x="1656162" y="1296462"/>
                  <a:pt x="1640233" y="1295400"/>
                  <a:pt x="1659466" y="1295400"/>
                </a:cubicBezTo>
                <a:cubicBezTo>
                  <a:pt x="1729105" y="1317162"/>
                  <a:pt x="1710474" y="1299841"/>
                  <a:pt x="1731433" y="1320800"/>
                </a:cubicBezTo>
                <a:cubicBezTo>
                  <a:pt x="1800487" y="1346696"/>
                  <a:pt x="1775053" y="1346200"/>
                  <a:pt x="1803400" y="1346200"/>
                </a:cubicBezTo>
                <a:cubicBezTo>
                  <a:pt x="1863814" y="1389353"/>
                  <a:pt x="1838389" y="1388533"/>
                  <a:pt x="1866900" y="1388533"/>
                </a:cubicBezTo>
                <a:cubicBezTo>
                  <a:pt x="1876778" y="1404055"/>
                  <a:pt x="1884755" y="1420966"/>
                  <a:pt x="1896533" y="1435100"/>
                </a:cubicBezTo>
                <a:cubicBezTo>
                  <a:pt x="1899390" y="1438528"/>
                  <a:pt x="1909233" y="1439333"/>
                  <a:pt x="1909233" y="1439333"/>
                </a:cubicBezTo>
                <a:lnTo>
                  <a:pt x="1964266" y="1447800"/>
                </a:lnTo>
                <a:lnTo>
                  <a:pt x="2010833" y="1477433"/>
                </a:lnTo>
                <a:lnTo>
                  <a:pt x="2065866" y="1511300"/>
                </a:lnTo>
                <a:lnTo>
                  <a:pt x="2129366" y="1557867"/>
                </a:lnTo>
                <a:lnTo>
                  <a:pt x="2184400" y="1562100"/>
                </a:lnTo>
                <a:cubicBezTo>
                  <a:pt x="2231920" y="1613940"/>
                  <a:pt x="2207995" y="1612900"/>
                  <a:pt x="2235200" y="1612900"/>
                </a:cubicBezTo>
                <a:cubicBezTo>
                  <a:pt x="2291310" y="1660378"/>
                  <a:pt x="2266203" y="1659467"/>
                  <a:pt x="2294466" y="1659467"/>
                </a:cubicBezTo>
                <a:lnTo>
                  <a:pt x="2328333" y="1663700"/>
                </a:lnTo>
                <a:cubicBezTo>
                  <a:pt x="2385433" y="1729585"/>
                  <a:pt x="2370839" y="1702148"/>
                  <a:pt x="2387600" y="1735667"/>
                </a:cubicBezTo>
                <a:lnTo>
                  <a:pt x="2429933" y="1744133"/>
                </a:lnTo>
                <a:cubicBezTo>
                  <a:pt x="2468926" y="1791792"/>
                  <a:pt x="2447977" y="1790700"/>
                  <a:pt x="2472266" y="1790700"/>
                </a:cubicBezTo>
                <a:cubicBezTo>
                  <a:pt x="2515702" y="1825448"/>
                  <a:pt x="2496529" y="1824567"/>
                  <a:pt x="2518833" y="1824567"/>
                </a:cubicBezTo>
                <a:lnTo>
                  <a:pt x="2569633" y="1837267"/>
                </a:lnTo>
                <a:cubicBezTo>
                  <a:pt x="2608731" y="1876365"/>
                  <a:pt x="2589772" y="1875367"/>
                  <a:pt x="2611966" y="1875367"/>
                </a:cubicBezTo>
                <a:lnTo>
                  <a:pt x="2683933" y="1905000"/>
                </a:lnTo>
                <a:cubicBezTo>
                  <a:pt x="2719396" y="1931597"/>
                  <a:pt x="2707822" y="1920422"/>
                  <a:pt x="2722033" y="1934633"/>
                </a:cubicBezTo>
                <a:cubicBezTo>
                  <a:pt x="2765364" y="1977965"/>
                  <a:pt x="2744410" y="1976967"/>
                  <a:pt x="2768600" y="1976967"/>
                </a:cubicBezTo>
                <a:cubicBezTo>
                  <a:pt x="2816455" y="2033523"/>
                  <a:pt x="2798172" y="2015010"/>
                  <a:pt x="2819400" y="2036233"/>
                </a:cubicBezTo>
                <a:cubicBezTo>
                  <a:pt x="2875431" y="2092265"/>
                  <a:pt x="2848490" y="2091267"/>
                  <a:pt x="2878666" y="2091267"/>
                </a:cubicBezTo>
                <a:cubicBezTo>
                  <a:pt x="2896015" y="2147649"/>
                  <a:pt x="2876407" y="2146300"/>
                  <a:pt x="2899833" y="2146300"/>
                </a:cubicBezTo>
                <a:lnTo>
                  <a:pt x="2976033" y="2184400"/>
                </a:lnTo>
                <a:lnTo>
                  <a:pt x="3014133" y="2209800"/>
                </a:lnTo>
                <a:lnTo>
                  <a:pt x="3069166" y="2264833"/>
                </a:lnTo>
                <a:lnTo>
                  <a:pt x="3119966" y="2294467"/>
                </a:lnTo>
                <a:cubicBezTo>
                  <a:pt x="3167859" y="2311882"/>
                  <a:pt x="3150016" y="2311400"/>
                  <a:pt x="3170766" y="2311400"/>
                </a:cubicBezTo>
                <a:lnTo>
                  <a:pt x="3196166" y="2336800"/>
                </a:lnTo>
                <a:cubicBezTo>
                  <a:pt x="3218081" y="2371864"/>
                  <a:pt x="3204020" y="2370667"/>
                  <a:pt x="3221566" y="2370667"/>
                </a:cubicBezTo>
                <a:cubicBezTo>
                  <a:pt x="3256630" y="2392581"/>
                  <a:pt x="3242121" y="2391833"/>
                  <a:pt x="3259666" y="2391833"/>
                </a:cubicBezTo>
                <a:cubicBezTo>
                  <a:pt x="3294902" y="2400642"/>
                  <a:pt x="3281897" y="2400300"/>
                  <a:pt x="3297766" y="2400300"/>
                </a:cubicBezTo>
                <a:lnTo>
                  <a:pt x="3314700" y="2442633"/>
                </a:lnTo>
                <a:cubicBezTo>
                  <a:pt x="3349935" y="2451442"/>
                  <a:pt x="3336930" y="2451100"/>
                  <a:pt x="3352800" y="2451100"/>
                </a:cubicBezTo>
                <a:lnTo>
                  <a:pt x="3416300" y="2510367"/>
                </a:lnTo>
                <a:lnTo>
                  <a:pt x="3488266" y="2518833"/>
                </a:lnTo>
              </a:path>
            </a:pathLst>
          </a:custGeom>
          <a:noFill/>
          <a:ln w="22225" cap="flat" cmpd="sng" algn="ctr">
            <a:solidFill>
              <a:schemeClr val="tx1">
                <a:lumMod val="50000"/>
                <a:lumOff val="5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700" b="0" i="0" u="none" strike="noStrike" kern="1200" cap="none" spc="0" normalizeH="0" baseline="0" noProof="0" dirty="0">
              <a:ln>
                <a:noFill/>
              </a:ln>
              <a:solidFill>
                <a:prstClr val="black"/>
              </a:solidFill>
              <a:effectLst/>
              <a:uLnTx/>
              <a:uFillTx/>
              <a:latin typeface="Calibri" pitchFamily="34" charset="0"/>
              <a:ea typeface="ヒラギノ角ゴ Pro W3" pitchFamily="-64" charset="-128"/>
              <a:cs typeface="Arial" pitchFamily="34" charset="0"/>
            </a:endParaRPr>
          </a:p>
        </p:txBody>
      </p:sp>
      <p:sp>
        <p:nvSpPr>
          <p:cNvPr id="31769" name="TextBox 58"/>
          <p:cNvSpPr txBox="1">
            <a:spLocks noChangeArrowheads="1"/>
          </p:cNvSpPr>
          <p:nvPr/>
        </p:nvSpPr>
        <p:spPr bwMode="auto">
          <a:xfrm>
            <a:off x="8558213" y="4368801"/>
            <a:ext cx="10461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00" b="0" i="1" u="none" strike="noStrike" kern="1200" cap="none" spc="0" normalizeH="0" baseline="0" noProof="0">
                <a:ln>
                  <a:noFill/>
                </a:ln>
                <a:solidFill>
                  <a:prstClr val="black"/>
                </a:solidFill>
                <a:effectLst/>
                <a:uLnTx/>
                <a:uFillTx/>
                <a:latin typeface="Calibri" charset="0"/>
                <a:ea typeface="Arial Unicode MS" charset="0"/>
                <a:cs typeface="+mn-cs"/>
              </a:rPr>
              <a:t>p </a:t>
            </a:r>
            <a:r>
              <a:rPr kumimoji="0" lang="en-US" altLang="en-US" sz="1300" b="0" i="0" u="none" strike="noStrike" kern="1200" cap="none" spc="0" normalizeH="0" baseline="0" noProof="0">
                <a:ln>
                  <a:noFill/>
                </a:ln>
                <a:solidFill>
                  <a:prstClr val="black"/>
                </a:solidFill>
                <a:effectLst/>
                <a:uLnTx/>
                <a:uFillTx/>
                <a:latin typeface="Calibri" charset="0"/>
                <a:ea typeface="Arial Unicode MS" charset="0"/>
                <a:cs typeface="+mn-cs"/>
              </a:rPr>
              <a:t>= 0.01</a:t>
            </a:r>
          </a:p>
        </p:txBody>
      </p:sp>
      <p:sp>
        <p:nvSpPr>
          <p:cNvPr id="31770" name="TextBox 1"/>
          <p:cNvSpPr txBox="1">
            <a:spLocks noChangeArrowheads="1"/>
          </p:cNvSpPr>
          <p:nvPr/>
        </p:nvSpPr>
        <p:spPr bwMode="auto">
          <a:xfrm>
            <a:off x="1765300" y="6142039"/>
            <a:ext cx="44529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charset="0"/>
                <a:ea typeface="MS PGothic" charset="-128"/>
                <a:cs typeface="+mn-cs"/>
              </a:rPr>
              <a:t>Aguilar D, et al. Circ Heart Fail 2011;4:53-8.</a:t>
            </a:r>
          </a:p>
        </p:txBody>
      </p:sp>
      <p:sp>
        <p:nvSpPr>
          <p:cNvPr id="31771" name="Title 2"/>
          <p:cNvSpPr>
            <a:spLocks noGrp="1"/>
          </p:cNvSpPr>
          <p:nvPr>
            <p:ph type="title"/>
          </p:nvPr>
        </p:nvSpPr>
        <p:spPr>
          <a:xfrm>
            <a:off x="2152650" y="268286"/>
            <a:ext cx="7886700" cy="1325563"/>
          </a:xfrm>
        </p:spPr>
        <p:txBody>
          <a:bodyPr>
            <a:normAutofit/>
          </a:bodyPr>
          <a:lstStyle/>
          <a:p>
            <a:r>
              <a:rPr lang="en-CA" altLang="en-US" sz="3600" b="1" i="1" dirty="0">
                <a:solidFill>
                  <a:srgbClr val="0070C0"/>
                </a:solidFill>
                <a:ea typeface="MS PGothic" charset="-128"/>
              </a:rPr>
              <a:t>Metformin Use in Heart Failure Patients</a:t>
            </a:r>
          </a:p>
        </p:txBody>
      </p:sp>
      <p:sp>
        <p:nvSpPr>
          <p:cNvPr id="31772" name="Rectangle 3"/>
          <p:cNvSpPr>
            <a:spLocks noChangeArrowheads="1"/>
          </p:cNvSpPr>
          <p:nvPr/>
        </p:nvSpPr>
        <p:spPr bwMode="auto">
          <a:xfrm>
            <a:off x="1892300" y="4711700"/>
            <a:ext cx="4256088" cy="1036638"/>
          </a:xfrm>
          <a:prstGeom prst="rect">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altLang="en-US" sz="2400" b="0" i="0" u="none" strike="noStrike" kern="1200" cap="none" spc="0" normalizeH="0" baseline="0" noProof="0">
              <a:ln>
                <a:noFill/>
              </a:ln>
              <a:solidFill>
                <a:prstClr val="black"/>
              </a:solidFill>
              <a:effectLst/>
              <a:uLnTx/>
              <a:uFillTx/>
              <a:latin typeface="Arial" charset="0"/>
              <a:ea typeface="MS PGothic" charset="-128"/>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Rectangle 5"/>
          <p:cNvSpPr>
            <a:spLocks/>
          </p:cNvSpPr>
          <p:nvPr/>
        </p:nvSpPr>
        <p:spPr bwMode="auto">
          <a:xfrm>
            <a:off x="2192338" y="1752600"/>
            <a:ext cx="4254500" cy="3586163"/>
          </a:xfrm>
          <a:prstGeom prst="rect">
            <a:avLst/>
          </a:prstGeom>
          <a:noFill/>
          <a:ln w="12700">
            <a:noFill/>
            <a:miter lim="800000"/>
            <a:headEnd/>
            <a:tailEnd/>
          </a:ln>
        </p:spPr>
        <p:txBody>
          <a:bodyPr lIns="0" tIns="0" rIns="0" bIns="0"/>
          <a:lstStyle/>
          <a:p>
            <a:pPr marL="0" marR="0" lvl="0" indent="0" algn="l" defTabSz="914400" rtl="0" eaLnBrk="1" fontAlgn="auto" latinLnBrk="0" hangingPunct="1">
              <a:lnSpc>
                <a:spcPct val="11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000000"/>
                </a:solidFill>
                <a:effectLst/>
                <a:uLnTx/>
                <a:uFillTx/>
                <a:latin typeface="Open Sans"/>
                <a:ea typeface="Arial Unicode MS" pitchFamily="34" charset="-128"/>
                <a:cs typeface="Arial" panose="020B0604020202020204" pitchFamily="34" charset="0"/>
              </a:rPr>
              <a:t>Tayside, Scotland </a:t>
            </a:r>
            <a:br>
              <a:rPr kumimoji="0" lang="en-US" sz="2000" b="0" i="0" u="none" strike="noStrike" kern="1200" cap="none" spc="0" normalizeH="0" baseline="0" noProof="0" dirty="0">
                <a:ln>
                  <a:noFill/>
                </a:ln>
                <a:solidFill>
                  <a:srgbClr val="000000"/>
                </a:solidFill>
                <a:effectLst/>
                <a:uLnTx/>
                <a:uFillTx/>
                <a:latin typeface="Open Sans"/>
                <a:ea typeface="Arial Unicode MS" pitchFamily="34" charset="-128"/>
                <a:cs typeface="Arial" panose="020B0604020202020204" pitchFamily="34" charset="0"/>
              </a:rPr>
            </a:br>
            <a:r>
              <a:rPr kumimoji="0" lang="en-US" sz="2000" b="0" i="0" u="none" strike="noStrike" kern="1200" cap="none" spc="0" normalizeH="0" baseline="0" noProof="0" dirty="0">
                <a:ln>
                  <a:noFill/>
                </a:ln>
                <a:solidFill>
                  <a:srgbClr val="000000"/>
                </a:solidFill>
                <a:effectLst/>
                <a:uLnTx/>
                <a:uFillTx/>
                <a:latin typeface="Open Sans"/>
                <a:ea typeface="Arial Unicode MS" pitchFamily="34" charset="-128"/>
                <a:cs typeface="Arial" panose="020B0604020202020204" pitchFamily="34" charset="0"/>
              </a:rPr>
              <a:t>(population 400,000)</a:t>
            </a:r>
          </a:p>
          <a:p>
            <a:pPr marL="0" marR="0" lvl="0" indent="0" algn="l" defTabSz="914400" rtl="0" eaLnBrk="1" fontAlgn="auto" latinLnBrk="0" hangingPunct="1">
              <a:lnSpc>
                <a:spcPct val="110000"/>
              </a:lnSpc>
              <a:spcBef>
                <a:spcPts val="1200"/>
              </a:spcBef>
              <a:spcAft>
                <a:spcPts val="0"/>
              </a:spcAft>
              <a:buClrTx/>
              <a:buSzPct val="100000"/>
              <a:buFontTx/>
              <a:buNone/>
              <a:tabLst/>
              <a:defRPr/>
            </a:pPr>
            <a:r>
              <a:rPr kumimoji="0" lang="en-US" sz="2000" b="0" i="0" u="none" strike="noStrike" kern="1200" cap="none" spc="0" normalizeH="0" baseline="0" noProof="0" dirty="0">
                <a:ln>
                  <a:noFill/>
                </a:ln>
                <a:solidFill>
                  <a:srgbClr val="000000"/>
                </a:solidFill>
                <a:effectLst/>
                <a:uLnTx/>
                <a:uFillTx/>
                <a:latin typeface="Open Sans"/>
                <a:ea typeface="Arial Unicode MS" pitchFamily="34" charset="-128"/>
                <a:cs typeface="Arial" panose="020B0604020202020204" pitchFamily="34" charset="0"/>
              </a:rPr>
              <a:t>n=422 with CHF and diabetes</a:t>
            </a:r>
          </a:p>
          <a:p>
            <a:pPr marL="0" marR="0" lvl="0" indent="0" algn="l" defTabSz="914400" rtl="0" eaLnBrk="1" fontAlgn="auto" latinLnBrk="0" hangingPunct="1">
              <a:lnSpc>
                <a:spcPct val="110000"/>
              </a:lnSpc>
              <a:spcBef>
                <a:spcPts val="1200"/>
              </a:spcBef>
              <a:spcAft>
                <a:spcPts val="0"/>
              </a:spcAft>
              <a:buClrTx/>
              <a:buSzPct val="100000"/>
              <a:buFontTx/>
              <a:buNone/>
              <a:tabLst/>
              <a:defRPr/>
            </a:pPr>
            <a:r>
              <a:rPr kumimoji="0" lang="en-US" sz="2000" b="0" i="0" u="none" strike="noStrike" kern="1200" cap="none" spc="0" normalizeH="0" baseline="0" noProof="0" dirty="0" err="1">
                <a:ln>
                  <a:noFill/>
                </a:ln>
                <a:solidFill>
                  <a:srgbClr val="000000"/>
                </a:solidFill>
                <a:effectLst/>
                <a:uLnTx/>
                <a:uFillTx/>
                <a:latin typeface="Open Sans"/>
                <a:ea typeface="Arial Unicode MS" pitchFamily="34" charset="-128"/>
                <a:cs typeface="Arial" panose="020B0604020202020204" pitchFamily="34" charset="0"/>
              </a:rPr>
              <a:t>Antihyperglycemic</a:t>
            </a:r>
            <a:r>
              <a:rPr kumimoji="0" lang="en-US" sz="2000" b="0" i="0" u="none" strike="noStrike" kern="1200" cap="none" spc="0" normalizeH="0" baseline="0" noProof="0" dirty="0">
                <a:ln>
                  <a:noFill/>
                </a:ln>
                <a:solidFill>
                  <a:srgbClr val="000000"/>
                </a:solidFill>
                <a:effectLst/>
                <a:uLnTx/>
                <a:uFillTx/>
                <a:latin typeface="Open Sans"/>
                <a:ea typeface="Arial Unicode MS" pitchFamily="34" charset="-128"/>
                <a:cs typeface="Arial" panose="020B0604020202020204" pitchFamily="34" charset="0"/>
              </a:rPr>
              <a:t> therapy:</a:t>
            </a:r>
          </a:p>
          <a:p>
            <a:pPr marL="342900" marR="0" lvl="0" indent="-285750" algn="l" defTabSz="914400" rtl="0" eaLnBrk="1" fontAlgn="auto" latinLnBrk="0" hangingPunct="1">
              <a:lnSpc>
                <a:spcPct val="110000"/>
              </a:lnSpc>
              <a:spcBef>
                <a:spcPts val="0"/>
              </a:spcBef>
              <a:spcAft>
                <a:spcPts val="0"/>
              </a:spcAft>
              <a:buClrTx/>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Open Sans"/>
                <a:ea typeface="Arial Unicode MS" pitchFamily="34" charset="-128"/>
                <a:cs typeface="Arial" panose="020B0604020202020204" pitchFamily="34" charset="0"/>
              </a:rPr>
              <a:t>Metformin alone n=68</a:t>
            </a:r>
          </a:p>
          <a:p>
            <a:pPr marL="342900" marR="0" lvl="0" indent="-285750" algn="l" defTabSz="914400" rtl="0" eaLnBrk="1" fontAlgn="auto" latinLnBrk="0" hangingPunct="1">
              <a:lnSpc>
                <a:spcPct val="110000"/>
              </a:lnSpc>
              <a:spcBef>
                <a:spcPts val="0"/>
              </a:spcBef>
              <a:spcAft>
                <a:spcPts val="0"/>
              </a:spcAft>
              <a:buClrTx/>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Open Sans"/>
                <a:ea typeface="Arial Unicode MS" pitchFamily="34" charset="-128"/>
                <a:cs typeface="Arial" panose="020B0604020202020204" pitchFamily="34" charset="0"/>
              </a:rPr>
              <a:t>SU alone n=217</a:t>
            </a:r>
          </a:p>
          <a:p>
            <a:pPr marL="342900" marR="0" lvl="0" indent="-285750" algn="l" defTabSz="914400" rtl="0" eaLnBrk="1" fontAlgn="auto" latinLnBrk="0" hangingPunct="1">
              <a:lnSpc>
                <a:spcPct val="110000"/>
              </a:lnSpc>
              <a:spcBef>
                <a:spcPts val="0"/>
              </a:spcBef>
              <a:spcAft>
                <a:spcPts val="0"/>
              </a:spcAft>
              <a:buClrTx/>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Open Sans"/>
                <a:ea typeface="Arial Unicode MS" pitchFamily="34" charset="-128"/>
                <a:cs typeface="Arial" panose="020B0604020202020204" pitchFamily="34" charset="0"/>
              </a:rPr>
              <a:t>Combination n=137</a:t>
            </a:r>
          </a:p>
        </p:txBody>
      </p:sp>
      <p:sp>
        <p:nvSpPr>
          <p:cNvPr id="29699" name="Rectangle 7"/>
          <p:cNvSpPr>
            <a:spLocks noChangeArrowheads="1"/>
          </p:cNvSpPr>
          <p:nvPr/>
        </p:nvSpPr>
        <p:spPr bwMode="auto">
          <a:xfrm rot="-5400000">
            <a:off x="4940300" y="3094038"/>
            <a:ext cx="3225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Open Sans" charset="0"/>
                <a:ea typeface="MS PGothic" charset="-128"/>
                <a:cs typeface="+mn-cs"/>
                <a:sym typeface="Verdana" charset="0"/>
              </a:rPr>
              <a:t>Cumulative mortality</a:t>
            </a:r>
          </a:p>
        </p:txBody>
      </p:sp>
      <p:grpSp>
        <p:nvGrpSpPr>
          <p:cNvPr id="29700" name="Group 38"/>
          <p:cNvGrpSpPr>
            <a:grpSpLocks/>
          </p:cNvGrpSpPr>
          <p:nvPr/>
        </p:nvGrpSpPr>
        <p:grpSpPr bwMode="auto">
          <a:xfrm>
            <a:off x="6801273" y="1634806"/>
            <a:ext cx="415505" cy="230832"/>
            <a:chOff x="1864989" y="1759327"/>
            <a:chExt cx="414661" cy="232776"/>
          </a:xfrm>
        </p:grpSpPr>
        <p:sp>
          <p:nvSpPr>
            <p:cNvPr id="29746" name="Line 15"/>
            <p:cNvSpPr>
              <a:spLocks noChangeShapeType="1"/>
            </p:cNvSpPr>
            <p:nvPr/>
          </p:nvSpPr>
          <p:spPr bwMode="auto">
            <a:xfrm>
              <a:off x="2195513" y="1874917"/>
              <a:ext cx="84137" cy="1587"/>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47" name="Rectangle 19"/>
            <p:cNvSpPr>
              <a:spLocks noChangeArrowheads="1"/>
            </p:cNvSpPr>
            <p:nvPr/>
          </p:nvSpPr>
          <p:spPr bwMode="auto">
            <a:xfrm>
              <a:off x="1864989" y="1759327"/>
              <a:ext cx="249560" cy="23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Open Sans" charset="0"/>
                  <a:ea typeface="MS PGothic" charset="-128"/>
                  <a:cs typeface="+mn-cs"/>
                </a:rPr>
                <a:t>1.0</a:t>
              </a:r>
            </a:p>
          </p:txBody>
        </p:sp>
      </p:grpSp>
      <p:grpSp>
        <p:nvGrpSpPr>
          <p:cNvPr id="29701" name="Group 39"/>
          <p:cNvGrpSpPr>
            <a:grpSpLocks/>
          </p:cNvGrpSpPr>
          <p:nvPr/>
        </p:nvGrpSpPr>
        <p:grpSpPr bwMode="auto">
          <a:xfrm>
            <a:off x="6801262" y="2272978"/>
            <a:ext cx="415512" cy="230832"/>
            <a:chOff x="1864922" y="2603082"/>
            <a:chExt cx="414728" cy="231181"/>
          </a:xfrm>
        </p:grpSpPr>
        <p:sp>
          <p:nvSpPr>
            <p:cNvPr id="29744" name="Line 14"/>
            <p:cNvSpPr>
              <a:spLocks noChangeShapeType="1"/>
            </p:cNvSpPr>
            <p:nvPr/>
          </p:nvSpPr>
          <p:spPr bwMode="auto">
            <a:xfrm>
              <a:off x="2195370" y="2717880"/>
              <a:ext cx="84280" cy="1587"/>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45" name="Rectangle 19"/>
            <p:cNvSpPr>
              <a:spLocks noChangeArrowheads="1"/>
            </p:cNvSpPr>
            <p:nvPr/>
          </p:nvSpPr>
          <p:spPr bwMode="auto">
            <a:xfrm>
              <a:off x="1864922" y="2603082"/>
              <a:ext cx="249596" cy="23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Open Sans" charset="0"/>
                  <a:ea typeface="MS PGothic" charset="-128"/>
                  <a:cs typeface="+mn-cs"/>
                </a:rPr>
                <a:t>0.8</a:t>
              </a:r>
            </a:p>
          </p:txBody>
        </p:sp>
      </p:grpSp>
      <p:grpSp>
        <p:nvGrpSpPr>
          <p:cNvPr id="29702" name="Group 40"/>
          <p:cNvGrpSpPr>
            <a:grpSpLocks/>
          </p:cNvGrpSpPr>
          <p:nvPr/>
        </p:nvGrpSpPr>
        <p:grpSpPr bwMode="auto">
          <a:xfrm>
            <a:off x="6801273" y="2911476"/>
            <a:ext cx="415505" cy="230832"/>
            <a:chOff x="1864989" y="3448050"/>
            <a:chExt cx="414661" cy="229598"/>
          </a:xfrm>
        </p:grpSpPr>
        <p:sp>
          <p:nvSpPr>
            <p:cNvPr id="29742" name="Line 13"/>
            <p:cNvSpPr>
              <a:spLocks noChangeShapeType="1"/>
            </p:cNvSpPr>
            <p:nvPr/>
          </p:nvSpPr>
          <p:spPr bwMode="auto">
            <a:xfrm>
              <a:off x="2195513" y="3570366"/>
              <a:ext cx="84137" cy="1588"/>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43" name="Rectangle 18"/>
            <p:cNvSpPr>
              <a:spLocks noChangeArrowheads="1"/>
            </p:cNvSpPr>
            <p:nvPr/>
          </p:nvSpPr>
          <p:spPr bwMode="auto">
            <a:xfrm>
              <a:off x="1864989" y="3448050"/>
              <a:ext cx="249560" cy="229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Open Sans" charset="0"/>
                  <a:ea typeface="MS PGothic" charset="-128"/>
                  <a:cs typeface="+mn-cs"/>
                </a:rPr>
                <a:t>0.6</a:t>
              </a:r>
            </a:p>
          </p:txBody>
        </p:sp>
      </p:grpSp>
      <p:grpSp>
        <p:nvGrpSpPr>
          <p:cNvPr id="29703" name="Group 125"/>
          <p:cNvGrpSpPr>
            <a:grpSpLocks/>
          </p:cNvGrpSpPr>
          <p:nvPr/>
        </p:nvGrpSpPr>
        <p:grpSpPr bwMode="auto">
          <a:xfrm>
            <a:off x="6943725" y="4827589"/>
            <a:ext cx="273050" cy="231775"/>
            <a:chOff x="2007877" y="4307592"/>
            <a:chExt cx="271773" cy="232126"/>
          </a:xfrm>
        </p:grpSpPr>
        <p:sp>
          <p:nvSpPr>
            <p:cNvPr id="29740" name="Line 12"/>
            <p:cNvSpPr>
              <a:spLocks noChangeShapeType="1"/>
            </p:cNvSpPr>
            <p:nvPr/>
          </p:nvSpPr>
          <p:spPr bwMode="auto">
            <a:xfrm>
              <a:off x="2195513" y="4422854"/>
              <a:ext cx="84137" cy="1588"/>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41" name="Rectangle 19"/>
            <p:cNvSpPr>
              <a:spLocks noChangeArrowheads="1"/>
            </p:cNvSpPr>
            <p:nvPr/>
          </p:nvSpPr>
          <p:spPr bwMode="auto">
            <a:xfrm>
              <a:off x="2007877" y="4307592"/>
              <a:ext cx="106671" cy="23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Open Sans" charset="0"/>
                  <a:ea typeface="MS PGothic" charset="-128"/>
                  <a:cs typeface="+mn-cs"/>
                </a:rPr>
                <a:t>0</a:t>
              </a:r>
            </a:p>
          </p:txBody>
        </p:sp>
      </p:grpSp>
      <p:grpSp>
        <p:nvGrpSpPr>
          <p:cNvPr id="29704" name="Group 39"/>
          <p:cNvGrpSpPr>
            <a:grpSpLocks/>
          </p:cNvGrpSpPr>
          <p:nvPr/>
        </p:nvGrpSpPr>
        <p:grpSpPr bwMode="auto">
          <a:xfrm>
            <a:off x="6801262" y="3550916"/>
            <a:ext cx="415512" cy="230832"/>
            <a:chOff x="1864922" y="2603082"/>
            <a:chExt cx="414728" cy="231183"/>
          </a:xfrm>
        </p:grpSpPr>
        <p:sp>
          <p:nvSpPr>
            <p:cNvPr id="29738" name="Line 14"/>
            <p:cNvSpPr>
              <a:spLocks noChangeShapeType="1"/>
            </p:cNvSpPr>
            <p:nvPr/>
          </p:nvSpPr>
          <p:spPr bwMode="auto">
            <a:xfrm>
              <a:off x="2195370" y="2717880"/>
              <a:ext cx="84280" cy="1587"/>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39" name="Rectangle 19"/>
            <p:cNvSpPr>
              <a:spLocks noChangeArrowheads="1"/>
            </p:cNvSpPr>
            <p:nvPr/>
          </p:nvSpPr>
          <p:spPr bwMode="auto">
            <a:xfrm>
              <a:off x="1864922" y="2603082"/>
              <a:ext cx="249596" cy="23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Open Sans" charset="0"/>
                  <a:ea typeface="MS PGothic" charset="-128"/>
                  <a:cs typeface="+mn-cs"/>
                </a:rPr>
                <a:t>0.4</a:t>
              </a:r>
            </a:p>
          </p:txBody>
        </p:sp>
      </p:grpSp>
      <p:grpSp>
        <p:nvGrpSpPr>
          <p:cNvPr id="29705" name="Group 41"/>
          <p:cNvGrpSpPr>
            <a:grpSpLocks/>
          </p:cNvGrpSpPr>
          <p:nvPr/>
        </p:nvGrpSpPr>
        <p:grpSpPr bwMode="auto">
          <a:xfrm>
            <a:off x="6801273" y="4189091"/>
            <a:ext cx="415505" cy="230832"/>
            <a:chOff x="1864989" y="4308058"/>
            <a:chExt cx="414661" cy="231183"/>
          </a:xfrm>
        </p:grpSpPr>
        <p:sp>
          <p:nvSpPr>
            <p:cNvPr id="29736" name="Line 12"/>
            <p:cNvSpPr>
              <a:spLocks noChangeShapeType="1"/>
            </p:cNvSpPr>
            <p:nvPr/>
          </p:nvSpPr>
          <p:spPr bwMode="auto">
            <a:xfrm>
              <a:off x="2195513" y="4422854"/>
              <a:ext cx="84137" cy="1588"/>
            </a:xfrm>
            <a:prstGeom prst="line">
              <a:avLst/>
            </a:prstGeom>
            <a:noFill/>
            <a:ln w="19050" cap="rnd">
              <a:solidFill>
                <a:srgbClr val="0000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37" name="Rectangle 19"/>
            <p:cNvSpPr>
              <a:spLocks noChangeArrowheads="1"/>
            </p:cNvSpPr>
            <p:nvPr/>
          </p:nvSpPr>
          <p:spPr bwMode="auto">
            <a:xfrm>
              <a:off x="1864989" y="4308058"/>
              <a:ext cx="249560" cy="23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Open Sans" charset="0"/>
                  <a:ea typeface="MS PGothic" charset="-128"/>
                  <a:cs typeface="+mn-cs"/>
                </a:rPr>
                <a:t>0.2</a:t>
              </a:r>
            </a:p>
          </p:txBody>
        </p:sp>
      </p:grpSp>
      <p:sp>
        <p:nvSpPr>
          <p:cNvPr id="29706" name="Rectangle 20"/>
          <p:cNvSpPr>
            <a:spLocks noChangeArrowheads="1"/>
          </p:cNvSpPr>
          <p:nvPr/>
        </p:nvSpPr>
        <p:spPr bwMode="auto">
          <a:xfrm>
            <a:off x="8084114" y="5414964"/>
            <a:ext cx="10323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Open Sans" charset="0"/>
                <a:ea typeface="Arial Unicode MS" charset="0"/>
                <a:cs typeface="+mn-cs"/>
                <a:sym typeface="Verdana" charset="0"/>
              </a:rPr>
              <a:t>Time (days)</a:t>
            </a:r>
          </a:p>
        </p:txBody>
      </p:sp>
      <p:grpSp>
        <p:nvGrpSpPr>
          <p:cNvPr id="29707" name="Group 145"/>
          <p:cNvGrpSpPr>
            <a:grpSpLocks/>
          </p:cNvGrpSpPr>
          <p:nvPr/>
        </p:nvGrpSpPr>
        <p:grpSpPr bwMode="auto">
          <a:xfrm>
            <a:off x="7159626" y="4941889"/>
            <a:ext cx="106363" cy="396875"/>
            <a:chOff x="2458056" y="5460999"/>
            <a:chExt cx="106982" cy="396741"/>
          </a:xfrm>
        </p:grpSpPr>
        <p:sp>
          <p:nvSpPr>
            <p:cNvPr id="31" name="Line 22"/>
            <p:cNvSpPr>
              <a:spLocks noChangeShapeType="1"/>
            </p:cNvSpPr>
            <p:nvPr/>
          </p:nvSpPr>
          <p:spPr bwMode="auto">
            <a:xfrm>
              <a:off x="2512345" y="5460999"/>
              <a:ext cx="0" cy="123783"/>
            </a:xfrm>
            <a:prstGeom prst="line">
              <a:avLst/>
            </a:prstGeom>
            <a:noFill/>
            <a:ln w="1905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ysClr val="windowText" lastClr="000000"/>
                </a:solidFill>
                <a:effectLst/>
                <a:uLnTx/>
                <a:uFillTx/>
                <a:latin typeface="Open Sans"/>
                <a:ea typeface="ヒラギノ角ゴ Pro W3" charset="-128"/>
                <a:cs typeface="ヒラギノ角ゴ Pro W3" charset="-128"/>
              </a:endParaRPr>
            </a:p>
          </p:txBody>
        </p:sp>
        <p:sp>
          <p:nvSpPr>
            <p:cNvPr id="29735" name="Rectangle 30"/>
            <p:cNvSpPr>
              <a:spLocks noChangeArrowheads="1"/>
            </p:cNvSpPr>
            <p:nvPr/>
          </p:nvSpPr>
          <p:spPr bwMode="auto">
            <a:xfrm>
              <a:off x="2458056" y="5626908"/>
              <a:ext cx="1069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Open Sans" charset="0"/>
                  <a:ea typeface="Arial Unicode MS" charset="0"/>
                  <a:cs typeface="+mn-cs"/>
                </a:rPr>
                <a:t>0</a:t>
              </a:r>
            </a:p>
          </p:txBody>
        </p:sp>
      </p:grpSp>
      <p:grpSp>
        <p:nvGrpSpPr>
          <p:cNvPr id="29708" name="Group 149"/>
          <p:cNvGrpSpPr>
            <a:grpSpLocks/>
          </p:cNvGrpSpPr>
          <p:nvPr/>
        </p:nvGrpSpPr>
        <p:grpSpPr bwMode="auto">
          <a:xfrm>
            <a:off x="7546975" y="4941889"/>
            <a:ext cx="427038" cy="396875"/>
            <a:chOff x="2299499" y="5460999"/>
            <a:chExt cx="424091" cy="396663"/>
          </a:xfrm>
        </p:grpSpPr>
        <p:sp>
          <p:nvSpPr>
            <p:cNvPr id="37" name="Line 22"/>
            <p:cNvSpPr>
              <a:spLocks noChangeShapeType="1"/>
            </p:cNvSpPr>
            <p:nvPr/>
          </p:nvSpPr>
          <p:spPr bwMode="auto">
            <a:xfrm>
              <a:off x="2512333" y="5460999"/>
              <a:ext cx="0" cy="123759"/>
            </a:xfrm>
            <a:prstGeom prst="line">
              <a:avLst/>
            </a:prstGeom>
            <a:noFill/>
            <a:ln w="1905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ysClr val="windowText" lastClr="000000"/>
                </a:solidFill>
                <a:effectLst/>
                <a:uLnTx/>
                <a:uFillTx/>
                <a:latin typeface="Open Sans"/>
                <a:ea typeface="ヒラギノ角ゴ Pro W3" charset="-128"/>
                <a:cs typeface="ヒラギノ角ゴ Pro W3" charset="-128"/>
              </a:endParaRPr>
            </a:p>
          </p:txBody>
        </p:sp>
        <p:sp>
          <p:nvSpPr>
            <p:cNvPr id="29733" name="Rectangle 30"/>
            <p:cNvSpPr>
              <a:spLocks noChangeArrowheads="1"/>
            </p:cNvSpPr>
            <p:nvPr/>
          </p:nvSpPr>
          <p:spPr bwMode="auto">
            <a:xfrm>
              <a:off x="2299499" y="5626908"/>
              <a:ext cx="424091" cy="2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Open Sans" charset="0"/>
                  <a:ea typeface="Arial Unicode MS" charset="0"/>
                  <a:cs typeface="+mn-cs"/>
                </a:rPr>
                <a:t>1000</a:t>
              </a:r>
            </a:p>
          </p:txBody>
        </p:sp>
      </p:grpSp>
      <p:grpSp>
        <p:nvGrpSpPr>
          <p:cNvPr id="29709" name="Group 152"/>
          <p:cNvGrpSpPr>
            <a:grpSpLocks/>
          </p:cNvGrpSpPr>
          <p:nvPr/>
        </p:nvGrpSpPr>
        <p:grpSpPr bwMode="auto">
          <a:xfrm>
            <a:off x="8096250" y="4941889"/>
            <a:ext cx="427038" cy="396875"/>
            <a:chOff x="2299499" y="5460999"/>
            <a:chExt cx="424091" cy="396663"/>
          </a:xfrm>
        </p:grpSpPr>
        <p:sp>
          <p:nvSpPr>
            <p:cNvPr id="40" name="Line 22"/>
            <p:cNvSpPr>
              <a:spLocks noChangeShapeType="1"/>
            </p:cNvSpPr>
            <p:nvPr/>
          </p:nvSpPr>
          <p:spPr bwMode="auto">
            <a:xfrm>
              <a:off x="2512333" y="5460999"/>
              <a:ext cx="0" cy="123759"/>
            </a:xfrm>
            <a:prstGeom prst="line">
              <a:avLst/>
            </a:prstGeom>
            <a:noFill/>
            <a:ln w="1905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ysClr val="windowText" lastClr="000000"/>
                </a:solidFill>
                <a:effectLst/>
                <a:uLnTx/>
                <a:uFillTx/>
                <a:latin typeface="Open Sans"/>
                <a:ea typeface="ヒラギノ角ゴ Pro W3" charset="-128"/>
                <a:cs typeface="ヒラギノ角ゴ Pro W3" charset="-128"/>
              </a:endParaRPr>
            </a:p>
          </p:txBody>
        </p:sp>
        <p:sp>
          <p:nvSpPr>
            <p:cNvPr id="29731" name="Rectangle 30"/>
            <p:cNvSpPr>
              <a:spLocks noChangeArrowheads="1"/>
            </p:cNvSpPr>
            <p:nvPr/>
          </p:nvSpPr>
          <p:spPr bwMode="auto">
            <a:xfrm>
              <a:off x="2299499" y="5626908"/>
              <a:ext cx="424091" cy="2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Open Sans" charset="0"/>
                  <a:ea typeface="Arial Unicode MS" charset="0"/>
                  <a:cs typeface="+mn-cs"/>
                </a:rPr>
                <a:t>2000</a:t>
              </a:r>
            </a:p>
          </p:txBody>
        </p:sp>
      </p:grpSp>
      <p:grpSp>
        <p:nvGrpSpPr>
          <p:cNvPr id="29710" name="Group 155"/>
          <p:cNvGrpSpPr>
            <a:grpSpLocks/>
          </p:cNvGrpSpPr>
          <p:nvPr/>
        </p:nvGrpSpPr>
        <p:grpSpPr bwMode="auto">
          <a:xfrm>
            <a:off x="8643939" y="4941889"/>
            <a:ext cx="428625" cy="396875"/>
            <a:chOff x="2296334" y="5460999"/>
            <a:chExt cx="430423" cy="396663"/>
          </a:xfrm>
        </p:grpSpPr>
        <p:sp>
          <p:nvSpPr>
            <p:cNvPr id="43" name="Line 22"/>
            <p:cNvSpPr>
              <a:spLocks noChangeShapeType="1"/>
            </p:cNvSpPr>
            <p:nvPr/>
          </p:nvSpPr>
          <p:spPr bwMode="auto">
            <a:xfrm>
              <a:off x="2513140" y="5460999"/>
              <a:ext cx="0" cy="123759"/>
            </a:xfrm>
            <a:prstGeom prst="line">
              <a:avLst/>
            </a:prstGeom>
            <a:noFill/>
            <a:ln w="1905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ysClr val="windowText" lastClr="000000"/>
                </a:solidFill>
                <a:effectLst/>
                <a:uLnTx/>
                <a:uFillTx/>
                <a:latin typeface="Open Sans"/>
                <a:ea typeface="ヒラギノ角ゴ Pro W3" charset="-128"/>
                <a:cs typeface="ヒラギノ角ゴ Pro W3" charset="-128"/>
              </a:endParaRPr>
            </a:p>
          </p:txBody>
        </p:sp>
        <p:sp>
          <p:nvSpPr>
            <p:cNvPr id="29729" name="Rectangle 30"/>
            <p:cNvSpPr>
              <a:spLocks noChangeArrowheads="1"/>
            </p:cNvSpPr>
            <p:nvPr/>
          </p:nvSpPr>
          <p:spPr bwMode="auto">
            <a:xfrm>
              <a:off x="2296334" y="5626908"/>
              <a:ext cx="430423" cy="2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Open Sans" charset="0"/>
                  <a:ea typeface="Arial Unicode MS" charset="0"/>
                  <a:cs typeface="+mn-cs"/>
                </a:rPr>
                <a:t>3000</a:t>
              </a:r>
            </a:p>
          </p:txBody>
        </p:sp>
      </p:grpSp>
      <p:grpSp>
        <p:nvGrpSpPr>
          <p:cNvPr id="29711" name="Group 152"/>
          <p:cNvGrpSpPr>
            <a:grpSpLocks/>
          </p:cNvGrpSpPr>
          <p:nvPr/>
        </p:nvGrpSpPr>
        <p:grpSpPr bwMode="auto">
          <a:xfrm>
            <a:off x="9193214" y="4941889"/>
            <a:ext cx="428625" cy="396875"/>
            <a:chOff x="2299499" y="5460999"/>
            <a:chExt cx="424091" cy="396663"/>
          </a:xfrm>
        </p:grpSpPr>
        <p:sp>
          <p:nvSpPr>
            <p:cNvPr id="49" name="Line 22"/>
            <p:cNvSpPr>
              <a:spLocks noChangeShapeType="1"/>
            </p:cNvSpPr>
            <p:nvPr/>
          </p:nvSpPr>
          <p:spPr bwMode="auto">
            <a:xfrm>
              <a:off x="2513115" y="5460999"/>
              <a:ext cx="0" cy="123759"/>
            </a:xfrm>
            <a:prstGeom prst="line">
              <a:avLst/>
            </a:prstGeom>
            <a:noFill/>
            <a:ln w="1905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ysClr val="windowText" lastClr="000000"/>
                </a:solidFill>
                <a:effectLst/>
                <a:uLnTx/>
                <a:uFillTx/>
                <a:latin typeface="Open Sans"/>
                <a:ea typeface="ヒラギノ角ゴ Pro W3" charset="-128"/>
                <a:cs typeface="ヒラギノ角ゴ Pro W3" charset="-128"/>
              </a:endParaRPr>
            </a:p>
          </p:txBody>
        </p:sp>
        <p:sp>
          <p:nvSpPr>
            <p:cNvPr id="29727" name="Rectangle 30"/>
            <p:cNvSpPr>
              <a:spLocks noChangeArrowheads="1"/>
            </p:cNvSpPr>
            <p:nvPr/>
          </p:nvSpPr>
          <p:spPr bwMode="auto">
            <a:xfrm>
              <a:off x="2299499" y="5626908"/>
              <a:ext cx="424091" cy="2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Open Sans" charset="0"/>
                  <a:ea typeface="Arial Unicode MS" charset="0"/>
                  <a:cs typeface="+mn-cs"/>
                </a:rPr>
                <a:t>4000</a:t>
              </a:r>
            </a:p>
          </p:txBody>
        </p:sp>
      </p:grpSp>
      <p:grpSp>
        <p:nvGrpSpPr>
          <p:cNvPr id="29712" name="Group 155"/>
          <p:cNvGrpSpPr>
            <a:grpSpLocks/>
          </p:cNvGrpSpPr>
          <p:nvPr/>
        </p:nvGrpSpPr>
        <p:grpSpPr bwMode="auto">
          <a:xfrm>
            <a:off x="9742489" y="4941889"/>
            <a:ext cx="427037" cy="396875"/>
            <a:chOff x="2296334" y="5460999"/>
            <a:chExt cx="430423" cy="396663"/>
          </a:xfrm>
        </p:grpSpPr>
        <p:sp>
          <p:nvSpPr>
            <p:cNvPr id="52" name="Line 22"/>
            <p:cNvSpPr>
              <a:spLocks noChangeShapeType="1"/>
            </p:cNvSpPr>
            <p:nvPr/>
          </p:nvSpPr>
          <p:spPr bwMode="auto">
            <a:xfrm>
              <a:off x="2512345" y="5460999"/>
              <a:ext cx="0" cy="123759"/>
            </a:xfrm>
            <a:prstGeom prst="line">
              <a:avLst/>
            </a:prstGeom>
            <a:noFill/>
            <a:ln w="19050" cap="rnd">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ysClr val="windowText" lastClr="000000"/>
                </a:solidFill>
                <a:effectLst/>
                <a:uLnTx/>
                <a:uFillTx/>
                <a:latin typeface="Open Sans"/>
                <a:ea typeface="ヒラギノ角ゴ Pro W3" charset="-128"/>
                <a:cs typeface="ヒラギノ角ゴ Pro W3" charset="-128"/>
              </a:endParaRPr>
            </a:p>
          </p:txBody>
        </p:sp>
        <p:sp>
          <p:nvSpPr>
            <p:cNvPr id="29725" name="Rectangle 30"/>
            <p:cNvSpPr>
              <a:spLocks noChangeArrowheads="1"/>
            </p:cNvSpPr>
            <p:nvPr/>
          </p:nvSpPr>
          <p:spPr bwMode="auto">
            <a:xfrm>
              <a:off x="2296334" y="5626908"/>
              <a:ext cx="430423" cy="2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altLang="en-US" sz="1500" b="0" i="0" u="none" strike="noStrike" kern="1200" cap="none" spc="0" normalizeH="0" baseline="0" noProof="0">
                  <a:ln>
                    <a:noFill/>
                  </a:ln>
                  <a:solidFill>
                    <a:prstClr val="black"/>
                  </a:solidFill>
                  <a:effectLst/>
                  <a:uLnTx/>
                  <a:uFillTx/>
                  <a:latin typeface="Open Sans" charset="0"/>
                  <a:ea typeface="Arial Unicode MS" charset="0"/>
                  <a:cs typeface="+mn-cs"/>
                </a:rPr>
                <a:t>5000</a:t>
              </a:r>
            </a:p>
          </p:txBody>
        </p:sp>
      </p:grpSp>
      <p:sp>
        <p:nvSpPr>
          <p:cNvPr id="29713" name="TextBox 53"/>
          <p:cNvSpPr txBox="1">
            <a:spLocks noChangeArrowheads="1"/>
          </p:cNvSpPr>
          <p:nvPr/>
        </p:nvSpPr>
        <p:spPr bwMode="auto">
          <a:xfrm>
            <a:off x="8672514" y="3325813"/>
            <a:ext cx="1419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Open Sans" charset="0"/>
                <a:ea typeface="Arial Unicode MS" charset="0"/>
                <a:cs typeface="+mn-cs"/>
              </a:rPr>
              <a:t>Sulfonylurea </a:t>
            </a:r>
            <a:br>
              <a:rPr kumimoji="0" lang="en-US" altLang="en-US" sz="1300" b="0" i="0" u="none" strike="noStrike" kern="1200" cap="none" spc="0" normalizeH="0" baseline="0" noProof="0">
                <a:ln>
                  <a:noFill/>
                </a:ln>
                <a:solidFill>
                  <a:prstClr val="black"/>
                </a:solidFill>
                <a:effectLst/>
                <a:uLnTx/>
                <a:uFillTx/>
                <a:latin typeface="Open Sans" charset="0"/>
                <a:ea typeface="Arial Unicode MS" charset="0"/>
                <a:cs typeface="+mn-cs"/>
              </a:rPr>
            </a:br>
            <a:r>
              <a:rPr kumimoji="0" lang="en-US" altLang="en-US" sz="1300" b="0" i="0" u="none" strike="noStrike" kern="1200" cap="none" spc="0" normalizeH="0" baseline="0" noProof="0">
                <a:ln>
                  <a:noFill/>
                </a:ln>
                <a:solidFill>
                  <a:prstClr val="black"/>
                </a:solidFill>
                <a:effectLst/>
                <a:uLnTx/>
                <a:uFillTx/>
                <a:latin typeface="Open Sans" charset="0"/>
                <a:ea typeface="Arial Unicode MS" charset="0"/>
                <a:cs typeface="+mn-cs"/>
              </a:rPr>
              <a:t>monotherapy</a:t>
            </a:r>
          </a:p>
        </p:txBody>
      </p:sp>
      <p:sp>
        <p:nvSpPr>
          <p:cNvPr id="29714" name="TextBox 56"/>
          <p:cNvSpPr txBox="1">
            <a:spLocks noChangeArrowheads="1"/>
          </p:cNvSpPr>
          <p:nvPr/>
        </p:nvSpPr>
        <p:spPr bwMode="auto">
          <a:xfrm>
            <a:off x="8672514" y="3894138"/>
            <a:ext cx="11906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Open Sans" charset="0"/>
                <a:ea typeface="Arial Unicode MS" charset="0"/>
                <a:cs typeface="+mn-cs"/>
              </a:rPr>
              <a:t>Metformin </a:t>
            </a:r>
            <a:br>
              <a:rPr kumimoji="0" lang="en-US" altLang="en-US" sz="1300" b="0" i="0" u="none" strike="noStrike" kern="1200" cap="none" spc="0" normalizeH="0" baseline="0" noProof="0">
                <a:ln>
                  <a:noFill/>
                </a:ln>
                <a:solidFill>
                  <a:prstClr val="black"/>
                </a:solidFill>
                <a:effectLst/>
                <a:uLnTx/>
                <a:uFillTx/>
                <a:latin typeface="Open Sans" charset="0"/>
                <a:ea typeface="Arial Unicode MS" charset="0"/>
                <a:cs typeface="+mn-cs"/>
              </a:rPr>
            </a:br>
            <a:r>
              <a:rPr kumimoji="0" lang="en-US" altLang="en-US" sz="1300" b="0" i="0" u="none" strike="noStrike" kern="1200" cap="none" spc="0" normalizeH="0" baseline="0" noProof="0">
                <a:ln>
                  <a:noFill/>
                </a:ln>
                <a:solidFill>
                  <a:prstClr val="black"/>
                </a:solidFill>
                <a:effectLst/>
                <a:uLnTx/>
                <a:uFillTx/>
                <a:latin typeface="Open Sans" charset="0"/>
                <a:ea typeface="Arial Unicode MS" charset="0"/>
                <a:cs typeface="+mn-cs"/>
              </a:rPr>
              <a:t>monotherapy + </a:t>
            </a:r>
            <a:br>
              <a:rPr kumimoji="0" lang="en-US" altLang="en-US" sz="1300" b="0" i="0" u="none" strike="noStrike" kern="1200" cap="none" spc="0" normalizeH="0" baseline="0" noProof="0">
                <a:ln>
                  <a:noFill/>
                </a:ln>
                <a:solidFill>
                  <a:prstClr val="black"/>
                </a:solidFill>
                <a:effectLst/>
                <a:uLnTx/>
                <a:uFillTx/>
                <a:latin typeface="Open Sans" charset="0"/>
                <a:ea typeface="Arial Unicode MS" charset="0"/>
                <a:cs typeface="+mn-cs"/>
              </a:rPr>
            </a:br>
            <a:r>
              <a:rPr kumimoji="0" lang="en-US" altLang="en-US" sz="1300" b="0" i="0" u="none" strike="noStrike" kern="1200" cap="none" spc="0" normalizeH="0" baseline="0" noProof="0">
                <a:ln>
                  <a:noFill/>
                </a:ln>
                <a:solidFill>
                  <a:prstClr val="black"/>
                </a:solidFill>
                <a:effectLst/>
                <a:uLnTx/>
                <a:uFillTx/>
                <a:latin typeface="Open Sans" charset="0"/>
                <a:ea typeface="Arial Unicode MS" charset="0"/>
                <a:cs typeface="+mn-cs"/>
              </a:rPr>
              <a:t>combination</a:t>
            </a:r>
          </a:p>
        </p:txBody>
      </p:sp>
      <p:sp>
        <p:nvSpPr>
          <p:cNvPr id="29715" name="Freeform 57"/>
          <p:cNvSpPr>
            <a:spLocks noChangeArrowheads="1"/>
          </p:cNvSpPr>
          <p:nvPr/>
        </p:nvSpPr>
        <p:spPr bwMode="auto">
          <a:xfrm>
            <a:off x="7213601" y="1811338"/>
            <a:ext cx="2378075" cy="3124200"/>
          </a:xfrm>
          <a:custGeom>
            <a:avLst/>
            <a:gdLst>
              <a:gd name="T0" fmla="*/ 0 w 2379133"/>
              <a:gd name="T1" fmla="*/ 3124200 h 3124200"/>
              <a:gd name="T2" fmla="*/ 37003 w 2379133"/>
              <a:gd name="T3" fmla="*/ 2921000 h 3124200"/>
              <a:gd name="T4" fmla="*/ 53473 w 2379133"/>
              <a:gd name="T5" fmla="*/ 2760132 h 3124200"/>
              <a:gd name="T6" fmla="*/ 65803 w 2379133"/>
              <a:gd name="T7" fmla="*/ 2633132 h 3124200"/>
              <a:gd name="T8" fmla="*/ 82253 w 2379133"/>
              <a:gd name="T9" fmla="*/ 2586566 h 3124200"/>
              <a:gd name="T10" fmla="*/ 94595 w 2379133"/>
              <a:gd name="T11" fmla="*/ 2506132 h 3124200"/>
              <a:gd name="T12" fmla="*/ 143947 w 2379133"/>
              <a:gd name="T13" fmla="*/ 2302932 h 3124200"/>
              <a:gd name="T14" fmla="*/ 172734 w 2379133"/>
              <a:gd name="T15" fmla="*/ 2201332 h 3124200"/>
              <a:gd name="T16" fmla="*/ 197412 w 2379133"/>
              <a:gd name="T17" fmla="*/ 2167466 h 3124200"/>
              <a:gd name="T18" fmla="*/ 201522 w 2379133"/>
              <a:gd name="T19" fmla="*/ 2112432 h 3124200"/>
              <a:gd name="T20" fmla="*/ 242652 w 2379133"/>
              <a:gd name="T21" fmla="*/ 2074333 h 3124200"/>
              <a:gd name="T22" fmla="*/ 267332 w 2379133"/>
              <a:gd name="T23" fmla="*/ 1951567 h 3124200"/>
              <a:gd name="T24" fmla="*/ 296119 w 2379133"/>
              <a:gd name="T25" fmla="*/ 1917700 h 3124200"/>
              <a:gd name="T26" fmla="*/ 320793 w 2379133"/>
              <a:gd name="T27" fmla="*/ 1803400 h 3124200"/>
              <a:gd name="T28" fmla="*/ 366032 w 2379133"/>
              <a:gd name="T29" fmla="*/ 1680633 h 3124200"/>
              <a:gd name="T30" fmla="*/ 386599 w 2379133"/>
              <a:gd name="T31" fmla="*/ 1579033 h 3124200"/>
              <a:gd name="T32" fmla="*/ 440064 w 2379133"/>
              <a:gd name="T33" fmla="*/ 1430867 h 3124200"/>
              <a:gd name="T34" fmla="*/ 468850 w 2379133"/>
              <a:gd name="T35" fmla="*/ 1316567 h 3124200"/>
              <a:gd name="T36" fmla="*/ 497640 w 2379133"/>
              <a:gd name="T37" fmla="*/ 1202267 h 3124200"/>
              <a:gd name="T38" fmla="*/ 509978 w 2379133"/>
              <a:gd name="T39" fmla="*/ 1109133 h 3124200"/>
              <a:gd name="T40" fmla="*/ 559334 w 2379133"/>
              <a:gd name="T41" fmla="*/ 1049867 h 3124200"/>
              <a:gd name="T42" fmla="*/ 612797 w 2379133"/>
              <a:gd name="T43" fmla="*/ 1045633 h 3124200"/>
              <a:gd name="T44" fmla="*/ 633361 w 2379133"/>
              <a:gd name="T45" fmla="*/ 999067 h 3124200"/>
              <a:gd name="T46" fmla="*/ 641586 w 2379133"/>
              <a:gd name="T47" fmla="*/ 927100 h 3124200"/>
              <a:gd name="T48" fmla="*/ 678603 w 2379133"/>
              <a:gd name="T49" fmla="*/ 880533 h 3124200"/>
              <a:gd name="T50" fmla="*/ 695052 w 2379133"/>
              <a:gd name="T51" fmla="*/ 838200 h 3124200"/>
              <a:gd name="T52" fmla="*/ 695052 w 2379133"/>
              <a:gd name="T53" fmla="*/ 770467 h 3124200"/>
              <a:gd name="T54" fmla="*/ 732067 w 2379133"/>
              <a:gd name="T55" fmla="*/ 770467 h 3124200"/>
              <a:gd name="T56" fmla="*/ 760856 w 2379133"/>
              <a:gd name="T57" fmla="*/ 681567 h 3124200"/>
              <a:gd name="T58" fmla="*/ 781418 w 2379133"/>
              <a:gd name="T59" fmla="*/ 635000 h 3124200"/>
              <a:gd name="T60" fmla="*/ 822544 w 2379133"/>
              <a:gd name="T61" fmla="*/ 630767 h 3124200"/>
              <a:gd name="T62" fmla="*/ 900687 w 2379133"/>
              <a:gd name="T63" fmla="*/ 554567 h 3124200"/>
              <a:gd name="T64" fmla="*/ 929475 w 2379133"/>
              <a:gd name="T65" fmla="*/ 541867 h 3124200"/>
              <a:gd name="T66" fmla="*/ 962376 w 2379133"/>
              <a:gd name="T67" fmla="*/ 541867 h 3124200"/>
              <a:gd name="T68" fmla="*/ 982938 w 2379133"/>
              <a:gd name="T69" fmla="*/ 512233 h 3124200"/>
              <a:gd name="T70" fmla="*/ 1056977 w 2379133"/>
              <a:gd name="T71" fmla="*/ 512233 h 3124200"/>
              <a:gd name="T72" fmla="*/ 1073428 w 2379133"/>
              <a:gd name="T73" fmla="*/ 482600 h 3124200"/>
              <a:gd name="T74" fmla="*/ 1073428 w 2379133"/>
              <a:gd name="T75" fmla="*/ 440267 h 3124200"/>
              <a:gd name="T76" fmla="*/ 1118665 w 2379133"/>
              <a:gd name="T77" fmla="*/ 440267 h 3124200"/>
              <a:gd name="T78" fmla="*/ 1180355 w 2379133"/>
              <a:gd name="T79" fmla="*/ 364067 h 3124200"/>
              <a:gd name="T80" fmla="*/ 1250276 w 2379133"/>
              <a:gd name="T81" fmla="*/ 359833 h 3124200"/>
              <a:gd name="T82" fmla="*/ 1266722 w 2379133"/>
              <a:gd name="T83" fmla="*/ 296333 h 3124200"/>
              <a:gd name="T84" fmla="*/ 1279062 w 2379133"/>
              <a:gd name="T85" fmla="*/ 249767 h 3124200"/>
              <a:gd name="T86" fmla="*/ 1287284 w 2379133"/>
              <a:gd name="T87" fmla="*/ 228600 h 3124200"/>
              <a:gd name="T88" fmla="*/ 1303738 w 2379133"/>
              <a:gd name="T89" fmla="*/ 194733 h 3124200"/>
              <a:gd name="T90" fmla="*/ 1603962 w 2379133"/>
              <a:gd name="T91" fmla="*/ 194733 h 3124200"/>
              <a:gd name="T92" fmla="*/ 1686220 w 2379133"/>
              <a:gd name="T93" fmla="*/ 131233 h 3124200"/>
              <a:gd name="T94" fmla="*/ 1858949 w 2379133"/>
              <a:gd name="T95" fmla="*/ 131233 h 3124200"/>
              <a:gd name="T96" fmla="*/ 1871290 w 2379133"/>
              <a:gd name="T97" fmla="*/ 76200 h 3124200"/>
              <a:gd name="T98" fmla="*/ 1891852 w 2379133"/>
              <a:gd name="T99" fmla="*/ 63500 h 3124200"/>
              <a:gd name="T100" fmla="*/ 1965882 w 2379133"/>
              <a:gd name="T101" fmla="*/ 63500 h 3124200"/>
              <a:gd name="T102" fmla="*/ 1969992 w 2379133"/>
              <a:gd name="T103" fmla="*/ 0 h 3124200"/>
              <a:gd name="T104" fmla="*/ 2311344 w 2379133"/>
              <a:gd name="T105" fmla="*/ 0 h 31242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79133"/>
              <a:gd name="T160" fmla="*/ 0 h 3124200"/>
              <a:gd name="T161" fmla="*/ 2379133 w 2379133"/>
              <a:gd name="T162" fmla="*/ 3124200 h 31242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79133" h="3124200">
                <a:moveTo>
                  <a:pt x="0" y="3124200"/>
                </a:moveTo>
                <a:lnTo>
                  <a:pt x="38100" y="2921000"/>
                </a:lnTo>
                <a:lnTo>
                  <a:pt x="55033" y="2760133"/>
                </a:lnTo>
                <a:lnTo>
                  <a:pt x="67733" y="2633133"/>
                </a:lnTo>
                <a:lnTo>
                  <a:pt x="84667" y="2586567"/>
                </a:lnTo>
                <a:lnTo>
                  <a:pt x="97367" y="2506133"/>
                </a:lnTo>
                <a:lnTo>
                  <a:pt x="148167" y="2302933"/>
                </a:lnTo>
                <a:lnTo>
                  <a:pt x="177800" y="2201333"/>
                </a:lnTo>
                <a:lnTo>
                  <a:pt x="203200" y="2167467"/>
                </a:lnTo>
                <a:lnTo>
                  <a:pt x="207433" y="2112433"/>
                </a:lnTo>
                <a:lnTo>
                  <a:pt x="249767" y="2074333"/>
                </a:lnTo>
                <a:cubicBezTo>
                  <a:pt x="275463" y="1954420"/>
                  <a:pt x="275167" y="1996208"/>
                  <a:pt x="275167" y="1951567"/>
                </a:cubicBezTo>
                <a:cubicBezTo>
                  <a:pt x="305798" y="1920935"/>
                  <a:pt x="304800" y="1935902"/>
                  <a:pt x="304800" y="1917700"/>
                </a:cubicBezTo>
                <a:lnTo>
                  <a:pt x="330200" y="1803400"/>
                </a:lnTo>
                <a:lnTo>
                  <a:pt x="376767" y="1680633"/>
                </a:lnTo>
                <a:lnTo>
                  <a:pt x="397933" y="1579033"/>
                </a:lnTo>
                <a:lnTo>
                  <a:pt x="452967" y="1430867"/>
                </a:lnTo>
                <a:lnTo>
                  <a:pt x="482600" y="1316567"/>
                </a:lnTo>
                <a:lnTo>
                  <a:pt x="512233" y="1202267"/>
                </a:lnTo>
                <a:lnTo>
                  <a:pt x="524933" y="1109133"/>
                </a:lnTo>
                <a:lnTo>
                  <a:pt x="575733" y="1049867"/>
                </a:lnTo>
                <a:lnTo>
                  <a:pt x="630767" y="1045633"/>
                </a:lnTo>
                <a:lnTo>
                  <a:pt x="651933" y="999067"/>
                </a:lnTo>
                <a:lnTo>
                  <a:pt x="660400" y="927100"/>
                </a:lnTo>
                <a:lnTo>
                  <a:pt x="698500" y="880533"/>
                </a:lnTo>
                <a:cubicBezTo>
                  <a:pt x="716006" y="841144"/>
                  <a:pt x="715433" y="856331"/>
                  <a:pt x="715433" y="838200"/>
                </a:cubicBezTo>
                <a:lnTo>
                  <a:pt x="715433" y="770467"/>
                </a:lnTo>
                <a:lnTo>
                  <a:pt x="753533" y="770467"/>
                </a:lnTo>
                <a:cubicBezTo>
                  <a:pt x="783633" y="684468"/>
                  <a:pt x="783167" y="715701"/>
                  <a:pt x="783167" y="681567"/>
                </a:cubicBezTo>
                <a:cubicBezTo>
                  <a:pt x="800582" y="633674"/>
                  <a:pt x="783583" y="635000"/>
                  <a:pt x="804333" y="635000"/>
                </a:cubicBezTo>
                <a:lnTo>
                  <a:pt x="846667" y="630767"/>
                </a:lnTo>
                <a:lnTo>
                  <a:pt x="927100" y="554567"/>
                </a:lnTo>
                <a:lnTo>
                  <a:pt x="956733" y="541867"/>
                </a:lnTo>
                <a:lnTo>
                  <a:pt x="990600" y="541867"/>
                </a:lnTo>
                <a:lnTo>
                  <a:pt x="1011767" y="512233"/>
                </a:lnTo>
                <a:lnTo>
                  <a:pt x="1087967" y="512233"/>
                </a:lnTo>
                <a:lnTo>
                  <a:pt x="1104900" y="482600"/>
                </a:lnTo>
                <a:lnTo>
                  <a:pt x="1104900" y="440267"/>
                </a:lnTo>
                <a:lnTo>
                  <a:pt x="1151467" y="440267"/>
                </a:lnTo>
                <a:lnTo>
                  <a:pt x="1214967" y="364067"/>
                </a:lnTo>
                <a:lnTo>
                  <a:pt x="1286933" y="359833"/>
                </a:lnTo>
                <a:lnTo>
                  <a:pt x="1303867" y="296333"/>
                </a:lnTo>
                <a:cubicBezTo>
                  <a:pt x="1308100" y="280811"/>
                  <a:pt x="1311768" y="265124"/>
                  <a:pt x="1316567" y="249767"/>
                </a:cubicBezTo>
                <a:cubicBezTo>
                  <a:pt x="1318834" y="242514"/>
                  <a:pt x="1325033" y="228600"/>
                  <a:pt x="1325033" y="228600"/>
                </a:cubicBezTo>
                <a:cubicBezTo>
                  <a:pt x="1338229" y="193412"/>
                  <a:pt x="1325676" y="194733"/>
                  <a:pt x="1341967" y="194733"/>
                </a:cubicBezTo>
                <a:lnTo>
                  <a:pt x="1651000" y="194733"/>
                </a:lnTo>
                <a:cubicBezTo>
                  <a:pt x="1732541" y="130358"/>
                  <a:pt x="1697274" y="131233"/>
                  <a:pt x="1735667" y="131233"/>
                </a:cubicBezTo>
                <a:lnTo>
                  <a:pt x="1913467" y="131233"/>
                </a:lnTo>
                <a:lnTo>
                  <a:pt x="1926167" y="76200"/>
                </a:lnTo>
                <a:cubicBezTo>
                  <a:pt x="1944229" y="62653"/>
                  <a:pt x="1936045" y="63500"/>
                  <a:pt x="1947333" y="63500"/>
                </a:cubicBezTo>
                <a:lnTo>
                  <a:pt x="2023533" y="63500"/>
                </a:lnTo>
                <a:lnTo>
                  <a:pt x="2027767" y="0"/>
                </a:lnTo>
                <a:lnTo>
                  <a:pt x="2379133" y="0"/>
                </a:lnTo>
              </a:path>
            </a:pathLst>
          </a:custGeom>
          <a:noFill/>
          <a:ln w="22225">
            <a:solidFill>
              <a:srgbClr val="608ABE"/>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16" name="Freeform 58"/>
          <p:cNvSpPr>
            <a:spLocks noChangeArrowheads="1"/>
          </p:cNvSpPr>
          <p:nvPr/>
        </p:nvSpPr>
        <p:spPr bwMode="auto">
          <a:xfrm>
            <a:off x="7213600" y="2141538"/>
            <a:ext cx="2370138" cy="2806700"/>
          </a:xfrm>
          <a:custGeom>
            <a:avLst/>
            <a:gdLst>
              <a:gd name="T0" fmla="*/ 0 w 2370667"/>
              <a:gd name="T1" fmla="*/ 2806700 h 2806700"/>
              <a:gd name="T2" fmla="*/ 45917 w 2370667"/>
              <a:gd name="T3" fmla="*/ 2662766 h 2806700"/>
              <a:gd name="T4" fmla="*/ 83432 w 2370667"/>
              <a:gd name="T5" fmla="*/ 2527300 h 2806700"/>
              <a:gd name="T6" fmla="*/ 95953 w 2370667"/>
              <a:gd name="T7" fmla="*/ 2434166 h 2806700"/>
              <a:gd name="T8" fmla="*/ 121012 w 2370667"/>
              <a:gd name="T9" fmla="*/ 2302932 h 2806700"/>
              <a:gd name="T10" fmla="*/ 137685 w 2370667"/>
              <a:gd name="T11" fmla="*/ 2264832 h 2806700"/>
              <a:gd name="T12" fmla="*/ 171067 w 2370667"/>
              <a:gd name="T13" fmla="*/ 2260600 h 2806700"/>
              <a:gd name="T14" fmla="*/ 208612 w 2370667"/>
              <a:gd name="T15" fmla="*/ 2171700 h 2806700"/>
              <a:gd name="T16" fmla="*/ 233648 w 2370667"/>
              <a:gd name="T17" fmla="*/ 2087033 h 2806700"/>
              <a:gd name="T18" fmla="*/ 267027 w 2370667"/>
              <a:gd name="T19" fmla="*/ 2040467 h 2806700"/>
              <a:gd name="T20" fmla="*/ 296236 w 2370667"/>
              <a:gd name="T21" fmla="*/ 2006600 h 2806700"/>
              <a:gd name="T22" fmla="*/ 337954 w 2370667"/>
              <a:gd name="T23" fmla="*/ 1926167 h 2806700"/>
              <a:gd name="T24" fmla="*/ 388018 w 2370667"/>
              <a:gd name="T25" fmla="*/ 1807633 h 2806700"/>
              <a:gd name="T26" fmla="*/ 438096 w 2370667"/>
              <a:gd name="T27" fmla="*/ 1807633 h 2806700"/>
              <a:gd name="T28" fmla="*/ 463120 w 2370667"/>
              <a:gd name="T29" fmla="*/ 1756833 h 2806700"/>
              <a:gd name="T30" fmla="*/ 525708 w 2370667"/>
              <a:gd name="T31" fmla="*/ 1672167 h 2806700"/>
              <a:gd name="T32" fmla="*/ 554917 w 2370667"/>
              <a:gd name="T33" fmla="*/ 1617133 h 2806700"/>
              <a:gd name="T34" fmla="*/ 579954 w 2370667"/>
              <a:gd name="T35" fmla="*/ 1540933 h 2806700"/>
              <a:gd name="T36" fmla="*/ 634188 w 2370667"/>
              <a:gd name="T37" fmla="*/ 1384300 h 2806700"/>
              <a:gd name="T38" fmla="*/ 675913 w 2370667"/>
              <a:gd name="T39" fmla="*/ 1337733 h 2806700"/>
              <a:gd name="T40" fmla="*/ 700944 w 2370667"/>
              <a:gd name="T41" fmla="*/ 1253067 h 2806700"/>
              <a:gd name="T42" fmla="*/ 730153 w 2370667"/>
              <a:gd name="T43" fmla="*/ 1236133 h 2806700"/>
              <a:gd name="T44" fmla="*/ 767702 w 2370667"/>
              <a:gd name="T45" fmla="*/ 1159933 h 2806700"/>
              <a:gd name="T46" fmla="*/ 805252 w 2370667"/>
              <a:gd name="T47" fmla="*/ 1147233 h 2806700"/>
              <a:gd name="T48" fmla="*/ 855323 w 2370667"/>
              <a:gd name="T49" fmla="*/ 1100667 h 2806700"/>
              <a:gd name="T50" fmla="*/ 884526 w 2370667"/>
              <a:gd name="T51" fmla="*/ 1066800 h 2806700"/>
              <a:gd name="T52" fmla="*/ 917906 w 2370667"/>
              <a:gd name="T53" fmla="*/ 1037167 h 2806700"/>
              <a:gd name="T54" fmla="*/ 951283 w 2370667"/>
              <a:gd name="T55" fmla="*/ 960967 h 2806700"/>
              <a:gd name="T56" fmla="*/ 997179 w 2370667"/>
              <a:gd name="T57" fmla="*/ 956733 h 2806700"/>
              <a:gd name="T58" fmla="*/ 1030551 w 2370667"/>
              <a:gd name="T59" fmla="*/ 910167 h 2806700"/>
              <a:gd name="T60" fmla="*/ 1047256 w 2370667"/>
              <a:gd name="T61" fmla="*/ 872067 h 2806700"/>
              <a:gd name="T62" fmla="*/ 1084799 w 2370667"/>
              <a:gd name="T63" fmla="*/ 817033 h 2806700"/>
              <a:gd name="T64" fmla="*/ 1114009 w 2370667"/>
              <a:gd name="T65" fmla="*/ 817033 h 2806700"/>
              <a:gd name="T66" fmla="*/ 1143212 w 2370667"/>
              <a:gd name="T67" fmla="*/ 774700 h 2806700"/>
              <a:gd name="T68" fmla="*/ 1155726 w 2370667"/>
              <a:gd name="T69" fmla="*/ 715433 h 2806700"/>
              <a:gd name="T70" fmla="*/ 1189111 w 2370667"/>
              <a:gd name="T71" fmla="*/ 639233 h 2806700"/>
              <a:gd name="T72" fmla="*/ 1239173 w 2370667"/>
              <a:gd name="T73" fmla="*/ 639233 h 2806700"/>
              <a:gd name="T74" fmla="*/ 1247521 w 2370667"/>
              <a:gd name="T75" fmla="*/ 584200 h 2806700"/>
              <a:gd name="T76" fmla="*/ 1293413 w 2370667"/>
              <a:gd name="T77" fmla="*/ 550333 h 2806700"/>
              <a:gd name="T78" fmla="*/ 1335138 w 2370667"/>
              <a:gd name="T79" fmla="*/ 550333 h 2806700"/>
              <a:gd name="T80" fmla="*/ 1347653 w 2370667"/>
              <a:gd name="T81" fmla="*/ 524933 h 2806700"/>
              <a:gd name="T82" fmla="*/ 1414409 w 2370667"/>
              <a:gd name="T83" fmla="*/ 520700 h 2806700"/>
              <a:gd name="T84" fmla="*/ 1447791 w 2370667"/>
              <a:gd name="T85" fmla="*/ 457200 h 2806700"/>
              <a:gd name="T86" fmla="*/ 1560439 w 2370667"/>
              <a:gd name="T87" fmla="*/ 457200 h 2806700"/>
              <a:gd name="T88" fmla="*/ 1589646 w 2370667"/>
              <a:gd name="T89" fmla="*/ 402167 h 2806700"/>
              <a:gd name="T90" fmla="*/ 1597992 w 2370667"/>
              <a:gd name="T91" fmla="*/ 330200 h 2806700"/>
              <a:gd name="T92" fmla="*/ 1639709 w 2370667"/>
              <a:gd name="T93" fmla="*/ 330200 h 2806700"/>
              <a:gd name="T94" fmla="*/ 1681437 w 2370667"/>
              <a:gd name="T95" fmla="*/ 283633 h 2806700"/>
              <a:gd name="T96" fmla="*/ 1714810 w 2370667"/>
              <a:gd name="T97" fmla="*/ 279400 h 2806700"/>
              <a:gd name="T98" fmla="*/ 1723156 w 2370667"/>
              <a:gd name="T99" fmla="*/ 232833 h 2806700"/>
              <a:gd name="T100" fmla="*/ 1760707 w 2370667"/>
              <a:gd name="T101" fmla="*/ 207433 h 2806700"/>
              <a:gd name="T102" fmla="*/ 1794085 w 2370667"/>
              <a:gd name="T103" fmla="*/ 177800 h 2806700"/>
              <a:gd name="T104" fmla="*/ 1960975 w 2370667"/>
              <a:gd name="T105" fmla="*/ 177800 h 2806700"/>
              <a:gd name="T106" fmla="*/ 1977661 w 2370667"/>
              <a:gd name="T107" fmla="*/ 143933 h 2806700"/>
              <a:gd name="T108" fmla="*/ 1973493 w 2370667"/>
              <a:gd name="T109" fmla="*/ 93133 h 2806700"/>
              <a:gd name="T110" fmla="*/ 2027730 w 2370667"/>
              <a:gd name="T111" fmla="*/ 93133 h 2806700"/>
              <a:gd name="T112" fmla="*/ 2036075 w 2370667"/>
              <a:gd name="T113" fmla="*/ 25400 h 2806700"/>
              <a:gd name="T114" fmla="*/ 2061113 w 2370667"/>
              <a:gd name="T115" fmla="*/ 0 h 2806700"/>
              <a:gd name="T116" fmla="*/ 2336474 w 2370667"/>
              <a:gd name="T117" fmla="*/ 0 h 28067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70667"/>
              <a:gd name="T178" fmla="*/ 0 h 2806700"/>
              <a:gd name="T179" fmla="*/ 2370667 w 2370667"/>
              <a:gd name="T180" fmla="*/ 2806700 h 28067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70667" h="2806700">
                <a:moveTo>
                  <a:pt x="0" y="2806700"/>
                </a:moveTo>
                <a:cubicBezTo>
                  <a:pt x="47484" y="2668564"/>
                  <a:pt x="46567" y="2718982"/>
                  <a:pt x="46567" y="2662767"/>
                </a:cubicBezTo>
                <a:lnTo>
                  <a:pt x="84667" y="2527300"/>
                </a:lnTo>
                <a:lnTo>
                  <a:pt x="97367" y="2434167"/>
                </a:lnTo>
                <a:cubicBezTo>
                  <a:pt x="123654" y="2311494"/>
                  <a:pt x="122767" y="2356041"/>
                  <a:pt x="122767" y="2302933"/>
                </a:cubicBezTo>
                <a:lnTo>
                  <a:pt x="139700" y="2264833"/>
                </a:lnTo>
                <a:lnTo>
                  <a:pt x="173567" y="2260600"/>
                </a:lnTo>
                <a:lnTo>
                  <a:pt x="211667" y="2171700"/>
                </a:lnTo>
                <a:lnTo>
                  <a:pt x="237067" y="2087033"/>
                </a:lnTo>
                <a:cubicBezTo>
                  <a:pt x="267844" y="2043065"/>
                  <a:pt x="254520" y="2056880"/>
                  <a:pt x="270933" y="2040467"/>
                </a:cubicBezTo>
                <a:cubicBezTo>
                  <a:pt x="297180" y="2005471"/>
                  <a:pt x="282222" y="2006600"/>
                  <a:pt x="300567" y="2006600"/>
                </a:cubicBezTo>
                <a:cubicBezTo>
                  <a:pt x="339271" y="1924892"/>
                  <a:pt x="309000" y="1926167"/>
                  <a:pt x="342900" y="1926167"/>
                </a:cubicBezTo>
                <a:cubicBezTo>
                  <a:pt x="390220" y="1810019"/>
                  <a:pt x="360380" y="1840961"/>
                  <a:pt x="393700" y="1807633"/>
                </a:cubicBezTo>
                <a:lnTo>
                  <a:pt x="444500" y="1807633"/>
                </a:lnTo>
                <a:lnTo>
                  <a:pt x="469900" y="1756833"/>
                </a:lnTo>
                <a:lnTo>
                  <a:pt x="533400" y="1672167"/>
                </a:lnTo>
                <a:lnTo>
                  <a:pt x="563033" y="1617133"/>
                </a:lnTo>
                <a:lnTo>
                  <a:pt x="588433" y="1540933"/>
                </a:lnTo>
                <a:lnTo>
                  <a:pt x="643467" y="1384300"/>
                </a:lnTo>
                <a:lnTo>
                  <a:pt x="685800" y="1337733"/>
                </a:lnTo>
                <a:lnTo>
                  <a:pt x="711200" y="1253067"/>
                </a:lnTo>
                <a:lnTo>
                  <a:pt x="740833" y="1236133"/>
                </a:lnTo>
                <a:lnTo>
                  <a:pt x="778933" y="1159933"/>
                </a:lnTo>
                <a:cubicBezTo>
                  <a:pt x="811161" y="1146121"/>
                  <a:pt x="797820" y="1147233"/>
                  <a:pt x="817033" y="1147233"/>
                </a:cubicBezTo>
                <a:lnTo>
                  <a:pt x="867833" y="1100667"/>
                </a:lnTo>
                <a:lnTo>
                  <a:pt x="897467" y="1066800"/>
                </a:lnTo>
                <a:lnTo>
                  <a:pt x="931333" y="1037167"/>
                </a:lnTo>
                <a:lnTo>
                  <a:pt x="965200" y="960967"/>
                </a:lnTo>
                <a:lnTo>
                  <a:pt x="1011767" y="956733"/>
                </a:lnTo>
                <a:lnTo>
                  <a:pt x="1045633" y="910167"/>
                </a:lnTo>
                <a:lnTo>
                  <a:pt x="1062567" y="872067"/>
                </a:lnTo>
                <a:cubicBezTo>
                  <a:pt x="1097173" y="815831"/>
                  <a:pt x="1074893" y="817033"/>
                  <a:pt x="1100667" y="817033"/>
                </a:cubicBezTo>
                <a:lnTo>
                  <a:pt x="1130300" y="817033"/>
                </a:lnTo>
                <a:lnTo>
                  <a:pt x="1159933" y="774700"/>
                </a:lnTo>
                <a:lnTo>
                  <a:pt x="1172633" y="715433"/>
                </a:lnTo>
                <a:lnTo>
                  <a:pt x="1206500" y="639233"/>
                </a:lnTo>
                <a:lnTo>
                  <a:pt x="1257300" y="639233"/>
                </a:lnTo>
                <a:lnTo>
                  <a:pt x="1265767" y="584200"/>
                </a:lnTo>
                <a:cubicBezTo>
                  <a:pt x="1309202" y="549452"/>
                  <a:pt x="1290029" y="550333"/>
                  <a:pt x="1312333" y="550333"/>
                </a:cubicBezTo>
                <a:lnTo>
                  <a:pt x="1354667" y="550333"/>
                </a:lnTo>
                <a:lnTo>
                  <a:pt x="1367367" y="524933"/>
                </a:lnTo>
                <a:lnTo>
                  <a:pt x="1435100" y="520700"/>
                </a:lnTo>
                <a:lnTo>
                  <a:pt x="1468967" y="457200"/>
                </a:lnTo>
                <a:lnTo>
                  <a:pt x="1583267" y="457200"/>
                </a:lnTo>
                <a:cubicBezTo>
                  <a:pt x="1610178" y="407863"/>
                  <a:pt x="1600760" y="426448"/>
                  <a:pt x="1612900" y="402167"/>
                </a:cubicBezTo>
                <a:lnTo>
                  <a:pt x="1621367" y="330200"/>
                </a:lnTo>
                <a:lnTo>
                  <a:pt x="1663700" y="330200"/>
                </a:lnTo>
                <a:lnTo>
                  <a:pt x="1706033" y="283633"/>
                </a:lnTo>
                <a:lnTo>
                  <a:pt x="1739900" y="279400"/>
                </a:lnTo>
                <a:lnTo>
                  <a:pt x="1748367" y="232833"/>
                </a:lnTo>
                <a:cubicBezTo>
                  <a:pt x="1787701" y="210982"/>
                  <a:pt x="1786467" y="226195"/>
                  <a:pt x="1786467" y="207433"/>
                </a:cubicBezTo>
                <a:cubicBezTo>
                  <a:pt x="1817098" y="176802"/>
                  <a:pt x="1802131" y="177800"/>
                  <a:pt x="1820333" y="177800"/>
                </a:cubicBezTo>
                <a:lnTo>
                  <a:pt x="1989667" y="177800"/>
                </a:lnTo>
                <a:lnTo>
                  <a:pt x="2006600" y="143933"/>
                </a:lnTo>
                <a:cubicBezTo>
                  <a:pt x="2002239" y="95961"/>
                  <a:pt x="2002367" y="112953"/>
                  <a:pt x="2002367" y="93133"/>
                </a:cubicBezTo>
                <a:lnTo>
                  <a:pt x="2057400" y="93133"/>
                </a:lnTo>
                <a:lnTo>
                  <a:pt x="2065867" y="25400"/>
                </a:lnTo>
                <a:lnTo>
                  <a:pt x="2091267" y="0"/>
                </a:lnTo>
                <a:lnTo>
                  <a:pt x="2370667" y="0"/>
                </a:lnTo>
              </a:path>
            </a:pathLst>
          </a:cu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17" name="Line 24"/>
          <p:cNvSpPr>
            <a:spLocks noChangeShapeType="1"/>
          </p:cNvSpPr>
          <p:nvPr/>
        </p:nvSpPr>
        <p:spPr bwMode="auto">
          <a:xfrm>
            <a:off x="7212014" y="4940300"/>
            <a:ext cx="2744787"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18" name="Line 25"/>
          <p:cNvSpPr>
            <a:spLocks noChangeShapeType="1"/>
          </p:cNvSpPr>
          <p:nvPr/>
        </p:nvSpPr>
        <p:spPr bwMode="auto">
          <a:xfrm rot="10800000">
            <a:off x="7213600" y="1744663"/>
            <a:ext cx="0" cy="3198812"/>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9719" name="Straight Connector 60"/>
          <p:cNvCxnSpPr>
            <a:cxnSpLocks noChangeShapeType="1"/>
          </p:cNvCxnSpPr>
          <p:nvPr/>
        </p:nvCxnSpPr>
        <p:spPr bwMode="auto">
          <a:xfrm>
            <a:off x="8382001" y="4010025"/>
            <a:ext cx="231775" cy="1588"/>
          </a:xfrm>
          <a:prstGeom prst="line">
            <a:avLst/>
          </a:prstGeom>
          <a:noFill/>
          <a:ln w="22225">
            <a:solidFill>
              <a:srgbClr val="008000"/>
            </a:solidFill>
            <a:round/>
            <a:headEnd/>
            <a:tailEnd/>
          </a:ln>
          <a:extLst>
            <a:ext uri="{909E8E84-426E-40DD-AFC4-6F175D3DCCD1}">
              <a14:hiddenFill xmlns:a14="http://schemas.microsoft.com/office/drawing/2010/main">
                <a:noFill/>
              </a14:hiddenFill>
            </a:ext>
          </a:extLst>
        </p:spPr>
      </p:cxnSp>
      <p:cxnSp>
        <p:nvCxnSpPr>
          <p:cNvPr id="29720" name="Straight Connector 62"/>
          <p:cNvCxnSpPr>
            <a:cxnSpLocks noChangeShapeType="1"/>
          </p:cNvCxnSpPr>
          <p:nvPr/>
        </p:nvCxnSpPr>
        <p:spPr bwMode="auto">
          <a:xfrm>
            <a:off x="8382001" y="3441700"/>
            <a:ext cx="231775" cy="1588"/>
          </a:xfrm>
          <a:prstGeom prst="line">
            <a:avLst/>
          </a:prstGeom>
          <a:noFill/>
          <a:ln w="22225">
            <a:solidFill>
              <a:srgbClr val="608ABE"/>
            </a:solidFill>
            <a:round/>
            <a:headEnd/>
            <a:tailEnd/>
          </a:ln>
          <a:extLst>
            <a:ext uri="{909E8E84-426E-40DD-AFC4-6F175D3DCCD1}">
              <a14:hiddenFill xmlns:a14="http://schemas.microsoft.com/office/drawing/2010/main">
                <a:noFill/>
              </a14:hiddenFill>
            </a:ext>
          </a:extLst>
        </p:spPr>
      </p:cxnSp>
      <p:sp>
        <p:nvSpPr>
          <p:cNvPr id="29721" name="TextBox 52"/>
          <p:cNvSpPr txBox="1">
            <a:spLocks noChangeArrowheads="1"/>
          </p:cNvSpPr>
          <p:nvPr/>
        </p:nvSpPr>
        <p:spPr bwMode="auto">
          <a:xfrm>
            <a:off x="1758950" y="6376989"/>
            <a:ext cx="4452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128"/>
              </a:defRPr>
            </a:lvl1pPr>
            <a:lvl2pPr marL="742950" indent="-285750" eaLnBrk="0" hangingPunct="0">
              <a:defRPr sz="2400">
                <a:solidFill>
                  <a:schemeClr val="tx1"/>
                </a:solidFill>
                <a:latin typeface="Calibri" charset="0"/>
                <a:ea typeface="MS PGothic" charset="-128"/>
              </a:defRPr>
            </a:lvl2pPr>
            <a:lvl3pPr marL="1143000" indent="-228600" eaLnBrk="0" hangingPunct="0">
              <a:defRPr sz="2400">
                <a:solidFill>
                  <a:schemeClr val="tx1"/>
                </a:solidFill>
                <a:latin typeface="Calibri" charset="0"/>
                <a:ea typeface="MS PGothic" charset="-128"/>
              </a:defRPr>
            </a:lvl3pPr>
            <a:lvl4pPr marL="1600200" indent="-228600" eaLnBrk="0" hangingPunct="0">
              <a:defRPr sz="2400">
                <a:solidFill>
                  <a:schemeClr val="tx1"/>
                </a:solidFill>
                <a:latin typeface="Calibri" charset="0"/>
                <a:ea typeface="MS PGothic" charset="-128"/>
              </a:defRPr>
            </a:lvl4pPr>
            <a:lvl5pPr marL="2057400" indent="-228600" eaLnBrk="0" hangingPunct="0">
              <a:defRPr sz="2400">
                <a:solidFill>
                  <a:schemeClr val="tx1"/>
                </a:solidFill>
                <a:latin typeface="Calibri" charset="0"/>
                <a:ea typeface="MS PGothic" charset="-128"/>
              </a:defRPr>
            </a:lvl5pPr>
            <a:lvl6pPr marL="2514600" indent="-228600" defTabSz="841375" eaLnBrk="0" fontAlgn="base" hangingPunct="0">
              <a:spcBef>
                <a:spcPct val="0"/>
              </a:spcBef>
              <a:spcAft>
                <a:spcPct val="0"/>
              </a:spcAft>
              <a:defRPr sz="2400">
                <a:solidFill>
                  <a:schemeClr val="tx1"/>
                </a:solidFill>
                <a:latin typeface="Calibri" charset="0"/>
                <a:ea typeface="MS PGothic" charset="-128"/>
              </a:defRPr>
            </a:lvl6pPr>
            <a:lvl7pPr marL="2971800" indent="-228600" defTabSz="841375" eaLnBrk="0" fontAlgn="base" hangingPunct="0">
              <a:spcBef>
                <a:spcPct val="0"/>
              </a:spcBef>
              <a:spcAft>
                <a:spcPct val="0"/>
              </a:spcAft>
              <a:defRPr sz="2400">
                <a:solidFill>
                  <a:schemeClr val="tx1"/>
                </a:solidFill>
                <a:latin typeface="Calibri" charset="0"/>
                <a:ea typeface="MS PGothic" charset="-128"/>
              </a:defRPr>
            </a:lvl7pPr>
            <a:lvl8pPr marL="3429000" indent="-228600" defTabSz="841375" eaLnBrk="0" fontAlgn="base" hangingPunct="0">
              <a:spcBef>
                <a:spcPct val="0"/>
              </a:spcBef>
              <a:spcAft>
                <a:spcPct val="0"/>
              </a:spcAft>
              <a:defRPr sz="2400">
                <a:solidFill>
                  <a:schemeClr val="tx1"/>
                </a:solidFill>
                <a:latin typeface="Calibri" charset="0"/>
                <a:ea typeface="MS PGothic" charset="-128"/>
              </a:defRPr>
            </a:lvl8pPr>
            <a:lvl9pPr marL="3886200" indent="-228600" defTabSz="841375" eaLnBrk="0" fontAlgn="base" hangingPunct="0">
              <a:spcBef>
                <a:spcPct val="0"/>
              </a:spcBef>
              <a:spcAft>
                <a:spcPct val="0"/>
              </a:spcAft>
              <a:defRPr sz="2400">
                <a:solidFill>
                  <a:schemeClr val="tx1"/>
                </a:solidFill>
                <a:latin typeface="Calibri" charset="0"/>
                <a:ea typeface="MS PGothic"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Open Sans" charset="0"/>
                <a:ea typeface="MS PGothic" charset="-128"/>
                <a:cs typeface="+mn-cs"/>
              </a:rPr>
              <a:t>Evans JM, et al. Am J Cardiol 2010;106:1006-10.</a:t>
            </a:r>
          </a:p>
        </p:txBody>
      </p:sp>
      <p:sp>
        <p:nvSpPr>
          <p:cNvPr id="29722" name="Title 1"/>
          <p:cNvSpPr>
            <a:spLocks noGrp="1"/>
          </p:cNvSpPr>
          <p:nvPr>
            <p:ph type="title"/>
          </p:nvPr>
        </p:nvSpPr>
        <p:spPr>
          <a:xfrm>
            <a:off x="2152650" y="255440"/>
            <a:ext cx="7886700" cy="1325563"/>
          </a:xfrm>
        </p:spPr>
        <p:txBody>
          <a:bodyPr>
            <a:normAutofit/>
          </a:bodyPr>
          <a:lstStyle/>
          <a:p>
            <a:r>
              <a:rPr lang="en-CA" altLang="en-US" sz="3600" b="1" i="1" dirty="0">
                <a:solidFill>
                  <a:srgbClr val="0070C0"/>
                </a:solidFill>
                <a:ea typeface="MS PGothic" charset="-128"/>
              </a:rPr>
              <a:t>Metformin Use in Heart Failure Patients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751047" y="-71169"/>
            <a:ext cx="10642401" cy="997527"/>
          </a:xfrm>
        </p:spPr>
        <p:txBody>
          <a:bodyPr/>
          <a:lstStyle/>
          <a:p>
            <a:r>
              <a:rPr lang="el-GR" sz="5400" b="1" i="1" dirty="0" err="1">
                <a:solidFill>
                  <a:srgbClr val="002060"/>
                </a:solidFill>
                <a:latin typeface="Calibri" panose="020F0502020204030204" pitchFamily="34" charset="0"/>
                <a:cs typeface="Calibri" panose="020F0502020204030204" pitchFamily="34" charset="0"/>
              </a:rPr>
              <a:t>Μετφορμίνη</a:t>
            </a:r>
            <a:r>
              <a:rPr lang="el-GR" sz="5400" b="1" i="1" dirty="0">
                <a:solidFill>
                  <a:srgbClr val="002060"/>
                </a:solidFill>
                <a:latin typeface="Calibri" panose="020F0502020204030204" pitchFamily="34" charset="0"/>
                <a:cs typeface="Calibri" panose="020F0502020204030204" pitchFamily="34" charset="0"/>
              </a:rPr>
              <a:t> και γαλακτική οξέωση</a:t>
            </a:r>
          </a:p>
        </p:txBody>
      </p:sp>
      <p:sp>
        <p:nvSpPr>
          <p:cNvPr id="3" name="Θέση περιεχομένου 2"/>
          <p:cNvSpPr>
            <a:spLocks noGrp="1"/>
          </p:cNvSpPr>
          <p:nvPr>
            <p:ph idx="1"/>
          </p:nvPr>
        </p:nvSpPr>
        <p:spPr>
          <a:xfrm>
            <a:off x="2023526" y="900693"/>
            <a:ext cx="8229600" cy="509629"/>
          </a:xfrm>
        </p:spPr>
        <p:txBody>
          <a:bodyPr/>
          <a:lstStyle/>
          <a:p>
            <a:pPr marL="0" indent="0" algn="ctr">
              <a:buNone/>
            </a:pPr>
            <a:r>
              <a:rPr lang="el-GR" b="1" i="1" dirty="0">
                <a:solidFill>
                  <a:srgbClr val="00B0F0"/>
                </a:solidFill>
                <a:latin typeface="Calibri" panose="020F0502020204030204" pitchFamily="34" charset="0"/>
                <a:cs typeface="Calibri" panose="020F0502020204030204" pitchFamily="34" charset="0"/>
              </a:rPr>
              <a:t>Ο κίνδυνος αυτός δεν επιβεβαιώθηκε</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3235" y="1653392"/>
            <a:ext cx="7038023" cy="4720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Έλλειψη 3"/>
          <p:cNvSpPr/>
          <p:nvPr/>
        </p:nvSpPr>
        <p:spPr>
          <a:xfrm>
            <a:off x="6798590" y="3429000"/>
            <a:ext cx="985652" cy="4510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1533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16" presetClass="entr" presetSubtype="21" fill="hold" grpId="0" nodeType="withEffect">
                                  <p:stCondLst>
                                    <p:cond delay="75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fade">
                                      <p:cBhvr>
                                        <p:cTn id="15" dur="1000"/>
                                        <p:tgtEl>
                                          <p:spTgt spid="5123"/>
                                        </p:tgtEl>
                                      </p:cBhvr>
                                    </p:animEffect>
                                    <p:anim calcmode="lin" valueType="num">
                                      <p:cBhvr>
                                        <p:cTn id="16" dur="1000" fill="hold"/>
                                        <p:tgtEl>
                                          <p:spTgt spid="5123"/>
                                        </p:tgtEl>
                                        <p:attrNameLst>
                                          <p:attrName>ppt_x</p:attrName>
                                        </p:attrNameLst>
                                      </p:cBhvr>
                                      <p:tavLst>
                                        <p:tav tm="0">
                                          <p:val>
                                            <p:strVal val="#ppt_x"/>
                                          </p:val>
                                        </p:tav>
                                        <p:tav tm="100000">
                                          <p:val>
                                            <p:strVal val="#ppt_x"/>
                                          </p:val>
                                        </p:tav>
                                      </p:tavLst>
                                    </p:anim>
                                    <p:anim calcmode="lin" valueType="num">
                                      <p:cBhvr>
                                        <p:cTn id="17"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Ομάδα 4"/>
          <p:cNvGrpSpPr/>
          <p:nvPr/>
        </p:nvGrpSpPr>
        <p:grpSpPr>
          <a:xfrm>
            <a:off x="1524002" y="1"/>
            <a:ext cx="8594360" cy="6857999"/>
            <a:chOff x="2" y="1"/>
            <a:chExt cx="8594360" cy="6857999"/>
          </a:xfrm>
        </p:grpSpPr>
        <p:pic>
          <p:nvPicPr>
            <p:cNvPr id="1003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011"/>
            <a:stretch/>
          </p:blipFill>
          <p:spPr bwMode="auto">
            <a:xfrm>
              <a:off x="2" y="1"/>
              <a:ext cx="8594360" cy="68579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 name="Ορθογώνιο 3"/>
            <p:cNvSpPr/>
            <p:nvPr/>
          </p:nvSpPr>
          <p:spPr>
            <a:xfrm>
              <a:off x="1353787" y="5142016"/>
              <a:ext cx="6412675" cy="795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5219" y="4648199"/>
            <a:ext cx="206692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0874673"/>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630" y="260712"/>
            <a:ext cx="8092372"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874" y="2175236"/>
            <a:ext cx="5786438"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Ορθογώνιο 2"/>
          <p:cNvSpPr/>
          <p:nvPr/>
        </p:nvSpPr>
        <p:spPr>
          <a:xfrm>
            <a:off x="8024517" y="5271098"/>
            <a:ext cx="2426666"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charset="0"/>
                <a:ea typeface="+mn-ea"/>
                <a:cs typeface="Arial" charset="0"/>
              </a:rPr>
              <a:t>N </a:t>
            </a:r>
            <a:r>
              <a:rPr kumimoji="0" lang="en-US" sz="1800" b="0" i="0" u="none" strike="noStrike" kern="1200" cap="none" spc="0" normalizeH="0" baseline="0" noProof="0" dirty="0" err="1">
                <a:ln>
                  <a:noFill/>
                </a:ln>
                <a:solidFill>
                  <a:srgbClr val="FF0000"/>
                </a:solidFill>
                <a:effectLst/>
                <a:uLnTx/>
                <a:uFillTx/>
                <a:latin typeface="Arial" charset="0"/>
                <a:ea typeface="+mn-ea"/>
                <a:cs typeface="Arial" charset="0"/>
              </a:rPr>
              <a:t>Engl</a:t>
            </a:r>
            <a:r>
              <a:rPr kumimoji="0" lang="en-US" sz="1800" b="0" i="0" u="none" strike="noStrike" kern="1200" cap="none" spc="0" normalizeH="0" baseline="0" noProof="0" dirty="0">
                <a:ln>
                  <a:noFill/>
                </a:ln>
                <a:solidFill>
                  <a:srgbClr val="FF0000"/>
                </a:solidFill>
                <a:effectLst/>
                <a:uLnTx/>
                <a:uFillTx/>
                <a:latin typeface="Arial" charset="0"/>
                <a:ea typeface="+mn-ea"/>
                <a:cs typeface="Arial" charset="0"/>
              </a:rPr>
              <a:t> J Med 2012; 367:319-328</a:t>
            </a:r>
            <a:endParaRPr kumimoji="0" lang="el-GR" sz="1800" b="0" i="0" u="none" strike="noStrike" kern="1200" cap="none" spc="0" normalizeH="0" baseline="0" noProof="0" dirty="0">
              <a:ln>
                <a:noFill/>
              </a:ln>
              <a:solidFill>
                <a:srgbClr val="FF0000"/>
              </a:solidFill>
              <a:effectLst/>
              <a:uLnTx/>
              <a:uFillTx/>
              <a:latin typeface="Arial" charset="0"/>
              <a:ea typeface="+mn-ea"/>
              <a:cs typeface="Arial" charset="0"/>
            </a:endParaRPr>
          </a:p>
        </p:txBody>
      </p:sp>
    </p:spTree>
    <p:extLst>
      <p:ext uri="{BB962C8B-B14F-4D97-AF65-F5344CB8AC3E}">
        <p14:creationId xmlns:p14="http://schemas.microsoft.com/office/powerpoint/2010/main" val="2079911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9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2D6822-BA19-4669-9574-86BC3153BA6D}"/>
              </a:ext>
            </a:extLst>
          </p:cNvPr>
          <p:cNvSpPr txBox="1"/>
          <p:nvPr/>
        </p:nvSpPr>
        <p:spPr>
          <a:xfrm>
            <a:off x="269822" y="2312233"/>
            <a:ext cx="116523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6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Νεότερα Αντιδιαβητικά</a:t>
            </a:r>
            <a:endParaRPr kumimoji="0" lang="en-US" sz="6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895178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6048376"/>
            <a:ext cx="9144000" cy="8096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5" name="Table 14"/>
          <p:cNvGraphicFramePr>
            <a:graphicFrameLocks noGrp="1"/>
          </p:cNvGraphicFramePr>
          <p:nvPr/>
        </p:nvGraphicFramePr>
        <p:xfrm>
          <a:off x="1819276" y="1566863"/>
          <a:ext cx="8372475" cy="4235452"/>
        </p:xfrm>
        <a:graphic>
          <a:graphicData uri="http://schemas.openxmlformats.org/drawingml/2006/table">
            <a:tbl>
              <a:tblPr/>
              <a:tblGrid>
                <a:gridCol w="2181225">
                  <a:extLst>
                    <a:ext uri="{9D8B030D-6E8A-4147-A177-3AD203B41FA5}">
                      <a16:colId xmlns:a16="http://schemas.microsoft.com/office/drawing/2014/main" val="20000"/>
                    </a:ext>
                  </a:extLst>
                </a:gridCol>
                <a:gridCol w="1238250">
                  <a:extLst>
                    <a:ext uri="{9D8B030D-6E8A-4147-A177-3AD203B41FA5}">
                      <a16:colId xmlns:a16="http://schemas.microsoft.com/office/drawing/2014/main" val="20001"/>
                    </a:ext>
                  </a:extLst>
                </a:gridCol>
                <a:gridCol w="1238250">
                  <a:extLst>
                    <a:ext uri="{9D8B030D-6E8A-4147-A177-3AD203B41FA5}">
                      <a16:colId xmlns:a16="http://schemas.microsoft.com/office/drawing/2014/main" val="20002"/>
                    </a:ext>
                  </a:extLst>
                </a:gridCol>
                <a:gridCol w="1238250">
                  <a:extLst>
                    <a:ext uri="{9D8B030D-6E8A-4147-A177-3AD203B41FA5}">
                      <a16:colId xmlns:a16="http://schemas.microsoft.com/office/drawing/2014/main" val="20003"/>
                    </a:ext>
                  </a:extLst>
                </a:gridCol>
                <a:gridCol w="1238250">
                  <a:extLst>
                    <a:ext uri="{9D8B030D-6E8A-4147-A177-3AD203B41FA5}">
                      <a16:colId xmlns:a16="http://schemas.microsoft.com/office/drawing/2014/main" val="20004"/>
                    </a:ext>
                  </a:extLst>
                </a:gridCol>
                <a:gridCol w="1238250">
                  <a:extLst>
                    <a:ext uri="{9D8B030D-6E8A-4147-A177-3AD203B41FA5}">
                      <a16:colId xmlns:a16="http://schemas.microsoft.com/office/drawing/2014/main" val="20005"/>
                    </a:ext>
                  </a:extLst>
                </a:gridCol>
              </a:tblGrid>
              <a:tr h="1058863">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l" defTabSz="841375" rtl="0" eaLnBrk="1" fontAlgn="base" latinLnBrk="0" hangingPunct="1">
                        <a:lnSpc>
                          <a:spcPct val="100000"/>
                        </a:lnSpc>
                        <a:spcBef>
                          <a:spcPct val="0"/>
                        </a:spcBef>
                        <a:spcAft>
                          <a:spcPct val="0"/>
                        </a:spcAft>
                        <a:buClrTx/>
                        <a:buSzTx/>
                        <a:buFontTx/>
                        <a:buNone/>
                        <a:tabLst/>
                      </a:pPr>
                      <a:endParaRPr kumimoji="0" lang="en-CA" altLang="en-US" sz="1600" b="1" i="0" u="none" strike="noStrike" cap="none" normalizeH="0" baseline="0">
                        <a:ln>
                          <a:noFill/>
                        </a:ln>
                        <a:solidFill>
                          <a:srgbClr val="FFFFFF"/>
                        </a:solidFill>
                        <a:effectLst/>
                        <a:latin typeface="Open Sans" charset="0"/>
                        <a:ea typeface="MS PGothic" charset="-128"/>
                      </a:endParaRPr>
                    </a:p>
                  </a:txBody>
                  <a:tcPr marL="68580" marR="68580" marT="45727" marB="45727" anchor="ctr" horzOverflow="overflow">
                    <a:lnL w="57150" cap="flat" cmpd="sng" algn="ctr">
                      <a:solidFill>
                        <a:srgbClr val="70AD47"/>
                      </a:solidFill>
                      <a:prstDash val="solid"/>
                      <a:round/>
                      <a:headEnd type="none" w="med" len="med"/>
                      <a:tailEnd type="none" w="med" len="med"/>
                    </a:lnL>
                    <a:lnR w="19050" cap="flat" cmpd="sng" algn="ctr">
                      <a:solidFill>
                        <a:schemeClr val="bg1"/>
                      </a:solidFill>
                      <a:prstDash val="solid"/>
                      <a:round/>
                      <a:headEnd type="none" w="med" len="med"/>
                      <a:tailEnd type="none" w="med" len="med"/>
                    </a:lnR>
                    <a:lnT w="57150" cap="flat" cmpd="sng" algn="ctr">
                      <a:solidFill>
                        <a:srgbClr val="70AD47"/>
                      </a:solidFill>
                      <a:prstDash val="solid"/>
                      <a:round/>
                      <a:headEnd type="none" w="med" len="med"/>
                      <a:tailEnd type="none" w="med" len="med"/>
                    </a:lnT>
                    <a:lnB>
                      <a:noFill/>
                    </a:lnB>
                    <a:lnTlToBr>
                      <a:noFill/>
                    </a:lnTlToBr>
                    <a:lnBlToTr>
                      <a:noFill/>
                    </a:lnBlToTr>
                    <a:solidFill>
                      <a:srgbClr val="191919"/>
                    </a:solidFill>
                  </a:tcPr>
                </a:tc>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Open Sans" charset="0"/>
                          <a:ea typeface="MS PGothic" charset="-128"/>
                        </a:rPr>
                        <a:t>Study Drug</a:t>
                      </a:r>
                    </a:p>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Open Sans" charset="0"/>
                          <a:ea typeface="MS PGothic" charset="-128"/>
                        </a:rPr>
                        <a:t>n/N (%)</a:t>
                      </a:r>
                      <a:endParaRPr kumimoji="0" lang="en-US" altLang="en-US" sz="1600" b="0" i="0" u="none" strike="noStrike" cap="none" normalizeH="0" baseline="0">
                        <a:ln>
                          <a:noFill/>
                        </a:ln>
                        <a:solidFill>
                          <a:srgbClr val="FFFFFF"/>
                        </a:solidFill>
                        <a:effectLst/>
                        <a:latin typeface="Open Sans" charset="0"/>
                        <a:ea typeface="MS PGothic" charset="-128"/>
                      </a:endParaRPr>
                    </a:p>
                  </a:txBody>
                  <a:tcPr marL="27000" marR="27000" marT="45727" marB="45727"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57150" cap="flat" cmpd="sng" algn="ctr">
                      <a:solidFill>
                        <a:srgbClr val="70AD47"/>
                      </a:solidFill>
                      <a:prstDash val="solid"/>
                      <a:round/>
                      <a:headEnd type="none" w="med" len="med"/>
                      <a:tailEnd type="none" w="med" len="med"/>
                    </a:lnT>
                    <a:lnB>
                      <a:noFill/>
                    </a:lnB>
                    <a:lnTlToBr>
                      <a:noFill/>
                    </a:lnTlToBr>
                    <a:lnBlToTr>
                      <a:noFill/>
                    </a:lnBlToTr>
                    <a:solidFill>
                      <a:srgbClr val="191919"/>
                    </a:solidFill>
                  </a:tcPr>
                </a:tc>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Open Sans" charset="0"/>
                          <a:ea typeface="MS PGothic" charset="-128"/>
                        </a:rPr>
                        <a:t>Placebo</a:t>
                      </a:r>
                    </a:p>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Open Sans" charset="0"/>
                          <a:ea typeface="MS PGothic" charset="-128"/>
                        </a:rPr>
                        <a:t>n/N (%)</a:t>
                      </a:r>
                      <a:endParaRPr kumimoji="0" lang="en-US" altLang="en-US" sz="1600" b="0" i="0" u="none" strike="noStrike" cap="none" normalizeH="0" baseline="0">
                        <a:ln>
                          <a:noFill/>
                        </a:ln>
                        <a:solidFill>
                          <a:srgbClr val="FFFFFF"/>
                        </a:solidFill>
                        <a:effectLst/>
                        <a:latin typeface="Open Sans" charset="0"/>
                        <a:ea typeface="MS PGothic" charset="-128"/>
                      </a:endParaRPr>
                    </a:p>
                  </a:txBody>
                  <a:tcPr marL="68580" marR="68580" marT="45727" marB="45727"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57150" cap="flat" cmpd="sng" algn="ctr">
                      <a:solidFill>
                        <a:srgbClr val="70AD47"/>
                      </a:solidFill>
                      <a:prstDash val="solid"/>
                      <a:round/>
                      <a:headEnd type="none" w="med" len="med"/>
                      <a:tailEnd type="none" w="med" len="med"/>
                    </a:lnT>
                    <a:lnB>
                      <a:noFill/>
                    </a:lnB>
                    <a:lnTlToBr>
                      <a:noFill/>
                    </a:lnTlToBr>
                    <a:lnBlToTr>
                      <a:noFill/>
                    </a:lnBlToTr>
                    <a:solidFill>
                      <a:srgbClr val="191919"/>
                    </a:solidFill>
                  </a:tcPr>
                </a:tc>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Open Sans" charset="0"/>
                          <a:ea typeface="MS PGothic" charset="-128"/>
                        </a:rPr>
                        <a:t>Hazard Ratio</a:t>
                      </a:r>
                    </a:p>
                  </a:txBody>
                  <a:tcPr marL="68580" marR="68580" marT="45727" marB="45727"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57150" cap="flat" cmpd="sng" algn="ctr">
                      <a:solidFill>
                        <a:srgbClr val="70AD47"/>
                      </a:solidFill>
                      <a:prstDash val="solid"/>
                      <a:round/>
                      <a:headEnd type="none" w="med" len="med"/>
                      <a:tailEnd type="none" w="med" len="med"/>
                    </a:lnT>
                    <a:lnB>
                      <a:noFill/>
                    </a:lnB>
                    <a:lnTlToBr>
                      <a:noFill/>
                    </a:lnTlToBr>
                    <a:lnBlToTr>
                      <a:noFill/>
                    </a:lnBlToTr>
                    <a:solidFill>
                      <a:srgbClr val="191919"/>
                    </a:solidFill>
                  </a:tcPr>
                </a:tc>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Open Sans" charset="0"/>
                          <a:ea typeface="MS PGothic" charset="-128"/>
                        </a:rPr>
                        <a:t>95%</a:t>
                      </a:r>
                    </a:p>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Open Sans" charset="0"/>
                          <a:ea typeface="MS PGothic" charset="-128"/>
                        </a:rPr>
                        <a:t>CI</a:t>
                      </a:r>
                    </a:p>
                  </a:txBody>
                  <a:tcPr marL="27000" marR="27000" marT="45727" marB="45727"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57150" cap="flat" cmpd="sng" algn="ctr">
                      <a:solidFill>
                        <a:srgbClr val="70AD47"/>
                      </a:solidFill>
                      <a:prstDash val="solid"/>
                      <a:round/>
                      <a:headEnd type="none" w="med" len="med"/>
                      <a:tailEnd type="none" w="med" len="med"/>
                    </a:lnT>
                    <a:lnB>
                      <a:noFill/>
                    </a:lnB>
                    <a:lnTlToBr>
                      <a:noFill/>
                    </a:lnTlToBr>
                    <a:lnBlToTr>
                      <a:noFill/>
                    </a:lnBlToTr>
                    <a:solidFill>
                      <a:srgbClr val="191919"/>
                    </a:solidFill>
                  </a:tcPr>
                </a:tc>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Open Sans" charset="0"/>
                          <a:ea typeface="MS PGothic" charset="-128"/>
                        </a:rPr>
                        <a:t>P Value</a:t>
                      </a:r>
                    </a:p>
                  </a:txBody>
                  <a:tcPr marL="68580" marR="68580" marT="45727" marB="45727" anchor="ctr" horzOverflow="overflow">
                    <a:lnL w="19050" cap="flat" cmpd="sng" algn="ctr">
                      <a:solidFill>
                        <a:schemeClr val="bg1"/>
                      </a:solidFill>
                      <a:prstDash val="solid"/>
                      <a:round/>
                      <a:headEnd type="none" w="med" len="med"/>
                      <a:tailEnd type="none" w="med" len="med"/>
                    </a:lnL>
                    <a:lnR w="57150" cap="flat" cmpd="sng" algn="ctr">
                      <a:solidFill>
                        <a:srgbClr val="70AD47"/>
                      </a:solidFill>
                      <a:prstDash val="solid"/>
                      <a:round/>
                      <a:headEnd type="none" w="med" len="med"/>
                      <a:tailEnd type="none" w="med" len="med"/>
                    </a:lnR>
                    <a:lnT w="57150" cap="flat" cmpd="sng" algn="ctr">
                      <a:solidFill>
                        <a:srgbClr val="70AD47"/>
                      </a:solidFill>
                      <a:prstDash val="solid"/>
                      <a:round/>
                      <a:headEnd type="none" w="med" len="med"/>
                      <a:tailEnd type="none" w="med" len="med"/>
                    </a:lnT>
                    <a:lnB>
                      <a:noFill/>
                    </a:lnB>
                    <a:lnTlToBr>
                      <a:noFill/>
                    </a:lnTlToBr>
                    <a:lnBlToTr>
                      <a:noFill/>
                    </a:lnBlToTr>
                    <a:solidFill>
                      <a:srgbClr val="191919"/>
                    </a:solidFill>
                  </a:tcPr>
                </a:tc>
                <a:extLst>
                  <a:ext uri="{0D108BD9-81ED-4DB2-BD59-A6C34878D82A}">
                    <a16:rowId xmlns:a16="http://schemas.microsoft.com/office/drawing/2014/main" val="10000"/>
                  </a:ext>
                </a:extLst>
              </a:tr>
              <a:tr h="1058863">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l" defTabSz="841375"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Open Sans" charset="0"/>
                          <a:ea typeface="MS PGothic" charset="-128"/>
                        </a:rPr>
                        <a:t>EXAMINE</a:t>
                      </a:r>
                      <a:r>
                        <a:rPr kumimoji="0" lang="en-US" altLang="en-US" sz="1600" b="1" i="0" u="none" strike="noStrike" cap="none" normalizeH="0" baseline="30000">
                          <a:ln>
                            <a:noFill/>
                          </a:ln>
                          <a:solidFill>
                            <a:srgbClr val="000000"/>
                          </a:solidFill>
                          <a:effectLst/>
                          <a:latin typeface="Open Sans" charset="0"/>
                          <a:ea typeface="MS PGothic" charset="-128"/>
                        </a:rPr>
                        <a:t>1</a:t>
                      </a:r>
                      <a:endParaRPr kumimoji="0" lang="en-US" altLang="en-US" sz="1600" b="1" i="0" u="none" strike="noStrike" cap="none" normalizeH="0" baseline="0">
                        <a:ln>
                          <a:noFill/>
                        </a:ln>
                        <a:solidFill>
                          <a:srgbClr val="000000"/>
                        </a:solidFill>
                        <a:effectLst/>
                        <a:latin typeface="Open Sans" charset="0"/>
                        <a:ea typeface="MS PGothic" charset="-128"/>
                      </a:endParaRPr>
                    </a:p>
                    <a:p>
                      <a:pPr marL="0" marR="0" lvl="0" indent="0" algn="l"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(alogliptin vs. placebo)</a:t>
                      </a:r>
                    </a:p>
                  </a:txBody>
                  <a:tcPr marL="68580" marR="68580" marT="45727" marB="45727" anchor="ctr" horzOverflow="overflow">
                    <a:lnL w="57150" cap="flat" cmpd="sng" algn="ctr">
                      <a:solidFill>
                        <a:srgbClr val="70AD47"/>
                      </a:solidFill>
                      <a:prstDash val="solid"/>
                      <a:round/>
                      <a:headEnd type="none" w="med" len="med"/>
                      <a:tailEnd type="none" w="med" len="med"/>
                    </a:lnL>
                    <a:lnR w="28575" cap="flat" cmpd="sng" algn="ctr">
                      <a:solidFill>
                        <a:srgbClr val="64A270"/>
                      </a:solidFill>
                      <a:prstDash val="dot"/>
                      <a:round/>
                      <a:headEnd type="none" w="med" len="med"/>
                      <a:tailEnd type="none" w="med" len="med"/>
                    </a:lnR>
                    <a:lnT>
                      <a:noFill/>
                    </a:lnT>
                    <a:lnB w="28575" cap="flat" cmpd="sng" algn="ctr">
                      <a:solidFill>
                        <a:srgbClr val="7F7F7F"/>
                      </a:solidFill>
                      <a:prstDash val="solid"/>
                      <a:round/>
                      <a:headEnd type="none" w="med" len="med"/>
                      <a:tailEnd type="none" w="med" len="med"/>
                    </a:lnB>
                    <a:lnTlToBr>
                      <a:noFill/>
                    </a:lnTlToBr>
                    <a:lnBlToTr>
                      <a:noFill/>
                    </a:lnBlToTr>
                    <a:solidFill>
                      <a:srgbClr val="E0ECE2"/>
                    </a:solidFill>
                  </a:tcPr>
                </a:tc>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106/2701</a:t>
                      </a:r>
                    </a:p>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(3.9%)</a:t>
                      </a:r>
                    </a:p>
                  </a:txBody>
                  <a:tcPr marL="68580" marR="68580" marT="45727" marB="45727" anchor="ctr" horzOverflow="overflow">
                    <a:lnL w="28575" cap="flat" cmpd="sng" algn="ctr">
                      <a:solidFill>
                        <a:srgbClr val="64A270"/>
                      </a:solidFill>
                      <a:prstDash val="dot"/>
                      <a:round/>
                      <a:headEnd type="none" w="med" len="med"/>
                      <a:tailEnd type="none" w="med" len="med"/>
                    </a:lnL>
                    <a:lnR w="28575" cap="flat" cmpd="sng" algn="ctr">
                      <a:solidFill>
                        <a:srgbClr val="64A270"/>
                      </a:solidFill>
                      <a:prstDash val="dot"/>
                      <a:round/>
                      <a:headEnd type="none" w="med" len="med"/>
                      <a:tailEnd type="none" w="med" len="med"/>
                    </a:lnR>
                    <a:lnT>
                      <a:noFill/>
                    </a:lnT>
                    <a:lnB w="28575" cap="flat" cmpd="sng" algn="ctr">
                      <a:solidFill>
                        <a:srgbClr val="7F7F7F"/>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89/2679</a:t>
                      </a:r>
                    </a:p>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(3.3%)</a:t>
                      </a:r>
                    </a:p>
                  </a:txBody>
                  <a:tcPr marL="68580" marR="68580" marT="45727" marB="45727" anchor="ctr" horzOverflow="overflow">
                    <a:lnL w="28575" cap="flat" cmpd="sng" algn="ctr">
                      <a:solidFill>
                        <a:srgbClr val="64A270"/>
                      </a:solidFill>
                      <a:prstDash val="dot"/>
                      <a:round/>
                      <a:headEnd type="none" w="med" len="med"/>
                      <a:tailEnd type="none" w="med" len="med"/>
                    </a:lnL>
                    <a:lnR w="28575" cap="flat" cmpd="sng" algn="ctr">
                      <a:solidFill>
                        <a:srgbClr val="64A270"/>
                      </a:solidFill>
                      <a:prstDash val="dot"/>
                      <a:round/>
                      <a:headEnd type="none" w="med" len="med"/>
                      <a:tailEnd type="none" w="med" len="med"/>
                    </a:lnR>
                    <a:lnT>
                      <a:noFill/>
                    </a:lnT>
                    <a:lnB w="28575" cap="flat" cmpd="sng" algn="ctr">
                      <a:solidFill>
                        <a:srgbClr val="7F7F7F"/>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1.19</a:t>
                      </a:r>
                    </a:p>
                  </a:txBody>
                  <a:tcPr marL="68580" marR="68580" marT="45727" marB="45727" anchor="ctr" horzOverflow="overflow">
                    <a:lnL w="28575" cap="flat" cmpd="sng" algn="ctr">
                      <a:solidFill>
                        <a:srgbClr val="64A270"/>
                      </a:solidFill>
                      <a:prstDash val="dot"/>
                      <a:round/>
                      <a:headEnd type="none" w="med" len="med"/>
                      <a:tailEnd type="none" w="med" len="med"/>
                    </a:lnL>
                    <a:lnR w="28575" cap="flat" cmpd="sng" algn="ctr">
                      <a:solidFill>
                        <a:srgbClr val="64A270"/>
                      </a:solidFill>
                      <a:prstDash val="dot"/>
                      <a:round/>
                      <a:headEnd type="none" w="med" len="med"/>
                      <a:tailEnd type="none" w="med" len="med"/>
                    </a:lnR>
                    <a:lnT>
                      <a:noFill/>
                    </a:lnT>
                    <a:lnB w="28575" cap="flat" cmpd="sng" algn="ctr">
                      <a:solidFill>
                        <a:srgbClr val="7F7F7F"/>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0.90, 1.58</a:t>
                      </a:r>
                    </a:p>
                  </a:txBody>
                  <a:tcPr marL="27000" marR="27000" marT="45727" marB="45727" anchor="ctr" horzOverflow="overflow">
                    <a:lnL w="28575" cap="flat" cmpd="sng" algn="ctr">
                      <a:solidFill>
                        <a:srgbClr val="64A270"/>
                      </a:solidFill>
                      <a:prstDash val="dot"/>
                      <a:round/>
                      <a:headEnd type="none" w="med" len="med"/>
                      <a:tailEnd type="none" w="med" len="med"/>
                    </a:lnL>
                    <a:lnR w="28575" cap="flat" cmpd="sng" algn="ctr">
                      <a:solidFill>
                        <a:srgbClr val="64A270"/>
                      </a:solidFill>
                      <a:prstDash val="dot"/>
                      <a:round/>
                      <a:headEnd type="none" w="med" len="med"/>
                      <a:tailEnd type="none" w="med" len="med"/>
                    </a:lnR>
                    <a:lnT>
                      <a:noFill/>
                    </a:lnT>
                    <a:lnB w="28575" cap="flat" cmpd="sng" algn="ctr">
                      <a:solidFill>
                        <a:srgbClr val="7F7F7F"/>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0.220</a:t>
                      </a:r>
                    </a:p>
                  </a:txBody>
                  <a:tcPr marL="68580" marR="68580" marT="45727" marB="45727" anchor="ctr" horzOverflow="overflow">
                    <a:lnL w="28575" cap="flat" cmpd="sng" algn="ctr">
                      <a:solidFill>
                        <a:srgbClr val="64A270"/>
                      </a:solidFill>
                      <a:prstDash val="dot"/>
                      <a:round/>
                      <a:headEnd type="none" w="med" len="med"/>
                      <a:tailEnd type="none" w="med" len="med"/>
                    </a:lnL>
                    <a:lnR w="57150" cap="flat" cmpd="sng" algn="ctr">
                      <a:solidFill>
                        <a:srgbClr val="70AD47"/>
                      </a:solidFill>
                      <a:prstDash val="solid"/>
                      <a:round/>
                      <a:headEnd type="none" w="med" len="med"/>
                      <a:tailEnd type="none" w="med" len="med"/>
                    </a:lnR>
                    <a:lnT>
                      <a:noFill/>
                    </a:lnT>
                    <a:lnB w="28575" cap="flat" cmpd="sng" algn="ctr">
                      <a:solidFill>
                        <a:srgbClr val="7F7F7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58863">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l" defTabSz="841375"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Open Sans" charset="0"/>
                          <a:ea typeface="MS PGothic" charset="-128"/>
                        </a:rPr>
                        <a:t>SAVOR-TIMI 53</a:t>
                      </a:r>
                      <a:r>
                        <a:rPr kumimoji="0" lang="en-US" altLang="en-US" sz="1600" b="1" i="0" u="none" strike="noStrike" cap="none" normalizeH="0" baseline="30000">
                          <a:ln>
                            <a:noFill/>
                          </a:ln>
                          <a:solidFill>
                            <a:srgbClr val="000000"/>
                          </a:solidFill>
                          <a:effectLst/>
                          <a:latin typeface="Open Sans" charset="0"/>
                          <a:ea typeface="MS PGothic" charset="-128"/>
                        </a:rPr>
                        <a:t>2</a:t>
                      </a:r>
                      <a:br>
                        <a:rPr kumimoji="0" lang="en-US" altLang="en-US" sz="1600" b="1" i="0" u="none" strike="noStrike" cap="none" normalizeH="0" baseline="0">
                          <a:ln>
                            <a:noFill/>
                          </a:ln>
                          <a:solidFill>
                            <a:srgbClr val="000000"/>
                          </a:solidFill>
                          <a:effectLst/>
                          <a:latin typeface="Open Sans" charset="0"/>
                          <a:ea typeface="MS PGothic" charset="-128"/>
                        </a:rPr>
                      </a:br>
                      <a:r>
                        <a:rPr kumimoji="0" lang="en-US" altLang="en-US" sz="1600" b="0" i="0" u="none" strike="noStrike" cap="none" normalizeH="0" baseline="0">
                          <a:ln>
                            <a:noFill/>
                          </a:ln>
                          <a:solidFill>
                            <a:srgbClr val="000000"/>
                          </a:solidFill>
                          <a:effectLst/>
                          <a:latin typeface="Open Sans" charset="0"/>
                          <a:ea typeface="MS PGothic" charset="-128"/>
                        </a:rPr>
                        <a:t>(saxagliptin vs. placebo)</a:t>
                      </a:r>
                    </a:p>
                  </a:txBody>
                  <a:tcPr marL="68580" marR="68580" marT="45727" marB="45727" anchor="ctr" horzOverflow="overflow">
                    <a:lnL w="57150" cap="flat" cmpd="sng" algn="ctr">
                      <a:solidFill>
                        <a:srgbClr val="70AD47"/>
                      </a:solidFill>
                      <a:prstDash val="solid"/>
                      <a:round/>
                      <a:headEnd type="none" w="med" len="med"/>
                      <a:tailEnd type="none" w="med" len="med"/>
                    </a:lnL>
                    <a:lnR w="28575" cap="flat" cmpd="sng" algn="ctr">
                      <a:solidFill>
                        <a:srgbClr val="64A270"/>
                      </a:solidFill>
                      <a:prstDash val="dot"/>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lnTlToBr>
                      <a:noFill/>
                    </a:lnTlToBr>
                    <a:lnBlToTr>
                      <a:noFill/>
                    </a:lnBlToTr>
                    <a:solidFill>
                      <a:srgbClr val="E0ECE2"/>
                    </a:solidFill>
                  </a:tcPr>
                </a:tc>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289/8280</a:t>
                      </a:r>
                    </a:p>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(3.5%)</a:t>
                      </a:r>
                    </a:p>
                  </a:txBody>
                  <a:tcPr marL="68580" marR="68580" marT="45727" marB="45727" anchor="ctr" horzOverflow="overflow">
                    <a:lnL w="28575" cap="flat" cmpd="sng" algn="ctr">
                      <a:solidFill>
                        <a:srgbClr val="64A270"/>
                      </a:solidFill>
                      <a:prstDash val="dot"/>
                      <a:round/>
                      <a:headEnd type="none" w="med" len="med"/>
                      <a:tailEnd type="none" w="med" len="med"/>
                    </a:lnL>
                    <a:lnR w="28575" cap="flat" cmpd="sng" algn="ctr">
                      <a:solidFill>
                        <a:srgbClr val="64A270"/>
                      </a:solidFill>
                      <a:prstDash val="dot"/>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228/8212</a:t>
                      </a:r>
                    </a:p>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(2.8%)</a:t>
                      </a:r>
                    </a:p>
                  </a:txBody>
                  <a:tcPr marL="68580" marR="68580" marT="45727" marB="45727" anchor="ctr" horzOverflow="overflow">
                    <a:lnL w="28575" cap="flat" cmpd="sng" algn="ctr">
                      <a:solidFill>
                        <a:srgbClr val="64A270"/>
                      </a:solidFill>
                      <a:prstDash val="dot"/>
                      <a:round/>
                      <a:headEnd type="none" w="med" len="med"/>
                      <a:tailEnd type="none" w="med" len="med"/>
                    </a:lnL>
                    <a:lnR w="28575" cap="flat" cmpd="sng" algn="ctr">
                      <a:solidFill>
                        <a:srgbClr val="64A270"/>
                      </a:solidFill>
                      <a:prstDash val="dot"/>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Open Sans" charset="0"/>
                          <a:ea typeface="MS PGothic" charset="-128"/>
                        </a:rPr>
                        <a:t>1.27</a:t>
                      </a:r>
                    </a:p>
                  </a:txBody>
                  <a:tcPr marL="68580" marR="68580" marT="45727" marB="45727" anchor="ctr" horzOverflow="overflow">
                    <a:lnL w="28575" cap="flat" cmpd="sng" algn="ctr">
                      <a:solidFill>
                        <a:srgbClr val="64A270"/>
                      </a:solidFill>
                      <a:prstDash val="dot"/>
                      <a:round/>
                      <a:headEnd type="none" w="med" len="med"/>
                      <a:tailEnd type="none" w="med" len="med"/>
                    </a:lnL>
                    <a:lnR w="28575" cap="flat" cmpd="sng" algn="ctr">
                      <a:solidFill>
                        <a:srgbClr val="64A270"/>
                      </a:solidFill>
                      <a:prstDash val="dot"/>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Open Sans" charset="0"/>
                          <a:ea typeface="MS PGothic" charset="-128"/>
                        </a:rPr>
                        <a:t>1.07, 1.51</a:t>
                      </a:r>
                    </a:p>
                  </a:txBody>
                  <a:tcPr marL="27000" marR="27000" marT="45727" marB="45727" anchor="ctr" horzOverflow="overflow">
                    <a:lnL w="28575" cap="flat" cmpd="sng" algn="ctr">
                      <a:solidFill>
                        <a:srgbClr val="64A270"/>
                      </a:solidFill>
                      <a:prstDash val="dot"/>
                      <a:round/>
                      <a:headEnd type="none" w="med" len="med"/>
                      <a:tailEnd type="none" w="med" len="med"/>
                    </a:lnL>
                    <a:lnR w="28575" cap="flat" cmpd="sng" algn="ctr">
                      <a:solidFill>
                        <a:srgbClr val="64A270"/>
                      </a:solidFill>
                      <a:prstDash val="dot"/>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Open Sans" charset="0"/>
                          <a:ea typeface="MS PGothic" charset="-128"/>
                        </a:rPr>
                        <a:t>0.007</a:t>
                      </a:r>
                    </a:p>
                  </a:txBody>
                  <a:tcPr marL="68580" marR="68580" marT="45727" marB="45727" anchor="ctr" horzOverflow="overflow">
                    <a:lnL w="28575" cap="flat" cmpd="sng" algn="ctr">
                      <a:solidFill>
                        <a:srgbClr val="64A270"/>
                      </a:solidFill>
                      <a:prstDash val="dot"/>
                      <a:round/>
                      <a:headEnd type="none" w="med" len="med"/>
                      <a:tailEnd type="none" w="med" len="med"/>
                    </a:lnL>
                    <a:lnR w="57150" cap="flat" cmpd="sng" algn="ctr">
                      <a:solidFill>
                        <a:srgbClr val="70AD47"/>
                      </a:solidFill>
                      <a:prstDash val="solid"/>
                      <a:round/>
                      <a:headEnd type="none" w="med" len="med"/>
                      <a:tailEnd type="none" w="med" len="med"/>
                    </a:lnR>
                    <a:lnT w="28575" cap="flat" cmpd="sng" algn="ctr">
                      <a:solidFill>
                        <a:srgbClr val="7F7F7F"/>
                      </a:solidFill>
                      <a:prstDash val="solid"/>
                      <a:round/>
                      <a:headEnd type="none" w="med" len="med"/>
                      <a:tailEnd type="none" w="med" len="med"/>
                    </a:lnT>
                    <a:lnB w="28575" cap="flat" cmpd="sng" algn="ctr">
                      <a:solidFill>
                        <a:srgbClr val="7F7F7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58863">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l" defTabSz="841375"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Open Sans" charset="0"/>
                          <a:ea typeface="MS PGothic" charset="-128"/>
                        </a:rPr>
                        <a:t>TECOS</a:t>
                      </a:r>
                      <a:r>
                        <a:rPr kumimoji="0" lang="en-US" altLang="en-US" sz="1600" b="1" i="0" u="none" strike="noStrike" cap="none" normalizeH="0" baseline="30000">
                          <a:ln>
                            <a:noFill/>
                          </a:ln>
                          <a:solidFill>
                            <a:srgbClr val="000000"/>
                          </a:solidFill>
                          <a:effectLst/>
                          <a:latin typeface="Open Sans" charset="0"/>
                          <a:ea typeface="MS PGothic" charset="-128"/>
                        </a:rPr>
                        <a:t>3</a:t>
                      </a:r>
                      <a:endParaRPr kumimoji="0" lang="en-US" altLang="en-US" sz="1600" b="1" i="0" u="none" strike="noStrike" cap="none" normalizeH="0" baseline="0">
                        <a:ln>
                          <a:noFill/>
                        </a:ln>
                        <a:solidFill>
                          <a:srgbClr val="000000"/>
                        </a:solidFill>
                        <a:effectLst/>
                        <a:latin typeface="Open Sans" charset="0"/>
                        <a:ea typeface="MS PGothic" charset="-128"/>
                      </a:endParaRPr>
                    </a:p>
                    <a:p>
                      <a:pPr marL="0" marR="0" lvl="0" indent="0" algn="l"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(sitagliptin vs. placebo)</a:t>
                      </a:r>
                    </a:p>
                  </a:txBody>
                  <a:tcPr marL="68580" marR="68580" marT="45727" marB="45727" anchor="ctr" horzOverflow="overflow">
                    <a:lnL w="57150" cap="flat" cmpd="sng" algn="ctr">
                      <a:solidFill>
                        <a:srgbClr val="70AD47"/>
                      </a:solidFill>
                      <a:prstDash val="solid"/>
                      <a:round/>
                      <a:headEnd type="none" w="med" len="med"/>
                      <a:tailEnd type="none" w="med" len="med"/>
                    </a:lnL>
                    <a:lnR w="28575" cap="flat" cmpd="sng" algn="ctr">
                      <a:solidFill>
                        <a:srgbClr val="64A270"/>
                      </a:solidFill>
                      <a:prstDash val="dot"/>
                      <a:round/>
                      <a:headEnd type="none" w="med" len="med"/>
                      <a:tailEnd type="none" w="med" len="med"/>
                    </a:lnR>
                    <a:lnT w="28575" cap="flat" cmpd="sng" algn="ctr">
                      <a:solidFill>
                        <a:srgbClr val="7F7F7F"/>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E0ECE2"/>
                    </a:solidFill>
                  </a:tcPr>
                </a:tc>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228/7332</a:t>
                      </a:r>
                    </a:p>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(3.1%)</a:t>
                      </a:r>
                    </a:p>
                  </a:txBody>
                  <a:tcPr marL="68580" marR="68580" marT="45727" marB="45727" anchor="ctr" horzOverflow="overflow">
                    <a:lnL w="28575" cap="flat" cmpd="sng" algn="ctr">
                      <a:solidFill>
                        <a:srgbClr val="64A270"/>
                      </a:solidFill>
                      <a:prstDash val="dot"/>
                      <a:round/>
                      <a:headEnd type="none" w="med" len="med"/>
                      <a:tailEnd type="none" w="med" len="med"/>
                    </a:lnL>
                    <a:lnR w="28575" cap="flat" cmpd="sng" algn="ctr">
                      <a:solidFill>
                        <a:srgbClr val="64A270"/>
                      </a:solidFill>
                      <a:prstDash val="dot"/>
                      <a:round/>
                      <a:headEnd type="none" w="med" len="med"/>
                      <a:tailEnd type="none" w="med" len="med"/>
                    </a:lnR>
                    <a:lnT w="28575" cap="flat" cmpd="sng" algn="ctr">
                      <a:solidFill>
                        <a:srgbClr val="7F7F7F"/>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841375"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229/7339</a:t>
                      </a:r>
                    </a:p>
                    <a:p>
                      <a:pPr marL="0" marR="0" lvl="0" indent="0" algn="ctr" defTabSz="841375"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(3.1%)</a:t>
                      </a:r>
                    </a:p>
                  </a:txBody>
                  <a:tcPr marL="68580" marR="68580" marT="45727" marB="45727" anchor="ctr" horzOverflow="overflow">
                    <a:lnL w="28575" cap="flat" cmpd="sng" algn="ctr">
                      <a:solidFill>
                        <a:srgbClr val="64A270"/>
                      </a:solidFill>
                      <a:prstDash val="dot"/>
                      <a:round/>
                      <a:headEnd type="none" w="med" len="med"/>
                      <a:tailEnd type="none" w="med" len="med"/>
                    </a:lnL>
                    <a:lnR w="28575" cap="flat" cmpd="sng" algn="ctr">
                      <a:solidFill>
                        <a:srgbClr val="64A270"/>
                      </a:solidFill>
                      <a:prstDash val="dot"/>
                      <a:round/>
                      <a:headEnd type="none" w="med" len="med"/>
                      <a:tailEnd type="none" w="med" len="med"/>
                    </a:lnR>
                    <a:lnT w="28575" cap="flat" cmpd="sng" algn="ctr">
                      <a:solidFill>
                        <a:srgbClr val="7F7F7F"/>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1371600"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defTabSz="137160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defTabSz="1371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defTabSz="1371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defTabSz="1371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1371600"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1371600"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1371600"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1371600"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13716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1.00</a:t>
                      </a:r>
                    </a:p>
                  </a:txBody>
                  <a:tcPr marL="68580" marR="68580" marT="45727" marB="45727" anchor="ctr" horzOverflow="overflow">
                    <a:lnL w="28575" cap="flat" cmpd="sng" algn="ctr">
                      <a:solidFill>
                        <a:srgbClr val="64A270"/>
                      </a:solidFill>
                      <a:prstDash val="dot"/>
                      <a:round/>
                      <a:headEnd type="none" w="med" len="med"/>
                      <a:tailEnd type="none" w="med" len="med"/>
                    </a:lnL>
                    <a:lnR w="28575" cap="flat" cmpd="sng" algn="ctr">
                      <a:solidFill>
                        <a:srgbClr val="64A270"/>
                      </a:solidFill>
                      <a:prstDash val="dot"/>
                      <a:round/>
                      <a:headEnd type="none" w="med" len="med"/>
                      <a:tailEnd type="none" w="med" len="med"/>
                    </a:lnR>
                    <a:lnT w="28575" cap="flat" cmpd="sng" algn="ctr">
                      <a:solidFill>
                        <a:srgbClr val="7F7F7F"/>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1371600"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defTabSz="137160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defTabSz="1371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defTabSz="1371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defTabSz="1371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1371600"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1371600"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1371600"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1371600"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13716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0.83, 1.20</a:t>
                      </a:r>
                    </a:p>
                  </a:txBody>
                  <a:tcPr marL="27000" marR="27000" marT="45727" marB="45727" anchor="ctr" horzOverflow="overflow">
                    <a:lnL w="28575" cap="flat" cmpd="sng" algn="ctr">
                      <a:solidFill>
                        <a:srgbClr val="64A270"/>
                      </a:solidFill>
                      <a:prstDash val="dot"/>
                      <a:round/>
                      <a:headEnd type="none" w="med" len="med"/>
                      <a:tailEnd type="none" w="med" len="med"/>
                    </a:lnL>
                    <a:lnR w="28575" cap="flat" cmpd="sng" algn="ctr">
                      <a:solidFill>
                        <a:srgbClr val="64A270"/>
                      </a:solidFill>
                      <a:prstDash val="dot"/>
                      <a:round/>
                      <a:headEnd type="none" w="med" len="med"/>
                      <a:tailEnd type="none" w="med" len="med"/>
                    </a:lnR>
                    <a:lnT w="28575" cap="flat" cmpd="sng" algn="ctr">
                      <a:solidFill>
                        <a:srgbClr val="7F7F7F"/>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1371600" eaLnBrk="0" hangingPunct="0">
                        <a:lnSpc>
                          <a:spcPct val="90000"/>
                        </a:lnSpc>
                        <a:spcBef>
                          <a:spcPts val="925"/>
                        </a:spcBef>
                        <a:buFont typeface="Arial" charset="0"/>
                        <a:defRPr sz="2200" b="1">
                          <a:solidFill>
                            <a:srgbClr val="1E3268"/>
                          </a:solidFill>
                          <a:latin typeface="Open Sans" charset="0"/>
                          <a:ea typeface="MS PGothic" charset="-128"/>
                        </a:defRPr>
                      </a:lvl1pPr>
                      <a:lvl2pPr marL="742950" indent="-285750" defTabSz="1371600" eaLnBrk="0" hangingPunct="0">
                        <a:lnSpc>
                          <a:spcPct val="90000"/>
                        </a:lnSpc>
                        <a:spcBef>
                          <a:spcPts val="463"/>
                        </a:spcBef>
                        <a:buFont typeface="Arial" charset="0"/>
                        <a:defRPr sz="2000">
                          <a:solidFill>
                            <a:srgbClr val="1E3268"/>
                          </a:solidFill>
                          <a:latin typeface="Open Sans Light" charset="0"/>
                          <a:ea typeface="MS PGothic" charset="-128"/>
                        </a:defRPr>
                      </a:lvl2pPr>
                      <a:lvl3pPr marL="1143000" indent="-228600" defTabSz="1371600" eaLnBrk="0" hangingPunct="0">
                        <a:lnSpc>
                          <a:spcPct val="90000"/>
                        </a:lnSpc>
                        <a:spcBef>
                          <a:spcPts val="463"/>
                        </a:spcBef>
                        <a:buFont typeface="Arial" charset="0"/>
                        <a:defRPr sz="1600">
                          <a:solidFill>
                            <a:srgbClr val="1E3268"/>
                          </a:solidFill>
                          <a:latin typeface="Open Sans Light" charset="0"/>
                          <a:ea typeface="MS PGothic" charset="-128"/>
                        </a:defRPr>
                      </a:lvl3pPr>
                      <a:lvl4pPr marL="1600200" indent="-228600" defTabSz="1371600" eaLnBrk="0" hangingPunct="0">
                        <a:lnSpc>
                          <a:spcPct val="90000"/>
                        </a:lnSpc>
                        <a:spcBef>
                          <a:spcPts val="463"/>
                        </a:spcBef>
                        <a:buFont typeface="Arial" charset="0"/>
                        <a:defRPr sz="1500">
                          <a:solidFill>
                            <a:srgbClr val="1E3268"/>
                          </a:solidFill>
                          <a:latin typeface="Open Sans Light" charset="0"/>
                          <a:ea typeface="MS PGothic" charset="-128"/>
                        </a:defRPr>
                      </a:lvl4pPr>
                      <a:lvl5pPr marL="2057400" indent="-228600" defTabSz="1371600" eaLnBrk="0" hangingPunct="0">
                        <a:lnSpc>
                          <a:spcPct val="90000"/>
                        </a:lnSpc>
                        <a:spcBef>
                          <a:spcPts val="463"/>
                        </a:spcBef>
                        <a:buFont typeface="Arial" charset="0"/>
                        <a:defRPr sz="1500">
                          <a:solidFill>
                            <a:srgbClr val="1E3268"/>
                          </a:solidFill>
                          <a:latin typeface="Open Sans Light" charset="0"/>
                          <a:ea typeface="MS PGothic" charset="-128"/>
                        </a:defRPr>
                      </a:lvl5pPr>
                      <a:lvl6pPr marL="2514600" indent="-228600" defTabSz="1371600"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6pPr>
                      <a:lvl7pPr marL="2971800" indent="-228600" defTabSz="1371600"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7pPr>
                      <a:lvl8pPr marL="3429000" indent="-228600" defTabSz="1371600"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8pPr>
                      <a:lvl9pPr marL="3886200" indent="-228600" defTabSz="1371600" eaLnBrk="0" fontAlgn="base" hangingPunct="0">
                        <a:lnSpc>
                          <a:spcPct val="90000"/>
                        </a:lnSpc>
                        <a:spcBef>
                          <a:spcPts val="463"/>
                        </a:spcBef>
                        <a:spcAft>
                          <a:spcPct val="0"/>
                        </a:spcAft>
                        <a:buFont typeface="Arial" charset="0"/>
                        <a:defRPr sz="1500">
                          <a:solidFill>
                            <a:srgbClr val="1E3268"/>
                          </a:solidFill>
                          <a:latin typeface="Open Sans Light" charset="0"/>
                          <a:ea typeface="MS PGothic" charset="-128"/>
                        </a:defRPr>
                      </a:lvl9pPr>
                    </a:lstStyle>
                    <a:p>
                      <a:pPr marL="0" marR="0" lvl="0" indent="0" algn="ctr" defTabSz="13716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Open Sans" charset="0"/>
                          <a:ea typeface="MS PGothic" charset="-128"/>
                        </a:rPr>
                        <a:t>0.983</a:t>
                      </a:r>
                    </a:p>
                  </a:txBody>
                  <a:tcPr marL="68580" marR="68580" marT="45727" marB="45727" anchor="ctr" horzOverflow="overflow">
                    <a:lnL w="28575" cap="flat" cmpd="sng" algn="ctr">
                      <a:solidFill>
                        <a:srgbClr val="64A270"/>
                      </a:solidFill>
                      <a:prstDash val="dot"/>
                      <a:round/>
                      <a:headEnd type="none" w="med" len="med"/>
                      <a:tailEnd type="none" w="med" len="med"/>
                    </a:lnL>
                    <a:lnR w="57150" cap="flat" cmpd="sng" algn="ctr">
                      <a:solidFill>
                        <a:srgbClr val="70AD47"/>
                      </a:solidFill>
                      <a:prstDash val="solid"/>
                      <a:round/>
                      <a:headEnd type="none" w="med" len="med"/>
                      <a:tailEnd type="none" w="med" len="med"/>
                    </a:lnR>
                    <a:lnT w="28575" cap="flat" cmpd="sng" algn="ctr">
                      <a:solidFill>
                        <a:srgbClr val="7F7F7F"/>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5883" name="Title 1"/>
          <p:cNvSpPr>
            <a:spLocks noGrp="1"/>
          </p:cNvSpPr>
          <p:nvPr>
            <p:ph type="title"/>
          </p:nvPr>
        </p:nvSpPr>
        <p:spPr>
          <a:xfrm>
            <a:off x="1782763" y="32412"/>
            <a:ext cx="8229600" cy="1143000"/>
          </a:xfrm>
        </p:spPr>
        <p:txBody>
          <a:bodyPr>
            <a:normAutofit/>
          </a:bodyPr>
          <a:lstStyle/>
          <a:p>
            <a:pPr algn="ctr"/>
            <a:r>
              <a:rPr lang="en-CA" altLang="en-US" sz="3600" b="1" i="1" dirty="0">
                <a:solidFill>
                  <a:srgbClr val="0070C0"/>
                </a:solidFill>
                <a:ea typeface="MS PGothic" charset="-128"/>
              </a:rPr>
              <a:t>Hospitalization for Heart Failure:</a:t>
            </a:r>
            <a:br>
              <a:rPr lang="en-CA" altLang="en-US" sz="3600" b="1" i="1" dirty="0">
                <a:solidFill>
                  <a:srgbClr val="0070C0"/>
                </a:solidFill>
                <a:ea typeface="MS PGothic" charset="-128"/>
              </a:rPr>
            </a:br>
            <a:r>
              <a:rPr lang="en-CA" altLang="en-US" sz="3600" b="1" i="1" dirty="0">
                <a:solidFill>
                  <a:srgbClr val="0070C0"/>
                </a:solidFill>
                <a:ea typeface="MS PGothic" charset="-128"/>
              </a:rPr>
              <a:t>DPP-4 inhibitors</a:t>
            </a:r>
          </a:p>
        </p:txBody>
      </p:sp>
      <p:sp>
        <p:nvSpPr>
          <p:cNvPr id="12" name="Footer Placeholder 16"/>
          <p:cNvSpPr>
            <a:spLocks noGrp="1"/>
          </p:cNvSpPr>
          <p:nvPr>
            <p:ph type="ftr" sz="quarter" idx="11"/>
          </p:nvPr>
        </p:nvSpPr>
        <p:spPr>
          <a:xfrm>
            <a:off x="1782763" y="6262689"/>
            <a:ext cx="8578850" cy="263525"/>
          </a:xfrm>
        </p:spPr>
        <p:txBody>
          <a:bodyPr vert="horz" lIns="51206" tIns="25603" rIns="51206" bIns="25603"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Open Sans"/>
                <a:ea typeface="+mn-ea"/>
                <a:cs typeface="Open Sans"/>
              </a:rPr>
              <a:t>CI = confidence interval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Open Sans"/>
              <a:ea typeface="+mn-ea"/>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Open Sans"/>
                <a:ea typeface="+mn-ea"/>
                <a:cs typeface="Open Sans"/>
              </a:rPr>
              <a:t>1 White WB </a:t>
            </a:r>
            <a:r>
              <a:rPr kumimoji="0" lang="en-CA" sz="1200" b="0" i="1" u="none" strike="noStrike" kern="1200" cap="none" spc="0" normalizeH="0" baseline="0" noProof="0" dirty="0">
                <a:ln>
                  <a:noFill/>
                </a:ln>
                <a:solidFill>
                  <a:srgbClr val="000000"/>
                </a:solidFill>
                <a:effectLst/>
                <a:uLnTx/>
                <a:uFillTx/>
                <a:latin typeface="Open Sans"/>
                <a:ea typeface="+mn-ea"/>
                <a:cs typeface="Open Sans"/>
              </a:rPr>
              <a:t>et al. N </a:t>
            </a:r>
            <a:r>
              <a:rPr kumimoji="0" lang="en-CA" sz="1200" b="0" i="1" u="none" strike="noStrike" kern="1200" cap="none" spc="0" normalizeH="0" baseline="0" noProof="0" dirty="0" err="1">
                <a:ln>
                  <a:noFill/>
                </a:ln>
                <a:solidFill>
                  <a:srgbClr val="000000"/>
                </a:solidFill>
                <a:effectLst/>
                <a:uLnTx/>
                <a:uFillTx/>
                <a:latin typeface="Open Sans"/>
                <a:ea typeface="+mn-ea"/>
                <a:cs typeface="Open Sans"/>
              </a:rPr>
              <a:t>Engl</a:t>
            </a:r>
            <a:r>
              <a:rPr kumimoji="0" lang="en-CA" sz="1200" b="0" i="1" u="none" strike="noStrike" kern="1200" cap="none" spc="0" normalizeH="0" baseline="0" noProof="0" dirty="0">
                <a:ln>
                  <a:noFill/>
                </a:ln>
                <a:solidFill>
                  <a:srgbClr val="000000"/>
                </a:solidFill>
                <a:effectLst/>
                <a:uLnTx/>
                <a:uFillTx/>
                <a:latin typeface="Open Sans"/>
                <a:ea typeface="+mn-ea"/>
                <a:cs typeface="Open Sans"/>
              </a:rPr>
              <a:t> J Med</a:t>
            </a:r>
            <a:r>
              <a:rPr kumimoji="0" lang="en-CA" sz="1200" b="0" i="0" u="none" strike="noStrike" kern="1200" cap="none" spc="0" normalizeH="0" baseline="0" noProof="0" dirty="0">
                <a:ln>
                  <a:noFill/>
                </a:ln>
                <a:solidFill>
                  <a:srgbClr val="000000"/>
                </a:solidFill>
                <a:effectLst/>
                <a:uLnTx/>
                <a:uFillTx/>
                <a:latin typeface="Open Sans"/>
                <a:ea typeface="+mn-ea"/>
                <a:cs typeface="Open Sans"/>
              </a:rPr>
              <a:t>. 2013;369:1327-35; 2 </a:t>
            </a:r>
            <a:r>
              <a:rPr kumimoji="0" lang="en-CA" sz="1200" b="0" i="0" u="none" strike="noStrike" kern="1200" cap="none" spc="0" normalizeH="0" baseline="0" noProof="0" dirty="0" err="1">
                <a:ln>
                  <a:noFill/>
                </a:ln>
                <a:solidFill>
                  <a:srgbClr val="000000"/>
                </a:solidFill>
                <a:effectLst/>
                <a:uLnTx/>
                <a:uFillTx/>
                <a:latin typeface="Open Sans"/>
                <a:ea typeface="+mn-ea"/>
                <a:cs typeface="Open Sans"/>
              </a:rPr>
              <a:t>Scirica</a:t>
            </a:r>
            <a:r>
              <a:rPr kumimoji="0" lang="en-CA" sz="1200" b="0" i="0" u="none" strike="noStrike" kern="1200" cap="none" spc="0" normalizeH="0" baseline="0" noProof="0" dirty="0">
                <a:ln>
                  <a:noFill/>
                </a:ln>
                <a:solidFill>
                  <a:srgbClr val="000000"/>
                </a:solidFill>
                <a:effectLst/>
                <a:uLnTx/>
                <a:uFillTx/>
                <a:latin typeface="Open Sans"/>
                <a:ea typeface="+mn-ea"/>
                <a:cs typeface="Open Sans"/>
              </a:rPr>
              <a:t> BM </a:t>
            </a:r>
            <a:r>
              <a:rPr kumimoji="0" lang="en-CA" sz="1200" b="0" i="1" u="none" strike="noStrike" kern="1200" cap="none" spc="0" normalizeH="0" baseline="0" noProof="0" dirty="0">
                <a:ln>
                  <a:noFill/>
                </a:ln>
                <a:solidFill>
                  <a:srgbClr val="000000"/>
                </a:solidFill>
                <a:effectLst/>
                <a:uLnTx/>
                <a:uFillTx/>
                <a:latin typeface="Open Sans"/>
                <a:ea typeface="+mn-ea"/>
                <a:cs typeface="Open Sans"/>
              </a:rPr>
              <a:t>et al. N </a:t>
            </a:r>
            <a:r>
              <a:rPr kumimoji="0" lang="en-CA" sz="1200" b="0" i="1" u="none" strike="noStrike" kern="1200" cap="none" spc="0" normalizeH="0" baseline="0" noProof="0" dirty="0" err="1">
                <a:ln>
                  <a:noFill/>
                </a:ln>
                <a:solidFill>
                  <a:srgbClr val="000000"/>
                </a:solidFill>
                <a:effectLst/>
                <a:uLnTx/>
                <a:uFillTx/>
                <a:latin typeface="Open Sans"/>
                <a:ea typeface="+mn-ea"/>
                <a:cs typeface="Open Sans"/>
              </a:rPr>
              <a:t>Engl</a:t>
            </a:r>
            <a:r>
              <a:rPr kumimoji="0" lang="en-CA" sz="1200" b="0" i="1" u="none" strike="noStrike" kern="1200" cap="none" spc="0" normalizeH="0" baseline="0" noProof="0" dirty="0">
                <a:ln>
                  <a:noFill/>
                </a:ln>
                <a:solidFill>
                  <a:srgbClr val="000000"/>
                </a:solidFill>
                <a:effectLst/>
                <a:uLnTx/>
                <a:uFillTx/>
                <a:latin typeface="Open Sans"/>
                <a:ea typeface="+mn-ea"/>
                <a:cs typeface="Open Sans"/>
              </a:rPr>
              <a:t> J Med</a:t>
            </a:r>
            <a:r>
              <a:rPr kumimoji="0" lang="en-CA" sz="1200" b="0" i="0" u="none" strike="noStrike" kern="1200" cap="none" spc="0" normalizeH="0" baseline="0" noProof="0" dirty="0">
                <a:ln>
                  <a:noFill/>
                </a:ln>
                <a:solidFill>
                  <a:srgbClr val="000000"/>
                </a:solidFill>
                <a:effectLst/>
                <a:uLnTx/>
                <a:uFillTx/>
                <a:latin typeface="Open Sans"/>
                <a:ea typeface="+mn-ea"/>
                <a:cs typeface="Open Sans"/>
              </a:rPr>
              <a:t>. 2013;369:1317-26 3 Green JB </a:t>
            </a:r>
            <a:r>
              <a:rPr kumimoji="0" lang="en-CA" sz="1200" b="0" i="1" u="none" strike="noStrike" kern="1200" cap="none" spc="0" normalizeH="0" baseline="0" noProof="0" dirty="0">
                <a:ln>
                  <a:noFill/>
                </a:ln>
                <a:solidFill>
                  <a:srgbClr val="000000"/>
                </a:solidFill>
                <a:effectLst/>
                <a:uLnTx/>
                <a:uFillTx/>
                <a:latin typeface="Open Sans"/>
                <a:ea typeface="+mn-ea"/>
                <a:cs typeface="Open Sans"/>
              </a:rPr>
              <a:t>et al. N </a:t>
            </a:r>
            <a:r>
              <a:rPr kumimoji="0" lang="en-CA" sz="1200" b="0" i="1" u="none" strike="noStrike" kern="1200" cap="none" spc="0" normalizeH="0" baseline="0" noProof="0" dirty="0" err="1">
                <a:ln>
                  <a:noFill/>
                </a:ln>
                <a:solidFill>
                  <a:srgbClr val="000000"/>
                </a:solidFill>
                <a:effectLst/>
                <a:uLnTx/>
                <a:uFillTx/>
                <a:latin typeface="Open Sans"/>
                <a:ea typeface="+mn-ea"/>
                <a:cs typeface="Open Sans"/>
              </a:rPr>
              <a:t>Engl</a:t>
            </a:r>
            <a:r>
              <a:rPr kumimoji="0" lang="en-CA" sz="1200" b="0" i="1" u="none" strike="noStrike" kern="1200" cap="none" spc="0" normalizeH="0" baseline="0" noProof="0" dirty="0">
                <a:ln>
                  <a:noFill/>
                </a:ln>
                <a:solidFill>
                  <a:srgbClr val="000000"/>
                </a:solidFill>
                <a:effectLst/>
                <a:uLnTx/>
                <a:uFillTx/>
                <a:latin typeface="Open Sans"/>
                <a:ea typeface="+mn-ea"/>
                <a:cs typeface="Open Sans"/>
              </a:rPr>
              <a:t> J Med</a:t>
            </a:r>
            <a:r>
              <a:rPr kumimoji="0" lang="en-CA" sz="1200" b="0" i="0" u="none" strike="noStrike" kern="1200" cap="none" spc="0" normalizeH="0" baseline="0" noProof="0" dirty="0">
                <a:ln>
                  <a:noFill/>
                </a:ln>
                <a:solidFill>
                  <a:srgbClr val="000000"/>
                </a:solidFill>
                <a:effectLst/>
                <a:uLnTx/>
                <a:uFillTx/>
                <a:latin typeface="Open Sans"/>
                <a:ea typeface="+mn-ea"/>
                <a:cs typeface="Open Sans"/>
              </a:rPr>
              <a:t>. 2015 </a:t>
            </a:r>
            <a:r>
              <a:rPr kumimoji="0" lang="en-CA" sz="1200" b="0" i="0" u="none" strike="noStrike" kern="1200" cap="none" spc="0" normalizeH="0" baseline="0" noProof="0" dirty="0" err="1">
                <a:ln>
                  <a:noFill/>
                </a:ln>
                <a:solidFill>
                  <a:srgbClr val="000000"/>
                </a:solidFill>
                <a:effectLst/>
                <a:uLnTx/>
                <a:uFillTx/>
                <a:latin typeface="Open Sans"/>
                <a:ea typeface="+mn-ea"/>
                <a:cs typeface="Open Sans"/>
              </a:rPr>
              <a:t>doi</a:t>
            </a:r>
            <a:r>
              <a:rPr kumimoji="0" lang="en-CA" sz="1200" b="0" i="0" u="none" strike="noStrike" kern="1200" cap="none" spc="0" normalizeH="0" baseline="0" noProof="0" dirty="0">
                <a:ln>
                  <a:noFill/>
                </a:ln>
                <a:solidFill>
                  <a:srgbClr val="000000"/>
                </a:solidFill>
                <a:effectLst/>
                <a:uLnTx/>
                <a:uFillTx/>
                <a:latin typeface="Open Sans"/>
                <a:ea typeface="+mn-ea"/>
                <a:cs typeface="Open Sans"/>
              </a:rPr>
              <a:t>: 10.1056/NEJMoa1501352</a:t>
            </a:r>
            <a:endParaRPr kumimoji="0" lang="pt-BR" sz="1200" b="0" i="0" u="none" strike="noStrike" kern="1200" cap="none" spc="0" normalizeH="0" baseline="0" noProof="0" dirty="0">
              <a:ln>
                <a:noFill/>
              </a:ln>
              <a:solidFill>
                <a:srgbClr val="000000"/>
              </a:solidFill>
              <a:effectLst/>
              <a:uLnTx/>
              <a:uFillTx/>
              <a:latin typeface="Open Sans"/>
              <a:ea typeface="+mn-ea"/>
              <a:cs typeface="Open Sans"/>
            </a:endParaRPr>
          </a:p>
        </p:txBody>
      </p:sp>
      <p:sp>
        <p:nvSpPr>
          <p:cNvPr id="7" name="Rectangle 6"/>
          <p:cNvSpPr/>
          <p:nvPr/>
        </p:nvSpPr>
        <p:spPr>
          <a:xfrm>
            <a:off x="1835151" y="3676651"/>
            <a:ext cx="8348663" cy="1033463"/>
          </a:xfrm>
          <a:prstGeom prst="rect">
            <a:avLst/>
          </a:prstGeom>
          <a:noFill/>
          <a:ln w="76200" cmpd="sng">
            <a:solidFill>
              <a:srgbClr val="ED1C24"/>
            </a:solidFill>
          </a:ln>
        </p:spPr>
        <p:style>
          <a:lnRef idx="1">
            <a:schemeClr val="accent1"/>
          </a:lnRef>
          <a:fillRef idx="3">
            <a:schemeClr val="accent1"/>
          </a:fillRef>
          <a:effectRef idx="2">
            <a:schemeClr val="accent1"/>
          </a:effectRef>
          <a:fontRef idx="minor">
            <a:schemeClr val="lt1"/>
          </a:fontRef>
        </p:style>
        <p:txBody>
          <a:bodyPr lIns="51206" tIns="25603" rIns="51206" bIns="25603"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Open San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192" name="Group 8191"/>
          <p:cNvGrpSpPr/>
          <p:nvPr/>
        </p:nvGrpSpPr>
        <p:grpSpPr>
          <a:xfrm>
            <a:off x="275365" y="680504"/>
            <a:ext cx="11621263" cy="5965877"/>
            <a:chOff x="275365" y="511686"/>
            <a:chExt cx="11621262" cy="5965878"/>
          </a:xfrm>
        </p:grpSpPr>
        <p:sp>
          <p:nvSpPr>
            <p:cNvPr id="4" name="Rectangle 3"/>
            <p:cNvSpPr/>
            <p:nvPr/>
          </p:nvSpPr>
          <p:spPr>
            <a:xfrm>
              <a:off x="3715074" y="585787"/>
              <a:ext cx="840445" cy="258532"/>
            </a:xfrm>
            <a:prstGeom prst="rect">
              <a:avLst/>
            </a:prstGeom>
          </p:spPr>
          <p:txBody>
            <a:bodyPr wrap="square" anchor="b">
              <a:spAutoFit/>
            </a:bodyPr>
            <a:lstStyle/>
            <a:p>
              <a:pPr marL="0" marR="0" lvl="0" indent="0" algn="ctr" defTabSz="406395" rtl="0" eaLnBrk="1" fontAlgn="base" latinLnBrk="0" hangingPunct="1">
                <a:lnSpc>
                  <a:spcPct val="9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a:rPr>
                <a:t>A</a:t>
              </a:r>
              <a:r>
                <a:rPr kumimoji="0" lang="en-US" sz="1200" b="1" i="0" u="none" strike="noStrike" kern="0" cap="none" spc="0" normalizeH="0" baseline="-25000" noProof="0" dirty="0">
                  <a:ln>
                    <a:noFill/>
                  </a:ln>
                  <a:solidFill>
                    <a:srgbClr val="000000"/>
                  </a:solidFill>
                  <a:effectLst/>
                  <a:uLnTx/>
                  <a:uFillTx/>
                  <a:latin typeface="Arial"/>
                  <a:ea typeface="+mn-ea"/>
                  <a:cs typeface="Arial"/>
                </a:rPr>
                <a:t>1C </a:t>
              </a:r>
              <a:r>
                <a:rPr kumimoji="0" lang="en-US" sz="1200" b="1" i="0" u="none" strike="noStrike" kern="0" cap="none" spc="0" normalizeH="0" baseline="0" noProof="0" dirty="0">
                  <a:ln>
                    <a:noFill/>
                  </a:ln>
                  <a:solidFill>
                    <a:srgbClr val="000000"/>
                  </a:solidFill>
                  <a:effectLst/>
                  <a:uLnTx/>
                  <a:uFillTx/>
                  <a:latin typeface="Arial"/>
                  <a:ea typeface="+mn-ea"/>
                  <a:cs typeface="Arial"/>
                </a:rPr>
                <a:t>, %</a:t>
              </a:r>
              <a:endParaRPr kumimoji="0" lang="en-US" sz="1200" b="0" i="0" u="none" strike="noStrike" kern="0" cap="none" spc="0" normalizeH="0" baseline="0" noProof="0" dirty="0">
                <a:ln>
                  <a:noFill/>
                </a:ln>
                <a:solidFill>
                  <a:srgbClr val="000000"/>
                </a:solidFill>
                <a:effectLst/>
                <a:uLnTx/>
                <a:uFillTx/>
                <a:latin typeface="Arial"/>
                <a:ea typeface="+mn-ea"/>
                <a:cs typeface="Arial"/>
              </a:endParaRPr>
            </a:p>
          </p:txBody>
        </p:sp>
        <p:sp>
          <p:nvSpPr>
            <p:cNvPr id="5" name="Rectangle 4"/>
            <p:cNvSpPr/>
            <p:nvPr/>
          </p:nvSpPr>
          <p:spPr>
            <a:xfrm>
              <a:off x="4371829" y="586498"/>
              <a:ext cx="3267638" cy="258532"/>
            </a:xfrm>
            <a:prstGeom prst="rect">
              <a:avLst/>
            </a:prstGeom>
          </p:spPr>
          <p:txBody>
            <a:bodyPr wrap="square" anchor="b">
              <a:spAutoFit/>
            </a:bodyPr>
            <a:lstStyle/>
            <a:p>
              <a:pPr marL="0" marR="0" lvl="0" indent="0" algn="ctr" defTabSz="406395" rtl="0" eaLnBrk="1" fontAlgn="base" latinLnBrk="0" hangingPunct="1">
                <a:lnSpc>
                  <a:spcPct val="9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a:rPr>
                <a:t>Median follow-up duration (y)</a:t>
              </a:r>
              <a:endParaRPr kumimoji="0" lang="en-US" sz="1200" b="0" i="0" u="none" strike="noStrike" kern="0" cap="none" spc="0" normalizeH="0" baseline="-25000" noProof="0" dirty="0">
                <a:ln>
                  <a:noFill/>
                </a:ln>
                <a:solidFill>
                  <a:srgbClr val="000000"/>
                </a:solidFill>
                <a:effectLst/>
                <a:uLnTx/>
                <a:uFillTx/>
                <a:latin typeface="Arial"/>
                <a:ea typeface="+mn-ea"/>
                <a:cs typeface="Arial"/>
              </a:endParaRPr>
            </a:p>
          </p:txBody>
        </p:sp>
        <p:sp>
          <p:nvSpPr>
            <p:cNvPr id="6" name="Rectangle 5"/>
            <p:cNvSpPr/>
            <p:nvPr/>
          </p:nvSpPr>
          <p:spPr>
            <a:xfrm>
              <a:off x="7806678" y="511686"/>
              <a:ext cx="1620463" cy="424732"/>
            </a:xfrm>
            <a:prstGeom prst="rect">
              <a:avLst/>
            </a:prstGeom>
          </p:spPr>
          <p:txBody>
            <a:bodyPr wrap="square" anchor="b">
              <a:spAutoFit/>
            </a:bodyPr>
            <a:lstStyle/>
            <a:p>
              <a:pPr marL="0" marR="0" lvl="0" indent="0" algn="ctr" defTabSz="406395" rtl="0" eaLnBrk="1" fontAlgn="base" latinLnBrk="0" hangingPunct="1">
                <a:lnSpc>
                  <a:spcPct val="9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a:rPr>
                <a:t>Drug exposure time (y)</a:t>
              </a:r>
              <a:endParaRPr kumimoji="0" lang="en-US" sz="1200" b="0" i="0" u="none" strike="noStrike" kern="0" cap="none" spc="0" normalizeH="0" baseline="0" noProof="0" dirty="0">
                <a:ln>
                  <a:noFill/>
                </a:ln>
                <a:solidFill>
                  <a:srgbClr val="000000"/>
                </a:solidFill>
                <a:effectLst/>
                <a:uLnTx/>
                <a:uFillTx/>
                <a:latin typeface="Arial"/>
                <a:ea typeface="+mn-ea"/>
                <a:cs typeface="Arial"/>
              </a:endParaRPr>
            </a:p>
          </p:txBody>
        </p:sp>
        <p:sp>
          <p:nvSpPr>
            <p:cNvPr id="7" name="TextBox 6"/>
            <p:cNvSpPr txBox="1"/>
            <p:nvPr/>
          </p:nvSpPr>
          <p:spPr>
            <a:xfrm>
              <a:off x="6480911" y="1305613"/>
              <a:ext cx="397866" cy="276999"/>
            </a:xfrm>
            <a:prstGeom prst="rect">
              <a:avLst/>
            </a:prstGeom>
            <a:noFill/>
          </p:spPr>
          <p:txBody>
            <a:bodyPr wrap="none"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2.1</a:t>
              </a:r>
              <a:endParaRPr kumimoji="0" lang="en-CA" sz="1200" b="1" i="0" u="none" strike="noStrike" kern="0" cap="none" spc="0" normalizeH="0" baseline="0" noProof="0" dirty="0">
                <a:ln>
                  <a:noFill/>
                </a:ln>
                <a:solidFill>
                  <a:prstClr val="black"/>
                </a:solidFill>
                <a:effectLst/>
                <a:uLnTx/>
                <a:uFillTx/>
                <a:latin typeface="Arial"/>
                <a:ea typeface="+mn-ea"/>
                <a:cs typeface="+mn-cs"/>
              </a:endParaRPr>
            </a:p>
          </p:txBody>
        </p:sp>
        <p:grpSp>
          <p:nvGrpSpPr>
            <p:cNvPr id="8" name="Group 197"/>
            <p:cNvGrpSpPr/>
            <p:nvPr/>
          </p:nvGrpSpPr>
          <p:grpSpPr>
            <a:xfrm>
              <a:off x="3753785" y="2249882"/>
              <a:ext cx="3961114" cy="716749"/>
              <a:chOff x="1185705" y="1818996"/>
              <a:chExt cx="3677161" cy="582211"/>
            </a:xfrm>
          </p:grpSpPr>
          <p:grpSp>
            <p:nvGrpSpPr>
              <p:cNvPr id="110" name="Group 198"/>
              <p:cNvGrpSpPr/>
              <p:nvPr/>
            </p:nvGrpSpPr>
            <p:grpSpPr>
              <a:xfrm>
                <a:off x="1638015" y="1905340"/>
                <a:ext cx="342037" cy="409523"/>
                <a:chOff x="3277123" y="3044722"/>
                <a:chExt cx="335080" cy="524384"/>
              </a:xfrm>
            </p:grpSpPr>
            <p:grpSp>
              <p:nvGrpSpPr>
                <p:cNvPr id="116" name="Group 32"/>
                <p:cNvGrpSpPr/>
                <p:nvPr/>
              </p:nvGrpSpPr>
              <p:grpSpPr>
                <a:xfrm>
                  <a:off x="3277123" y="3044722"/>
                  <a:ext cx="335080" cy="524384"/>
                  <a:chOff x="2257526" y="2866512"/>
                  <a:chExt cx="740098" cy="524384"/>
                </a:xfrm>
              </p:grpSpPr>
              <p:cxnSp>
                <p:nvCxnSpPr>
                  <p:cNvPr id="120" name="Straight Connector 119"/>
                  <p:cNvCxnSpPr/>
                  <p:nvPr/>
                </p:nvCxnSpPr>
                <p:spPr bwMode="auto">
                  <a:xfrm>
                    <a:off x="2257526" y="3124200"/>
                    <a:ext cx="381006" cy="0"/>
                  </a:xfrm>
                  <a:prstGeom prst="line">
                    <a:avLst/>
                  </a:prstGeom>
                  <a:solidFill>
                    <a:srgbClr val="93A9D7"/>
                  </a:solidFill>
                  <a:ln w="19050" cap="flat" cmpd="sng" algn="ctr">
                    <a:solidFill>
                      <a:srgbClr val="5858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1" name="Group 72"/>
                  <p:cNvGrpSpPr/>
                  <p:nvPr/>
                </p:nvGrpSpPr>
                <p:grpSpPr>
                  <a:xfrm>
                    <a:off x="2704257" y="2866512"/>
                    <a:ext cx="293367" cy="524384"/>
                    <a:chOff x="6362975" y="1590042"/>
                    <a:chExt cx="402389" cy="524384"/>
                  </a:xfrm>
                </p:grpSpPr>
                <p:cxnSp>
                  <p:nvCxnSpPr>
                    <p:cNvPr id="122" name="Straight Connector 121"/>
                    <p:cNvCxnSpPr/>
                    <p:nvPr/>
                  </p:nvCxnSpPr>
                  <p:spPr bwMode="auto">
                    <a:xfrm>
                      <a:off x="6362975" y="1847227"/>
                      <a:ext cx="0" cy="267199"/>
                    </a:xfrm>
                    <a:prstGeom prst="line">
                      <a:avLst/>
                    </a:prstGeom>
                    <a:solidFill>
                      <a:srgbClr val="93A9D7"/>
                    </a:solidFill>
                    <a:ln w="19050" cap="flat" cmpd="sng" algn="ctr">
                      <a:solidFill>
                        <a:srgbClr val="5858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Straight Connector 122"/>
                    <p:cNvCxnSpPr/>
                    <p:nvPr/>
                  </p:nvCxnSpPr>
                  <p:spPr bwMode="auto">
                    <a:xfrm>
                      <a:off x="6363328" y="1590042"/>
                      <a:ext cx="0" cy="267199"/>
                    </a:xfrm>
                    <a:prstGeom prst="line">
                      <a:avLst/>
                    </a:prstGeom>
                    <a:solidFill>
                      <a:srgbClr val="93A9D7"/>
                    </a:solidFill>
                    <a:ln w="19050" cap="flat" cmpd="sng" algn="ctr">
                      <a:solidFill>
                        <a:srgbClr val="5858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Straight Arrow Connector 123"/>
                    <p:cNvCxnSpPr/>
                    <p:nvPr/>
                  </p:nvCxnSpPr>
                  <p:spPr bwMode="auto">
                    <a:xfrm>
                      <a:off x="6384370" y="1594804"/>
                      <a:ext cx="380994" cy="0"/>
                    </a:xfrm>
                    <a:prstGeom prst="straightConnector1">
                      <a:avLst/>
                    </a:prstGeom>
                    <a:solidFill>
                      <a:srgbClr val="93A9D7"/>
                    </a:solidFill>
                    <a:ln w="19050" cap="flat" cmpd="sng" algn="ctr">
                      <a:solidFill>
                        <a:srgbClr val="58585A"/>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Straight Arrow Connector 124"/>
                    <p:cNvCxnSpPr/>
                    <p:nvPr/>
                  </p:nvCxnSpPr>
                  <p:spPr bwMode="auto">
                    <a:xfrm>
                      <a:off x="6383484" y="2109793"/>
                      <a:ext cx="380997" cy="0"/>
                    </a:xfrm>
                    <a:prstGeom prst="straightConnector1">
                      <a:avLst/>
                    </a:prstGeom>
                    <a:solidFill>
                      <a:srgbClr val="93A9D7"/>
                    </a:solidFill>
                    <a:ln w="19050" cap="flat" cmpd="sng" algn="ctr">
                      <a:solidFill>
                        <a:srgbClr val="58585A"/>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17" name="Group 71"/>
                <p:cNvGrpSpPr/>
                <p:nvPr/>
              </p:nvGrpSpPr>
              <p:grpSpPr>
                <a:xfrm>
                  <a:off x="3294309" y="3173735"/>
                  <a:ext cx="317785" cy="271809"/>
                  <a:chOff x="3199416" y="3031374"/>
                  <a:chExt cx="378194" cy="271809"/>
                </a:xfrm>
              </p:grpSpPr>
              <p:sp>
                <p:nvSpPr>
                  <p:cNvPr id="118" name="Rectangle 117"/>
                  <p:cNvSpPr/>
                  <p:nvPr/>
                </p:nvSpPr>
                <p:spPr bwMode="auto">
                  <a:xfrm>
                    <a:off x="3299717" y="3031374"/>
                    <a:ext cx="169574" cy="271809"/>
                  </a:xfrm>
                  <a:prstGeom prst="rect">
                    <a:avLst/>
                  </a:prstGeom>
                  <a:solidFill>
                    <a:sysClr val="window" lastClr="FFFFFF">
                      <a:lumMod val="50000"/>
                    </a:sysClr>
                  </a:solidFill>
                  <a:ln w="19050" cap="flat" cmpd="sng" algn="ctr">
                    <a:noFill/>
                    <a:prstDash val="solid"/>
                    <a:round/>
                    <a:headEnd type="none" w="med" len="med"/>
                    <a:tailEnd type="none" w="med" len="med"/>
                  </a:ln>
                  <a:effectLst/>
                </p:spPr>
                <p:txBody>
                  <a:bodyPr vert="horz" wrap="square" lIns="108373" tIns="54187" rIns="108373" bIns="54187" numCol="1" rtlCol="0" anchor="t" anchorCtr="0" compatLnSpc="1">
                    <a:prstTxWarp prst="textNoShape">
                      <a:avLst/>
                    </a:prstTxWarp>
                  </a:bodyPr>
                  <a:lstStyle/>
                  <a:p>
                    <a:pPr marL="0" marR="0" lvl="0" indent="0" algn="ctr" defTabSz="406395" rtl="0" eaLnBrk="1" fontAlgn="base" latinLnBrk="0" hangingPunct="1">
                      <a:lnSpc>
                        <a:spcPct val="100000"/>
                      </a:lnSpc>
                      <a:spcBef>
                        <a:spcPct val="0"/>
                      </a:spcBef>
                      <a:spcAft>
                        <a:spcPct val="0"/>
                      </a:spcAft>
                      <a:buClrTx/>
                      <a:buSzTx/>
                      <a:buFontTx/>
                      <a:buNone/>
                      <a:tabLst/>
                      <a:defRPr/>
                    </a:pPr>
                    <a:endParaRPr kumimoji="0" lang="en-US" sz="1067" b="1" i="1" u="none" strike="noStrike" kern="0" cap="none" spc="0" normalizeH="0" baseline="0" noProof="0" dirty="0">
                      <a:ln>
                        <a:noFill/>
                      </a:ln>
                      <a:solidFill>
                        <a:srgbClr val="000000"/>
                      </a:solidFill>
                      <a:effectLst/>
                      <a:uLnTx/>
                      <a:uFillTx/>
                      <a:latin typeface="Arial"/>
                      <a:ea typeface="+mn-ea"/>
                      <a:cs typeface="Arial"/>
                    </a:endParaRPr>
                  </a:p>
                </p:txBody>
              </p:sp>
              <p:sp>
                <p:nvSpPr>
                  <p:cNvPr id="119" name="TextBox 118"/>
                  <p:cNvSpPr txBox="1"/>
                  <p:nvPr/>
                </p:nvSpPr>
                <p:spPr>
                  <a:xfrm>
                    <a:off x="3199416" y="3035066"/>
                    <a:ext cx="378194" cy="170801"/>
                  </a:xfrm>
                  <a:prstGeom prst="rect">
                    <a:avLst/>
                  </a:prstGeom>
                  <a:noFill/>
                </p:spPr>
                <p:txBody>
                  <a:bodyPr wrap="square" lIns="0" tIns="0" rIns="0" bIns="0" rtlCol="0">
                    <a:spAutoFit/>
                  </a:bodyPr>
                  <a:lstStyle/>
                  <a:p>
                    <a:pPr marL="0" marR="0" lvl="0" indent="0" algn="ctr" defTabSz="406395" rtl="0" eaLnBrk="1" fontAlgn="base" latinLnBrk="0" hangingPunct="1">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prstClr val="white"/>
                        </a:solidFill>
                        <a:effectLst/>
                        <a:uLnTx/>
                        <a:uFillTx/>
                        <a:latin typeface="Arial"/>
                        <a:ea typeface="+mn-ea"/>
                        <a:cs typeface="Arial"/>
                      </a:rPr>
                      <a:t>R</a:t>
                    </a:r>
                  </a:p>
                </p:txBody>
              </p:sp>
            </p:grpSp>
          </p:grpSp>
          <p:grpSp>
            <p:nvGrpSpPr>
              <p:cNvPr id="111" name="Group 199"/>
              <p:cNvGrpSpPr/>
              <p:nvPr/>
            </p:nvGrpSpPr>
            <p:grpSpPr>
              <a:xfrm>
                <a:off x="1941726" y="1818996"/>
                <a:ext cx="2921140" cy="582211"/>
                <a:chOff x="1941726" y="1818996"/>
                <a:chExt cx="2921140" cy="582211"/>
              </a:xfrm>
            </p:grpSpPr>
            <p:sp>
              <p:nvSpPr>
                <p:cNvPr id="114" name="Rectangle 24" descr="Wide upward diagonal"/>
                <p:cNvSpPr>
                  <a:spLocks noChangeArrowheads="1"/>
                </p:cNvSpPr>
                <p:nvPr/>
              </p:nvSpPr>
              <p:spPr bwMode="auto">
                <a:xfrm>
                  <a:off x="1941726" y="1818996"/>
                  <a:ext cx="2921140" cy="264849"/>
                </a:xfrm>
                <a:prstGeom prst="rect">
                  <a:avLst/>
                </a:prstGeom>
                <a:solidFill>
                  <a:srgbClr val="8A0054"/>
                </a:solidFill>
                <a:ln w="19050" algn="ctr">
                  <a:noFill/>
                  <a:miter lim="800000"/>
                  <a:headEnd/>
                  <a:tailEnd/>
                </a:ln>
                <a:effectLst/>
              </p:spPr>
              <p:txBody>
                <a:bodyPr lIns="0" tIns="21333" rIns="0" anchor="ctr"/>
                <a:lstStyle/>
                <a:p>
                  <a:pPr marL="0" marR="0" lvl="0" indent="0" algn="ctr" defTabSz="406395" rtl="0" eaLnBrk="1" fontAlgn="base" latinLnBrk="0" hangingPunct="1">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prstClr val="white"/>
                      </a:solidFill>
                      <a:effectLst/>
                      <a:uLnTx/>
                      <a:uFillTx/>
                      <a:latin typeface="Arial"/>
                      <a:ea typeface="Arial Unicode MS" pitchFamily="34" charset="-128"/>
                      <a:cs typeface="Arial"/>
                    </a:rPr>
                    <a:t>Liraglutide</a:t>
                  </a:r>
                </a:p>
              </p:txBody>
            </p:sp>
            <p:sp>
              <p:nvSpPr>
                <p:cNvPr id="115" name="Rectangle 24" descr="Wide upward diagonal"/>
                <p:cNvSpPr>
                  <a:spLocks noChangeArrowheads="1"/>
                </p:cNvSpPr>
                <p:nvPr/>
              </p:nvSpPr>
              <p:spPr bwMode="auto">
                <a:xfrm>
                  <a:off x="1947207" y="2157735"/>
                  <a:ext cx="2915659" cy="243472"/>
                </a:xfrm>
                <a:prstGeom prst="rect">
                  <a:avLst/>
                </a:prstGeom>
                <a:solidFill>
                  <a:srgbClr val="92A9D7"/>
                </a:solidFill>
                <a:ln w="19050" algn="ctr">
                  <a:noFill/>
                  <a:miter lim="800000"/>
                  <a:headEnd/>
                  <a:tailEnd/>
                </a:ln>
                <a:effectLst/>
              </p:spPr>
              <p:txBody>
                <a:bodyPr lIns="0" tIns="21333" rIns="0" anchor="ctr"/>
                <a:lstStyle/>
                <a:p>
                  <a:pPr marL="0" marR="0" lvl="0" indent="0" algn="ctr" defTabSz="406395" rtl="0" eaLnBrk="1" fontAlgn="base" latinLnBrk="0" hangingPunct="1">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srgbClr val="FFFFFF"/>
                      </a:solidFill>
                      <a:effectLst/>
                      <a:uLnTx/>
                      <a:uFillTx/>
                      <a:latin typeface="Arial"/>
                      <a:ea typeface="Arial Unicode MS" pitchFamily="34" charset="-128"/>
                      <a:cs typeface="Arial"/>
                    </a:rPr>
                    <a:t>Placebo</a:t>
                  </a:r>
                </a:p>
              </p:txBody>
            </p:sp>
          </p:grpSp>
          <p:sp>
            <p:nvSpPr>
              <p:cNvPr id="112" name="Text Box 21"/>
              <p:cNvSpPr txBox="1">
                <a:spLocks noChangeArrowheads="1"/>
              </p:cNvSpPr>
              <p:nvPr/>
            </p:nvSpPr>
            <p:spPr bwMode="blackGray">
              <a:xfrm>
                <a:off x="1187624" y="1858101"/>
                <a:ext cx="515427" cy="504000"/>
              </a:xfrm>
              <a:prstGeom prst="rect">
                <a:avLst/>
              </a:prstGeom>
              <a:noFill/>
              <a:ln w="19050" algn="ctr">
                <a:noFill/>
                <a:miter lim="800000"/>
                <a:headEnd/>
                <a:tailEnd/>
              </a:ln>
              <a:effectLst/>
            </p:spPr>
            <p:txBody>
              <a:bodyPr tIns="108373" bIns="108373" anchor="ctr"/>
              <a:lstStyle>
                <a:lvl1pPr eaLnBrk="0" hangingPunct="0">
                  <a:defRPr sz="1400" b="1" i="1">
                    <a:solidFill>
                      <a:schemeClr val="tx1"/>
                    </a:solidFill>
                    <a:latin typeface="Arial" pitchFamily="34" charset="0"/>
                  </a:defRPr>
                </a:lvl1pPr>
                <a:lvl2pPr marL="742950" indent="-285750" eaLnBrk="0" hangingPunct="0">
                  <a:defRPr sz="1400" b="1" i="1">
                    <a:solidFill>
                      <a:schemeClr val="tx1"/>
                    </a:solidFill>
                    <a:latin typeface="Arial" pitchFamily="34" charset="0"/>
                  </a:defRPr>
                </a:lvl2pPr>
                <a:lvl3pPr marL="1143000" indent="-228600" eaLnBrk="0" hangingPunct="0">
                  <a:defRPr sz="1400" b="1" i="1">
                    <a:solidFill>
                      <a:schemeClr val="tx1"/>
                    </a:solidFill>
                    <a:latin typeface="Arial" pitchFamily="34" charset="0"/>
                  </a:defRPr>
                </a:lvl3pPr>
                <a:lvl4pPr marL="1600200" indent="-228600" eaLnBrk="0" hangingPunct="0">
                  <a:defRPr sz="1400" b="1" i="1">
                    <a:solidFill>
                      <a:schemeClr val="tx1"/>
                    </a:solidFill>
                    <a:latin typeface="Arial" pitchFamily="34" charset="0"/>
                  </a:defRPr>
                </a:lvl4pPr>
                <a:lvl5pPr marL="2057400" indent="-228600" eaLnBrk="0" hangingPunct="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marL="0" marR="0" lvl="0" indent="0" algn="ctr" defTabSz="406395" rtl="0" eaLnBrk="0" fontAlgn="base" latinLnBrk="0" hangingPunct="0">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prstClr val="black"/>
                    </a:solidFill>
                    <a:effectLst/>
                    <a:uLnTx/>
                    <a:uFillTx/>
                    <a:latin typeface="Arial"/>
                    <a:ea typeface="+mn-ea"/>
                    <a:cs typeface="Arial"/>
                  </a:rPr>
                  <a:t>≥7.0</a:t>
                </a:r>
              </a:p>
            </p:txBody>
          </p:sp>
          <p:sp>
            <p:nvSpPr>
              <p:cNvPr id="113" name="Text Box 21"/>
              <p:cNvSpPr txBox="1">
                <a:spLocks noChangeArrowheads="1"/>
              </p:cNvSpPr>
              <p:nvPr/>
            </p:nvSpPr>
            <p:spPr bwMode="blackGray">
              <a:xfrm>
                <a:off x="1185705" y="1857417"/>
                <a:ext cx="515427" cy="504000"/>
              </a:xfrm>
              <a:prstGeom prst="rect">
                <a:avLst/>
              </a:prstGeom>
              <a:noFill/>
              <a:ln w="19050" algn="ctr">
                <a:noFill/>
                <a:miter lim="800000"/>
                <a:headEnd/>
                <a:tailEnd/>
              </a:ln>
              <a:effectLst/>
            </p:spPr>
            <p:txBody>
              <a:bodyPr tIns="108373" bIns="108373" anchor="ctr"/>
              <a:lstStyle>
                <a:lvl1pPr eaLnBrk="0" hangingPunct="0">
                  <a:defRPr sz="1400" b="1" i="1">
                    <a:solidFill>
                      <a:schemeClr val="tx1"/>
                    </a:solidFill>
                    <a:latin typeface="Arial" pitchFamily="34" charset="0"/>
                  </a:defRPr>
                </a:lvl1pPr>
                <a:lvl2pPr marL="742950" indent="-285750" eaLnBrk="0" hangingPunct="0">
                  <a:defRPr sz="1400" b="1" i="1">
                    <a:solidFill>
                      <a:schemeClr val="tx1"/>
                    </a:solidFill>
                    <a:latin typeface="Arial" pitchFamily="34" charset="0"/>
                  </a:defRPr>
                </a:lvl2pPr>
                <a:lvl3pPr marL="1143000" indent="-228600" eaLnBrk="0" hangingPunct="0">
                  <a:defRPr sz="1400" b="1" i="1">
                    <a:solidFill>
                      <a:schemeClr val="tx1"/>
                    </a:solidFill>
                    <a:latin typeface="Arial" pitchFamily="34" charset="0"/>
                  </a:defRPr>
                </a:lvl3pPr>
                <a:lvl4pPr marL="1600200" indent="-228600" eaLnBrk="0" hangingPunct="0">
                  <a:defRPr sz="1400" b="1" i="1">
                    <a:solidFill>
                      <a:schemeClr val="tx1"/>
                    </a:solidFill>
                    <a:latin typeface="Arial" pitchFamily="34" charset="0"/>
                  </a:defRPr>
                </a:lvl4pPr>
                <a:lvl5pPr marL="2057400" indent="-228600" eaLnBrk="0" hangingPunct="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marL="0" marR="0" lvl="0" indent="0" algn="ctr" defTabSz="406395" rtl="0" eaLnBrk="0" fontAlgn="base" latinLnBrk="0" hangingPunct="0">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prstClr val="black"/>
                    </a:solidFill>
                    <a:effectLst/>
                    <a:uLnTx/>
                    <a:uFillTx/>
                    <a:latin typeface="Arial"/>
                    <a:ea typeface="+mn-ea"/>
                    <a:cs typeface="Arial"/>
                  </a:rPr>
                  <a:t>≥7.0</a:t>
                </a:r>
              </a:p>
            </p:txBody>
          </p:sp>
        </p:grpSp>
        <p:sp>
          <p:nvSpPr>
            <p:cNvPr id="9" name="TextBox 8"/>
            <p:cNvSpPr txBox="1"/>
            <p:nvPr/>
          </p:nvSpPr>
          <p:spPr>
            <a:xfrm>
              <a:off x="7757249" y="2412906"/>
              <a:ext cx="397866" cy="276999"/>
            </a:xfrm>
            <a:prstGeom prst="rect">
              <a:avLst/>
            </a:prstGeom>
            <a:noFill/>
          </p:spPr>
          <p:txBody>
            <a:bodyPr wrap="none"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prstClr val="black"/>
                  </a:solidFill>
                  <a:effectLst/>
                  <a:uLnTx/>
                  <a:uFillTx/>
                  <a:latin typeface="Arial"/>
                  <a:ea typeface="+mn-ea"/>
                  <a:cs typeface="+mn-cs"/>
                </a:rPr>
                <a:t>3.8</a:t>
              </a:r>
            </a:p>
          </p:txBody>
        </p:sp>
        <p:grpSp>
          <p:nvGrpSpPr>
            <p:cNvPr id="10" name="Group 197"/>
            <p:cNvGrpSpPr/>
            <p:nvPr/>
          </p:nvGrpSpPr>
          <p:grpSpPr>
            <a:xfrm>
              <a:off x="3749100" y="3345056"/>
              <a:ext cx="2551511" cy="668605"/>
              <a:chOff x="1185705" y="1818996"/>
              <a:chExt cx="2341938" cy="543105"/>
            </a:xfrm>
          </p:grpSpPr>
          <p:grpSp>
            <p:nvGrpSpPr>
              <p:cNvPr id="94" name="Group 198"/>
              <p:cNvGrpSpPr/>
              <p:nvPr/>
            </p:nvGrpSpPr>
            <p:grpSpPr>
              <a:xfrm>
                <a:off x="1638015" y="1905340"/>
                <a:ext cx="342037" cy="409523"/>
                <a:chOff x="3277123" y="3044722"/>
                <a:chExt cx="335080" cy="524384"/>
              </a:xfrm>
            </p:grpSpPr>
            <p:grpSp>
              <p:nvGrpSpPr>
                <p:cNvPr id="100" name="Group 32"/>
                <p:cNvGrpSpPr/>
                <p:nvPr/>
              </p:nvGrpSpPr>
              <p:grpSpPr>
                <a:xfrm>
                  <a:off x="3277123" y="3044722"/>
                  <a:ext cx="335080" cy="524384"/>
                  <a:chOff x="2257526" y="2866512"/>
                  <a:chExt cx="740098" cy="524384"/>
                </a:xfrm>
              </p:grpSpPr>
              <p:cxnSp>
                <p:nvCxnSpPr>
                  <p:cNvPr id="104" name="Straight Connector 103"/>
                  <p:cNvCxnSpPr/>
                  <p:nvPr/>
                </p:nvCxnSpPr>
                <p:spPr bwMode="auto">
                  <a:xfrm>
                    <a:off x="2257526" y="3124200"/>
                    <a:ext cx="381006" cy="0"/>
                  </a:xfrm>
                  <a:prstGeom prst="line">
                    <a:avLst/>
                  </a:prstGeom>
                  <a:solidFill>
                    <a:srgbClr val="93A9D7"/>
                  </a:solidFill>
                  <a:ln w="19050" cap="flat" cmpd="sng" algn="ctr">
                    <a:solidFill>
                      <a:srgbClr val="5858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5" name="Group 72"/>
                  <p:cNvGrpSpPr/>
                  <p:nvPr/>
                </p:nvGrpSpPr>
                <p:grpSpPr>
                  <a:xfrm>
                    <a:off x="2704257" y="2866512"/>
                    <a:ext cx="293367" cy="524384"/>
                    <a:chOff x="6362975" y="1590042"/>
                    <a:chExt cx="402389" cy="524384"/>
                  </a:xfrm>
                </p:grpSpPr>
                <p:cxnSp>
                  <p:nvCxnSpPr>
                    <p:cNvPr id="106" name="Straight Connector 105"/>
                    <p:cNvCxnSpPr/>
                    <p:nvPr/>
                  </p:nvCxnSpPr>
                  <p:spPr bwMode="auto">
                    <a:xfrm>
                      <a:off x="6362975" y="1847227"/>
                      <a:ext cx="0" cy="267199"/>
                    </a:xfrm>
                    <a:prstGeom prst="line">
                      <a:avLst/>
                    </a:prstGeom>
                    <a:solidFill>
                      <a:srgbClr val="93A9D7"/>
                    </a:solidFill>
                    <a:ln w="19050" cap="flat" cmpd="sng" algn="ctr">
                      <a:solidFill>
                        <a:srgbClr val="5858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a:off x="6363328" y="1590042"/>
                      <a:ext cx="0" cy="267199"/>
                    </a:xfrm>
                    <a:prstGeom prst="line">
                      <a:avLst/>
                    </a:prstGeom>
                    <a:solidFill>
                      <a:srgbClr val="93A9D7"/>
                    </a:solidFill>
                    <a:ln w="19050" cap="flat" cmpd="sng" algn="ctr">
                      <a:solidFill>
                        <a:srgbClr val="5858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Straight Arrow Connector 107"/>
                    <p:cNvCxnSpPr/>
                    <p:nvPr/>
                  </p:nvCxnSpPr>
                  <p:spPr bwMode="auto">
                    <a:xfrm>
                      <a:off x="6384370" y="1594804"/>
                      <a:ext cx="380994" cy="0"/>
                    </a:xfrm>
                    <a:prstGeom prst="straightConnector1">
                      <a:avLst/>
                    </a:prstGeom>
                    <a:solidFill>
                      <a:srgbClr val="93A9D7"/>
                    </a:solidFill>
                    <a:ln w="19050" cap="flat" cmpd="sng" algn="ctr">
                      <a:solidFill>
                        <a:srgbClr val="58585A"/>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Straight Arrow Connector 108"/>
                    <p:cNvCxnSpPr/>
                    <p:nvPr/>
                  </p:nvCxnSpPr>
                  <p:spPr bwMode="auto">
                    <a:xfrm>
                      <a:off x="6383484" y="2109793"/>
                      <a:ext cx="380997" cy="0"/>
                    </a:xfrm>
                    <a:prstGeom prst="straightConnector1">
                      <a:avLst/>
                    </a:prstGeom>
                    <a:solidFill>
                      <a:srgbClr val="93A9D7"/>
                    </a:solidFill>
                    <a:ln w="19050" cap="flat" cmpd="sng" algn="ctr">
                      <a:solidFill>
                        <a:srgbClr val="58585A"/>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01" name="Group 100"/>
                <p:cNvGrpSpPr/>
                <p:nvPr/>
              </p:nvGrpSpPr>
              <p:grpSpPr>
                <a:xfrm>
                  <a:off x="3294309" y="3173735"/>
                  <a:ext cx="317785" cy="271809"/>
                  <a:chOff x="3199416" y="3031374"/>
                  <a:chExt cx="378194" cy="271809"/>
                </a:xfrm>
              </p:grpSpPr>
              <p:sp>
                <p:nvSpPr>
                  <p:cNvPr id="102" name="Rectangle 101"/>
                  <p:cNvSpPr/>
                  <p:nvPr/>
                </p:nvSpPr>
                <p:spPr bwMode="auto">
                  <a:xfrm>
                    <a:off x="3299717" y="3031374"/>
                    <a:ext cx="169574" cy="271809"/>
                  </a:xfrm>
                  <a:prstGeom prst="rect">
                    <a:avLst/>
                  </a:prstGeom>
                  <a:solidFill>
                    <a:sysClr val="window" lastClr="FFFFFF">
                      <a:lumMod val="50000"/>
                    </a:sysClr>
                  </a:solidFill>
                  <a:ln w="19050" cap="flat" cmpd="sng" algn="ctr">
                    <a:noFill/>
                    <a:prstDash val="solid"/>
                    <a:round/>
                    <a:headEnd type="none" w="med" len="med"/>
                    <a:tailEnd type="none" w="med" len="med"/>
                  </a:ln>
                  <a:effectLst/>
                </p:spPr>
                <p:txBody>
                  <a:bodyPr vert="horz" wrap="square" lIns="108373" tIns="54187" rIns="108373" bIns="54187" numCol="1" rtlCol="0" anchor="t" anchorCtr="0" compatLnSpc="1">
                    <a:prstTxWarp prst="textNoShape">
                      <a:avLst/>
                    </a:prstTxWarp>
                  </a:bodyPr>
                  <a:lstStyle/>
                  <a:p>
                    <a:pPr marL="0" marR="0" lvl="0" indent="0" algn="ctr" defTabSz="406395" rtl="0" eaLnBrk="1" fontAlgn="base" latinLnBrk="0" hangingPunct="1">
                      <a:lnSpc>
                        <a:spcPct val="100000"/>
                      </a:lnSpc>
                      <a:spcBef>
                        <a:spcPct val="0"/>
                      </a:spcBef>
                      <a:spcAft>
                        <a:spcPct val="0"/>
                      </a:spcAft>
                      <a:buClrTx/>
                      <a:buSzTx/>
                      <a:buFontTx/>
                      <a:buNone/>
                      <a:tabLst/>
                      <a:defRPr/>
                    </a:pPr>
                    <a:endParaRPr kumimoji="0" lang="en-US" sz="1067" b="1" i="1" u="none" strike="noStrike" kern="0" cap="none" spc="0" normalizeH="0" baseline="0" noProof="0" dirty="0">
                      <a:ln>
                        <a:noFill/>
                      </a:ln>
                      <a:solidFill>
                        <a:srgbClr val="000000"/>
                      </a:solidFill>
                      <a:effectLst/>
                      <a:uLnTx/>
                      <a:uFillTx/>
                      <a:latin typeface="Arial"/>
                      <a:ea typeface="+mn-ea"/>
                      <a:cs typeface="Arial"/>
                    </a:endParaRPr>
                  </a:p>
                </p:txBody>
              </p:sp>
              <p:sp>
                <p:nvSpPr>
                  <p:cNvPr id="103" name="TextBox 102"/>
                  <p:cNvSpPr txBox="1"/>
                  <p:nvPr/>
                </p:nvSpPr>
                <p:spPr>
                  <a:xfrm>
                    <a:off x="3199416" y="3035066"/>
                    <a:ext cx="378194" cy="170801"/>
                  </a:xfrm>
                  <a:prstGeom prst="rect">
                    <a:avLst/>
                  </a:prstGeom>
                  <a:noFill/>
                </p:spPr>
                <p:txBody>
                  <a:bodyPr wrap="square" lIns="0" tIns="0" rIns="0" bIns="0" rtlCol="0">
                    <a:spAutoFit/>
                  </a:bodyPr>
                  <a:lstStyle/>
                  <a:p>
                    <a:pPr marL="0" marR="0" lvl="0" indent="0" algn="ctr" defTabSz="406395" rtl="0" eaLnBrk="1" fontAlgn="base" latinLnBrk="0" hangingPunct="1">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prstClr val="white"/>
                        </a:solidFill>
                        <a:effectLst/>
                        <a:uLnTx/>
                        <a:uFillTx/>
                        <a:latin typeface="Arial"/>
                        <a:ea typeface="+mn-ea"/>
                        <a:cs typeface="Arial"/>
                      </a:rPr>
                      <a:t>R</a:t>
                    </a:r>
                  </a:p>
                </p:txBody>
              </p:sp>
            </p:grpSp>
          </p:grpSp>
          <p:grpSp>
            <p:nvGrpSpPr>
              <p:cNvPr id="95" name="Group 199"/>
              <p:cNvGrpSpPr/>
              <p:nvPr/>
            </p:nvGrpSpPr>
            <p:grpSpPr>
              <a:xfrm>
                <a:off x="1941726" y="1818996"/>
                <a:ext cx="1585917" cy="542421"/>
                <a:chOff x="1941726" y="1818996"/>
                <a:chExt cx="1585917" cy="542421"/>
              </a:xfrm>
            </p:grpSpPr>
            <p:sp>
              <p:nvSpPr>
                <p:cNvPr id="98" name="Rectangle 24" descr="Wide upward diagonal"/>
                <p:cNvSpPr>
                  <a:spLocks noChangeArrowheads="1"/>
                </p:cNvSpPr>
                <p:nvPr/>
              </p:nvSpPr>
              <p:spPr bwMode="auto">
                <a:xfrm>
                  <a:off x="1941726" y="1818996"/>
                  <a:ext cx="1585917" cy="244557"/>
                </a:xfrm>
                <a:prstGeom prst="rect">
                  <a:avLst/>
                </a:prstGeom>
                <a:solidFill>
                  <a:srgbClr val="8A0054"/>
                </a:solidFill>
                <a:ln w="19050" algn="ctr">
                  <a:noFill/>
                  <a:miter lim="800000"/>
                  <a:headEnd/>
                  <a:tailEnd/>
                </a:ln>
                <a:effectLst/>
              </p:spPr>
              <p:txBody>
                <a:bodyPr lIns="0" tIns="21333" rIns="0" anchor="ctr"/>
                <a:lstStyle/>
                <a:p>
                  <a:pPr marL="0" marR="0" lvl="0" indent="0" algn="ctr" defTabSz="406395" rtl="0" eaLnBrk="1" fontAlgn="base" latinLnBrk="0" hangingPunct="1">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prstClr val="white"/>
                      </a:solidFill>
                      <a:effectLst/>
                      <a:uLnTx/>
                      <a:uFillTx/>
                      <a:latin typeface="Arial"/>
                      <a:ea typeface="Arial Unicode MS" pitchFamily="34" charset="-128"/>
                      <a:cs typeface="Arial"/>
                    </a:rPr>
                    <a:t>Semaglutide</a:t>
                  </a:r>
                </a:p>
              </p:txBody>
            </p:sp>
            <p:sp>
              <p:nvSpPr>
                <p:cNvPr id="99" name="Rectangle 24" descr="Wide upward diagonal"/>
                <p:cNvSpPr>
                  <a:spLocks noChangeArrowheads="1"/>
                </p:cNvSpPr>
                <p:nvPr/>
              </p:nvSpPr>
              <p:spPr bwMode="auto">
                <a:xfrm>
                  <a:off x="1947208" y="2157736"/>
                  <a:ext cx="1580435" cy="203681"/>
                </a:xfrm>
                <a:prstGeom prst="rect">
                  <a:avLst/>
                </a:prstGeom>
                <a:solidFill>
                  <a:srgbClr val="92A9D7"/>
                </a:solidFill>
                <a:ln w="19050" algn="ctr">
                  <a:noFill/>
                  <a:miter lim="800000"/>
                  <a:headEnd/>
                  <a:tailEnd/>
                </a:ln>
                <a:effectLst/>
              </p:spPr>
              <p:txBody>
                <a:bodyPr lIns="0" tIns="21333" rIns="0" anchor="ctr"/>
                <a:lstStyle/>
                <a:p>
                  <a:pPr marL="0" marR="0" lvl="0" indent="0" algn="ctr" defTabSz="406395" rtl="0" eaLnBrk="1" fontAlgn="base" latinLnBrk="0" hangingPunct="1">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srgbClr val="FFFFFF"/>
                      </a:solidFill>
                      <a:effectLst/>
                      <a:uLnTx/>
                      <a:uFillTx/>
                      <a:latin typeface="Arial"/>
                      <a:ea typeface="Arial Unicode MS" pitchFamily="34" charset="-128"/>
                      <a:cs typeface="Arial"/>
                    </a:rPr>
                    <a:t>Placebo</a:t>
                  </a:r>
                </a:p>
              </p:txBody>
            </p:sp>
          </p:grpSp>
          <p:sp>
            <p:nvSpPr>
              <p:cNvPr id="96" name="Text Box 21"/>
              <p:cNvSpPr txBox="1">
                <a:spLocks noChangeArrowheads="1"/>
              </p:cNvSpPr>
              <p:nvPr/>
            </p:nvSpPr>
            <p:spPr bwMode="blackGray">
              <a:xfrm>
                <a:off x="1187624" y="1858101"/>
                <a:ext cx="515427" cy="504000"/>
              </a:xfrm>
              <a:prstGeom prst="rect">
                <a:avLst/>
              </a:prstGeom>
              <a:noFill/>
              <a:ln w="19050" algn="ctr">
                <a:noFill/>
                <a:miter lim="800000"/>
                <a:headEnd/>
                <a:tailEnd/>
              </a:ln>
              <a:effectLst/>
            </p:spPr>
            <p:txBody>
              <a:bodyPr tIns="108373" bIns="108373" anchor="ctr"/>
              <a:lstStyle>
                <a:lvl1pPr eaLnBrk="0" hangingPunct="0">
                  <a:defRPr sz="1400" b="1" i="1">
                    <a:solidFill>
                      <a:schemeClr val="tx1"/>
                    </a:solidFill>
                    <a:latin typeface="Arial" pitchFamily="34" charset="0"/>
                  </a:defRPr>
                </a:lvl1pPr>
                <a:lvl2pPr marL="742950" indent="-285750" eaLnBrk="0" hangingPunct="0">
                  <a:defRPr sz="1400" b="1" i="1">
                    <a:solidFill>
                      <a:schemeClr val="tx1"/>
                    </a:solidFill>
                    <a:latin typeface="Arial" pitchFamily="34" charset="0"/>
                  </a:defRPr>
                </a:lvl2pPr>
                <a:lvl3pPr marL="1143000" indent="-228600" eaLnBrk="0" hangingPunct="0">
                  <a:defRPr sz="1400" b="1" i="1">
                    <a:solidFill>
                      <a:schemeClr val="tx1"/>
                    </a:solidFill>
                    <a:latin typeface="Arial" pitchFamily="34" charset="0"/>
                  </a:defRPr>
                </a:lvl3pPr>
                <a:lvl4pPr marL="1600200" indent="-228600" eaLnBrk="0" hangingPunct="0">
                  <a:defRPr sz="1400" b="1" i="1">
                    <a:solidFill>
                      <a:schemeClr val="tx1"/>
                    </a:solidFill>
                    <a:latin typeface="Arial" pitchFamily="34" charset="0"/>
                  </a:defRPr>
                </a:lvl4pPr>
                <a:lvl5pPr marL="2057400" indent="-228600" eaLnBrk="0" hangingPunct="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marL="0" marR="0" lvl="0" indent="0" algn="ctr" defTabSz="406395" rtl="0" eaLnBrk="0" fontAlgn="base" latinLnBrk="0" hangingPunct="0">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prstClr val="black"/>
                    </a:solidFill>
                    <a:effectLst/>
                    <a:uLnTx/>
                    <a:uFillTx/>
                    <a:latin typeface="Arial"/>
                    <a:ea typeface="+mn-ea"/>
                    <a:cs typeface="Arial"/>
                  </a:rPr>
                  <a:t>≥7.0</a:t>
                </a:r>
              </a:p>
            </p:txBody>
          </p:sp>
          <p:sp>
            <p:nvSpPr>
              <p:cNvPr id="97" name="Text Box 21"/>
              <p:cNvSpPr txBox="1">
                <a:spLocks noChangeArrowheads="1"/>
              </p:cNvSpPr>
              <p:nvPr/>
            </p:nvSpPr>
            <p:spPr bwMode="blackGray">
              <a:xfrm>
                <a:off x="1185705" y="1857417"/>
                <a:ext cx="515427" cy="504000"/>
              </a:xfrm>
              <a:prstGeom prst="rect">
                <a:avLst/>
              </a:prstGeom>
              <a:noFill/>
              <a:ln w="19050" algn="ctr">
                <a:noFill/>
                <a:miter lim="800000"/>
                <a:headEnd/>
                <a:tailEnd/>
              </a:ln>
              <a:effectLst/>
            </p:spPr>
            <p:txBody>
              <a:bodyPr tIns="108373" bIns="108373" anchor="ctr"/>
              <a:lstStyle>
                <a:lvl1pPr eaLnBrk="0" hangingPunct="0">
                  <a:defRPr sz="1400" b="1" i="1">
                    <a:solidFill>
                      <a:schemeClr val="tx1"/>
                    </a:solidFill>
                    <a:latin typeface="Arial" pitchFamily="34" charset="0"/>
                  </a:defRPr>
                </a:lvl1pPr>
                <a:lvl2pPr marL="742950" indent="-285750" eaLnBrk="0" hangingPunct="0">
                  <a:defRPr sz="1400" b="1" i="1">
                    <a:solidFill>
                      <a:schemeClr val="tx1"/>
                    </a:solidFill>
                    <a:latin typeface="Arial" pitchFamily="34" charset="0"/>
                  </a:defRPr>
                </a:lvl2pPr>
                <a:lvl3pPr marL="1143000" indent="-228600" eaLnBrk="0" hangingPunct="0">
                  <a:defRPr sz="1400" b="1" i="1">
                    <a:solidFill>
                      <a:schemeClr val="tx1"/>
                    </a:solidFill>
                    <a:latin typeface="Arial" pitchFamily="34" charset="0"/>
                  </a:defRPr>
                </a:lvl3pPr>
                <a:lvl4pPr marL="1600200" indent="-228600" eaLnBrk="0" hangingPunct="0">
                  <a:defRPr sz="1400" b="1" i="1">
                    <a:solidFill>
                      <a:schemeClr val="tx1"/>
                    </a:solidFill>
                    <a:latin typeface="Arial" pitchFamily="34" charset="0"/>
                  </a:defRPr>
                </a:lvl4pPr>
                <a:lvl5pPr marL="2057400" indent="-228600" eaLnBrk="0" hangingPunct="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marL="0" marR="0" lvl="0" indent="0" algn="ctr" defTabSz="406395" rtl="0" eaLnBrk="0" fontAlgn="base" latinLnBrk="0" hangingPunct="0">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prstClr val="black"/>
                    </a:solidFill>
                    <a:effectLst/>
                    <a:uLnTx/>
                    <a:uFillTx/>
                    <a:latin typeface="Arial"/>
                    <a:ea typeface="+mn-ea"/>
                    <a:cs typeface="Arial"/>
                  </a:rPr>
                  <a:t>≥7.0</a:t>
                </a:r>
              </a:p>
            </p:txBody>
          </p:sp>
        </p:grpSp>
        <p:sp>
          <p:nvSpPr>
            <p:cNvPr id="11" name="TextBox 10"/>
            <p:cNvSpPr txBox="1"/>
            <p:nvPr/>
          </p:nvSpPr>
          <p:spPr>
            <a:xfrm>
              <a:off x="6480911" y="3502801"/>
              <a:ext cx="397866" cy="276999"/>
            </a:xfrm>
            <a:prstGeom prst="rect">
              <a:avLst/>
            </a:prstGeom>
            <a:noFill/>
          </p:spPr>
          <p:txBody>
            <a:bodyPr wrap="none"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2.1</a:t>
              </a:r>
              <a:endParaRPr kumimoji="0" lang="en-CA" sz="1200" b="1" i="0" u="none" strike="noStrike" kern="0" cap="none" spc="0" normalizeH="0" baseline="0" noProof="0" dirty="0">
                <a:ln>
                  <a:noFill/>
                </a:ln>
                <a:solidFill>
                  <a:prstClr val="black"/>
                </a:solidFill>
                <a:effectLst/>
                <a:uLnTx/>
                <a:uFillTx/>
                <a:latin typeface="Arial"/>
                <a:ea typeface="+mn-ea"/>
                <a:cs typeface="+mn-cs"/>
              </a:endParaRPr>
            </a:p>
          </p:txBody>
        </p:sp>
        <p:grpSp>
          <p:nvGrpSpPr>
            <p:cNvPr id="12" name="Group 11"/>
            <p:cNvGrpSpPr/>
            <p:nvPr/>
          </p:nvGrpSpPr>
          <p:grpSpPr>
            <a:xfrm>
              <a:off x="4390869" y="5450645"/>
              <a:ext cx="3980138" cy="694750"/>
              <a:chOff x="4258615" y="5276860"/>
              <a:chExt cx="3501601" cy="561778"/>
            </a:xfrm>
          </p:grpSpPr>
          <p:grpSp>
            <p:nvGrpSpPr>
              <p:cNvPr id="80" name="Group 79"/>
              <p:cNvGrpSpPr/>
              <p:nvPr/>
            </p:nvGrpSpPr>
            <p:grpSpPr>
              <a:xfrm>
                <a:off x="4258615" y="5282297"/>
                <a:ext cx="3501601" cy="556341"/>
                <a:chOff x="4258615" y="5282297"/>
                <a:chExt cx="3501601" cy="556341"/>
              </a:xfrm>
            </p:grpSpPr>
            <p:sp>
              <p:nvSpPr>
                <p:cNvPr id="82" name="Content Placeholder 1"/>
                <p:cNvSpPr txBox="1">
                  <a:spLocks/>
                </p:cNvSpPr>
                <p:nvPr/>
              </p:nvSpPr>
              <p:spPr>
                <a:xfrm>
                  <a:off x="4664120" y="5590530"/>
                  <a:ext cx="2207507" cy="248108"/>
                </a:xfrm>
                <a:prstGeom prst="rect">
                  <a:avLst/>
                </a:prstGeom>
              </p:spPr>
              <p:txBody>
                <a:bodyPr/>
                <a:lstStyle>
                  <a:lvl1pPr marL="292100" indent="-292100" algn="l" rtl="0" eaLnBrk="0" fontAlgn="base" hangingPunct="0">
                    <a:spcBef>
                      <a:spcPct val="20000"/>
                    </a:spcBef>
                    <a:spcAft>
                      <a:spcPct val="0"/>
                    </a:spcAft>
                    <a:buFont typeface="Wingdings" pitchFamily="2" charset="2"/>
                    <a:buChar char="§"/>
                    <a:defRPr sz="2800">
                      <a:solidFill>
                        <a:schemeClr val="tx1"/>
                      </a:solidFill>
                      <a:latin typeface="+mn-lt"/>
                      <a:ea typeface="ＭＳ Ｐゴシック" pitchFamily="-1" charset="-128"/>
                      <a:cs typeface="ＭＳ Ｐゴシック" pitchFamily="-1" charset="-128"/>
                    </a:defRPr>
                  </a:lvl1pPr>
                  <a:lvl2pPr marL="692150" indent="-285750" algn="l" rtl="0" eaLnBrk="0" fontAlgn="base" hangingPunct="0">
                    <a:spcBef>
                      <a:spcPct val="20000"/>
                    </a:spcBef>
                    <a:spcAft>
                      <a:spcPct val="0"/>
                    </a:spcAft>
                    <a:buFont typeface="Arial" pitchFamily="34" charset="0"/>
                    <a:buChar char="–"/>
                    <a:defRPr sz="2400">
                      <a:solidFill>
                        <a:schemeClr val="tx1"/>
                      </a:solidFill>
                      <a:latin typeface="+mn-lt"/>
                      <a:ea typeface="ＭＳ Ｐゴシック" pitchFamily="-83"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83"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3"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pitchFamily="-83"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162559" marR="0" lvl="1" indent="0" algn="ctr" defTabSz="406395" rtl="0" eaLnBrk="0" fontAlgn="base" latinLnBrk="0" hangingPunct="0">
                    <a:lnSpc>
                      <a:spcPct val="100000"/>
                    </a:lnSpc>
                    <a:spcBef>
                      <a:spcPct val="20000"/>
                    </a:spcBef>
                    <a:spcAft>
                      <a:spcPct val="0"/>
                    </a:spcAft>
                    <a:buClrTx/>
                    <a:buSzTx/>
                    <a:buFont typeface="Arial" pitchFamily="34" charset="0"/>
                    <a:buNone/>
                    <a:tabLst/>
                    <a:defRPr/>
                  </a:pPr>
                  <a:r>
                    <a:rPr kumimoji="0" lang="en-US" sz="1333" b="1" i="0" u="none" strike="noStrike" kern="0" cap="none" spc="0" normalizeH="0" baseline="0" noProof="0" dirty="0">
                      <a:ln>
                        <a:noFill/>
                      </a:ln>
                      <a:solidFill>
                        <a:srgbClr val="000000"/>
                      </a:solidFill>
                      <a:effectLst/>
                      <a:uLnTx/>
                      <a:uFillTx/>
                      <a:latin typeface="Arial"/>
                      <a:ea typeface="ＭＳ Ｐゴシック" pitchFamily="-83" charset="-128"/>
                      <a:cs typeface="Arial"/>
                    </a:rPr>
                    <a:t>Median Follow-up Duration (years)</a:t>
                  </a:r>
                  <a:endParaRPr kumimoji="0" lang="en-US" sz="1333" b="1" i="0" u="none" strike="noStrike" kern="0" cap="none" spc="0" normalizeH="0" baseline="30000" noProof="0" dirty="0">
                    <a:ln>
                      <a:noFill/>
                    </a:ln>
                    <a:solidFill>
                      <a:srgbClr val="000000"/>
                    </a:solidFill>
                    <a:effectLst/>
                    <a:uLnTx/>
                    <a:uFillTx/>
                    <a:latin typeface="Arial"/>
                    <a:ea typeface="ＭＳ Ｐゴシック" pitchFamily="-83" charset="-128"/>
                    <a:cs typeface="Arial"/>
                  </a:endParaRPr>
                </a:p>
              </p:txBody>
            </p:sp>
            <p:grpSp>
              <p:nvGrpSpPr>
                <p:cNvPr id="83" name="Group 110"/>
                <p:cNvGrpSpPr/>
                <p:nvPr/>
              </p:nvGrpSpPr>
              <p:grpSpPr>
                <a:xfrm>
                  <a:off x="4258615" y="5282297"/>
                  <a:ext cx="3501601" cy="258948"/>
                  <a:chOff x="2762964" y="5296987"/>
                  <a:chExt cx="4309666" cy="291317"/>
                </a:xfrm>
              </p:grpSpPr>
              <p:sp>
                <p:nvSpPr>
                  <p:cNvPr id="85" name="Line 28"/>
                  <p:cNvSpPr>
                    <a:spLocks noChangeShapeType="1"/>
                  </p:cNvSpPr>
                  <p:nvPr/>
                </p:nvSpPr>
                <p:spPr bwMode="auto">
                  <a:xfrm>
                    <a:off x="2906304" y="5350480"/>
                    <a:ext cx="3611845" cy="0"/>
                  </a:xfrm>
                  <a:prstGeom prst="line">
                    <a:avLst/>
                  </a:prstGeom>
                  <a:noFill/>
                  <a:ln w="19050" cmpd="sng">
                    <a:solidFill>
                      <a:srgbClr val="58585A"/>
                    </a:solidFill>
                    <a:round/>
                    <a:headEnd/>
                    <a:tailEnd/>
                  </a:ln>
                </p:spPr>
                <p:txBody>
                  <a:bodyPr/>
                  <a:lstStyle/>
                  <a:p>
                    <a:pPr marL="0" marR="0" lvl="0" indent="0" algn="l" defTabSz="40639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dirty="0">
                      <a:ln>
                        <a:noFill/>
                      </a:ln>
                      <a:solidFill>
                        <a:srgbClr val="000000"/>
                      </a:solidFill>
                      <a:effectLst/>
                      <a:uLnTx/>
                      <a:uFillTx/>
                      <a:latin typeface="Arial"/>
                      <a:ea typeface="+mn-ea"/>
                      <a:cs typeface="Arial"/>
                    </a:endParaRPr>
                  </a:p>
                </p:txBody>
              </p:sp>
              <p:sp>
                <p:nvSpPr>
                  <p:cNvPr id="86" name="Text Box 36"/>
                  <p:cNvSpPr txBox="1">
                    <a:spLocks noChangeArrowheads="1"/>
                  </p:cNvSpPr>
                  <p:nvPr/>
                </p:nvSpPr>
                <p:spPr bwMode="auto">
                  <a:xfrm>
                    <a:off x="2762964" y="5373712"/>
                    <a:ext cx="272855" cy="214592"/>
                  </a:xfrm>
                  <a:prstGeom prst="rect">
                    <a:avLst/>
                  </a:prstGeom>
                  <a:noFill/>
                  <a:ln w="12700" cmpd="sng" algn="ctr">
                    <a:noFill/>
                    <a:miter lim="800000"/>
                    <a:headEnd/>
                    <a:tailEnd/>
                  </a:ln>
                </p:spPr>
                <p:txBody>
                  <a:bodyPr wrap="none">
                    <a:spAutoFit/>
                  </a:bodyPr>
                  <a:lstStyle/>
                  <a:p>
                    <a:pPr marL="0" marR="0" lvl="0" indent="0" algn="ctr" defTabSz="40639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dirty="0">
                        <a:ln>
                          <a:noFill/>
                        </a:ln>
                        <a:solidFill>
                          <a:prstClr val="black"/>
                        </a:solidFill>
                        <a:effectLst/>
                        <a:uLnTx/>
                        <a:uFillTx/>
                        <a:latin typeface="Arial"/>
                        <a:ea typeface="ＭＳ Ｐゴシック" pitchFamily="34" charset="-128"/>
                        <a:cs typeface="Arial"/>
                      </a:rPr>
                      <a:t>0</a:t>
                    </a:r>
                  </a:p>
                </p:txBody>
              </p:sp>
              <p:sp>
                <p:nvSpPr>
                  <p:cNvPr id="87" name="Text Box 40"/>
                  <p:cNvSpPr txBox="1">
                    <a:spLocks noChangeArrowheads="1"/>
                  </p:cNvSpPr>
                  <p:nvPr/>
                </p:nvSpPr>
                <p:spPr bwMode="auto">
                  <a:xfrm>
                    <a:off x="5978980" y="5373712"/>
                    <a:ext cx="1093650" cy="214592"/>
                  </a:xfrm>
                  <a:prstGeom prst="rect">
                    <a:avLst/>
                  </a:prstGeom>
                  <a:noFill/>
                  <a:ln w="12700" cmpd="sng" algn="ctr">
                    <a:noFill/>
                    <a:miter lim="800000"/>
                    <a:headEnd/>
                    <a:tailEnd/>
                  </a:ln>
                </p:spPr>
                <p:txBody>
                  <a:bodyPr wrap="square">
                    <a:spAutoFit/>
                  </a:bodyPr>
                  <a:lstStyle/>
                  <a:p>
                    <a:pPr marL="0" marR="0" lvl="0" indent="0" algn="ctr" defTabSz="40639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dirty="0">
                        <a:ln>
                          <a:noFill/>
                        </a:ln>
                        <a:solidFill>
                          <a:prstClr val="black"/>
                        </a:solidFill>
                        <a:effectLst/>
                        <a:uLnTx/>
                        <a:uFillTx/>
                        <a:latin typeface="Arial"/>
                        <a:ea typeface="ＭＳ Ｐゴシック" pitchFamily="34" charset="-128"/>
                        <a:cs typeface="Arial"/>
                      </a:rPr>
                      <a:t> 4</a:t>
                    </a:r>
                  </a:p>
                </p:txBody>
              </p:sp>
              <p:sp>
                <p:nvSpPr>
                  <p:cNvPr id="88" name="Text Box 40"/>
                  <p:cNvSpPr txBox="1">
                    <a:spLocks noChangeArrowheads="1"/>
                  </p:cNvSpPr>
                  <p:nvPr/>
                </p:nvSpPr>
                <p:spPr bwMode="auto">
                  <a:xfrm>
                    <a:off x="4470570" y="5373711"/>
                    <a:ext cx="272855" cy="214592"/>
                  </a:xfrm>
                  <a:prstGeom prst="rect">
                    <a:avLst/>
                  </a:prstGeom>
                  <a:noFill/>
                  <a:ln w="12700" cmpd="sng" algn="ctr">
                    <a:noFill/>
                    <a:miter lim="800000"/>
                    <a:headEnd/>
                    <a:tailEnd/>
                  </a:ln>
                </p:spPr>
                <p:txBody>
                  <a:bodyPr wrap="none">
                    <a:spAutoFit/>
                  </a:bodyPr>
                  <a:lstStyle/>
                  <a:p>
                    <a:pPr marL="0" marR="0" lvl="0" indent="0" algn="ctr" defTabSz="40639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dirty="0">
                        <a:ln>
                          <a:noFill/>
                        </a:ln>
                        <a:solidFill>
                          <a:prstClr val="black"/>
                        </a:solidFill>
                        <a:effectLst/>
                        <a:uLnTx/>
                        <a:uFillTx/>
                        <a:latin typeface="Arial"/>
                        <a:ea typeface="+mn-ea"/>
                        <a:cs typeface="Arial"/>
                      </a:rPr>
                      <a:t>2</a:t>
                    </a:r>
                    <a:endParaRPr kumimoji="0" lang="en-US" sz="933" b="0" i="0" u="none" strike="noStrike" kern="0" cap="none" spc="0" normalizeH="0" baseline="0" noProof="0" dirty="0">
                      <a:ln>
                        <a:noFill/>
                      </a:ln>
                      <a:solidFill>
                        <a:prstClr val="black"/>
                      </a:solidFill>
                      <a:effectLst/>
                      <a:uLnTx/>
                      <a:uFillTx/>
                      <a:latin typeface="Arial"/>
                      <a:ea typeface="ＭＳ Ｐゴシック" pitchFamily="34" charset="-128"/>
                      <a:cs typeface="Arial"/>
                    </a:endParaRPr>
                  </a:p>
                </p:txBody>
              </p:sp>
              <p:sp>
                <p:nvSpPr>
                  <p:cNvPr id="89" name="Text Box 40"/>
                  <p:cNvSpPr txBox="1">
                    <a:spLocks noChangeArrowheads="1"/>
                  </p:cNvSpPr>
                  <p:nvPr/>
                </p:nvSpPr>
                <p:spPr bwMode="auto">
                  <a:xfrm>
                    <a:off x="3483290" y="5373712"/>
                    <a:ext cx="309306" cy="214592"/>
                  </a:xfrm>
                  <a:prstGeom prst="rect">
                    <a:avLst/>
                  </a:prstGeom>
                  <a:noFill/>
                  <a:ln w="12700" cmpd="sng" algn="ctr">
                    <a:noFill/>
                    <a:miter lim="800000"/>
                    <a:headEnd/>
                    <a:tailEnd/>
                  </a:ln>
                </p:spPr>
                <p:txBody>
                  <a:bodyPr wrap="none">
                    <a:spAutoFit/>
                  </a:bodyPr>
                  <a:lstStyle/>
                  <a:p>
                    <a:pPr marL="0" marR="0" lvl="0" indent="0" algn="ctr" defTabSz="40639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dirty="0">
                        <a:ln>
                          <a:noFill/>
                        </a:ln>
                        <a:solidFill>
                          <a:prstClr val="black"/>
                        </a:solidFill>
                        <a:effectLst/>
                        <a:uLnTx/>
                        <a:uFillTx/>
                        <a:latin typeface="Arial"/>
                        <a:ea typeface="ＭＳ Ｐゴシック" pitchFamily="34" charset="-128"/>
                        <a:cs typeface="Arial"/>
                      </a:rPr>
                      <a:t> 1</a:t>
                    </a:r>
                  </a:p>
                </p:txBody>
              </p:sp>
              <p:cxnSp>
                <p:nvCxnSpPr>
                  <p:cNvPr id="90" name="Straight Connector 29"/>
                  <p:cNvCxnSpPr/>
                  <p:nvPr/>
                </p:nvCxnSpPr>
                <p:spPr bwMode="auto">
                  <a:xfrm>
                    <a:off x="4610518" y="5296987"/>
                    <a:ext cx="0" cy="108000"/>
                  </a:xfrm>
                  <a:prstGeom prst="line">
                    <a:avLst/>
                  </a:prstGeom>
                  <a:solidFill>
                    <a:srgbClr val="93A9D7"/>
                  </a:solidFill>
                  <a:ln w="19050" cap="flat" cmpd="sng" algn="ctr">
                    <a:solidFill>
                      <a:srgbClr val="5858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Straight Connector 90"/>
                  <p:cNvCxnSpPr/>
                  <p:nvPr/>
                </p:nvCxnSpPr>
                <p:spPr bwMode="auto">
                  <a:xfrm>
                    <a:off x="3665135" y="5296987"/>
                    <a:ext cx="0" cy="108000"/>
                  </a:xfrm>
                  <a:prstGeom prst="line">
                    <a:avLst/>
                  </a:prstGeom>
                  <a:solidFill>
                    <a:srgbClr val="93A9D7"/>
                  </a:solidFill>
                  <a:ln w="19050" cap="flat" cmpd="sng" algn="ctr">
                    <a:solidFill>
                      <a:srgbClr val="5858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Straight Connector 91"/>
                  <p:cNvCxnSpPr/>
                  <p:nvPr/>
                </p:nvCxnSpPr>
                <p:spPr bwMode="auto">
                  <a:xfrm>
                    <a:off x="6524283" y="5296987"/>
                    <a:ext cx="0" cy="108000"/>
                  </a:xfrm>
                  <a:prstGeom prst="line">
                    <a:avLst/>
                  </a:prstGeom>
                  <a:solidFill>
                    <a:srgbClr val="93A9D7"/>
                  </a:solidFill>
                  <a:ln w="19050" cap="flat" cmpd="sng" algn="ctr">
                    <a:solidFill>
                      <a:srgbClr val="5858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Straight Connector 92"/>
                  <p:cNvCxnSpPr/>
                  <p:nvPr/>
                </p:nvCxnSpPr>
                <p:spPr bwMode="auto">
                  <a:xfrm>
                    <a:off x="2902959" y="5296987"/>
                    <a:ext cx="0" cy="108000"/>
                  </a:xfrm>
                  <a:prstGeom prst="line">
                    <a:avLst/>
                  </a:prstGeom>
                  <a:solidFill>
                    <a:srgbClr val="93A9D7"/>
                  </a:solidFill>
                  <a:ln w="19050" cap="flat" cmpd="sng" algn="ctr">
                    <a:solidFill>
                      <a:srgbClr val="5858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4" name="Text Box 40"/>
                <p:cNvSpPr txBox="1">
                  <a:spLocks noChangeArrowheads="1"/>
                </p:cNvSpPr>
                <p:nvPr/>
              </p:nvSpPr>
              <p:spPr bwMode="auto">
                <a:xfrm>
                  <a:off x="6110792" y="5359676"/>
                  <a:ext cx="888590" cy="190748"/>
                </a:xfrm>
                <a:prstGeom prst="rect">
                  <a:avLst/>
                </a:prstGeom>
                <a:noFill/>
                <a:ln w="12700" cmpd="sng" algn="ctr">
                  <a:noFill/>
                  <a:miter lim="800000"/>
                  <a:headEnd/>
                  <a:tailEnd/>
                </a:ln>
              </p:spPr>
              <p:txBody>
                <a:bodyPr wrap="square">
                  <a:spAutoFit/>
                </a:bodyPr>
                <a:lstStyle/>
                <a:p>
                  <a:pPr marL="0" marR="0" lvl="0" indent="0" algn="ctr" defTabSz="40639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dirty="0">
                      <a:ln>
                        <a:noFill/>
                      </a:ln>
                      <a:solidFill>
                        <a:prstClr val="black"/>
                      </a:solidFill>
                      <a:effectLst/>
                      <a:uLnTx/>
                      <a:uFillTx/>
                      <a:latin typeface="Arial"/>
                      <a:ea typeface="ＭＳ Ｐゴシック" pitchFamily="34" charset="-128"/>
                      <a:cs typeface="Arial"/>
                    </a:rPr>
                    <a:t> 3</a:t>
                  </a:r>
                </a:p>
              </p:txBody>
            </p:sp>
          </p:grpSp>
          <p:cxnSp>
            <p:nvCxnSpPr>
              <p:cNvPr id="81" name="Straight Connector 29"/>
              <p:cNvCxnSpPr/>
              <p:nvPr/>
            </p:nvCxnSpPr>
            <p:spPr bwMode="auto">
              <a:xfrm>
                <a:off x="6550624" y="5276860"/>
                <a:ext cx="0" cy="96000"/>
              </a:xfrm>
              <a:prstGeom prst="line">
                <a:avLst/>
              </a:prstGeom>
              <a:solidFill>
                <a:srgbClr val="93A9D7"/>
              </a:solidFill>
              <a:ln w="19050" cap="flat" cmpd="sng" algn="ctr">
                <a:solidFill>
                  <a:srgbClr val="5858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 name="Group 13"/>
            <p:cNvGrpSpPr/>
            <p:nvPr/>
          </p:nvGrpSpPr>
          <p:grpSpPr>
            <a:xfrm>
              <a:off x="496754" y="1027164"/>
              <a:ext cx="1829484" cy="4153921"/>
              <a:chOff x="2502254" y="2104107"/>
              <a:chExt cx="1609522" cy="3358883"/>
            </a:xfrm>
          </p:grpSpPr>
          <p:sp>
            <p:nvSpPr>
              <p:cNvPr id="57" name="TextBox 56"/>
              <p:cNvSpPr txBox="1"/>
              <p:nvPr/>
            </p:nvSpPr>
            <p:spPr>
              <a:xfrm>
                <a:off x="2609738" y="2564660"/>
                <a:ext cx="1195405" cy="223983"/>
              </a:xfrm>
              <a:prstGeom prst="rect">
                <a:avLst/>
              </a:prstGeom>
              <a:noFill/>
            </p:spPr>
            <p:txBody>
              <a:bodyPr wrap="square" lIns="0" rIns="0"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prstClr val="black"/>
                    </a:solidFill>
                    <a:effectLst/>
                    <a:uLnTx/>
                    <a:uFillTx/>
                    <a:latin typeface="Arial"/>
                    <a:ea typeface="+mn-ea"/>
                    <a:cs typeface="Arial"/>
                  </a:rPr>
                  <a:t>N=6068</a:t>
                </a:r>
              </a:p>
            </p:txBody>
          </p:sp>
          <p:pic>
            <p:nvPicPr>
              <p:cNvPr id="58" name="Picture 2"/>
              <p:cNvPicPr>
                <a:picLocks noChangeAspect="1" noChangeArrowheads="1"/>
              </p:cNvPicPr>
              <p:nvPr/>
            </p:nvPicPr>
            <p:blipFill>
              <a:blip r:embed="rId3" cstate="print"/>
              <a:srcRect/>
              <a:stretch>
                <a:fillRect/>
              </a:stretch>
            </p:blipFill>
            <p:spPr bwMode="auto">
              <a:xfrm>
                <a:off x="2609738" y="2104107"/>
                <a:ext cx="673012" cy="466835"/>
              </a:xfrm>
              <a:prstGeom prst="rect">
                <a:avLst/>
              </a:prstGeom>
              <a:noFill/>
              <a:ln w="9525">
                <a:noFill/>
                <a:miter lim="800000"/>
                <a:headEnd/>
                <a:tailEnd/>
              </a:ln>
            </p:spPr>
          </p:pic>
          <p:sp>
            <p:nvSpPr>
              <p:cNvPr id="59" name="TextBox 58"/>
              <p:cNvSpPr txBox="1"/>
              <p:nvPr/>
            </p:nvSpPr>
            <p:spPr>
              <a:xfrm>
                <a:off x="2639764" y="3490359"/>
                <a:ext cx="1457485" cy="223983"/>
              </a:xfrm>
              <a:prstGeom prst="rect">
                <a:avLst/>
              </a:prstGeom>
              <a:noFill/>
            </p:spPr>
            <p:txBody>
              <a:bodyPr wrap="square" lIns="0" rIns="0"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prstClr val="black"/>
                    </a:solidFill>
                    <a:effectLst/>
                    <a:uLnTx/>
                    <a:uFillTx/>
                    <a:latin typeface="Arial"/>
                    <a:ea typeface="+mn-ea"/>
                    <a:cs typeface="Arial"/>
                  </a:rPr>
                  <a:t>N=9340</a:t>
                </a:r>
              </a:p>
            </p:txBody>
          </p:sp>
          <p:pic>
            <p:nvPicPr>
              <p:cNvPr id="60" name="Picture 24" descr="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0801" y="3182457"/>
                <a:ext cx="863830" cy="25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Box 60"/>
              <p:cNvSpPr txBox="1"/>
              <p:nvPr/>
            </p:nvSpPr>
            <p:spPr>
              <a:xfrm>
                <a:off x="2502254" y="4038341"/>
                <a:ext cx="1178766" cy="373305"/>
              </a:xfrm>
              <a:prstGeom prst="rect">
                <a:avLst/>
              </a:prstGeom>
              <a:noFill/>
            </p:spPr>
            <p:txBody>
              <a:bodyPr wrap="square" lIns="0" rIns="0"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CA" sz="1467" b="1" i="0" u="none" strike="noStrike" kern="0" cap="none" spc="0" normalizeH="0" baseline="0" noProof="0" dirty="0">
                    <a:ln>
                      <a:noFill/>
                    </a:ln>
                    <a:solidFill>
                      <a:srgbClr val="00B0F0"/>
                    </a:solidFill>
                    <a:effectLst>
                      <a:outerShdw blurRad="38100" dist="38100" dir="2700000" algn="tl">
                        <a:srgbClr val="000000">
                          <a:alpha val="43137"/>
                        </a:srgbClr>
                      </a:outerShdw>
                    </a:effectLst>
                    <a:uLnTx/>
                    <a:uFillTx/>
                    <a:latin typeface="Arial"/>
                    <a:ea typeface="+mn-ea"/>
                    <a:cs typeface="Arial"/>
                  </a:rPr>
                  <a:t>SUSTAIN-6</a:t>
                </a:r>
              </a:p>
              <a:p>
                <a:pPr marL="0" marR="0" lvl="0" indent="0" algn="l" defTabSz="406395"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dirty="0">
                    <a:ln>
                      <a:noFill/>
                    </a:ln>
                    <a:solidFill>
                      <a:prstClr val="black"/>
                    </a:solidFill>
                    <a:effectLst/>
                    <a:uLnTx/>
                    <a:uFillTx/>
                    <a:latin typeface="Arial"/>
                    <a:ea typeface="+mn-ea"/>
                    <a:cs typeface="Arial"/>
                  </a:rPr>
                  <a:t>     </a:t>
                </a:r>
              </a:p>
            </p:txBody>
          </p:sp>
          <p:sp>
            <p:nvSpPr>
              <p:cNvPr id="62" name="TextBox 61"/>
              <p:cNvSpPr txBox="1"/>
              <p:nvPr/>
            </p:nvSpPr>
            <p:spPr>
              <a:xfrm>
                <a:off x="2654291" y="4325164"/>
                <a:ext cx="1457485" cy="223983"/>
              </a:xfrm>
              <a:prstGeom prst="rect">
                <a:avLst/>
              </a:prstGeom>
              <a:noFill/>
            </p:spPr>
            <p:txBody>
              <a:bodyPr wrap="square" lIns="0" rIns="0"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prstClr val="black"/>
                    </a:solidFill>
                    <a:effectLst/>
                    <a:uLnTx/>
                    <a:uFillTx/>
                    <a:latin typeface="Arial"/>
                    <a:ea typeface="+mn-ea"/>
                    <a:cs typeface="Arial"/>
                  </a:rPr>
                  <a:t>N=3297</a:t>
                </a:r>
              </a:p>
            </p:txBody>
          </p:sp>
          <p:sp>
            <p:nvSpPr>
              <p:cNvPr id="63" name="TextBox 62"/>
              <p:cNvSpPr txBox="1"/>
              <p:nvPr/>
            </p:nvSpPr>
            <p:spPr>
              <a:xfrm>
                <a:off x="2647571" y="5239007"/>
                <a:ext cx="1457485" cy="223983"/>
              </a:xfrm>
              <a:prstGeom prst="rect">
                <a:avLst/>
              </a:prstGeom>
              <a:noFill/>
            </p:spPr>
            <p:txBody>
              <a:bodyPr wrap="square" lIns="0" rIns="0"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prstClr val="black"/>
                    </a:solidFill>
                    <a:effectLst/>
                    <a:uLnTx/>
                    <a:uFillTx/>
                    <a:latin typeface="Arial"/>
                    <a:ea typeface="+mn-ea"/>
                    <a:cs typeface="Arial"/>
                  </a:rPr>
                  <a:t>N=14752</a:t>
                </a:r>
              </a:p>
            </p:txBody>
          </p:sp>
        </p:grpSp>
        <p:sp>
          <p:nvSpPr>
            <p:cNvPr id="15" name="TextBox 14"/>
            <p:cNvSpPr txBox="1"/>
            <p:nvPr/>
          </p:nvSpPr>
          <p:spPr>
            <a:xfrm>
              <a:off x="7416703" y="4506182"/>
              <a:ext cx="397866" cy="276999"/>
            </a:xfrm>
            <a:prstGeom prst="rect">
              <a:avLst/>
            </a:prstGeom>
            <a:noFill/>
          </p:spPr>
          <p:txBody>
            <a:bodyPr wrap="none"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3.2</a:t>
              </a:r>
              <a:endParaRPr kumimoji="0" lang="en-CA" sz="1200" b="1" i="0" u="none" strike="noStrike" kern="0" cap="none" spc="0" normalizeH="0" baseline="0" noProof="0" dirty="0">
                <a:ln>
                  <a:noFill/>
                </a:ln>
                <a:solidFill>
                  <a:prstClr val="black"/>
                </a:solidFill>
                <a:effectLst/>
                <a:uLnTx/>
                <a:uFillTx/>
                <a:latin typeface="Arial"/>
                <a:ea typeface="+mn-ea"/>
                <a:cs typeface="+mn-cs"/>
              </a:endParaRPr>
            </a:p>
          </p:txBody>
        </p:sp>
        <p:grpSp>
          <p:nvGrpSpPr>
            <p:cNvPr id="16" name="Group 15"/>
            <p:cNvGrpSpPr/>
            <p:nvPr/>
          </p:nvGrpSpPr>
          <p:grpSpPr>
            <a:xfrm>
              <a:off x="9507313" y="577547"/>
              <a:ext cx="2389314" cy="4426641"/>
              <a:chOff x="8036075" y="1715970"/>
              <a:chExt cx="2102043" cy="3579406"/>
            </a:xfrm>
          </p:grpSpPr>
          <p:sp>
            <p:nvSpPr>
              <p:cNvPr id="52" name="Rectangle 51"/>
              <p:cNvSpPr/>
              <p:nvPr/>
            </p:nvSpPr>
            <p:spPr>
              <a:xfrm>
                <a:off x="8036081" y="1715970"/>
                <a:ext cx="1753092" cy="209050"/>
              </a:xfrm>
              <a:prstGeom prst="rect">
                <a:avLst/>
              </a:prstGeom>
            </p:spPr>
            <p:txBody>
              <a:bodyPr wrap="square" anchor="b">
                <a:spAutoFit/>
              </a:bodyPr>
              <a:lstStyle/>
              <a:p>
                <a:pPr marL="0" marR="0" lvl="0" indent="0" algn="l" defTabSz="406395" rtl="0" eaLnBrk="1" fontAlgn="base" latinLnBrk="0" hangingPunct="1">
                  <a:lnSpc>
                    <a:spcPct val="9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a:rPr>
                  <a:t>Primary End point</a:t>
                </a:r>
                <a:endParaRPr kumimoji="0" lang="en-US" sz="1200" b="0" i="0" u="none" strike="noStrike" kern="0" cap="none" spc="0" normalizeH="0" baseline="0" noProof="0" dirty="0">
                  <a:ln>
                    <a:noFill/>
                  </a:ln>
                  <a:solidFill>
                    <a:srgbClr val="000000"/>
                  </a:solidFill>
                  <a:effectLst/>
                  <a:uLnTx/>
                  <a:uFillTx/>
                  <a:latin typeface="Arial"/>
                  <a:ea typeface="+mn-ea"/>
                  <a:cs typeface="Arial"/>
                </a:endParaRPr>
              </a:p>
            </p:txBody>
          </p:sp>
          <p:sp>
            <p:nvSpPr>
              <p:cNvPr id="53" name="Text Box 21"/>
              <p:cNvSpPr txBox="1">
                <a:spLocks noChangeArrowheads="1"/>
              </p:cNvSpPr>
              <p:nvPr/>
            </p:nvSpPr>
            <p:spPr bwMode="blackGray">
              <a:xfrm>
                <a:off x="8036075" y="2137885"/>
                <a:ext cx="1922370" cy="512000"/>
              </a:xfrm>
              <a:prstGeom prst="rect">
                <a:avLst/>
              </a:prstGeom>
              <a:noFill/>
              <a:ln w="19050" algn="ctr">
                <a:noFill/>
                <a:miter lim="800000"/>
                <a:headEnd/>
                <a:tailEnd/>
              </a:ln>
              <a:effectLst/>
            </p:spPr>
            <p:txBody>
              <a:bodyPr tIns="108373" bIns="149333" anchor="ctr"/>
              <a:lstStyle>
                <a:lvl1pPr eaLnBrk="0" hangingPunct="0">
                  <a:defRPr sz="1400" b="1" i="1">
                    <a:solidFill>
                      <a:schemeClr val="tx1"/>
                    </a:solidFill>
                    <a:latin typeface="Arial" pitchFamily="34" charset="0"/>
                  </a:defRPr>
                </a:lvl1pPr>
                <a:lvl2pPr marL="742950" indent="-285750" eaLnBrk="0" hangingPunct="0">
                  <a:defRPr sz="1400" b="1" i="1">
                    <a:solidFill>
                      <a:schemeClr val="tx1"/>
                    </a:solidFill>
                    <a:latin typeface="Arial" pitchFamily="34" charset="0"/>
                  </a:defRPr>
                </a:lvl2pPr>
                <a:lvl3pPr marL="1143000" indent="-228600" eaLnBrk="0" hangingPunct="0">
                  <a:defRPr sz="1400" b="1" i="1">
                    <a:solidFill>
                      <a:schemeClr val="tx1"/>
                    </a:solidFill>
                    <a:latin typeface="Arial" pitchFamily="34" charset="0"/>
                  </a:defRPr>
                </a:lvl3pPr>
                <a:lvl4pPr marL="1600200" indent="-228600" eaLnBrk="0" hangingPunct="0">
                  <a:defRPr sz="1400" b="1" i="1">
                    <a:solidFill>
                      <a:schemeClr val="tx1"/>
                    </a:solidFill>
                    <a:latin typeface="Arial" pitchFamily="34" charset="0"/>
                  </a:defRPr>
                </a:lvl4pPr>
                <a:lvl5pPr marL="2057400" indent="-228600" eaLnBrk="0" hangingPunct="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marL="0" marR="0" lvl="0" indent="0" algn="l" defTabSz="406395" rtl="0" eaLnBrk="0" fontAlgn="base" latinLnBrk="0" hangingPunct="0">
                  <a:lnSpc>
                    <a:spcPct val="100000"/>
                  </a:lnSpc>
                  <a:spcBef>
                    <a:spcPct val="0"/>
                  </a:spcBef>
                  <a:spcAft>
                    <a:spcPct val="0"/>
                  </a:spcAft>
                  <a:buClrTx/>
                  <a:buSzTx/>
                  <a:buFontTx/>
                  <a:buNone/>
                  <a:tabLst/>
                  <a:defRPr/>
                </a:pPr>
                <a:r>
                  <a:rPr kumimoji="0" lang="en-CA" sz="1200" b="1" i="0" u="none" strike="noStrike" kern="0" cap="none" spc="0" normalizeH="0" baseline="0" noProof="0" dirty="0">
                    <a:ln>
                      <a:noFill/>
                    </a:ln>
                    <a:solidFill>
                      <a:srgbClr val="722C4D"/>
                    </a:solidFill>
                    <a:effectLst/>
                    <a:uLnTx/>
                    <a:uFillTx/>
                    <a:latin typeface="Arial"/>
                    <a:ea typeface="+mn-ea"/>
                    <a:cs typeface="Arial"/>
                  </a:rPr>
                  <a:t>MACE-4</a:t>
                </a:r>
              </a:p>
              <a:p>
                <a:pPr marL="0" marR="0" lvl="0" indent="0" algn="l" defTabSz="406395" rtl="0" eaLnBrk="0" fontAlgn="base" latinLnBrk="0" hangingPunct="0">
                  <a:lnSpc>
                    <a:spcPct val="100000"/>
                  </a:lnSpc>
                  <a:spcBef>
                    <a:spcPct val="0"/>
                  </a:spcBef>
                  <a:spcAft>
                    <a:spcPct val="0"/>
                  </a:spcAft>
                  <a:buClrTx/>
                  <a:buSzTx/>
                  <a:buFontTx/>
                  <a:buNone/>
                  <a:tabLst/>
                  <a:defRPr/>
                </a:pPr>
                <a:r>
                  <a:rPr kumimoji="0" lang="en-CA" sz="1200" b="1" i="0" u="none" strike="noStrike" kern="0" cap="none" spc="0" normalizeH="0" baseline="0" noProof="0" dirty="0">
                    <a:ln>
                      <a:noFill/>
                    </a:ln>
                    <a:solidFill>
                      <a:srgbClr val="722C4D"/>
                    </a:solidFill>
                    <a:effectLst/>
                    <a:uLnTx/>
                    <a:uFillTx/>
                    <a:latin typeface="Arial"/>
                    <a:ea typeface="+mn-ea"/>
                    <a:cs typeface="Arial"/>
                  </a:rPr>
                  <a:t>(non-inferiority)</a:t>
                </a:r>
              </a:p>
            </p:txBody>
          </p:sp>
          <p:sp>
            <p:nvSpPr>
              <p:cNvPr id="54" name="Text Box 21"/>
              <p:cNvSpPr txBox="1">
                <a:spLocks noChangeArrowheads="1"/>
              </p:cNvSpPr>
              <p:nvPr/>
            </p:nvSpPr>
            <p:spPr bwMode="blackGray">
              <a:xfrm>
                <a:off x="8043737" y="3104132"/>
                <a:ext cx="1922370" cy="512000"/>
              </a:xfrm>
              <a:prstGeom prst="rect">
                <a:avLst/>
              </a:prstGeom>
              <a:noFill/>
              <a:ln w="19050" algn="ctr">
                <a:noFill/>
                <a:miter lim="800000"/>
                <a:headEnd/>
                <a:tailEnd/>
              </a:ln>
              <a:effectLst/>
            </p:spPr>
            <p:txBody>
              <a:bodyPr tIns="108373" bIns="149333" anchor="ctr"/>
              <a:lstStyle>
                <a:lvl1pPr eaLnBrk="0" hangingPunct="0">
                  <a:defRPr sz="1400" b="1" i="1">
                    <a:solidFill>
                      <a:schemeClr val="tx1"/>
                    </a:solidFill>
                    <a:latin typeface="Arial" pitchFamily="34" charset="0"/>
                  </a:defRPr>
                </a:lvl1pPr>
                <a:lvl2pPr marL="742950" indent="-285750" eaLnBrk="0" hangingPunct="0">
                  <a:defRPr sz="1400" b="1" i="1">
                    <a:solidFill>
                      <a:schemeClr val="tx1"/>
                    </a:solidFill>
                    <a:latin typeface="Arial" pitchFamily="34" charset="0"/>
                  </a:defRPr>
                </a:lvl2pPr>
                <a:lvl3pPr marL="1143000" indent="-228600" eaLnBrk="0" hangingPunct="0">
                  <a:defRPr sz="1400" b="1" i="1">
                    <a:solidFill>
                      <a:schemeClr val="tx1"/>
                    </a:solidFill>
                    <a:latin typeface="Arial" pitchFamily="34" charset="0"/>
                  </a:defRPr>
                </a:lvl3pPr>
                <a:lvl4pPr marL="1600200" indent="-228600" eaLnBrk="0" hangingPunct="0">
                  <a:defRPr sz="1400" b="1" i="1">
                    <a:solidFill>
                      <a:schemeClr val="tx1"/>
                    </a:solidFill>
                    <a:latin typeface="Arial" pitchFamily="34" charset="0"/>
                  </a:defRPr>
                </a:lvl4pPr>
                <a:lvl5pPr marL="2057400" indent="-228600" eaLnBrk="0" hangingPunct="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marL="0" marR="0" lvl="0" indent="0" algn="l" defTabSz="406395" rtl="0" eaLnBrk="0" fontAlgn="base" latinLnBrk="0" hangingPunct="0">
                  <a:lnSpc>
                    <a:spcPct val="100000"/>
                  </a:lnSpc>
                  <a:spcBef>
                    <a:spcPct val="0"/>
                  </a:spcBef>
                  <a:spcAft>
                    <a:spcPct val="0"/>
                  </a:spcAft>
                  <a:buClrTx/>
                  <a:buSzTx/>
                  <a:buFontTx/>
                  <a:buNone/>
                  <a:tabLst/>
                  <a:defRPr/>
                </a:pPr>
                <a:r>
                  <a:rPr kumimoji="0" lang="en-CA" sz="1200" b="1" i="0" u="none" strike="noStrike" kern="0" cap="none" spc="0" normalizeH="0" baseline="0" noProof="0" dirty="0">
                    <a:ln>
                      <a:noFill/>
                    </a:ln>
                    <a:solidFill>
                      <a:srgbClr val="722C4D"/>
                    </a:solidFill>
                    <a:effectLst/>
                    <a:uLnTx/>
                    <a:uFillTx/>
                    <a:latin typeface="Arial"/>
                    <a:ea typeface="+mn-ea"/>
                    <a:cs typeface="Arial"/>
                  </a:rPr>
                  <a:t>MACE-3</a:t>
                </a:r>
              </a:p>
              <a:p>
                <a:pPr marL="0" marR="0" lvl="0" indent="0" algn="l" defTabSz="406395" rtl="0" eaLnBrk="0" fontAlgn="base" latinLnBrk="0" hangingPunct="0">
                  <a:lnSpc>
                    <a:spcPct val="100000"/>
                  </a:lnSpc>
                  <a:spcBef>
                    <a:spcPct val="0"/>
                  </a:spcBef>
                  <a:spcAft>
                    <a:spcPct val="0"/>
                  </a:spcAft>
                  <a:buClrTx/>
                  <a:buSzTx/>
                  <a:buFontTx/>
                  <a:buNone/>
                  <a:tabLst/>
                  <a:defRPr/>
                </a:pPr>
                <a:r>
                  <a:rPr kumimoji="0" lang="en-CA" sz="1200" b="1" i="0" u="none" strike="noStrike" kern="0" cap="none" spc="0" normalizeH="0" baseline="0" noProof="0" dirty="0">
                    <a:ln>
                      <a:noFill/>
                    </a:ln>
                    <a:solidFill>
                      <a:srgbClr val="722C4D"/>
                    </a:solidFill>
                    <a:effectLst/>
                    <a:uLnTx/>
                    <a:uFillTx/>
                    <a:latin typeface="Arial"/>
                    <a:ea typeface="+mn-ea"/>
                    <a:cs typeface="Arial"/>
                  </a:rPr>
                  <a:t>(non-inferiority)</a:t>
                </a:r>
              </a:p>
            </p:txBody>
          </p:sp>
          <p:sp>
            <p:nvSpPr>
              <p:cNvPr id="55" name="Text Box 21"/>
              <p:cNvSpPr txBox="1">
                <a:spLocks noChangeArrowheads="1"/>
              </p:cNvSpPr>
              <p:nvPr/>
            </p:nvSpPr>
            <p:spPr bwMode="blackGray">
              <a:xfrm>
                <a:off x="8043737" y="3934576"/>
                <a:ext cx="1922370" cy="512000"/>
              </a:xfrm>
              <a:prstGeom prst="rect">
                <a:avLst/>
              </a:prstGeom>
              <a:noFill/>
              <a:ln w="19050" algn="ctr">
                <a:noFill/>
                <a:miter lim="800000"/>
                <a:headEnd/>
                <a:tailEnd/>
              </a:ln>
              <a:effectLst/>
            </p:spPr>
            <p:txBody>
              <a:bodyPr tIns="108373" bIns="149333" anchor="ctr"/>
              <a:lstStyle>
                <a:lvl1pPr eaLnBrk="0" hangingPunct="0">
                  <a:defRPr sz="1400" b="1" i="1">
                    <a:solidFill>
                      <a:schemeClr val="tx1"/>
                    </a:solidFill>
                    <a:latin typeface="Arial" pitchFamily="34" charset="0"/>
                  </a:defRPr>
                </a:lvl1pPr>
                <a:lvl2pPr marL="742950" indent="-285750" eaLnBrk="0" hangingPunct="0">
                  <a:defRPr sz="1400" b="1" i="1">
                    <a:solidFill>
                      <a:schemeClr val="tx1"/>
                    </a:solidFill>
                    <a:latin typeface="Arial" pitchFamily="34" charset="0"/>
                  </a:defRPr>
                </a:lvl2pPr>
                <a:lvl3pPr marL="1143000" indent="-228600" eaLnBrk="0" hangingPunct="0">
                  <a:defRPr sz="1400" b="1" i="1">
                    <a:solidFill>
                      <a:schemeClr val="tx1"/>
                    </a:solidFill>
                    <a:latin typeface="Arial" pitchFamily="34" charset="0"/>
                  </a:defRPr>
                </a:lvl3pPr>
                <a:lvl4pPr marL="1600200" indent="-228600" eaLnBrk="0" hangingPunct="0">
                  <a:defRPr sz="1400" b="1" i="1">
                    <a:solidFill>
                      <a:schemeClr val="tx1"/>
                    </a:solidFill>
                    <a:latin typeface="Arial" pitchFamily="34" charset="0"/>
                  </a:defRPr>
                </a:lvl4pPr>
                <a:lvl5pPr marL="2057400" indent="-228600" eaLnBrk="0" hangingPunct="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marL="0" marR="0" lvl="0" indent="0" algn="l" defTabSz="406395" rtl="0" eaLnBrk="0" fontAlgn="base" latinLnBrk="0" hangingPunct="0">
                  <a:lnSpc>
                    <a:spcPct val="100000"/>
                  </a:lnSpc>
                  <a:spcBef>
                    <a:spcPct val="0"/>
                  </a:spcBef>
                  <a:spcAft>
                    <a:spcPct val="0"/>
                  </a:spcAft>
                  <a:buClrTx/>
                  <a:buSzTx/>
                  <a:buFontTx/>
                  <a:buNone/>
                  <a:tabLst/>
                  <a:defRPr/>
                </a:pPr>
                <a:r>
                  <a:rPr kumimoji="0" lang="en-CA" sz="1200" b="1" i="0" u="none" strike="noStrike" kern="0" cap="none" spc="0" normalizeH="0" baseline="0" noProof="0" dirty="0">
                    <a:ln>
                      <a:noFill/>
                    </a:ln>
                    <a:solidFill>
                      <a:srgbClr val="722C4D"/>
                    </a:solidFill>
                    <a:effectLst/>
                    <a:uLnTx/>
                    <a:uFillTx/>
                    <a:latin typeface="Arial"/>
                    <a:ea typeface="+mn-ea"/>
                    <a:cs typeface="Arial"/>
                  </a:rPr>
                  <a:t>MACE-3</a:t>
                </a:r>
              </a:p>
              <a:p>
                <a:pPr marL="0" marR="0" lvl="0" indent="0" algn="l" defTabSz="406395" rtl="0" eaLnBrk="0" fontAlgn="base" latinLnBrk="0" hangingPunct="0">
                  <a:lnSpc>
                    <a:spcPct val="100000"/>
                  </a:lnSpc>
                  <a:spcBef>
                    <a:spcPct val="0"/>
                  </a:spcBef>
                  <a:spcAft>
                    <a:spcPct val="0"/>
                  </a:spcAft>
                  <a:buClrTx/>
                  <a:buSzTx/>
                  <a:buFontTx/>
                  <a:buNone/>
                  <a:tabLst/>
                  <a:defRPr/>
                </a:pPr>
                <a:r>
                  <a:rPr kumimoji="0" lang="en-CA" sz="1200" b="1" i="0" u="none" strike="noStrike" kern="0" cap="none" spc="0" normalizeH="0" baseline="0" noProof="0" dirty="0">
                    <a:ln>
                      <a:noFill/>
                    </a:ln>
                    <a:solidFill>
                      <a:srgbClr val="722C4D"/>
                    </a:solidFill>
                    <a:effectLst/>
                    <a:uLnTx/>
                    <a:uFillTx/>
                    <a:latin typeface="Arial"/>
                    <a:ea typeface="+mn-ea"/>
                    <a:cs typeface="Arial"/>
                  </a:rPr>
                  <a:t>(non-inferiority)</a:t>
                </a:r>
              </a:p>
            </p:txBody>
          </p:sp>
          <p:sp>
            <p:nvSpPr>
              <p:cNvPr id="56" name="Text Box 21"/>
              <p:cNvSpPr txBox="1">
                <a:spLocks noChangeArrowheads="1"/>
              </p:cNvSpPr>
              <p:nvPr/>
            </p:nvSpPr>
            <p:spPr bwMode="blackGray">
              <a:xfrm>
                <a:off x="8036075" y="4783376"/>
                <a:ext cx="2102043" cy="512000"/>
              </a:xfrm>
              <a:prstGeom prst="rect">
                <a:avLst/>
              </a:prstGeom>
              <a:noFill/>
              <a:ln w="19050" algn="ctr">
                <a:noFill/>
                <a:miter lim="800000"/>
                <a:headEnd/>
                <a:tailEnd/>
              </a:ln>
              <a:effectLst/>
            </p:spPr>
            <p:txBody>
              <a:bodyPr tIns="108373" bIns="149333" anchor="ctr"/>
              <a:lstStyle>
                <a:lvl1pPr eaLnBrk="0" hangingPunct="0">
                  <a:defRPr sz="1400" b="1" i="1">
                    <a:solidFill>
                      <a:schemeClr val="tx1"/>
                    </a:solidFill>
                    <a:latin typeface="Arial" pitchFamily="34" charset="0"/>
                  </a:defRPr>
                </a:lvl1pPr>
                <a:lvl2pPr marL="742950" indent="-285750" eaLnBrk="0" hangingPunct="0">
                  <a:defRPr sz="1400" b="1" i="1">
                    <a:solidFill>
                      <a:schemeClr val="tx1"/>
                    </a:solidFill>
                    <a:latin typeface="Arial" pitchFamily="34" charset="0"/>
                  </a:defRPr>
                </a:lvl2pPr>
                <a:lvl3pPr marL="1143000" indent="-228600" eaLnBrk="0" hangingPunct="0">
                  <a:defRPr sz="1400" b="1" i="1">
                    <a:solidFill>
                      <a:schemeClr val="tx1"/>
                    </a:solidFill>
                    <a:latin typeface="Arial" pitchFamily="34" charset="0"/>
                  </a:defRPr>
                </a:lvl3pPr>
                <a:lvl4pPr marL="1600200" indent="-228600" eaLnBrk="0" hangingPunct="0">
                  <a:defRPr sz="1400" b="1" i="1">
                    <a:solidFill>
                      <a:schemeClr val="tx1"/>
                    </a:solidFill>
                    <a:latin typeface="Arial" pitchFamily="34" charset="0"/>
                  </a:defRPr>
                </a:lvl4pPr>
                <a:lvl5pPr marL="2057400" indent="-228600" eaLnBrk="0" hangingPunct="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marL="0" marR="0" lvl="0" indent="0" algn="l" defTabSz="406395" rtl="0" eaLnBrk="0" fontAlgn="base" latinLnBrk="0" hangingPunct="0">
                  <a:lnSpc>
                    <a:spcPct val="100000"/>
                  </a:lnSpc>
                  <a:spcBef>
                    <a:spcPct val="0"/>
                  </a:spcBef>
                  <a:spcAft>
                    <a:spcPct val="0"/>
                  </a:spcAft>
                  <a:buClrTx/>
                  <a:buSzTx/>
                  <a:buFontTx/>
                  <a:buNone/>
                  <a:tabLst/>
                  <a:defRPr/>
                </a:pPr>
                <a:r>
                  <a:rPr kumimoji="0" lang="en-CA" sz="1200" b="1" i="0" u="none" strike="noStrike" kern="0" cap="none" spc="0" normalizeH="0" baseline="0" noProof="0" dirty="0">
                    <a:ln>
                      <a:noFill/>
                    </a:ln>
                    <a:solidFill>
                      <a:srgbClr val="722C4D"/>
                    </a:solidFill>
                    <a:effectLst/>
                    <a:uLnTx/>
                    <a:uFillTx/>
                    <a:latin typeface="Arial"/>
                    <a:ea typeface="+mn-ea"/>
                    <a:cs typeface="Arial"/>
                  </a:rPr>
                  <a:t>MACE-3</a:t>
                </a:r>
              </a:p>
              <a:p>
                <a:pPr marL="0" marR="0" lvl="0" indent="0" algn="l" defTabSz="406395" rtl="0" eaLnBrk="0" fontAlgn="base" latinLnBrk="0" hangingPunct="0">
                  <a:lnSpc>
                    <a:spcPct val="100000"/>
                  </a:lnSpc>
                  <a:spcBef>
                    <a:spcPct val="0"/>
                  </a:spcBef>
                  <a:spcAft>
                    <a:spcPct val="0"/>
                  </a:spcAft>
                  <a:buClrTx/>
                  <a:buSzTx/>
                  <a:buFontTx/>
                  <a:buNone/>
                  <a:tabLst/>
                  <a:defRPr/>
                </a:pPr>
                <a:r>
                  <a:rPr kumimoji="0" lang="en-CA" sz="1200" b="1" i="0" u="none" strike="noStrike" kern="0" cap="none" spc="0" normalizeH="0" baseline="0" noProof="0" dirty="0">
                    <a:ln>
                      <a:noFill/>
                    </a:ln>
                    <a:solidFill>
                      <a:srgbClr val="722C4D"/>
                    </a:solidFill>
                    <a:effectLst/>
                    <a:uLnTx/>
                    <a:uFillTx/>
                    <a:latin typeface="Arial"/>
                    <a:ea typeface="+mn-ea"/>
                    <a:cs typeface="Arial"/>
                  </a:rPr>
                  <a:t>(non-inferiority for safety/</a:t>
                </a:r>
              </a:p>
              <a:p>
                <a:pPr marL="0" marR="0" lvl="0" indent="0" algn="l" defTabSz="406395" rtl="0" eaLnBrk="0" fontAlgn="base" latinLnBrk="0" hangingPunct="0">
                  <a:lnSpc>
                    <a:spcPct val="100000"/>
                  </a:lnSpc>
                  <a:spcBef>
                    <a:spcPct val="0"/>
                  </a:spcBef>
                  <a:spcAft>
                    <a:spcPct val="0"/>
                  </a:spcAft>
                  <a:buClrTx/>
                  <a:buSzTx/>
                  <a:buFontTx/>
                  <a:buNone/>
                  <a:tabLst/>
                  <a:defRPr/>
                </a:pPr>
                <a:r>
                  <a:rPr kumimoji="0" lang="en-CA" sz="1200" b="1" i="0" u="none" strike="noStrike" kern="0" cap="none" spc="0" normalizeH="0" baseline="0" noProof="0" dirty="0">
                    <a:ln>
                      <a:noFill/>
                    </a:ln>
                    <a:solidFill>
                      <a:srgbClr val="722C4D"/>
                    </a:solidFill>
                    <a:effectLst/>
                    <a:uLnTx/>
                    <a:uFillTx/>
                    <a:latin typeface="Arial"/>
                    <a:ea typeface="+mn-ea"/>
                    <a:cs typeface="Arial"/>
                  </a:rPr>
                  <a:t>superiority for efficacy)</a:t>
                </a:r>
              </a:p>
            </p:txBody>
          </p:sp>
        </p:grpSp>
        <p:sp>
          <p:nvSpPr>
            <p:cNvPr id="17" name="TextBox 16"/>
            <p:cNvSpPr txBox="1"/>
            <p:nvPr/>
          </p:nvSpPr>
          <p:spPr>
            <a:xfrm>
              <a:off x="8410609" y="4725338"/>
              <a:ext cx="397866" cy="276999"/>
            </a:xfrm>
            <a:prstGeom prst="rect">
              <a:avLst/>
            </a:prstGeom>
            <a:noFill/>
          </p:spPr>
          <p:txBody>
            <a:bodyPr wrap="none"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2.3</a:t>
              </a:r>
              <a:endParaRPr kumimoji="0" lang="en-CA" sz="1200" b="1" i="0" u="none" strike="noStrike" kern="0" cap="none" spc="0" normalizeH="0" baseline="0" noProof="0" dirty="0">
                <a:ln>
                  <a:noFill/>
                </a:ln>
                <a:solidFill>
                  <a:prstClr val="black"/>
                </a:solidFill>
                <a:effectLst/>
                <a:uLnTx/>
                <a:uFillTx/>
                <a:latin typeface="Arial"/>
                <a:ea typeface="+mn-ea"/>
                <a:cs typeface="+mn-cs"/>
              </a:endParaRPr>
            </a:p>
          </p:txBody>
        </p:sp>
        <p:sp>
          <p:nvSpPr>
            <p:cNvPr id="18" name="TextBox 17"/>
            <p:cNvSpPr txBox="1"/>
            <p:nvPr/>
          </p:nvSpPr>
          <p:spPr>
            <a:xfrm>
              <a:off x="8410607" y="4328649"/>
              <a:ext cx="397866" cy="276999"/>
            </a:xfrm>
            <a:prstGeom prst="rect">
              <a:avLst/>
            </a:prstGeom>
            <a:noFill/>
          </p:spPr>
          <p:txBody>
            <a:bodyPr wrap="none"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2.4</a:t>
              </a:r>
              <a:endParaRPr kumimoji="0" lang="en-CA" sz="1200" b="1" i="0" u="none" strike="noStrike" kern="0" cap="none" spc="0" normalizeH="0" baseline="0" noProof="0" dirty="0">
                <a:ln>
                  <a:noFill/>
                </a:ln>
                <a:solidFill>
                  <a:prstClr val="black"/>
                </a:solidFill>
                <a:effectLst/>
                <a:uLnTx/>
                <a:uFillTx/>
                <a:latin typeface="Arial"/>
                <a:ea typeface="+mn-ea"/>
                <a:cs typeface="+mn-cs"/>
              </a:endParaRPr>
            </a:p>
          </p:txBody>
        </p:sp>
        <p:sp>
          <p:nvSpPr>
            <p:cNvPr id="19" name="TextBox 18"/>
            <p:cNvSpPr txBox="1"/>
            <p:nvPr/>
          </p:nvSpPr>
          <p:spPr>
            <a:xfrm>
              <a:off x="8410609" y="1070851"/>
              <a:ext cx="397866" cy="276999"/>
            </a:xfrm>
            <a:prstGeom prst="rect">
              <a:avLst/>
            </a:prstGeom>
            <a:noFill/>
          </p:spPr>
          <p:txBody>
            <a:bodyPr wrap="none"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1.9</a:t>
              </a:r>
              <a:endParaRPr kumimoji="0" lang="en-CA" sz="1200" b="1" i="0" u="none" strike="noStrike" kern="0" cap="none" spc="0" normalizeH="0" baseline="0" noProof="0" dirty="0">
                <a:ln>
                  <a:noFill/>
                </a:ln>
                <a:solidFill>
                  <a:prstClr val="black"/>
                </a:solidFill>
                <a:effectLst/>
                <a:uLnTx/>
                <a:uFillTx/>
                <a:latin typeface="Arial"/>
                <a:ea typeface="+mn-ea"/>
                <a:cs typeface="+mn-cs"/>
              </a:endParaRPr>
            </a:p>
          </p:txBody>
        </p:sp>
        <p:sp>
          <p:nvSpPr>
            <p:cNvPr id="20" name="TextBox 19"/>
            <p:cNvSpPr txBox="1"/>
            <p:nvPr/>
          </p:nvSpPr>
          <p:spPr>
            <a:xfrm>
              <a:off x="8410609" y="1507190"/>
              <a:ext cx="397866" cy="276999"/>
            </a:xfrm>
            <a:prstGeom prst="rect">
              <a:avLst/>
            </a:prstGeom>
            <a:noFill/>
          </p:spPr>
          <p:txBody>
            <a:bodyPr wrap="none"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2.0</a:t>
              </a:r>
              <a:endParaRPr kumimoji="0" lang="en-CA" sz="1200" b="1" i="0" u="none" strike="noStrike" kern="0" cap="none" spc="0" normalizeH="0" baseline="0" noProof="0" dirty="0">
                <a:ln>
                  <a:noFill/>
                </a:ln>
                <a:solidFill>
                  <a:prstClr val="black"/>
                </a:solidFill>
                <a:effectLst/>
                <a:uLnTx/>
                <a:uFillTx/>
                <a:latin typeface="Arial"/>
                <a:ea typeface="+mn-ea"/>
                <a:cs typeface="+mn-cs"/>
              </a:endParaRPr>
            </a:p>
          </p:txBody>
        </p:sp>
        <p:sp>
          <p:nvSpPr>
            <p:cNvPr id="21" name="TextBox 20"/>
            <p:cNvSpPr txBox="1"/>
            <p:nvPr/>
          </p:nvSpPr>
          <p:spPr>
            <a:xfrm>
              <a:off x="8410609" y="2264225"/>
              <a:ext cx="397866" cy="276999"/>
            </a:xfrm>
            <a:prstGeom prst="rect">
              <a:avLst/>
            </a:prstGeom>
            <a:noFill/>
          </p:spPr>
          <p:txBody>
            <a:bodyPr wrap="none"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3.5</a:t>
              </a:r>
              <a:endParaRPr kumimoji="0" lang="en-CA" sz="1200" b="1" i="0" u="none" strike="noStrike" kern="0" cap="none" spc="0" normalizeH="0" baseline="0" noProof="0" dirty="0">
                <a:ln>
                  <a:noFill/>
                </a:ln>
                <a:solidFill>
                  <a:prstClr val="black"/>
                </a:solidFill>
                <a:effectLst/>
                <a:uLnTx/>
                <a:uFillTx/>
                <a:latin typeface="Arial"/>
                <a:ea typeface="+mn-ea"/>
                <a:cs typeface="+mn-cs"/>
              </a:endParaRPr>
            </a:p>
          </p:txBody>
        </p:sp>
        <p:sp>
          <p:nvSpPr>
            <p:cNvPr id="22" name="TextBox 21"/>
            <p:cNvSpPr txBox="1"/>
            <p:nvPr/>
          </p:nvSpPr>
          <p:spPr>
            <a:xfrm>
              <a:off x="8410609" y="2686549"/>
              <a:ext cx="397866" cy="276999"/>
            </a:xfrm>
            <a:prstGeom prst="rect">
              <a:avLst/>
            </a:prstGeom>
            <a:noFill/>
          </p:spPr>
          <p:txBody>
            <a:bodyPr wrap="none"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3.5</a:t>
              </a:r>
              <a:endParaRPr kumimoji="0" lang="en-CA" sz="1200" b="1" i="0" u="none" strike="noStrike" kern="0" cap="none" spc="0" normalizeH="0" baseline="0" noProof="0" dirty="0">
                <a:ln>
                  <a:noFill/>
                </a:ln>
                <a:solidFill>
                  <a:prstClr val="black"/>
                </a:solidFill>
                <a:effectLst/>
                <a:uLnTx/>
                <a:uFillTx/>
                <a:latin typeface="Arial"/>
                <a:ea typeface="+mn-ea"/>
                <a:cs typeface="+mn-cs"/>
              </a:endParaRPr>
            </a:p>
          </p:txBody>
        </p:sp>
        <p:sp>
          <p:nvSpPr>
            <p:cNvPr id="23" name="TextBox 22"/>
            <p:cNvSpPr txBox="1"/>
            <p:nvPr/>
          </p:nvSpPr>
          <p:spPr>
            <a:xfrm>
              <a:off x="8410609" y="3324576"/>
              <a:ext cx="397866" cy="276999"/>
            </a:xfrm>
            <a:prstGeom prst="rect">
              <a:avLst/>
            </a:prstGeom>
            <a:noFill/>
          </p:spPr>
          <p:txBody>
            <a:bodyPr wrap="none"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1.8</a:t>
              </a:r>
              <a:endParaRPr kumimoji="0" lang="en-CA" sz="1200" b="1" i="0" u="none" strike="noStrike" kern="0" cap="none" spc="0" normalizeH="0" baseline="0" noProof="0" dirty="0">
                <a:ln>
                  <a:noFill/>
                </a:ln>
                <a:solidFill>
                  <a:prstClr val="black"/>
                </a:solidFill>
                <a:effectLst/>
                <a:uLnTx/>
                <a:uFillTx/>
                <a:latin typeface="Arial"/>
                <a:ea typeface="+mn-ea"/>
                <a:cs typeface="+mn-cs"/>
              </a:endParaRPr>
            </a:p>
          </p:txBody>
        </p:sp>
        <p:sp>
          <p:nvSpPr>
            <p:cNvPr id="24" name="TextBox 23"/>
            <p:cNvSpPr txBox="1"/>
            <p:nvPr/>
          </p:nvSpPr>
          <p:spPr>
            <a:xfrm>
              <a:off x="8410609" y="3708242"/>
              <a:ext cx="397866" cy="276999"/>
            </a:xfrm>
            <a:prstGeom prst="rect">
              <a:avLst/>
            </a:prstGeom>
            <a:noFill/>
          </p:spPr>
          <p:txBody>
            <a:bodyPr wrap="none"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1.9</a:t>
              </a:r>
              <a:endParaRPr kumimoji="0" lang="en-CA" sz="1200" b="1" i="0" u="none" strike="noStrike" kern="0" cap="none" spc="0" normalizeH="0" baseline="0" noProof="0" dirty="0">
                <a:ln>
                  <a:noFill/>
                </a:ln>
                <a:solidFill>
                  <a:prstClr val="black"/>
                </a:solidFill>
                <a:effectLst/>
                <a:uLnTx/>
                <a:uFillTx/>
                <a:latin typeface="Arial"/>
                <a:ea typeface="+mn-ea"/>
                <a:cs typeface="+mn-cs"/>
              </a:endParaRPr>
            </a:p>
          </p:txBody>
        </p:sp>
        <p:grpSp>
          <p:nvGrpSpPr>
            <p:cNvPr id="25" name="Group 24"/>
            <p:cNvGrpSpPr/>
            <p:nvPr/>
          </p:nvGrpSpPr>
          <p:grpSpPr>
            <a:xfrm>
              <a:off x="1965204" y="584591"/>
              <a:ext cx="1992674" cy="4381315"/>
              <a:chOff x="576576" y="1768628"/>
              <a:chExt cx="1753092" cy="3542756"/>
            </a:xfrm>
          </p:grpSpPr>
          <p:sp>
            <p:nvSpPr>
              <p:cNvPr id="47" name="TextBox 46"/>
              <p:cNvSpPr txBox="1"/>
              <p:nvPr/>
            </p:nvSpPr>
            <p:spPr>
              <a:xfrm>
                <a:off x="724382" y="2310109"/>
                <a:ext cx="1195405" cy="340226"/>
              </a:xfrm>
              <a:prstGeom prst="rect">
                <a:avLst/>
              </a:prstGeom>
              <a:noFill/>
            </p:spPr>
            <p:txBody>
              <a:bodyPr wrap="square" lIns="0" rIns="0"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CA" sz="1067" b="1" i="0" u="none" strike="noStrike" kern="0" cap="none" spc="0" normalizeH="0" baseline="0" noProof="0" dirty="0">
                    <a:ln>
                      <a:noFill/>
                    </a:ln>
                    <a:solidFill>
                      <a:prstClr val="black"/>
                    </a:solidFill>
                    <a:effectLst/>
                    <a:uLnTx/>
                    <a:uFillTx/>
                    <a:latin typeface="Arial"/>
                    <a:ea typeface="+mn-ea"/>
                    <a:cs typeface="Arial"/>
                  </a:rPr>
                  <a:t>ACS within 180 days</a:t>
                </a:r>
              </a:p>
              <a:p>
                <a:pPr marL="0" marR="0" lvl="0" indent="0" algn="l" defTabSz="406395" rtl="0" eaLnBrk="1" fontAlgn="auto" latinLnBrk="0" hangingPunct="1">
                  <a:lnSpc>
                    <a:spcPct val="100000"/>
                  </a:lnSpc>
                  <a:spcBef>
                    <a:spcPts val="0"/>
                  </a:spcBef>
                  <a:spcAft>
                    <a:spcPts val="0"/>
                  </a:spcAft>
                  <a:buClrTx/>
                  <a:buSzTx/>
                  <a:buFontTx/>
                  <a:buNone/>
                  <a:tabLst/>
                  <a:defRPr/>
                </a:pPr>
                <a:r>
                  <a:rPr kumimoji="0" lang="en-CA" sz="1067" b="1" i="0" u="none" strike="noStrike" kern="0" cap="none" spc="0" normalizeH="0" baseline="0" noProof="0" dirty="0">
                    <a:ln>
                      <a:noFill/>
                    </a:ln>
                    <a:solidFill>
                      <a:prstClr val="black"/>
                    </a:solidFill>
                    <a:effectLst/>
                    <a:uLnTx/>
                    <a:uFillTx/>
                    <a:latin typeface="Arial"/>
                    <a:ea typeface="+mn-ea"/>
                    <a:cs typeface="Arial"/>
                  </a:rPr>
                  <a:t>≥30y</a:t>
                </a:r>
              </a:p>
            </p:txBody>
          </p:sp>
          <p:sp>
            <p:nvSpPr>
              <p:cNvPr id="48" name="TextBox 47"/>
              <p:cNvSpPr txBox="1"/>
              <p:nvPr/>
            </p:nvSpPr>
            <p:spPr>
              <a:xfrm>
                <a:off x="724382" y="3148942"/>
                <a:ext cx="1457485" cy="473008"/>
              </a:xfrm>
              <a:prstGeom prst="rect">
                <a:avLst/>
              </a:prstGeom>
              <a:noFill/>
            </p:spPr>
            <p:txBody>
              <a:bodyPr wrap="square" lIns="0" rIns="0"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CA" sz="1067" b="1" i="0" u="none" strike="noStrike" kern="0" cap="none" spc="0" normalizeH="0" baseline="0" noProof="0" dirty="0">
                    <a:ln>
                      <a:noFill/>
                    </a:ln>
                    <a:solidFill>
                      <a:prstClr val="black"/>
                    </a:solidFill>
                    <a:effectLst/>
                    <a:uLnTx/>
                    <a:uFillTx/>
                    <a:latin typeface="Arial"/>
                    <a:ea typeface="+mn-ea"/>
                    <a:cs typeface="Arial"/>
                  </a:rPr>
                  <a:t>≥50y with CVD/renal dysfunction/HF, or</a:t>
                </a:r>
              </a:p>
              <a:p>
                <a:pPr marL="0" marR="0" lvl="0" indent="0" algn="l" defTabSz="406395" rtl="0" eaLnBrk="1" fontAlgn="auto" latinLnBrk="0" hangingPunct="1">
                  <a:lnSpc>
                    <a:spcPct val="100000"/>
                  </a:lnSpc>
                  <a:spcBef>
                    <a:spcPts val="0"/>
                  </a:spcBef>
                  <a:spcAft>
                    <a:spcPts val="0"/>
                  </a:spcAft>
                  <a:buClrTx/>
                  <a:buSzTx/>
                  <a:buFontTx/>
                  <a:buNone/>
                  <a:tabLst/>
                  <a:defRPr/>
                </a:pPr>
                <a:r>
                  <a:rPr kumimoji="0" lang="en-CA" sz="1067" b="1" i="0" u="none" strike="noStrike" kern="0" cap="none" spc="0" normalizeH="0" baseline="0" noProof="0" dirty="0">
                    <a:ln>
                      <a:noFill/>
                    </a:ln>
                    <a:solidFill>
                      <a:prstClr val="black"/>
                    </a:solidFill>
                    <a:effectLst/>
                    <a:uLnTx/>
                    <a:uFillTx/>
                    <a:latin typeface="Arial"/>
                    <a:ea typeface="+mn-ea"/>
                    <a:cs typeface="Arial"/>
                  </a:rPr>
                  <a:t>≥60y with CV RFs</a:t>
                </a:r>
              </a:p>
            </p:txBody>
          </p:sp>
          <p:sp>
            <p:nvSpPr>
              <p:cNvPr id="49" name="Rectangle 48"/>
              <p:cNvSpPr/>
              <p:nvPr/>
            </p:nvSpPr>
            <p:spPr>
              <a:xfrm>
                <a:off x="576576" y="1768628"/>
                <a:ext cx="1753092" cy="209050"/>
              </a:xfrm>
              <a:prstGeom prst="rect">
                <a:avLst/>
              </a:prstGeom>
            </p:spPr>
            <p:txBody>
              <a:bodyPr wrap="square" anchor="b">
                <a:spAutoFit/>
              </a:bodyPr>
              <a:lstStyle/>
              <a:p>
                <a:pPr marL="0" marR="0" lvl="0" indent="0" algn="l" defTabSz="406395" rtl="0" eaLnBrk="1" fontAlgn="base" latinLnBrk="0" hangingPunct="1">
                  <a:lnSpc>
                    <a:spcPct val="9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a:rPr>
                  <a:t>Key inclusion criteria</a:t>
                </a:r>
                <a:endParaRPr kumimoji="0" lang="en-US" sz="1200" b="0" i="0" u="none" strike="noStrike" kern="0" cap="none" spc="0" normalizeH="0" baseline="0" noProof="0" dirty="0">
                  <a:ln>
                    <a:noFill/>
                  </a:ln>
                  <a:solidFill>
                    <a:srgbClr val="000000"/>
                  </a:solidFill>
                  <a:effectLst/>
                  <a:uLnTx/>
                  <a:uFillTx/>
                  <a:latin typeface="Arial"/>
                  <a:ea typeface="+mn-ea"/>
                  <a:cs typeface="Arial"/>
                </a:endParaRPr>
              </a:p>
            </p:txBody>
          </p:sp>
          <p:sp>
            <p:nvSpPr>
              <p:cNvPr id="50" name="TextBox 49"/>
              <p:cNvSpPr txBox="1"/>
              <p:nvPr/>
            </p:nvSpPr>
            <p:spPr>
              <a:xfrm>
                <a:off x="724379" y="4107352"/>
                <a:ext cx="1457485" cy="340226"/>
              </a:xfrm>
              <a:prstGeom prst="rect">
                <a:avLst/>
              </a:prstGeom>
              <a:noFill/>
            </p:spPr>
            <p:txBody>
              <a:bodyPr wrap="square" lIns="0" rIns="0"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CA" sz="1067" b="1" i="0" u="none" strike="noStrike" kern="0" cap="none" spc="0" normalizeH="0" baseline="0" noProof="0" dirty="0">
                    <a:ln>
                      <a:noFill/>
                    </a:ln>
                    <a:solidFill>
                      <a:prstClr val="black"/>
                    </a:solidFill>
                    <a:effectLst/>
                    <a:uLnTx/>
                    <a:uFillTx/>
                    <a:latin typeface="Arial"/>
                    <a:ea typeface="+mn-ea"/>
                    <a:cs typeface="Arial"/>
                  </a:rPr>
                  <a:t>≥50y with CVD, or ≥60y with subclinical CVD</a:t>
                </a:r>
              </a:p>
            </p:txBody>
          </p:sp>
          <p:sp>
            <p:nvSpPr>
              <p:cNvPr id="51" name="TextBox 50"/>
              <p:cNvSpPr txBox="1"/>
              <p:nvPr/>
            </p:nvSpPr>
            <p:spPr>
              <a:xfrm>
                <a:off x="724379" y="4838376"/>
                <a:ext cx="1457485" cy="473008"/>
              </a:xfrm>
              <a:prstGeom prst="rect">
                <a:avLst/>
              </a:prstGeom>
              <a:noFill/>
            </p:spPr>
            <p:txBody>
              <a:bodyPr wrap="square" lIns="0" rIns="0" rtlCol="0">
                <a:spAutoFit/>
              </a:bodyPr>
              <a:lstStyle/>
              <a:p>
                <a:pPr marL="0" marR="0" lvl="0" indent="0" algn="l" defTabSz="406395" rtl="0" eaLnBrk="1" fontAlgn="auto" latinLnBrk="0" hangingPunct="1">
                  <a:lnSpc>
                    <a:spcPct val="100000"/>
                  </a:lnSpc>
                  <a:spcBef>
                    <a:spcPts val="0"/>
                  </a:spcBef>
                  <a:spcAft>
                    <a:spcPts val="0"/>
                  </a:spcAft>
                  <a:buClrTx/>
                  <a:buSzTx/>
                  <a:buFontTx/>
                  <a:buNone/>
                  <a:tabLst/>
                  <a:defRPr/>
                </a:pPr>
                <a:r>
                  <a:rPr kumimoji="0" lang="en-CA" sz="1067" b="1" i="0" u="none" strike="noStrike" kern="0" cap="none" spc="0" normalizeH="0" baseline="0" noProof="0" dirty="0">
                    <a:ln>
                      <a:noFill/>
                    </a:ln>
                    <a:solidFill>
                      <a:prstClr val="black"/>
                    </a:solidFill>
                    <a:effectLst/>
                    <a:uLnTx/>
                    <a:uFillTx/>
                    <a:latin typeface="Arial"/>
                    <a:ea typeface="+mn-ea"/>
                    <a:cs typeface="Arial"/>
                  </a:rPr>
                  <a:t>Established CVD as well as primary prevention (70/30 split), ≥18y</a:t>
                </a:r>
              </a:p>
            </p:txBody>
          </p:sp>
        </p:grpSp>
        <p:sp>
          <p:nvSpPr>
            <p:cNvPr id="26" name="TextBox 25"/>
            <p:cNvSpPr txBox="1"/>
            <p:nvPr/>
          </p:nvSpPr>
          <p:spPr>
            <a:xfrm>
              <a:off x="275365" y="5892596"/>
              <a:ext cx="3532669" cy="58496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30000" noProof="0" dirty="0">
                  <a:ln>
                    <a:noFill/>
                  </a:ln>
                  <a:solidFill>
                    <a:prstClr val="black"/>
                  </a:solidFill>
                  <a:effectLst/>
                  <a:uLnTx/>
                  <a:uFillTx/>
                  <a:latin typeface="Calibri"/>
                  <a:ea typeface="+mn-ea"/>
                  <a:cs typeface="+mn-cs"/>
                </a:rPr>
                <a:t>1</a:t>
              </a:r>
              <a:r>
                <a:rPr kumimoji="0" lang="en-GB" sz="1067" b="0" i="0" u="none" strike="noStrike" kern="1200" cap="none" spc="0" normalizeH="0" baseline="0" noProof="0" dirty="0">
                  <a:ln>
                    <a:noFill/>
                  </a:ln>
                  <a:solidFill>
                    <a:prstClr val="black"/>
                  </a:solidFill>
                  <a:effectLst/>
                  <a:uLnTx/>
                  <a:uFillTx/>
                  <a:latin typeface="Calibri"/>
                  <a:ea typeface="+mn-ea"/>
                  <a:cs typeface="+mn-cs"/>
                </a:rPr>
                <a:t> Pfeffer MA et al. N Engl J Med 2015; 373: 2247–2257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30000" noProof="0" dirty="0">
                  <a:ln>
                    <a:noFill/>
                  </a:ln>
                  <a:solidFill>
                    <a:prstClr val="black"/>
                  </a:solidFill>
                  <a:effectLst/>
                  <a:uLnTx/>
                  <a:uFillTx/>
                  <a:latin typeface="Calibri"/>
                  <a:ea typeface="+mn-ea"/>
                  <a:cs typeface="+mn-cs"/>
                </a:rPr>
                <a:t>2</a:t>
              </a:r>
              <a:r>
                <a:rPr kumimoji="0" lang="en-GB" sz="1067" b="0" i="0" u="none" strike="noStrike" kern="1200" cap="none" spc="0" normalizeH="0" baseline="0" noProof="0" dirty="0">
                  <a:ln>
                    <a:noFill/>
                  </a:ln>
                  <a:solidFill>
                    <a:prstClr val="black"/>
                  </a:solidFill>
                  <a:effectLst/>
                  <a:uLnTx/>
                  <a:uFillTx/>
                  <a:latin typeface="Calibri"/>
                  <a:ea typeface="+mn-ea"/>
                  <a:cs typeface="+mn-cs"/>
                </a:rPr>
                <a:t> Marso SP et al. N Engl J Med 2016; 375: 311–322</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30000" noProof="0" dirty="0">
                  <a:ln>
                    <a:noFill/>
                  </a:ln>
                  <a:solidFill>
                    <a:prstClr val="black"/>
                  </a:solidFill>
                  <a:effectLst/>
                  <a:uLnTx/>
                  <a:uFillTx/>
                  <a:latin typeface="Calibri"/>
                  <a:ea typeface="+mn-ea"/>
                  <a:cs typeface="+mn-cs"/>
                </a:rPr>
                <a:t>3</a:t>
              </a:r>
              <a:r>
                <a:rPr kumimoji="0" lang="en-GB" sz="1067" b="0" i="0" u="none" strike="noStrike" kern="1200" cap="none" spc="0" normalizeH="0" baseline="0" noProof="0" dirty="0">
                  <a:ln>
                    <a:noFill/>
                  </a:ln>
                  <a:solidFill>
                    <a:prstClr val="black"/>
                  </a:solidFill>
                  <a:effectLst/>
                  <a:uLnTx/>
                  <a:uFillTx/>
                  <a:latin typeface="Calibri"/>
                  <a:ea typeface="+mn-ea"/>
                  <a:cs typeface="+mn-cs"/>
                </a:rPr>
                <a:t> Marso SP et al. N Engl J Med 2016; 375: 1834–1844</a:t>
              </a:r>
            </a:p>
          </p:txBody>
        </p:sp>
        <p:sp>
          <p:nvSpPr>
            <p:cNvPr id="27" name="TextBox 26"/>
            <p:cNvSpPr txBox="1"/>
            <p:nvPr/>
          </p:nvSpPr>
          <p:spPr>
            <a:xfrm>
              <a:off x="1383916" y="1122711"/>
              <a:ext cx="452699" cy="25654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8" name="TextBox 27"/>
            <p:cNvSpPr txBox="1"/>
            <p:nvPr/>
          </p:nvSpPr>
          <p:spPr>
            <a:xfrm>
              <a:off x="1477898" y="3378250"/>
              <a:ext cx="487303" cy="25654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29" name="TextBox 28"/>
            <p:cNvSpPr txBox="1"/>
            <p:nvPr/>
          </p:nvSpPr>
          <p:spPr>
            <a:xfrm>
              <a:off x="1490262" y="2311680"/>
              <a:ext cx="474940" cy="25654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grpSp>
          <p:nvGrpSpPr>
            <p:cNvPr id="30" name="Group 197"/>
            <p:cNvGrpSpPr/>
            <p:nvPr/>
          </p:nvGrpSpPr>
          <p:grpSpPr>
            <a:xfrm>
              <a:off x="3753257" y="1090177"/>
              <a:ext cx="2547356" cy="716749"/>
              <a:chOff x="1187624" y="1818996"/>
              <a:chExt cx="2364748" cy="582211"/>
            </a:xfrm>
          </p:grpSpPr>
          <p:grpSp>
            <p:nvGrpSpPr>
              <p:cNvPr id="32" name="Group 198"/>
              <p:cNvGrpSpPr/>
              <p:nvPr/>
            </p:nvGrpSpPr>
            <p:grpSpPr>
              <a:xfrm>
                <a:off x="1638015" y="1905340"/>
                <a:ext cx="342037" cy="409523"/>
                <a:chOff x="3277123" y="3044722"/>
                <a:chExt cx="335080" cy="524384"/>
              </a:xfrm>
            </p:grpSpPr>
            <p:grpSp>
              <p:nvGrpSpPr>
                <p:cNvPr id="37" name="Group 32"/>
                <p:cNvGrpSpPr/>
                <p:nvPr/>
              </p:nvGrpSpPr>
              <p:grpSpPr>
                <a:xfrm>
                  <a:off x="3277123" y="3044722"/>
                  <a:ext cx="335080" cy="524384"/>
                  <a:chOff x="2257526" y="2866512"/>
                  <a:chExt cx="740098" cy="524384"/>
                </a:xfrm>
              </p:grpSpPr>
              <p:cxnSp>
                <p:nvCxnSpPr>
                  <p:cNvPr id="41" name="Straight Connector 40"/>
                  <p:cNvCxnSpPr/>
                  <p:nvPr/>
                </p:nvCxnSpPr>
                <p:spPr bwMode="auto">
                  <a:xfrm>
                    <a:off x="2257526" y="3124200"/>
                    <a:ext cx="381006" cy="0"/>
                  </a:xfrm>
                  <a:prstGeom prst="line">
                    <a:avLst/>
                  </a:prstGeom>
                  <a:solidFill>
                    <a:srgbClr val="93A9D7"/>
                  </a:solidFill>
                  <a:ln w="19050" cap="flat" cmpd="sng" algn="ctr">
                    <a:solidFill>
                      <a:srgbClr val="5858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oup 72"/>
                  <p:cNvGrpSpPr/>
                  <p:nvPr/>
                </p:nvGrpSpPr>
                <p:grpSpPr>
                  <a:xfrm>
                    <a:off x="2704257" y="2866512"/>
                    <a:ext cx="293367" cy="524384"/>
                    <a:chOff x="6362975" y="1590042"/>
                    <a:chExt cx="402389" cy="524384"/>
                  </a:xfrm>
                </p:grpSpPr>
                <p:cxnSp>
                  <p:nvCxnSpPr>
                    <p:cNvPr id="43" name="Straight Connector 42"/>
                    <p:cNvCxnSpPr/>
                    <p:nvPr/>
                  </p:nvCxnSpPr>
                  <p:spPr bwMode="auto">
                    <a:xfrm>
                      <a:off x="6362975" y="1847227"/>
                      <a:ext cx="0" cy="267199"/>
                    </a:xfrm>
                    <a:prstGeom prst="line">
                      <a:avLst/>
                    </a:prstGeom>
                    <a:solidFill>
                      <a:srgbClr val="93A9D7"/>
                    </a:solidFill>
                    <a:ln w="19050" cap="flat" cmpd="sng" algn="ctr">
                      <a:solidFill>
                        <a:srgbClr val="5858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p:cNvCxnSpPr/>
                    <p:nvPr/>
                  </p:nvCxnSpPr>
                  <p:spPr bwMode="auto">
                    <a:xfrm>
                      <a:off x="6363328" y="1590042"/>
                      <a:ext cx="0" cy="267199"/>
                    </a:xfrm>
                    <a:prstGeom prst="line">
                      <a:avLst/>
                    </a:prstGeom>
                    <a:solidFill>
                      <a:srgbClr val="93A9D7"/>
                    </a:solidFill>
                    <a:ln w="19050" cap="flat" cmpd="sng" algn="ctr">
                      <a:solidFill>
                        <a:srgbClr val="5858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Arrow Connector 44"/>
                    <p:cNvCxnSpPr/>
                    <p:nvPr/>
                  </p:nvCxnSpPr>
                  <p:spPr bwMode="auto">
                    <a:xfrm>
                      <a:off x="6384370" y="1594804"/>
                      <a:ext cx="380994" cy="0"/>
                    </a:xfrm>
                    <a:prstGeom prst="straightConnector1">
                      <a:avLst/>
                    </a:prstGeom>
                    <a:solidFill>
                      <a:srgbClr val="93A9D7"/>
                    </a:solidFill>
                    <a:ln w="19050" cap="flat" cmpd="sng" algn="ctr">
                      <a:solidFill>
                        <a:srgbClr val="58585A"/>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p:cNvCxnSpPr/>
                    <p:nvPr/>
                  </p:nvCxnSpPr>
                  <p:spPr bwMode="auto">
                    <a:xfrm>
                      <a:off x="6383484" y="2109793"/>
                      <a:ext cx="380997" cy="0"/>
                    </a:xfrm>
                    <a:prstGeom prst="straightConnector1">
                      <a:avLst/>
                    </a:prstGeom>
                    <a:solidFill>
                      <a:srgbClr val="93A9D7"/>
                    </a:solidFill>
                    <a:ln w="19050" cap="flat" cmpd="sng" algn="ctr">
                      <a:solidFill>
                        <a:srgbClr val="58585A"/>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38" name="Group 71"/>
                <p:cNvGrpSpPr/>
                <p:nvPr/>
              </p:nvGrpSpPr>
              <p:grpSpPr>
                <a:xfrm>
                  <a:off x="3294309" y="3173735"/>
                  <a:ext cx="317785" cy="271809"/>
                  <a:chOff x="3199416" y="3031374"/>
                  <a:chExt cx="378194" cy="271809"/>
                </a:xfrm>
              </p:grpSpPr>
              <p:sp>
                <p:nvSpPr>
                  <p:cNvPr id="39" name="Rectangle 38"/>
                  <p:cNvSpPr/>
                  <p:nvPr/>
                </p:nvSpPr>
                <p:spPr bwMode="auto">
                  <a:xfrm>
                    <a:off x="3299717" y="3031374"/>
                    <a:ext cx="169574" cy="271809"/>
                  </a:xfrm>
                  <a:prstGeom prst="rect">
                    <a:avLst/>
                  </a:prstGeom>
                  <a:solidFill>
                    <a:sysClr val="window" lastClr="FFFFFF">
                      <a:lumMod val="50000"/>
                    </a:sysClr>
                  </a:solidFill>
                  <a:ln w="19050" cap="flat" cmpd="sng" algn="ctr">
                    <a:noFill/>
                    <a:prstDash val="solid"/>
                    <a:round/>
                    <a:headEnd type="none" w="med" len="med"/>
                    <a:tailEnd type="none" w="med" len="med"/>
                  </a:ln>
                  <a:effectLst/>
                </p:spPr>
                <p:txBody>
                  <a:bodyPr vert="horz" wrap="square" lIns="108373" tIns="54187" rIns="108373" bIns="54187" numCol="1" rtlCol="0" anchor="t" anchorCtr="0" compatLnSpc="1">
                    <a:prstTxWarp prst="textNoShape">
                      <a:avLst/>
                    </a:prstTxWarp>
                  </a:bodyPr>
                  <a:lstStyle/>
                  <a:p>
                    <a:pPr marL="0" marR="0" lvl="0" indent="0" algn="ctr" defTabSz="406395" rtl="0" eaLnBrk="1" fontAlgn="base" latinLnBrk="0" hangingPunct="1">
                      <a:lnSpc>
                        <a:spcPct val="100000"/>
                      </a:lnSpc>
                      <a:spcBef>
                        <a:spcPct val="0"/>
                      </a:spcBef>
                      <a:spcAft>
                        <a:spcPct val="0"/>
                      </a:spcAft>
                      <a:buClrTx/>
                      <a:buSzTx/>
                      <a:buFontTx/>
                      <a:buNone/>
                      <a:tabLst/>
                      <a:defRPr/>
                    </a:pPr>
                    <a:endParaRPr kumimoji="0" lang="en-US" sz="1067" b="1" i="1" u="none" strike="noStrike" kern="0" cap="none" spc="0" normalizeH="0" baseline="0" noProof="0" dirty="0">
                      <a:ln>
                        <a:noFill/>
                      </a:ln>
                      <a:solidFill>
                        <a:srgbClr val="000000"/>
                      </a:solidFill>
                      <a:effectLst/>
                      <a:uLnTx/>
                      <a:uFillTx/>
                      <a:latin typeface="Arial"/>
                      <a:ea typeface="+mn-ea"/>
                      <a:cs typeface="Arial"/>
                    </a:endParaRPr>
                  </a:p>
                </p:txBody>
              </p:sp>
              <p:sp>
                <p:nvSpPr>
                  <p:cNvPr id="40" name="TextBox 39"/>
                  <p:cNvSpPr txBox="1"/>
                  <p:nvPr/>
                </p:nvSpPr>
                <p:spPr>
                  <a:xfrm>
                    <a:off x="3199416" y="3035066"/>
                    <a:ext cx="378194" cy="170801"/>
                  </a:xfrm>
                  <a:prstGeom prst="rect">
                    <a:avLst/>
                  </a:prstGeom>
                  <a:noFill/>
                </p:spPr>
                <p:txBody>
                  <a:bodyPr wrap="square" lIns="0" tIns="0" rIns="0" bIns="0" rtlCol="0">
                    <a:spAutoFit/>
                  </a:bodyPr>
                  <a:lstStyle/>
                  <a:p>
                    <a:pPr marL="0" marR="0" lvl="0" indent="0" algn="ctr" defTabSz="406395" rtl="0" eaLnBrk="1" fontAlgn="base" latinLnBrk="0" hangingPunct="1">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prstClr val="white"/>
                        </a:solidFill>
                        <a:effectLst/>
                        <a:uLnTx/>
                        <a:uFillTx/>
                        <a:latin typeface="Arial"/>
                        <a:ea typeface="+mn-ea"/>
                        <a:cs typeface="Arial"/>
                      </a:rPr>
                      <a:t>R</a:t>
                    </a:r>
                  </a:p>
                </p:txBody>
              </p:sp>
            </p:grpSp>
          </p:grpSp>
          <p:grpSp>
            <p:nvGrpSpPr>
              <p:cNvPr id="33" name="Group 199"/>
              <p:cNvGrpSpPr/>
              <p:nvPr/>
            </p:nvGrpSpPr>
            <p:grpSpPr>
              <a:xfrm>
                <a:off x="1941726" y="1818996"/>
                <a:ext cx="1610646" cy="582211"/>
                <a:chOff x="1941726" y="1818996"/>
                <a:chExt cx="1610646" cy="582211"/>
              </a:xfrm>
            </p:grpSpPr>
            <p:sp>
              <p:nvSpPr>
                <p:cNvPr id="35" name="Rectangle 24" descr="Wide upward diagonal"/>
                <p:cNvSpPr>
                  <a:spLocks noChangeArrowheads="1"/>
                </p:cNvSpPr>
                <p:nvPr/>
              </p:nvSpPr>
              <p:spPr bwMode="auto">
                <a:xfrm>
                  <a:off x="1941726" y="1818996"/>
                  <a:ext cx="1610645" cy="264849"/>
                </a:xfrm>
                <a:prstGeom prst="rect">
                  <a:avLst/>
                </a:prstGeom>
                <a:solidFill>
                  <a:srgbClr val="8A0054"/>
                </a:solidFill>
                <a:ln w="19050" algn="ctr">
                  <a:noFill/>
                  <a:miter lim="800000"/>
                  <a:headEnd/>
                  <a:tailEnd/>
                </a:ln>
                <a:effectLst/>
              </p:spPr>
              <p:txBody>
                <a:bodyPr lIns="0" tIns="21333" rIns="0" anchor="ctr"/>
                <a:lstStyle/>
                <a:p>
                  <a:pPr marL="0" marR="0" lvl="0" indent="0" algn="ctr" defTabSz="406395" rtl="0" eaLnBrk="1" fontAlgn="base" latinLnBrk="0" hangingPunct="1">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prstClr val="white"/>
                      </a:solidFill>
                      <a:effectLst/>
                      <a:uLnTx/>
                      <a:uFillTx/>
                      <a:latin typeface="Arial"/>
                      <a:ea typeface="Arial Unicode MS" pitchFamily="34" charset="-128"/>
                      <a:cs typeface="Arial"/>
                    </a:rPr>
                    <a:t>Lixisenatide</a:t>
                  </a:r>
                </a:p>
              </p:txBody>
            </p:sp>
            <p:sp>
              <p:nvSpPr>
                <p:cNvPr id="36" name="Rectangle 24" descr="Wide upward diagonal"/>
                <p:cNvSpPr>
                  <a:spLocks noChangeArrowheads="1"/>
                </p:cNvSpPr>
                <p:nvPr/>
              </p:nvSpPr>
              <p:spPr bwMode="auto">
                <a:xfrm>
                  <a:off x="1947207" y="2157735"/>
                  <a:ext cx="1605165" cy="243472"/>
                </a:xfrm>
                <a:prstGeom prst="rect">
                  <a:avLst/>
                </a:prstGeom>
                <a:solidFill>
                  <a:srgbClr val="92A9D7"/>
                </a:solidFill>
                <a:ln w="19050" algn="ctr">
                  <a:noFill/>
                  <a:miter lim="800000"/>
                  <a:headEnd/>
                  <a:tailEnd/>
                </a:ln>
                <a:effectLst/>
              </p:spPr>
              <p:txBody>
                <a:bodyPr lIns="0" tIns="21333" rIns="0" anchor="ctr"/>
                <a:lstStyle/>
                <a:p>
                  <a:pPr marL="0" marR="0" lvl="0" indent="0" algn="ctr" defTabSz="406395" rtl="0" eaLnBrk="1" fontAlgn="base" latinLnBrk="0" hangingPunct="1">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srgbClr val="FFFFFF"/>
                      </a:solidFill>
                      <a:effectLst/>
                      <a:uLnTx/>
                      <a:uFillTx/>
                      <a:latin typeface="Arial"/>
                      <a:ea typeface="Arial Unicode MS" pitchFamily="34" charset="-128"/>
                      <a:cs typeface="Arial"/>
                    </a:rPr>
                    <a:t>Placebo</a:t>
                  </a:r>
                </a:p>
              </p:txBody>
            </p:sp>
          </p:grpSp>
          <p:sp>
            <p:nvSpPr>
              <p:cNvPr id="34" name="Text Box 21"/>
              <p:cNvSpPr txBox="1">
                <a:spLocks noChangeArrowheads="1"/>
              </p:cNvSpPr>
              <p:nvPr/>
            </p:nvSpPr>
            <p:spPr bwMode="blackGray">
              <a:xfrm>
                <a:off x="1187624" y="1858101"/>
                <a:ext cx="515427" cy="504000"/>
              </a:xfrm>
              <a:prstGeom prst="rect">
                <a:avLst/>
              </a:prstGeom>
              <a:noFill/>
              <a:ln w="19050" algn="ctr">
                <a:noFill/>
                <a:miter lim="800000"/>
                <a:headEnd/>
                <a:tailEnd/>
              </a:ln>
              <a:effectLst/>
            </p:spPr>
            <p:txBody>
              <a:bodyPr tIns="108373" bIns="108373" anchor="ctr"/>
              <a:lstStyle>
                <a:lvl1pPr eaLnBrk="0" hangingPunct="0">
                  <a:defRPr sz="1400" b="1" i="1">
                    <a:solidFill>
                      <a:schemeClr val="tx1"/>
                    </a:solidFill>
                    <a:latin typeface="Arial" pitchFamily="34" charset="0"/>
                  </a:defRPr>
                </a:lvl1pPr>
                <a:lvl2pPr marL="742950" indent="-285750" eaLnBrk="0" hangingPunct="0">
                  <a:defRPr sz="1400" b="1" i="1">
                    <a:solidFill>
                      <a:schemeClr val="tx1"/>
                    </a:solidFill>
                    <a:latin typeface="Arial" pitchFamily="34" charset="0"/>
                  </a:defRPr>
                </a:lvl2pPr>
                <a:lvl3pPr marL="1143000" indent="-228600" eaLnBrk="0" hangingPunct="0">
                  <a:defRPr sz="1400" b="1" i="1">
                    <a:solidFill>
                      <a:schemeClr val="tx1"/>
                    </a:solidFill>
                    <a:latin typeface="Arial" pitchFamily="34" charset="0"/>
                  </a:defRPr>
                </a:lvl3pPr>
                <a:lvl4pPr marL="1600200" indent="-228600" eaLnBrk="0" hangingPunct="0">
                  <a:defRPr sz="1400" b="1" i="1">
                    <a:solidFill>
                      <a:schemeClr val="tx1"/>
                    </a:solidFill>
                    <a:latin typeface="Arial" pitchFamily="34" charset="0"/>
                  </a:defRPr>
                </a:lvl4pPr>
                <a:lvl5pPr marL="2057400" indent="-228600" eaLnBrk="0" hangingPunct="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marL="0" marR="0" lvl="0" indent="0" algn="ctr" defTabSz="406395" rtl="0" eaLnBrk="0" fontAlgn="base" latinLnBrk="0" hangingPunct="0">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prstClr val="black"/>
                    </a:solidFill>
                    <a:effectLst/>
                    <a:uLnTx/>
                    <a:uFillTx/>
                    <a:latin typeface="Arial"/>
                    <a:ea typeface="+mn-ea"/>
                    <a:cs typeface="Arial"/>
                  </a:rPr>
                  <a:t>5.5-11.0</a:t>
                </a:r>
              </a:p>
            </p:txBody>
          </p:sp>
        </p:grpSp>
        <p:pic>
          <p:nvPicPr>
            <p:cNvPr id="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908" y="4439577"/>
              <a:ext cx="1333499" cy="360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6" name="Group 197"/>
            <p:cNvGrpSpPr/>
            <p:nvPr/>
          </p:nvGrpSpPr>
          <p:grpSpPr>
            <a:xfrm>
              <a:off x="3757919" y="4308323"/>
              <a:ext cx="3472442" cy="716749"/>
              <a:chOff x="1187624" y="1818996"/>
              <a:chExt cx="3223519" cy="582211"/>
            </a:xfrm>
          </p:grpSpPr>
          <p:grpSp>
            <p:nvGrpSpPr>
              <p:cNvPr id="127" name="Group 198"/>
              <p:cNvGrpSpPr/>
              <p:nvPr/>
            </p:nvGrpSpPr>
            <p:grpSpPr>
              <a:xfrm>
                <a:off x="1638015" y="1905340"/>
                <a:ext cx="342037" cy="409523"/>
                <a:chOff x="3277123" y="3044722"/>
                <a:chExt cx="335080" cy="524384"/>
              </a:xfrm>
            </p:grpSpPr>
            <p:grpSp>
              <p:nvGrpSpPr>
                <p:cNvPr id="133" name="Group 32"/>
                <p:cNvGrpSpPr/>
                <p:nvPr/>
              </p:nvGrpSpPr>
              <p:grpSpPr>
                <a:xfrm>
                  <a:off x="3277123" y="3044722"/>
                  <a:ext cx="335080" cy="524384"/>
                  <a:chOff x="2257526" y="2866512"/>
                  <a:chExt cx="740098" cy="524384"/>
                </a:xfrm>
              </p:grpSpPr>
              <p:cxnSp>
                <p:nvCxnSpPr>
                  <p:cNvPr id="137" name="Straight Connector 136"/>
                  <p:cNvCxnSpPr/>
                  <p:nvPr/>
                </p:nvCxnSpPr>
                <p:spPr bwMode="auto">
                  <a:xfrm>
                    <a:off x="2257526" y="3124200"/>
                    <a:ext cx="381006" cy="0"/>
                  </a:xfrm>
                  <a:prstGeom prst="line">
                    <a:avLst/>
                  </a:prstGeom>
                  <a:solidFill>
                    <a:srgbClr val="93A9D7"/>
                  </a:solidFill>
                  <a:ln w="19050" cap="flat" cmpd="sng" algn="ctr">
                    <a:solidFill>
                      <a:srgbClr val="5858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8" name="Group 72"/>
                  <p:cNvGrpSpPr/>
                  <p:nvPr/>
                </p:nvGrpSpPr>
                <p:grpSpPr>
                  <a:xfrm>
                    <a:off x="2704257" y="2866512"/>
                    <a:ext cx="293367" cy="524384"/>
                    <a:chOff x="6362975" y="1590042"/>
                    <a:chExt cx="402389" cy="524384"/>
                  </a:xfrm>
                </p:grpSpPr>
                <p:cxnSp>
                  <p:nvCxnSpPr>
                    <p:cNvPr id="139" name="Straight Connector 138"/>
                    <p:cNvCxnSpPr/>
                    <p:nvPr/>
                  </p:nvCxnSpPr>
                  <p:spPr bwMode="auto">
                    <a:xfrm>
                      <a:off x="6362975" y="1847227"/>
                      <a:ext cx="0" cy="267199"/>
                    </a:xfrm>
                    <a:prstGeom prst="line">
                      <a:avLst/>
                    </a:prstGeom>
                    <a:solidFill>
                      <a:srgbClr val="93A9D7"/>
                    </a:solidFill>
                    <a:ln w="19050" cap="flat" cmpd="sng" algn="ctr">
                      <a:solidFill>
                        <a:srgbClr val="5858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Connector 139"/>
                    <p:cNvCxnSpPr/>
                    <p:nvPr/>
                  </p:nvCxnSpPr>
                  <p:spPr bwMode="auto">
                    <a:xfrm>
                      <a:off x="6363328" y="1590042"/>
                      <a:ext cx="0" cy="267199"/>
                    </a:xfrm>
                    <a:prstGeom prst="line">
                      <a:avLst/>
                    </a:prstGeom>
                    <a:solidFill>
                      <a:srgbClr val="93A9D7"/>
                    </a:solidFill>
                    <a:ln w="19050" cap="flat" cmpd="sng" algn="ctr">
                      <a:solidFill>
                        <a:srgbClr val="5858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Arrow Connector 140"/>
                    <p:cNvCxnSpPr/>
                    <p:nvPr/>
                  </p:nvCxnSpPr>
                  <p:spPr bwMode="auto">
                    <a:xfrm>
                      <a:off x="6384370" y="1594804"/>
                      <a:ext cx="380994" cy="0"/>
                    </a:xfrm>
                    <a:prstGeom prst="straightConnector1">
                      <a:avLst/>
                    </a:prstGeom>
                    <a:solidFill>
                      <a:srgbClr val="93A9D7"/>
                    </a:solidFill>
                    <a:ln w="19050" cap="flat" cmpd="sng" algn="ctr">
                      <a:solidFill>
                        <a:srgbClr val="58585A"/>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Arrow Connector 141"/>
                    <p:cNvCxnSpPr/>
                    <p:nvPr/>
                  </p:nvCxnSpPr>
                  <p:spPr bwMode="auto">
                    <a:xfrm>
                      <a:off x="6383484" y="2109793"/>
                      <a:ext cx="380997" cy="0"/>
                    </a:xfrm>
                    <a:prstGeom prst="straightConnector1">
                      <a:avLst/>
                    </a:prstGeom>
                    <a:solidFill>
                      <a:srgbClr val="93A9D7"/>
                    </a:solidFill>
                    <a:ln w="19050" cap="flat" cmpd="sng" algn="ctr">
                      <a:solidFill>
                        <a:srgbClr val="58585A"/>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34" name="Group 71"/>
                <p:cNvGrpSpPr/>
                <p:nvPr/>
              </p:nvGrpSpPr>
              <p:grpSpPr>
                <a:xfrm>
                  <a:off x="3294309" y="3173735"/>
                  <a:ext cx="317785" cy="271809"/>
                  <a:chOff x="3199416" y="3031374"/>
                  <a:chExt cx="378194" cy="271809"/>
                </a:xfrm>
              </p:grpSpPr>
              <p:sp>
                <p:nvSpPr>
                  <p:cNvPr id="135" name="Rectangle 134"/>
                  <p:cNvSpPr/>
                  <p:nvPr/>
                </p:nvSpPr>
                <p:spPr bwMode="auto">
                  <a:xfrm>
                    <a:off x="3299717" y="3031374"/>
                    <a:ext cx="169574" cy="271809"/>
                  </a:xfrm>
                  <a:prstGeom prst="rect">
                    <a:avLst/>
                  </a:prstGeom>
                  <a:solidFill>
                    <a:sysClr val="window" lastClr="FFFFFF">
                      <a:lumMod val="50000"/>
                    </a:sysClr>
                  </a:solidFill>
                  <a:ln w="19050" cap="flat" cmpd="sng" algn="ctr">
                    <a:noFill/>
                    <a:prstDash val="solid"/>
                    <a:round/>
                    <a:headEnd type="none" w="med" len="med"/>
                    <a:tailEnd type="none" w="med" len="med"/>
                  </a:ln>
                  <a:effectLst/>
                </p:spPr>
                <p:txBody>
                  <a:bodyPr vert="horz" wrap="square" lIns="108373" tIns="54187" rIns="108373" bIns="54187" numCol="1" rtlCol="0" anchor="t" anchorCtr="0" compatLnSpc="1">
                    <a:prstTxWarp prst="textNoShape">
                      <a:avLst/>
                    </a:prstTxWarp>
                  </a:bodyPr>
                  <a:lstStyle/>
                  <a:p>
                    <a:pPr marL="0" marR="0" lvl="0" indent="0" algn="ctr" defTabSz="406395" rtl="0" eaLnBrk="1" fontAlgn="base" latinLnBrk="0" hangingPunct="1">
                      <a:lnSpc>
                        <a:spcPct val="100000"/>
                      </a:lnSpc>
                      <a:spcBef>
                        <a:spcPct val="0"/>
                      </a:spcBef>
                      <a:spcAft>
                        <a:spcPct val="0"/>
                      </a:spcAft>
                      <a:buClrTx/>
                      <a:buSzTx/>
                      <a:buFontTx/>
                      <a:buNone/>
                      <a:tabLst/>
                      <a:defRPr/>
                    </a:pPr>
                    <a:endParaRPr kumimoji="0" lang="en-US" sz="1067" b="1" i="1" u="none" strike="noStrike" kern="0" cap="none" spc="0" normalizeH="0" baseline="0" noProof="0" dirty="0">
                      <a:ln>
                        <a:noFill/>
                      </a:ln>
                      <a:solidFill>
                        <a:srgbClr val="000000"/>
                      </a:solidFill>
                      <a:effectLst/>
                      <a:uLnTx/>
                      <a:uFillTx/>
                      <a:latin typeface="Arial"/>
                      <a:ea typeface="+mn-ea"/>
                      <a:cs typeface="Arial"/>
                    </a:endParaRPr>
                  </a:p>
                </p:txBody>
              </p:sp>
              <p:sp>
                <p:nvSpPr>
                  <p:cNvPr id="136" name="TextBox 135"/>
                  <p:cNvSpPr txBox="1"/>
                  <p:nvPr/>
                </p:nvSpPr>
                <p:spPr>
                  <a:xfrm>
                    <a:off x="3199416" y="3035066"/>
                    <a:ext cx="378194" cy="170801"/>
                  </a:xfrm>
                  <a:prstGeom prst="rect">
                    <a:avLst/>
                  </a:prstGeom>
                  <a:noFill/>
                </p:spPr>
                <p:txBody>
                  <a:bodyPr wrap="square" lIns="0" tIns="0" rIns="0" bIns="0" rtlCol="0">
                    <a:spAutoFit/>
                  </a:bodyPr>
                  <a:lstStyle/>
                  <a:p>
                    <a:pPr marL="0" marR="0" lvl="0" indent="0" algn="ctr" defTabSz="406395" rtl="0" eaLnBrk="1" fontAlgn="base" latinLnBrk="0" hangingPunct="1">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prstClr val="white"/>
                        </a:solidFill>
                        <a:effectLst/>
                        <a:uLnTx/>
                        <a:uFillTx/>
                        <a:latin typeface="Arial"/>
                        <a:ea typeface="+mn-ea"/>
                        <a:cs typeface="Arial"/>
                      </a:rPr>
                      <a:t>R</a:t>
                    </a:r>
                  </a:p>
                </p:txBody>
              </p:sp>
            </p:grpSp>
          </p:grpSp>
          <p:grpSp>
            <p:nvGrpSpPr>
              <p:cNvPr id="128" name="Group 199"/>
              <p:cNvGrpSpPr/>
              <p:nvPr/>
            </p:nvGrpSpPr>
            <p:grpSpPr>
              <a:xfrm>
                <a:off x="1941727" y="1818996"/>
                <a:ext cx="2469416" cy="582211"/>
                <a:chOff x="1941727" y="1818996"/>
                <a:chExt cx="2469416" cy="582211"/>
              </a:xfrm>
            </p:grpSpPr>
            <p:sp>
              <p:nvSpPr>
                <p:cNvPr id="131" name="Rectangle 24" descr="Wide upward diagonal"/>
                <p:cNvSpPr>
                  <a:spLocks noChangeArrowheads="1"/>
                </p:cNvSpPr>
                <p:nvPr/>
              </p:nvSpPr>
              <p:spPr bwMode="auto">
                <a:xfrm>
                  <a:off x="1941727" y="1818996"/>
                  <a:ext cx="2469416" cy="264849"/>
                </a:xfrm>
                <a:prstGeom prst="rect">
                  <a:avLst/>
                </a:prstGeom>
                <a:solidFill>
                  <a:srgbClr val="8A0054"/>
                </a:solidFill>
                <a:ln w="19050" algn="ctr">
                  <a:noFill/>
                  <a:miter lim="800000"/>
                  <a:headEnd/>
                  <a:tailEnd/>
                </a:ln>
                <a:effectLst/>
              </p:spPr>
              <p:txBody>
                <a:bodyPr lIns="0" tIns="21333" rIns="0" anchor="ctr"/>
                <a:lstStyle/>
                <a:p>
                  <a:pPr marL="0" marR="0" lvl="0" indent="0" algn="ctr" defTabSz="406395" rtl="0" eaLnBrk="1" fontAlgn="base" latinLnBrk="0" hangingPunct="1">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prstClr val="white"/>
                      </a:solidFill>
                      <a:effectLst/>
                      <a:uLnTx/>
                      <a:uFillTx/>
                      <a:latin typeface="Arial"/>
                      <a:ea typeface="Arial Unicode MS" pitchFamily="34" charset="-128"/>
                      <a:cs typeface="Arial"/>
                    </a:rPr>
                    <a:t>Exenatide</a:t>
                  </a:r>
                </a:p>
              </p:txBody>
            </p:sp>
            <p:sp>
              <p:nvSpPr>
                <p:cNvPr id="132" name="Rectangle 24" descr="Wide upward diagonal"/>
                <p:cNvSpPr>
                  <a:spLocks noChangeArrowheads="1"/>
                </p:cNvSpPr>
                <p:nvPr/>
              </p:nvSpPr>
              <p:spPr bwMode="auto">
                <a:xfrm>
                  <a:off x="1947207" y="2157735"/>
                  <a:ext cx="2463936" cy="243472"/>
                </a:xfrm>
                <a:prstGeom prst="rect">
                  <a:avLst/>
                </a:prstGeom>
                <a:solidFill>
                  <a:srgbClr val="92A9D7"/>
                </a:solidFill>
                <a:ln w="19050" algn="ctr">
                  <a:noFill/>
                  <a:miter lim="800000"/>
                  <a:headEnd/>
                  <a:tailEnd/>
                </a:ln>
                <a:effectLst/>
              </p:spPr>
              <p:txBody>
                <a:bodyPr lIns="0" tIns="21333" rIns="0" anchor="ctr"/>
                <a:lstStyle/>
                <a:p>
                  <a:pPr marL="0" marR="0" lvl="0" indent="0" algn="ctr" defTabSz="406395" rtl="0" eaLnBrk="1" fontAlgn="base" latinLnBrk="0" hangingPunct="1">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srgbClr val="FFFFFF"/>
                      </a:solidFill>
                      <a:effectLst/>
                      <a:uLnTx/>
                      <a:uFillTx/>
                      <a:latin typeface="Arial"/>
                      <a:ea typeface="Arial Unicode MS" pitchFamily="34" charset="-128"/>
                      <a:cs typeface="Arial"/>
                    </a:rPr>
                    <a:t>Placebo</a:t>
                  </a:r>
                </a:p>
              </p:txBody>
            </p:sp>
          </p:grpSp>
          <p:sp>
            <p:nvSpPr>
              <p:cNvPr id="129" name="Text Box 21"/>
              <p:cNvSpPr txBox="1">
                <a:spLocks noChangeArrowheads="1"/>
              </p:cNvSpPr>
              <p:nvPr/>
            </p:nvSpPr>
            <p:spPr bwMode="blackGray">
              <a:xfrm>
                <a:off x="1187624" y="1858101"/>
                <a:ext cx="515427" cy="504000"/>
              </a:xfrm>
              <a:prstGeom prst="rect">
                <a:avLst/>
              </a:prstGeom>
              <a:noFill/>
              <a:ln w="19050" algn="ctr">
                <a:noFill/>
                <a:miter lim="800000"/>
                <a:headEnd/>
                <a:tailEnd/>
              </a:ln>
              <a:effectLst/>
            </p:spPr>
            <p:txBody>
              <a:bodyPr tIns="108373" bIns="108373" anchor="ctr"/>
              <a:lstStyle>
                <a:lvl1pPr eaLnBrk="0" hangingPunct="0">
                  <a:defRPr sz="1400" b="1" i="1">
                    <a:solidFill>
                      <a:schemeClr val="tx1"/>
                    </a:solidFill>
                    <a:latin typeface="Arial" pitchFamily="34" charset="0"/>
                  </a:defRPr>
                </a:lvl1pPr>
                <a:lvl2pPr marL="742950" indent="-285750" eaLnBrk="0" hangingPunct="0">
                  <a:defRPr sz="1400" b="1" i="1">
                    <a:solidFill>
                      <a:schemeClr val="tx1"/>
                    </a:solidFill>
                    <a:latin typeface="Arial" pitchFamily="34" charset="0"/>
                  </a:defRPr>
                </a:lvl2pPr>
                <a:lvl3pPr marL="1143000" indent="-228600" eaLnBrk="0" hangingPunct="0">
                  <a:defRPr sz="1400" b="1" i="1">
                    <a:solidFill>
                      <a:schemeClr val="tx1"/>
                    </a:solidFill>
                    <a:latin typeface="Arial" pitchFamily="34" charset="0"/>
                  </a:defRPr>
                </a:lvl3pPr>
                <a:lvl4pPr marL="1600200" indent="-228600" eaLnBrk="0" hangingPunct="0">
                  <a:defRPr sz="1400" b="1" i="1">
                    <a:solidFill>
                      <a:schemeClr val="tx1"/>
                    </a:solidFill>
                    <a:latin typeface="Arial" pitchFamily="34" charset="0"/>
                  </a:defRPr>
                </a:lvl4pPr>
                <a:lvl5pPr marL="2057400" indent="-228600" eaLnBrk="0" hangingPunct="0">
                  <a:defRPr sz="1400" b="1" i="1">
                    <a:solidFill>
                      <a:schemeClr val="tx1"/>
                    </a:solidFill>
                    <a:latin typeface="Arial" pitchFamily="34" charset="0"/>
                  </a:defRPr>
                </a:lvl5pPr>
                <a:lvl6pPr marL="2514600" indent="-228600" eaLnBrk="0" fontAlgn="base" hangingPunct="0">
                  <a:spcBef>
                    <a:spcPct val="0"/>
                  </a:spcBef>
                  <a:spcAft>
                    <a:spcPct val="0"/>
                  </a:spcAft>
                  <a:defRPr sz="1400" b="1" i="1">
                    <a:solidFill>
                      <a:schemeClr val="tx1"/>
                    </a:solidFill>
                    <a:latin typeface="Arial" pitchFamily="34" charset="0"/>
                  </a:defRPr>
                </a:lvl6pPr>
                <a:lvl7pPr marL="2971800" indent="-228600" eaLnBrk="0" fontAlgn="base" hangingPunct="0">
                  <a:spcBef>
                    <a:spcPct val="0"/>
                  </a:spcBef>
                  <a:spcAft>
                    <a:spcPct val="0"/>
                  </a:spcAft>
                  <a:defRPr sz="1400" b="1" i="1">
                    <a:solidFill>
                      <a:schemeClr val="tx1"/>
                    </a:solidFill>
                    <a:latin typeface="Arial" pitchFamily="34" charset="0"/>
                  </a:defRPr>
                </a:lvl7pPr>
                <a:lvl8pPr marL="3429000" indent="-228600" eaLnBrk="0" fontAlgn="base" hangingPunct="0">
                  <a:spcBef>
                    <a:spcPct val="0"/>
                  </a:spcBef>
                  <a:spcAft>
                    <a:spcPct val="0"/>
                  </a:spcAft>
                  <a:defRPr sz="1400" b="1" i="1">
                    <a:solidFill>
                      <a:schemeClr val="tx1"/>
                    </a:solidFill>
                    <a:latin typeface="Arial" pitchFamily="34" charset="0"/>
                  </a:defRPr>
                </a:lvl8pPr>
                <a:lvl9pPr marL="3886200" indent="-228600" eaLnBrk="0" fontAlgn="base" hangingPunct="0">
                  <a:spcBef>
                    <a:spcPct val="0"/>
                  </a:spcBef>
                  <a:spcAft>
                    <a:spcPct val="0"/>
                  </a:spcAft>
                  <a:defRPr sz="1400" b="1" i="1">
                    <a:solidFill>
                      <a:schemeClr val="tx1"/>
                    </a:solidFill>
                    <a:latin typeface="Arial" pitchFamily="34" charset="0"/>
                  </a:defRPr>
                </a:lvl9pPr>
              </a:lstStyle>
              <a:p>
                <a:pPr marL="0" marR="0" lvl="0" indent="0" algn="ctr" defTabSz="406395" rtl="0" eaLnBrk="0" fontAlgn="base" latinLnBrk="0" hangingPunct="0">
                  <a:lnSpc>
                    <a:spcPct val="100000"/>
                  </a:lnSpc>
                  <a:spcBef>
                    <a:spcPct val="0"/>
                  </a:spcBef>
                  <a:spcAft>
                    <a:spcPct val="0"/>
                  </a:spcAft>
                  <a:buClrTx/>
                  <a:buSzTx/>
                  <a:buFontTx/>
                  <a:buNone/>
                  <a:tabLst/>
                  <a:defRPr/>
                </a:pPr>
                <a:r>
                  <a:rPr kumimoji="0" lang="en-US" sz="1067" b="1" i="0" u="none" strike="noStrike" kern="0" cap="none" spc="0" normalizeH="0" baseline="0" noProof="0" dirty="0">
                    <a:ln>
                      <a:noFill/>
                    </a:ln>
                    <a:solidFill>
                      <a:prstClr val="black"/>
                    </a:solidFill>
                    <a:effectLst/>
                    <a:uLnTx/>
                    <a:uFillTx/>
                    <a:latin typeface="Arial"/>
                    <a:ea typeface="+mn-ea"/>
                    <a:cs typeface="Arial"/>
                  </a:rPr>
                  <a:t>6.5-10.0</a:t>
                </a:r>
              </a:p>
            </p:txBody>
          </p:sp>
        </p:grpSp>
      </p:grpSp>
      <p:sp>
        <p:nvSpPr>
          <p:cNvPr id="146" name="Title 1"/>
          <p:cNvSpPr txBox="1">
            <a:spLocks/>
          </p:cNvSpPr>
          <p:nvPr/>
        </p:nvSpPr>
        <p:spPr>
          <a:xfrm>
            <a:off x="226400" y="59413"/>
            <a:ext cx="11843680" cy="716423"/>
          </a:xfrm>
          <a:prstGeom prst="rect">
            <a:avLst/>
          </a:prstGeom>
        </p:spPr>
        <p:txBody>
          <a:bodyPr/>
          <a:lstStyle>
            <a:lvl1pPr algn="l" defTabSz="685800" rtl="0" eaLnBrk="1" latinLnBrk="0" hangingPunct="1">
              <a:lnSpc>
                <a:spcPct val="90000"/>
              </a:lnSpc>
              <a:spcBef>
                <a:spcPct val="0"/>
              </a:spcBef>
              <a:buNone/>
              <a:defRPr sz="2100" b="1" i="0" kern="1200">
                <a:solidFill>
                  <a:srgbClr val="8A0054"/>
                </a:solidFill>
                <a:latin typeface="Arial" charset="0"/>
                <a:ea typeface="Arial" charset="0"/>
                <a:cs typeface="Arial"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8A0054"/>
                </a:solidFill>
                <a:effectLst/>
                <a:uLnTx/>
                <a:uFillTx/>
                <a:latin typeface="Arial" charset="0"/>
                <a:cs typeface="Arial" charset="0"/>
              </a:rPr>
              <a:t>Completed GLP-1 Receptor Agonist Cardiovascular Outcome Trials</a:t>
            </a:r>
          </a:p>
        </p:txBody>
      </p:sp>
    </p:spTree>
    <p:extLst>
      <p:ext uri="{BB962C8B-B14F-4D97-AF65-F5344CB8AC3E}">
        <p14:creationId xmlns:p14="http://schemas.microsoft.com/office/powerpoint/2010/main" val="2732892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Meta-analysis</a:t>
            </a:r>
            <a:r>
              <a:rPr lang="en-US" dirty="0"/>
              <a:t>: MACE-3 endpoint</a:t>
            </a:r>
            <a:endParaRPr lang="en-GB"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779" y="1401589"/>
            <a:ext cx="11724483" cy="4288011"/>
          </a:xfrm>
        </p:spPr>
      </p:pic>
      <p:sp>
        <p:nvSpPr>
          <p:cNvPr id="5" name="TextBox 4"/>
          <p:cNvSpPr txBox="1"/>
          <p:nvPr/>
        </p:nvSpPr>
        <p:spPr>
          <a:xfrm>
            <a:off x="235780" y="6170343"/>
            <a:ext cx="3940097"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E7E6E6">
                    <a:lumMod val="50000"/>
                  </a:srgbClr>
                </a:solidFill>
                <a:effectLst/>
                <a:uLnTx/>
                <a:uFillTx/>
                <a:latin typeface="Arial" charset="0"/>
                <a:ea typeface="Arial" charset="0"/>
                <a:cs typeface="Arial" charset="0"/>
              </a:rPr>
              <a:t>Bethel et al.  TLDE 2017; in press</a:t>
            </a:r>
            <a:endParaRPr kumimoji="0" lang="en-US" sz="1600" b="0" i="0" u="none" strike="noStrike" kern="1200" cap="none" spc="0" normalizeH="0" baseline="0" noProof="0" dirty="0">
              <a:ln>
                <a:noFill/>
              </a:ln>
              <a:solidFill>
                <a:srgbClr val="E7E6E6">
                  <a:lumMod val="50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104518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Meta-analysis: All-cause mortality</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778" y="1224591"/>
            <a:ext cx="11736519" cy="4295060"/>
          </a:xfrm>
        </p:spPr>
      </p:pic>
      <p:sp>
        <p:nvSpPr>
          <p:cNvPr id="4" name="TextBox 3"/>
          <p:cNvSpPr txBox="1"/>
          <p:nvPr/>
        </p:nvSpPr>
        <p:spPr>
          <a:xfrm>
            <a:off x="235780" y="6170343"/>
            <a:ext cx="3940097"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E7E6E6">
                    <a:lumMod val="50000"/>
                  </a:srgbClr>
                </a:solidFill>
                <a:effectLst/>
                <a:uLnTx/>
                <a:uFillTx/>
                <a:latin typeface="Arial" charset="0"/>
                <a:ea typeface="Arial" charset="0"/>
                <a:cs typeface="Arial" charset="0"/>
              </a:rPr>
              <a:t>Bethel et al.  TLDE 2017; in press</a:t>
            </a:r>
            <a:endParaRPr kumimoji="0" lang="en-US" sz="1600" b="0" i="0" u="none" strike="noStrike" kern="1200" cap="none" spc="0" normalizeH="0" baseline="0" noProof="0" dirty="0">
              <a:ln>
                <a:noFill/>
              </a:ln>
              <a:solidFill>
                <a:srgbClr val="E7E6E6">
                  <a:lumMod val="50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555640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Meta-analysis: CV mortality</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778" y="1854057"/>
            <a:ext cx="11751236" cy="3436535"/>
          </a:xfrm>
        </p:spPr>
      </p:pic>
      <p:sp>
        <p:nvSpPr>
          <p:cNvPr id="4" name="TextBox 3"/>
          <p:cNvSpPr txBox="1"/>
          <p:nvPr/>
        </p:nvSpPr>
        <p:spPr>
          <a:xfrm>
            <a:off x="235780" y="6170343"/>
            <a:ext cx="3940097"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E7E6E6">
                    <a:lumMod val="50000"/>
                  </a:srgbClr>
                </a:solidFill>
                <a:effectLst/>
                <a:uLnTx/>
                <a:uFillTx/>
                <a:latin typeface="Arial" charset="0"/>
                <a:ea typeface="Arial" charset="0"/>
                <a:cs typeface="Arial" charset="0"/>
              </a:rPr>
              <a:t>Bethel et al.  TLDE 2017; in press</a:t>
            </a:r>
            <a:endParaRPr kumimoji="0" lang="en-US" sz="1600" b="0" i="0" u="none" strike="noStrike" kern="1200" cap="none" spc="0" normalizeH="0" baseline="0" noProof="0" dirty="0">
              <a:ln>
                <a:noFill/>
              </a:ln>
              <a:solidFill>
                <a:srgbClr val="E7E6E6">
                  <a:lumMod val="50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631126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5779" y="95725"/>
            <a:ext cx="10515600" cy="716423"/>
          </a:xfrm>
        </p:spPr>
        <p:txBody>
          <a:bodyPr>
            <a:normAutofit fontScale="90000"/>
          </a:bodyPr>
          <a:lstStyle/>
          <a:p>
            <a:r>
              <a:rPr lang="en-GB" dirty="0"/>
              <a:t>Meta-analysis: Other CV outcomes </a:t>
            </a:r>
            <a:br>
              <a:rPr lang="en-GB" dirty="0"/>
            </a:br>
            <a:r>
              <a:rPr lang="en-GB" dirty="0"/>
              <a:t>Neutral impact of GLP-1 RA treatment</a:t>
            </a:r>
          </a:p>
        </p:txBody>
      </p:sp>
      <p:graphicFrame>
        <p:nvGraphicFramePr>
          <p:cNvPr id="4" name="Content Placeholder 5"/>
          <p:cNvGraphicFramePr>
            <a:graphicFrameLocks/>
          </p:cNvGraphicFramePr>
          <p:nvPr/>
        </p:nvGraphicFramePr>
        <p:xfrm>
          <a:off x="560617" y="1657944"/>
          <a:ext cx="11273268" cy="4461185"/>
        </p:xfrm>
        <a:graphic>
          <a:graphicData uri="http://schemas.openxmlformats.org/drawingml/2006/table">
            <a:tbl>
              <a:tblPr firstRow="1" bandRow="1">
                <a:tableStyleId>{7DF18680-E054-41AD-8BC1-D1AEF772440D}</a:tableStyleId>
              </a:tblPr>
              <a:tblGrid>
                <a:gridCol w="5146492">
                  <a:extLst>
                    <a:ext uri="{9D8B030D-6E8A-4147-A177-3AD203B41FA5}">
                      <a16:colId xmlns:a16="http://schemas.microsoft.com/office/drawing/2014/main" val="20000"/>
                    </a:ext>
                  </a:extLst>
                </a:gridCol>
                <a:gridCol w="3063388">
                  <a:extLst>
                    <a:ext uri="{9D8B030D-6E8A-4147-A177-3AD203B41FA5}">
                      <a16:colId xmlns:a16="http://schemas.microsoft.com/office/drawing/2014/main" val="20001"/>
                    </a:ext>
                  </a:extLst>
                </a:gridCol>
                <a:gridCol w="3063388">
                  <a:extLst>
                    <a:ext uri="{9D8B030D-6E8A-4147-A177-3AD203B41FA5}">
                      <a16:colId xmlns:a16="http://schemas.microsoft.com/office/drawing/2014/main" val="20002"/>
                    </a:ext>
                  </a:extLst>
                </a:gridCol>
              </a:tblGrid>
              <a:tr h="130779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algn="l" rtl="0" eaLnBrk="1" latinLnBrk="0" hangingPunct="1">
                        <a:lnSpc>
                          <a:spcPct val="105000"/>
                        </a:lnSpc>
                        <a:spcAft>
                          <a:spcPts val="0"/>
                        </a:spcAft>
                      </a:pPr>
                      <a:r>
                        <a:rPr kumimoji="0" lang="en-GB" sz="2100" kern="1200" dirty="0">
                          <a:solidFill>
                            <a:schemeClr val="bg1"/>
                          </a:solidFill>
                          <a:latin typeface="Arial"/>
                          <a:ea typeface="+mn-ea"/>
                          <a:cs typeface="Arial"/>
                        </a:rPr>
                        <a:t>Endpoint</a:t>
                      </a:r>
                    </a:p>
                  </a:txBody>
                  <a:tcPr marL="121920" marR="121920" anchor="b">
                    <a:solidFill>
                      <a:srgbClr val="8A005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algn="ctr" rtl="0" eaLnBrk="1" latinLnBrk="0" hangingPunct="1">
                        <a:lnSpc>
                          <a:spcPct val="105000"/>
                        </a:lnSpc>
                        <a:spcAft>
                          <a:spcPts val="0"/>
                        </a:spcAft>
                      </a:pPr>
                      <a:r>
                        <a:rPr kumimoji="0" lang="en-GB" sz="2100" b="1" kern="1200" dirty="0">
                          <a:solidFill>
                            <a:schemeClr val="bg1"/>
                          </a:solidFill>
                          <a:latin typeface="Arial"/>
                          <a:ea typeface="+mn-ea"/>
                          <a:cs typeface="Arial"/>
                        </a:rPr>
                        <a:t>HR (95%</a:t>
                      </a:r>
                      <a:r>
                        <a:rPr kumimoji="0" lang="en-GB" sz="2100" b="1" kern="1200" baseline="0" dirty="0">
                          <a:solidFill>
                            <a:schemeClr val="bg1"/>
                          </a:solidFill>
                          <a:latin typeface="Arial"/>
                          <a:ea typeface="+mn-ea"/>
                          <a:cs typeface="Arial"/>
                        </a:rPr>
                        <a:t> CI)</a:t>
                      </a:r>
                      <a:endParaRPr kumimoji="0" lang="en-GB" sz="2100" b="1" kern="1200" dirty="0">
                        <a:solidFill>
                          <a:schemeClr val="bg1"/>
                        </a:solidFill>
                        <a:latin typeface="Arial"/>
                        <a:ea typeface="+mn-ea"/>
                        <a:cs typeface="Arial"/>
                      </a:endParaRPr>
                    </a:p>
                  </a:txBody>
                  <a:tcPr marL="121920" marR="121920" anchor="b">
                    <a:solidFill>
                      <a:srgbClr val="8A0054"/>
                    </a:solidFill>
                  </a:tcPr>
                </a:tc>
                <a:tc>
                  <a:txBody>
                    <a:bodyPr/>
                    <a:lstStyle/>
                    <a:p>
                      <a:pPr marL="0" algn="ctr" rtl="0" eaLnBrk="1" latinLnBrk="0" hangingPunct="1">
                        <a:lnSpc>
                          <a:spcPct val="105000"/>
                        </a:lnSpc>
                        <a:spcAft>
                          <a:spcPts val="0"/>
                        </a:spcAft>
                      </a:pPr>
                      <a:r>
                        <a:rPr kumimoji="0" lang="en-GB" sz="2100" b="1" kern="1200" dirty="0">
                          <a:solidFill>
                            <a:schemeClr val="bg1"/>
                          </a:solidFill>
                          <a:latin typeface="Arial"/>
                          <a:ea typeface="+mn-ea"/>
                          <a:cs typeface="Arial"/>
                        </a:rPr>
                        <a:t>p-value</a:t>
                      </a:r>
                    </a:p>
                  </a:txBody>
                  <a:tcPr marL="121920" marR="121920" anchor="b">
                    <a:solidFill>
                      <a:srgbClr val="8A0054"/>
                    </a:solidFill>
                  </a:tcPr>
                </a:tc>
                <a:extLst>
                  <a:ext uri="{0D108BD9-81ED-4DB2-BD59-A6C34878D82A}">
                    <a16:rowId xmlns:a16="http://schemas.microsoft.com/office/drawing/2014/main" val="10000"/>
                  </a:ext>
                </a:extLst>
              </a:tr>
              <a:tr h="78834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l" rtl="0" eaLnBrk="1" latinLnBrk="0" hangingPunct="1">
                        <a:lnSpc>
                          <a:spcPct val="105000"/>
                        </a:lnSpc>
                        <a:spcAft>
                          <a:spcPts val="0"/>
                        </a:spcAft>
                      </a:pPr>
                      <a:r>
                        <a:rPr kumimoji="0" lang="en-GB" sz="2100" kern="1200" dirty="0">
                          <a:solidFill>
                            <a:schemeClr val="dk1"/>
                          </a:solidFill>
                          <a:latin typeface="Arial"/>
                          <a:ea typeface="+mn-ea"/>
                          <a:cs typeface="Arial"/>
                        </a:rPr>
                        <a:t>Fatal and nonfatal</a:t>
                      </a:r>
                      <a:r>
                        <a:rPr kumimoji="0" lang="en-GB" sz="2100" kern="1200" baseline="0" dirty="0">
                          <a:solidFill>
                            <a:schemeClr val="dk1"/>
                          </a:solidFill>
                          <a:latin typeface="Arial"/>
                          <a:ea typeface="+mn-ea"/>
                          <a:cs typeface="Arial"/>
                        </a:rPr>
                        <a:t> myocardial infarction</a:t>
                      </a:r>
                      <a:endParaRPr kumimoji="0" lang="en-GB" sz="2100" kern="1200" dirty="0">
                        <a:solidFill>
                          <a:schemeClr val="dk1"/>
                        </a:solidFill>
                        <a:latin typeface="Arial"/>
                        <a:ea typeface="+mn-ea"/>
                        <a:cs typeface="Arial"/>
                      </a:endParaRPr>
                    </a:p>
                  </a:txBody>
                  <a:tcPr marL="121920" marR="12192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rtl="0" eaLnBrk="1" latinLnBrk="0" hangingPunct="1">
                        <a:lnSpc>
                          <a:spcPct val="105000"/>
                        </a:lnSpc>
                        <a:spcAft>
                          <a:spcPts val="0"/>
                        </a:spcAft>
                      </a:pPr>
                      <a:r>
                        <a:rPr kumimoji="0" lang="en-GB" sz="2100" kern="1200" dirty="0">
                          <a:solidFill>
                            <a:schemeClr val="dk1"/>
                          </a:solidFill>
                          <a:latin typeface="Arial"/>
                          <a:ea typeface="+mn-ea"/>
                          <a:cs typeface="Arial"/>
                        </a:rPr>
                        <a:t>0.94 (0.86, 1.03)</a:t>
                      </a:r>
                    </a:p>
                  </a:txBody>
                  <a:tcPr marL="121920" marR="121920" anchor="ctr"/>
                </a:tc>
                <a:tc>
                  <a:txBody>
                    <a:bodyPr/>
                    <a:lstStyle/>
                    <a:p>
                      <a:pPr marL="0" algn="ctr" rtl="0" eaLnBrk="1" latinLnBrk="0" hangingPunct="1">
                        <a:lnSpc>
                          <a:spcPct val="105000"/>
                        </a:lnSpc>
                        <a:spcAft>
                          <a:spcPts val="0"/>
                        </a:spcAft>
                      </a:pPr>
                      <a:r>
                        <a:rPr kumimoji="0" lang="en-GB" sz="2100" kern="1200" dirty="0">
                          <a:solidFill>
                            <a:schemeClr val="dk1"/>
                          </a:solidFill>
                          <a:latin typeface="Arial"/>
                          <a:ea typeface="+mn-ea"/>
                          <a:cs typeface="Arial"/>
                        </a:rPr>
                        <a:t>0.18</a:t>
                      </a:r>
                    </a:p>
                  </a:txBody>
                  <a:tcPr marL="121920" marR="121920" anchor="ctr"/>
                </a:tc>
                <a:extLst>
                  <a:ext uri="{0D108BD9-81ED-4DB2-BD59-A6C34878D82A}">
                    <a16:rowId xmlns:a16="http://schemas.microsoft.com/office/drawing/2014/main" val="10001"/>
                  </a:ext>
                </a:extLst>
              </a:tr>
              <a:tr h="78834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l" rtl="0" eaLnBrk="1" latinLnBrk="0" hangingPunct="1">
                        <a:lnSpc>
                          <a:spcPct val="105000"/>
                        </a:lnSpc>
                        <a:spcAft>
                          <a:spcPts val="0"/>
                        </a:spcAft>
                      </a:pPr>
                      <a:r>
                        <a:rPr kumimoji="0" lang="en-GB" sz="2100" kern="1200" dirty="0">
                          <a:solidFill>
                            <a:schemeClr val="dk1"/>
                          </a:solidFill>
                          <a:latin typeface="Arial"/>
                          <a:ea typeface="+mn-ea"/>
                          <a:cs typeface="Arial"/>
                        </a:rPr>
                        <a:t>Fatal and nonfatal stroke</a:t>
                      </a:r>
                    </a:p>
                  </a:txBody>
                  <a:tcPr marL="121920" marR="12192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rtl="0" eaLnBrk="1" latinLnBrk="0" hangingPunct="1">
                        <a:lnSpc>
                          <a:spcPct val="105000"/>
                        </a:lnSpc>
                        <a:spcAft>
                          <a:spcPts val="0"/>
                        </a:spcAft>
                      </a:pPr>
                      <a:r>
                        <a:rPr kumimoji="0" lang="en-GB" sz="2100" kern="1200" dirty="0">
                          <a:solidFill>
                            <a:schemeClr val="dk1"/>
                          </a:solidFill>
                          <a:latin typeface="Arial"/>
                          <a:ea typeface="+mn-ea"/>
                          <a:cs typeface="Arial"/>
                        </a:rPr>
                        <a:t>0.87 (0.75, 1.00)</a:t>
                      </a:r>
                    </a:p>
                  </a:txBody>
                  <a:tcPr marL="121920" marR="121920" anchor="ctr"/>
                </a:tc>
                <a:tc>
                  <a:txBody>
                    <a:bodyPr/>
                    <a:lstStyle/>
                    <a:p>
                      <a:pPr marL="0" marR="0" lvl="0" indent="0" algn="ctr" defTabSz="685800" rtl="0" eaLnBrk="1" fontAlgn="auto" latinLnBrk="0" hangingPunct="1">
                        <a:lnSpc>
                          <a:spcPct val="105000"/>
                        </a:lnSpc>
                        <a:spcBef>
                          <a:spcPts val="0"/>
                        </a:spcBef>
                        <a:spcAft>
                          <a:spcPts val="0"/>
                        </a:spcAft>
                        <a:buClrTx/>
                        <a:buSzTx/>
                        <a:buFontTx/>
                        <a:buNone/>
                        <a:tabLst/>
                        <a:defRPr/>
                      </a:pPr>
                      <a:r>
                        <a:rPr kumimoji="0" lang="en-GB" sz="2100" kern="1200" dirty="0">
                          <a:solidFill>
                            <a:schemeClr val="dk1"/>
                          </a:solidFill>
                          <a:latin typeface="Arial"/>
                          <a:ea typeface="+mn-ea"/>
                          <a:cs typeface="Arial"/>
                        </a:rPr>
                        <a:t>0.052</a:t>
                      </a:r>
                    </a:p>
                  </a:txBody>
                  <a:tcPr marL="121920" marR="121920" anchor="ctr"/>
                </a:tc>
                <a:extLst>
                  <a:ext uri="{0D108BD9-81ED-4DB2-BD59-A6C34878D82A}">
                    <a16:rowId xmlns:a16="http://schemas.microsoft.com/office/drawing/2014/main" val="10002"/>
                  </a:ext>
                </a:extLst>
              </a:tr>
              <a:tr h="788348">
                <a:tc>
                  <a:txBody>
                    <a:bodyPr/>
                    <a:lstStyle/>
                    <a:p>
                      <a:pPr marL="0" algn="l" rtl="0" eaLnBrk="1" latinLnBrk="0" hangingPunct="1">
                        <a:lnSpc>
                          <a:spcPct val="105000"/>
                        </a:lnSpc>
                        <a:spcAft>
                          <a:spcPts val="0"/>
                        </a:spcAft>
                      </a:pPr>
                      <a:r>
                        <a:rPr kumimoji="0" lang="en-GB" sz="2100" kern="1200" dirty="0">
                          <a:solidFill>
                            <a:schemeClr val="dk1"/>
                          </a:solidFill>
                          <a:latin typeface="Arial"/>
                          <a:ea typeface="+mn-ea"/>
                          <a:cs typeface="Arial"/>
                        </a:rPr>
                        <a:t>Heart failure hospitalization</a:t>
                      </a:r>
                    </a:p>
                  </a:txBody>
                  <a:tcPr marL="121920" marR="121920" anchor="ctr"/>
                </a:tc>
                <a:tc>
                  <a:txBody>
                    <a:bodyPr/>
                    <a:lstStyle/>
                    <a:p>
                      <a:pPr marL="0" algn="ctr" rtl="0" eaLnBrk="1" latinLnBrk="0" hangingPunct="1">
                        <a:lnSpc>
                          <a:spcPct val="105000"/>
                        </a:lnSpc>
                        <a:spcAft>
                          <a:spcPts val="0"/>
                        </a:spcAft>
                      </a:pPr>
                      <a:r>
                        <a:rPr kumimoji="0" lang="en-GB" sz="2100" kern="1200" dirty="0">
                          <a:solidFill>
                            <a:schemeClr val="dk1"/>
                          </a:solidFill>
                          <a:latin typeface="Arial"/>
                          <a:ea typeface="+mn-ea"/>
                          <a:cs typeface="Arial"/>
                        </a:rPr>
                        <a:t>0.93 (0.83, 1.04)</a:t>
                      </a:r>
                    </a:p>
                  </a:txBody>
                  <a:tcPr marL="121920" marR="121920" anchor="ctr"/>
                </a:tc>
                <a:tc>
                  <a:txBody>
                    <a:bodyPr/>
                    <a:lstStyle/>
                    <a:p>
                      <a:pPr marL="0" marR="0" lvl="0" indent="0" algn="ctr" defTabSz="685800" rtl="0" eaLnBrk="1" fontAlgn="auto" latinLnBrk="0" hangingPunct="1">
                        <a:lnSpc>
                          <a:spcPct val="105000"/>
                        </a:lnSpc>
                        <a:spcBef>
                          <a:spcPts val="0"/>
                        </a:spcBef>
                        <a:spcAft>
                          <a:spcPts val="0"/>
                        </a:spcAft>
                        <a:buClrTx/>
                        <a:buSzTx/>
                        <a:buFontTx/>
                        <a:buNone/>
                        <a:tabLst/>
                        <a:defRPr/>
                      </a:pPr>
                      <a:r>
                        <a:rPr kumimoji="0" lang="en-GB" sz="2100" kern="1200" dirty="0">
                          <a:solidFill>
                            <a:schemeClr val="dk1"/>
                          </a:solidFill>
                          <a:latin typeface="Arial"/>
                          <a:ea typeface="+mn-ea"/>
                          <a:cs typeface="Arial"/>
                        </a:rPr>
                        <a:t>0.20</a:t>
                      </a:r>
                    </a:p>
                  </a:txBody>
                  <a:tcPr marL="121920" marR="121920" anchor="ctr"/>
                </a:tc>
                <a:extLst>
                  <a:ext uri="{0D108BD9-81ED-4DB2-BD59-A6C34878D82A}">
                    <a16:rowId xmlns:a16="http://schemas.microsoft.com/office/drawing/2014/main" val="10003"/>
                  </a:ext>
                </a:extLst>
              </a:tr>
              <a:tr h="788348">
                <a:tc>
                  <a:txBody>
                    <a:bodyPr/>
                    <a:lstStyle/>
                    <a:p>
                      <a:pPr marL="0" algn="l" rtl="0" eaLnBrk="1" latinLnBrk="0" hangingPunct="1">
                        <a:lnSpc>
                          <a:spcPct val="105000"/>
                        </a:lnSpc>
                        <a:spcAft>
                          <a:spcPts val="0"/>
                        </a:spcAft>
                      </a:pPr>
                      <a:r>
                        <a:rPr kumimoji="0" lang="en-GB" sz="2100" kern="1200" dirty="0">
                          <a:solidFill>
                            <a:schemeClr val="dk1"/>
                          </a:solidFill>
                          <a:latin typeface="Arial"/>
                          <a:ea typeface="+mn-ea"/>
                          <a:cs typeface="Arial"/>
                        </a:rPr>
                        <a:t>Unstable angina hospitalization</a:t>
                      </a:r>
                    </a:p>
                  </a:txBody>
                  <a:tcPr marL="121920" marR="121920" anchor="ctr"/>
                </a:tc>
                <a:tc>
                  <a:txBody>
                    <a:bodyPr/>
                    <a:lstStyle/>
                    <a:p>
                      <a:pPr marL="0" algn="ctr" rtl="0" eaLnBrk="1" latinLnBrk="0" hangingPunct="1">
                        <a:lnSpc>
                          <a:spcPct val="105000"/>
                        </a:lnSpc>
                        <a:spcAft>
                          <a:spcPts val="0"/>
                        </a:spcAft>
                      </a:pPr>
                      <a:r>
                        <a:rPr kumimoji="0" lang="en-GB" sz="2100" kern="1200" dirty="0">
                          <a:solidFill>
                            <a:schemeClr val="dk1"/>
                          </a:solidFill>
                          <a:latin typeface="Arial"/>
                          <a:ea typeface="+mn-ea"/>
                          <a:cs typeface="Arial"/>
                        </a:rPr>
                        <a:t>1.09 (0.90, 1.32)</a:t>
                      </a:r>
                    </a:p>
                  </a:txBody>
                  <a:tcPr marL="121920" marR="121920" anchor="ctr"/>
                </a:tc>
                <a:tc>
                  <a:txBody>
                    <a:bodyPr/>
                    <a:lstStyle/>
                    <a:p>
                      <a:pPr marL="0" marR="0" lvl="0" indent="0" algn="ctr" defTabSz="685800" rtl="0" eaLnBrk="1" fontAlgn="auto" latinLnBrk="0" hangingPunct="1">
                        <a:lnSpc>
                          <a:spcPct val="105000"/>
                        </a:lnSpc>
                        <a:spcBef>
                          <a:spcPts val="0"/>
                        </a:spcBef>
                        <a:spcAft>
                          <a:spcPts val="0"/>
                        </a:spcAft>
                        <a:buClrTx/>
                        <a:buSzTx/>
                        <a:buFontTx/>
                        <a:buNone/>
                        <a:tabLst/>
                        <a:defRPr/>
                      </a:pPr>
                      <a:r>
                        <a:rPr kumimoji="0" lang="en-GB" sz="2100" kern="1200" dirty="0">
                          <a:solidFill>
                            <a:schemeClr val="dk1"/>
                          </a:solidFill>
                          <a:latin typeface="Arial"/>
                          <a:ea typeface="+mn-ea"/>
                          <a:cs typeface="Arial"/>
                        </a:rPr>
                        <a:t>0.39</a:t>
                      </a:r>
                    </a:p>
                  </a:txBody>
                  <a:tcPr marL="121920" marR="121920" anchor="ctr"/>
                </a:tc>
                <a:extLst>
                  <a:ext uri="{0D108BD9-81ED-4DB2-BD59-A6C34878D82A}">
                    <a16:rowId xmlns:a16="http://schemas.microsoft.com/office/drawing/2014/main" val="10004"/>
                  </a:ext>
                </a:extLst>
              </a:tr>
            </a:tbl>
          </a:graphicData>
        </a:graphic>
      </p:graphicFrame>
      <p:sp>
        <p:nvSpPr>
          <p:cNvPr id="3" name="Ορθογώνιο 2">
            <a:extLst>
              <a:ext uri="{FF2B5EF4-FFF2-40B4-BE49-F238E27FC236}">
                <a16:creationId xmlns:a16="http://schemas.microsoft.com/office/drawing/2014/main" id="{567F0528-9B15-4A2A-AE5D-CFF2CA4F624E}"/>
              </a:ext>
            </a:extLst>
          </p:cNvPr>
          <p:cNvSpPr/>
          <p:nvPr/>
        </p:nvSpPr>
        <p:spPr>
          <a:xfrm>
            <a:off x="560617" y="4534678"/>
            <a:ext cx="11273268" cy="88640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8188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34C6EAB4-00B3-43FC-B245-CE7C1A3679BA}"/>
              </a:ext>
            </a:extLst>
          </p:cNvPr>
          <p:cNvPicPr>
            <a:picLocks noChangeAspect="1"/>
          </p:cNvPicPr>
          <p:nvPr/>
        </p:nvPicPr>
        <p:blipFill rotWithShape="1">
          <a:blip r:embed="rId2"/>
          <a:srcRect l="6511" t="16411" r="40741" b="29377"/>
          <a:stretch/>
        </p:blipFill>
        <p:spPr>
          <a:xfrm>
            <a:off x="221064" y="0"/>
            <a:ext cx="11419270" cy="6601767"/>
          </a:xfrm>
          <a:prstGeom prst="rect">
            <a:avLst/>
          </a:prstGeom>
        </p:spPr>
      </p:pic>
      <p:sp>
        <p:nvSpPr>
          <p:cNvPr id="3" name="Ορθογώνιο 2">
            <a:extLst>
              <a:ext uri="{FF2B5EF4-FFF2-40B4-BE49-F238E27FC236}">
                <a16:creationId xmlns:a16="http://schemas.microsoft.com/office/drawing/2014/main" id="{99AB65C9-7AC3-4099-B1DD-B07B5BDD2619}"/>
              </a:ext>
            </a:extLst>
          </p:cNvPr>
          <p:cNvSpPr/>
          <p:nvPr/>
        </p:nvSpPr>
        <p:spPr>
          <a:xfrm>
            <a:off x="9606224" y="5958673"/>
            <a:ext cx="2291024" cy="680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525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A563D626-15DA-E4ED-ABF4-3C3E038BEF3F}"/>
              </a:ext>
            </a:extLst>
          </p:cNvPr>
          <p:cNvPicPr>
            <a:picLocks noChangeAspect="1"/>
          </p:cNvPicPr>
          <p:nvPr/>
        </p:nvPicPr>
        <p:blipFill>
          <a:blip r:embed="rId2"/>
          <a:stretch>
            <a:fillRect/>
          </a:stretch>
        </p:blipFill>
        <p:spPr>
          <a:xfrm>
            <a:off x="1509712" y="47625"/>
            <a:ext cx="9172575" cy="6762750"/>
          </a:xfrm>
          <a:prstGeom prst="rect">
            <a:avLst/>
          </a:prstGeom>
        </p:spPr>
      </p:pic>
    </p:spTree>
    <p:extLst>
      <p:ext uri="{BB962C8B-B14F-4D97-AF65-F5344CB8AC3E}">
        <p14:creationId xmlns:p14="http://schemas.microsoft.com/office/powerpoint/2010/main" val="3913591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0"/>
            <a:ext cx="92130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0830750"/>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at Is A Heart Failure? | The Harley Street">
            <a:extLst>
              <a:ext uri="{FF2B5EF4-FFF2-40B4-BE49-F238E27FC236}">
                <a16:creationId xmlns:a16="http://schemas.microsoft.com/office/drawing/2014/main" id="{60D92697-46B0-2297-1925-549E9E933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63" y="165376"/>
            <a:ext cx="1103355" cy="1179624"/>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6D80290C-5426-2C8B-6498-9B77830B4B52}"/>
              </a:ext>
            </a:extLst>
          </p:cNvPr>
          <p:cNvPicPr>
            <a:picLocks noChangeAspect="1"/>
          </p:cNvPicPr>
          <p:nvPr/>
        </p:nvPicPr>
        <p:blipFill>
          <a:blip r:embed="rId3"/>
          <a:stretch>
            <a:fillRect/>
          </a:stretch>
        </p:blipFill>
        <p:spPr>
          <a:xfrm>
            <a:off x="1944520" y="213478"/>
            <a:ext cx="8799679" cy="6431044"/>
          </a:xfrm>
          <a:prstGeom prst="rect">
            <a:avLst/>
          </a:prstGeom>
        </p:spPr>
      </p:pic>
    </p:spTree>
    <p:extLst>
      <p:ext uri="{BB962C8B-B14F-4D97-AF65-F5344CB8AC3E}">
        <p14:creationId xmlns:p14="http://schemas.microsoft.com/office/powerpoint/2010/main" val="1425318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245C567-0864-07FC-5E32-F334E89B8273}"/>
              </a:ext>
            </a:extLst>
          </p:cNvPr>
          <p:cNvPicPr>
            <a:picLocks noChangeAspect="1"/>
          </p:cNvPicPr>
          <p:nvPr/>
        </p:nvPicPr>
        <p:blipFill>
          <a:blip r:embed="rId2"/>
          <a:stretch>
            <a:fillRect/>
          </a:stretch>
        </p:blipFill>
        <p:spPr>
          <a:xfrm>
            <a:off x="497295" y="1345000"/>
            <a:ext cx="11396193" cy="4230202"/>
          </a:xfrm>
          <a:prstGeom prst="rect">
            <a:avLst/>
          </a:prstGeom>
        </p:spPr>
      </p:pic>
      <p:pic>
        <p:nvPicPr>
          <p:cNvPr id="4" name="Picture 2" descr="What Is A Heart Failure? | The Harley Street">
            <a:extLst>
              <a:ext uri="{FF2B5EF4-FFF2-40B4-BE49-F238E27FC236}">
                <a16:creationId xmlns:a16="http://schemas.microsoft.com/office/drawing/2014/main" id="{60D92697-46B0-2297-1925-549E9E933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63" y="165376"/>
            <a:ext cx="1103355" cy="1179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011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at Is A Heart Failure? | The Harley Street">
            <a:extLst>
              <a:ext uri="{FF2B5EF4-FFF2-40B4-BE49-F238E27FC236}">
                <a16:creationId xmlns:a16="http://schemas.microsoft.com/office/drawing/2014/main" id="{60D92697-46B0-2297-1925-549E9E933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63" y="165376"/>
            <a:ext cx="1103355" cy="1179624"/>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485EBC62-B6DF-B408-4D1C-58547F173C5F}"/>
              </a:ext>
            </a:extLst>
          </p:cNvPr>
          <p:cNvPicPr>
            <a:picLocks noChangeAspect="1"/>
          </p:cNvPicPr>
          <p:nvPr/>
        </p:nvPicPr>
        <p:blipFill>
          <a:blip r:embed="rId3"/>
          <a:stretch>
            <a:fillRect/>
          </a:stretch>
        </p:blipFill>
        <p:spPr>
          <a:xfrm>
            <a:off x="753414" y="1455653"/>
            <a:ext cx="10995360" cy="4209652"/>
          </a:xfrm>
          <a:prstGeom prst="rect">
            <a:avLst/>
          </a:prstGeom>
        </p:spPr>
      </p:pic>
    </p:spTree>
    <p:extLst>
      <p:ext uri="{BB962C8B-B14F-4D97-AF65-F5344CB8AC3E}">
        <p14:creationId xmlns:p14="http://schemas.microsoft.com/office/powerpoint/2010/main" val="1493622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24EF3DE-1037-4B46-54B6-59ED1EEE36F4}"/>
              </a:ext>
            </a:extLst>
          </p:cNvPr>
          <p:cNvPicPr>
            <a:picLocks noChangeAspect="1"/>
          </p:cNvPicPr>
          <p:nvPr/>
        </p:nvPicPr>
        <p:blipFill>
          <a:blip r:embed="rId2"/>
          <a:stretch>
            <a:fillRect/>
          </a:stretch>
        </p:blipFill>
        <p:spPr>
          <a:xfrm>
            <a:off x="5757019" y="0"/>
            <a:ext cx="6434981" cy="2834517"/>
          </a:xfrm>
          <a:prstGeom prst="rect">
            <a:avLst/>
          </a:prstGeom>
        </p:spPr>
      </p:pic>
      <p:pic>
        <p:nvPicPr>
          <p:cNvPr id="3" name="Εικόνα 2">
            <a:extLst>
              <a:ext uri="{FF2B5EF4-FFF2-40B4-BE49-F238E27FC236}">
                <a16:creationId xmlns:a16="http://schemas.microsoft.com/office/drawing/2014/main" id="{11DAEB69-5494-BAD3-AC34-DB0AB3B1D3C4}"/>
              </a:ext>
            </a:extLst>
          </p:cNvPr>
          <p:cNvPicPr>
            <a:picLocks noChangeAspect="1"/>
          </p:cNvPicPr>
          <p:nvPr/>
        </p:nvPicPr>
        <p:blipFill>
          <a:blip r:embed="rId3"/>
          <a:stretch>
            <a:fillRect/>
          </a:stretch>
        </p:blipFill>
        <p:spPr>
          <a:xfrm>
            <a:off x="286991" y="74986"/>
            <a:ext cx="5039141" cy="2834517"/>
          </a:xfrm>
          <a:prstGeom prst="rect">
            <a:avLst/>
          </a:prstGeom>
        </p:spPr>
      </p:pic>
      <p:pic>
        <p:nvPicPr>
          <p:cNvPr id="5" name="Εικόνα 4">
            <a:extLst>
              <a:ext uri="{FF2B5EF4-FFF2-40B4-BE49-F238E27FC236}">
                <a16:creationId xmlns:a16="http://schemas.microsoft.com/office/drawing/2014/main" id="{5DFE2289-04E7-D986-09B8-7AA50D4E8942}"/>
              </a:ext>
            </a:extLst>
          </p:cNvPr>
          <p:cNvPicPr>
            <a:picLocks noChangeAspect="1"/>
          </p:cNvPicPr>
          <p:nvPr/>
        </p:nvPicPr>
        <p:blipFill>
          <a:blip r:embed="rId4"/>
          <a:stretch>
            <a:fillRect/>
          </a:stretch>
        </p:blipFill>
        <p:spPr>
          <a:xfrm>
            <a:off x="725940" y="2752748"/>
            <a:ext cx="3970742" cy="3948497"/>
          </a:xfrm>
          <a:prstGeom prst="rect">
            <a:avLst/>
          </a:prstGeom>
        </p:spPr>
      </p:pic>
      <p:pic>
        <p:nvPicPr>
          <p:cNvPr id="6" name="Εικόνα 5">
            <a:extLst>
              <a:ext uri="{FF2B5EF4-FFF2-40B4-BE49-F238E27FC236}">
                <a16:creationId xmlns:a16="http://schemas.microsoft.com/office/drawing/2014/main" id="{CC9C8348-F040-908D-D0AC-582AFD63FFF2}"/>
              </a:ext>
            </a:extLst>
          </p:cNvPr>
          <p:cNvPicPr>
            <a:picLocks noChangeAspect="1"/>
          </p:cNvPicPr>
          <p:nvPr/>
        </p:nvPicPr>
        <p:blipFill>
          <a:blip r:embed="rId5"/>
          <a:stretch>
            <a:fillRect/>
          </a:stretch>
        </p:blipFill>
        <p:spPr>
          <a:xfrm>
            <a:off x="7824593" y="2909503"/>
            <a:ext cx="2844649" cy="3791742"/>
          </a:xfrm>
          <a:prstGeom prst="rect">
            <a:avLst/>
          </a:prstGeom>
        </p:spPr>
      </p:pic>
    </p:spTree>
    <p:extLst>
      <p:ext uri="{BB962C8B-B14F-4D97-AF65-F5344CB8AC3E}">
        <p14:creationId xmlns:p14="http://schemas.microsoft.com/office/powerpoint/2010/main" val="3796628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Θέση περιεχομένου 5">
            <a:extLst>
              <a:ext uri="{FF2B5EF4-FFF2-40B4-BE49-F238E27FC236}">
                <a16:creationId xmlns:a16="http://schemas.microsoft.com/office/drawing/2014/main" id="{36059D14-6F71-428D-AF12-AE5BA413426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2625" y="1727200"/>
            <a:ext cx="10904538" cy="4799013"/>
          </a:xfrm>
        </p:spPr>
      </p:pic>
      <p:pic>
        <p:nvPicPr>
          <p:cNvPr id="117763" name="Picture 2">
            <a:extLst>
              <a:ext uri="{FF2B5EF4-FFF2-40B4-BE49-F238E27FC236}">
                <a16:creationId xmlns:a16="http://schemas.microsoft.com/office/drawing/2014/main" id="{B3B9B487-0906-4258-BFB1-61DC8E4FE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0"/>
            <a:ext cx="10061575"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3">
            <a:extLst>
              <a:ext uri="{FF2B5EF4-FFF2-40B4-BE49-F238E27FC236}">
                <a16:creationId xmlns:a16="http://schemas.microsoft.com/office/drawing/2014/main" id="{BDF7CB0E-701C-4022-9FF0-D196011EB8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0" y="6159500"/>
            <a:ext cx="2286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800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p:cNvPicPr>
            <a:picLocks noChangeAspect="1"/>
          </p:cNvPicPr>
          <p:nvPr/>
        </p:nvPicPr>
        <p:blipFill rotWithShape="1">
          <a:blip r:embed="rId2" cstate="print">
            <a:extLst>
              <a:ext uri="{28A0092B-C50C-407E-A947-70E740481C1C}">
                <a14:useLocalDpi xmlns:a14="http://schemas.microsoft.com/office/drawing/2010/main" val="0"/>
              </a:ext>
            </a:extLst>
          </a:blip>
          <a:srcRect t="10330"/>
          <a:stretch/>
        </p:blipFill>
        <p:spPr>
          <a:xfrm>
            <a:off x="1107341" y="1775697"/>
            <a:ext cx="7680976" cy="4591670"/>
          </a:xfrm>
          <a:prstGeom prst="rect">
            <a:avLst/>
          </a:prstGeom>
        </p:spPr>
      </p:pic>
      <p:sp>
        <p:nvSpPr>
          <p:cNvPr id="12" name="TextBox 11">
            <a:extLst>
              <a:ext uri="{FF2B5EF4-FFF2-40B4-BE49-F238E27FC236}">
                <a16:creationId xmlns:a16="http://schemas.microsoft.com/office/drawing/2014/main" id="{760D81BE-1A2D-124F-B5E4-6095E651C36F}"/>
              </a:ext>
            </a:extLst>
          </p:cNvPr>
          <p:cNvSpPr txBox="1"/>
          <p:nvPr/>
        </p:nvSpPr>
        <p:spPr>
          <a:xfrm>
            <a:off x="5044367" y="2657971"/>
            <a:ext cx="15844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0414B"/>
                </a:solidFill>
                <a:effectLst/>
                <a:uLnTx/>
                <a:uFillTx/>
                <a:latin typeface="Arial" panose="020B0604020202020204" pitchFamily="34" charset="0"/>
                <a:ea typeface="+mn-ea"/>
                <a:cs typeface="Arial" panose="020B0604020202020204" pitchFamily="34" charset="0"/>
              </a:rPr>
              <a:t>Placebo</a:t>
            </a:r>
          </a:p>
        </p:txBody>
      </p:sp>
      <p:sp>
        <p:nvSpPr>
          <p:cNvPr id="14" name="TextBox 13">
            <a:extLst>
              <a:ext uri="{FF2B5EF4-FFF2-40B4-BE49-F238E27FC236}">
                <a16:creationId xmlns:a16="http://schemas.microsoft.com/office/drawing/2014/main" id="{26276953-4953-E341-A355-D339CA222E01}"/>
              </a:ext>
            </a:extLst>
          </p:cNvPr>
          <p:cNvSpPr txBox="1"/>
          <p:nvPr/>
        </p:nvSpPr>
        <p:spPr>
          <a:xfrm>
            <a:off x="5677699" y="3784332"/>
            <a:ext cx="15844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6482C3"/>
                </a:solidFill>
                <a:effectLst/>
                <a:uLnTx/>
                <a:uFillTx/>
                <a:latin typeface="Arial" panose="020B0604020202020204" pitchFamily="34" charset="0"/>
                <a:ea typeface="+mn-ea"/>
                <a:cs typeface="Arial" panose="020B0604020202020204" pitchFamily="34" charset="0"/>
              </a:rPr>
              <a:t>Empagliflozin</a:t>
            </a:r>
            <a:endParaRPr kumimoji="0" lang="nb-NO" sz="1800" b="0" i="0" u="none" strike="noStrike" kern="1200" cap="none" spc="0" normalizeH="0" baseline="0" noProof="0" dirty="0">
              <a:ln>
                <a:noFill/>
              </a:ln>
              <a:solidFill>
                <a:srgbClr val="6482C3"/>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86D4F3D9-67F0-DD4B-B7AC-857AB58158FB}"/>
              </a:ext>
            </a:extLst>
          </p:cNvPr>
          <p:cNvSpPr>
            <a:spLocks noChangeArrowheads="1"/>
          </p:cNvSpPr>
          <p:nvPr/>
        </p:nvSpPr>
        <p:spPr bwMode="auto">
          <a:xfrm>
            <a:off x="0" y="-36513"/>
            <a:ext cx="12192000" cy="1283836"/>
          </a:xfrm>
          <a:prstGeom prst="rect">
            <a:avLst/>
          </a:prstGeom>
          <a:solidFill>
            <a:srgbClr val="25406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imes" charset="0"/>
                <a:ea typeface="ＭＳ Ｐゴシック" charset="0"/>
                <a:cs typeface="Times" charset="0"/>
              </a:rPr>
              <a:t>EMPEROR-Reduced: Time to Cardiovascular Death or Hospitalization for Heart Failure (Primary Endpoint)</a:t>
            </a:r>
          </a:p>
        </p:txBody>
      </p:sp>
      <p:sp>
        <p:nvSpPr>
          <p:cNvPr id="24" name="Rechteck 23"/>
          <p:cNvSpPr/>
          <p:nvPr/>
        </p:nvSpPr>
        <p:spPr>
          <a:xfrm>
            <a:off x="1025598" y="5973485"/>
            <a:ext cx="1237129" cy="842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11">
            <a:extLst>
              <a:ext uri="{FF2B5EF4-FFF2-40B4-BE49-F238E27FC236}">
                <a16:creationId xmlns:a16="http://schemas.microsoft.com/office/drawing/2014/main" id="{760D81BE-1A2D-124F-B5E4-6095E651C36F}"/>
              </a:ext>
            </a:extLst>
          </p:cNvPr>
          <p:cNvSpPr txBox="1"/>
          <p:nvPr/>
        </p:nvSpPr>
        <p:spPr>
          <a:xfrm>
            <a:off x="1107341" y="5973485"/>
            <a:ext cx="115639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0414B"/>
                </a:solidFill>
                <a:effectLst/>
                <a:uLnTx/>
                <a:uFillTx/>
                <a:latin typeface="Arial" panose="020B0604020202020204" pitchFamily="34" charset="0"/>
                <a:ea typeface="+mn-ea"/>
                <a:cs typeface="Arial" panose="020B0604020202020204" pitchFamily="34" charset="0"/>
              </a:rPr>
              <a:t>Placebo</a:t>
            </a:r>
            <a:endParaRPr kumimoji="0" lang="nb-NO" sz="2000" b="0" i="0" u="none" strike="noStrike" kern="1200" cap="none" spc="0" normalizeH="0" baseline="0" noProof="0" dirty="0">
              <a:ln>
                <a:noFill/>
              </a:ln>
              <a:solidFill>
                <a:srgbClr val="F0414B"/>
              </a:solidFill>
              <a:effectLst/>
              <a:uLnTx/>
              <a:uFillTx/>
              <a:latin typeface="Arial" panose="020B0604020202020204" pitchFamily="34" charset="0"/>
              <a:ea typeface="+mn-ea"/>
              <a:cs typeface="Arial" panose="020B0604020202020204" pitchFamily="34" charset="0"/>
            </a:endParaRPr>
          </a:p>
        </p:txBody>
      </p:sp>
      <p:sp>
        <p:nvSpPr>
          <p:cNvPr id="23" name="TextBox 13">
            <a:extLst>
              <a:ext uri="{FF2B5EF4-FFF2-40B4-BE49-F238E27FC236}">
                <a16:creationId xmlns:a16="http://schemas.microsoft.com/office/drawing/2014/main" id="{26276953-4953-E341-A355-D339CA222E01}"/>
              </a:ext>
            </a:extLst>
          </p:cNvPr>
          <p:cNvSpPr txBox="1"/>
          <p:nvPr/>
        </p:nvSpPr>
        <p:spPr>
          <a:xfrm>
            <a:off x="865238" y="6180850"/>
            <a:ext cx="139849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err="1">
                <a:ln>
                  <a:noFill/>
                </a:ln>
                <a:solidFill>
                  <a:srgbClr val="6482C3"/>
                </a:solidFill>
                <a:effectLst/>
                <a:uLnTx/>
                <a:uFillTx/>
                <a:latin typeface="Arial" panose="020B0604020202020204" pitchFamily="34" charset="0"/>
                <a:ea typeface="+mn-ea"/>
                <a:cs typeface="Arial" panose="020B0604020202020204" pitchFamily="34" charset="0"/>
              </a:rPr>
              <a:t>Empagliflozin</a:t>
            </a:r>
            <a:endParaRPr kumimoji="0" lang="nb-NO" sz="1800" b="0" i="0" u="none" strike="noStrike" kern="1200" cap="none" spc="0" normalizeH="0" baseline="0" noProof="0" dirty="0">
              <a:ln>
                <a:noFill/>
              </a:ln>
              <a:solidFill>
                <a:srgbClr val="6482C3"/>
              </a:solidFill>
              <a:effectLst/>
              <a:uLnTx/>
              <a:uFillTx/>
              <a:latin typeface="Arial" panose="020B0604020202020204" pitchFamily="34" charset="0"/>
              <a:ea typeface="+mn-ea"/>
              <a:cs typeface="Arial" panose="020B0604020202020204" pitchFamily="34" charset="0"/>
            </a:endParaRPr>
          </a:p>
        </p:txBody>
      </p:sp>
      <p:sp>
        <p:nvSpPr>
          <p:cNvPr id="15" name="TextBox 11">
            <a:extLst>
              <a:ext uri="{FF2B5EF4-FFF2-40B4-BE49-F238E27FC236}">
                <a16:creationId xmlns:a16="http://schemas.microsoft.com/office/drawing/2014/main" id="{83C4B9DC-A7D1-9F4C-A908-6F318B50658B}"/>
              </a:ext>
            </a:extLst>
          </p:cNvPr>
          <p:cNvSpPr txBox="1"/>
          <p:nvPr/>
        </p:nvSpPr>
        <p:spPr>
          <a:xfrm rot="16200000">
            <a:off x="-603978" y="3087873"/>
            <a:ext cx="354375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err="1">
                <a:ln>
                  <a:noFill/>
                </a:ln>
                <a:solidFill>
                  <a:srgbClr val="44546A">
                    <a:lumMod val="75000"/>
                  </a:srgbClr>
                </a:solidFill>
                <a:effectLst/>
                <a:uLnTx/>
                <a:uFillTx/>
                <a:latin typeface="Arial" panose="020B0604020202020204" pitchFamily="34" charset="0"/>
                <a:ea typeface="+mn-ea"/>
                <a:cs typeface="Arial" panose="020B0604020202020204" pitchFamily="34" charset="0"/>
              </a:rPr>
              <a:t>Cumulative</a:t>
            </a:r>
            <a:r>
              <a:rPr kumimoji="0" lang="nb-NO" sz="16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srgbClr val="44546A">
                    <a:lumMod val="75000"/>
                  </a:srgbClr>
                </a:solidFill>
                <a:effectLst/>
                <a:uLnTx/>
                <a:uFillTx/>
                <a:latin typeface="Arial" panose="020B0604020202020204" pitchFamily="34" charset="0"/>
                <a:ea typeface="+mn-ea"/>
                <a:cs typeface="Arial" panose="020B0604020202020204" pitchFamily="34" charset="0"/>
              </a:rPr>
              <a:t>incidence</a:t>
            </a:r>
            <a:r>
              <a:rPr kumimoji="0" lang="nb-NO" sz="16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 (%)</a:t>
            </a:r>
          </a:p>
        </p:txBody>
      </p:sp>
      <p:sp>
        <p:nvSpPr>
          <p:cNvPr id="3" name="Rectangle 2">
            <a:extLst>
              <a:ext uri="{FF2B5EF4-FFF2-40B4-BE49-F238E27FC236}">
                <a16:creationId xmlns:a16="http://schemas.microsoft.com/office/drawing/2014/main" id="{4D6FBED9-7B85-2F4E-A82B-BA272BADC744}"/>
              </a:ext>
            </a:extLst>
          </p:cNvPr>
          <p:cNvSpPr/>
          <p:nvPr/>
        </p:nvSpPr>
        <p:spPr>
          <a:xfrm>
            <a:off x="8421522" y="1500027"/>
            <a:ext cx="434803" cy="3729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6C3096F-27DD-1841-BEF1-C8E0D53F3DC8}"/>
              </a:ext>
            </a:extLst>
          </p:cNvPr>
          <p:cNvSpPr/>
          <p:nvPr/>
        </p:nvSpPr>
        <p:spPr>
          <a:xfrm>
            <a:off x="8209052" y="1857829"/>
            <a:ext cx="380144" cy="3294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11">
            <a:extLst>
              <a:ext uri="{FF2B5EF4-FFF2-40B4-BE49-F238E27FC236}">
                <a16:creationId xmlns:a16="http://schemas.microsoft.com/office/drawing/2014/main" id="{CE3FDA32-9323-3945-9B9A-95423B4A4D9F}"/>
              </a:ext>
            </a:extLst>
          </p:cNvPr>
          <p:cNvSpPr txBox="1"/>
          <p:nvPr/>
        </p:nvSpPr>
        <p:spPr>
          <a:xfrm>
            <a:off x="8169355" y="1742835"/>
            <a:ext cx="30808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0414B"/>
                </a:solidFill>
                <a:effectLst/>
                <a:uLnTx/>
                <a:uFillTx/>
                <a:latin typeface="Arial" panose="020B0604020202020204" pitchFamily="34" charset="0"/>
                <a:ea typeface="+mn-ea"/>
                <a:cs typeface="Arial" panose="020B0604020202020204" pitchFamily="34" charset="0"/>
              </a:rPr>
              <a:t>462 </a:t>
            </a:r>
            <a:r>
              <a:rPr kumimoji="0" lang="nb-NO" sz="1600" b="0" i="0" u="none" strike="noStrike" kern="1200" cap="none" spc="0" normalizeH="0" baseline="0" noProof="0" dirty="0" err="1">
                <a:ln>
                  <a:noFill/>
                </a:ln>
                <a:solidFill>
                  <a:srgbClr val="F0414B"/>
                </a:solidFill>
                <a:effectLst/>
                <a:uLnTx/>
                <a:uFillTx/>
                <a:latin typeface="Arial" panose="020B0604020202020204" pitchFamily="34" charset="0"/>
                <a:ea typeface="+mn-ea"/>
                <a:cs typeface="Arial" panose="020B0604020202020204" pitchFamily="34" charset="0"/>
              </a:rPr>
              <a:t>patients</a:t>
            </a:r>
            <a:r>
              <a:rPr kumimoji="0" lang="nb-NO" sz="1600" b="0" i="0" u="none" strike="noStrike" kern="1200" cap="none" spc="0" normalizeH="0" baseline="0" noProof="0" dirty="0">
                <a:ln>
                  <a:noFill/>
                </a:ln>
                <a:solidFill>
                  <a:srgbClr val="F0414B"/>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srgbClr val="F0414B"/>
                </a:solidFill>
                <a:effectLst/>
                <a:uLnTx/>
                <a:uFillTx/>
                <a:latin typeface="Arial" panose="020B0604020202020204" pitchFamily="34" charset="0"/>
                <a:ea typeface="+mn-ea"/>
                <a:cs typeface="Arial" panose="020B0604020202020204" pitchFamily="34" charset="0"/>
              </a:rPr>
              <a:t>with</a:t>
            </a:r>
            <a:r>
              <a:rPr kumimoji="0" lang="nb-NO" sz="1600" b="0" i="0" u="none" strike="noStrike" kern="1200" cap="none" spc="0" normalizeH="0" baseline="0" noProof="0" dirty="0">
                <a:ln>
                  <a:noFill/>
                </a:ln>
                <a:solidFill>
                  <a:srgbClr val="F0414B"/>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srgbClr val="F0414B"/>
                </a:solidFill>
                <a:effectLst/>
                <a:uLnTx/>
                <a:uFillTx/>
                <a:latin typeface="Arial" panose="020B0604020202020204" pitchFamily="34" charset="0"/>
                <a:ea typeface="+mn-ea"/>
                <a:cs typeface="Arial" panose="020B0604020202020204" pitchFamily="34" charset="0"/>
              </a:rPr>
              <a:t>event</a:t>
            </a:r>
            <a:endParaRPr kumimoji="0" lang="nb-NO" sz="1600" b="0" i="0" u="none" strike="noStrike" kern="1200" cap="none" spc="0" normalizeH="0" baseline="0" noProof="0" dirty="0">
              <a:ln>
                <a:noFill/>
              </a:ln>
              <a:solidFill>
                <a:srgbClr val="F0414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0414B"/>
                </a:solidFill>
                <a:effectLst/>
                <a:uLnTx/>
                <a:uFillTx/>
                <a:latin typeface="Arial" panose="020B0604020202020204" pitchFamily="34" charset="0"/>
                <a:ea typeface="+mn-ea"/>
                <a:cs typeface="Arial" panose="020B0604020202020204" pitchFamily="34" charset="0"/>
              </a:rPr>
              <a:t>Rate: 21.0/100 </a:t>
            </a:r>
            <a:r>
              <a:rPr kumimoji="0" lang="nb-NO" sz="1600" b="0" i="0" u="none" strike="noStrike" kern="1200" cap="none" spc="0" normalizeH="0" baseline="0" noProof="0" dirty="0" err="1">
                <a:ln>
                  <a:noFill/>
                </a:ln>
                <a:solidFill>
                  <a:srgbClr val="F0414B"/>
                </a:solidFill>
                <a:effectLst/>
                <a:uLnTx/>
                <a:uFillTx/>
                <a:latin typeface="Arial" panose="020B0604020202020204" pitchFamily="34" charset="0"/>
                <a:ea typeface="+mn-ea"/>
                <a:cs typeface="Arial" panose="020B0604020202020204" pitchFamily="34" charset="0"/>
              </a:rPr>
              <a:t>patient-years</a:t>
            </a:r>
            <a:endParaRPr kumimoji="0" lang="nb-NO" sz="1600" b="0" i="0" u="none" strike="noStrike" kern="1200" cap="none" spc="0" normalizeH="0" baseline="0" noProof="0" dirty="0">
              <a:ln>
                <a:noFill/>
              </a:ln>
              <a:solidFill>
                <a:srgbClr val="F0414B"/>
              </a:solidFill>
              <a:effectLst/>
              <a:uLnTx/>
              <a:uFillTx/>
              <a:latin typeface="Arial" panose="020B0604020202020204" pitchFamily="34" charset="0"/>
              <a:ea typeface="+mn-ea"/>
              <a:cs typeface="Arial" panose="020B0604020202020204" pitchFamily="34" charset="0"/>
            </a:endParaRPr>
          </a:p>
        </p:txBody>
      </p:sp>
      <p:sp>
        <p:nvSpPr>
          <p:cNvPr id="11" name="TextBox 12">
            <a:extLst>
              <a:ext uri="{FF2B5EF4-FFF2-40B4-BE49-F238E27FC236}">
                <a16:creationId xmlns:a16="http://schemas.microsoft.com/office/drawing/2014/main" id="{E90C850A-5E3C-BA47-8E9E-33C5030DE37C}"/>
              </a:ext>
            </a:extLst>
          </p:cNvPr>
          <p:cNvSpPr txBox="1"/>
          <p:nvPr/>
        </p:nvSpPr>
        <p:spPr>
          <a:xfrm>
            <a:off x="8169355" y="2582554"/>
            <a:ext cx="30808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6482C3"/>
                </a:solidFill>
                <a:effectLst/>
                <a:uLnTx/>
                <a:uFillTx/>
                <a:latin typeface="Arial" panose="020B0604020202020204" pitchFamily="34" charset="0"/>
                <a:ea typeface="+mn-ea"/>
                <a:cs typeface="Arial" panose="020B0604020202020204" pitchFamily="34" charset="0"/>
              </a:rPr>
              <a:t>361 </a:t>
            </a:r>
            <a:r>
              <a:rPr kumimoji="0" lang="nb-NO" sz="1600" b="0" i="0" u="none" strike="noStrike" kern="1200" cap="none" spc="0" normalizeH="0" baseline="0" noProof="0" dirty="0" err="1">
                <a:ln>
                  <a:noFill/>
                </a:ln>
                <a:solidFill>
                  <a:srgbClr val="6482C3"/>
                </a:solidFill>
                <a:effectLst/>
                <a:uLnTx/>
                <a:uFillTx/>
                <a:latin typeface="Arial" panose="020B0604020202020204" pitchFamily="34" charset="0"/>
                <a:ea typeface="+mn-ea"/>
                <a:cs typeface="Arial" panose="020B0604020202020204" pitchFamily="34" charset="0"/>
              </a:rPr>
              <a:t>patients</a:t>
            </a:r>
            <a:r>
              <a:rPr kumimoji="0" lang="nb-NO" sz="1600" b="0" i="0" u="none" strike="noStrike" kern="1200" cap="none" spc="0" normalizeH="0" baseline="0" noProof="0" dirty="0">
                <a:ln>
                  <a:noFill/>
                </a:ln>
                <a:solidFill>
                  <a:srgbClr val="6482C3"/>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srgbClr val="6482C3"/>
                </a:solidFill>
                <a:effectLst/>
                <a:uLnTx/>
                <a:uFillTx/>
                <a:latin typeface="Arial" panose="020B0604020202020204" pitchFamily="34" charset="0"/>
                <a:ea typeface="+mn-ea"/>
                <a:cs typeface="Arial" panose="020B0604020202020204" pitchFamily="34" charset="0"/>
              </a:rPr>
              <a:t>with</a:t>
            </a:r>
            <a:r>
              <a:rPr kumimoji="0" lang="nb-NO" sz="1600" b="0" i="0" u="none" strike="noStrike" kern="1200" cap="none" spc="0" normalizeH="0" baseline="0" noProof="0" dirty="0">
                <a:ln>
                  <a:noFill/>
                </a:ln>
                <a:solidFill>
                  <a:srgbClr val="6482C3"/>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srgbClr val="6482C3"/>
                </a:solidFill>
                <a:effectLst/>
                <a:uLnTx/>
                <a:uFillTx/>
                <a:latin typeface="Arial" panose="020B0604020202020204" pitchFamily="34" charset="0"/>
                <a:ea typeface="+mn-ea"/>
                <a:cs typeface="Arial" panose="020B0604020202020204" pitchFamily="34" charset="0"/>
              </a:rPr>
              <a:t>event</a:t>
            </a:r>
            <a:endParaRPr kumimoji="0" lang="nb-NO" sz="1600" b="0" i="0" u="none" strike="noStrike" kern="1200" cap="none" spc="0" normalizeH="0" baseline="0" noProof="0" dirty="0">
              <a:ln>
                <a:noFill/>
              </a:ln>
              <a:solidFill>
                <a:srgbClr val="6482C3"/>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6482C3"/>
                </a:solidFill>
                <a:effectLst/>
                <a:uLnTx/>
                <a:uFillTx/>
                <a:latin typeface="Arial" panose="020B0604020202020204" pitchFamily="34" charset="0"/>
                <a:ea typeface="+mn-ea"/>
                <a:cs typeface="Arial" panose="020B0604020202020204" pitchFamily="34" charset="0"/>
              </a:rPr>
              <a:t>Rate: 15.8/100 </a:t>
            </a:r>
            <a:r>
              <a:rPr kumimoji="0" lang="nb-NO" sz="1600" b="0" i="0" u="none" strike="noStrike" kern="1200" cap="none" spc="0" normalizeH="0" baseline="0" noProof="0" dirty="0" err="1">
                <a:ln>
                  <a:noFill/>
                </a:ln>
                <a:solidFill>
                  <a:srgbClr val="6482C3"/>
                </a:solidFill>
                <a:effectLst/>
                <a:uLnTx/>
                <a:uFillTx/>
                <a:latin typeface="Arial" panose="020B0604020202020204" pitchFamily="34" charset="0"/>
                <a:ea typeface="+mn-ea"/>
                <a:cs typeface="Arial" panose="020B0604020202020204" pitchFamily="34" charset="0"/>
              </a:rPr>
              <a:t>patient-years</a:t>
            </a:r>
            <a:endParaRPr kumimoji="0" lang="nb-NO" sz="1600" b="0" i="0" u="none" strike="noStrike" kern="1200" cap="none" spc="0" normalizeH="0" baseline="0" noProof="0" dirty="0">
              <a:ln>
                <a:noFill/>
              </a:ln>
              <a:solidFill>
                <a:srgbClr val="6482C3"/>
              </a:solidFill>
              <a:effectLst/>
              <a:uLnTx/>
              <a:uFillTx/>
              <a:latin typeface="Arial" panose="020B0604020202020204" pitchFamily="34" charset="0"/>
              <a:ea typeface="+mn-ea"/>
              <a:cs typeface="Arial" panose="020B0604020202020204" pitchFamily="34" charset="0"/>
            </a:endParaRPr>
          </a:p>
        </p:txBody>
      </p:sp>
      <p:sp>
        <p:nvSpPr>
          <p:cNvPr id="13" name="TextBox 1">
            <a:extLst>
              <a:ext uri="{FF2B5EF4-FFF2-40B4-BE49-F238E27FC236}">
                <a16:creationId xmlns:a16="http://schemas.microsoft.com/office/drawing/2014/main" id="{EAB3A276-6AF5-F144-94CA-FD493DF0CC21}"/>
              </a:ext>
            </a:extLst>
          </p:cNvPr>
          <p:cNvSpPr txBox="1"/>
          <p:nvPr/>
        </p:nvSpPr>
        <p:spPr>
          <a:xfrm>
            <a:off x="8480804" y="3764969"/>
            <a:ext cx="2835685" cy="877574"/>
          </a:xfrm>
          <a:prstGeom prst="rect">
            <a:avLst/>
          </a:prstGeom>
          <a:ln>
            <a:solidFill>
              <a:schemeClr val="tx1"/>
            </a:solidFill>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 0.75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CI 0.65, 0.86)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&lt; 0.0001</a:t>
            </a:r>
          </a:p>
        </p:txBody>
      </p:sp>
    </p:spTree>
    <p:extLst>
      <p:ext uri="{BB962C8B-B14F-4D97-AF65-F5344CB8AC3E}">
        <p14:creationId xmlns:p14="http://schemas.microsoft.com/office/powerpoint/2010/main" val="89730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688E41-9B1F-256A-64D2-00EB216F3632}"/>
              </a:ext>
            </a:extLst>
          </p:cNvPr>
          <p:cNvSpPr>
            <a:spLocks noGrp="1"/>
          </p:cNvSpPr>
          <p:nvPr>
            <p:ph type="title"/>
          </p:nvPr>
        </p:nvSpPr>
        <p:spPr>
          <a:xfrm>
            <a:off x="1061178" y="131201"/>
            <a:ext cx="10117810" cy="549836"/>
          </a:xfrm>
        </p:spPr>
        <p:txBody>
          <a:bodyPr anchor="b">
            <a:normAutofit/>
          </a:bodyPr>
          <a:lstStyle/>
          <a:p>
            <a:pPr algn="ctr"/>
            <a:r>
              <a:rPr lang="en-US" sz="3200" b="1" i="1">
                <a:solidFill>
                  <a:srgbClr val="002060"/>
                </a:solidFill>
                <a:latin typeface="+mn-lt"/>
              </a:rPr>
              <a:t>SGLT2 inhibitors- Physiological effects</a:t>
            </a:r>
            <a:endParaRPr lang="el-GR" sz="3200" b="1" i="1" dirty="0">
              <a:solidFill>
                <a:srgbClr val="002060"/>
              </a:solidFill>
              <a:latin typeface="+mn-lt"/>
            </a:endParaRPr>
          </a:p>
        </p:txBody>
      </p:sp>
      <p:pic>
        <p:nvPicPr>
          <p:cNvPr id="2050" name="Picture 2" descr="SGLT2 inhibitors: the future for treatment of type 2 diabetes mellitus and  other chronic diseases | SpringerLink">
            <a:extLst>
              <a:ext uri="{FF2B5EF4-FFF2-40B4-BE49-F238E27FC236}">
                <a16:creationId xmlns:a16="http://schemas.microsoft.com/office/drawing/2014/main" id="{47B1456D-EA75-EA7C-446C-A8D2619D4E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79" b="-2"/>
          <a:stretch/>
        </p:blipFill>
        <p:spPr bwMode="auto">
          <a:xfrm>
            <a:off x="3679170" y="1100274"/>
            <a:ext cx="5441165" cy="5159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6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F41167EE-B44B-B9E0-6983-EDF1ED96BB50}"/>
              </a:ext>
            </a:extLst>
          </p:cNvPr>
          <p:cNvPicPr>
            <a:picLocks noChangeAspect="1"/>
          </p:cNvPicPr>
          <p:nvPr/>
        </p:nvPicPr>
        <p:blipFill>
          <a:blip r:embed="rId2"/>
          <a:stretch>
            <a:fillRect/>
          </a:stretch>
        </p:blipFill>
        <p:spPr>
          <a:xfrm>
            <a:off x="2578120" y="116632"/>
            <a:ext cx="7035760" cy="1506603"/>
          </a:xfrm>
          <a:prstGeom prst="rect">
            <a:avLst/>
          </a:prstGeom>
        </p:spPr>
      </p:pic>
      <p:pic>
        <p:nvPicPr>
          <p:cNvPr id="7" name="Εικόνα 6">
            <a:extLst>
              <a:ext uri="{FF2B5EF4-FFF2-40B4-BE49-F238E27FC236}">
                <a16:creationId xmlns:a16="http://schemas.microsoft.com/office/drawing/2014/main" id="{C2D8D8DB-F892-881C-F3E9-848068957FC1}"/>
              </a:ext>
            </a:extLst>
          </p:cNvPr>
          <p:cNvPicPr>
            <a:picLocks noChangeAspect="1"/>
          </p:cNvPicPr>
          <p:nvPr/>
        </p:nvPicPr>
        <p:blipFill>
          <a:blip r:embed="rId3"/>
          <a:stretch>
            <a:fillRect/>
          </a:stretch>
        </p:blipFill>
        <p:spPr>
          <a:xfrm>
            <a:off x="10920536" y="91108"/>
            <a:ext cx="1143160" cy="1428949"/>
          </a:xfrm>
          <a:prstGeom prst="rect">
            <a:avLst/>
          </a:prstGeom>
        </p:spPr>
      </p:pic>
      <p:pic>
        <p:nvPicPr>
          <p:cNvPr id="9" name="Εικόνα 8">
            <a:extLst>
              <a:ext uri="{FF2B5EF4-FFF2-40B4-BE49-F238E27FC236}">
                <a16:creationId xmlns:a16="http://schemas.microsoft.com/office/drawing/2014/main" id="{73C490DB-1186-D0A3-6562-ABFCB99DC05C}"/>
              </a:ext>
            </a:extLst>
          </p:cNvPr>
          <p:cNvPicPr>
            <a:picLocks noChangeAspect="1"/>
          </p:cNvPicPr>
          <p:nvPr/>
        </p:nvPicPr>
        <p:blipFill>
          <a:blip r:embed="rId4"/>
          <a:stretch>
            <a:fillRect/>
          </a:stretch>
        </p:blipFill>
        <p:spPr>
          <a:xfrm>
            <a:off x="1487488" y="1890713"/>
            <a:ext cx="8599137" cy="4850655"/>
          </a:xfrm>
          <a:prstGeom prst="rect">
            <a:avLst/>
          </a:prstGeom>
        </p:spPr>
      </p:pic>
    </p:spTree>
    <p:extLst>
      <p:ext uri="{BB962C8B-B14F-4D97-AF65-F5344CB8AC3E}">
        <p14:creationId xmlns:p14="http://schemas.microsoft.com/office/powerpoint/2010/main" val="3549920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A3EFBE61-7E5B-E8ED-1932-7BC0F28F318F}"/>
              </a:ext>
            </a:extLst>
          </p:cNvPr>
          <p:cNvPicPr>
            <a:picLocks noChangeAspect="1"/>
          </p:cNvPicPr>
          <p:nvPr/>
        </p:nvPicPr>
        <p:blipFill>
          <a:blip r:embed="rId2"/>
          <a:stretch>
            <a:fillRect/>
          </a:stretch>
        </p:blipFill>
        <p:spPr>
          <a:xfrm>
            <a:off x="2686639" y="2245380"/>
            <a:ext cx="7418895" cy="4612620"/>
          </a:xfrm>
          <a:prstGeom prst="rect">
            <a:avLst/>
          </a:prstGeom>
        </p:spPr>
      </p:pic>
      <p:pic>
        <p:nvPicPr>
          <p:cNvPr id="13" name="Εικόνα 12">
            <a:extLst>
              <a:ext uri="{FF2B5EF4-FFF2-40B4-BE49-F238E27FC236}">
                <a16:creationId xmlns:a16="http://schemas.microsoft.com/office/drawing/2014/main" id="{264C3BE4-B2BD-AA41-0C8C-B37FFDB4BB86}"/>
              </a:ext>
            </a:extLst>
          </p:cNvPr>
          <p:cNvPicPr>
            <a:picLocks noChangeAspect="1"/>
          </p:cNvPicPr>
          <p:nvPr/>
        </p:nvPicPr>
        <p:blipFill>
          <a:blip r:embed="rId3"/>
          <a:stretch>
            <a:fillRect/>
          </a:stretch>
        </p:blipFill>
        <p:spPr>
          <a:xfrm>
            <a:off x="2144597" y="0"/>
            <a:ext cx="8502977" cy="2177592"/>
          </a:xfrm>
          <a:prstGeom prst="rect">
            <a:avLst/>
          </a:prstGeom>
        </p:spPr>
      </p:pic>
    </p:spTree>
    <p:extLst>
      <p:ext uri="{BB962C8B-B14F-4D97-AF65-F5344CB8AC3E}">
        <p14:creationId xmlns:p14="http://schemas.microsoft.com/office/powerpoint/2010/main" val="388904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18690BA-50C1-3E72-AF32-5AF3856A91B8}"/>
              </a:ext>
            </a:extLst>
          </p:cNvPr>
          <p:cNvPicPr>
            <a:picLocks noChangeAspect="1"/>
          </p:cNvPicPr>
          <p:nvPr/>
        </p:nvPicPr>
        <p:blipFill>
          <a:blip r:embed="rId2"/>
          <a:stretch>
            <a:fillRect/>
          </a:stretch>
        </p:blipFill>
        <p:spPr>
          <a:xfrm>
            <a:off x="1919536" y="44624"/>
            <a:ext cx="8879607" cy="1115038"/>
          </a:xfrm>
          <a:prstGeom prst="rect">
            <a:avLst/>
          </a:prstGeom>
        </p:spPr>
      </p:pic>
      <p:pic>
        <p:nvPicPr>
          <p:cNvPr id="5" name="Εικόνα 4">
            <a:extLst>
              <a:ext uri="{FF2B5EF4-FFF2-40B4-BE49-F238E27FC236}">
                <a16:creationId xmlns:a16="http://schemas.microsoft.com/office/drawing/2014/main" id="{11D6F787-0AB1-4591-0820-C4751DE5A179}"/>
              </a:ext>
            </a:extLst>
          </p:cNvPr>
          <p:cNvPicPr>
            <a:picLocks noChangeAspect="1"/>
          </p:cNvPicPr>
          <p:nvPr/>
        </p:nvPicPr>
        <p:blipFill>
          <a:blip r:embed="rId3"/>
          <a:stretch>
            <a:fillRect/>
          </a:stretch>
        </p:blipFill>
        <p:spPr>
          <a:xfrm>
            <a:off x="3935760" y="1159662"/>
            <a:ext cx="4962525" cy="409575"/>
          </a:xfrm>
          <a:prstGeom prst="rect">
            <a:avLst/>
          </a:prstGeom>
        </p:spPr>
      </p:pic>
      <p:pic>
        <p:nvPicPr>
          <p:cNvPr id="7" name="Εικόνα 6">
            <a:extLst>
              <a:ext uri="{FF2B5EF4-FFF2-40B4-BE49-F238E27FC236}">
                <a16:creationId xmlns:a16="http://schemas.microsoft.com/office/drawing/2014/main" id="{F35B71A5-7C33-7A11-8C7B-E4364AD24929}"/>
              </a:ext>
            </a:extLst>
          </p:cNvPr>
          <p:cNvPicPr>
            <a:picLocks noChangeAspect="1"/>
          </p:cNvPicPr>
          <p:nvPr/>
        </p:nvPicPr>
        <p:blipFill>
          <a:blip r:embed="rId4"/>
          <a:stretch>
            <a:fillRect/>
          </a:stretch>
        </p:blipFill>
        <p:spPr>
          <a:xfrm>
            <a:off x="263352" y="1484784"/>
            <a:ext cx="3793629" cy="4941168"/>
          </a:xfrm>
          <a:prstGeom prst="rect">
            <a:avLst/>
          </a:prstGeom>
        </p:spPr>
      </p:pic>
      <p:pic>
        <p:nvPicPr>
          <p:cNvPr id="9" name="Εικόνα 8">
            <a:extLst>
              <a:ext uri="{FF2B5EF4-FFF2-40B4-BE49-F238E27FC236}">
                <a16:creationId xmlns:a16="http://schemas.microsoft.com/office/drawing/2014/main" id="{C0D0DFAF-2514-0481-4BB8-4789ECED40C6}"/>
              </a:ext>
            </a:extLst>
          </p:cNvPr>
          <p:cNvPicPr>
            <a:picLocks noChangeAspect="1"/>
          </p:cNvPicPr>
          <p:nvPr/>
        </p:nvPicPr>
        <p:blipFill>
          <a:blip r:embed="rId5"/>
          <a:stretch>
            <a:fillRect/>
          </a:stretch>
        </p:blipFill>
        <p:spPr>
          <a:xfrm>
            <a:off x="5393009" y="1652853"/>
            <a:ext cx="5484023" cy="3870333"/>
          </a:xfrm>
          <a:prstGeom prst="rect">
            <a:avLst/>
          </a:prstGeom>
        </p:spPr>
      </p:pic>
      <p:sp>
        <p:nvSpPr>
          <p:cNvPr id="4" name="TextBox 3">
            <a:extLst>
              <a:ext uri="{FF2B5EF4-FFF2-40B4-BE49-F238E27FC236}">
                <a16:creationId xmlns:a16="http://schemas.microsoft.com/office/drawing/2014/main" id="{B92C773B-42DE-8E53-14DF-8C26FB7F8976}"/>
              </a:ext>
            </a:extLst>
          </p:cNvPr>
          <p:cNvSpPr txBox="1"/>
          <p:nvPr/>
        </p:nvSpPr>
        <p:spPr>
          <a:xfrm>
            <a:off x="5260408" y="5785544"/>
            <a:ext cx="5616624" cy="461665"/>
          </a:xfrm>
          <a:prstGeom prst="rect">
            <a:avLst/>
          </a:prstGeom>
          <a:solidFill>
            <a:schemeClr val="bg2"/>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0000"/>
                </a:solidFill>
                <a:effectLst/>
                <a:uLnTx/>
                <a:uFillTx/>
                <a:latin typeface="Arial" charset="0"/>
                <a:ea typeface="+mn-ea"/>
                <a:cs typeface="Arial" charset="0"/>
              </a:rPr>
              <a:t>Acute Decompensate Heart Failure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0000"/>
                </a:solidFill>
                <a:effectLst/>
                <a:uLnTx/>
                <a:uFillTx/>
                <a:latin typeface="Arial" charset="0"/>
                <a:ea typeface="+mn-ea"/>
                <a:cs typeface="Arial" charset="0"/>
              </a:rPr>
              <a:t>8 Weeks</a:t>
            </a:r>
            <a:endParaRPr kumimoji="0" lang="el-GR" sz="1200" b="1" i="1" u="none" strike="noStrike" kern="1200" cap="none" spc="0" normalizeH="0" baseline="0" noProof="0" dirty="0">
              <a:ln>
                <a:noFill/>
              </a:ln>
              <a:solidFill>
                <a:srgbClr val="FF0000"/>
              </a:solidFill>
              <a:effectLst/>
              <a:uLnTx/>
              <a:uFillTx/>
              <a:latin typeface="Arial" charset="0"/>
              <a:ea typeface="+mn-ea"/>
              <a:cs typeface="Arial" charset="0"/>
            </a:endParaRPr>
          </a:p>
        </p:txBody>
      </p:sp>
    </p:spTree>
    <p:extLst>
      <p:ext uri="{BB962C8B-B14F-4D97-AF65-F5344CB8AC3E}">
        <p14:creationId xmlns:p14="http://schemas.microsoft.com/office/powerpoint/2010/main" val="1739396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0FF1468-ECEF-4EDC-B8BA-FB90350F1CA6}"/>
              </a:ext>
            </a:extLst>
          </p:cNvPr>
          <p:cNvPicPr>
            <a:picLocks noChangeAspect="1"/>
          </p:cNvPicPr>
          <p:nvPr/>
        </p:nvPicPr>
        <p:blipFill rotWithShape="1">
          <a:blip r:embed="rId2"/>
          <a:srcRect t="19584" b="5574"/>
          <a:stretch/>
        </p:blipFill>
        <p:spPr>
          <a:xfrm>
            <a:off x="1763530" y="91117"/>
            <a:ext cx="8820150" cy="1603947"/>
          </a:xfrm>
          <a:prstGeom prst="rect">
            <a:avLst/>
          </a:prstGeom>
        </p:spPr>
      </p:pic>
      <p:pic>
        <p:nvPicPr>
          <p:cNvPr id="5" name="Εικόνα 4">
            <a:extLst>
              <a:ext uri="{FF2B5EF4-FFF2-40B4-BE49-F238E27FC236}">
                <a16:creationId xmlns:a16="http://schemas.microsoft.com/office/drawing/2014/main" id="{CDE2B903-F70E-423E-989B-95174489A642}"/>
              </a:ext>
            </a:extLst>
          </p:cNvPr>
          <p:cNvPicPr>
            <a:picLocks noChangeAspect="1"/>
          </p:cNvPicPr>
          <p:nvPr/>
        </p:nvPicPr>
        <p:blipFill>
          <a:blip r:embed="rId3"/>
          <a:stretch>
            <a:fillRect/>
          </a:stretch>
        </p:blipFill>
        <p:spPr>
          <a:xfrm>
            <a:off x="807127" y="1748930"/>
            <a:ext cx="10877550" cy="4829175"/>
          </a:xfrm>
          <a:prstGeom prst="rect">
            <a:avLst/>
          </a:prstGeom>
        </p:spPr>
      </p:pic>
      <p:sp>
        <p:nvSpPr>
          <p:cNvPr id="6" name="Οβάλ 5">
            <a:extLst>
              <a:ext uri="{FF2B5EF4-FFF2-40B4-BE49-F238E27FC236}">
                <a16:creationId xmlns:a16="http://schemas.microsoft.com/office/drawing/2014/main" id="{90F8991C-ECC9-4540-B74C-AB65FD7A7369}"/>
              </a:ext>
            </a:extLst>
          </p:cNvPr>
          <p:cNvSpPr/>
          <p:nvPr/>
        </p:nvSpPr>
        <p:spPr>
          <a:xfrm>
            <a:off x="807127" y="2188563"/>
            <a:ext cx="10732957" cy="9443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Οβάλ 7">
            <a:extLst>
              <a:ext uri="{FF2B5EF4-FFF2-40B4-BE49-F238E27FC236}">
                <a16:creationId xmlns:a16="http://schemas.microsoft.com/office/drawing/2014/main" id="{99221644-5E85-4C1D-AA2B-0551FFD068F5}"/>
              </a:ext>
            </a:extLst>
          </p:cNvPr>
          <p:cNvSpPr/>
          <p:nvPr/>
        </p:nvSpPr>
        <p:spPr>
          <a:xfrm>
            <a:off x="807127" y="5366478"/>
            <a:ext cx="10732957" cy="50966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37172742-217F-4D9F-B8F0-1102BBD88592}"/>
              </a:ext>
            </a:extLst>
          </p:cNvPr>
          <p:cNvPicPr>
            <a:picLocks noChangeAspect="1"/>
          </p:cNvPicPr>
          <p:nvPr/>
        </p:nvPicPr>
        <p:blipFill>
          <a:blip r:embed="rId4"/>
          <a:stretch>
            <a:fillRect/>
          </a:stretch>
        </p:blipFill>
        <p:spPr>
          <a:xfrm>
            <a:off x="73236" y="58770"/>
            <a:ext cx="1612689" cy="442250"/>
          </a:xfrm>
          <a:prstGeom prst="rect">
            <a:avLst/>
          </a:prstGeom>
        </p:spPr>
      </p:pic>
    </p:spTree>
    <p:extLst>
      <p:ext uri="{BB962C8B-B14F-4D97-AF65-F5344CB8AC3E}">
        <p14:creationId xmlns:p14="http://schemas.microsoft.com/office/powerpoint/2010/main" val="2114335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9971B2B-CF56-7BA0-9B0D-C88510799807}"/>
              </a:ext>
            </a:extLst>
          </p:cNvPr>
          <p:cNvPicPr>
            <a:picLocks noChangeAspect="1"/>
          </p:cNvPicPr>
          <p:nvPr/>
        </p:nvPicPr>
        <p:blipFill>
          <a:blip r:embed="rId2"/>
          <a:stretch>
            <a:fillRect/>
          </a:stretch>
        </p:blipFill>
        <p:spPr>
          <a:xfrm>
            <a:off x="2855640" y="116632"/>
            <a:ext cx="6781800" cy="800100"/>
          </a:xfrm>
          <a:prstGeom prst="rect">
            <a:avLst/>
          </a:prstGeom>
        </p:spPr>
      </p:pic>
      <p:pic>
        <p:nvPicPr>
          <p:cNvPr id="5" name="Εικόνα 4">
            <a:extLst>
              <a:ext uri="{FF2B5EF4-FFF2-40B4-BE49-F238E27FC236}">
                <a16:creationId xmlns:a16="http://schemas.microsoft.com/office/drawing/2014/main" id="{943F9E48-C8B0-54BC-D992-398106AF4938}"/>
              </a:ext>
            </a:extLst>
          </p:cNvPr>
          <p:cNvPicPr>
            <a:picLocks noChangeAspect="1"/>
          </p:cNvPicPr>
          <p:nvPr/>
        </p:nvPicPr>
        <p:blipFill>
          <a:blip r:embed="rId3"/>
          <a:stretch>
            <a:fillRect/>
          </a:stretch>
        </p:blipFill>
        <p:spPr>
          <a:xfrm>
            <a:off x="7320136" y="980728"/>
            <a:ext cx="4162425" cy="257175"/>
          </a:xfrm>
          <a:prstGeom prst="rect">
            <a:avLst/>
          </a:prstGeom>
        </p:spPr>
      </p:pic>
      <p:pic>
        <p:nvPicPr>
          <p:cNvPr id="7" name="Εικόνα 6">
            <a:extLst>
              <a:ext uri="{FF2B5EF4-FFF2-40B4-BE49-F238E27FC236}">
                <a16:creationId xmlns:a16="http://schemas.microsoft.com/office/drawing/2014/main" id="{029BF65C-7C2C-10FB-1CEF-BBEB133B16C9}"/>
              </a:ext>
            </a:extLst>
          </p:cNvPr>
          <p:cNvPicPr>
            <a:picLocks noChangeAspect="1"/>
          </p:cNvPicPr>
          <p:nvPr/>
        </p:nvPicPr>
        <p:blipFill>
          <a:blip r:embed="rId4"/>
          <a:stretch>
            <a:fillRect/>
          </a:stretch>
        </p:blipFill>
        <p:spPr>
          <a:xfrm>
            <a:off x="263352" y="1340768"/>
            <a:ext cx="4162425" cy="4955831"/>
          </a:xfrm>
          <a:prstGeom prst="rect">
            <a:avLst/>
          </a:prstGeom>
        </p:spPr>
      </p:pic>
      <p:pic>
        <p:nvPicPr>
          <p:cNvPr id="9" name="Εικόνα 8">
            <a:extLst>
              <a:ext uri="{FF2B5EF4-FFF2-40B4-BE49-F238E27FC236}">
                <a16:creationId xmlns:a16="http://schemas.microsoft.com/office/drawing/2014/main" id="{AAABBCC1-044A-B22B-14D8-4E9ECD0C78BA}"/>
              </a:ext>
            </a:extLst>
          </p:cNvPr>
          <p:cNvPicPr>
            <a:picLocks noChangeAspect="1"/>
          </p:cNvPicPr>
          <p:nvPr/>
        </p:nvPicPr>
        <p:blipFill>
          <a:blip r:embed="rId5"/>
          <a:stretch>
            <a:fillRect/>
          </a:stretch>
        </p:blipFill>
        <p:spPr>
          <a:xfrm>
            <a:off x="5591944" y="1246633"/>
            <a:ext cx="5682788" cy="4373041"/>
          </a:xfrm>
          <a:prstGeom prst="rect">
            <a:avLst/>
          </a:prstGeom>
        </p:spPr>
      </p:pic>
    </p:spTree>
    <p:extLst>
      <p:ext uri="{BB962C8B-B14F-4D97-AF65-F5344CB8AC3E}">
        <p14:creationId xmlns:p14="http://schemas.microsoft.com/office/powerpoint/2010/main" val="135441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7E3EEC-8D22-5C0D-AAD8-D51EC9D7CD59}"/>
              </a:ext>
            </a:extLst>
          </p:cNvPr>
          <p:cNvSpPr txBox="1"/>
          <p:nvPr/>
        </p:nvSpPr>
        <p:spPr>
          <a:xfrm>
            <a:off x="3230268" y="66022"/>
            <a:ext cx="6093228" cy="523220"/>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Calibri" panose="020F0502020204030204"/>
                <a:ea typeface="+mn-ea"/>
                <a:cs typeface="Arial" charset="0"/>
              </a:rPr>
              <a:t>Acute Heart Failure trials</a:t>
            </a:r>
            <a:endParaRPr kumimoji="0" lang="el-GR" sz="2800" b="1" i="1" u="none" strike="noStrike" kern="1200" cap="none" spc="0" normalizeH="0" baseline="0" noProof="0" dirty="0">
              <a:ln>
                <a:noFill/>
              </a:ln>
              <a:solidFill>
                <a:srgbClr val="002060"/>
              </a:solidFill>
              <a:effectLst/>
              <a:uLnTx/>
              <a:uFillTx/>
              <a:latin typeface="Calibri" panose="020F0502020204030204"/>
              <a:ea typeface="+mn-ea"/>
              <a:cs typeface="Arial" charset="0"/>
            </a:endParaRPr>
          </a:p>
        </p:txBody>
      </p:sp>
      <p:sp>
        <p:nvSpPr>
          <p:cNvPr id="7" name="TextBox 6">
            <a:extLst>
              <a:ext uri="{FF2B5EF4-FFF2-40B4-BE49-F238E27FC236}">
                <a16:creationId xmlns:a16="http://schemas.microsoft.com/office/drawing/2014/main" id="{2EB02827-F1AD-6AB6-D814-5323F25014D2}"/>
              </a:ext>
            </a:extLst>
          </p:cNvPr>
          <p:cNvSpPr txBox="1"/>
          <p:nvPr/>
        </p:nvSpPr>
        <p:spPr>
          <a:xfrm>
            <a:off x="3295997" y="523220"/>
            <a:ext cx="609322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2060"/>
                </a:solidFill>
                <a:effectLst/>
                <a:uLnTx/>
                <a:uFillTx/>
                <a:latin typeface="Calibri" panose="020F0502020204030204"/>
                <a:ea typeface="+mn-ea"/>
                <a:cs typeface="Arial" charset="0"/>
              </a:rPr>
              <a:t>EMPULSE AHF trial</a:t>
            </a:r>
          </a:p>
        </p:txBody>
      </p:sp>
      <p:pic>
        <p:nvPicPr>
          <p:cNvPr id="8" name="Εικόνα 7" descr="Εικόνα που περιέχει κείμενο&#10;&#10;Περιγραφή που δημιουργήθηκε αυτόματα">
            <a:extLst>
              <a:ext uri="{FF2B5EF4-FFF2-40B4-BE49-F238E27FC236}">
                <a16:creationId xmlns:a16="http://schemas.microsoft.com/office/drawing/2014/main" id="{ABBD38B1-0542-15B5-94BC-83A93BDB9B44}"/>
              </a:ext>
            </a:extLst>
          </p:cNvPr>
          <p:cNvPicPr>
            <a:picLocks noChangeAspect="1"/>
          </p:cNvPicPr>
          <p:nvPr/>
        </p:nvPicPr>
        <p:blipFill rotWithShape="1">
          <a:blip r:embed="rId2">
            <a:extLst>
              <a:ext uri="{28A0092B-C50C-407E-A947-70E740481C1C}">
                <a14:useLocalDpi xmlns:a14="http://schemas.microsoft.com/office/drawing/2010/main" val="0"/>
              </a:ext>
            </a:extLst>
          </a:blip>
          <a:srcRect b="73620"/>
          <a:stretch/>
        </p:blipFill>
        <p:spPr>
          <a:xfrm>
            <a:off x="199398" y="3710464"/>
            <a:ext cx="5451839" cy="2062807"/>
          </a:xfrm>
          <a:prstGeom prst="rect">
            <a:avLst/>
          </a:prstGeom>
        </p:spPr>
      </p:pic>
      <p:pic>
        <p:nvPicPr>
          <p:cNvPr id="9" name="Εικόνα 8">
            <a:extLst>
              <a:ext uri="{FF2B5EF4-FFF2-40B4-BE49-F238E27FC236}">
                <a16:creationId xmlns:a16="http://schemas.microsoft.com/office/drawing/2014/main" id="{45778927-C13E-7EDD-DC21-3170ACBAB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8612" y="3279991"/>
            <a:ext cx="4273990" cy="3379281"/>
          </a:xfrm>
          <a:prstGeom prst="rect">
            <a:avLst/>
          </a:prstGeom>
        </p:spPr>
      </p:pic>
      <p:pic>
        <p:nvPicPr>
          <p:cNvPr id="10" name="Θέση περιεχομένου 4">
            <a:extLst>
              <a:ext uri="{FF2B5EF4-FFF2-40B4-BE49-F238E27FC236}">
                <a16:creationId xmlns:a16="http://schemas.microsoft.com/office/drawing/2014/main" id="{E6E4DF24-5BD9-A274-9E2C-A6BB51776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6917" y="892552"/>
            <a:ext cx="5399930" cy="2321969"/>
          </a:xfrm>
          <a:prstGeom prst="rect">
            <a:avLst/>
          </a:prstGeom>
        </p:spPr>
      </p:pic>
      <p:sp>
        <p:nvSpPr>
          <p:cNvPr id="12" name="TextBox 11">
            <a:extLst>
              <a:ext uri="{FF2B5EF4-FFF2-40B4-BE49-F238E27FC236}">
                <a16:creationId xmlns:a16="http://schemas.microsoft.com/office/drawing/2014/main" id="{EFBF7E64-975B-124B-6279-C35CC1448613}"/>
              </a:ext>
            </a:extLst>
          </p:cNvPr>
          <p:cNvSpPr txBox="1"/>
          <p:nvPr/>
        </p:nvSpPr>
        <p:spPr>
          <a:xfrm>
            <a:off x="259975" y="1253317"/>
            <a:ext cx="2904564" cy="16004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0000"/>
                </a:solidFill>
                <a:effectLst/>
                <a:uLnTx/>
                <a:uFillTx/>
                <a:latin typeface="Calibri" panose="020F0502020204030204"/>
                <a:ea typeface="+mn-ea"/>
                <a:cs typeface="Arial" charset="0"/>
              </a:rPr>
              <a:t>530</a:t>
            </a:r>
            <a:r>
              <a:rPr kumimoji="0" lang="en-US" sz="1400" b="1" i="1" u="none" strike="noStrike" kern="1200" cap="none" spc="0" normalizeH="0" baseline="0" noProof="0" dirty="0">
                <a:ln>
                  <a:noFill/>
                </a:ln>
                <a:solidFill>
                  <a:srgbClr val="002060"/>
                </a:solidFill>
                <a:effectLst/>
                <a:uLnTx/>
                <a:uFillTx/>
                <a:latin typeface="Calibri" panose="020F0502020204030204"/>
                <a:ea typeface="+mn-ea"/>
                <a:cs typeface="Arial" charset="0"/>
              </a:rPr>
              <a:t> patients with a primary diagnosis of </a:t>
            </a:r>
            <a:r>
              <a:rPr kumimoji="0" lang="en-US" sz="1400" b="1" i="1" u="none" strike="noStrike" kern="1200" cap="none" spc="0" normalizeH="0" baseline="0" noProof="0" dirty="0">
                <a:ln>
                  <a:noFill/>
                </a:ln>
                <a:solidFill>
                  <a:srgbClr val="FF0000"/>
                </a:solidFill>
                <a:effectLst/>
                <a:uLnTx/>
                <a:uFillTx/>
                <a:latin typeface="Calibri" panose="020F0502020204030204"/>
                <a:ea typeface="+mn-ea"/>
                <a:cs typeface="Arial" charset="0"/>
              </a:rPr>
              <a:t>acute de novo or decompensated chronic heart failure </a:t>
            </a:r>
            <a:r>
              <a:rPr kumimoji="0" lang="en-US" sz="1400" b="1" i="1" u="none" strike="noStrike" kern="1200" cap="none" spc="0" normalizeH="0" baseline="0" noProof="0" dirty="0">
                <a:ln>
                  <a:noFill/>
                </a:ln>
                <a:solidFill>
                  <a:srgbClr val="0070C0"/>
                </a:solidFill>
                <a:effectLst/>
                <a:uLnTx/>
                <a:uFillTx/>
                <a:latin typeface="Calibri" panose="020F0502020204030204"/>
                <a:ea typeface="+mn-ea"/>
                <a:cs typeface="Arial" charset="0"/>
              </a:rPr>
              <a:t>regardless of left ventricular ejection fraction </a:t>
            </a:r>
            <a:r>
              <a:rPr kumimoji="0" lang="en-US" sz="1400" b="1" i="1" u="none" strike="noStrike" kern="1200" cap="none" spc="0" normalizeH="0" baseline="0" noProof="0" dirty="0">
                <a:ln>
                  <a:noFill/>
                </a:ln>
                <a:solidFill>
                  <a:srgbClr val="002060"/>
                </a:solidFill>
                <a:effectLst/>
                <a:uLnTx/>
                <a:uFillTx/>
                <a:latin typeface="Calibri" panose="020F0502020204030204"/>
                <a:ea typeface="+mn-ea"/>
                <a:cs typeface="Arial" charset="0"/>
              </a:rPr>
              <a:t>were randomly assigned to receive empagliflozin 10 mg once daily or placebo. </a:t>
            </a:r>
            <a:endParaRPr kumimoji="0" lang="el-GR" sz="1400" b="1" i="1" u="none" strike="noStrike" kern="1200" cap="none" spc="0" normalizeH="0" baseline="0" noProof="0" dirty="0">
              <a:ln>
                <a:noFill/>
              </a:ln>
              <a:solidFill>
                <a:srgbClr val="002060"/>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219721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7E3EEC-8D22-5C0D-AAD8-D51EC9D7CD59}"/>
              </a:ext>
            </a:extLst>
          </p:cNvPr>
          <p:cNvSpPr txBox="1"/>
          <p:nvPr/>
        </p:nvSpPr>
        <p:spPr>
          <a:xfrm>
            <a:off x="3230268" y="66022"/>
            <a:ext cx="6093228" cy="523220"/>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Calibri" panose="020F0502020204030204"/>
                <a:ea typeface="+mn-ea"/>
                <a:cs typeface="Arial" charset="0"/>
              </a:rPr>
              <a:t>Acute Heart Failure trials</a:t>
            </a:r>
            <a:endParaRPr kumimoji="0" lang="el-GR" sz="2800" b="1" i="1" u="none" strike="noStrike" kern="1200" cap="none" spc="0" normalizeH="0" baseline="0" noProof="0" dirty="0">
              <a:ln>
                <a:noFill/>
              </a:ln>
              <a:solidFill>
                <a:srgbClr val="002060"/>
              </a:solidFill>
              <a:effectLst/>
              <a:uLnTx/>
              <a:uFillTx/>
              <a:latin typeface="Calibri" panose="020F0502020204030204"/>
              <a:ea typeface="+mn-ea"/>
              <a:cs typeface="Arial" charset="0"/>
            </a:endParaRPr>
          </a:p>
        </p:txBody>
      </p:sp>
      <p:sp>
        <p:nvSpPr>
          <p:cNvPr id="3" name="TextBox 2">
            <a:extLst>
              <a:ext uri="{FF2B5EF4-FFF2-40B4-BE49-F238E27FC236}">
                <a16:creationId xmlns:a16="http://schemas.microsoft.com/office/drawing/2014/main" id="{F04EE5B8-6333-E7A3-6A3F-087A83E8CE7A}"/>
              </a:ext>
            </a:extLst>
          </p:cNvPr>
          <p:cNvSpPr txBox="1"/>
          <p:nvPr/>
        </p:nvSpPr>
        <p:spPr>
          <a:xfrm>
            <a:off x="3230268" y="752145"/>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2060"/>
                </a:solidFill>
                <a:effectLst/>
                <a:uLnTx/>
                <a:uFillTx/>
                <a:latin typeface="Calibri" panose="020F0502020204030204"/>
                <a:ea typeface="+mn-ea"/>
                <a:cs typeface="Arial" charset="0"/>
              </a:rPr>
              <a:t>Empagliflozin in acute myocardial infarction: the EMMY trial</a:t>
            </a:r>
            <a:endParaRPr kumimoji="0" lang="el-GR" sz="1800" b="1" i="1" u="none" strike="noStrike" kern="1200" cap="none" spc="0" normalizeH="0" baseline="0" noProof="0" dirty="0">
              <a:ln>
                <a:noFill/>
              </a:ln>
              <a:solidFill>
                <a:srgbClr val="002060"/>
              </a:solidFill>
              <a:effectLst/>
              <a:uLnTx/>
              <a:uFillTx/>
              <a:latin typeface="Calibri" panose="020F0502020204030204"/>
              <a:ea typeface="+mn-ea"/>
              <a:cs typeface="Arial" charset="0"/>
            </a:endParaRPr>
          </a:p>
        </p:txBody>
      </p:sp>
      <p:pic>
        <p:nvPicPr>
          <p:cNvPr id="4" name="Εικόνα 3">
            <a:extLst>
              <a:ext uri="{FF2B5EF4-FFF2-40B4-BE49-F238E27FC236}">
                <a16:creationId xmlns:a16="http://schemas.microsoft.com/office/drawing/2014/main" id="{20A1C38A-AAF1-0AAB-1FCC-F7637B96A6D2}"/>
              </a:ext>
            </a:extLst>
          </p:cNvPr>
          <p:cNvPicPr>
            <a:picLocks noChangeAspect="1"/>
          </p:cNvPicPr>
          <p:nvPr/>
        </p:nvPicPr>
        <p:blipFill>
          <a:blip r:embed="rId2"/>
          <a:stretch>
            <a:fillRect/>
          </a:stretch>
        </p:blipFill>
        <p:spPr>
          <a:xfrm>
            <a:off x="475129" y="1258535"/>
            <a:ext cx="5118263" cy="3356026"/>
          </a:xfrm>
          <a:prstGeom prst="rect">
            <a:avLst/>
          </a:prstGeom>
        </p:spPr>
      </p:pic>
      <p:sp>
        <p:nvSpPr>
          <p:cNvPr id="11" name="TextBox 10">
            <a:extLst>
              <a:ext uri="{FF2B5EF4-FFF2-40B4-BE49-F238E27FC236}">
                <a16:creationId xmlns:a16="http://schemas.microsoft.com/office/drawing/2014/main" id="{057587D4-D742-AE26-8CE2-83DB840AFC54}"/>
              </a:ext>
            </a:extLst>
          </p:cNvPr>
          <p:cNvSpPr txBox="1"/>
          <p:nvPr/>
        </p:nvSpPr>
        <p:spPr>
          <a:xfrm>
            <a:off x="7320136" y="6484201"/>
            <a:ext cx="609442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Arial" charset="0"/>
              </a:rPr>
              <a:t>European Heart Journal (2022) 00, 1–12</a:t>
            </a:r>
          </a:p>
        </p:txBody>
      </p:sp>
      <p:sp>
        <p:nvSpPr>
          <p:cNvPr id="14" name="TextBox 13">
            <a:extLst>
              <a:ext uri="{FF2B5EF4-FFF2-40B4-BE49-F238E27FC236}">
                <a16:creationId xmlns:a16="http://schemas.microsoft.com/office/drawing/2014/main" id="{1885A36C-EF35-0FFC-6C51-B8F93DA943D4}"/>
              </a:ext>
            </a:extLst>
          </p:cNvPr>
          <p:cNvSpPr txBox="1"/>
          <p:nvPr/>
        </p:nvSpPr>
        <p:spPr>
          <a:xfrm>
            <a:off x="5726408" y="1284380"/>
            <a:ext cx="636698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2060"/>
                </a:solidFill>
                <a:effectLst/>
                <a:uLnTx/>
                <a:uFillTx/>
                <a:latin typeface="Calibri" panose="020F0502020204030204"/>
                <a:ea typeface="+mn-ea"/>
                <a:cs typeface="Arial" charset="0"/>
              </a:rPr>
              <a:t>In this academic, </a:t>
            </a:r>
            <a:r>
              <a:rPr kumimoji="0" lang="en-US" sz="1200" b="1" i="1" u="none" strike="noStrike" kern="1200" cap="none" spc="0" normalizeH="0" baseline="0" noProof="0" dirty="0" err="1">
                <a:ln>
                  <a:noFill/>
                </a:ln>
                <a:solidFill>
                  <a:srgbClr val="002060"/>
                </a:solidFill>
                <a:effectLst/>
                <a:uLnTx/>
                <a:uFillTx/>
                <a:latin typeface="Calibri" panose="020F0502020204030204"/>
                <a:ea typeface="+mn-ea"/>
                <a:cs typeface="Arial" charset="0"/>
              </a:rPr>
              <a:t>multicentre</a:t>
            </a:r>
            <a:r>
              <a:rPr kumimoji="0" lang="en-US" sz="1200" b="1" i="1" u="none" strike="noStrike" kern="1200" cap="none" spc="0" normalizeH="0" baseline="0" noProof="0" dirty="0">
                <a:ln>
                  <a:noFill/>
                </a:ln>
                <a:solidFill>
                  <a:srgbClr val="002060"/>
                </a:solidFill>
                <a:effectLst/>
                <a:uLnTx/>
                <a:uFillTx/>
                <a:latin typeface="Calibri" panose="020F0502020204030204"/>
                <a:ea typeface="+mn-ea"/>
                <a:cs typeface="Arial" charset="0"/>
              </a:rPr>
              <a:t>, double-blind trial, patients (</a:t>
            </a:r>
            <a:r>
              <a:rPr kumimoji="0" lang="en-US" sz="1200" b="1" i="1" u="none" strike="noStrike" kern="1200" cap="none" spc="0" normalizeH="0" baseline="0" noProof="0" dirty="0">
                <a:ln>
                  <a:noFill/>
                </a:ln>
                <a:solidFill>
                  <a:srgbClr val="FF0000"/>
                </a:solidFill>
                <a:effectLst/>
                <a:uLnTx/>
                <a:uFillTx/>
                <a:latin typeface="Calibri" panose="020F0502020204030204"/>
                <a:ea typeface="+mn-ea"/>
                <a:cs typeface="Arial" charset="0"/>
              </a:rPr>
              <a:t>n = 476</a:t>
            </a:r>
            <a:r>
              <a:rPr kumimoji="0" lang="en-US" sz="1200" b="1" i="1" u="none" strike="noStrike" kern="1200" cap="none" spc="0" normalizeH="0" baseline="0" noProof="0" dirty="0">
                <a:ln>
                  <a:noFill/>
                </a:ln>
                <a:solidFill>
                  <a:srgbClr val="002060"/>
                </a:solidFill>
                <a:effectLst/>
                <a:uLnTx/>
                <a:uFillTx/>
                <a:latin typeface="Calibri" panose="020F0502020204030204"/>
                <a:ea typeface="+mn-ea"/>
                <a:cs typeface="Arial" charset="0"/>
              </a:rPr>
              <a:t>) with </a:t>
            </a:r>
            <a:r>
              <a:rPr kumimoji="0" lang="en-US" sz="1200" b="1" i="1" u="none" strike="noStrike" kern="1200" cap="none" spc="0" normalizeH="0" baseline="0" noProof="0" dirty="0">
                <a:ln>
                  <a:noFill/>
                </a:ln>
                <a:solidFill>
                  <a:srgbClr val="FF0000"/>
                </a:solidFill>
                <a:effectLst/>
                <a:uLnTx/>
                <a:uFillTx/>
                <a:latin typeface="Calibri" panose="020F0502020204030204"/>
                <a:ea typeface="+mn-ea"/>
                <a:cs typeface="Arial" charset="0"/>
              </a:rPr>
              <a:t>acute myocardial infarction accompanied</a:t>
            </a:r>
            <a:r>
              <a:rPr kumimoji="0" lang="en-US" sz="1200" b="1" i="1" u="none" strike="noStrike" kern="1200" cap="none" spc="0" normalizeH="0" baseline="0" noProof="0" dirty="0">
                <a:ln>
                  <a:noFill/>
                </a:ln>
                <a:solidFill>
                  <a:srgbClr val="002060"/>
                </a:solidFill>
                <a:effectLst/>
                <a:uLnTx/>
                <a:uFillTx/>
                <a:latin typeface="Calibri" panose="020F0502020204030204"/>
                <a:ea typeface="+mn-ea"/>
                <a:cs typeface="Arial" charset="0"/>
              </a:rPr>
              <a:t> by a large creatine kinase elevation </a:t>
            </a:r>
            <a:r>
              <a:rPr kumimoji="0" lang="en-US" sz="1200" b="1" i="1" u="none" strike="noStrike" kern="1200" cap="none" spc="0" normalizeH="0" baseline="0" noProof="0" dirty="0">
                <a:ln>
                  <a:noFill/>
                </a:ln>
                <a:solidFill>
                  <a:srgbClr val="FF0000"/>
                </a:solidFill>
                <a:effectLst/>
                <a:uLnTx/>
                <a:uFillTx/>
                <a:latin typeface="Calibri" panose="020F0502020204030204"/>
                <a:ea typeface="+mn-ea"/>
                <a:cs typeface="Arial" charset="0"/>
              </a:rPr>
              <a:t>(&gt;800 IU/L</a:t>
            </a:r>
            <a:r>
              <a:rPr kumimoji="0" lang="en-US" sz="1200" b="1" i="1" u="none" strike="noStrike" kern="1200" cap="none" spc="0" normalizeH="0" baseline="0" noProof="0" dirty="0">
                <a:ln>
                  <a:noFill/>
                </a:ln>
                <a:solidFill>
                  <a:srgbClr val="002060"/>
                </a:solidFill>
                <a:effectLst/>
                <a:uLnTx/>
                <a:uFillTx/>
                <a:latin typeface="Calibri" panose="020F0502020204030204"/>
                <a:ea typeface="+mn-ea"/>
                <a:cs typeface="Arial" charset="0"/>
              </a:rPr>
              <a:t>) were randomly assigned to empagliflozin 10 mg or matching placebo once daily within </a:t>
            </a:r>
            <a:r>
              <a:rPr kumimoji="0" lang="en-US" sz="1200" b="1" i="1" u="none" strike="noStrike" kern="1200" cap="none" spc="0" normalizeH="0" baseline="0" noProof="0" dirty="0">
                <a:ln>
                  <a:noFill/>
                </a:ln>
                <a:solidFill>
                  <a:srgbClr val="FF0000"/>
                </a:solidFill>
                <a:effectLst/>
                <a:uLnTx/>
                <a:uFillTx/>
                <a:latin typeface="Calibri" panose="020F0502020204030204"/>
                <a:ea typeface="+mn-ea"/>
                <a:cs typeface="Arial" charset="0"/>
              </a:rPr>
              <a:t>72 h </a:t>
            </a:r>
            <a:r>
              <a:rPr kumimoji="0" lang="en-US" sz="1200" b="1" i="1" u="none" strike="noStrike" kern="1200" cap="none" spc="0" normalizeH="0" baseline="0" noProof="0" dirty="0">
                <a:ln>
                  <a:noFill/>
                </a:ln>
                <a:solidFill>
                  <a:srgbClr val="002060"/>
                </a:solidFill>
                <a:effectLst/>
                <a:uLnTx/>
                <a:uFillTx/>
                <a:latin typeface="Calibri" panose="020F0502020204030204"/>
                <a:ea typeface="+mn-ea"/>
                <a:cs typeface="Arial" charset="0"/>
              </a:rPr>
              <a:t>of percutaneous coronary intervention. The primary outcome was the N-terminal pro-hormone of brain natriuretic peptide (NT-</a:t>
            </a:r>
            <a:r>
              <a:rPr kumimoji="0" lang="en-US" sz="1200" b="1" i="1" u="none" strike="noStrike" kern="1200" cap="none" spc="0" normalizeH="0" baseline="0" noProof="0" dirty="0" err="1">
                <a:ln>
                  <a:noFill/>
                </a:ln>
                <a:solidFill>
                  <a:srgbClr val="002060"/>
                </a:solidFill>
                <a:effectLst/>
                <a:uLnTx/>
                <a:uFillTx/>
                <a:latin typeface="Calibri" panose="020F0502020204030204"/>
                <a:ea typeface="+mn-ea"/>
                <a:cs typeface="Arial" charset="0"/>
              </a:rPr>
              <a:t>proBNP</a:t>
            </a:r>
            <a:r>
              <a:rPr kumimoji="0" lang="en-US" sz="1200" b="1" i="1" u="none" strike="noStrike" kern="1200" cap="none" spc="0" normalizeH="0" baseline="0" noProof="0" dirty="0">
                <a:ln>
                  <a:noFill/>
                </a:ln>
                <a:solidFill>
                  <a:srgbClr val="002060"/>
                </a:solidFill>
                <a:effectLst/>
                <a:uLnTx/>
                <a:uFillTx/>
                <a:latin typeface="Calibri" panose="020F0502020204030204"/>
                <a:ea typeface="+mn-ea"/>
                <a:cs typeface="Arial" charset="0"/>
              </a:rPr>
              <a:t>) </a:t>
            </a:r>
            <a:r>
              <a:rPr kumimoji="0" lang="en-US" sz="1200" b="1" i="1" u="none" strike="noStrike" kern="1200" cap="none" spc="0" normalizeH="0" baseline="0" noProof="0" dirty="0">
                <a:ln>
                  <a:noFill/>
                </a:ln>
                <a:solidFill>
                  <a:srgbClr val="FF0000"/>
                </a:solidFill>
                <a:effectLst/>
                <a:uLnTx/>
                <a:uFillTx/>
                <a:latin typeface="Calibri" panose="020F0502020204030204"/>
                <a:ea typeface="+mn-ea"/>
                <a:cs typeface="Arial" charset="0"/>
              </a:rPr>
              <a:t>change over 26 weeks.</a:t>
            </a:r>
            <a:endParaRPr kumimoji="0" lang="el-GR" sz="1200" b="1" i="1" u="none" strike="noStrike" kern="1200" cap="none" spc="0" normalizeH="0" baseline="0" noProof="0" dirty="0">
              <a:ln>
                <a:noFill/>
              </a:ln>
              <a:solidFill>
                <a:srgbClr val="FF0000"/>
              </a:solidFill>
              <a:effectLst/>
              <a:uLnTx/>
              <a:uFillTx/>
              <a:latin typeface="Calibri" panose="020F0502020204030204"/>
              <a:ea typeface="+mn-ea"/>
              <a:cs typeface="Arial" charset="0"/>
            </a:endParaRPr>
          </a:p>
        </p:txBody>
      </p:sp>
      <p:pic>
        <p:nvPicPr>
          <p:cNvPr id="19" name="Εικόνα 18">
            <a:extLst>
              <a:ext uri="{FF2B5EF4-FFF2-40B4-BE49-F238E27FC236}">
                <a16:creationId xmlns:a16="http://schemas.microsoft.com/office/drawing/2014/main" id="{D005C525-F556-E7BC-E372-02378C20D159}"/>
              </a:ext>
            </a:extLst>
          </p:cNvPr>
          <p:cNvPicPr>
            <a:picLocks noChangeAspect="1"/>
          </p:cNvPicPr>
          <p:nvPr/>
        </p:nvPicPr>
        <p:blipFill>
          <a:blip r:embed="rId3"/>
          <a:stretch>
            <a:fillRect/>
          </a:stretch>
        </p:blipFill>
        <p:spPr>
          <a:xfrm>
            <a:off x="6096000" y="2300043"/>
            <a:ext cx="5291216" cy="2397762"/>
          </a:xfrm>
          <a:prstGeom prst="rect">
            <a:avLst/>
          </a:prstGeom>
        </p:spPr>
      </p:pic>
      <p:pic>
        <p:nvPicPr>
          <p:cNvPr id="21" name="Εικόνα 20">
            <a:extLst>
              <a:ext uri="{FF2B5EF4-FFF2-40B4-BE49-F238E27FC236}">
                <a16:creationId xmlns:a16="http://schemas.microsoft.com/office/drawing/2014/main" id="{C4639855-C2DB-5B7B-28DE-207D221D0EFA}"/>
              </a:ext>
            </a:extLst>
          </p:cNvPr>
          <p:cNvPicPr>
            <a:picLocks noChangeAspect="1"/>
          </p:cNvPicPr>
          <p:nvPr/>
        </p:nvPicPr>
        <p:blipFill>
          <a:blip r:embed="rId4"/>
          <a:stretch>
            <a:fillRect/>
          </a:stretch>
        </p:blipFill>
        <p:spPr>
          <a:xfrm>
            <a:off x="3034260" y="4490073"/>
            <a:ext cx="3863003" cy="2301905"/>
          </a:xfrm>
          <a:prstGeom prst="rect">
            <a:avLst/>
          </a:prstGeom>
        </p:spPr>
      </p:pic>
    </p:spTree>
    <p:extLst>
      <p:ext uri="{BB962C8B-B14F-4D97-AF65-F5344CB8AC3E}">
        <p14:creationId xmlns:p14="http://schemas.microsoft.com/office/powerpoint/2010/main" val="267070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A563D626-15DA-E4ED-ABF4-3C3E038BEF3F}"/>
              </a:ext>
            </a:extLst>
          </p:cNvPr>
          <p:cNvPicPr>
            <a:picLocks noChangeAspect="1"/>
          </p:cNvPicPr>
          <p:nvPr/>
        </p:nvPicPr>
        <p:blipFill>
          <a:blip r:embed="rId2"/>
          <a:stretch>
            <a:fillRect/>
          </a:stretch>
        </p:blipFill>
        <p:spPr>
          <a:xfrm>
            <a:off x="1509712" y="47625"/>
            <a:ext cx="9172575" cy="6762750"/>
          </a:xfrm>
          <a:prstGeom prst="rect">
            <a:avLst/>
          </a:prstGeom>
        </p:spPr>
      </p:pic>
    </p:spTree>
    <p:extLst>
      <p:ext uri="{BB962C8B-B14F-4D97-AF65-F5344CB8AC3E}">
        <p14:creationId xmlns:p14="http://schemas.microsoft.com/office/powerpoint/2010/main" val="3896476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at Is A Heart Failure? | The Harley Street">
            <a:extLst>
              <a:ext uri="{FF2B5EF4-FFF2-40B4-BE49-F238E27FC236}">
                <a16:creationId xmlns:a16="http://schemas.microsoft.com/office/drawing/2014/main" id="{60D92697-46B0-2297-1925-549E9E933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63" y="165376"/>
            <a:ext cx="1103355" cy="1179624"/>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6D80290C-5426-2C8B-6498-9B77830B4B52}"/>
              </a:ext>
            </a:extLst>
          </p:cNvPr>
          <p:cNvPicPr>
            <a:picLocks noChangeAspect="1"/>
          </p:cNvPicPr>
          <p:nvPr/>
        </p:nvPicPr>
        <p:blipFill>
          <a:blip r:embed="rId3"/>
          <a:stretch>
            <a:fillRect/>
          </a:stretch>
        </p:blipFill>
        <p:spPr>
          <a:xfrm>
            <a:off x="1944520" y="213478"/>
            <a:ext cx="8799679" cy="6431044"/>
          </a:xfrm>
          <a:prstGeom prst="rect">
            <a:avLst/>
          </a:prstGeom>
        </p:spPr>
      </p:pic>
    </p:spTree>
    <p:extLst>
      <p:ext uri="{BB962C8B-B14F-4D97-AF65-F5344CB8AC3E}">
        <p14:creationId xmlns:p14="http://schemas.microsoft.com/office/powerpoint/2010/main" val="3468170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245C567-0864-07FC-5E32-F334E89B8273}"/>
              </a:ext>
            </a:extLst>
          </p:cNvPr>
          <p:cNvPicPr>
            <a:picLocks noChangeAspect="1"/>
          </p:cNvPicPr>
          <p:nvPr/>
        </p:nvPicPr>
        <p:blipFill>
          <a:blip r:embed="rId2"/>
          <a:stretch>
            <a:fillRect/>
          </a:stretch>
        </p:blipFill>
        <p:spPr>
          <a:xfrm>
            <a:off x="497295" y="1345000"/>
            <a:ext cx="11396193" cy="4230202"/>
          </a:xfrm>
          <a:prstGeom prst="rect">
            <a:avLst/>
          </a:prstGeom>
        </p:spPr>
      </p:pic>
      <p:pic>
        <p:nvPicPr>
          <p:cNvPr id="4" name="Picture 2" descr="What Is A Heart Failure? | The Harley Street">
            <a:extLst>
              <a:ext uri="{FF2B5EF4-FFF2-40B4-BE49-F238E27FC236}">
                <a16:creationId xmlns:a16="http://schemas.microsoft.com/office/drawing/2014/main" id="{60D92697-46B0-2297-1925-549E9E933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63" y="165376"/>
            <a:ext cx="1103355" cy="1179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4457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at Is A Heart Failure? | The Harley Street">
            <a:extLst>
              <a:ext uri="{FF2B5EF4-FFF2-40B4-BE49-F238E27FC236}">
                <a16:creationId xmlns:a16="http://schemas.microsoft.com/office/drawing/2014/main" id="{60D92697-46B0-2297-1925-549E9E933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63" y="165376"/>
            <a:ext cx="1103355" cy="1179624"/>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485EBC62-B6DF-B408-4D1C-58547F173C5F}"/>
              </a:ext>
            </a:extLst>
          </p:cNvPr>
          <p:cNvPicPr>
            <a:picLocks noChangeAspect="1"/>
          </p:cNvPicPr>
          <p:nvPr/>
        </p:nvPicPr>
        <p:blipFill>
          <a:blip r:embed="rId3"/>
          <a:stretch>
            <a:fillRect/>
          </a:stretch>
        </p:blipFill>
        <p:spPr>
          <a:xfrm>
            <a:off x="753414" y="1455653"/>
            <a:ext cx="10995360" cy="4209652"/>
          </a:xfrm>
          <a:prstGeom prst="rect">
            <a:avLst/>
          </a:prstGeom>
        </p:spPr>
      </p:pic>
    </p:spTree>
    <p:extLst>
      <p:ext uri="{BB962C8B-B14F-4D97-AF65-F5344CB8AC3E}">
        <p14:creationId xmlns:p14="http://schemas.microsoft.com/office/powerpoint/2010/main" val="641489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7DA1776-E5CA-BE66-B4C7-6812B9EC9D58}"/>
              </a:ext>
            </a:extLst>
          </p:cNvPr>
          <p:cNvPicPr>
            <a:picLocks noChangeAspect="1"/>
          </p:cNvPicPr>
          <p:nvPr/>
        </p:nvPicPr>
        <p:blipFill>
          <a:blip r:embed="rId2"/>
          <a:stretch>
            <a:fillRect/>
          </a:stretch>
        </p:blipFill>
        <p:spPr>
          <a:xfrm>
            <a:off x="2709390" y="494890"/>
            <a:ext cx="6773220" cy="5868219"/>
          </a:xfrm>
          <a:prstGeom prst="rect">
            <a:avLst/>
          </a:prstGeom>
        </p:spPr>
      </p:pic>
    </p:spTree>
    <p:extLst>
      <p:ext uri="{BB962C8B-B14F-4D97-AF65-F5344CB8AC3E}">
        <p14:creationId xmlns:p14="http://schemas.microsoft.com/office/powerpoint/2010/main" val="1275685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B01D4EB4-67DC-BFE5-E701-BFFD4883EAE3}"/>
              </a:ext>
            </a:extLst>
          </p:cNvPr>
          <p:cNvPicPr>
            <a:picLocks noChangeAspect="1"/>
          </p:cNvPicPr>
          <p:nvPr/>
        </p:nvPicPr>
        <p:blipFill>
          <a:blip r:embed="rId2"/>
          <a:stretch>
            <a:fillRect/>
          </a:stretch>
        </p:blipFill>
        <p:spPr>
          <a:xfrm>
            <a:off x="2886075" y="98764"/>
            <a:ext cx="6076950" cy="1691935"/>
          </a:xfrm>
          <a:prstGeom prst="rect">
            <a:avLst/>
          </a:prstGeom>
        </p:spPr>
      </p:pic>
      <p:pic>
        <p:nvPicPr>
          <p:cNvPr id="7" name="Εικόνα 6">
            <a:extLst>
              <a:ext uri="{FF2B5EF4-FFF2-40B4-BE49-F238E27FC236}">
                <a16:creationId xmlns:a16="http://schemas.microsoft.com/office/drawing/2014/main" id="{E2F5EE66-E8DF-8DD7-728C-19CFDFAE4ED7}"/>
              </a:ext>
            </a:extLst>
          </p:cNvPr>
          <p:cNvPicPr>
            <a:picLocks noChangeAspect="1"/>
          </p:cNvPicPr>
          <p:nvPr/>
        </p:nvPicPr>
        <p:blipFill>
          <a:blip r:embed="rId3"/>
          <a:stretch>
            <a:fillRect/>
          </a:stretch>
        </p:blipFill>
        <p:spPr>
          <a:xfrm>
            <a:off x="1800225" y="1757218"/>
            <a:ext cx="9067274" cy="5100782"/>
          </a:xfrm>
          <a:prstGeom prst="rect">
            <a:avLst/>
          </a:prstGeom>
        </p:spPr>
      </p:pic>
    </p:spTree>
    <p:extLst>
      <p:ext uri="{BB962C8B-B14F-4D97-AF65-F5344CB8AC3E}">
        <p14:creationId xmlns:p14="http://schemas.microsoft.com/office/powerpoint/2010/main" val="3484522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B01D4EB4-67DC-BFE5-E701-BFFD4883EAE3}"/>
              </a:ext>
            </a:extLst>
          </p:cNvPr>
          <p:cNvPicPr>
            <a:picLocks noChangeAspect="1"/>
          </p:cNvPicPr>
          <p:nvPr/>
        </p:nvPicPr>
        <p:blipFill>
          <a:blip r:embed="rId3"/>
          <a:stretch>
            <a:fillRect/>
          </a:stretch>
        </p:blipFill>
        <p:spPr>
          <a:xfrm>
            <a:off x="2886075" y="98764"/>
            <a:ext cx="6076950" cy="1691935"/>
          </a:xfrm>
          <a:prstGeom prst="rect">
            <a:avLst/>
          </a:prstGeom>
        </p:spPr>
      </p:pic>
      <p:pic>
        <p:nvPicPr>
          <p:cNvPr id="3" name="Εικόνα 2">
            <a:extLst>
              <a:ext uri="{FF2B5EF4-FFF2-40B4-BE49-F238E27FC236}">
                <a16:creationId xmlns:a16="http://schemas.microsoft.com/office/drawing/2014/main" id="{A43F155A-BABE-5E43-AD6D-65529F00A0AD}"/>
              </a:ext>
            </a:extLst>
          </p:cNvPr>
          <p:cNvPicPr>
            <a:picLocks noChangeAspect="1"/>
          </p:cNvPicPr>
          <p:nvPr/>
        </p:nvPicPr>
        <p:blipFill>
          <a:blip r:embed="rId4"/>
          <a:stretch>
            <a:fillRect/>
          </a:stretch>
        </p:blipFill>
        <p:spPr>
          <a:xfrm>
            <a:off x="3609975" y="1809748"/>
            <a:ext cx="5448300" cy="4981575"/>
          </a:xfrm>
          <a:prstGeom prst="rect">
            <a:avLst/>
          </a:prstGeom>
        </p:spPr>
      </p:pic>
      <p:sp>
        <p:nvSpPr>
          <p:cNvPr id="4" name="TextBox 3">
            <a:extLst>
              <a:ext uri="{FF2B5EF4-FFF2-40B4-BE49-F238E27FC236}">
                <a16:creationId xmlns:a16="http://schemas.microsoft.com/office/drawing/2014/main" id="{A7A2298A-FF5C-EC40-6D26-475640F79507}"/>
              </a:ext>
            </a:extLst>
          </p:cNvPr>
          <p:cNvSpPr txBox="1"/>
          <p:nvPr/>
        </p:nvSpPr>
        <p:spPr>
          <a:xfrm>
            <a:off x="485774" y="2590800"/>
            <a:ext cx="2314575" cy="2031325"/>
          </a:xfrm>
          <a:prstGeom prst="rect">
            <a:avLst/>
          </a:prstGeom>
          <a:noFill/>
        </p:spPr>
        <p:txBody>
          <a:bodyPr wrap="square" rtlCol="0">
            <a:spAutoFit/>
          </a:bodyPr>
          <a:lstStyle/>
          <a:p>
            <a:r>
              <a:rPr lang="en-US" dirty="0"/>
              <a:t>Pioglitazone</a:t>
            </a:r>
          </a:p>
          <a:p>
            <a:r>
              <a:rPr lang="en-US" dirty="0"/>
              <a:t>Rosiglitazone</a:t>
            </a:r>
          </a:p>
          <a:p>
            <a:r>
              <a:rPr lang="en-US" dirty="0"/>
              <a:t>Insulin</a:t>
            </a:r>
          </a:p>
          <a:p>
            <a:r>
              <a:rPr lang="en-US" dirty="0" err="1"/>
              <a:t>Saxagliptin</a:t>
            </a:r>
            <a:endParaRPr lang="en-US" dirty="0"/>
          </a:p>
          <a:p>
            <a:r>
              <a:rPr lang="en-US" dirty="0"/>
              <a:t>Intensive</a:t>
            </a:r>
          </a:p>
          <a:p>
            <a:endParaRPr lang="en-US" dirty="0"/>
          </a:p>
          <a:p>
            <a:endParaRPr lang="el-GR" dirty="0"/>
          </a:p>
        </p:txBody>
      </p:sp>
    </p:spTree>
    <p:extLst>
      <p:ext uri="{BB962C8B-B14F-4D97-AF65-F5344CB8AC3E}">
        <p14:creationId xmlns:p14="http://schemas.microsoft.com/office/powerpoint/2010/main" val="1736696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9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2D6822-BA19-4669-9574-86BC3153BA6D}"/>
              </a:ext>
            </a:extLst>
          </p:cNvPr>
          <p:cNvSpPr txBox="1"/>
          <p:nvPr/>
        </p:nvSpPr>
        <p:spPr>
          <a:xfrm>
            <a:off x="1538990" y="1682646"/>
            <a:ext cx="911402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8800" b="1" i="1"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Παθοφυσιολογικοί</a:t>
            </a:r>
            <a:r>
              <a:rPr kumimoji="0" lang="el-GR" sz="8800" b="1" i="1" u="none" strike="noStrike" kern="1200" cap="none" spc="0" normalizeH="0" baseline="0" noProof="0" dirty="0">
                <a:ln>
                  <a:noFill/>
                </a:ln>
                <a:solidFill>
                  <a:srgbClr val="FF0000"/>
                </a:solidFill>
                <a:effectLst>
                  <a:outerShdw blurRad="38100" dist="38100" dir="2700000" algn="tl">
                    <a:srgbClr val="000000">
                      <a:alpha val="43137"/>
                    </a:srgbClr>
                  </a:outerShdw>
                  <a:reflection blurRad="6350" stA="60000" endA="900" endPos="58000" dir="5400000" sy="-100000" algn="bl" rotWithShape="0"/>
                </a:effectLst>
                <a:uLnTx/>
                <a:uFillTx/>
                <a:latin typeface="Calibri" panose="020F0502020204030204"/>
                <a:ea typeface="+mn-ea"/>
                <a:cs typeface="+mn-cs"/>
              </a:rPr>
              <a:t> μηχανισμοί</a:t>
            </a:r>
            <a:endParaRPr kumimoji="0" lang="en-US" sz="8800" b="1" i="1" u="none" strike="noStrike" kern="1200" cap="none" spc="0" normalizeH="0" baseline="0" noProof="0" dirty="0">
              <a:ln>
                <a:noFill/>
              </a:ln>
              <a:solidFill>
                <a:srgbClr val="FF0000"/>
              </a:solidFill>
              <a:effectLst>
                <a:outerShdw blurRad="38100" dist="38100" dir="2700000" algn="tl">
                  <a:srgbClr val="000000">
                    <a:alpha val="43137"/>
                  </a:srgbClr>
                </a:outerShdw>
                <a:reflection blurRad="6350" stA="60000" endA="900" endPos="58000" dir="5400000" sy="-100000" algn="bl" rotWithShape="0"/>
              </a:effectLst>
              <a:uLnTx/>
              <a:uFillTx/>
              <a:latin typeface="Calibri" panose="020F0502020204030204"/>
              <a:ea typeface="+mn-ea"/>
              <a:cs typeface="+mn-cs"/>
            </a:endParaRPr>
          </a:p>
        </p:txBody>
      </p:sp>
    </p:spTree>
    <p:extLst>
      <p:ext uri="{BB962C8B-B14F-4D97-AF65-F5344CB8AC3E}">
        <p14:creationId xmlns:p14="http://schemas.microsoft.com/office/powerpoint/2010/main" val="664441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0FF1468-ECEF-4EDC-B8BA-FB90350F1CA6}"/>
              </a:ext>
            </a:extLst>
          </p:cNvPr>
          <p:cNvPicPr>
            <a:picLocks noChangeAspect="1"/>
          </p:cNvPicPr>
          <p:nvPr/>
        </p:nvPicPr>
        <p:blipFill rotWithShape="1">
          <a:blip r:embed="rId2"/>
          <a:srcRect t="19584" b="5574"/>
          <a:stretch/>
        </p:blipFill>
        <p:spPr>
          <a:xfrm>
            <a:off x="1491052" y="92363"/>
            <a:ext cx="8820150" cy="1603947"/>
          </a:xfrm>
          <a:prstGeom prst="rect">
            <a:avLst/>
          </a:prstGeom>
        </p:spPr>
      </p:pic>
      <p:pic>
        <p:nvPicPr>
          <p:cNvPr id="3" name="Εικόνα 2">
            <a:extLst>
              <a:ext uri="{FF2B5EF4-FFF2-40B4-BE49-F238E27FC236}">
                <a16:creationId xmlns:a16="http://schemas.microsoft.com/office/drawing/2014/main" id="{7F8CCFB4-7072-4F2F-BEE4-00F5A427E705}"/>
              </a:ext>
            </a:extLst>
          </p:cNvPr>
          <p:cNvPicPr>
            <a:picLocks noChangeAspect="1"/>
          </p:cNvPicPr>
          <p:nvPr/>
        </p:nvPicPr>
        <p:blipFill rotWithShape="1">
          <a:blip r:embed="rId3"/>
          <a:srcRect l="1475" t="27773" r="66927" b="56725"/>
          <a:stretch/>
        </p:blipFill>
        <p:spPr>
          <a:xfrm>
            <a:off x="171919" y="5655695"/>
            <a:ext cx="2578308" cy="711174"/>
          </a:xfrm>
          <a:prstGeom prst="rect">
            <a:avLst/>
          </a:prstGeom>
        </p:spPr>
      </p:pic>
      <p:pic>
        <p:nvPicPr>
          <p:cNvPr id="4" name="Εικόνα 3">
            <a:extLst>
              <a:ext uri="{FF2B5EF4-FFF2-40B4-BE49-F238E27FC236}">
                <a16:creationId xmlns:a16="http://schemas.microsoft.com/office/drawing/2014/main" id="{962DFF3C-34B6-4887-AD83-58D2C1D03987}"/>
              </a:ext>
            </a:extLst>
          </p:cNvPr>
          <p:cNvPicPr>
            <a:picLocks noChangeAspect="1"/>
          </p:cNvPicPr>
          <p:nvPr/>
        </p:nvPicPr>
        <p:blipFill>
          <a:blip r:embed="rId4"/>
          <a:stretch>
            <a:fillRect/>
          </a:stretch>
        </p:blipFill>
        <p:spPr>
          <a:xfrm>
            <a:off x="3490870" y="1766294"/>
            <a:ext cx="5762625" cy="4600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3621555"/>
      </p:ext>
    </p:extLst>
  </p:cSld>
  <p:clrMapOvr>
    <a:masterClrMapping/>
  </p:clrMapOvr>
  <p:transition spd="slow">
    <p:wipe/>
  </p:transition>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Custom 9">
      <a:dk1>
        <a:sysClr val="windowText" lastClr="000000"/>
      </a:dk1>
      <a:lt1>
        <a:sysClr val="window" lastClr="FFFFFF"/>
      </a:lt1>
      <a:dk2>
        <a:srgbClr val="5A5A5A"/>
      </a:dk2>
      <a:lt2>
        <a:srgbClr val="D7D7D7"/>
      </a:lt2>
      <a:accent1>
        <a:srgbClr val="F0414B"/>
      </a:accent1>
      <a:accent2>
        <a:srgbClr val="6482C3"/>
      </a:accent2>
      <a:accent3>
        <a:srgbClr val="5A5A5A"/>
      </a:accent3>
      <a:accent4>
        <a:srgbClr val="962891"/>
      </a:accent4>
      <a:accent5>
        <a:srgbClr val="009999"/>
      </a:accent5>
      <a:accent6>
        <a:srgbClr val="FF9933"/>
      </a:accent6>
      <a:hlink>
        <a:srgbClr val="5A5A5A"/>
      </a:hlink>
      <a:folHlink>
        <a:srgbClr val="5A5A5A"/>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B0F0"/>
        </a:solidFill>
        <a:ln>
          <a:noFill/>
        </a:ln>
      </a:spPr>
      <a:bodyPr rtlCol="0" anchor="ctr"/>
      <a:lstStyle>
        <a:defPPr algn="ctr">
          <a:defRPr b="1"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Θέμα του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2.xml><?xml version="1.0" encoding="utf-8"?>
<a:theme xmlns:a="http://schemas.openxmlformats.org/drawingml/2006/main" name="3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Θέμα του Office">
  <a:themeElements>
    <a:clrScheme name="Θέμα του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Θέμα του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5_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80417 AT2D 16x9 template_V1.0">
  <a:themeElements>
    <a:clrScheme name="BI-Lilly harmonisation 171117">
      <a:dk1>
        <a:srgbClr val="5A5A5A"/>
      </a:dk1>
      <a:lt1>
        <a:srgbClr val="FFFFFF"/>
      </a:lt1>
      <a:dk2>
        <a:srgbClr val="5A5A5A"/>
      </a:dk2>
      <a:lt2>
        <a:srgbClr val="FFFFFF"/>
      </a:lt2>
      <a:accent1>
        <a:srgbClr val="6482C3"/>
      </a:accent1>
      <a:accent2>
        <a:srgbClr val="F0414B"/>
      </a:accent2>
      <a:accent3>
        <a:srgbClr val="43AC99"/>
      </a:accent3>
      <a:accent4>
        <a:srgbClr val="828282"/>
      </a:accent4>
      <a:accent5>
        <a:srgbClr val="8F3089"/>
      </a:accent5>
      <a:accent6>
        <a:srgbClr val="E57200"/>
      </a:accent6>
      <a:hlink>
        <a:srgbClr val="5A5A5A"/>
      </a:hlink>
      <a:folHlink>
        <a:srgbClr val="5A5A5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80417 AT2D 16x9 template_V1.0.potx" id="{F2FD81A9-6A57-46EF-821C-10F310E3710B}" vid="{AB5D6A3A-5F0A-476C-8620-2BA0C843F97F}"/>
    </a:ext>
  </a:extLst>
</a:theme>
</file>

<file path=ppt/theme/theme4.xml><?xml version="1.0" encoding="utf-8"?>
<a:theme xmlns:a="http://schemas.openxmlformats.org/drawingml/2006/main" name="1_180417 AT2D 16x9 template_V1.0">
  <a:themeElements>
    <a:clrScheme name="BI-Lilly harmonisation 171117">
      <a:dk1>
        <a:srgbClr val="5A5A5A"/>
      </a:dk1>
      <a:lt1>
        <a:srgbClr val="FFFFFF"/>
      </a:lt1>
      <a:dk2>
        <a:srgbClr val="5A5A5A"/>
      </a:dk2>
      <a:lt2>
        <a:srgbClr val="FFFFFF"/>
      </a:lt2>
      <a:accent1>
        <a:srgbClr val="6482C3"/>
      </a:accent1>
      <a:accent2>
        <a:srgbClr val="F0414B"/>
      </a:accent2>
      <a:accent3>
        <a:srgbClr val="43AC99"/>
      </a:accent3>
      <a:accent4>
        <a:srgbClr val="828282"/>
      </a:accent4>
      <a:accent5>
        <a:srgbClr val="8F3089"/>
      </a:accent5>
      <a:accent6>
        <a:srgbClr val="E57200"/>
      </a:accent6>
      <a:hlink>
        <a:srgbClr val="5A5A5A"/>
      </a:hlink>
      <a:folHlink>
        <a:srgbClr val="5A5A5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80417 AT2D 16x9 template_V1.0.potx" id="{F2FD81A9-6A57-46EF-821C-10F310E3710B}" vid="{AB5D6A3A-5F0A-476C-8620-2BA0C843F97F}"/>
    </a:ext>
  </a:extLst>
</a:theme>
</file>

<file path=ppt/theme/theme5.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1334</TotalTime>
  <Words>1641</Words>
  <Application>Microsoft Office PowerPoint</Application>
  <PresentationFormat>Ευρεία οθόνη</PresentationFormat>
  <Paragraphs>286</Paragraphs>
  <Slides>57</Slides>
  <Notes>11</Notes>
  <HiddenSlides>1</HiddenSlides>
  <MMClips>0</MMClips>
  <ScaleCrop>false</ScaleCrop>
  <HeadingPairs>
    <vt:vector size="6" baseType="variant">
      <vt:variant>
        <vt:lpstr>Γραμματοσειρές που χρησιμοποιούνται</vt:lpstr>
      </vt:variant>
      <vt:variant>
        <vt:i4>16</vt:i4>
      </vt:variant>
      <vt:variant>
        <vt:lpstr>Θέμα</vt:lpstr>
      </vt:variant>
      <vt:variant>
        <vt:i4>14</vt:i4>
      </vt:variant>
      <vt:variant>
        <vt:lpstr>Τίτλοι διαφανειών</vt:lpstr>
      </vt:variant>
      <vt:variant>
        <vt:i4>57</vt:i4>
      </vt:variant>
    </vt:vector>
  </HeadingPairs>
  <TitlesOfParts>
    <vt:vector size="87" baseType="lpstr">
      <vt:lpstr>MS PGothic</vt:lpstr>
      <vt:lpstr>AdvOT9069d8b3.B</vt:lpstr>
      <vt:lpstr>AdvOTb7819099</vt:lpstr>
      <vt:lpstr>AdvP3E7259</vt:lpstr>
      <vt:lpstr>Aptos</vt:lpstr>
      <vt:lpstr>Aptos Display</vt:lpstr>
      <vt:lpstr>Arial</vt:lpstr>
      <vt:lpstr>Calibri</vt:lpstr>
      <vt:lpstr>Calibri Light</vt:lpstr>
      <vt:lpstr>Century Gothic</vt:lpstr>
      <vt:lpstr>Lucida Grande</vt:lpstr>
      <vt:lpstr>Open Sans</vt:lpstr>
      <vt:lpstr>Times</vt:lpstr>
      <vt:lpstr>TimesNewRomanPS-BoldMT</vt:lpstr>
      <vt:lpstr>Wingdings</vt:lpstr>
      <vt:lpstr>ヒラギノ角ゴ Pro W3</vt:lpstr>
      <vt:lpstr>Θέμα του Office</vt:lpstr>
      <vt:lpstr>Default Design</vt:lpstr>
      <vt:lpstr>180417 AT2D 16x9 template_V1.0</vt:lpstr>
      <vt:lpstr>1_180417 AT2D 16x9 template_V1.0</vt:lpstr>
      <vt:lpstr>1_Θέμα του Office</vt:lpstr>
      <vt:lpstr>Office Theme</vt:lpstr>
      <vt:lpstr>1_Office Theme</vt:lpstr>
      <vt:lpstr>2_Office Theme</vt:lpstr>
      <vt:lpstr>2_Θέμα του Office</vt:lpstr>
      <vt:lpstr>3_Office Theme</vt:lpstr>
      <vt:lpstr>4_Office Theme</vt:lpstr>
      <vt:lpstr>3_Θέμα του Office</vt:lpstr>
      <vt:lpstr>4_Θέμα του Office</vt:lpstr>
      <vt:lpstr>5_Θέμα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Γιατί οι ασθενείς με ΚΑ αναπτύσσουν ΣΔ;</vt:lpstr>
      <vt:lpstr>Γιατί οι Διαβητικοί ασθενείς αναπτύσσουν ΚΑ;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Use Same Treatments as in People without Diabetes…</vt:lpstr>
      <vt:lpstr>Παρουσίαση του PowerPoint</vt:lpstr>
      <vt:lpstr>Παρουσίαση του PowerPoint</vt:lpstr>
      <vt:lpstr>Παρουσίαση του PowerPoint</vt:lpstr>
      <vt:lpstr>Sacubitril/valsartan (LCZ696) reduced CV outcomes in HFrEF (34% had Diabetes)</vt:lpstr>
      <vt:lpstr>PARADIGM trial– LCZ696</vt:lpstr>
      <vt:lpstr>!!!!!!</vt:lpstr>
      <vt:lpstr>Παρουσίαση του PowerPoint</vt:lpstr>
      <vt:lpstr>Παρουσίαση του PowerPoint</vt:lpstr>
      <vt:lpstr>Metformin Use in Heart Failure Patients</vt:lpstr>
      <vt:lpstr>Metformin Use in Heart Failure Patients</vt:lpstr>
      <vt:lpstr>Μετφορμίνη και γαλακτική οξέωση</vt:lpstr>
      <vt:lpstr>Παρουσίαση του PowerPoint</vt:lpstr>
      <vt:lpstr>Παρουσίαση του PowerPoint</vt:lpstr>
      <vt:lpstr>Hospitalization for Heart Failure: DPP-4 inhibitors</vt:lpstr>
      <vt:lpstr>Παρουσίαση του PowerPoint</vt:lpstr>
      <vt:lpstr>Meta-analysis: MACE-3 endpoint</vt:lpstr>
      <vt:lpstr>Meta-analysis: All-cause mortality</vt:lpstr>
      <vt:lpstr>Meta-analysis: CV mortality</vt:lpstr>
      <vt:lpstr>Meta-analysis: Other CV outcomes  Neutral impact of GLP-1 RA treatment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SGLT2 inhibitors- Physiological effects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bagelis oikonomou</dc:creator>
  <cp:lastModifiedBy>Georgia Delopoulou</cp:lastModifiedBy>
  <cp:revision>26</cp:revision>
  <dcterms:created xsi:type="dcterms:W3CDTF">2019-11-07T19:49:40Z</dcterms:created>
  <dcterms:modified xsi:type="dcterms:W3CDTF">2024-03-21T13:09:53Z</dcterms:modified>
</cp:coreProperties>
</file>