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513" r:id="rId2"/>
    <p:sldId id="539" r:id="rId3"/>
    <p:sldId id="540" r:id="rId4"/>
    <p:sldId id="562" r:id="rId5"/>
    <p:sldId id="538" r:id="rId6"/>
    <p:sldId id="2134959826" r:id="rId7"/>
    <p:sldId id="567" r:id="rId8"/>
    <p:sldId id="545" r:id="rId9"/>
    <p:sldId id="563" r:id="rId10"/>
    <p:sldId id="565" r:id="rId11"/>
    <p:sldId id="551" r:id="rId12"/>
    <p:sldId id="546" r:id="rId13"/>
    <p:sldId id="566" r:id="rId14"/>
    <p:sldId id="547" r:id="rId15"/>
    <p:sldId id="2134959825" r:id="rId16"/>
    <p:sldId id="556" r:id="rId17"/>
  </p:sldIdLst>
  <p:sldSz cx="9144000" cy="5143500" type="screen16x9"/>
  <p:notesSz cx="6669088" cy="9926638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185" userDrawn="1">
          <p15:clr>
            <a:srgbClr val="A4A3A4"/>
          </p15:clr>
        </p15:guide>
        <p15:guide id="4" orient="horz" pos="440" userDrawn="1">
          <p15:clr>
            <a:srgbClr val="A4A3A4"/>
          </p15:clr>
        </p15:guide>
        <p15:guide id="5" orient="horz" pos="2096" userDrawn="1">
          <p15:clr>
            <a:srgbClr val="A4A3A4"/>
          </p15:clr>
        </p15:guide>
        <p15:guide id="6" pos="2180" userDrawn="1">
          <p15:clr>
            <a:srgbClr val="A4A3A4"/>
          </p15:clr>
        </p15:guide>
        <p15:guide id="7" orient="horz" pos="3150">
          <p15:clr>
            <a:srgbClr val="A4A3A4"/>
          </p15:clr>
        </p15:guide>
        <p15:guide id="8" orient="horz" pos="223">
          <p15:clr>
            <a:srgbClr val="A4A3A4"/>
          </p15:clr>
        </p15:guide>
        <p15:guide id="9" pos="400">
          <p15:clr>
            <a:srgbClr val="A4A3A4"/>
          </p15:clr>
        </p15:guide>
        <p15:guide id="10" pos="262">
          <p15:clr>
            <a:srgbClr val="A4A3A4"/>
          </p15:clr>
        </p15:guide>
        <p15:guide id="11" pos="5403">
          <p15:clr>
            <a:srgbClr val="A4A3A4"/>
          </p15:clr>
        </p15:guide>
        <p15:guide id="12" orient="horz" pos="1470">
          <p15:clr>
            <a:srgbClr val="A4A3A4"/>
          </p15:clr>
        </p15:guide>
        <p15:guide id="13" orient="horz" pos="2927">
          <p15:clr>
            <a:srgbClr val="A4A3A4"/>
          </p15:clr>
        </p15:guide>
        <p15:guide id="14" orient="horz" pos="1316">
          <p15:clr>
            <a:srgbClr val="A4A3A4"/>
          </p15:clr>
        </p15:guide>
        <p15:guide id="15" pos="38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gela Pozo Ramajo" initials="Lucid AP" lastIdx="2" clrIdx="0"/>
  <p:cmAuthor id="1" name="Markus Müller" initials="m" lastIdx="8" clrIdx="1"/>
  <p:cmAuthor id="2" name="Jessica Stevens" initials="JS" lastIdx="123" clrIdx="2"/>
  <p:cmAuthor id="3" name="George Ntaios" initials="GN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  <a:srgbClr val="C2D1ED"/>
    <a:srgbClr val="17375E"/>
    <a:srgbClr val="7A84F5"/>
    <a:srgbClr val="33CC33"/>
    <a:srgbClr val="E1E8F5"/>
    <a:srgbClr val="000000"/>
    <a:srgbClr val="996633"/>
    <a:srgbClr val="8AD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F7E38F-474F-462D-93E0-E8194689D767}" v="327" dt="2024-05-16T06:51:27.401"/>
    <p1510:client id="{DC866FF6-2FAE-484A-A79C-454C6A06B942}" v="14" dt="2024-05-16T15:21:59.2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73599" autoAdjust="0"/>
  </p:normalViewPr>
  <p:slideViewPr>
    <p:cSldViewPr snapToGrid="0">
      <p:cViewPr varScale="1">
        <p:scale>
          <a:sx n="116" d="100"/>
          <a:sy n="116" d="100"/>
        </p:scale>
        <p:origin x="1494" y="102"/>
      </p:cViewPr>
      <p:guideLst>
        <p:guide orient="horz" pos="1620"/>
        <p:guide pos="2880"/>
        <p:guide orient="horz" pos="3185"/>
        <p:guide orient="horz" pos="440"/>
        <p:guide orient="horz" pos="2096"/>
        <p:guide pos="2180"/>
        <p:guide orient="horz" pos="3150"/>
        <p:guide orient="horz" pos="223"/>
        <p:guide pos="400"/>
        <p:guide pos="262"/>
        <p:guide pos="5403"/>
        <p:guide orient="horz" pos="1470"/>
        <p:guide orient="horz" pos="2927"/>
        <p:guide orient="horz" pos="1316"/>
        <p:guide pos="38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796"/>
    </p:cViewPr>
  </p:sorterViewPr>
  <p:notesViewPr>
    <p:cSldViewPr snapToGrid="0">
      <p:cViewPr>
        <p:scale>
          <a:sx n="100" d="100"/>
          <a:sy n="100" d="100"/>
        </p:scale>
        <p:origin x="3528" y="-46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TAIOS GEORGIOS" userId="de765132-0a00-42ec-90ec-348a57120ca9" providerId="ADAL" clId="{DC866FF6-2FAE-484A-A79C-454C6A06B942}"/>
    <pc:docChg chg="delSld modSld sldOrd delMainMaster">
      <pc:chgData name="NTAIOS GEORGIOS" userId="de765132-0a00-42ec-90ec-348a57120ca9" providerId="ADAL" clId="{DC866FF6-2FAE-484A-A79C-454C6A06B942}" dt="2024-05-16T15:22:04.391" v="16" actId="47"/>
      <pc:docMkLst>
        <pc:docMk/>
      </pc:docMkLst>
      <pc:sldChg chg="del">
        <pc:chgData name="NTAIOS GEORGIOS" userId="de765132-0a00-42ec-90ec-348a57120ca9" providerId="ADAL" clId="{DC866FF6-2FAE-484A-A79C-454C6A06B942}" dt="2024-05-16T15:22:04.391" v="16" actId="47"/>
        <pc:sldMkLst>
          <pc:docMk/>
          <pc:sldMk cId="3497929834" sldId="260"/>
        </pc:sldMkLst>
      </pc:sldChg>
      <pc:sldChg chg="del">
        <pc:chgData name="NTAIOS GEORGIOS" userId="de765132-0a00-42ec-90ec-348a57120ca9" providerId="ADAL" clId="{DC866FF6-2FAE-484A-A79C-454C6A06B942}" dt="2024-05-16T15:22:04.391" v="16" actId="47"/>
        <pc:sldMkLst>
          <pc:docMk/>
          <pc:sldMk cId="3867842900" sldId="275"/>
        </pc:sldMkLst>
      </pc:sldChg>
      <pc:sldChg chg="del">
        <pc:chgData name="NTAIOS GEORGIOS" userId="de765132-0a00-42ec-90ec-348a57120ca9" providerId="ADAL" clId="{DC866FF6-2FAE-484A-A79C-454C6A06B942}" dt="2024-05-16T15:22:04.391" v="16" actId="47"/>
        <pc:sldMkLst>
          <pc:docMk/>
          <pc:sldMk cId="975643702" sldId="295"/>
        </pc:sldMkLst>
      </pc:sldChg>
      <pc:sldChg chg="del">
        <pc:chgData name="NTAIOS GEORGIOS" userId="de765132-0a00-42ec-90ec-348a57120ca9" providerId="ADAL" clId="{DC866FF6-2FAE-484A-A79C-454C6A06B942}" dt="2024-05-16T15:22:04.391" v="16" actId="47"/>
        <pc:sldMkLst>
          <pc:docMk/>
          <pc:sldMk cId="430481365" sldId="296"/>
        </pc:sldMkLst>
      </pc:sldChg>
      <pc:sldChg chg="modSp ord modAnim">
        <pc:chgData name="NTAIOS GEORGIOS" userId="de765132-0a00-42ec-90ec-348a57120ca9" providerId="ADAL" clId="{DC866FF6-2FAE-484A-A79C-454C6A06B942}" dt="2024-05-16T15:21:59.285" v="15" actId="6549"/>
        <pc:sldMkLst>
          <pc:docMk/>
          <pc:sldMk cId="1551980223" sldId="556"/>
        </pc:sldMkLst>
        <pc:spChg chg="mod">
          <ac:chgData name="NTAIOS GEORGIOS" userId="de765132-0a00-42ec-90ec-348a57120ca9" providerId="ADAL" clId="{DC866FF6-2FAE-484A-A79C-454C6A06B942}" dt="2024-05-16T15:21:59.285" v="15" actId="6549"/>
          <ac:spMkLst>
            <pc:docMk/>
            <pc:sldMk cId="1551980223" sldId="556"/>
            <ac:spMk id="7" creationId="{00000000-0000-0000-0000-000000000000}"/>
          </ac:spMkLst>
        </pc:spChg>
      </pc:sldChg>
      <pc:sldChg chg="del">
        <pc:chgData name="NTAIOS GEORGIOS" userId="de765132-0a00-42ec-90ec-348a57120ca9" providerId="ADAL" clId="{DC866FF6-2FAE-484A-A79C-454C6A06B942}" dt="2024-05-16T15:22:04.391" v="16" actId="47"/>
        <pc:sldMkLst>
          <pc:docMk/>
          <pc:sldMk cId="1737999438" sldId="962"/>
        </pc:sldMkLst>
      </pc:sldChg>
      <pc:sldChg chg="del">
        <pc:chgData name="NTAIOS GEORGIOS" userId="de765132-0a00-42ec-90ec-348a57120ca9" providerId="ADAL" clId="{DC866FF6-2FAE-484A-A79C-454C6A06B942}" dt="2024-05-16T15:22:04.391" v="16" actId="47"/>
        <pc:sldMkLst>
          <pc:docMk/>
          <pc:sldMk cId="4173857907" sldId="1206"/>
        </pc:sldMkLst>
      </pc:sldChg>
      <pc:sldChg chg="del">
        <pc:chgData name="NTAIOS GEORGIOS" userId="de765132-0a00-42ec-90ec-348a57120ca9" providerId="ADAL" clId="{DC866FF6-2FAE-484A-A79C-454C6A06B942}" dt="2024-05-16T15:22:04.391" v="16" actId="47"/>
        <pc:sldMkLst>
          <pc:docMk/>
          <pc:sldMk cId="3100036587" sldId="2304"/>
        </pc:sldMkLst>
      </pc:sldChg>
      <pc:sldChg chg="del">
        <pc:chgData name="NTAIOS GEORGIOS" userId="de765132-0a00-42ec-90ec-348a57120ca9" providerId="ADAL" clId="{DC866FF6-2FAE-484A-A79C-454C6A06B942}" dt="2024-05-16T15:22:04.391" v="16" actId="47"/>
        <pc:sldMkLst>
          <pc:docMk/>
          <pc:sldMk cId="3107872323" sldId="2306"/>
        </pc:sldMkLst>
      </pc:sldChg>
      <pc:sldChg chg="del">
        <pc:chgData name="NTAIOS GEORGIOS" userId="de765132-0a00-42ec-90ec-348a57120ca9" providerId="ADAL" clId="{DC866FF6-2FAE-484A-A79C-454C6A06B942}" dt="2024-05-16T15:22:04.391" v="16" actId="47"/>
        <pc:sldMkLst>
          <pc:docMk/>
          <pc:sldMk cId="3250475291" sldId="2307"/>
        </pc:sldMkLst>
      </pc:sldChg>
      <pc:sldChg chg="del">
        <pc:chgData name="NTAIOS GEORGIOS" userId="de765132-0a00-42ec-90ec-348a57120ca9" providerId="ADAL" clId="{DC866FF6-2FAE-484A-A79C-454C6A06B942}" dt="2024-05-16T15:22:04.391" v="16" actId="47"/>
        <pc:sldMkLst>
          <pc:docMk/>
          <pc:sldMk cId="0" sldId="2326"/>
        </pc:sldMkLst>
      </pc:sldChg>
      <pc:sldChg chg="del">
        <pc:chgData name="NTAIOS GEORGIOS" userId="de765132-0a00-42ec-90ec-348a57120ca9" providerId="ADAL" clId="{DC866FF6-2FAE-484A-A79C-454C6A06B942}" dt="2024-05-16T15:22:04.391" v="16" actId="47"/>
        <pc:sldMkLst>
          <pc:docMk/>
          <pc:sldMk cId="1641726369" sldId="2147196639"/>
        </pc:sldMkLst>
      </pc:sldChg>
      <pc:sldChg chg="del">
        <pc:chgData name="NTAIOS GEORGIOS" userId="de765132-0a00-42ec-90ec-348a57120ca9" providerId="ADAL" clId="{DC866FF6-2FAE-484A-A79C-454C6A06B942}" dt="2024-05-16T15:22:04.391" v="16" actId="47"/>
        <pc:sldMkLst>
          <pc:docMk/>
          <pc:sldMk cId="1407569352" sldId="2147196640"/>
        </pc:sldMkLst>
      </pc:sldChg>
      <pc:sldChg chg="del">
        <pc:chgData name="NTAIOS GEORGIOS" userId="de765132-0a00-42ec-90ec-348a57120ca9" providerId="ADAL" clId="{DC866FF6-2FAE-484A-A79C-454C6A06B942}" dt="2024-05-16T15:22:04.391" v="16" actId="47"/>
        <pc:sldMkLst>
          <pc:docMk/>
          <pc:sldMk cId="3870691009" sldId="2147196641"/>
        </pc:sldMkLst>
      </pc:sldChg>
      <pc:sldChg chg="del">
        <pc:chgData name="NTAIOS GEORGIOS" userId="de765132-0a00-42ec-90ec-348a57120ca9" providerId="ADAL" clId="{DC866FF6-2FAE-484A-A79C-454C6A06B942}" dt="2024-05-16T15:22:04.391" v="16" actId="47"/>
        <pc:sldMkLst>
          <pc:docMk/>
          <pc:sldMk cId="4213125731" sldId="2147196642"/>
        </pc:sldMkLst>
      </pc:sldChg>
      <pc:sldChg chg="del">
        <pc:chgData name="NTAIOS GEORGIOS" userId="de765132-0a00-42ec-90ec-348a57120ca9" providerId="ADAL" clId="{DC866FF6-2FAE-484A-A79C-454C6A06B942}" dt="2024-05-16T15:22:04.391" v="16" actId="47"/>
        <pc:sldMkLst>
          <pc:docMk/>
          <pc:sldMk cId="4152967879" sldId="2147196643"/>
        </pc:sldMkLst>
      </pc:sldChg>
      <pc:sldChg chg="del">
        <pc:chgData name="NTAIOS GEORGIOS" userId="de765132-0a00-42ec-90ec-348a57120ca9" providerId="ADAL" clId="{DC866FF6-2FAE-484A-A79C-454C6A06B942}" dt="2024-05-16T15:22:04.391" v="16" actId="47"/>
        <pc:sldMkLst>
          <pc:docMk/>
          <pc:sldMk cId="2346194805" sldId="2147196644"/>
        </pc:sldMkLst>
      </pc:sldChg>
      <pc:sldChg chg="del">
        <pc:chgData name="NTAIOS GEORGIOS" userId="de765132-0a00-42ec-90ec-348a57120ca9" providerId="ADAL" clId="{DC866FF6-2FAE-484A-A79C-454C6A06B942}" dt="2024-05-16T15:22:04.391" v="16" actId="47"/>
        <pc:sldMkLst>
          <pc:docMk/>
          <pc:sldMk cId="1365845278" sldId="2147196645"/>
        </pc:sldMkLst>
      </pc:sldChg>
      <pc:sldChg chg="del">
        <pc:chgData name="NTAIOS GEORGIOS" userId="de765132-0a00-42ec-90ec-348a57120ca9" providerId="ADAL" clId="{DC866FF6-2FAE-484A-A79C-454C6A06B942}" dt="2024-05-16T15:22:04.391" v="16" actId="47"/>
        <pc:sldMkLst>
          <pc:docMk/>
          <pc:sldMk cId="2793129770" sldId="2147196646"/>
        </pc:sldMkLst>
      </pc:sldChg>
      <pc:sldChg chg="del">
        <pc:chgData name="NTAIOS GEORGIOS" userId="de765132-0a00-42ec-90ec-348a57120ca9" providerId="ADAL" clId="{DC866FF6-2FAE-484A-A79C-454C6A06B942}" dt="2024-05-16T15:22:04.391" v="16" actId="47"/>
        <pc:sldMkLst>
          <pc:docMk/>
          <pc:sldMk cId="204963708" sldId="2147196647"/>
        </pc:sldMkLst>
      </pc:sldChg>
      <pc:sldMasterChg chg="del delSldLayout">
        <pc:chgData name="NTAIOS GEORGIOS" userId="de765132-0a00-42ec-90ec-348a57120ca9" providerId="ADAL" clId="{DC866FF6-2FAE-484A-A79C-454C6A06B942}" dt="2024-05-16T15:22:04.391" v="16" actId="47"/>
        <pc:sldMasterMkLst>
          <pc:docMk/>
          <pc:sldMasterMk cId="503611940" sldId="2147483746"/>
        </pc:sldMasterMkLst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3611940" sldId="2147483746"/>
            <pc:sldLayoutMk cId="3379343590" sldId="2147483747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3611940" sldId="2147483746"/>
            <pc:sldLayoutMk cId="1004128728" sldId="2147483748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3611940" sldId="2147483746"/>
            <pc:sldLayoutMk cId="3987682758" sldId="2147483749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3611940" sldId="2147483746"/>
            <pc:sldLayoutMk cId="3047336547" sldId="2147483750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3611940" sldId="2147483746"/>
            <pc:sldLayoutMk cId="4272802037" sldId="2147483751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3611940" sldId="2147483746"/>
            <pc:sldLayoutMk cId="3114928567" sldId="2147483752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3611940" sldId="2147483746"/>
            <pc:sldLayoutMk cId="199652813" sldId="2147483753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3611940" sldId="2147483746"/>
            <pc:sldLayoutMk cId="2472788183" sldId="2147483754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3611940" sldId="2147483746"/>
            <pc:sldLayoutMk cId="1666844613" sldId="2147483755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3611940" sldId="2147483746"/>
            <pc:sldLayoutMk cId="1230188646" sldId="2147483756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3611940" sldId="2147483746"/>
            <pc:sldLayoutMk cId="3687852867" sldId="2147483757"/>
          </pc:sldLayoutMkLst>
        </pc:sldLayoutChg>
      </pc:sldMasterChg>
      <pc:sldMasterChg chg="del delSldLayout">
        <pc:chgData name="NTAIOS GEORGIOS" userId="de765132-0a00-42ec-90ec-348a57120ca9" providerId="ADAL" clId="{DC866FF6-2FAE-484A-A79C-454C6A06B942}" dt="2024-05-16T15:22:04.391" v="16" actId="47"/>
        <pc:sldMasterMkLst>
          <pc:docMk/>
          <pc:sldMasterMk cId="2798484053" sldId="2147483758"/>
        </pc:sldMasterMkLst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798484053" sldId="2147483758"/>
            <pc:sldLayoutMk cId="1526303572" sldId="2147483759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798484053" sldId="2147483758"/>
            <pc:sldLayoutMk cId="3742757149" sldId="2147483760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798484053" sldId="2147483758"/>
            <pc:sldLayoutMk cId="3400686959" sldId="2147483761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798484053" sldId="2147483758"/>
            <pc:sldLayoutMk cId="1537237318" sldId="2147483762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798484053" sldId="2147483758"/>
            <pc:sldLayoutMk cId="3469329033" sldId="2147483763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798484053" sldId="2147483758"/>
            <pc:sldLayoutMk cId="1752944612" sldId="2147483764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798484053" sldId="2147483758"/>
            <pc:sldLayoutMk cId="1411129485" sldId="2147483765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798484053" sldId="2147483758"/>
            <pc:sldLayoutMk cId="3694114346" sldId="2147483766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798484053" sldId="2147483758"/>
            <pc:sldLayoutMk cId="2500943045" sldId="2147483767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798484053" sldId="2147483758"/>
            <pc:sldLayoutMk cId="1866800698" sldId="2147483768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798484053" sldId="2147483758"/>
            <pc:sldLayoutMk cId="1393255873" sldId="2147483769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798484053" sldId="2147483758"/>
            <pc:sldLayoutMk cId="2761688231" sldId="2147483770"/>
          </pc:sldLayoutMkLst>
        </pc:sldLayoutChg>
      </pc:sldMasterChg>
      <pc:sldMasterChg chg="del delSldLayout">
        <pc:chgData name="NTAIOS GEORGIOS" userId="de765132-0a00-42ec-90ec-348a57120ca9" providerId="ADAL" clId="{DC866FF6-2FAE-484A-A79C-454C6A06B942}" dt="2024-05-16T15:22:04.391" v="16" actId="47"/>
        <pc:sldMasterMkLst>
          <pc:docMk/>
          <pc:sldMasterMk cId="2888711954" sldId="2147483771"/>
        </pc:sldMasterMkLst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888711954" sldId="2147483771"/>
            <pc:sldLayoutMk cId="3986771207" sldId="2147483772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888711954" sldId="2147483771"/>
            <pc:sldLayoutMk cId="2446400149" sldId="2147483773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888711954" sldId="2147483771"/>
            <pc:sldLayoutMk cId="3685629488" sldId="2147483774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888711954" sldId="2147483771"/>
            <pc:sldLayoutMk cId="596964781" sldId="2147483775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888711954" sldId="2147483771"/>
            <pc:sldLayoutMk cId="3233127160" sldId="2147483776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888711954" sldId="2147483771"/>
            <pc:sldLayoutMk cId="2892113701" sldId="2147483777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888711954" sldId="2147483771"/>
            <pc:sldLayoutMk cId="375721664" sldId="2147483778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888711954" sldId="2147483771"/>
            <pc:sldLayoutMk cId="3929350659" sldId="2147483779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888711954" sldId="2147483771"/>
            <pc:sldLayoutMk cId="973679220" sldId="2147483780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888711954" sldId="2147483771"/>
            <pc:sldLayoutMk cId="3851071563" sldId="2147483781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888711954" sldId="2147483771"/>
            <pc:sldLayoutMk cId="645779488" sldId="2147483782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888711954" sldId="2147483771"/>
            <pc:sldLayoutMk cId="4067581345" sldId="2147483783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888711954" sldId="2147483771"/>
            <pc:sldLayoutMk cId="1554349175" sldId="2147483784"/>
          </pc:sldLayoutMkLst>
        </pc:sldLayoutChg>
      </pc:sldMasterChg>
      <pc:sldMasterChg chg="del delSldLayout">
        <pc:chgData name="NTAIOS GEORGIOS" userId="de765132-0a00-42ec-90ec-348a57120ca9" providerId="ADAL" clId="{DC866FF6-2FAE-484A-A79C-454C6A06B942}" dt="2024-05-16T15:22:04.391" v="16" actId="47"/>
        <pc:sldMasterMkLst>
          <pc:docMk/>
          <pc:sldMasterMk cId="1765828372" sldId="2147483785"/>
        </pc:sldMasterMkLst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1765828372" sldId="2147483785"/>
            <pc:sldLayoutMk cId="2402227821" sldId="2147483786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1765828372" sldId="2147483785"/>
            <pc:sldLayoutMk cId="326035150" sldId="2147483787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1765828372" sldId="2147483785"/>
            <pc:sldLayoutMk cId="3215487175" sldId="2147483788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1765828372" sldId="2147483785"/>
            <pc:sldLayoutMk cId="3628678323" sldId="2147483789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1765828372" sldId="2147483785"/>
            <pc:sldLayoutMk cId="2639927139" sldId="2147483790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1765828372" sldId="2147483785"/>
            <pc:sldLayoutMk cId="2494992942" sldId="2147483791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1765828372" sldId="2147483785"/>
            <pc:sldLayoutMk cId="1448627228" sldId="2147483792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1765828372" sldId="2147483785"/>
            <pc:sldLayoutMk cId="835742244" sldId="2147483793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1765828372" sldId="2147483785"/>
            <pc:sldLayoutMk cId="1349690345" sldId="2147483794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1765828372" sldId="2147483785"/>
            <pc:sldLayoutMk cId="4246146689" sldId="2147483795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1765828372" sldId="2147483785"/>
            <pc:sldLayoutMk cId="780643327" sldId="2147483796"/>
          </pc:sldLayoutMkLst>
        </pc:sldLayoutChg>
      </pc:sldMasterChg>
      <pc:sldMasterChg chg="del delSldLayout">
        <pc:chgData name="NTAIOS GEORGIOS" userId="de765132-0a00-42ec-90ec-348a57120ca9" providerId="ADAL" clId="{DC866FF6-2FAE-484A-A79C-454C6A06B942}" dt="2024-05-16T15:22:04.391" v="16" actId="47"/>
        <pc:sldMasterMkLst>
          <pc:docMk/>
          <pc:sldMasterMk cId="1093831024" sldId="2147483797"/>
        </pc:sldMasterMkLst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1093831024" sldId="2147483797"/>
            <pc:sldLayoutMk cId="2428740327" sldId="2147483798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1093831024" sldId="2147483797"/>
            <pc:sldLayoutMk cId="3941252638" sldId="2147483799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1093831024" sldId="2147483797"/>
            <pc:sldLayoutMk cId="2082961807" sldId="2147483800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1093831024" sldId="2147483797"/>
            <pc:sldLayoutMk cId="312779145" sldId="2147483801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1093831024" sldId="2147483797"/>
            <pc:sldLayoutMk cId="3424247475" sldId="2147483802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1093831024" sldId="2147483797"/>
            <pc:sldLayoutMk cId="747198500" sldId="2147483803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1093831024" sldId="2147483797"/>
            <pc:sldLayoutMk cId="1223837501" sldId="2147483804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1093831024" sldId="2147483797"/>
            <pc:sldLayoutMk cId="501733179" sldId="2147483805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1093831024" sldId="2147483797"/>
            <pc:sldLayoutMk cId="1160759741" sldId="2147483806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1093831024" sldId="2147483797"/>
            <pc:sldLayoutMk cId="1987872725" sldId="2147483807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1093831024" sldId="2147483797"/>
            <pc:sldLayoutMk cId="2411924392" sldId="2147483808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1093831024" sldId="2147483797"/>
            <pc:sldLayoutMk cId="2107607592" sldId="2147483809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1093831024" sldId="2147483797"/>
            <pc:sldLayoutMk cId="3399484382" sldId="2147483810"/>
          </pc:sldLayoutMkLst>
        </pc:sldLayoutChg>
      </pc:sldMasterChg>
      <pc:sldMasterChg chg="del delSldLayout">
        <pc:chgData name="NTAIOS GEORGIOS" userId="de765132-0a00-42ec-90ec-348a57120ca9" providerId="ADAL" clId="{DC866FF6-2FAE-484A-A79C-454C6A06B942}" dt="2024-05-16T15:22:04.391" v="16" actId="47"/>
        <pc:sldMasterMkLst>
          <pc:docMk/>
          <pc:sldMasterMk cId="1486386711" sldId="2147483811"/>
        </pc:sldMasterMkLst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1486386711" sldId="2147483811"/>
            <pc:sldLayoutMk cId="3554757381" sldId="2147483812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1486386711" sldId="2147483811"/>
            <pc:sldLayoutMk cId="3735831281" sldId="2147483813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1486386711" sldId="2147483811"/>
            <pc:sldLayoutMk cId="2045879130" sldId="2147483814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1486386711" sldId="2147483811"/>
            <pc:sldLayoutMk cId="1025893456" sldId="2147483815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1486386711" sldId="2147483811"/>
            <pc:sldLayoutMk cId="2666689985" sldId="2147483816"/>
          </pc:sldLayoutMkLst>
        </pc:sldLayoutChg>
      </pc:sldMasterChg>
      <pc:sldMasterChg chg="del delSldLayout">
        <pc:chgData name="NTAIOS GEORGIOS" userId="de765132-0a00-42ec-90ec-348a57120ca9" providerId="ADAL" clId="{DC866FF6-2FAE-484A-A79C-454C6A06B942}" dt="2024-05-16T15:22:04.391" v="16" actId="47"/>
        <pc:sldMasterMkLst>
          <pc:docMk/>
          <pc:sldMasterMk cId="4225188329" sldId="2147483817"/>
        </pc:sldMasterMkLst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4225188329" sldId="2147483817"/>
            <pc:sldLayoutMk cId="2033794022" sldId="2147483818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4225188329" sldId="2147483817"/>
            <pc:sldLayoutMk cId="648242698" sldId="2147483819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4225188329" sldId="2147483817"/>
            <pc:sldLayoutMk cId="19602244" sldId="2147483820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4225188329" sldId="2147483817"/>
            <pc:sldLayoutMk cId="1971891245" sldId="2147483821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4225188329" sldId="2147483817"/>
            <pc:sldLayoutMk cId="3128610423" sldId="2147483822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4225188329" sldId="2147483817"/>
            <pc:sldLayoutMk cId="2350255371" sldId="2147483823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4225188329" sldId="2147483817"/>
            <pc:sldLayoutMk cId="1919383843" sldId="2147483824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4225188329" sldId="2147483817"/>
            <pc:sldLayoutMk cId="1775180239" sldId="2147483825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4225188329" sldId="2147483817"/>
            <pc:sldLayoutMk cId="1366583093" sldId="2147483826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4225188329" sldId="2147483817"/>
            <pc:sldLayoutMk cId="4010954283" sldId="2147483827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4225188329" sldId="2147483817"/>
            <pc:sldLayoutMk cId="3972124201" sldId="2147483828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4225188329" sldId="2147483817"/>
            <pc:sldLayoutMk cId="3249099514" sldId="2147483829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4225188329" sldId="2147483817"/>
            <pc:sldLayoutMk cId="1428371129" sldId="2147483830"/>
          </pc:sldLayoutMkLst>
        </pc:sldLayoutChg>
      </pc:sldMasterChg>
      <pc:sldMasterChg chg="del delSldLayout">
        <pc:chgData name="NTAIOS GEORGIOS" userId="de765132-0a00-42ec-90ec-348a57120ca9" providerId="ADAL" clId="{DC866FF6-2FAE-484A-A79C-454C6A06B942}" dt="2024-05-16T15:22:04.391" v="16" actId="47"/>
        <pc:sldMasterMkLst>
          <pc:docMk/>
          <pc:sldMasterMk cId="398488800" sldId="2147483831"/>
        </pc:sldMasterMkLst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398488800" sldId="2147483831"/>
            <pc:sldLayoutMk cId="514827859" sldId="2147483832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398488800" sldId="2147483831"/>
            <pc:sldLayoutMk cId="3744613578" sldId="2147483833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398488800" sldId="2147483831"/>
            <pc:sldLayoutMk cId="2319403291" sldId="2147483834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398488800" sldId="2147483831"/>
            <pc:sldLayoutMk cId="2606671561" sldId="2147483835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398488800" sldId="2147483831"/>
            <pc:sldLayoutMk cId="387653356" sldId="2147483836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398488800" sldId="2147483831"/>
            <pc:sldLayoutMk cId="417368998" sldId="2147483837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398488800" sldId="2147483831"/>
            <pc:sldLayoutMk cId="795169977" sldId="2147483838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398488800" sldId="2147483831"/>
            <pc:sldLayoutMk cId="2470427981" sldId="2147483839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398488800" sldId="2147483831"/>
            <pc:sldLayoutMk cId="3064017578" sldId="2147483840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398488800" sldId="2147483831"/>
            <pc:sldLayoutMk cId="4241738199" sldId="2147483841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398488800" sldId="2147483831"/>
            <pc:sldLayoutMk cId="3082288595" sldId="2147483842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398488800" sldId="2147483831"/>
            <pc:sldLayoutMk cId="1422231283" sldId="2147483843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398488800" sldId="2147483831"/>
            <pc:sldLayoutMk cId="598640721" sldId="2147483844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398488800" sldId="2147483831"/>
            <pc:sldLayoutMk cId="4293938944" sldId="2147483845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398488800" sldId="2147483831"/>
            <pc:sldLayoutMk cId="4023262739" sldId="2147483846"/>
          </pc:sldLayoutMkLst>
        </pc:sldLayoutChg>
      </pc:sldMasterChg>
      <pc:sldMasterChg chg="del delSldLayout">
        <pc:chgData name="NTAIOS GEORGIOS" userId="de765132-0a00-42ec-90ec-348a57120ca9" providerId="ADAL" clId="{DC866FF6-2FAE-484A-A79C-454C6A06B942}" dt="2024-05-16T15:22:04.391" v="16" actId="47"/>
        <pc:sldMasterMkLst>
          <pc:docMk/>
          <pc:sldMasterMk cId="2498829992" sldId="2147483847"/>
        </pc:sldMasterMkLst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498829992" sldId="2147483847"/>
            <pc:sldLayoutMk cId="334815023" sldId="2147483848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498829992" sldId="2147483847"/>
            <pc:sldLayoutMk cId="186046363" sldId="2147483849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498829992" sldId="2147483847"/>
            <pc:sldLayoutMk cId="4130180836" sldId="2147483850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498829992" sldId="2147483847"/>
            <pc:sldLayoutMk cId="2508504517" sldId="2147483851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498829992" sldId="2147483847"/>
            <pc:sldLayoutMk cId="3515340662" sldId="2147483852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498829992" sldId="2147483847"/>
            <pc:sldLayoutMk cId="3538792765" sldId="2147483853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498829992" sldId="2147483847"/>
            <pc:sldLayoutMk cId="2924053492" sldId="2147483854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498829992" sldId="2147483847"/>
            <pc:sldLayoutMk cId="3456448384" sldId="2147483855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498829992" sldId="2147483847"/>
            <pc:sldLayoutMk cId="3279631739" sldId="2147483856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498829992" sldId="2147483847"/>
            <pc:sldLayoutMk cId="196254122" sldId="2147483857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2498829992" sldId="2147483847"/>
            <pc:sldLayoutMk cId="2682739607" sldId="2147483858"/>
          </pc:sldLayoutMkLst>
        </pc:sldLayoutChg>
      </pc:sldMasterChg>
      <pc:sldMasterChg chg="del delSldLayout">
        <pc:chgData name="NTAIOS GEORGIOS" userId="de765132-0a00-42ec-90ec-348a57120ca9" providerId="ADAL" clId="{DC866FF6-2FAE-484A-A79C-454C6A06B942}" dt="2024-05-16T15:22:04.391" v="16" actId="47"/>
        <pc:sldMasterMkLst>
          <pc:docMk/>
          <pc:sldMasterMk cId="508096378" sldId="2147483859"/>
        </pc:sldMasterMkLst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8096378" sldId="2147483859"/>
            <pc:sldLayoutMk cId="1202145116" sldId="2147483860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8096378" sldId="2147483859"/>
            <pc:sldLayoutMk cId="3866574335" sldId="2147483861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8096378" sldId="2147483859"/>
            <pc:sldLayoutMk cId="2412683438" sldId="2147483862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8096378" sldId="2147483859"/>
            <pc:sldLayoutMk cId="4265147996" sldId="2147483863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8096378" sldId="2147483859"/>
            <pc:sldLayoutMk cId="3286520574" sldId="2147483864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8096378" sldId="2147483859"/>
            <pc:sldLayoutMk cId="1130702861" sldId="2147483865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8096378" sldId="2147483859"/>
            <pc:sldLayoutMk cId="1262610355" sldId="2147483866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8096378" sldId="2147483859"/>
            <pc:sldLayoutMk cId="2820830528" sldId="2147483867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8096378" sldId="2147483859"/>
            <pc:sldLayoutMk cId="2753361931" sldId="2147483868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8096378" sldId="2147483859"/>
            <pc:sldLayoutMk cId="2054222363" sldId="2147483869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8096378" sldId="2147483859"/>
            <pc:sldLayoutMk cId="2791796810" sldId="2147483870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8096378" sldId="2147483859"/>
            <pc:sldLayoutMk cId="2628160175" sldId="2147483871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8096378" sldId="2147483859"/>
            <pc:sldLayoutMk cId="125902446" sldId="2147483872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8096378" sldId="2147483859"/>
            <pc:sldLayoutMk cId="736427129" sldId="2147483873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8096378" sldId="2147483859"/>
            <pc:sldLayoutMk cId="1482575554" sldId="2147483874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8096378" sldId="2147483859"/>
            <pc:sldLayoutMk cId="1294442585" sldId="2147483875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8096378" sldId="2147483859"/>
            <pc:sldLayoutMk cId="3597735113" sldId="2147483876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8096378" sldId="2147483859"/>
            <pc:sldLayoutMk cId="3215235667" sldId="2147483877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8096378" sldId="2147483859"/>
            <pc:sldLayoutMk cId="1543818445" sldId="2147483878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8096378" sldId="2147483859"/>
            <pc:sldLayoutMk cId="1724636742" sldId="2147483879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8096378" sldId="2147483859"/>
            <pc:sldLayoutMk cId="108995182" sldId="2147483880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8096378" sldId="2147483859"/>
            <pc:sldLayoutMk cId="2192090234" sldId="2147483881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8096378" sldId="2147483859"/>
            <pc:sldLayoutMk cId="1849410237" sldId="2147483882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8096378" sldId="2147483859"/>
            <pc:sldLayoutMk cId="414493939" sldId="2147483883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8096378" sldId="2147483859"/>
            <pc:sldLayoutMk cId="1314148067" sldId="2147483884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8096378" sldId="2147483859"/>
            <pc:sldLayoutMk cId="3719469686" sldId="2147483885"/>
          </pc:sldLayoutMkLst>
        </pc:sldLayoutChg>
        <pc:sldLayoutChg chg="del">
          <pc:chgData name="NTAIOS GEORGIOS" userId="de765132-0a00-42ec-90ec-348a57120ca9" providerId="ADAL" clId="{DC866FF6-2FAE-484A-A79C-454C6A06B942}" dt="2024-05-16T15:22:04.391" v="16" actId="47"/>
          <pc:sldLayoutMkLst>
            <pc:docMk/>
            <pc:sldMasterMk cId="508096378" sldId="2147483859"/>
            <pc:sldLayoutMk cId="2652505038" sldId="2147483886"/>
          </pc:sldLayoutMkLst>
        </pc:sldLayoutChg>
      </pc:sldMasterChg>
    </pc:docChg>
  </pc:docChgLst>
  <pc:docChgLst>
    <pc:chgData name="NTAIOS GEORGIOS" userId="de765132-0a00-42ec-90ec-348a57120ca9" providerId="ADAL" clId="{13F7E38F-474F-462D-93E0-E8194689D767}"/>
    <pc:docChg chg="undo custSel addSld delSld modSld sldOrd">
      <pc:chgData name="NTAIOS GEORGIOS" userId="de765132-0a00-42ec-90ec-348a57120ca9" providerId="ADAL" clId="{13F7E38F-474F-462D-93E0-E8194689D767}" dt="2024-05-16T06:51:49.885" v="485" actId="20577"/>
      <pc:docMkLst>
        <pc:docMk/>
      </pc:docMkLst>
      <pc:sldChg chg="add del">
        <pc:chgData name="NTAIOS GEORGIOS" userId="de765132-0a00-42ec-90ec-348a57120ca9" providerId="ADAL" clId="{13F7E38F-474F-462D-93E0-E8194689D767}" dt="2024-05-16T06:39:29.104" v="104" actId="47"/>
        <pc:sldMkLst>
          <pc:docMk/>
          <pc:sldMk cId="0" sldId="257"/>
        </pc:sldMkLst>
      </pc:sldChg>
      <pc:sldChg chg="add del">
        <pc:chgData name="NTAIOS GEORGIOS" userId="de765132-0a00-42ec-90ec-348a57120ca9" providerId="ADAL" clId="{13F7E38F-474F-462D-93E0-E8194689D767}" dt="2024-05-16T06:38:03.363" v="103"/>
        <pc:sldMkLst>
          <pc:docMk/>
          <pc:sldMk cId="3497929834" sldId="260"/>
        </pc:sldMkLst>
      </pc:sldChg>
      <pc:sldChg chg="add del">
        <pc:chgData name="NTAIOS GEORGIOS" userId="de765132-0a00-42ec-90ec-348a57120ca9" providerId="ADAL" clId="{13F7E38F-474F-462D-93E0-E8194689D767}" dt="2024-05-16T06:38:03.363" v="103"/>
        <pc:sldMkLst>
          <pc:docMk/>
          <pc:sldMk cId="1114427806" sldId="267"/>
        </pc:sldMkLst>
      </pc:sldChg>
      <pc:sldChg chg="add del">
        <pc:chgData name="NTAIOS GEORGIOS" userId="de765132-0a00-42ec-90ec-348a57120ca9" providerId="ADAL" clId="{13F7E38F-474F-462D-93E0-E8194689D767}" dt="2024-05-16T06:38:03.363" v="103"/>
        <pc:sldMkLst>
          <pc:docMk/>
          <pc:sldMk cId="3867842900" sldId="275"/>
        </pc:sldMkLst>
      </pc:sldChg>
      <pc:sldChg chg="add del">
        <pc:chgData name="NTAIOS GEORGIOS" userId="de765132-0a00-42ec-90ec-348a57120ca9" providerId="ADAL" clId="{13F7E38F-474F-462D-93E0-E8194689D767}" dt="2024-05-16T06:38:03.363" v="103"/>
        <pc:sldMkLst>
          <pc:docMk/>
          <pc:sldMk cId="975643702" sldId="295"/>
        </pc:sldMkLst>
      </pc:sldChg>
      <pc:sldChg chg="modSp add del mod">
        <pc:chgData name="NTAIOS GEORGIOS" userId="de765132-0a00-42ec-90ec-348a57120ca9" providerId="ADAL" clId="{13F7E38F-474F-462D-93E0-E8194689D767}" dt="2024-05-16T06:38:03.363" v="103"/>
        <pc:sldMkLst>
          <pc:docMk/>
          <pc:sldMk cId="430481365" sldId="296"/>
        </pc:sldMkLst>
        <pc:spChg chg="mod">
          <ac:chgData name="NTAIOS GEORGIOS" userId="de765132-0a00-42ec-90ec-348a57120ca9" providerId="ADAL" clId="{13F7E38F-474F-462D-93E0-E8194689D767}" dt="2024-05-16T06:35:28.573" v="102"/>
          <ac:spMkLst>
            <pc:docMk/>
            <pc:sldMk cId="430481365" sldId="296"/>
            <ac:spMk id="2" creationId="{00000000-0000-0000-0000-000000000000}"/>
          </ac:spMkLst>
        </pc:spChg>
      </pc:sldChg>
      <pc:sldChg chg="modSp add del mod">
        <pc:chgData name="NTAIOS GEORGIOS" userId="de765132-0a00-42ec-90ec-348a57120ca9" providerId="ADAL" clId="{13F7E38F-474F-462D-93E0-E8194689D767}" dt="2024-05-16T06:38:03.363" v="103"/>
        <pc:sldMkLst>
          <pc:docMk/>
          <pc:sldMk cId="1897214260" sldId="356"/>
        </pc:sldMkLst>
        <pc:spChg chg="mod">
          <ac:chgData name="NTAIOS GEORGIOS" userId="de765132-0a00-42ec-90ec-348a57120ca9" providerId="ADAL" clId="{13F7E38F-474F-462D-93E0-E8194689D767}" dt="2024-05-16T06:35:28.573" v="102"/>
          <ac:spMkLst>
            <pc:docMk/>
            <pc:sldMk cId="1897214260" sldId="356"/>
            <ac:spMk id="103427" creationId="{00000000-0000-0000-0000-000000000000}"/>
          </ac:spMkLst>
        </pc:spChg>
      </pc:sldChg>
      <pc:sldChg chg="add del">
        <pc:chgData name="NTAIOS GEORGIOS" userId="de765132-0a00-42ec-90ec-348a57120ca9" providerId="ADAL" clId="{13F7E38F-474F-462D-93E0-E8194689D767}" dt="2024-05-16T06:38:03.363" v="103"/>
        <pc:sldMkLst>
          <pc:docMk/>
          <pc:sldMk cId="515264469" sldId="460"/>
        </pc:sldMkLst>
      </pc:sldChg>
      <pc:sldChg chg="addSp delSp modSp mod">
        <pc:chgData name="NTAIOS GEORGIOS" userId="de765132-0a00-42ec-90ec-348a57120ca9" providerId="ADAL" clId="{13F7E38F-474F-462D-93E0-E8194689D767}" dt="2024-05-16T06:34:59.133" v="94" actId="1076"/>
        <pc:sldMkLst>
          <pc:docMk/>
          <pc:sldMk cId="1321231944" sldId="513"/>
        </pc:sldMkLst>
        <pc:spChg chg="add mod">
          <ac:chgData name="NTAIOS GEORGIOS" userId="de765132-0a00-42ec-90ec-348a57120ca9" providerId="ADAL" clId="{13F7E38F-474F-462D-93E0-E8194689D767}" dt="2024-05-16T06:34:59.133" v="94" actId="1076"/>
          <ac:spMkLst>
            <pc:docMk/>
            <pc:sldMk cId="1321231944" sldId="513"/>
            <ac:spMk id="3" creationId="{C5B85F51-79DF-BA41-05B8-FEE101229C03}"/>
          </ac:spMkLst>
        </pc:spChg>
        <pc:spChg chg="mod">
          <ac:chgData name="NTAIOS GEORGIOS" userId="de765132-0a00-42ec-90ec-348a57120ca9" providerId="ADAL" clId="{13F7E38F-474F-462D-93E0-E8194689D767}" dt="2024-05-16T06:34:26.813" v="40" actId="1035"/>
          <ac:spMkLst>
            <pc:docMk/>
            <pc:sldMk cId="1321231944" sldId="513"/>
            <ac:spMk id="5" creationId="{98A28B0A-8520-6D0D-8184-13B73BCD192C}"/>
          </ac:spMkLst>
        </pc:spChg>
        <pc:spChg chg="del">
          <ac:chgData name="NTAIOS GEORGIOS" userId="de765132-0a00-42ec-90ec-348a57120ca9" providerId="ADAL" clId="{13F7E38F-474F-462D-93E0-E8194689D767}" dt="2024-05-16T06:34:13.562" v="4" actId="478"/>
          <ac:spMkLst>
            <pc:docMk/>
            <pc:sldMk cId="1321231944" sldId="513"/>
            <ac:spMk id="6" creationId="{F19415E9-71CA-319F-2D14-BEA50B261A1C}"/>
          </ac:spMkLst>
        </pc:spChg>
        <pc:spChg chg="mod">
          <ac:chgData name="NTAIOS GEORGIOS" userId="de765132-0a00-42ec-90ec-348a57120ca9" providerId="ADAL" clId="{13F7E38F-474F-462D-93E0-E8194689D767}" dt="2024-05-16T06:34:26.813" v="40" actId="1035"/>
          <ac:spMkLst>
            <pc:docMk/>
            <pc:sldMk cId="1321231944" sldId="513"/>
            <ac:spMk id="7" creationId="{00000000-0000-0000-0000-000000000000}"/>
          </ac:spMkLst>
        </pc:spChg>
        <pc:picChg chg="mod">
          <ac:chgData name="NTAIOS GEORGIOS" userId="de765132-0a00-42ec-90ec-348a57120ca9" providerId="ADAL" clId="{13F7E38F-474F-462D-93E0-E8194689D767}" dt="2024-05-16T06:34:26.813" v="40" actId="1035"/>
          <ac:picMkLst>
            <pc:docMk/>
            <pc:sldMk cId="1321231944" sldId="513"/>
            <ac:picMk id="2" creationId="{6146E369-98C2-23C1-E06C-311507F2E225}"/>
          </ac:picMkLst>
        </pc:picChg>
        <pc:picChg chg="del">
          <ac:chgData name="NTAIOS GEORGIOS" userId="de765132-0a00-42ec-90ec-348a57120ca9" providerId="ADAL" clId="{13F7E38F-474F-462D-93E0-E8194689D767}" dt="2024-05-16T06:34:06.706" v="2" actId="478"/>
          <ac:picMkLst>
            <pc:docMk/>
            <pc:sldMk cId="1321231944" sldId="513"/>
            <ac:picMk id="4" creationId="{2E527EB0-92F5-3E01-F78D-1AAF78F7F3E5}"/>
          </ac:picMkLst>
        </pc:picChg>
        <pc:picChg chg="mod">
          <ac:chgData name="NTAIOS GEORGIOS" userId="de765132-0a00-42ec-90ec-348a57120ca9" providerId="ADAL" clId="{13F7E38F-474F-462D-93E0-E8194689D767}" dt="2024-05-16T06:34:26.813" v="40" actId="1035"/>
          <ac:picMkLst>
            <pc:docMk/>
            <pc:sldMk cId="1321231944" sldId="513"/>
            <ac:picMk id="12" creationId="{00000000-0000-0000-0000-000000000000}"/>
          </ac:picMkLst>
        </pc:picChg>
        <pc:picChg chg="del">
          <ac:chgData name="NTAIOS GEORGIOS" userId="de765132-0a00-42ec-90ec-348a57120ca9" providerId="ADAL" clId="{13F7E38F-474F-462D-93E0-E8194689D767}" dt="2024-05-16T06:34:02.911" v="1" actId="478"/>
          <ac:picMkLst>
            <pc:docMk/>
            <pc:sldMk cId="1321231944" sldId="513"/>
            <ac:picMk id="15" creationId="{AB4C4BFB-7F01-83C6-D8E6-1579C04EEC2F}"/>
          </ac:picMkLst>
        </pc:picChg>
      </pc:sldChg>
      <pc:sldChg chg="modSp mod ord modAnim">
        <pc:chgData name="NTAIOS GEORGIOS" userId="de765132-0a00-42ec-90ec-348a57120ca9" providerId="ADAL" clId="{13F7E38F-474F-462D-93E0-E8194689D767}" dt="2024-05-16T06:42:29.847" v="391" actId="108"/>
        <pc:sldMkLst>
          <pc:docMk/>
          <pc:sldMk cId="1551980223" sldId="556"/>
        </pc:sldMkLst>
        <pc:spChg chg="mod">
          <ac:chgData name="NTAIOS GEORGIOS" userId="de765132-0a00-42ec-90ec-348a57120ca9" providerId="ADAL" clId="{13F7E38F-474F-462D-93E0-E8194689D767}" dt="2024-05-16T06:42:29.847" v="391" actId="108"/>
          <ac:spMkLst>
            <pc:docMk/>
            <pc:sldMk cId="1551980223" sldId="556"/>
            <ac:spMk id="7" creationId="{00000000-0000-0000-0000-000000000000}"/>
          </ac:spMkLst>
        </pc:spChg>
      </pc:sldChg>
      <pc:sldChg chg="add del">
        <pc:chgData name="NTAIOS GEORGIOS" userId="de765132-0a00-42ec-90ec-348a57120ca9" providerId="ADAL" clId="{13F7E38F-474F-462D-93E0-E8194689D767}" dt="2024-05-16T06:38:03.363" v="103"/>
        <pc:sldMkLst>
          <pc:docMk/>
          <pc:sldMk cId="1737999438" sldId="962"/>
        </pc:sldMkLst>
      </pc:sldChg>
      <pc:sldChg chg="add del">
        <pc:chgData name="NTAIOS GEORGIOS" userId="de765132-0a00-42ec-90ec-348a57120ca9" providerId="ADAL" clId="{13F7E38F-474F-462D-93E0-E8194689D767}" dt="2024-05-16T06:38:03.363" v="103"/>
        <pc:sldMkLst>
          <pc:docMk/>
          <pc:sldMk cId="4080777517" sldId="1125"/>
        </pc:sldMkLst>
      </pc:sldChg>
      <pc:sldChg chg="modSp add del mod">
        <pc:chgData name="NTAIOS GEORGIOS" userId="de765132-0a00-42ec-90ec-348a57120ca9" providerId="ADAL" clId="{13F7E38F-474F-462D-93E0-E8194689D767}" dt="2024-05-16T06:38:03.363" v="103"/>
        <pc:sldMkLst>
          <pc:docMk/>
          <pc:sldMk cId="4173857907" sldId="1206"/>
        </pc:sldMkLst>
        <pc:spChg chg="mod">
          <ac:chgData name="NTAIOS GEORGIOS" userId="de765132-0a00-42ec-90ec-348a57120ca9" providerId="ADAL" clId="{13F7E38F-474F-462D-93E0-E8194689D767}" dt="2024-05-16T06:35:28.573" v="102"/>
          <ac:spMkLst>
            <pc:docMk/>
            <pc:sldMk cId="4173857907" sldId="1206"/>
            <ac:spMk id="2" creationId="{51C3148D-D306-B266-3822-8681FFE595F2}"/>
          </ac:spMkLst>
        </pc:spChg>
      </pc:sldChg>
      <pc:sldChg chg="add del">
        <pc:chgData name="NTAIOS GEORGIOS" userId="de765132-0a00-42ec-90ec-348a57120ca9" providerId="ADAL" clId="{13F7E38F-474F-462D-93E0-E8194689D767}" dt="2024-05-16T06:38:03.363" v="103"/>
        <pc:sldMkLst>
          <pc:docMk/>
          <pc:sldMk cId="3100036587" sldId="2304"/>
        </pc:sldMkLst>
      </pc:sldChg>
      <pc:sldChg chg="add del">
        <pc:chgData name="NTAIOS GEORGIOS" userId="de765132-0a00-42ec-90ec-348a57120ca9" providerId="ADAL" clId="{13F7E38F-474F-462D-93E0-E8194689D767}" dt="2024-05-16T06:38:03.363" v="103"/>
        <pc:sldMkLst>
          <pc:docMk/>
          <pc:sldMk cId="3107872323" sldId="2306"/>
        </pc:sldMkLst>
      </pc:sldChg>
      <pc:sldChg chg="add del">
        <pc:chgData name="NTAIOS GEORGIOS" userId="de765132-0a00-42ec-90ec-348a57120ca9" providerId="ADAL" clId="{13F7E38F-474F-462D-93E0-E8194689D767}" dt="2024-05-16T06:38:03.363" v="103"/>
        <pc:sldMkLst>
          <pc:docMk/>
          <pc:sldMk cId="3250475291" sldId="2307"/>
        </pc:sldMkLst>
      </pc:sldChg>
      <pc:sldChg chg="add del">
        <pc:chgData name="NTAIOS GEORGIOS" userId="de765132-0a00-42ec-90ec-348a57120ca9" providerId="ADAL" clId="{13F7E38F-474F-462D-93E0-E8194689D767}" dt="2024-05-16T06:38:03.363" v="103"/>
        <pc:sldMkLst>
          <pc:docMk/>
          <pc:sldMk cId="0" sldId="2326"/>
        </pc:sldMkLst>
      </pc:sldChg>
      <pc:sldChg chg="add del">
        <pc:chgData name="NTAIOS GEORGIOS" userId="de765132-0a00-42ec-90ec-348a57120ca9" providerId="ADAL" clId="{13F7E38F-474F-462D-93E0-E8194689D767}" dt="2024-05-16T06:38:03.363" v="103"/>
        <pc:sldMkLst>
          <pc:docMk/>
          <pc:sldMk cId="1641726369" sldId="2147196639"/>
        </pc:sldMkLst>
      </pc:sldChg>
      <pc:sldChg chg="add del">
        <pc:chgData name="NTAIOS GEORGIOS" userId="de765132-0a00-42ec-90ec-348a57120ca9" providerId="ADAL" clId="{13F7E38F-474F-462D-93E0-E8194689D767}" dt="2024-05-16T06:38:03.363" v="103"/>
        <pc:sldMkLst>
          <pc:docMk/>
          <pc:sldMk cId="1407569352" sldId="2147196640"/>
        </pc:sldMkLst>
      </pc:sldChg>
      <pc:sldChg chg="add del">
        <pc:chgData name="NTAIOS GEORGIOS" userId="de765132-0a00-42ec-90ec-348a57120ca9" providerId="ADAL" clId="{13F7E38F-474F-462D-93E0-E8194689D767}" dt="2024-05-16T06:38:03.363" v="103"/>
        <pc:sldMkLst>
          <pc:docMk/>
          <pc:sldMk cId="3870691009" sldId="2147196641"/>
        </pc:sldMkLst>
      </pc:sldChg>
      <pc:sldChg chg="add del">
        <pc:chgData name="NTAIOS GEORGIOS" userId="de765132-0a00-42ec-90ec-348a57120ca9" providerId="ADAL" clId="{13F7E38F-474F-462D-93E0-E8194689D767}" dt="2024-05-16T06:38:03.363" v="103"/>
        <pc:sldMkLst>
          <pc:docMk/>
          <pc:sldMk cId="4213125731" sldId="2147196642"/>
        </pc:sldMkLst>
      </pc:sldChg>
      <pc:sldChg chg="add del">
        <pc:chgData name="NTAIOS GEORGIOS" userId="de765132-0a00-42ec-90ec-348a57120ca9" providerId="ADAL" clId="{13F7E38F-474F-462D-93E0-E8194689D767}" dt="2024-05-16T06:38:03.363" v="103"/>
        <pc:sldMkLst>
          <pc:docMk/>
          <pc:sldMk cId="4152967879" sldId="2147196643"/>
        </pc:sldMkLst>
      </pc:sldChg>
      <pc:sldChg chg="add del">
        <pc:chgData name="NTAIOS GEORGIOS" userId="de765132-0a00-42ec-90ec-348a57120ca9" providerId="ADAL" clId="{13F7E38F-474F-462D-93E0-E8194689D767}" dt="2024-05-16T06:38:03.363" v="103"/>
        <pc:sldMkLst>
          <pc:docMk/>
          <pc:sldMk cId="2346194805" sldId="2147196644"/>
        </pc:sldMkLst>
      </pc:sldChg>
      <pc:sldChg chg="addSp delSp modSp add del mod setBg delDesignElem">
        <pc:chgData name="NTAIOS GEORGIOS" userId="de765132-0a00-42ec-90ec-348a57120ca9" providerId="ADAL" clId="{13F7E38F-474F-462D-93E0-E8194689D767}" dt="2024-05-16T06:38:03.363" v="103"/>
        <pc:sldMkLst>
          <pc:docMk/>
          <pc:sldMk cId="1365845278" sldId="2147196645"/>
        </pc:sldMkLst>
        <pc:spChg chg="mod">
          <ac:chgData name="NTAIOS GEORGIOS" userId="de765132-0a00-42ec-90ec-348a57120ca9" providerId="ADAL" clId="{13F7E38F-474F-462D-93E0-E8194689D767}" dt="2024-05-16T06:35:28.573" v="102"/>
          <ac:spMkLst>
            <pc:docMk/>
            <pc:sldMk cId="1365845278" sldId="2147196645"/>
            <ac:spMk id="14" creationId="{821504ED-72C1-25AC-D1E4-374008AB5C45}"/>
          </ac:spMkLst>
        </pc:spChg>
        <pc:spChg chg="add del">
          <ac:chgData name="NTAIOS GEORGIOS" userId="de765132-0a00-42ec-90ec-348a57120ca9" providerId="ADAL" clId="{13F7E38F-474F-462D-93E0-E8194689D767}" dt="2024-05-16T06:35:28.573" v="102"/>
          <ac:spMkLst>
            <pc:docMk/>
            <pc:sldMk cId="1365845278" sldId="2147196645"/>
            <ac:spMk id="19" creationId="{BCED4D40-4B67-4331-AC48-79B82B4A47D8}"/>
          </ac:spMkLst>
        </pc:spChg>
        <pc:spChg chg="add del">
          <ac:chgData name="NTAIOS GEORGIOS" userId="de765132-0a00-42ec-90ec-348a57120ca9" providerId="ADAL" clId="{13F7E38F-474F-462D-93E0-E8194689D767}" dt="2024-05-16T06:35:28.573" v="102"/>
          <ac:spMkLst>
            <pc:docMk/>
            <pc:sldMk cId="1365845278" sldId="2147196645"/>
            <ac:spMk id="21" creationId="{670CEDEF-4F34-412E-84EE-329C1E936AF5}"/>
          </ac:spMkLst>
        </pc:spChg>
      </pc:sldChg>
      <pc:sldChg chg="add del">
        <pc:chgData name="NTAIOS GEORGIOS" userId="de765132-0a00-42ec-90ec-348a57120ca9" providerId="ADAL" clId="{13F7E38F-474F-462D-93E0-E8194689D767}" dt="2024-05-16T06:38:03.363" v="103"/>
        <pc:sldMkLst>
          <pc:docMk/>
          <pc:sldMk cId="2793129770" sldId="2147196646"/>
        </pc:sldMkLst>
      </pc:sldChg>
      <pc:sldChg chg="modSp add mod">
        <pc:chgData name="NTAIOS GEORGIOS" userId="de765132-0a00-42ec-90ec-348a57120ca9" providerId="ADAL" clId="{13F7E38F-474F-462D-93E0-E8194689D767}" dt="2024-05-16T06:51:49.885" v="485" actId="20577"/>
        <pc:sldMkLst>
          <pc:docMk/>
          <pc:sldMk cId="204963708" sldId="2147196647"/>
        </pc:sldMkLst>
        <pc:spChg chg="mod">
          <ac:chgData name="NTAIOS GEORGIOS" userId="de765132-0a00-42ec-90ec-348a57120ca9" providerId="ADAL" clId="{13F7E38F-474F-462D-93E0-E8194689D767}" dt="2024-05-16T06:51:30.130" v="395" actId="20577"/>
          <ac:spMkLst>
            <pc:docMk/>
            <pc:sldMk cId="204963708" sldId="2147196647"/>
            <ac:spMk id="2" creationId="{623219BE-0D6B-CD8F-B5EC-0450711E8FCD}"/>
          </ac:spMkLst>
        </pc:spChg>
        <pc:spChg chg="mod">
          <ac:chgData name="NTAIOS GEORGIOS" userId="de765132-0a00-42ec-90ec-348a57120ca9" providerId="ADAL" clId="{13F7E38F-474F-462D-93E0-E8194689D767}" dt="2024-05-16T06:51:49.885" v="485" actId="20577"/>
          <ac:spMkLst>
            <pc:docMk/>
            <pc:sldMk cId="204963708" sldId="2147196647"/>
            <ac:spMk id="3" creationId="{6FE71282-BB3E-6FB1-050B-40413EB68B68}"/>
          </ac:spMkLst>
        </pc:spChg>
      </pc:sldChg>
      <pc:sldChg chg="add del">
        <pc:chgData name="NTAIOS GEORGIOS" userId="de765132-0a00-42ec-90ec-348a57120ca9" providerId="ADAL" clId="{13F7E38F-474F-462D-93E0-E8194689D767}" dt="2024-05-16T06:38:03.363" v="103"/>
        <pc:sldMkLst>
          <pc:docMk/>
          <pc:sldMk cId="1264983340" sldId="2147196647"/>
        </pc:sldMkLst>
      </pc:sldChg>
      <pc:sldChg chg="add del">
        <pc:chgData name="NTAIOS GEORGIOS" userId="de765132-0a00-42ec-90ec-348a57120ca9" providerId="ADAL" clId="{13F7E38F-474F-462D-93E0-E8194689D767}" dt="2024-05-16T06:38:03.363" v="103"/>
        <pc:sldMkLst>
          <pc:docMk/>
          <pc:sldMk cId="84964861" sldId="2147196648"/>
        </pc:sldMkLst>
      </pc:sldChg>
      <pc:sldChg chg="add del">
        <pc:chgData name="NTAIOS GEORGIOS" userId="de765132-0a00-42ec-90ec-348a57120ca9" providerId="ADAL" clId="{13F7E38F-474F-462D-93E0-E8194689D767}" dt="2024-05-16T06:38:03.363" v="103"/>
        <pc:sldMkLst>
          <pc:docMk/>
          <pc:sldMk cId="888165440" sldId="2147196649"/>
        </pc:sldMkLst>
      </pc:sldChg>
      <pc:sldChg chg="add del">
        <pc:chgData name="NTAIOS GEORGIOS" userId="de765132-0a00-42ec-90ec-348a57120ca9" providerId="ADAL" clId="{13F7E38F-474F-462D-93E0-E8194689D767}" dt="2024-05-16T06:42:33.859" v="392" actId="47"/>
        <pc:sldMkLst>
          <pc:docMk/>
          <pc:sldMk cId="1667197136" sldId="2147196650"/>
        </pc:sldMkLst>
      </pc:sldChg>
      <pc:sldChg chg="add del">
        <pc:chgData name="NTAIOS GEORGIOS" userId="de765132-0a00-42ec-90ec-348a57120ca9" providerId="ADAL" clId="{13F7E38F-474F-462D-93E0-E8194689D767}" dt="2024-05-16T06:38:03.363" v="103"/>
        <pc:sldMkLst>
          <pc:docMk/>
          <pc:sldMk cId="1875948411" sldId="2147196651"/>
        </pc:sldMkLst>
      </pc:sldChg>
      <pc:sldChg chg="add del">
        <pc:chgData name="NTAIOS GEORGIOS" userId="de765132-0a00-42ec-90ec-348a57120ca9" providerId="ADAL" clId="{13F7E38F-474F-462D-93E0-E8194689D767}" dt="2024-05-16T06:38:03.363" v="103"/>
        <pc:sldMkLst>
          <pc:docMk/>
          <pc:sldMk cId="675776072" sldId="214719665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819272-B3C0-4B84-855A-1B42C98E9AC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B5D188E-6A84-49EE-BBB0-D6AEE25F93E7}">
      <dgm:prSet phldrT="[Text]"/>
      <dgm:spPr/>
      <dgm:t>
        <a:bodyPr/>
        <a:lstStyle/>
        <a:p>
          <a:r>
            <a:rPr lang="en-GB" dirty="0"/>
            <a:t>Stenosis (+)</a:t>
          </a:r>
        </a:p>
        <a:p>
          <a:r>
            <a:rPr lang="en-GB" dirty="0"/>
            <a:t>n=490 (11%)</a:t>
          </a:r>
        </a:p>
      </dgm:t>
    </dgm:pt>
    <dgm:pt modelId="{125387E9-3096-451F-AD9E-B79DB1E2BAEC}" type="parTrans" cxnId="{FCF6C572-3252-47CC-B5C4-993EF630BD8E}">
      <dgm:prSet/>
      <dgm:spPr/>
      <dgm:t>
        <a:bodyPr/>
        <a:lstStyle/>
        <a:p>
          <a:endParaRPr lang="en-GB"/>
        </a:p>
      </dgm:t>
    </dgm:pt>
    <dgm:pt modelId="{28EA5F58-CBBB-4768-9A77-F2822AB8F4AD}" type="sibTrans" cxnId="{FCF6C572-3252-47CC-B5C4-993EF630BD8E}">
      <dgm:prSet/>
      <dgm:spPr/>
      <dgm:t>
        <a:bodyPr/>
        <a:lstStyle/>
        <a:p>
          <a:endParaRPr lang="en-GB"/>
        </a:p>
      </dgm:t>
    </dgm:pt>
    <dgm:pt modelId="{B6A88C4C-E646-4EF8-989D-0791AB0C0E31}">
      <dgm:prSet/>
      <dgm:spPr/>
      <dgm:t>
        <a:bodyPr/>
        <a:lstStyle/>
        <a:p>
          <a:r>
            <a:rPr lang="en-GB" dirty="0"/>
            <a:t>Bilateral  stenosis</a:t>
          </a:r>
        </a:p>
        <a:p>
          <a:r>
            <a:rPr lang="en-GB" dirty="0"/>
            <a:t>n=9 (2%)</a:t>
          </a:r>
        </a:p>
      </dgm:t>
    </dgm:pt>
    <dgm:pt modelId="{6251FAAD-601B-4EA5-B88F-2718582113E0}" type="parTrans" cxnId="{B487C52F-9608-4121-A909-6D578C7C8A80}">
      <dgm:prSet/>
      <dgm:spPr/>
      <dgm:t>
        <a:bodyPr/>
        <a:lstStyle/>
        <a:p>
          <a:endParaRPr lang="en-GB"/>
        </a:p>
      </dgm:t>
    </dgm:pt>
    <dgm:pt modelId="{847A2823-B530-4C6D-9778-E64FA6E3982D}" type="sibTrans" cxnId="{B487C52F-9608-4121-A909-6D578C7C8A80}">
      <dgm:prSet/>
      <dgm:spPr/>
      <dgm:t>
        <a:bodyPr/>
        <a:lstStyle/>
        <a:p>
          <a:endParaRPr lang="en-GB"/>
        </a:p>
      </dgm:t>
    </dgm:pt>
    <dgm:pt modelId="{0E2975AF-8587-437A-86FC-7F1635A7A962}">
      <dgm:prSet/>
      <dgm:spPr/>
      <dgm:t>
        <a:bodyPr/>
        <a:lstStyle/>
        <a:p>
          <a:r>
            <a:rPr lang="en-GB" dirty="0"/>
            <a:t>Contralateral stenosis </a:t>
          </a:r>
        </a:p>
        <a:p>
          <a:r>
            <a:rPr lang="en-GB" dirty="0"/>
            <a:t>n=86 (</a:t>
          </a:r>
          <a:r>
            <a:rPr lang="en-GB" dirty="0">
              <a:solidFill>
                <a:srgbClr val="FF0000"/>
              </a:solidFill>
            </a:rPr>
            <a:t>17%</a:t>
          </a:r>
          <a:r>
            <a:rPr lang="en-GB" dirty="0"/>
            <a:t>)</a:t>
          </a:r>
        </a:p>
      </dgm:t>
    </dgm:pt>
    <dgm:pt modelId="{76DB2818-4DB6-45F5-B0A2-40071A76AD07}" type="parTrans" cxnId="{A1DA4475-43CA-47B6-A979-57E31874F323}">
      <dgm:prSet/>
      <dgm:spPr/>
      <dgm:t>
        <a:bodyPr/>
        <a:lstStyle/>
        <a:p>
          <a:endParaRPr lang="en-GB"/>
        </a:p>
      </dgm:t>
    </dgm:pt>
    <dgm:pt modelId="{D313B935-43BF-4621-B543-CAA7764BE072}" type="sibTrans" cxnId="{A1DA4475-43CA-47B6-A979-57E31874F323}">
      <dgm:prSet/>
      <dgm:spPr/>
      <dgm:t>
        <a:bodyPr/>
        <a:lstStyle/>
        <a:p>
          <a:endParaRPr lang="en-GB"/>
        </a:p>
      </dgm:t>
    </dgm:pt>
    <dgm:pt modelId="{4415E2D9-9888-49A2-9D57-80A04B1BF1C6}">
      <dgm:prSet/>
      <dgm:spPr/>
      <dgm:t>
        <a:bodyPr/>
        <a:lstStyle/>
        <a:p>
          <a:r>
            <a:rPr lang="en-GB" dirty="0"/>
            <a:t>Ipsilateral stenosis</a:t>
          </a:r>
        </a:p>
        <a:p>
          <a:r>
            <a:rPr lang="en-GB" dirty="0"/>
            <a:t>n=249 (</a:t>
          </a:r>
          <a:r>
            <a:rPr lang="en-GB" dirty="0">
              <a:solidFill>
                <a:srgbClr val="FF0000"/>
              </a:solidFill>
            </a:rPr>
            <a:t>51%</a:t>
          </a:r>
          <a:r>
            <a:rPr lang="en-GB" dirty="0"/>
            <a:t>)</a:t>
          </a:r>
        </a:p>
      </dgm:t>
    </dgm:pt>
    <dgm:pt modelId="{98912B6A-8649-48E1-8565-53CD3DBA84A5}" type="parTrans" cxnId="{21B0625E-77F5-4145-ACF8-E5BC037A9E17}">
      <dgm:prSet/>
      <dgm:spPr/>
      <dgm:t>
        <a:bodyPr/>
        <a:lstStyle/>
        <a:p>
          <a:endParaRPr lang="en-GB"/>
        </a:p>
      </dgm:t>
    </dgm:pt>
    <dgm:pt modelId="{F48F2CD7-7D03-4450-84A0-750D62CFC6A1}" type="sibTrans" cxnId="{21B0625E-77F5-4145-ACF8-E5BC037A9E17}">
      <dgm:prSet/>
      <dgm:spPr/>
      <dgm:t>
        <a:bodyPr/>
        <a:lstStyle/>
        <a:p>
          <a:endParaRPr lang="en-GB"/>
        </a:p>
      </dgm:t>
    </dgm:pt>
    <dgm:pt modelId="{019057EF-62CB-4B7D-838C-D4F59533119F}" type="pres">
      <dgm:prSet presAssocID="{90819272-B3C0-4B84-855A-1B42C98E9A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844058A-84D2-42DA-B94E-D8FE80F1A778}" type="pres">
      <dgm:prSet presAssocID="{3B5D188E-6A84-49EE-BBB0-D6AEE25F93E7}" presName="hierRoot1" presStyleCnt="0"/>
      <dgm:spPr/>
    </dgm:pt>
    <dgm:pt modelId="{6E077AF0-4EA6-4974-A842-AC0DB216B447}" type="pres">
      <dgm:prSet presAssocID="{3B5D188E-6A84-49EE-BBB0-D6AEE25F93E7}" presName="composite" presStyleCnt="0"/>
      <dgm:spPr/>
    </dgm:pt>
    <dgm:pt modelId="{B76ABFC3-05A0-4F5F-8AA0-272ED6B5FD86}" type="pres">
      <dgm:prSet presAssocID="{3B5D188E-6A84-49EE-BBB0-D6AEE25F93E7}" presName="background" presStyleLbl="node0" presStyleIdx="0" presStyleCnt="1"/>
      <dgm:spPr/>
    </dgm:pt>
    <dgm:pt modelId="{6E287114-D20F-4668-8EEE-B51892688D2F}" type="pres">
      <dgm:prSet presAssocID="{3B5D188E-6A84-49EE-BBB0-D6AEE25F93E7}" presName="text" presStyleLbl="fgAcc0" presStyleIdx="0" presStyleCnt="1" custLinFactNeighborY="-3672">
        <dgm:presLayoutVars>
          <dgm:chPref val="3"/>
        </dgm:presLayoutVars>
      </dgm:prSet>
      <dgm:spPr/>
    </dgm:pt>
    <dgm:pt modelId="{4FA8B412-3D5B-48F4-AF6E-21F605BDB0E8}" type="pres">
      <dgm:prSet presAssocID="{3B5D188E-6A84-49EE-BBB0-D6AEE25F93E7}" presName="hierChild2" presStyleCnt="0"/>
      <dgm:spPr/>
    </dgm:pt>
    <dgm:pt modelId="{80A0C4F6-4241-4298-AC38-3E10549351BC}" type="pres">
      <dgm:prSet presAssocID="{98912B6A-8649-48E1-8565-53CD3DBA84A5}" presName="Name10" presStyleLbl="parChTrans1D2" presStyleIdx="0" presStyleCnt="3"/>
      <dgm:spPr/>
    </dgm:pt>
    <dgm:pt modelId="{3E1A731F-632D-4662-939C-88D3861D965C}" type="pres">
      <dgm:prSet presAssocID="{4415E2D9-9888-49A2-9D57-80A04B1BF1C6}" presName="hierRoot2" presStyleCnt="0"/>
      <dgm:spPr/>
    </dgm:pt>
    <dgm:pt modelId="{49375D79-3AE2-4892-94B0-372F033D1D58}" type="pres">
      <dgm:prSet presAssocID="{4415E2D9-9888-49A2-9D57-80A04B1BF1C6}" presName="composite2" presStyleCnt="0"/>
      <dgm:spPr/>
    </dgm:pt>
    <dgm:pt modelId="{37D3E98F-958D-4B56-AC5E-AEC3260729C7}" type="pres">
      <dgm:prSet presAssocID="{4415E2D9-9888-49A2-9D57-80A04B1BF1C6}" presName="background2" presStyleLbl="node2" presStyleIdx="0" presStyleCnt="3"/>
      <dgm:spPr/>
    </dgm:pt>
    <dgm:pt modelId="{82919127-8FC0-42C1-8C61-78972EAD13C1}" type="pres">
      <dgm:prSet presAssocID="{4415E2D9-9888-49A2-9D57-80A04B1BF1C6}" presName="text2" presStyleLbl="fgAcc2" presStyleIdx="0" presStyleCnt="3">
        <dgm:presLayoutVars>
          <dgm:chPref val="3"/>
        </dgm:presLayoutVars>
      </dgm:prSet>
      <dgm:spPr/>
    </dgm:pt>
    <dgm:pt modelId="{215D544F-0B2C-469E-9DAE-63CBA3BEB025}" type="pres">
      <dgm:prSet presAssocID="{4415E2D9-9888-49A2-9D57-80A04B1BF1C6}" presName="hierChild3" presStyleCnt="0"/>
      <dgm:spPr/>
    </dgm:pt>
    <dgm:pt modelId="{FE025BCC-8C2E-49EA-B6D9-D0368F2ADE6B}" type="pres">
      <dgm:prSet presAssocID="{76DB2818-4DB6-45F5-B0A2-40071A76AD07}" presName="Name10" presStyleLbl="parChTrans1D2" presStyleIdx="1" presStyleCnt="3"/>
      <dgm:spPr/>
    </dgm:pt>
    <dgm:pt modelId="{FEADF558-6AA8-4A60-AF5F-6EB1E8352027}" type="pres">
      <dgm:prSet presAssocID="{0E2975AF-8587-437A-86FC-7F1635A7A962}" presName="hierRoot2" presStyleCnt="0"/>
      <dgm:spPr/>
    </dgm:pt>
    <dgm:pt modelId="{BA0AFF62-F819-4A22-8706-6EC8DE6B9A24}" type="pres">
      <dgm:prSet presAssocID="{0E2975AF-8587-437A-86FC-7F1635A7A962}" presName="composite2" presStyleCnt="0"/>
      <dgm:spPr/>
    </dgm:pt>
    <dgm:pt modelId="{856AE208-EF78-42B7-9C52-B1B185EB3614}" type="pres">
      <dgm:prSet presAssocID="{0E2975AF-8587-437A-86FC-7F1635A7A962}" presName="background2" presStyleLbl="node2" presStyleIdx="1" presStyleCnt="3"/>
      <dgm:spPr/>
    </dgm:pt>
    <dgm:pt modelId="{5A16D81F-5192-4798-B382-9EDCE6377A4A}" type="pres">
      <dgm:prSet presAssocID="{0E2975AF-8587-437A-86FC-7F1635A7A962}" presName="text2" presStyleLbl="fgAcc2" presStyleIdx="1" presStyleCnt="3">
        <dgm:presLayoutVars>
          <dgm:chPref val="3"/>
        </dgm:presLayoutVars>
      </dgm:prSet>
      <dgm:spPr/>
    </dgm:pt>
    <dgm:pt modelId="{D014D5AD-670C-4A2C-9DC6-C29B3DCB3E6E}" type="pres">
      <dgm:prSet presAssocID="{0E2975AF-8587-437A-86FC-7F1635A7A962}" presName="hierChild3" presStyleCnt="0"/>
      <dgm:spPr/>
    </dgm:pt>
    <dgm:pt modelId="{357F27CC-19E0-4FE5-A196-B45E726A1165}" type="pres">
      <dgm:prSet presAssocID="{6251FAAD-601B-4EA5-B88F-2718582113E0}" presName="Name10" presStyleLbl="parChTrans1D2" presStyleIdx="2" presStyleCnt="3"/>
      <dgm:spPr/>
    </dgm:pt>
    <dgm:pt modelId="{0E10B54D-3007-4D90-A711-D0987BAF662F}" type="pres">
      <dgm:prSet presAssocID="{B6A88C4C-E646-4EF8-989D-0791AB0C0E31}" presName="hierRoot2" presStyleCnt="0"/>
      <dgm:spPr/>
    </dgm:pt>
    <dgm:pt modelId="{38CEC827-B047-4530-B958-62848D78844F}" type="pres">
      <dgm:prSet presAssocID="{B6A88C4C-E646-4EF8-989D-0791AB0C0E31}" presName="composite2" presStyleCnt="0"/>
      <dgm:spPr/>
    </dgm:pt>
    <dgm:pt modelId="{1F709C12-4F0B-4852-9ADC-2937F12470DC}" type="pres">
      <dgm:prSet presAssocID="{B6A88C4C-E646-4EF8-989D-0791AB0C0E31}" presName="background2" presStyleLbl="node2" presStyleIdx="2" presStyleCnt="3"/>
      <dgm:spPr/>
    </dgm:pt>
    <dgm:pt modelId="{E0677E23-EBEF-4D3D-A3B7-942E3B8B3FD1}" type="pres">
      <dgm:prSet presAssocID="{B6A88C4C-E646-4EF8-989D-0791AB0C0E31}" presName="text2" presStyleLbl="fgAcc2" presStyleIdx="2" presStyleCnt="3">
        <dgm:presLayoutVars>
          <dgm:chPref val="3"/>
        </dgm:presLayoutVars>
      </dgm:prSet>
      <dgm:spPr/>
    </dgm:pt>
    <dgm:pt modelId="{D643FCB1-DEA0-4DD1-9CE1-C1DACBF88A1F}" type="pres">
      <dgm:prSet presAssocID="{B6A88C4C-E646-4EF8-989D-0791AB0C0E31}" presName="hierChild3" presStyleCnt="0"/>
      <dgm:spPr/>
    </dgm:pt>
  </dgm:ptLst>
  <dgm:cxnLst>
    <dgm:cxn modelId="{996F4005-25B1-4C5C-A660-E2CAED14271A}" type="presOf" srcId="{3B5D188E-6A84-49EE-BBB0-D6AEE25F93E7}" destId="{6E287114-D20F-4668-8EEE-B51892688D2F}" srcOrd="0" destOrd="0" presId="urn:microsoft.com/office/officeart/2005/8/layout/hierarchy1"/>
    <dgm:cxn modelId="{B487C52F-9608-4121-A909-6D578C7C8A80}" srcId="{3B5D188E-6A84-49EE-BBB0-D6AEE25F93E7}" destId="{B6A88C4C-E646-4EF8-989D-0791AB0C0E31}" srcOrd="2" destOrd="0" parTransId="{6251FAAD-601B-4EA5-B88F-2718582113E0}" sibTransId="{847A2823-B530-4C6D-9778-E64FA6E3982D}"/>
    <dgm:cxn modelId="{8FBD025D-F144-4E20-89E7-52FCF740CC0A}" type="presOf" srcId="{90819272-B3C0-4B84-855A-1B42C98E9AC1}" destId="{019057EF-62CB-4B7D-838C-D4F59533119F}" srcOrd="0" destOrd="0" presId="urn:microsoft.com/office/officeart/2005/8/layout/hierarchy1"/>
    <dgm:cxn modelId="{21B0625E-77F5-4145-ACF8-E5BC037A9E17}" srcId="{3B5D188E-6A84-49EE-BBB0-D6AEE25F93E7}" destId="{4415E2D9-9888-49A2-9D57-80A04B1BF1C6}" srcOrd="0" destOrd="0" parTransId="{98912B6A-8649-48E1-8565-53CD3DBA84A5}" sibTransId="{F48F2CD7-7D03-4450-84A0-750D62CFC6A1}"/>
    <dgm:cxn modelId="{1B52B660-3000-4C30-902A-4A8DEF73F9B3}" type="presOf" srcId="{0E2975AF-8587-437A-86FC-7F1635A7A962}" destId="{5A16D81F-5192-4798-B382-9EDCE6377A4A}" srcOrd="0" destOrd="0" presId="urn:microsoft.com/office/officeart/2005/8/layout/hierarchy1"/>
    <dgm:cxn modelId="{FCF6C572-3252-47CC-B5C4-993EF630BD8E}" srcId="{90819272-B3C0-4B84-855A-1B42C98E9AC1}" destId="{3B5D188E-6A84-49EE-BBB0-D6AEE25F93E7}" srcOrd="0" destOrd="0" parTransId="{125387E9-3096-451F-AD9E-B79DB1E2BAEC}" sibTransId="{28EA5F58-CBBB-4768-9A77-F2822AB8F4AD}"/>
    <dgm:cxn modelId="{A1DA4475-43CA-47B6-A979-57E31874F323}" srcId="{3B5D188E-6A84-49EE-BBB0-D6AEE25F93E7}" destId="{0E2975AF-8587-437A-86FC-7F1635A7A962}" srcOrd="1" destOrd="0" parTransId="{76DB2818-4DB6-45F5-B0A2-40071A76AD07}" sibTransId="{D313B935-43BF-4621-B543-CAA7764BE072}"/>
    <dgm:cxn modelId="{4EABF696-A5A4-48FD-BBD5-77E510DD1351}" type="presOf" srcId="{98912B6A-8649-48E1-8565-53CD3DBA84A5}" destId="{80A0C4F6-4241-4298-AC38-3E10549351BC}" srcOrd="0" destOrd="0" presId="urn:microsoft.com/office/officeart/2005/8/layout/hierarchy1"/>
    <dgm:cxn modelId="{885853C7-A60D-4544-AF5A-1047B7DD97D2}" type="presOf" srcId="{6251FAAD-601B-4EA5-B88F-2718582113E0}" destId="{357F27CC-19E0-4FE5-A196-B45E726A1165}" srcOrd="0" destOrd="0" presId="urn:microsoft.com/office/officeart/2005/8/layout/hierarchy1"/>
    <dgm:cxn modelId="{CA144CDB-7370-4CB6-B82B-FAD3E9947838}" type="presOf" srcId="{4415E2D9-9888-49A2-9D57-80A04B1BF1C6}" destId="{82919127-8FC0-42C1-8C61-78972EAD13C1}" srcOrd="0" destOrd="0" presId="urn:microsoft.com/office/officeart/2005/8/layout/hierarchy1"/>
    <dgm:cxn modelId="{D49B4FE5-D6FC-40F3-A3DA-6CE4EC339BD5}" type="presOf" srcId="{B6A88C4C-E646-4EF8-989D-0791AB0C0E31}" destId="{E0677E23-EBEF-4D3D-A3B7-942E3B8B3FD1}" srcOrd="0" destOrd="0" presId="urn:microsoft.com/office/officeart/2005/8/layout/hierarchy1"/>
    <dgm:cxn modelId="{7092BDE8-1870-461A-B58B-A3C3B5B29EE6}" type="presOf" srcId="{76DB2818-4DB6-45F5-B0A2-40071A76AD07}" destId="{FE025BCC-8C2E-49EA-B6D9-D0368F2ADE6B}" srcOrd="0" destOrd="0" presId="urn:microsoft.com/office/officeart/2005/8/layout/hierarchy1"/>
    <dgm:cxn modelId="{E96E9754-EE16-4946-AFEA-71299168A3E8}" type="presParOf" srcId="{019057EF-62CB-4B7D-838C-D4F59533119F}" destId="{8844058A-84D2-42DA-B94E-D8FE80F1A778}" srcOrd="0" destOrd="0" presId="urn:microsoft.com/office/officeart/2005/8/layout/hierarchy1"/>
    <dgm:cxn modelId="{073B8BD9-5573-4544-A32E-30C62CADD5B5}" type="presParOf" srcId="{8844058A-84D2-42DA-B94E-D8FE80F1A778}" destId="{6E077AF0-4EA6-4974-A842-AC0DB216B447}" srcOrd="0" destOrd="0" presId="urn:microsoft.com/office/officeart/2005/8/layout/hierarchy1"/>
    <dgm:cxn modelId="{CE7CFA63-A5E7-44EA-AA41-C1E80ECA13A6}" type="presParOf" srcId="{6E077AF0-4EA6-4974-A842-AC0DB216B447}" destId="{B76ABFC3-05A0-4F5F-8AA0-272ED6B5FD86}" srcOrd="0" destOrd="0" presId="urn:microsoft.com/office/officeart/2005/8/layout/hierarchy1"/>
    <dgm:cxn modelId="{51CC4896-B0FF-476F-A95C-69910D9C1BCD}" type="presParOf" srcId="{6E077AF0-4EA6-4974-A842-AC0DB216B447}" destId="{6E287114-D20F-4668-8EEE-B51892688D2F}" srcOrd="1" destOrd="0" presId="urn:microsoft.com/office/officeart/2005/8/layout/hierarchy1"/>
    <dgm:cxn modelId="{7634D1FA-C2A7-4909-BD03-75DA3602CF49}" type="presParOf" srcId="{8844058A-84D2-42DA-B94E-D8FE80F1A778}" destId="{4FA8B412-3D5B-48F4-AF6E-21F605BDB0E8}" srcOrd="1" destOrd="0" presId="urn:microsoft.com/office/officeart/2005/8/layout/hierarchy1"/>
    <dgm:cxn modelId="{53E4704E-A3F9-4286-8BF1-758AB3B95433}" type="presParOf" srcId="{4FA8B412-3D5B-48F4-AF6E-21F605BDB0E8}" destId="{80A0C4F6-4241-4298-AC38-3E10549351BC}" srcOrd="0" destOrd="0" presId="urn:microsoft.com/office/officeart/2005/8/layout/hierarchy1"/>
    <dgm:cxn modelId="{1F10635D-5A7F-4F5A-B3CA-2D7653366150}" type="presParOf" srcId="{4FA8B412-3D5B-48F4-AF6E-21F605BDB0E8}" destId="{3E1A731F-632D-4662-939C-88D3861D965C}" srcOrd="1" destOrd="0" presId="urn:microsoft.com/office/officeart/2005/8/layout/hierarchy1"/>
    <dgm:cxn modelId="{2780F8DF-B1EC-4C50-8FD0-99CDFFBD4F9D}" type="presParOf" srcId="{3E1A731F-632D-4662-939C-88D3861D965C}" destId="{49375D79-3AE2-4892-94B0-372F033D1D58}" srcOrd="0" destOrd="0" presId="urn:microsoft.com/office/officeart/2005/8/layout/hierarchy1"/>
    <dgm:cxn modelId="{F78358F4-66B6-4D58-8C58-0FAB6E688BAD}" type="presParOf" srcId="{49375D79-3AE2-4892-94B0-372F033D1D58}" destId="{37D3E98F-958D-4B56-AC5E-AEC3260729C7}" srcOrd="0" destOrd="0" presId="urn:microsoft.com/office/officeart/2005/8/layout/hierarchy1"/>
    <dgm:cxn modelId="{07822971-BE5A-416F-91AB-0C003D2D52F7}" type="presParOf" srcId="{49375D79-3AE2-4892-94B0-372F033D1D58}" destId="{82919127-8FC0-42C1-8C61-78972EAD13C1}" srcOrd="1" destOrd="0" presId="urn:microsoft.com/office/officeart/2005/8/layout/hierarchy1"/>
    <dgm:cxn modelId="{66588AC4-2B35-4B49-8F3E-2733896A8693}" type="presParOf" srcId="{3E1A731F-632D-4662-939C-88D3861D965C}" destId="{215D544F-0B2C-469E-9DAE-63CBA3BEB025}" srcOrd="1" destOrd="0" presId="urn:microsoft.com/office/officeart/2005/8/layout/hierarchy1"/>
    <dgm:cxn modelId="{18A56198-5C12-4A64-90CE-2221F9EAFF39}" type="presParOf" srcId="{4FA8B412-3D5B-48F4-AF6E-21F605BDB0E8}" destId="{FE025BCC-8C2E-49EA-B6D9-D0368F2ADE6B}" srcOrd="2" destOrd="0" presId="urn:microsoft.com/office/officeart/2005/8/layout/hierarchy1"/>
    <dgm:cxn modelId="{70BFD685-98C4-467F-919D-50C89E441DBC}" type="presParOf" srcId="{4FA8B412-3D5B-48F4-AF6E-21F605BDB0E8}" destId="{FEADF558-6AA8-4A60-AF5F-6EB1E8352027}" srcOrd="3" destOrd="0" presId="urn:microsoft.com/office/officeart/2005/8/layout/hierarchy1"/>
    <dgm:cxn modelId="{45C7A7C0-D69A-4890-BDAC-37B1E8667D32}" type="presParOf" srcId="{FEADF558-6AA8-4A60-AF5F-6EB1E8352027}" destId="{BA0AFF62-F819-4A22-8706-6EC8DE6B9A24}" srcOrd="0" destOrd="0" presId="urn:microsoft.com/office/officeart/2005/8/layout/hierarchy1"/>
    <dgm:cxn modelId="{9970ABAE-A8FD-4842-8D12-6C62378B8760}" type="presParOf" srcId="{BA0AFF62-F819-4A22-8706-6EC8DE6B9A24}" destId="{856AE208-EF78-42B7-9C52-B1B185EB3614}" srcOrd="0" destOrd="0" presId="urn:microsoft.com/office/officeart/2005/8/layout/hierarchy1"/>
    <dgm:cxn modelId="{CDF833BE-7A4B-41FD-B33C-306C01CCF0FE}" type="presParOf" srcId="{BA0AFF62-F819-4A22-8706-6EC8DE6B9A24}" destId="{5A16D81F-5192-4798-B382-9EDCE6377A4A}" srcOrd="1" destOrd="0" presId="urn:microsoft.com/office/officeart/2005/8/layout/hierarchy1"/>
    <dgm:cxn modelId="{38FEB7B5-5E82-43E9-964A-4BFCA3229C27}" type="presParOf" srcId="{FEADF558-6AA8-4A60-AF5F-6EB1E8352027}" destId="{D014D5AD-670C-4A2C-9DC6-C29B3DCB3E6E}" srcOrd="1" destOrd="0" presId="urn:microsoft.com/office/officeart/2005/8/layout/hierarchy1"/>
    <dgm:cxn modelId="{9B900374-9498-4E10-82C1-B1FD03299680}" type="presParOf" srcId="{4FA8B412-3D5B-48F4-AF6E-21F605BDB0E8}" destId="{357F27CC-19E0-4FE5-A196-B45E726A1165}" srcOrd="4" destOrd="0" presId="urn:microsoft.com/office/officeart/2005/8/layout/hierarchy1"/>
    <dgm:cxn modelId="{C119BFF3-ECB9-4C1F-A851-7194C0DA3788}" type="presParOf" srcId="{4FA8B412-3D5B-48F4-AF6E-21F605BDB0E8}" destId="{0E10B54D-3007-4D90-A711-D0987BAF662F}" srcOrd="5" destOrd="0" presId="urn:microsoft.com/office/officeart/2005/8/layout/hierarchy1"/>
    <dgm:cxn modelId="{B15247CE-761A-4759-9C6E-E441C3E41C24}" type="presParOf" srcId="{0E10B54D-3007-4D90-A711-D0987BAF662F}" destId="{38CEC827-B047-4530-B958-62848D78844F}" srcOrd="0" destOrd="0" presId="urn:microsoft.com/office/officeart/2005/8/layout/hierarchy1"/>
    <dgm:cxn modelId="{768E2517-F711-4F70-88E1-2535FC1FECD8}" type="presParOf" srcId="{38CEC827-B047-4530-B958-62848D78844F}" destId="{1F709C12-4F0B-4852-9ADC-2937F12470DC}" srcOrd="0" destOrd="0" presId="urn:microsoft.com/office/officeart/2005/8/layout/hierarchy1"/>
    <dgm:cxn modelId="{F65F741B-E30E-4E24-B36E-EBEF2602EB17}" type="presParOf" srcId="{38CEC827-B047-4530-B958-62848D78844F}" destId="{E0677E23-EBEF-4D3D-A3B7-942E3B8B3FD1}" srcOrd="1" destOrd="0" presId="urn:microsoft.com/office/officeart/2005/8/layout/hierarchy1"/>
    <dgm:cxn modelId="{28BFB6F1-218B-4D35-9574-FB7B715EFC08}" type="presParOf" srcId="{0E10B54D-3007-4D90-A711-D0987BAF662F}" destId="{D643FCB1-DEA0-4DD1-9CE1-C1DACBF88A1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F27CC-19E0-4FE5-A196-B45E726A1165}">
      <dsp:nvSpPr>
        <dsp:cNvPr id="0" name=""/>
        <dsp:cNvSpPr/>
      </dsp:nvSpPr>
      <dsp:spPr>
        <a:xfrm>
          <a:off x="2743904" y="866674"/>
          <a:ext cx="1731323" cy="445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779"/>
              </a:lnTo>
              <a:lnTo>
                <a:pt x="1731323" y="313779"/>
              </a:lnTo>
              <a:lnTo>
                <a:pt x="1731323" y="44500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25BCC-8C2E-49EA-B6D9-D0368F2ADE6B}">
      <dsp:nvSpPr>
        <dsp:cNvPr id="0" name=""/>
        <dsp:cNvSpPr/>
      </dsp:nvSpPr>
      <dsp:spPr>
        <a:xfrm>
          <a:off x="2698184" y="866674"/>
          <a:ext cx="91440" cy="4450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500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0C4F6-4241-4298-AC38-3E10549351BC}">
      <dsp:nvSpPr>
        <dsp:cNvPr id="0" name=""/>
        <dsp:cNvSpPr/>
      </dsp:nvSpPr>
      <dsp:spPr>
        <a:xfrm>
          <a:off x="1012580" y="866674"/>
          <a:ext cx="1731323" cy="445006"/>
        </a:xfrm>
        <a:custGeom>
          <a:avLst/>
          <a:gdLst/>
          <a:ahLst/>
          <a:cxnLst/>
          <a:rect l="0" t="0" r="0" b="0"/>
          <a:pathLst>
            <a:path>
              <a:moveTo>
                <a:pt x="1731323" y="0"/>
              </a:moveTo>
              <a:lnTo>
                <a:pt x="1731323" y="313779"/>
              </a:lnTo>
              <a:lnTo>
                <a:pt x="0" y="313779"/>
              </a:lnTo>
              <a:lnTo>
                <a:pt x="0" y="44500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ABFC3-05A0-4F5F-8AA0-272ED6B5FD86}">
      <dsp:nvSpPr>
        <dsp:cNvPr id="0" name=""/>
        <dsp:cNvSpPr/>
      </dsp:nvSpPr>
      <dsp:spPr>
        <a:xfrm>
          <a:off x="2035635" y="-32826"/>
          <a:ext cx="1416537" cy="8995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87114-D20F-4668-8EEE-B51892688D2F}">
      <dsp:nvSpPr>
        <dsp:cNvPr id="0" name=""/>
        <dsp:cNvSpPr/>
      </dsp:nvSpPr>
      <dsp:spPr>
        <a:xfrm>
          <a:off x="2193028" y="116696"/>
          <a:ext cx="1416537" cy="8995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Stenosis (+)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n=490 (11%)</a:t>
          </a:r>
        </a:p>
      </dsp:txBody>
      <dsp:txXfrm>
        <a:off x="2219373" y="143041"/>
        <a:ext cx="1363847" cy="846811"/>
      </dsp:txXfrm>
    </dsp:sp>
    <dsp:sp modelId="{37D3E98F-958D-4B56-AC5E-AEC3260729C7}">
      <dsp:nvSpPr>
        <dsp:cNvPr id="0" name=""/>
        <dsp:cNvSpPr/>
      </dsp:nvSpPr>
      <dsp:spPr>
        <a:xfrm>
          <a:off x="304311" y="1311680"/>
          <a:ext cx="1416537" cy="89950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19127-8FC0-42C1-8C61-78972EAD13C1}">
      <dsp:nvSpPr>
        <dsp:cNvPr id="0" name=""/>
        <dsp:cNvSpPr/>
      </dsp:nvSpPr>
      <dsp:spPr>
        <a:xfrm>
          <a:off x="461704" y="1461204"/>
          <a:ext cx="1416537" cy="8995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Ipsilateral stenosis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n=249 (</a:t>
          </a:r>
          <a:r>
            <a:rPr lang="en-GB" sz="1500" kern="1200" dirty="0">
              <a:solidFill>
                <a:srgbClr val="FF0000"/>
              </a:solidFill>
            </a:rPr>
            <a:t>51%</a:t>
          </a:r>
          <a:r>
            <a:rPr lang="en-GB" sz="1500" kern="1200" dirty="0"/>
            <a:t>)</a:t>
          </a:r>
        </a:p>
      </dsp:txBody>
      <dsp:txXfrm>
        <a:off x="488049" y="1487549"/>
        <a:ext cx="1363847" cy="846811"/>
      </dsp:txXfrm>
    </dsp:sp>
    <dsp:sp modelId="{856AE208-EF78-42B7-9C52-B1B185EB3614}">
      <dsp:nvSpPr>
        <dsp:cNvPr id="0" name=""/>
        <dsp:cNvSpPr/>
      </dsp:nvSpPr>
      <dsp:spPr>
        <a:xfrm>
          <a:off x="2035635" y="1311680"/>
          <a:ext cx="1416537" cy="89950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6D81F-5192-4798-B382-9EDCE6377A4A}">
      <dsp:nvSpPr>
        <dsp:cNvPr id="0" name=""/>
        <dsp:cNvSpPr/>
      </dsp:nvSpPr>
      <dsp:spPr>
        <a:xfrm>
          <a:off x="2193028" y="1461204"/>
          <a:ext cx="1416537" cy="8995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Contralateral stenosis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n=86 (</a:t>
          </a:r>
          <a:r>
            <a:rPr lang="en-GB" sz="1500" kern="1200" dirty="0">
              <a:solidFill>
                <a:srgbClr val="FF0000"/>
              </a:solidFill>
            </a:rPr>
            <a:t>17%</a:t>
          </a:r>
          <a:r>
            <a:rPr lang="en-GB" sz="1500" kern="1200" dirty="0"/>
            <a:t>)</a:t>
          </a:r>
        </a:p>
      </dsp:txBody>
      <dsp:txXfrm>
        <a:off x="2219373" y="1487549"/>
        <a:ext cx="1363847" cy="846811"/>
      </dsp:txXfrm>
    </dsp:sp>
    <dsp:sp modelId="{1F709C12-4F0B-4852-9ADC-2937F12470DC}">
      <dsp:nvSpPr>
        <dsp:cNvPr id="0" name=""/>
        <dsp:cNvSpPr/>
      </dsp:nvSpPr>
      <dsp:spPr>
        <a:xfrm>
          <a:off x="3766959" y="1311680"/>
          <a:ext cx="1416537" cy="89950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77E23-EBEF-4D3D-A3B7-942E3B8B3FD1}">
      <dsp:nvSpPr>
        <dsp:cNvPr id="0" name=""/>
        <dsp:cNvSpPr/>
      </dsp:nvSpPr>
      <dsp:spPr>
        <a:xfrm>
          <a:off x="3924352" y="1461204"/>
          <a:ext cx="1416537" cy="8995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Bilateral  stenosis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n=9 (2%)</a:t>
          </a:r>
        </a:p>
      </dsp:txBody>
      <dsp:txXfrm>
        <a:off x="3950697" y="1487549"/>
        <a:ext cx="1363847" cy="846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A52712-D579-4F80-A9B5-9867A7E36B5B}" type="datetimeFigureOut">
              <a:rPr lang="el-GR"/>
              <a:pPr>
                <a:defRPr/>
              </a:pPr>
              <a:t>16/5/2024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DF3F43-A818-4EB1-BAC3-94918F34851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0875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1CB95C-58EF-40AD-B51F-CFBBB3AF01E2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686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en-GB" sz="1800" b="0" i="0" u="none" strike="noStrike" baseline="0" dirty="0">
                <a:solidFill>
                  <a:srgbClr val="000000"/>
                </a:solidFill>
                <a:latin typeface="AdvOTb7819099"/>
              </a:rPr>
              <a:t>The right image depicts computed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AdvOTb7819099"/>
              </a:rPr>
              <a:t>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dvOTb7819099"/>
              </a:rPr>
              <a:t>tomography angiography (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dvOT5415ed09.I"/>
              </a:rPr>
              <a:t>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dvOTb7819099"/>
              </a:rPr>
              <a:t>) and MRI T1 fat sat (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dvOT5415ed09.I"/>
              </a:rPr>
              <a:t>B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dvOTb7819099"/>
              </a:rPr>
              <a:t>) images showing a soft atherosclerotic plaque with speckles of calcifications in the right internal carotid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AdvOTb7819099"/>
              </a:rPr>
              <a:t>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dvOTb7819099"/>
              </a:rPr>
              <a:t>artery, likely haemorrhagic (bright T1 signal on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AdvOTb7819099"/>
              </a:rPr>
              <a:t>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dvOTb7819099"/>
              </a:rPr>
              <a:t>MRI). This plaque causes40% of stenosis according to the NASCET criteria. Because of its volume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AdvOTb7819099"/>
              </a:rPr>
              <a:t>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dvOTb7819099"/>
              </a:rPr>
              <a:t>and its haemorrhagic component, this plaque is likely at higher risk of causing an ischaemic stroke despite the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AdvOTb7819099"/>
              </a:rPr>
              <a:t>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dvOTb7819099"/>
              </a:rPr>
              <a:t>moderate degree of stenosis. </a:t>
            </a:r>
            <a:endParaRPr lang="el-GR" sz="1800" b="0" i="0" u="none" strike="noStrike" baseline="0" dirty="0">
              <a:solidFill>
                <a:srgbClr val="000000"/>
              </a:solidFill>
              <a:latin typeface="AdvOTb7819099"/>
            </a:endParaRPr>
          </a:p>
          <a:p>
            <a:pPr algn="l"/>
            <a:r>
              <a:rPr lang="en-GB" sz="1800" b="0" i="0" u="none" strike="noStrike" baseline="0" dirty="0">
                <a:solidFill>
                  <a:srgbClr val="000000"/>
                </a:solidFill>
                <a:latin typeface="AdvOTb7819099"/>
              </a:rPr>
              <a:t>(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dvOT5415ed09.I"/>
              </a:rPr>
              <a:t>C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dvOTb7819099"/>
              </a:rPr>
              <a:t>)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dvOT5415ed09.I"/>
              </a:rPr>
              <a:t>In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AdvOT5415ed09.I"/>
              </a:rPr>
              <a:t>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dvOT5415ed09.I"/>
              </a:rPr>
              <a:t>vivo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dvOTb7819099"/>
              </a:rPr>
              <a:t>computed tomography angiography image of the internal carotid artery using an automated classification computer algorithm-derived overlay,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AdvOTb7819099"/>
              </a:rPr>
              <a:t>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dvOTb7819099"/>
              </a:rPr>
              <a:t>which shows a plaque with a large haemorrhage (red) that corresponds to a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dvOTb7819099"/>
              </a:rPr>
              <a:t>VIb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dvOTb7819099"/>
              </a:rPr>
              <a:t> lesion according to the American Heart Association classification.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AdvOTb7819099"/>
              </a:rPr>
              <a:t>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dvOTb7819099"/>
              </a:rPr>
              <a:t>(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dvOT5415ed09.I"/>
              </a:rPr>
              <a:t>D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dvOTb7819099"/>
              </a:rPr>
              <a:t>) The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AdvOTb7819099"/>
              </a:rPr>
              <a:t>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dvOTb7819099"/>
              </a:rPr>
              <a:t>matching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dvOT5415ed09.I"/>
              </a:rPr>
              <a:t>ex vivo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dvOTb7819099"/>
              </a:rPr>
              <a:t>section from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AdvOTb7819099"/>
              </a:rPr>
              <a:t>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dvOTb7819099"/>
              </a:rPr>
              <a:t>the histologic examination. (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dvOT5415ed09.I"/>
              </a:rPr>
              <a:t>C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dvOTb7819099"/>
              </a:rPr>
              <a:t>and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dvOT5415ed09.I"/>
              </a:rPr>
              <a:t>D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dvOTb7819099"/>
              </a:rPr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F3F43-A818-4EB1-BAC3-94918F348515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3784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IC</a:t>
            </a:r>
            <a:r>
              <a:rPr lang="en-GB">
                <a:solidFill>
                  <a:srgbClr val="FF0000"/>
                </a:solidFill>
              </a:rPr>
              <a:t>M:</a:t>
            </a:r>
            <a:r>
              <a:rPr lang="en-GB"/>
              <a:t> insertable cardiac monitor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F3F43-A818-4EB1-BAC3-94918F348515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7591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IC</a:t>
            </a:r>
            <a:r>
              <a:rPr lang="en-GB">
                <a:solidFill>
                  <a:srgbClr val="FF0000"/>
                </a:solidFill>
              </a:rPr>
              <a:t>M:</a:t>
            </a:r>
            <a:r>
              <a:rPr lang="en-GB"/>
              <a:t> insertable cardiac monitor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F3F43-A818-4EB1-BAC3-94918F348515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8235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IC</a:t>
            </a:r>
            <a:r>
              <a:rPr lang="en-GB">
                <a:solidFill>
                  <a:srgbClr val="FF0000"/>
                </a:solidFill>
              </a:rPr>
              <a:t>M:</a:t>
            </a:r>
            <a:r>
              <a:rPr lang="en-GB"/>
              <a:t> insertable cardiac monitor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F3F43-A818-4EB1-BAC3-94918F348515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330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IC</a:t>
            </a:r>
            <a:r>
              <a:rPr lang="en-GB">
                <a:solidFill>
                  <a:srgbClr val="FF0000"/>
                </a:solidFill>
              </a:rPr>
              <a:t>M:</a:t>
            </a:r>
            <a:r>
              <a:rPr lang="en-GB"/>
              <a:t> insertable cardiac monitor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F3F43-A818-4EB1-BAC3-94918F348515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4704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So, our approach for LDL reduction in patients with stroke or transient ischemic attack is analogous to the strategy in coronary patients. That is, we start with a high-intensity statin. If the target of 55 is not achieved, we add ezetimibe. And if the target of 55 is still not achieved, we add </a:t>
            </a:r>
            <a:r>
              <a:rPr lang="en-GB" dirty="0" err="1"/>
              <a:t>evolocumab</a:t>
            </a:r>
            <a:r>
              <a:rPr lang="en-GB" dirty="0"/>
              <a:t> or alirocumab.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C1667-DE02-45A9-A8BF-D152E039E53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095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F3F43-A818-4EB1-BAC3-94918F348515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224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IC</a:t>
            </a:r>
            <a:r>
              <a:rPr lang="en-GB">
                <a:solidFill>
                  <a:srgbClr val="FF0000"/>
                </a:solidFill>
              </a:rPr>
              <a:t>M:</a:t>
            </a:r>
            <a:r>
              <a:rPr lang="en-GB"/>
              <a:t> insertable cardiac monitor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F3F43-A818-4EB1-BAC3-94918F348515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7560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IC</a:t>
            </a:r>
            <a:r>
              <a:rPr lang="en-GB">
                <a:solidFill>
                  <a:srgbClr val="FF0000"/>
                </a:solidFill>
              </a:rPr>
              <a:t>M:</a:t>
            </a:r>
            <a:r>
              <a:rPr lang="en-GB"/>
              <a:t> insertable cardiac monitor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F3F43-A818-4EB1-BAC3-94918F348515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4989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IC</a:t>
            </a:r>
            <a:r>
              <a:rPr lang="en-GB">
                <a:solidFill>
                  <a:srgbClr val="FF0000"/>
                </a:solidFill>
              </a:rPr>
              <a:t>M:</a:t>
            </a:r>
            <a:r>
              <a:rPr lang="en-GB"/>
              <a:t> insertable cardiac monitor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F3F43-A818-4EB1-BAC3-94918F348515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8391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IC</a:t>
            </a:r>
            <a:r>
              <a:rPr lang="en-GB" dirty="0">
                <a:solidFill>
                  <a:srgbClr val="FF0000"/>
                </a:solidFill>
              </a:rPr>
              <a:t>M:</a:t>
            </a:r>
            <a:r>
              <a:rPr lang="en-GB" dirty="0"/>
              <a:t> insertable cardiac monitor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F3F43-A818-4EB1-BAC3-94918F348515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1693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IC</a:t>
            </a:r>
            <a:r>
              <a:rPr lang="en-GB">
                <a:solidFill>
                  <a:srgbClr val="FF0000"/>
                </a:solidFill>
              </a:rPr>
              <a:t>M:</a:t>
            </a:r>
            <a:r>
              <a:rPr lang="en-GB"/>
              <a:t> insertable cardiac monitor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F3F43-A818-4EB1-BAC3-94918F348515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1029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IC</a:t>
            </a:r>
            <a:r>
              <a:rPr lang="en-GB">
                <a:solidFill>
                  <a:srgbClr val="FF0000"/>
                </a:solidFill>
              </a:rPr>
              <a:t>M:</a:t>
            </a:r>
            <a:r>
              <a:rPr lang="en-GB"/>
              <a:t> insertable cardiac monitor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F3F43-A818-4EB1-BAC3-94918F348515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5533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F3F43-A818-4EB1-BAC3-94918F348515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9307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IC</a:t>
            </a:r>
            <a:r>
              <a:rPr lang="en-GB">
                <a:solidFill>
                  <a:srgbClr val="FF0000"/>
                </a:solidFill>
              </a:rPr>
              <a:t>M:</a:t>
            </a:r>
            <a:r>
              <a:rPr lang="en-GB"/>
              <a:t> insertable cardiac monitor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F3F43-A818-4EB1-BAC3-94918F348515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6357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4462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1"/>
            <a:ext cx="6400800" cy="4308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0B149-63B3-4B19-9D7D-4632968AD667}" type="datetimeFigureOut">
              <a:rPr lang="el-GR"/>
              <a:pPr>
                <a:defRPr/>
              </a:pPr>
              <a:t>16/5/2024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C9A04-9DA0-4353-9AFF-61B53897121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2124442" y="929999"/>
            <a:ext cx="10859383" cy="11964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757CA-3FB9-48DD-8C23-379885896A31}" type="datetimeFigureOut">
              <a:rPr lang="el-GR"/>
              <a:pPr>
                <a:defRPr/>
              </a:pPr>
              <a:t>16/5/2024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0C59E-71FE-4D9B-A6E7-212B5965BB1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48192" y="205980"/>
            <a:ext cx="538609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89360" y="205980"/>
            <a:ext cx="1687641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67411-0165-4823-B4FB-FA2A32B98BCC}" type="datetimeFigureOut">
              <a:rPr lang="el-GR"/>
              <a:pPr>
                <a:defRPr/>
              </a:pPr>
              <a:t>16/5/2024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1CECD-38D7-45F9-93E7-5B8B7E5FDED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5999" y="4710712"/>
            <a:ext cx="7790400" cy="230832"/>
          </a:xfrm>
        </p:spPr>
        <p:txBody>
          <a:bodyPr anchor="b"/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7"/>
          </p:nvPr>
        </p:nvSpPr>
        <p:spPr>
          <a:xfrm>
            <a:off x="486000" y="4895100"/>
            <a:ext cx="5760000" cy="184666"/>
          </a:xfrm>
        </p:spPr>
        <p:txBody>
          <a:bodyPr/>
          <a:lstStyle>
            <a:lvl1pPr marL="0" indent="0">
              <a:buNone/>
              <a:defRPr sz="600">
                <a:solidFill>
                  <a:schemeClr val="accent3"/>
                </a:solidFill>
              </a:defRPr>
            </a:lvl1pPr>
            <a:lvl2pPr>
              <a:defRPr sz="600">
                <a:solidFill>
                  <a:schemeClr val="accent3"/>
                </a:solidFill>
              </a:defRPr>
            </a:lvl2pPr>
            <a:lvl3pPr>
              <a:defRPr sz="600">
                <a:solidFill>
                  <a:schemeClr val="accent3"/>
                </a:solidFill>
              </a:defRPr>
            </a:lvl3pPr>
            <a:lvl4pPr>
              <a:defRPr sz="600">
                <a:solidFill>
                  <a:schemeClr val="accent3"/>
                </a:solidFill>
              </a:defRPr>
            </a:lvl4pPr>
            <a:lvl5pPr>
              <a:defRPr sz="6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 algn="r" eaLnBrk="0" hangingPunct="0">
              <a:lnSpc>
                <a:spcPct val="85000"/>
              </a:lnSpc>
              <a:defRPr sz="600">
                <a:solidFill>
                  <a:srgbClr val="00498B"/>
                </a:solidFill>
                <a:latin typeface="Tahoma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08D3C5A3-903A-4070-9243-1F519C5166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497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B1107-2207-4090-8F3E-8E114937F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387AD-7DC7-4A18-AA4E-9B6F78AD0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3CBC4A-B4E8-4E7A-81F5-61EE66F5D8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87" y="4717256"/>
            <a:ext cx="4481513" cy="3393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50"/>
            </a:lvl1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BE7AF32-8D48-4BF2-89E3-DD07157FE4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17256"/>
            <a:ext cx="4481513" cy="339329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750"/>
            </a:lvl1pPr>
          </a:lstStyle>
          <a:p>
            <a:pPr lvl="0"/>
            <a:r>
              <a:rPr lang="en-GB" dirty="0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59540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C2D1ED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494FF-DD60-487E-927D-4E17C7A3E885}" type="datetimeFigureOut">
              <a:rPr lang="el-GR"/>
              <a:pPr>
                <a:defRPr/>
              </a:pPr>
              <a:t>16/5/2024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9B346-2E03-4FE1-A0D7-994C610344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47614"/>
            <a:ext cx="7772400" cy="553998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82011"/>
            <a:ext cx="7772400" cy="32316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22D79-CDDF-4851-B795-426177C5A347}" type="datetimeFigureOut">
              <a:rPr lang="el-GR"/>
              <a:pPr>
                <a:defRPr/>
              </a:pPr>
              <a:t>16/5/2024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85C08-A4E9-4CE5-B205-3AD2F76B570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587" y="867656"/>
            <a:ext cx="4038600" cy="159530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6587" y="867656"/>
            <a:ext cx="4038600" cy="159530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9A352-1842-4F18-95D2-9E547335929F}" type="datetimeFigureOut">
              <a:rPr lang="el-GR"/>
              <a:pPr>
                <a:defRPr/>
              </a:pPr>
              <a:t>16/5/2024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F9A31-C701-4095-91E2-DA7C92FE723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587" y="887767"/>
            <a:ext cx="4040188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FFF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5587" y="1257098"/>
            <a:ext cx="4040188" cy="120289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3415" y="887767"/>
            <a:ext cx="4041775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FFF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3415" y="1257098"/>
            <a:ext cx="4041775" cy="120289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CF1F-FE6A-461F-8DFC-7F7351E7001C}" type="datetimeFigureOut">
              <a:rPr lang="el-GR"/>
              <a:pPr>
                <a:defRPr/>
              </a:pPr>
              <a:t>16/5/2024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747ED-E6A7-4E2B-A770-2159B987B03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2F140-D952-4F50-806B-A0DD0E76E771}" type="datetimeFigureOut">
              <a:rPr lang="el-GR"/>
              <a:pPr>
                <a:defRPr/>
              </a:pPr>
              <a:t>16/5/2024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94FBB-90B6-4015-9848-1EBD9B9CB9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C7E36-A84B-4115-BA1E-50E2EBAAD419}" type="datetimeFigureOut">
              <a:rPr lang="el-GR"/>
              <a:pPr>
                <a:defRPr/>
              </a:pPr>
              <a:t>16/5/2024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67985-8084-4C46-8A09-6C5CD91F2CF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753161"/>
            <a:ext cx="3008313" cy="32316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154914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25391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ED7EB-F0F7-44FD-9666-6A57A4A165A0}" type="datetimeFigureOut">
              <a:rPr lang="el-GR"/>
              <a:pPr>
                <a:defRPr/>
              </a:pPr>
              <a:t>16/5/2024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1E1E5-5C89-4FE0-BAA8-34A7F16CFB1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02340"/>
            <a:ext cx="5486400" cy="32316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25391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EEB1F-EA64-4BF7-B0A7-B37C8A4A73D5}" type="datetimeFigureOut">
              <a:rPr lang="el-GR"/>
              <a:pPr>
                <a:defRPr/>
              </a:pPr>
              <a:t>16/5/2024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A5475-6E5C-4CF1-856C-800FEE9A9A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3397" y="129782"/>
            <a:ext cx="82296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8661" y="929999"/>
            <a:ext cx="8416281" cy="15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296006-70B6-4C13-930C-C0D7F9D9AEA0}" type="datetimeFigureOut">
              <a:rPr lang="el-GR"/>
              <a:pPr>
                <a:defRPr/>
              </a:pPr>
              <a:t>16/5/2024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CB644C-08A2-4712-B18E-14D95CAE40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cxnSp>
        <p:nvCxnSpPr>
          <p:cNvPr id="7" name="Straight Connector 10"/>
          <p:cNvCxnSpPr/>
          <p:nvPr userDrawn="1"/>
        </p:nvCxnSpPr>
        <p:spPr>
          <a:xfrm>
            <a:off x="637059" y="544116"/>
            <a:ext cx="8208000" cy="0"/>
          </a:xfrm>
          <a:prstGeom prst="line">
            <a:avLst/>
          </a:prstGeom>
          <a:ln w="25400">
            <a:gradFill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"/>
          <p:cNvCxnSpPr/>
          <p:nvPr userDrawn="1"/>
        </p:nvCxnSpPr>
        <p:spPr>
          <a:xfrm>
            <a:off x="251520" y="598885"/>
            <a:ext cx="8316000" cy="0"/>
          </a:xfrm>
          <a:prstGeom prst="line">
            <a:avLst/>
          </a:prstGeom>
          <a:ln w="25400">
            <a:gradFill>
              <a:gsLst>
                <a:gs pos="0">
                  <a:schemeClr val="tx2">
                    <a:lumMod val="75000"/>
                  </a:schemeClr>
                </a:gs>
                <a:gs pos="50000">
                  <a:srgbClr val="C2D1ED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5"/>
          <p:cNvCxnSpPr/>
          <p:nvPr userDrawn="1"/>
        </p:nvCxnSpPr>
        <p:spPr>
          <a:xfrm rot="5400000">
            <a:off x="105090" y="462372"/>
            <a:ext cx="648072" cy="6288"/>
          </a:xfrm>
          <a:prstGeom prst="line">
            <a:avLst/>
          </a:prstGeom>
          <a:ln w="25400">
            <a:gradFill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07963" indent="-207963" algn="l" rtl="0" eaLnBrk="0" fontAlgn="base" hangingPunct="0">
        <a:spcBef>
          <a:spcPts val="1500"/>
        </a:spcBef>
        <a:spcAft>
          <a:spcPct val="0"/>
        </a:spcAft>
        <a:buClr>
          <a:srgbClr val="C2D1ED"/>
        </a:buClr>
        <a:buFont typeface="Arial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ts val="2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ts val="0"/>
        </a:spcBef>
        <a:spcAft>
          <a:spcPct val="0"/>
        </a:spcAft>
        <a:buFont typeface="Arial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ts val="0"/>
        </a:spcBef>
        <a:spcAft>
          <a:spcPct val="0"/>
        </a:spcAft>
        <a:buFont typeface="Arial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ts val="0"/>
        </a:spcBef>
        <a:spcAft>
          <a:spcPct val="0"/>
        </a:spcAft>
        <a:buFont typeface="Arial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04553213-3E9C-3665-9FD3-67B8B3845EB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6500" y="723900"/>
            <a:ext cx="2022833" cy="4833328"/>
          </a:xfrm>
          <a:prstGeom prst="rect">
            <a:avLst/>
          </a:prstGeom>
          <a:ln>
            <a:noFill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129179" y="2219465"/>
            <a:ext cx="7538525" cy="66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535" tIns="48767" rIns="97535" bIns="48767">
            <a:spAutoFit/>
          </a:bodyPr>
          <a:lstStyle/>
          <a:p>
            <a:pPr>
              <a:spcAft>
                <a:spcPts val="600"/>
              </a:spcAft>
            </a:pPr>
            <a:r>
              <a:rPr lang="el-G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Γεώργιος Ντάιος</a:t>
            </a:r>
          </a:p>
          <a:p>
            <a:pPr>
              <a:spcAft>
                <a:spcPts val="600"/>
              </a:spcAft>
            </a:pPr>
            <a:r>
              <a:rPr lang="el-G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Παθολογική Κλινική Πανεπιστημίου Θεσσαλίας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61" y="2093098"/>
            <a:ext cx="961718" cy="97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6146E369-98C2-23C1-E06C-311507F2E22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" b="98800" l="3600" r="99400">
                        <a14:foregroundMark x1="11200" y1="20600" x2="1200" y2="40000"/>
                        <a14:foregroundMark x1="1200" y1="40000" x2="2200" y2="61000"/>
                        <a14:foregroundMark x1="2200" y1="61000" x2="13400" y2="81000"/>
                        <a14:foregroundMark x1="13400" y1="81000" x2="28000" y2="93600"/>
                        <a14:foregroundMark x1="28000" y1="93600" x2="43400" y2="98800"/>
                        <a14:foregroundMark x1="43400" y1="98800" x2="66800" y2="94400"/>
                        <a14:foregroundMark x1="66800" y1="94400" x2="84400" y2="82400"/>
                        <a14:foregroundMark x1="84400" y1="82400" x2="94800" y2="66200"/>
                        <a14:foregroundMark x1="94800" y1="66200" x2="97600" y2="53600"/>
                        <a14:foregroundMark x1="97600" y1="53600" x2="97000" y2="45800"/>
                        <a14:foregroundMark x1="97000" y1="45800" x2="92600" y2="37400"/>
                        <a14:foregroundMark x1="92600" y1="37400" x2="94800" y2="45600"/>
                        <a14:foregroundMark x1="94800" y1="45600" x2="96800" y2="38600"/>
                        <a14:foregroundMark x1="96800" y1="38600" x2="92800" y2="28600"/>
                        <a14:foregroundMark x1="92800" y1="28600" x2="76200" y2="11400"/>
                        <a14:foregroundMark x1="76200" y1="11400" x2="58800" y2="2200"/>
                        <a14:foregroundMark x1="58800" y1="2200" x2="39600" y2="3200"/>
                        <a14:foregroundMark x1="39600" y1="3200" x2="20000" y2="10400"/>
                        <a14:foregroundMark x1="20000" y1="10400" x2="9200" y2="23800"/>
                        <a14:foregroundMark x1="9200" y1="23800" x2="8800" y2="25400"/>
                        <a14:foregroundMark x1="7800" y1="24000" x2="2000" y2="42600"/>
                        <a14:foregroundMark x1="2000" y1="42600" x2="2000" y2="61000"/>
                        <a14:foregroundMark x1="2000" y1="61000" x2="8600" y2="72200"/>
                        <a14:foregroundMark x1="8600" y1="72200" x2="22800" y2="83200"/>
                        <a14:foregroundMark x1="22800" y1="83200" x2="26800" y2="90400"/>
                        <a14:foregroundMark x1="26800" y1="90400" x2="35200" y2="96600"/>
                        <a14:foregroundMark x1="35200" y1="96600" x2="46800" y2="98200"/>
                        <a14:foregroundMark x1="46800" y1="98200" x2="63200" y2="95800"/>
                        <a14:foregroundMark x1="63200" y1="95800" x2="76800" y2="89600"/>
                        <a14:foregroundMark x1="76800" y1="89600" x2="84400" y2="77600"/>
                        <a14:foregroundMark x1="84400" y1="77600" x2="75800" y2="54600"/>
                        <a14:foregroundMark x1="75800" y1="54600" x2="26400" y2="25600"/>
                        <a14:foregroundMark x1="26400" y1="25600" x2="13200" y2="23400"/>
                        <a14:foregroundMark x1="13200" y1="23400" x2="7000" y2="27600"/>
                        <a14:foregroundMark x1="8400" y1="28400" x2="11400" y2="46400"/>
                        <a14:foregroundMark x1="11400" y1="46400" x2="33200" y2="76000"/>
                        <a14:foregroundMark x1="33200" y1="76000" x2="60400" y2="72200"/>
                        <a14:foregroundMark x1="60400" y1="72200" x2="40000" y2="34600"/>
                        <a14:foregroundMark x1="40000" y1="34600" x2="15000" y2="20400"/>
                        <a14:foregroundMark x1="15000" y1="20400" x2="8000" y2="27000"/>
                        <a14:foregroundMark x1="8000" y1="27000" x2="7800" y2="33200"/>
                        <a14:foregroundMark x1="19600" y1="38600" x2="19600" y2="38600"/>
                        <a14:foregroundMark x1="19600" y1="38600" x2="39200" y2="40600"/>
                        <a14:foregroundMark x1="39200" y1="40600" x2="73200" y2="34400"/>
                        <a14:foregroundMark x1="73200" y1="34400" x2="89000" y2="45600"/>
                        <a14:foregroundMark x1="89000" y1="45600" x2="66000" y2="22800"/>
                        <a14:foregroundMark x1="66000" y1="22800" x2="53600" y2="18200"/>
                        <a14:foregroundMark x1="53600" y1="18200" x2="13000" y2="37200"/>
                        <a14:foregroundMark x1="13000" y1="37200" x2="9400" y2="46600"/>
                        <a14:foregroundMark x1="9400" y1="46600" x2="25800" y2="50000"/>
                        <a14:foregroundMark x1="25800" y1="50000" x2="26000" y2="58200"/>
                        <a14:foregroundMark x1="26000" y1="58200" x2="33800" y2="72200"/>
                        <a14:foregroundMark x1="33800" y1="72200" x2="49800" y2="66800"/>
                        <a14:foregroundMark x1="49800" y1="66800" x2="62600" y2="67400"/>
                        <a14:foregroundMark x1="62600" y1="67400" x2="78000" y2="65600"/>
                        <a14:foregroundMark x1="78000" y1="65600" x2="65200" y2="79600"/>
                        <a14:foregroundMark x1="65200" y1="79600" x2="36200" y2="81000"/>
                        <a14:foregroundMark x1="36200" y1="81000" x2="49800" y2="94400"/>
                        <a14:foregroundMark x1="49800" y1="94400" x2="71600" y2="79400"/>
                        <a14:foregroundMark x1="71600" y1="79400" x2="39400" y2="71800"/>
                        <a14:foregroundMark x1="39400" y1="71800" x2="25000" y2="57400"/>
                        <a14:foregroundMark x1="25000" y1="57400" x2="24000" y2="50000"/>
                        <a14:foregroundMark x1="20200" y1="77200" x2="8000" y2="45400"/>
                        <a14:foregroundMark x1="8000" y1="45400" x2="6000" y2="59000"/>
                        <a14:foregroundMark x1="6000" y1="59000" x2="6200" y2="51600"/>
                        <a14:foregroundMark x1="6200" y1="51600" x2="18200" y2="73800"/>
                        <a14:foregroundMark x1="18200" y1="73800" x2="52400" y2="91200"/>
                        <a14:foregroundMark x1="52400" y1="91200" x2="62800" y2="86400"/>
                        <a14:foregroundMark x1="62800" y1="86400" x2="43600" y2="88800"/>
                        <a14:foregroundMark x1="43600" y1="88800" x2="33800" y2="87400"/>
                        <a14:foregroundMark x1="33800" y1="87400" x2="28000" y2="79000"/>
                        <a14:foregroundMark x1="28000" y1="79000" x2="17200" y2="27800"/>
                        <a14:foregroundMark x1="17200" y1="27800" x2="31400" y2="14000"/>
                        <a14:foregroundMark x1="31400" y1="14000" x2="48200" y2="9200"/>
                        <a14:foregroundMark x1="48200" y1="9200" x2="63400" y2="10400"/>
                        <a14:foregroundMark x1="63400" y1="10400" x2="88800" y2="33600"/>
                        <a14:foregroundMark x1="88800" y1="33600" x2="92000" y2="53000"/>
                        <a14:foregroundMark x1="92000" y1="53000" x2="89000" y2="61800"/>
                        <a14:foregroundMark x1="89000" y1="61800" x2="92800" y2="46400"/>
                        <a14:foregroundMark x1="92800" y1="46400" x2="88200" y2="33400"/>
                        <a14:foregroundMark x1="88200" y1="33400" x2="84600" y2="31400"/>
                        <a14:foregroundMark x1="85600" y1="68400" x2="92600" y2="52400"/>
                        <a14:foregroundMark x1="92600" y1="52400" x2="89600" y2="67600"/>
                        <a14:foregroundMark x1="89600" y1="67600" x2="96400" y2="58800"/>
                        <a14:foregroundMark x1="96400" y1="58800" x2="97000" y2="46800"/>
                        <a14:foregroundMark x1="97000" y1="46800" x2="95200" y2="60200"/>
                        <a14:foregroundMark x1="95200" y1="60200" x2="94200" y2="43200"/>
                        <a14:foregroundMark x1="94200" y1="43200" x2="94400" y2="52400"/>
                        <a14:foregroundMark x1="94400" y1="52400" x2="90200" y2="65400"/>
                        <a14:foregroundMark x1="90200" y1="65400" x2="65200" y2="89400"/>
                        <a14:foregroundMark x1="65200" y1="89400" x2="42600" y2="87000"/>
                        <a14:foregroundMark x1="42600" y1="87000" x2="38400" y2="82600"/>
                        <a14:foregroundMark x1="4200" y1="54200" x2="12400" y2="40600"/>
                        <a14:foregroundMark x1="12400" y1="40600" x2="4600" y2="38400"/>
                        <a14:foregroundMark x1="4600" y1="38400" x2="1000" y2="51800"/>
                        <a14:foregroundMark x1="1000" y1="51800" x2="9000" y2="38600"/>
                        <a14:foregroundMark x1="9000" y1="38600" x2="2000" y2="39400"/>
                        <a14:foregroundMark x1="2000" y1="39400" x2="1200" y2="55800"/>
                        <a14:foregroundMark x1="1200" y1="55800" x2="3400" y2="48400"/>
                        <a14:foregroundMark x1="3400" y1="48400" x2="2000" y2="39200"/>
                        <a14:foregroundMark x1="2000" y1="39200" x2="4200" y2="48400"/>
                        <a14:foregroundMark x1="4200" y1="48400" x2="11400" y2="37600"/>
                        <a14:foregroundMark x1="11400" y1="37600" x2="3600" y2="61000"/>
                        <a14:foregroundMark x1="25800" y1="17200" x2="20800" y2="18200"/>
                        <a14:foregroundMark x1="33400" y1="8200" x2="46600" y2="5800"/>
                        <a14:foregroundMark x1="46600" y1="5800" x2="64000" y2="8600"/>
                        <a14:foregroundMark x1="64000" y1="8600" x2="54800" y2="1800"/>
                        <a14:foregroundMark x1="54800" y1="1800" x2="31200" y2="5800"/>
                        <a14:foregroundMark x1="31200" y1="5800" x2="38600" y2="3200"/>
                        <a14:foregroundMark x1="38600" y1="3200" x2="56200" y2="2600"/>
                        <a14:foregroundMark x1="56200" y1="2600" x2="46400" y2="4800"/>
                        <a14:foregroundMark x1="46400" y1="4800" x2="58600" y2="4000"/>
                        <a14:foregroundMark x1="58600" y1="4000" x2="35000" y2="6600"/>
                        <a14:foregroundMark x1="35000" y1="6600" x2="51400" y2="4600"/>
                        <a14:foregroundMark x1="51400" y1="4600" x2="61200" y2="9000"/>
                        <a14:foregroundMark x1="49000" y1="600" x2="56800" y2="2200"/>
                        <a14:foregroundMark x1="56800" y1="2200" x2="41800" y2="2800"/>
                        <a14:foregroundMark x1="41800" y1="2800" x2="41400" y2="3400"/>
                        <a14:foregroundMark x1="64800" y1="4400" x2="74400" y2="8200"/>
                        <a14:foregroundMark x1="74400" y1="8200" x2="90000" y2="23800"/>
                        <a14:foregroundMark x1="90000" y1="23800" x2="79200" y2="10400"/>
                        <a14:foregroundMark x1="79200" y1="10400" x2="61400" y2="2800"/>
                        <a14:foregroundMark x1="96600" y1="58200" x2="98600" y2="48400"/>
                        <a14:foregroundMark x1="98600" y1="48400" x2="97800" y2="57000"/>
                        <a14:foregroundMark x1="97800" y1="57000" x2="99400" y2="49200"/>
                        <a14:foregroundMark x1="99400" y1="49200" x2="98600" y2="53400"/>
                        <a14:foregroundMark x1="40200" y1="98600" x2="49000" y2="98800"/>
                        <a14:foregroundMark x1="49000" y1="98800" x2="58600" y2="98600"/>
                        <a14:foregroundMark x1="58600" y1="98600" x2="42800" y2="98800"/>
                        <a14:foregroundMark x1="42800" y1="98800" x2="52400" y2="98400"/>
                        <a14:foregroundMark x1="43800" y1="200" x2="54000" y2="600"/>
                        <a14:foregroundMark x1="54000" y1="600" x2="54800" y2="600"/>
                        <a14:foregroundMark x1="43000" y1="200" x2="55800" y2="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" t="701" r="1382" b="353"/>
          <a:stretch/>
        </p:blipFill>
        <p:spPr>
          <a:xfrm>
            <a:off x="215000" y="3133382"/>
            <a:ext cx="866639" cy="872853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98A28B0A-8520-6D0D-8184-13B73BCD1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0" y="409687"/>
            <a:ext cx="8077195" cy="88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Αθηρωματικά</a:t>
            </a:r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ΑΕΕ από νόσο των μεγάλων αγγείων και </a:t>
            </a:r>
            <a:r>
              <a:rPr lang="el-G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αθηρωματικές</a:t>
            </a:r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πλάκες που προκαλούν μικρού βαθμού στένωση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F7A1CA-179F-DF0F-3BA8-5E5858C04B65}"/>
              </a:ext>
            </a:extLst>
          </p:cNvPr>
          <p:cNvSpPr txBox="1"/>
          <p:nvPr/>
        </p:nvSpPr>
        <p:spPr>
          <a:xfrm>
            <a:off x="0" y="4906514"/>
            <a:ext cx="8077195" cy="2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535" tIns="48767" rIns="97535" bIns="48767">
            <a:spAutoFit/>
          </a:bodyPr>
          <a:lstStyle>
            <a:defPPr>
              <a:defRPr lang="el-GR"/>
            </a:defPPr>
            <a:lvl1pPr>
              <a:spcAft>
                <a:spcPts val="600"/>
              </a:spcAft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900" dirty="0"/>
              <a:t>Disclosures: </a:t>
            </a:r>
            <a:r>
              <a:rPr lang="en-GB" sz="900" dirty="0"/>
              <a:t>Abbott; Amgen; AstraZeneca; Bayer; BMS/Pfizer; Boehringer-Ingelheim; </a:t>
            </a:r>
            <a:r>
              <a:rPr lang="en-GB" sz="900" dirty="0" err="1"/>
              <a:t>Elpen</a:t>
            </a:r>
            <a:r>
              <a:rPr lang="en-GB" sz="900" dirty="0"/>
              <a:t>; Ferrer; Javelin; Novartis; Sanofi</a:t>
            </a:r>
            <a:endParaRPr lang="en-US" sz="900" dirty="0"/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C5B85F51-79DF-BA41-05B8-FEE101229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692" y="3379864"/>
            <a:ext cx="7538525" cy="34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535" tIns="48767" rIns="97535" bIns="48767">
            <a:spAutoFit/>
          </a:bodyPr>
          <a:lstStyle/>
          <a:p>
            <a:pPr>
              <a:spcAft>
                <a:spcPts val="600"/>
              </a:spcAft>
            </a:pPr>
            <a:r>
              <a:rPr lang="el-G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Ελληνικός Οργανισμός Εγκεφαλικών</a:t>
            </a:r>
          </a:p>
        </p:txBody>
      </p:sp>
    </p:spTree>
    <p:extLst>
      <p:ext uri="{BB962C8B-B14F-4D97-AF65-F5344CB8AC3E}">
        <p14:creationId xmlns:p14="http://schemas.microsoft.com/office/powerpoint/2010/main" val="1321231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5"/>
          <p:cNvSpPr txBox="1">
            <a:spLocks/>
          </p:cNvSpPr>
          <p:nvPr/>
        </p:nvSpPr>
        <p:spPr bwMode="auto">
          <a:xfrm>
            <a:off x="533397" y="33916"/>
            <a:ext cx="86106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FFFF00"/>
                </a:solidFill>
              </a:rPr>
              <a:t>How to identify the risky plaque</a:t>
            </a:r>
            <a:endParaRPr lang="en-GB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CA1564-DEDE-4C0C-884E-167CD5745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474" y="516999"/>
            <a:ext cx="3252835" cy="43767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  <a:scene3d>
            <a:camera prst="isometricOffAxis1Left">
              <a:rot lat="1200000" lon="1800000" rev="0"/>
            </a:camera>
            <a:lightRig rig="threePt" dir="t"/>
          </a:scene3d>
          <a:sp3d z="50800"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7DA965-AB37-4867-AF18-2CBC7AE49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984" y="787115"/>
            <a:ext cx="4104319" cy="3836534"/>
          </a:xfrm>
          <a:prstGeom prst="rect">
            <a:avLst/>
          </a:prstGeom>
        </p:spPr>
      </p:pic>
      <p:sp>
        <p:nvSpPr>
          <p:cNvPr id="6" name="Ορθογώνιο 6">
            <a:extLst>
              <a:ext uri="{FF2B5EF4-FFF2-40B4-BE49-F238E27FC236}">
                <a16:creationId xmlns:a16="http://schemas.microsoft.com/office/drawing/2014/main" id="{E96184F9-02FE-4D73-BF2F-D18121457005}"/>
              </a:ext>
            </a:extLst>
          </p:cNvPr>
          <p:cNvSpPr/>
          <p:nvPr/>
        </p:nvSpPr>
        <p:spPr>
          <a:xfrm>
            <a:off x="-234778" y="4803613"/>
            <a:ext cx="4654378" cy="339887"/>
          </a:xfrm>
          <a:prstGeom prst="rect">
            <a:avLst/>
          </a:prstGeom>
        </p:spPr>
        <p:txBody>
          <a:bodyPr wrap="square" lIns="396000" bIns="108000" anchor="b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n-lt"/>
              </a:rPr>
              <a:t>Ntaios, </a:t>
            </a:r>
            <a:r>
              <a:rPr lang="fr-FR" sz="1200" dirty="0" err="1">
                <a:solidFill>
                  <a:schemeClr val="bg1"/>
                </a:solidFill>
                <a:latin typeface="+mn-lt"/>
              </a:rPr>
              <a:t>Wintermark</a:t>
            </a:r>
            <a:r>
              <a:rPr lang="fr-FR" sz="1200" dirty="0">
                <a:solidFill>
                  <a:schemeClr val="bg1"/>
                </a:solidFill>
                <a:latin typeface="+mn-lt"/>
              </a:rPr>
              <a:t>, Michel. European Heart Journal 2021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244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5"/>
          <p:cNvSpPr txBox="1">
            <a:spLocks/>
          </p:cNvSpPr>
          <p:nvPr/>
        </p:nvSpPr>
        <p:spPr bwMode="auto">
          <a:xfrm>
            <a:off x="533397" y="33916"/>
            <a:ext cx="86106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FFFF00"/>
                </a:solidFill>
              </a:rPr>
              <a:t>Arterial interventions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420F8F-2900-49C0-B931-94F231E57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7" y="927485"/>
            <a:ext cx="3977643" cy="221973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75000"/>
                <a:alpha val="40000"/>
              </a:schemeClr>
            </a:glow>
            <a:outerShdw blurRad="50800" algn="l" rotWithShape="0">
              <a:schemeClr val="accent5">
                <a:lumMod val="40000"/>
                <a:lumOff val="60000"/>
                <a:alpha val="40000"/>
              </a:scheme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057748-5673-4ABB-9875-6F88B912514F}"/>
              </a:ext>
            </a:extLst>
          </p:cNvPr>
          <p:cNvSpPr/>
          <p:nvPr/>
        </p:nvSpPr>
        <p:spPr>
          <a:xfrm>
            <a:off x="381000" y="3468267"/>
            <a:ext cx="6118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solidFill>
                  <a:schemeClr val="bg1"/>
                </a:solidFill>
                <a:latin typeface="+mj-lt"/>
              </a:rPr>
              <a:t>«</a:t>
            </a:r>
            <a:r>
              <a:rPr lang="en-GB" sz="1600" dirty="0">
                <a:solidFill>
                  <a:schemeClr val="bg1"/>
                </a:solidFill>
                <a:latin typeface="+mj-lt"/>
              </a:rPr>
              <a:t>In patients with &lt;50% stenoses who report </a:t>
            </a:r>
            <a:r>
              <a:rPr lang="en-GB" sz="1600" dirty="0">
                <a:solidFill>
                  <a:srgbClr val="FFFF00"/>
                </a:solidFill>
                <a:latin typeface="+mj-lt"/>
              </a:rPr>
              <a:t>recurrent symptoms</a:t>
            </a:r>
            <a:r>
              <a:rPr lang="en-GB" sz="1600" dirty="0">
                <a:solidFill>
                  <a:schemeClr val="bg1"/>
                </a:solidFill>
                <a:latin typeface="+mj-lt"/>
              </a:rPr>
              <a:t>, </a:t>
            </a:r>
            <a:endParaRPr lang="el-GR" sz="1600" dirty="0">
              <a:solidFill>
                <a:schemeClr val="bg1"/>
              </a:solidFill>
              <a:latin typeface="+mj-lt"/>
            </a:endParaRPr>
          </a:p>
          <a:p>
            <a:r>
              <a:rPr lang="en-GB" sz="1600" dirty="0">
                <a:solidFill>
                  <a:schemeClr val="bg1"/>
                </a:solidFill>
                <a:latin typeface="+mj-lt"/>
              </a:rPr>
              <a:t>it </a:t>
            </a:r>
            <a:r>
              <a:rPr lang="en-GB" sz="1600" dirty="0">
                <a:solidFill>
                  <a:srgbClr val="FFFF00"/>
                </a:solidFill>
                <a:latin typeface="+mj-lt"/>
              </a:rPr>
              <a:t>may be reasonable </a:t>
            </a:r>
            <a:r>
              <a:rPr lang="en-GB" sz="1600" dirty="0">
                <a:solidFill>
                  <a:schemeClr val="bg1"/>
                </a:solidFill>
                <a:latin typeface="+mj-lt"/>
              </a:rPr>
              <a:t>to consider carotid endarterectomy or stenting</a:t>
            </a:r>
            <a:r>
              <a:rPr lang="el-GR" sz="1600" dirty="0">
                <a:solidFill>
                  <a:schemeClr val="bg1"/>
                </a:solidFill>
                <a:latin typeface="+mj-lt"/>
              </a:rPr>
              <a:t>» </a:t>
            </a:r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BD03B7-D329-467F-9550-A9F2B37F7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398" y="620507"/>
            <a:ext cx="2649930" cy="4216015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isometricOffAxis1Left">
              <a:rot lat="1200000" lon="1800000" rev="0"/>
            </a:camera>
            <a:lightRig rig="threePt" dir="t"/>
          </a:scene3d>
          <a:sp3d z="50800"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4F14FA-79EF-46D7-BCB6-C5752D13F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942" y="828789"/>
            <a:ext cx="2936147" cy="4280795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isometricOffAxis1Left">
              <a:rot lat="1200000" lon="1800000" rev="0"/>
            </a:camera>
            <a:lightRig rig="threePt" dir="t"/>
          </a:scene3d>
          <a:sp3d z="50800"/>
        </p:spPr>
      </p:pic>
    </p:spTree>
    <p:extLst>
      <p:ext uri="{BB962C8B-B14F-4D97-AF65-F5344CB8AC3E}">
        <p14:creationId xmlns:p14="http://schemas.microsoft.com/office/powerpoint/2010/main" val="121657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5"/>
          <p:cNvSpPr txBox="1">
            <a:spLocks/>
          </p:cNvSpPr>
          <p:nvPr/>
        </p:nvSpPr>
        <p:spPr bwMode="auto">
          <a:xfrm>
            <a:off x="533397" y="33916"/>
            <a:ext cx="86106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FFFF00"/>
                </a:solidFill>
              </a:rPr>
              <a:t>Anticoagulant or antiplatelet?</a:t>
            </a:r>
            <a:endParaRPr lang="en-GB" sz="2400" dirty="0"/>
          </a:p>
        </p:txBody>
      </p:sp>
      <p:sp>
        <p:nvSpPr>
          <p:cNvPr id="6" name="Ορθογώνιο 6">
            <a:extLst>
              <a:ext uri="{FF2B5EF4-FFF2-40B4-BE49-F238E27FC236}">
                <a16:creationId xmlns:a16="http://schemas.microsoft.com/office/drawing/2014/main" id="{72B0A9D6-2631-4EC8-BBB0-B8E531E12381}"/>
              </a:ext>
            </a:extLst>
          </p:cNvPr>
          <p:cNvSpPr/>
          <p:nvPr/>
        </p:nvSpPr>
        <p:spPr>
          <a:xfrm>
            <a:off x="0" y="4797142"/>
            <a:ext cx="1615072" cy="339887"/>
          </a:xfrm>
          <a:prstGeom prst="rect">
            <a:avLst/>
          </a:prstGeom>
        </p:spPr>
        <p:txBody>
          <a:bodyPr wrap="none" lIns="396000" bIns="108000" anchor="b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Ntaios</a:t>
            </a:r>
            <a:r>
              <a:rPr lang="fr-FR" sz="1200" dirty="0">
                <a:solidFill>
                  <a:schemeClr val="bg1"/>
                </a:solidFill>
                <a:latin typeface="+mn-lt"/>
              </a:rPr>
              <a:t>. JACC 2020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534A91-DDE3-41DA-97FD-BDFA5EADF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53" y="1597983"/>
            <a:ext cx="5801335" cy="1543187"/>
          </a:xfrm>
          <a:prstGeom prst="rect">
            <a:avLst/>
          </a:prstGeom>
          <a:ln>
            <a:solidFill>
              <a:srgbClr val="F28C26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4F1BBA-0249-4CB6-A4B8-5C49010AF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789" y="613989"/>
            <a:ext cx="3170424" cy="42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  <a:scene3d>
            <a:camera prst="isometricOffAxis1Left">
              <a:rot lat="1200000" lon="1800000" rev="0"/>
            </a:camera>
            <a:lightRig rig="threePt" dir="t"/>
          </a:scene3d>
          <a:sp3d z="50800"/>
        </p:spPr>
      </p:pic>
    </p:spTree>
    <p:extLst>
      <p:ext uri="{BB962C8B-B14F-4D97-AF65-F5344CB8AC3E}">
        <p14:creationId xmlns:p14="http://schemas.microsoft.com/office/powerpoint/2010/main" val="303736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5"/>
          <p:cNvSpPr txBox="1">
            <a:spLocks/>
          </p:cNvSpPr>
          <p:nvPr/>
        </p:nvSpPr>
        <p:spPr bwMode="auto">
          <a:xfrm>
            <a:off x="533397" y="33916"/>
            <a:ext cx="86106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FFFF00"/>
                </a:solidFill>
              </a:rPr>
              <a:t>Antithrombotic treatment - COMPASS</a:t>
            </a:r>
            <a:endParaRPr lang="en-GB" sz="2400" dirty="0"/>
          </a:p>
        </p:txBody>
      </p:sp>
      <p:sp>
        <p:nvSpPr>
          <p:cNvPr id="6" name="Ορθογώνιο 6">
            <a:extLst>
              <a:ext uri="{FF2B5EF4-FFF2-40B4-BE49-F238E27FC236}">
                <a16:creationId xmlns:a16="http://schemas.microsoft.com/office/drawing/2014/main" id="{72B0A9D6-2631-4EC8-BBB0-B8E531E12381}"/>
              </a:ext>
            </a:extLst>
          </p:cNvPr>
          <p:cNvSpPr/>
          <p:nvPr/>
        </p:nvSpPr>
        <p:spPr>
          <a:xfrm>
            <a:off x="0" y="4797142"/>
            <a:ext cx="2233703" cy="339887"/>
          </a:xfrm>
          <a:prstGeom prst="rect">
            <a:avLst/>
          </a:prstGeom>
        </p:spPr>
        <p:txBody>
          <a:bodyPr wrap="none" lIns="396000" bIns="108000" anchor="b">
            <a:spAutoFit/>
          </a:bodyPr>
          <a:lstStyle/>
          <a:p>
            <a:r>
              <a:rPr lang="fr-FR" sz="1200">
                <a:solidFill>
                  <a:schemeClr val="bg1"/>
                </a:solidFill>
                <a:latin typeface="+mn-lt"/>
              </a:rPr>
              <a:t>Eikelboom </a:t>
            </a:r>
            <a:r>
              <a:rPr lang="fr-FR" sz="1200" dirty="0">
                <a:solidFill>
                  <a:schemeClr val="bg1"/>
                </a:solidFill>
                <a:latin typeface="+mn-lt"/>
              </a:rPr>
              <a:t>et al. NEJM 2017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9CB00-5C8A-4AEF-8C75-41F77AFEA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736" y="632266"/>
            <a:ext cx="2870824" cy="432188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isometricOffAxis1Left">
              <a:rot lat="1200000" lon="1800000" rev="0"/>
            </a:camera>
            <a:lightRig rig="threePt" dir="t"/>
          </a:scene3d>
          <a:sp3d z="508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D64111-3E6C-42C9-BC50-4E6094B43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56" y="1337912"/>
            <a:ext cx="5154748" cy="138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5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5"/>
          <p:cNvSpPr txBox="1">
            <a:spLocks/>
          </p:cNvSpPr>
          <p:nvPr/>
        </p:nvSpPr>
        <p:spPr bwMode="auto">
          <a:xfrm>
            <a:off x="533397" y="33916"/>
            <a:ext cx="86106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FFFF00"/>
                </a:solidFill>
              </a:rPr>
              <a:t>Medical treatment – </a:t>
            </a:r>
            <a:r>
              <a:rPr lang="en-US" sz="2400" dirty="0"/>
              <a:t>LDL</a:t>
            </a:r>
            <a:r>
              <a:rPr lang="en-GB" sz="2400" dirty="0"/>
              <a:t>: the lower, the better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69A7A-B2E1-42C3-89CF-CCED3058D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118537"/>
            <a:ext cx="5459717" cy="33786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8548F7C-2B01-4A20-B536-C8F8E0E95555}"/>
              </a:ext>
            </a:extLst>
          </p:cNvPr>
          <p:cNvSpPr/>
          <p:nvPr/>
        </p:nvSpPr>
        <p:spPr>
          <a:xfrm>
            <a:off x="157183" y="4789269"/>
            <a:ext cx="38087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n-lt"/>
              </a:rPr>
              <a:t>ESC/EAS Guidelines, Eur Heart Journal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70CC81-9B27-4851-A1F4-B2F3C1F96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108" y="750868"/>
            <a:ext cx="3079646" cy="4038402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reflection blurRad="6350" stA="50000" endA="300" endPos="55500" dist="50800" dir="5400000" sy="-100000" algn="bl" rotWithShape="0"/>
          </a:effectLst>
          <a:scene3d>
            <a:camera prst="isometricOffAxis1Left">
              <a:rot lat="1200000" lon="1800000" rev="0"/>
            </a:camera>
            <a:lightRig rig="threePt" dir="t"/>
          </a:scene3d>
          <a:sp3d z="50800"/>
        </p:spPr>
      </p:pic>
    </p:spTree>
    <p:extLst>
      <p:ext uri="{BB962C8B-B14F-4D97-AF65-F5344CB8AC3E}">
        <p14:creationId xmlns:p14="http://schemas.microsoft.com/office/powerpoint/2010/main" val="10387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BE04F-C4BC-44D2-A802-862499DF8E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87" y="4717256"/>
            <a:ext cx="5274047" cy="339329"/>
          </a:xfrm>
        </p:spPr>
        <p:txBody>
          <a:bodyPr/>
          <a:lstStyle/>
          <a:p>
            <a:r>
              <a:rPr lang="en-US" sz="1200" dirty="0"/>
              <a:t>Sagris, et al. International Journal of Stroke 2020</a:t>
            </a:r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786A1C-B874-423F-B7C4-98307E5A04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24" t="8397" r="12914" b="3125"/>
          <a:stretch/>
        </p:blipFill>
        <p:spPr>
          <a:xfrm>
            <a:off x="883021" y="752272"/>
            <a:ext cx="4481513" cy="39875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0FEE0D-2460-421F-8B71-08E41D6DF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47" y="97337"/>
            <a:ext cx="8481485" cy="461665"/>
          </a:xfrm>
        </p:spPr>
        <p:txBody>
          <a:bodyPr/>
          <a:lstStyle/>
          <a:p>
            <a:r>
              <a:rPr lang="en-GB" sz="2400" dirty="0"/>
              <a:t>HSO/HAS Recommendations for lipid modification after stroke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9F1924-27E9-4A48-BFB8-A83BEA02D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108" y="761031"/>
            <a:ext cx="3105046" cy="4096012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reflection blurRad="6350" stA="50000" endA="300" endPos="55500" dist="50800" dir="5400000" sy="-100000" algn="bl" rotWithShape="0"/>
          </a:effectLst>
          <a:scene3d>
            <a:camera prst="isometricOffAxis1Left">
              <a:rot lat="1200000" lon="1800000" rev="0"/>
            </a:camera>
            <a:lightRig rig="threePt" dir="t"/>
          </a:scene3d>
          <a:sp3d z="50800"/>
        </p:spPr>
      </p:pic>
    </p:spTree>
    <p:extLst>
      <p:ext uri="{BB962C8B-B14F-4D97-AF65-F5344CB8AC3E}">
        <p14:creationId xmlns:p14="http://schemas.microsoft.com/office/powerpoint/2010/main" val="297350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397" y="11245"/>
            <a:ext cx="8229600" cy="523220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Take home messages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397" y="708060"/>
            <a:ext cx="8416281" cy="2588529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/>
              <a:t>Non-stenotic atherosclerotic plaques &amp; stroke risk</a:t>
            </a:r>
            <a:endParaRPr lang="en-US" sz="2000" dirty="0"/>
          </a:p>
          <a:p>
            <a:pPr marL="7048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FFFF00"/>
                </a:solidFill>
                <a:sym typeface="Wingdings" panose="05000000000000000000" pitchFamily="2" charset="2"/>
              </a:rPr>
              <a:t>stronger association than initially considered</a:t>
            </a:r>
          </a:p>
          <a:p>
            <a:pPr marL="7048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FFFF00"/>
                </a:solidFill>
                <a:sym typeface="Wingdings" panose="05000000000000000000" pitchFamily="2" charset="2"/>
              </a:rPr>
              <a:t>More frequent ipsilateral to stroke than contralateral </a:t>
            </a:r>
          </a:p>
          <a:p>
            <a:pPr marL="7048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FFFF00"/>
                </a:solidFill>
                <a:sym typeface="Wingdings" panose="05000000000000000000" pitchFamily="2" charset="2"/>
              </a:rPr>
              <a:t>sophisticated imaging may identify high-risk plaques</a:t>
            </a:r>
          </a:p>
          <a:p>
            <a:pPr marL="7048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FFFF00"/>
                </a:solidFill>
                <a:sym typeface="Wingdings" panose="05000000000000000000" pitchFamily="2" charset="2"/>
              </a:rPr>
              <a:t>Consider low-dose rivaroxaban &amp; aspirin</a:t>
            </a:r>
            <a:endParaRPr lang="el-GR" sz="1800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7048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FFFF00"/>
                </a:solidFill>
              </a:rPr>
              <a:t>LDL</a:t>
            </a:r>
            <a:r>
              <a:rPr lang="el-GR" sz="1800" dirty="0">
                <a:solidFill>
                  <a:srgbClr val="FFFF00"/>
                </a:solidFill>
              </a:rPr>
              <a:t> </a:t>
            </a:r>
            <a:r>
              <a:rPr lang="en-GB" sz="1800" dirty="0">
                <a:solidFill>
                  <a:srgbClr val="FFFF00"/>
                </a:solidFill>
              </a:rPr>
              <a:t>– the lower the better</a:t>
            </a:r>
            <a:r>
              <a:rPr lang="el-GR" sz="1800" dirty="0">
                <a:solidFill>
                  <a:srgbClr val="FFFF00"/>
                </a:solidFill>
              </a:rPr>
              <a:t> (</a:t>
            </a:r>
            <a:r>
              <a:rPr lang="en-US" sz="1800" dirty="0">
                <a:solidFill>
                  <a:srgbClr val="FFFF00"/>
                </a:solidFill>
                <a:sym typeface="Wingdings" panose="05000000000000000000" pitchFamily="2" charset="2"/>
              </a:rPr>
              <a:t>&lt;55mg/dl</a:t>
            </a:r>
            <a:r>
              <a:rPr lang="el-GR" sz="1800" dirty="0">
                <a:solidFill>
                  <a:srgbClr val="FFFF00"/>
                </a:solidFill>
                <a:sym typeface="Wingdings" panose="05000000000000000000" pitchFamily="2" charset="2"/>
              </a:rPr>
              <a:t>)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8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838478-D081-475A-ADDD-EA4A27F15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273" y="602166"/>
            <a:ext cx="2904060" cy="4364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  <a:scene3d>
            <a:camera prst="isometricOffAxis1Left">
              <a:rot lat="1200000" lon="1800000" rev="0"/>
            </a:camera>
            <a:lightRig rig="threePt" dir="t"/>
          </a:scene3d>
          <a:sp3d z="50800"/>
        </p:spPr>
      </p:pic>
      <p:sp>
        <p:nvSpPr>
          <p:cNvPr id="8" name="Title 25"/>
          <p:cNvSpPr txBox="1">
            <a:spLocks/>
          </p:cNvSpPr>
          <p:nvPr/>
        </p:nvSpPr>
        <p:spPr bwMode="auto">
          <a:xfrm>
            <a:off x="533397" y="33916"/>
            <a:ext cx="86106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FFFF00"/>
                </a:solidFill>
              </a:rPr>
              <a:t>TOAST classification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Ορθογώνιο 6">
            <a:extLst>
              <a:ext uri="{FF2B5EF4-FFF2-40B4-BE49-F238E27FC236}">
                <a16:creationId xmlns:a16="http://schemas.microsoft.com/office/drawing/2014/main" id="{72B0A9D6-2631-4EC8-BBB0-B8E531E12381}"/>
              </a:ext>
            </a:extLst>
          </p:cNvPr>
          <p:cNvSpPr/>
          <p:nvPr/>
        </p:nvSpPr>
        <p:spPr>
          <a:xfrm>
            <a:off x="0" y="4797142"/>
            <a:ext cx="2046857" cy="339887"/>
          </a:xfrm>
          <a:prstGeom prst="rect">
            <a:avLst/>
          </a:prstGeom>
        </p:spPr>
        <p:txBody>
          <a:bodyPr wrap="none" lIns="396000" bIns="108000" anchor="b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n-lt"/>
              </a:rPr>
              <a:t>Adams et al. Stroke 1993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BBCA68D-8BCF-4C48-9A3F-41035EB41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7" y="867212"/>
            <a:ext cx="5599774" cy="17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394B18-92FE-4AD8-B7E5-68DB3C5F3832}"/>
              </a:ext>
            </a:extLst>
          </p:cNvPr>
          <p:cNvSpPr/>
          <p:nvPr/>
        </p:nvSpPr>
        <p:spPr>
          <a:xfrm>
            <a:off x="404278" y="2571469"/>
            <a:ext cx="1362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1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&gt;50% stenosis or occlusion</a:t>
            </a:r>
          </a:p>
        </p:txBody>
      </p:sp>
    </p:spTree>
    <p:extLst>
      <p:ext uri="{BB962C8B-B14F-4D97-AF65-F5344CB8AC3E}">
        <p14:creationId xmlns:p14="http://schemas.microsoft.com/office/powerpoint/2010/main" val="387006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5"/>
          <p:cNvSpPr txBox="1">
            <a:spLocks/>
          </p:cNvSpPr>
          <p:nvPr/>
        </p:nvSpPr>
        <p:spPr bwMode="auto">
          <a:xfrm>
            <a:off x="533397" y="33916"/>
            <a:ext cx="86106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FFFF00"/>
                </a:solidFill>
              </a:rPr>
              <a:t>Association between stenosis degree and stroke risk</a:t>
            </a:r>
            <a:endParaRPr lang="en-GB" sz="2400" dirty="0"/>
          </a:p>
        </p:txBody>
      </p:sp>
      <p:sp>
        <p:nvSpPr>
          <p:cNvPr id="6" name="Ορθογώνιο 6">
            <a:extLst>
              <a:ext uri="{FF2B5EF4-FFF2-40B4-BE49-F238E27FC236}">
                <a16:creationId xmlns:a16="http://schemas.microsoft.com/office/drawing/2014/main" id="{72B0A9D6-2631-4EC8-BBB0-B8E531E12381}"/>
              </a:ext>
            </a:extLst>
          </p:cNvPr>
          <p:cNvSpPr/>
          <p:nvPr/>
        </p:nvSpPr>
        <p:spPr>
          <a:xfrm>
            <a:off x="-246693" y="4752620"/>
            <a:ext cx="2019349" cy="339887"/>
          </a:xfrm>
          <a:prstGeom prst="rect">
            <a:avLst/>
          </a:prstGeom>
        </p:spPr>
        <p:txBody>
          <a:bodyPr wrap="none" lIns="396000" bIns="108000" anchor="b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n-lt"/>
              </a:rPr>
              <a:t>Stroke 2000; 31:615-621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B028E807-ACA1-4EB2-8E1B-621CF6F7D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4864" y="938379"/>
            <a:ext cx="5062265" cy="381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18745E-AD10-4BCF-8F89-0EDACD815BD0}"/>
              </a:ext>
            </a:extLst>
          </p:cNvPr>
          <p:cNvCxnSpPr/>
          <p:nvPr/>
        </p:nvCxnSpPr>
        <p:spPr>
          <a:xfrm flipV="1">
            <a:off x="4361402" y="3407343"/>
            <a:ext cx="0" cy="818148"/>
          </a:xfrm>
          <a:prstGeom prst="line">
            <a:avLst/>
          </a:prstGeom>
          <a:ln w="2222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5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5"/>
          <p:cNvSpPr txBox="1">
            <a:spLocks/>
          </p:cNvSpPr>
          <p:nvPr/>
        </p:nvSpPr>
        <p:spPr bwMode="auto">
          <a:xfrm>
            <a:off x="533397" y="33916"/>
            <a:ext cx="86106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FFFF00"/>
                </a:solidFill>
              </a:rPr>
              <a:t>Incidence of non-stenotic atherosclerotic disease in ESUS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69F926-1A7F-4BD6-86FA-96968223D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358" y="708576"/>
            <a:ext cx="3593387" cy="39356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CA1564-DEDE-4C0C-884E-167CD5745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474" y="516999"/>
            <a:ext cx="3252835" cy="43767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  <a:scene3d>
            <a:camera prst="isometricOffAxis1Left">
              <a:rot lat="1200000" lon="1800000" rev="0"/>
            </a:camera>
            <a:lightRig rig="threePt" dir="t"/>
          </a:scene3d>
          <a:sp3d z="50800"/>
        </p:spPr>
      </p:pic>
      <p:sp>
        <p:nvSpPr>
          <p:cNvPr id="6" name="Ορθογώνιο 6">
            <a:extLst>
              <a:ext uri="{FF2B5EF4-FFF2-40B4-BE49-F238E27FC236}">
                <a16:creationId xmlns:a16="http://schemas.microsoft.com/office/drawing/2014/main" id="{BD3CA904-16EA-4C9B-957F-3F10A8170AB4}"/>
              </a:ext>
            </a:extLst>
          </p:cNvPr>
          <p:cNvSpPr/>
          <p:nvPr/>
        </p:nvSpPr>
        <p:spPr>
          <a:xfrm>
            <a:off x="-234778" y="4803613"/>
            <a:ext cx="4654378" cy="339887"/>
          </a:xfrm>
          <a:prstGeom prst="rect">
            <a:avLst/>
          </a:prstGeom>
        </p:spPr>
        <p:txBody>
          <a:bodyPr wrap="square" lIns="396000" bIns="108000" anchor="b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n-lt"/>
              </a:rPr>
              <a:t>Ntaios, </a:t>
            </a:r>
            <a:r>
              <a:rPr lang="fr-FR" sz="1200" dirty="0" err="1">
                <a:solidFill>
                  <a:schemeClr val="bg1"/>
                </a:solidFill>
                <a:latin typeface="+mn-lt"/>
              </a:rPr>
              <a:t>Wintermark</a:t>
            </a:r>
            <a:r>
              <a:rPr lang="fr-FR" sz="1200" dirty="0">
                <a:solidFill>
                  <a:schemeClr val="bg1"/>
                </a:solidFill>
                <a:latin typeface="+mn-lt"/>
              </a:rPr>
              <a:t>, Michel. European Heart Journal 2021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450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6">
            <a:extLst>
              <a:ext uri="{FF2B5EF4-FFF2-40B4-BE49-F238E27FC236}">
                <a16:creationId xmlns:a16="http://schemas.microsoft.com/office/drawing/2014/main" id="{72B0A9D6-2631-4EC8-BBB0-B8E531E12381}"/>
              </a:ext>
            </a:extLst>
          </p:cNvPr>
          <p:cNvSpPr/>
          <p:nvPr/>
        </p:nvSpPr>
        <p:spPr>
          <a:xfrm>
            <a:off x="0" y="4797142"/>
            <a:ext cx="2019349" cy="339887"/>
          </a:xfrm>
          <a:prstGeom prst="rect">
            <a:avLst/>
          </a:prstGeom>
        </p:spPr>
        <p:txBody>
          <a:bodyPr wrap="none" lIns="396000" bIns="108000" anchor="b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n-lt"/>
              </a:rPr>
              <a:t>Ntaios et al. Stroke 2019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 descr="A screenshot of text&#10;&#10;Description automatically generated">
            <a:extLst>
              <a:ext uri="{FF2B5EF4-FFF2-40B4-BE49-F238E27FC236}">
                <a16:creationId xmlns:a16="http://schemas.microsoft.com/office/drawing/2014/main" id="{C6B2B47D-4C6F-4A29-B756-754A5CE54B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92" y="624468"/>
            <a:ext cx="3036129" cy="42929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  <a:scene3d>
            <a:camera prst="isometricOffAxis1Left">
              <a:rot lat="1200000" lon="1800000" rev="0"/>
            </a:camera>
            <a:lightRig rig="threePt" dir="t"/>
          </a:scene3d>
          <a:sp3d z="50800"/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47890CAF-DEEC-4C5D-86ED-748B69FD4C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017596"/>
              </p:ext>
            </p:extLst>
          </p:nvPr>
        </p:nvGraphicFramePr>
        <p:xfrm>
          <a:off x="601133" y="1422400"/>
          <a:ext cx="5645202" cy="2360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itle 25">
            <a:extLst>
              <a:ext uri="{FF2B5EF4-FFF2-40B4-BE49-F238E27FC236}">
                <a16:creationId xmlns:a16="http://schemas.microsoft.com/office/drawing/2014/main" id="{DD00B5CA-83A7-4A86-96EF-93E71D6037D6}"/>
              </a:ext>
            </a:extLst>
          </p:cNvPr>
          <p:cNvSpPr txBox="1">
            <a:spLocks/>
          </p:cNvSpPr>
          <p:nvPr/>
        </p:nvSpPr>
        <p:spPr bwMode="auto">
          <a:xfrm>
            <a:off x="533397" y="33916"/>
            <a:ext cx="86106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FFFF00"/>
                </a:solidFill>
              </a:rPr>
              <a:t>Ipsilateral vs contralateral prevalence of non-stenotic plaques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9027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6">
            <a:extLst>
              <a:ext uri="{FF2B5EF4-FFF2-40B4-BE49-F238E27FC236}">
                <a16:creationId xmlns:a16="http://schemas.microsoft.com/office/drawing/2014/main" id="{72B0A9D6-2631-4EC8-BBB0-B8E531E12381}"/>
              </a:ext>
            </a:extLst>
          </p:cNvPr>
          <p:cNvSpPr/>
          <p:nvPr/>
        </p:nvSpPr>
        <p:spPr>
          <a:xfrm>
            <a:off x="0" y="4799699"/>
            <a:ext cx="2880360" cy="339887"/>
          </a:xfrm>
          <a:prstGeom prst="rect">
            <a:avLst/>
          </a:prstGeom>
        </p:spPr>
        <p:txBody>
          <a:bodyPr wrap="square" lIns="396000" bIns="108000" anchor="b">
            <a:spAutoFit/>
          </a:bodyPr>
          <a:lstStyle/>
          <a:p>
            <a:r>
              <a:rPr lang="fr-FR" sz="1200" dirty="0" err="1">
                <a:solidFill>
                  <a:schemeClr val="bg1"/>
                </a:solidFill>
                <a:latin typeface="+mn-lt"/>
              </a:rPr>
              <a:t>Kamtchum-Tatuene</a:t>
            </a:r>
            <a:r>
              <a:rPr lang="fr-FR" sz="1200" dirty="0">
                <a:solidFill>
                  <a:schemeClr val="bg1"/>
                </a:solidFill>
                <a:latin typeface="+mn-lt"/>
              </a:rPr>
              <a:t> et al. Stroke 2020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itle 25">
            <a:extLst>
              <a:ext uri="{FF2B5EF4-FFF2-40B4-BE49-F238E27FC236}">
                <a16:creationId xmlns:a16="http://schemas.microsoft.com/office/drawing/2014/main" id="{DD00B5CA-83A7-4A86-96EF-93E71D6037D6}"/>
              </a:ext>
            </a:extLst>
          </p:cNvPr>
          <p:cNvSpPr txBox="1">
            <a:spLocks/>
          </p:cNvSpPr>
          <p:nvPr/>
        </p:nvSpPr>
        <p:spPr bwMode="auto">
          <a:xfrm>
            <a:off x="533397" y="33916"/>
            <a:ext cx="86106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FFFF00"/>
                </a:solidFill>
              </a:rPr>
              <a:t>Ipsilateral vs contralateral prevalence of non-stenotic plaques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8A198D-A1E9-48EB-B9DC-80C499283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177" y="585472"/>
            <a:ext cx="3171083" cy="4304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  <a:scene3d>
            <a:camera prst="isometricOffAxis1Left">
              <a:rot lat="1200000" lon="1800000" rev="0"/>
            </a:camera>
            <a:lightRig rig="threePt" dir="t"/>
          </a:scene3d>
          <a:sp3d z="50800"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F795B2-506D-47E5-8F21-62F150E8A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17" y="823186"/>
            <a:ext cx="4969197" cy="365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6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5"/>
          <p:cNvSpPr txBox="1">
            <a:spLocks/>
          </p:cNvSpPr>
          <p:nvPr/>
        </p:nvSpPr>
        <p:spPr bwMode="auto">
          <a:xfrm>
            <a:off x="533397" y="33916"/>
            <a:ext cx="86106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dirty="0">
                <a:solidFill>
                  <a:srgbClr val="FFFF00"/>
                </a:solidFill>
              </a:rPr>
              <a:t>Intracranial non-stenotic plaques in ESUS</a:t>
            </a:r>
            <a:endParaRPr lang="en-GB" sz="2400" dirty="0"/>
          </a:p>
        </p:txBody>
      </p:sp>
      <p:sp>
        <p:nvSpPr>
          <p:cNvPr id="6" name="Ορθογώνιο 6">
            <a:extLst>
              <a:ext uri="{FF2B5EF4-FFF2-40B4-BE49-F238E27FC236}">
                <a16:creationId xmlns:a16="http://schemas.microsoft.com/office/drawing/2014/main" id="{72B0A9D6-2631-4EC8-BBB0-B8E531E12381}"/>
              </a:ext>
            </a:extLst>
          </p:cNvPr>
          <p:cNvSpPr/>
          <p:nvPr/>
        </p:nvSpPr>
        <p:spPr>
          <a:xfrm>
            <a:off x="0" y="4797142"/>
            <a:ext cx="2486721" cy="339887"/>
          </a:xfrm>
          <a:prstGeom prst="rect">
            <a:avLst/>
          </a:prstGeom>
        </p:spPr>
        <p:txBody>
          <a:bodyPr wrap="none" lIns="396000" bIns="108000" anchor="b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n-lt"/>
              </a:rPr>
              <a:t>Tao L, Ntaios G, et al. JACC 2021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EC03C1-4E42-4977-A5B4-E401D2DC2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66" y="1012712"/>
            <a:ext cx="5664373" cy="33444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F3BED07-FE57-4E6E-8C84-ACDC68222A61}"/>
              </a:ext>
            </a:extLst>
          </p:cNvPr>
          <p:cNvSpPr/>
          <p:nvPr/>
        </p:nvSpPr>
        <p:spPr>
          <a:xfrm>
            <a:off x="353466" y="4027521"/>
            <a:ext cx="5664372" cy="3217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6264C5-CD07-4CC8-9931-50AA9A10C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598" y="692340"/>
            <a:ext cx="3031168" cy="41048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  <a:scene3d>
            <a:camera prst="isometricOffAxis1Left">
              <a:rot lat="1200000" lon="1800000" rev="0"/>
            </a:camera>
            <a:lightRig rig="threePt" dir="t"/>
          </a:scene3d>
          <a:sp3d z="50800"/>
        </p:spPr>
      </p:pic>
    </p:spTree>
    <p:extLst>
      <p:ext uri="{BB962C8B-B14F-4D97-AF65-F5344CB8AC3E}">
        <p14:creationId xmlns:p14="http://schemas.microsoft.com/office/powerpoint/2010/main" val="219781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5"/>
          <p:cNvSpPr txBox="1">
            <a:spLocks/>
          </p:cNvSpPr>
          <p:nvPr/>
        </p:nvSpPr>
        <p:spPr bwMode="auto">
          <a:xfrm>
            <a:off x="533397" y="33916"/>
            <a:ext cx="86106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FFFF00"/>
                </a:solidFill>
              </a:rPr>
              <a:t>How to identify </a:t>
            </a:r>
            <a:r>
              <a:rPr lang="en-US" sz="2400">
                <a:solidFill>
                  <a:srgbClr val="FFFF00"/>
                </a:solidFill>
              </a:rPr>
              <a:t>the risky </a:t>
            </a:r>
            <a:r>
              <a:rPr lang="en-US" sz="2400" dirty="0">
                <a:solidFill>
                  <a:srgbClr val="FFFF00"/>
                </a:solidFill>
              </a:rPr>
              <a:t>plaque</a:t>
            </a:r>
            <a:endParaRPr lang="en-GB" sz="2400" dirty="0"/>
          </a:p>
        </p:txBody>
      </p:sp>
      <p:sp>
        <p:nvSpPr>
          <p:cNvPr id="6" name="Ορθογώνιο 6">
            <a:extLst>
              <a:ext uri="{FF2B5EF4-FFF2-40B4-BE49-F238E27FC236}">
                <a16:creationId xmlns:a16="http://schemas.microsoft.com/office/drawing/2014/main" id="{72B0A9D6-2631-4EC8-BBB0-B8E531E12381}"/>
              </a:ext>
            </a:extLst>
          </p:cNvPr>
          <p:cNvSpPr/>
          <p:nvPr/>
        </p:nvSpPr>
        <p:spPr>
          <a:xfrm>
            <a:off x="0" y="4797142"/>
            <a:ext cx="2648881" cy="339887"/>
          </a:xfrm>
          <a:prstGeom prst="rect">
            <a:avLst/>
          </a:prstGeom>
        </p:spPr>
        <p:txBody>
          <a:bodyPr wrap="none" lIns="396000" bIns="108000" anchor="b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n-lt"/>
              </a:rPr>
              <a:t>Saba et al. Lancet Neurology 2019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42B91E-8A47-4F48-9B19-CE2A7BDAB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84" y="808064"/>
            <a:ext cx="8764859" cy="405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9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5"/>
          <p:cNvSpPr txBox="1">
            <a:spLocks/>
          </p:cNvSpPr>
          <p:nvPr/>
        </p:nvSpPr>
        <p:spPr bwMode="auto">
          <a:xfrm>
            <a:off x="533397" y="33916"/>
            <a:ext cx="86106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solidFill>
                  <a:srgbClr val="FFFF00"/>
                </a:solidFill>
              </a:rPr>
              <a:t>How to identify the risky plaque</a:t>
            </a:r>
            <a:endParaRPr lang="en-GB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CA1564-DEDE-4C0C-884E-167CD5745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474" y="516999"/>
            <a:ext cx="3252835" cy="43767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  <a:scene3d>
            <a:camera prst="isometricOffAxis1Left">
              <a:rot lat="1200000" lon="1800000" rev="0"/>
            </a:camera>
            <a:lightRig rig="threePt" dir="t"/>
          </a:scene3d>
          <a:sp3d z="50800"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531BD4-BE19-4C96-B1BE-E518B88ED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9" y="743928"/>
            <a:ext cx="4594683" cy="4059685"/>
          </a:xfrm>
          <a:prstGeom prst="rect">
            <a:avLst/>
          </a:prstGeom>
        </p:spPr>
      </p:pic>
      <p:sp>
        <p:nvSpPr>
          <p:cNvPr id="6" name="Ορθογώνιο 6">
            <a:extLst>
              <a:ext uri="{FF2B5EF4-FFF2-40B4-BE49-F238E27FC236}">
                <a16:creationId xmlns:a16="http://schemas.microsoft.com/office/drawing/2014/main" id="{85D67015-021B-420E-A34A-420B3152629B}"/>
              </a:ext>
            </a:extLst>
          </p:cNvPr>
          <p:cNvSpPr/>
          <p:nvPr/>
        </p:nvSpPr>
        <p:spPr>
          <a:xfrm>
            <a:off x="-234778" y="4803613"/>
            <a:ext cx="4654378" cy="339887"/>
          </a:xfrm>
          <a:prstGeom prst="rect">
            <a:avLst/>
          </a:prstGeom>
        </p:spPr>
        <p:txBody>
          <a:bodyPr wrap="square" lIns="396000" bIns="108000" anchor="b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n-lt"/>
              </a:rPr>
              <a:t>Ntaios, </a:t>
            </a:r>
            <a:r>
              <a:rPr lang="fr-FR" sz="1200" dirty="0" err="1">
                <a:solidFill>
                  <a:schemeClr val="bg1"/>
                </a:solidFill>
                <a:latin typeface="+mn-lt"/>
              </a:rPr>
              <a:t>Wintermark</a:t>
            </a:r>
            <a:r>
              <a:rPr lang="fr-FR" sz="1200" dirty="0">
                <a:solidFill>
                  <a:schemeClr val="bg1"/>
                </a:solidFill>
                <a:latin typeface="+mn-lt"/>
              </a:rPr>
              <a:t>, Michel. European Heart Journal 2021</a:t>
            </a:r>
            <a:endParaRPr lang="el-GR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397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FFFF00"/>
        </a:solidFill>
      </a:spPr>
      <a:bodyPr wrap="square" rtlCol="0">
        <a:spAutoFit/>
      </a:bodyPr>
      <a:lstStyle>
        <a:defPPr>
          <a:defRPr sz="1400" b="1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8813</TotalTime>
  <Words>620</Words>
  <Application>Microsoft Office PowerPoint</Application>
  <PresentationFormat>Προβολή στην οθόνη (16:9)</PresentationFormat>
  <Paragraphs>80</Paragraphs>
  <Slides>16</Slides>
  <Notes>16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3" baseType="lpstr">
      <vt:lpstr>AdvOT5415ed09.I</vt:lpstr>
      <vt:lpstr>AdvOTb7819099</vt:lpstr>
      <vt:lpstr>Arial</vt:lpstr>
      <vt:lpstr>Calibri</vt:lpstr>
      <vt:lpstr>Tahoma</vt:lpstr>
      <vt:lpstr>Wingdings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HSO/HAS Recommendations for lipid modification after stroke</vt:lpstr>
      <vt:lpstr>Take home messages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Ntaios</dc:creator>
  <cp:lastModifiedBy>George Ntaios</cp:lastModifiedBy>
  <cp:revision>715</cp:revision>
  <dcterms:created xsi:type="dcterms:W3CDTF">2011-08-08T23:10:01Z</dcterms:created>
  <dcterms:modified xsi:type="dcterms:W3CDTF">2024-05-16T15:22:06Z</dcterms:modified>
</cp:coreProperties>
</file>