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 id="2147483818" r:id="rId2"/>
    <p:sldMasterId id="2147483830" r:id="rId3"/>
    <p:sldMasterId id="2147483856" r:id="rId4"/>
  </p:sldMasterIdLst>
  <p:notesMasterIdLst>
    <p:notesMasterId r:id="rId33"/>
  </p:notesMasterIdLst>
  <p:sldIdLst>
    <p:sldId id="1065" r:id="rId5"/>
    <p:sldId id="1881839947" r:id="rId6"/>
    <p:sldId id="1881839948" r:id="rId7"/>
    <p:sldId id="1881839957" r:id="rId8"/>
    <p:sldId id="1881839958" r:id="rId9"/>
    <p:sldId id="1881839959" r:id="rId10"/>
    <p:sldId id="1881839993" r:id="rId11"/>
    <p:sldId id="1881839953" r:id="rId12"/>
    <p:sldId id="1881839979" r:id="rId13"/>
    <p:sldId id="1881839989" r:id="rId14"/>
    <p:sldId id="1881839975" r:id="rId15"/>
    <p:sldId id="1881839976" r:id="rId16"/>
    <p:sldId id="1881839977" r:id="rId17"/>
    <p:sldId id="1881839978" r:id="rId18"/>
    <p:sldId id="1881839980" r:id="rId19"/>
    <p:sldId id="1881839982" r:id="rId20"/>
    <p:sldId id="1881839981" r:id="rId21"/>
    <p:sldId id="1881840001" r:id="rId22"/>
    <p:sldId id="1881840002" r:id="rId23"/>
    <p:sldId id="1881839983" r:id="rId24"/>
    <p:sldId id="1881839985" r:id="rId25"/>
    <p:sldId id="1881839998" r:id="rId26"/>
    <p:sldId id="1881839990" r:id="rId27"/>
    <p:sldId id="1881839991" r:id="rId28"/>
    <p:sldId id="1881839986" r:id="rId29"/>
    <p:sldId id="1881839987" r:id="rId30"/>
    <p:sldId id="1881839994" r:id="rId31"/>
    <p:sldId id="1881839999" r:id="rId3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499" autoAdjust="0"/>
  </p:normalViewPr>
  <p:slideViewPr>
    <p:cSldViewPr snapToGrid="0">
      <p:cViewPr varScale="1">
        <p:scale>
          <a:sx n="101" d="100"/>
          <a:sy n="101" d="100"/>
        </p:scale>
        <p:origin x="990" y="72"/>
      </p:cViewPr>
      <p:guideLst/>
    </p:cSldViewPr>
  </p:slideViewPr>
  <p:notesTextViewPr>
    <p:cViewPr>
      <p:scale>
        <a:sx n="125" d="100"/>
        <a:sy n="12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gelis oikonomou" userId="7fc9de19c5bc988c" providerId="LiveId" clId="{0A85D836-F356-43AB-A35E-E3B68F0D9D11}"/>
    <pc:docChg chg="undo custSel addSld delSld modSld sldOrd">
      <pc:chgData name="bagelis oikonomou" userId="7fc9de19c5bc988c" providerId="LiveId" clId="{0A85D836-F356-43AB-A35E-E3B68F0D9D11}" dt="2023-05-06T05:22:39.022" v="934" actId="47"/>
      <pc:docMkLst>
        <pc:docMk/>
      </pc:docMkLst>
      <pc:sldChg chg="modSp">
        <pc:chgData name="bagelis oikonomou" userId="7fc9de19c5bc988c" providerId="LiveId" clId="{0A85D836-F356-43AB-A35E-E3B68F0D9D11}" dt="2023-05-06T03:01:23.611" v="494" actId="1076"/>
        <pc:sldMkLst>
          <pc:docMk/>
          <pc:sldMk cId="3987109114" sldId="856"/>
        </pc:sldMkLst>
        <pc:picChg chg="mod">
          <ac:chgData name="bagelis oikonomou" userId="7fc9de19c5bc988c" providerId="LiveId" clId="{0A85D836-F356-43AB-A35E-E3B68F0D9D11}" dt="2023-05-06T03:01:18.145" v="491" actId="1076"/>
          <ac:picMkLst>
            <pc:docMk/>
            <pc:sldMk cId="3987109114" sldId="856"/>
            <ac:picMk id="22530" creationId="{00000000-0000-0000-0000-000000000000}"/>
          </ac:picMkLst>
        </pc:picChg>
        <pc:picChg chg="mod">
          <ac:chgData name="bagelis oikonomou" userId="7fc9de19c5bc988c" providerId="LiveId" clId="{0A85D836-F356-43AB-A35E-E3B68F0D9D11}" dt="2023-05-06T03:01:23.611" v="494" actId="1076"/>
          <ac:picMkLst>
            <pc:docMk/>
            <pc:sldMk cId="3987109114" sldId="856"/>
            <ac:picMk id="22531" creationId="{00000000-0000-0000-0000-000000000000}"/>
          </ac:picMkLst>
        </pc:picChg>
      </pc:sldChg>
      <pc:sldChg chg="modSp mod">
        <pc:chgData name="bagelis oikonomou" userId="7fc9de19c5bc988c" providerId="LiveId" clId="{0A85D836-F356-43AB-A35E-E3B68F0D9D11}" dt="2023-05-05T11:22:36.477" v="3" actId="1076"/>
        <pc:sldMkLst>
          <pc:docMk/>
          <pc:sldMk cId="4160937641" sldId="1065"/>
        </pc:sldMkLst>
        <pc:spChg chg="mod">
          <ac:chgData name="bagelis oikonomou" userId="7fc9de19c5bc988c" providerId="LiveId" clId="{0A85D836-F356-43AB-A35E-E3B68F0D9D11}" dt="2023-05-05T11:22:36.477" v="3" actId="1076"/>
          <ac:spMkLst>
            <pc:docMk/>
            <pc:sldMk cId="4160937641" sldId="1065"/>
            <ac:spMk id="3" creationId="{B660E52D-F8F6-4D7F-A196-4DBCED52B7BB}"/>
          </ac:spMkLst>
        </pc:spChg>
      </pc:sldChg>
      <pc:sldChg chg="addSp modSp new mod">
        <pc:chgData name="bagelis oikonomou" userId="7fc9de19c5bc988c" providerId="LiveId" clId="{0A85D836-F356-43AB-A35E-E3B68F0D9D11}" dt="2023-05-05T11:23:50.900" v="18" actId="1076"/>
        <pc:sldMkLst>
          <pc:docMk/>
          <pc:sldMk cId="3039790109" sldId="1881839947"/>
        </pc:sldMkLst>
        <pc:picChg chg="add mod">
          <ac:chgData name="bagelis oikonomou" userId="7fc9de19c5bc988c" providerId="LiveId" clId="{0A85D836-F356-43AB-A35E-E3B68F0D9D11}" dt="2023-05-05T11:23:50.900" v="18" actId="1076"/>
          <ac:picMkLst>
            <pc:docMk/>
            <pc:sldMk cId="3039790109" sldId="1881839947"/>
            <ac:picMk id="2" creationId="{245B6129-1A39-7C55-FFF7-98E99023CB4D}"/>
          </ac:picMkLst>
        </pc:picChg>
      </pc:sldChg>
      <pc:sldChg chg="addSp modSp new mod modAnim">
        <pc:chgData name="bagelis oikonomou" userId="7fc9de19c5bc988c" providerId="LiveId" clId="{0A85D836-F356-43AB-A35E-E3B68F0D9D11}" dt="2023-05-05T11:32:10.674" v="50"/>
        <pc:sldMkLst>
          <pc:docMk/>
          <pc:sldMk cId="3519289594" sldId="1881839948"/>
        </pc:sldMkLst>
        <pc:spChg chg="add mod">
          <ac:chgData name="bagelis oikonomou" userId="7fc9de19c5bc988c" providerId="LiveId" clId="{0A85D836-F356-43AB-A35E-E3B68F0D9D11}" dt="2023-05-05T11:31:55.213" v="47" actId="1076"/>
          <ac:spMkLst>
            <pc:docMk/>
            <pc:sldMk cId="3519289594" sldId="1881839948"/>
            <ac:spMk id="8" creationId="{5B505A59-2D61-2192-EF84-35BA325F1612}"/>
          </ac:spMkLst>
        </pc:spChg>
        <pc:picChg chg="add mod modCrop">
          <ac:chgData name="bagelis oikonomou" userId="7fc9de19c5bc988c" providerId="LiveId" clId="{0A85D836-F356-43AB-A35E-E3B68F0D9D11}" dt="2023-05-05T11:28:35.004" v="26" actId="1076"/>
          <ac:picMkLst>
            <pc:docMk/>
            <pc:sldMk cId="3519289594" sldId="1881839948"/>
            <ac:picMk id="3" creationId="{1D0FE564-CA14-2256-8582-B3E32B4AC8BE}"/>
          </ac:picMkLst>
        </pc:picChg>
        <pc:picChg chg="add mod modCrop">
          <ac:chgData name="bagelis oikonomou" userId="7fc9de19c5bc988c" providerId="LiveId" clId="{0A85D836-F356-43AB-A35E-E3B68F0D9D11}" dt="2023-05-05T11:29:35.692" v="32" actId="1076"/>
          <ac:picMkLst>
            <pc:docMk/>
            <pc:sldMk cId="3519289594" sldId="1881839948"/>
            <ac:picMk id="5" creationId="{6338BB12-8BA8-CA20-E594-E5F18C0E2BFD}"/>
          </ac:picMkLst>
        </pc:picChg>
        <pc:picChg chg="add mod modCrop">
          <ac:chgData name="bagelis oikonomou" userId="7fc9de19c5bc988c" providerId="LiveId" clId="{0A85D836-F356-43AB-A35E-E3B68F0D9D11}" dt="2023-05-05T11:31:05.366" v="41" actId="1076"/>
          <ac:picMkLst>
            <pc:docMk/>
            <pc:sldMk cId="3519289594" sldId="1881839948"/>
            <ac:picMk id="7" creationId="{0344537C-7269-89EF-3FEE-47017FCD17D7}"/>
          </ac:picMkLst>
        </pc:picChg>
      </pc:sldChg>
      <pc:sldChg chg="addSp modSp new mod">
        <pc:chgData name="bagelis oikonomou" userId="7fc9de19c5bc988c" providerId="LiveId" clId="{0A85D836-F356-43AB-A35E-E3B68F0D9D11}" dt="2023-05-05T11:53:10.673" v="96" actId="1076"/>
        <pc:sldMkLst>
          <pc:docMk/>
          <pc:sldMk cId="3804202841" sldId="1881839949"/>
        </pc:sldMkLst>
        <pc:spChg chg="add mod">
          <ac:chgData name="bagelis oikonomou" userId="7fc9de19c5bc988c" providerId="LiveId" clId="{0A85D836-F356-43AB-A35E-E3B68F0D9D11}" dt="2023-05-05T11:52:35.649" v="91" actId="1076"/>
          <ac:spMkLst>
            <pc:docMk/>
            <pc:sldMk cId="3804202841" sldId="1881839949"/>
            <ac:spMk id="2" creationId="{8A389657-6C7D-C0D3-3FCC-33E1E3FBF772}"/>
          </ac:spMkLst>
        </pc:spChg>
        <pc:spChg chg="add mod">
          <ac:chgData name="bagelis oikonomou" userId="7fc9de19c5bc988c" providerId="LiveId" clId="{0A85D836-F356-43AB-A35E-E3B68F0D9D11}" dt="2023-05-05T11:52:33.444" v="90" actId="1076"/>
          <ac:spMkLst>
            <pc:docMk/>
            <pc:sldMk cId="3804202841" sldId="1881839949"/>
            <ac:spMk id="4" creationId="{8D9C5E03-A210-C12B-6B83-C9515E596C04}"/>
          </ac:spMkLst>
        </pc:spChg>
        <pc:picChg chg="add mod">
          <ac:chgData name="bagelis oikonomou" userId="7fc9de19c5bc988c" providerId="LiveId" clId="{0A85D836-F356-43AB-A35E-E3B68F0D9D11}" dt="2023-05-05T11:53:10.673" v="96" actId="1076"/>
          <ac:picMkLst>
            <pc:docMk/>
            <pc:sldMk cId="3804202841" sldId="1881839949"/>
            <ac:picMk id="6" creationId="{32B4D73F-79F4-DFD3-3935-4491AE729639}"/>
          </ac:picMkLst>
        </pc:picChg>
      </pc:sldChg>
      <pc:sldChg chg="addSp modSp new mod modShow">
        <pc:chgData name="bagelis oikonomou" userId="7fc9de19c5bc988c" providerId="LiveId" clId="{0A85D836-F356-43AB-A35E-E3B68F0D9D11}" dt="2023-05-06T04:25:33.843" v="686" actId="729"/>
        <pc:sldMkLst>
          <pc:docMk/>
          <pc:sldMk cId="3843017386" sldId="1881839950"/>
        </pc:sldMkLst>
        <pc:picChg chg="add mod">
          <ac:chgData name="bagelis oikonomou" userId="7fc9de19c5bc988c" providerId="LiveId" clId="{0A85D836-F356-43AB-A35E-E3B68F0D9D11}" dt="2023-05-05T12:06:59.997" v="101" actId="1076"/>
          <ac:picMkLst>
            <pc:docMk/>
            <pc:sldMk cId="3843017386" sldId="1881839950"/>
            <ac:picMk id="2" creationId="{FDEEC42D-54B2-8E83-EA50-945F68C9CBCB}"/>
          </ac:picMkLst>
        </pc:picChg>
      </pc:sldChg>
      <pc:sldChg chg="addSp modSp new mod ord">
        <pc:chgData name="bagelis oikonomou" userId="7fc9de19c5bc988c" providerId="LiveId" clId="{0A85D836-F356-43AB-A35E-E3B68F0D9D11}" dt="2023-05-06T04:31:32.777" v="699"/>
        <pc:sldMkLst>
          <pc:docMk/>
          <pc:sldMk cId="79796555" sldId="1881839951"/>
        </pc:sldMkLst>
        <pc:spChg chg="add mod">
          <ac:chgData name="bagelis oikonomou" userId="7fc9de19c5bc988c" providerId="LiveId" clId="{0A85D836-F356-43AB-A35E-E3B68F0D9D11}" dt="2023-05-05T13:27:51.966" v="223" actId="1076"/>
          <ac:spMkLst>
            <pc:docMk/>
            <pc:sldMk cId="79796555" sldId="1881839951"/>
            <ac:spMk id="5" creationId="{1D0C100D-D14E-0438-886B-3355A4C927EB}"/>
          </ac:spMkLst>
        </pc:spChg>
        <pc:picChg chg="add mod modCrop">
          <ac:chgData name="bagelis oikonomou" userId="7fc9de19c5bc988c" providerId="LiveId" clId="{0A85D836-F356-43AB-A35E-E3B68F0D9D11}" dt="2023-05-05T13:26:57.345" v="215" actId="1076"/>
          <ac:picMkLst>
            <pc:docMk/>
            <pc:sldMk cId="79796555" sldId="1881839951"/>
            <ac:picMk id="3" creationId="{DD1FF87B-FD1C-4553-8BBC-454B8104349A}"/>
          </ac:picMkLst>
        </pc:picChg>
        <pc:picChg chg="add mod modCrop">
          <ac:chgData name="bagelis oikonomou" userId="7fc9de19c5bc988c" providerId="LiveId" clId="{0A85D836-F356-43AB-A35E-E3B68F0D9D11}" dt="2023-05-06T03:02:50.613" v="495" actId="1076"/>
          <ac:picMkLst>
            <pc:docMk/>
            <pc:sldMk cId="79796555" sldId="1881839951"/>
            <ac:picMk id="7" creationId="{E571859F-DC4D-91E3-41A2-6B1B039EEBD3}"/>
          </ac:picMkLst>
        </pc:picChg>
      </pc:sldChg>
      <pc:sldChg chg="addSp modSp new mod">
        <pc:chgData name="bagelis oikonomou" userId="7fc9de19c5bc988c" providerId="LiveId" clId="{0A85D836-F356-43AB-A35E-E3B68F0D9D11}" dt="2023-05-05T13:31:57.282" v="241" actId="1076"/>
        <pc:sldMkLst>
          <pc:docMk/>
          <pc:sldMk cId="1933383137" sldId="1881839952"/>
        </pc:sldMkLst>
        <pc:picChg chg="add mod modCrop">
          <ac:chgData name="bagelis oikonomou" userId="7fc9de19c5bc988c" providerId="LiveId" clId="{0A85D836-F356-43AB-A35E-E3B68F0D9D11}" dt="2023-05-05T13:31:57.282" v="241" actId="1076"/>
          <ac:picMkLst>
            <pc:docMk/>
            <pc:sldMk cId="1933383137" sldId="1881839952"/>
            <ac:picMk id="3" creationId="{15655217-93D9-871A-7D32-7854ECE231BB}"/>
          </ac:picMkLst>
        </pc:picChg>
      </pc:sldChg>
      <pc:sldChg chg="addSp modSp new mod ord">
        <pc:chgData name="bagelis oikonomou" userId="7fc9de19c5bc988c" providerId="LiveId" clId="{0A85D836-F356-43AB-A35E-E3B68F0D9D11}" dt="2023-05-05T13:38:01.840" v="257" actId="1076"/>
        <pc:sldMkLst>
          <pc:docMk/>
          <pc:sldMk cId="4026966589" sldId="1881839953"/>
        </pc:sldMkLst>
        <pc:spChg chg="add mod">
          <ac:chgData name="bagelis oikonomou" userId="7fc9de19c5bc988c" providerId="LiveId" clId="{0A85D836-F356-43AB-A35E-E3B68F0D9D11}" dt="2023-05-05T13:38:01.840" v="257" actId="1076"/>
          <ac:spMkLst>
            <pc:docMk/>
            <pc:sldMk cId="4026966589" sldId="1881839953"/>
            <ac:spMk id="3" creationId="{254A7BBD-4FFE-31B7-347A-BC4A783E2710}"/>
          </ac:spMkLst>
        </pc:spChg>
        <pc:picChg chg="add mod modCrop">
          <ac:chgData name="bagelis oikonomou" userId="7fc9de19c5bc988c" providerId="LiveId" clId="{0A85D836-F356-43AB-A35E-E3B68F0D9D11}" dt="2023-05-05T13:35:29.526" v="248" actId="1076"/>
          <ac:picMkLst>
            <pc:docMk/>
            <pc:sldMk cId="4026966589" sldId="1881839953"/>
            <ac:picMk id="2" creationId="{30247458-64FA-D228-62D0-81E52D2AE351}"/>
          </ac:picMkLst>
        </pc:picChg>
        <pc:picChg chg="add mod modCrop">
          <ac:chgData name="bagelis oikonomou" userId="7fc9de19c5bc988c" providerId="LiveId" clId="{0A85D836-F356-43AB-A35E-E3B68F0D9D11}" dt="2023-05-05T13:37:59.355" v="256" actId="1076"/>
          <ac:picMkLst>
            <pc:docMk/>
            <pc:sldMk cId="4026966589" sldId="1881839953"/>
            <ac:picMk id="4" creationId="{597E309D-C1D2-463B-7F11-891A37CE6CA1}"/>
          </ac:picMkLst>
        </pc:picChg>
      </pc:sldChg>
      <pc:sldChg chg="addSp new mod">
        <pc:chgData name="bagelis oikonomou" userId="7fc9de19c5bc988c" providerId="LiveId" clId="{0A85D836-F356-43AB-A35E-E3B68F0D9D11}" dt="2023-05-05T13:44:12.829" v="258" actId="22"/>
        <pc:sldMkLst>
          <pc:docMk/>
          <pc:sldMk cId="4126181248" sldId="1881839954"/>
        </pc:sldMkLst>
        <pc:picChg chg="add">
          <ac:chgData name="bagelis oikonomou" userId="7fc9de19c5bc988c" providerId="LiveId" clId="{0A85D836-F356-43AB-A35E-E3B68F0D9D11}" dt="2023-05-05T13:44:12.829" v="258" actId="22"/>
          <ac:picMkLst>
            <pc:docMk/>
            <pc:sldMk cId="4126181248" sldId="1881839954"/>
            <ac:picMk id="3" creationId="{079F3990-B7A5-D623-1659-4C1924850F3A}"/>
          </ac:picMkLst>
        </pc:picChg>
      </pc:sldChg>
      <pc:sldChg chg="addSp new mod">
        <pc:chgData name="bagelis oikonomou" userId="7fc9de19c5bc988c" providerId="LiveId" clId="{0A85D836-F356-43AB-A35E-E3B68F0D9D11}" dt="2023-05-05T13:44:33.516" v="267" actId="22"/>
        <pc:sldMkLst>
          <pc:docMk/>
          <pc:sldMk cId="2335451035" sldId="1881839955"/>
        </pc:sldMkLst>
        <pc:picChg chg="add">
          <ac:chgData name="bagelis oikonomou" userId="7fc9de19c5bc988c" providerId="LiveId" clId="{0A85D836-F356-43AB-A35E-E3B68F0D9D11}" dt="2023-05-05T13:44:33.516" v="267" actId="22"/>
          <ac:picMkLst>
            <pc:docMk/>
            <pc:sldMk cId="2335451035" sldId="1881839955"/>
            <ac:picMk id="3" creationId="{882A398D-B380-05A9-1C64-86845F33FEE4}"/>
          </ac:picMkLst>
        </pc:picChg>
      </pc:sldChg>
      <pc:sldChg chg="new">
        <pc:chgData name="bagelis oikonomou" userId="7fc9de19c5bc988c" providerId="LiveId" clId="{0A85D836-F356-43AB-A35E-E3B68F0D9D11}" dt="2023-05-05T11:22:42.006" v="13" actId="680"/>
        <pc:sldMkLst>
          <pc:docMk/>
          <pc:sldMk cId="776391864" sldId="1881839956"/>
        </pc:sldMkLst>
      </pc:sldChg>
      <pc:sldChg chg="mod modShow">
        <pc:chgData name="bagelis oikonomou" userId="7fc9de19c5bc988c" providerId="LiveId" clId="{0A85D836-F356-43AB-A35E-E3B68F0D9D11}" dt="2023-05-06T04:23:31.507" v="681" actId="729"/>
        <pc:sldMkLst>
          <pc:docMk/>
          <pc:sldMk cId="766838181" sldId="1881839959"/>
        </pc:sldMkLst>
      </pc:sldChg>
      <pc:sldChg chg="addSp modSp new mod">
        <pc:chgData name="bagelis oikonomou" userId="7fc9de19c5bc988c" providerId="LiveId" clId="{0A85D836-F356-43AB-A35E-E3B68F0D9D11}" dt="2023-05-05T12:15:29.263" v="107" actId="1076"/>
        <pc:sldMkLst>
          <pc:docMk/>
          <pc:sldMk cId="982398559" sldId="1881839960"/>
        </pc:sldMkLst>
        <pc:picChg chg="add mod">
          <ac:chgData name="bagelis oikonomou" userId="7fc9de19c5bc988c" providerId="LiveId" clId="{0A85D836-F356-43AB-A35E-E3B68F0D9D11}" dt="2023-05-05T12:15:29.263" v="107" actId="1076"/>
          <ac:picMkLst>
            <pc:docMk/>
            <pc:sldMk cId="982398559" sldId="1881839960"/>
            <ac:picMk id="3" creationId="{3BF81A3A-5D98-F51F-AEA8-41803F73033B}"/>
          </ac:picMkLst>
        </pc:picChg>
      </pc:sldChg>
      <pc:sldChg chg="addSp modSp new mod ord">
        <pc:chgData name="bagelis oikonomou" userId="7fc9de19c5bc988c" providerId="LiveId" clId="{0A85D836-F356-43AB-A35E-E3B68F0D9D11}" dt="2023-05-06T04:24:53.944" v="685"/>
        <pc:sldMkLst>
          <pc:docMk/>
          <pc:sldMk cId="1058553954" sldId="1881839961"/>
        </pc:sldMkLst>
        <pc:picChg chg="add mod modCrop">
          <ac:chgData name="bagelis oikonomou" userId="7fc9de19c5bc988c" providerId="LiveId" clId="{0A85D836-F356-43AB-A35E-E3B68F0D9D11}" dt="2023-05-05T12:18:21.129" v="116" actId="1076"/>
          <ac:picMkLst>
            <pc:docMk/>
            <pc:sldMk cId="1058553954" sldId="1881839961"/>
            <ac:picMk id="3" creationId="{1290D96E-4462-E8D7-1C24-88E01C9B0AD8}"/>
          </ac:picMkLst>
        </pc:picChg>
        <pc:picChg chg="add mod modCrop">
          <ac:chgData name="bagelis oikonomou" userId="7fc9de19c5bc988c" providerId="LiveId" clId="{0A85D836-F356-43AB-A35E-E3B68F0D9D11}" dt="2023-05-05T12:26:37.274" v="125" actId="1076"/>
          <ac:picMkLst>
            <pc:docMk/>
            <pc:sldMk cId="1058553954" sldId="1881839961"/>
            <ac:picMk id="5" creationId="{3362764E-86D2-13A8-09B6-DFA464E389BD}"/>
          </ac:picMkLst>
        </pc:picChg>
      </pc:sldChg>
      <pc:sldChg chg="addSp modSp new mod modNotesTx">
        <pc:chgData name="bagelis oikonomou" userId="7fc9de19c5bc988c" providerId="LiveId" clId="{0A85D836-F356-43AB-A35E-E3B68F0D9D11}" dt="2023-05-05T12:55:50.759" v="157" actId="1076"/>
        <pc:sldMkLst>
          <pc:docMk/>
          <pc:sldMk cId="1043898101" sldId="1881839962"/>
        </pc:sldMkLst>
        <pc:spChg chg="add mod">
          <ac:chgData name="bagelis oikonomou" userId="7fc9de19c5bc988c" providerId="LiveId" clId="{0A85D836-F356-43AB-A35E-E3B68F0D9D11}" dt="2023-05-05T12:55:50.759" v="157" actId="1076"/>
          <ac:spMkLst>
            <pc:docMk/>
            <pc:sldMk cId="1043898101" sldId="1881839962"/>
            <ac:spMk id="5" creationId="{21BABC89-3148-8339-027B-B034669CBFD4}"/>
          </ac:spMkLst>
        </pc:spChg>
        <pc:picChg chg="add mod modCrop">
          <ac:chgData name="bagelis oikonomou" userId="7fc9de19c5bc988c" providerId="LiveId" clId="{0A85D836-F356-43AB-A35E-E3B68F0D9D11}" dt="2023-05-05T12:54:06.609" v="133" actId="1076"/>
          <ac:picMkLst>
            <pc:docMk/>
            <pc:sldMk cId="1043898101" sldId="1881839962"/>
            <ac:picMk id="3" creationId="{992BA843-33FC-8295-A973-E39B89C11DD3}"/>
          </ac:picMkLst>
        </pc:picChg>
      </pc:sldChg>
      <pc:sldChg chg="addSp delSp modSp new mod">
        <pc:chgData name="bagelis oikonomou" userId="7fc9de19c5bc988c" providerId="LiveId" clId="{0A85D836-F356-43AB-A35E-E3B68F0D9D11}" dt="2023-05-05T13:02:53.802" v="165" actId="1076"/>
        <pc:sldMkLst>
          <pc:docMk/>
          <pc:sldMk cId="2933896224" sldId="1881839963"/>
        </pc:sldMkLst>
        <pc:picChg chg="add del mod">
          <ac:chgData name="bagelis oikonomou" userId="7fc9de19c5bc988c" providerId="LiveId" clId="{0A85D836-F356-43AB-A35E-E3B68F0D9D11}" dt="2023-05-05T13:02:34.384" v="162" actId="478"/>
          <ac:picMkLst>
            <pc:docMk/>
            <pc:sldMk cId="2933896224" sldId="1881839963"/>
            <ac:picMk id="2" creationId="{26ED782A-6081-9206-07AD-C3FF7193D335}"/>
          </ac:picMkLst>
        </pc:picChg>
        <pc:picChg chg="add mod">
          <ac:chgData name="bagelis oikonomou" userId="7fc9de19c5bc988c" providerId="LiveId" clId="{0A85D836-F356-43AB-A35E-E3B68F0D9D11}" dt="2023-05-05T13:02:53.802" v="165" actId="1076"/>
          <ac:picMkLst>
            <pc:docMk/>
            <pc:sldMk cId="2933896224" sldId="1881839963"/>
            <ac:picMk id="3" creationId="{92DC357D-B3C1-F613-1F9F-71AC7653BC1E}"/>
          </ac:picMkLst>
        </pc:picChg>
      </pc:sldChg>
      <pc:sldChg chg="addSp modSp new mod">
        <pc:chgData name="bagelis oikonomou" userId="7fc9de19c5bc988c" providerId="LiveId" clId="{0A85D836-F356-43AB-A35E-E3B68F0D9D11}" dt="2023-05-05T13:09:35.968" v="170" actId="1076"/>
        <pc:sldMkLst>
          <pc:docMk/>
          <pc:sldMk cId="4243424889" sldId="1881839964"/>
        </pc:sldMkLst>
        <pc:picChg chg="add mod">
          <ac:chgData name="bagelis oikonomou" userId="7fc9de19c5bc988c" providerId="LiveId" clId="{0A85D836-F356-43AB-A35E-E3B68F0D9D11}" dt="2023-05-05T13:09:35.968" v="170" actId="1076"/>
          <ac:picMkLst>
            <pc:docMk/>
            <pc:sldMk cId="4243424889" sldId="1881839964"/>
            <ac:picMk id="2" creationId="{821DE354-0D38-191E-DC17-55C0E4677AA2}"/>
          </ac:picMkLst>
        </pc:picChg>
      </pc:sldChg>
      <pc:sldChg chg="addSp modSp new mod">
        <pc:chgData name="bagelis oikonomou" userId="7fc9de19c5bc988c" providerId="LiveId" clId="{0A85D836-F356-43AB-A35E-E3B68F0D9D11}" dt="2023-05-06T03:03:14.220" v="496" actId="1076"/>
        <pc:sldMkLst>
          <pc:docMk/>
          <pc:sldMk cId="1993922841" sldId="1881839965"/>
        </pc:sldMkLst>
        <pc:picChg chg="add mod modCrop">
          <ac:chgData name="bagelis oikonomou" userId="7fc9de19c5bc988c" providerId="LiveId" clId="{0A85D836-F356-43AB-A35E-E3B68F0D9D11}" dt="2023-05-06T03:03:14.220" v="496" actId="1076"/>
          <ac:picMkLst>
            <pc:docMk/>
            <pc:sldMk cId="1993922841" sldId="1881839965"/>
            <ac:picMk id="3" creationId="{3A535566-BF03-C1F1-A21F-13ED235745D8}"/>
          </ac:picMkLst>
        </pc:picChg>
        <pc:picChg chg="add mod modCrop">
          <ac:chgData name="bagelis oikonomou" userId="7fc9de19c5bc988c" providerId="LiveId" clId="{0A85D836-F356-43AB-A35E-E3B68F0D9D11}" dt="2023-05-05T13:15:44.772" v="188" actId="1076"/>
          <ac:picMkLst>
            <pc:docMk/>
            <pc:sldMk cId="1993922841" sldId="1881839965"/>
            <ac:picMk id="5" creationId="{A270554D-10DE-E259-EC4A-AE4BC01F0DE3}"/>
          </ac:picMkLst>
        </pc:picChg>
      </pc:sldChg>
      <pc:sldChg chg="addSp modSp new mod ord">
        <pc:chgData name="bagelis oikonomou" userId="7fc9de19c5bc988c" providerId="LiveId" clId="{0A85D836-F356-43AB-A35E-E3B68F0D9D11}" dt="2023-05-06T04:28:20.783" v="697"/>
        <pc:sldMkLst>
          <pc:docMk/>
          <pc:sldMk cId="3743204358" sldId="1881839966"/>
        </pc:sldMkLst>
        <pc:picChg chg="add mod">
          <ac:chgData name="bagelis oikonomou" userId="7fc9de19c5bc988c" providerId="LiveId" clId="{0A85D836-F356-43AB-A35E-E3B68F0D9D11}" dt="2023-05-05T13:20:38.593" v="199" actId="1076"/>
          <ac:picMkLst>
            <pc:docMk/>
            <pc:sldMk cId="3743204358" sldId="1881839966"/>
            <ac:picMk id="3" creationId="{703784D2-CB15-DF3B-09A0-25405854B47D}"/>
          </ac:picMkLst>
        </pc:picChg>
        <pc:picChg chg="add mod modCrop">
          <ac:chgData name="bagelis oikonomou" userId="7fc9de19c5bc988c" providerId="LiveId" clId="{0A85D836-F356-43AB-A35E-E3B68F0D9D11}" dt="2023-05-05T13:22:05.866" v="207" actId="1076"/>
          <ac:picMkLst>
            <pc:docMk/>
            <pc:sldMk cId="3743204358" sldId="1881839966"/>
            <ac:picMk id="5" creationId="{3694BB0A-2E4E-760B-BE3A-B5CAF9285328}"/>
          </ac:picMkLst>
        </pc:picChg>
      </pc:sldChg>
      <pc:sldChg chg="addSp new mod">
        <pc:chgData name="bagelis oikonomou" userId="7fc9de19c5bc988c" providerId="LiveId" clId="{0A85D836-F356-43AB-A35E-E3B68F0D9D11}" dt="2023-05-05T13:44:46.591" v="268" actId="22"/>
        <pc:sldMkLst>
          <pc:docMk/>
          <pc:sldMk cId="2440950055" sldId="1881839967"/>
        </pc:sldMkLst>
        <pc:picChg chg="add">
          <ac:chgData name="bagelis oikonomou" userId="7fc9de19c5bc988c" providerId="LiveId" clId="{0A85D836-F356-43AB-A35E-E3B68F0D9D11}" dt="2023-05-05T13:44:46.591" v="268" actId="22"/>
          <ac:picMkLst>
            <pc:docMk/>
            <pc:sldMk cId="2440950055" sldId="1881839967"/>
            <ac:picMk id="3" creationId="{C4D87D91-8D67-3DB8-7B25-A4EDAC94703D}"/>
          </ac:picMkLst>
        </pc:picChg>
      </pc:sldChg>
      <pc:sldChg chg="addSp new mod">
        <pc:chgData name="bagelis oikonomou" userId="7fc9de19c5bc988c" providerId="LiveId" clId="{0A85D836-F356-43AB-A35E-E3B68F0D9D11}" dt="2023-05-05T13:45:06.301" v="269" actId="22"/>
        <pc:sldMkLst>
          <pc:docMk/>
          <pc:sldMk cId="1044918142" sldId="1881839968"/>
        </pc:sldMkLst>
        <pc:picChg chg="add">
          <ac:chgData name="bagelis oikonomou" userId="7fc9de19c5bc988c" providerId="LiveId" clId="{0A85D836-F356-43AB-A35E-E3B68F0D9D11}" dt="2023-05-05T13:45:06.301" v="269" actId="22"/>
          <ac:picMkLst>
            <pc:docMk/>
            <pc:sldMk cId="1044918142" sldId="1881839968"/>
            <ac:picMk id="3" creationId="{D627172A-3824-0A6C-150F-4FD80FFC4A23}"/>
          </ac:picMkLst>
        </pc:picChg>
      </pc:sldChg>
      <pc:sldChg chg="addSp new mod">
        <pc:chgData name="bagelis oikonomou" userId="7fc9de19c5bc988c" providerId="LiveId" clId="{0A85D836-F356-43AB-A35E-E3B68F0D9D11}" dt="2023-05-05T13:45:24.784" v="270" actId="22"/>
        <pc:sldMkLst>
          <pc:docMk/>
          <pc:sldMk cId="1271887857" sldId="1881839969"/>
        </pc:sldMkLst>
        <pc:picChg chg="add">
          <ac:chgData name="bagelis oikonomou" userId="7fc9de19c5bc988c" providerId="LiveId" clId="{0A85D836-F356-43AB-A35E-E3B68F0D9D11}" dt="2023-05-05T13:45:24.784" v="270" actId="22"/>
          <ac:picMkLst>
            <pc:docMk/>
            <pc:sldMk cId="1271887857" sldId="1881839969"/>
            <ac:picMk id="3" creationId="{BDF84728-368D-BDCC-E65F-D4F917E0BEC0}"/>
          </ac:picMkLst>
        </pc:picChg>
      </pc:sldChg>
      <pc:sldChg chg="addSp new mod">
        <pc:chgData name="bagelis oikonomou" userId="7fc9de19c5bc988c" providerId="LiveId" clId="{0A85D836-F356-43AB-A35E-E3B68F0D9D11}" dt="2023-05-05T13:45:52.259" v="271" actId="22"/>
        <pc:sldMkLst>
          <pc:docMk/>
          <pc:sldMk cId="3893220558" sldId="1881839970"/>
        </pc:sldMkLst>
        <pc:picChg chg="add">
          <ac:chgData name="bagelis oikonomou" userId="7fc9de19c5bc988c" providerId="LiveId" clId="{0A85D836-F356-43AB-A35E-E3B68F0D9D11}" dt="2023-05-05T13:45:52.259" v="271" actId="22"/>
          <ac:picMkLst>
            <pc:docMk/>
            <pc:sldMk cId="3893220558" sldId="1881839970"/>
            <ac:picMk id="3" creationId="{E9CC2FD6-9657-0D41-9F14-CFD28375651A}"/>
          </ac:picMkLst>
        </pc:picChg>
      </pc:sldChg>
      <pc:sldChg chg="addSp new mod">
        <pc:chgData name="bagelis oikonomou" userId="7fc9de19c5bc988c" providerId="LiveId" clId="{0A85D836-F356-43AB-A35E-E3B68F0D9D11}" dt="2023-05-05T13:46:22.370" v="272" actId="22"/>
        <pc:sldMkLst>
          <pc:docMk/>
          <pc:sldMk cId="2885491120" sldId="1881839971"/>
        </pc:sldMkLst>
        <pc:picChg chg="add">
          <ac:chgData name="bagelis oikonomou" userId="7fc9de19c5bc988c" providerId="LiveId" clId="{0A85D836-F356-43AB-A35E-E3B68F0D9D11}" dt="2023-05-05T13:46:22.370" v="272" actId="22"/>
          <ac:picMkLst>
            <pc:docMk/>
            <pc:sldMk cId="2885491120" sldId="1881839971"/>
            <ac:picMk id="3" creationId="{CA012657-6E62-CB22-AD88-19B64EDF3634}"/>
          </ac:picMkLst>
        </pc:picChg>
      </pc:sldChg>
      <pc:sldChg chg="addSp new mod">
        <pc:chgData name="bagelis oikonomou" userId="7fc9de19c5bc988c" providerId="LiveId" clId="{0A85D836-F356-43AB-A35E-E3B68F0D9D11}" dt="2023-05-05T13:47:26.479" v="273" actId="22"/>
        <pc:sldMkLst>
          <pc:docMk/>
          <pc:sldMk cId="688554002" sldId="1881839972"/>
        </pc:sldMkLst>
        <pc:picChg chg="add">
          <ac:chgData name="bagelis oikonomou" userId="7fc9de19c5bc988c" providerId="LiveId" clId="{0A85D836-F356-43AB-A35E-E3B68F0D9D11}" dt="2023-05-05T13:47:26.479" v="273" actId="22"/>
          <ac:picMkLst>
            <pc:docMk/>
            <pc:sldMk cId="688554002" sldId="1881839972"/>
            <ac:picMk id="3" creationId="{5207CAA9-E9B2-D7B2-F8C7-42712D196636}"/>
          </ac:picMkLst>
        </pc:picChg>
      </pc:sldChg>
      <pc:sldChg chg="new">
        <pc:chgData name="bagelis oikonomou" userId="7fc9de19c5bc988c" providerId="LiveId" clId="{0A85D836-F356-43AB-A35E-E3B68F0D9D11}" dt="2023-05-05T13:44:18.972" v="265" actId="680"/>
        <pc:sldMkLst>
          <pc:docMk/>
          <pc:sldMk cId="2329319617" sldId="1881839973"/>
        </pc:sldMkLst>
      </pc:sldChg>
      <pc:sldChg chg="new">
        <pc:chgData name="bagelis oikonomou" userId="7fc9de19c5bc988c" providerId="LiveId" clId="{0A85D836-F356-43AB-A35E-E3B68F0D9D11}" dt="2023-05-05T13:44:19.156" v="266" actId="680"/>
        <pc:sldMkLst>
          <pc:docMk/>
          <pc:sldMk cId="2150500631" sldId="1881839974"/>
        </pc:sldMkLst>
      </pc:sldChg>
      <pc:sldChg chg="addSp delSp modSp new mod ord modNotesTx">
        <pc:chgData name="bagelis oikonomou" userId="7fc9de19c5bc988c" providerId="LiveId" clId="{0A85D836-F356-43AB-A35E-E3B68F0D9D11}" dt="2023-05-05T19:23:51.477" v="347"/>
        <pc:sldMkLst>
          <pc:docMk/>
          <pc:sldMk cId="3074230417" sldId="1881839975"/>
        </pc:sldMkLst>
        <pc:spChg chg="add mod">
          <ac:chgData name="bagelis oikonomou" userId="7fc9de19c5bc988c" providerId="LiveId" clId="{0A85D836-F356-43AB-A35E-E3B68F0D9D11}" dt="2023-05-05T19:03:22.781" v="291" actId="1076"/>
          <ac:spMkLst>
            <pc:docMk/>
            <pc:sldMk cId="3074230417" sldId="1881839975"/>
            <ac:spMk id="4" creationId="{76AC211C-2942-43E0-17B8-2A1E66383E6E}"/>
          </ac:spMkLst>
        </pc:spChg>
        <pc:picChg chg="add mod">
          <ac:chgData name="bagelis oikonomou" userId="7fc9de19c5bc988c" providerId="LiveId" clId="{0A85D836-F356-43AB-A35E-E3B68F0D9D11}" dt="2023-05-05T19:03:27.614" v="293" actId="1076"/>
          <ac:picMkLst>
            <pc:docMk/>
            <pc:sldMk cId="3074230417" sldId="1881839975"/>
            <ac:picMk id="2" creationId="{EAAC395D-F02A-9A97-92E6-25EA19801142}"/>
          </ac:picMkLst>
        </pc:picChg>
        <pc:picChg chg="del">
          <ac:chgData name="bagelis oikonomou" userId="7fc9de19c5bc988c" providerId="LiveId" clId="{0A85D836-F356-43AB-A35E-E3B68F0D9D11}" dt="2023-05-05T19:03:37.727" v="294"/>
          <ac:picMkLst>
            <pc:docMk/>
            <pc:sldMk cId="3074230417" sldId="1881839975"/>
            <ac:picMk id="5" creationId="{D8AD5A03-970C-EC43-9164-E74B444FFFF2}"/>
          </ac:picMkLst>
        </pc:picChg>
      </pc:sldChg>
      <pc:sldChg chg="addSp delSp modSp add del mod ord modNotesTx">
        <pc:chgData name="bagelis oikonomou" userId="7fc9de19c5bc988c" providerId="LiveId" clId="{0A85D836-F356-43AB-A35E-E3B68F0D9D11}" dt="2023-05-06T05:22:36.202" v="933" actId="47"/>
        <pc:sldMkLst>
          <pc:docMk/>
          <pc:sldMk cId="33154384" sldId="1881839976"/>
        </pc:sldMkLst>
        <pc:picChg chg="del">
          <ac:chgData name="bagelis oikonomou" userId="7fc9de19c5bc988c" providerId="LiveId" clId="{0A85D836-F356-43AB-A35E-E3B68F0D9D11}" dt="2023-05-05T19:04:01.025" v="296" actId="478"/>
          <ac:picMkLst>
            <pc:docMk/>
            <pc:sldMk cId="33154384" sldId="1881839976"/>
            <ac:picMk id="2" creationId="{EAAC395D-F02A-9A97-92E6-25EA19801142}"/>
          </ac:picMkLst>
        </pc:picChg>
        <pc:picChg chg="add del mod">
          <ac:chgData name="bagelis oikonomou" userId="7fc9de19c5bc988c" providerId="LiveId" clId="{0A85D836-F356-43AB-A35E-E3B68F0D9D11}" dt="2023-05-05T19:04:39.525" v="303" actId="478"/>
          <ac:picMkLst>
            <pc:docMk/>
            <pc:sldMk cId="33154384" sldId="1881839976"/>
            <ac:picMk id="3" creationId="{E2EF4FBF-2E17-87A3-5260-A659B430C657}"/>
          </ac:picMkLst>
        </pc:picChg>
        <pc:picChg chg="add mod">
          <ac:chgData name="bagelis oikonomou" userId="7fc9de19c5bc988c" providerId="LiveId" clId="{0A85D836-F356-43AB-A35E-E3B68F0D9D11}" dt="2023-05-05T19:05:03.547" v="307" actId="1076"/>
          <ac:picMkLst>
            <pc:docMk/>
            <pc:sldMk cId="33154384" sldId="1881839976"/>
            <ac:picMk id="5" creationId="{88D12156-ED96-4726-D813-206E7112A365}"/>
          </ac:picMkLst>
        </pc:picChg>
      </pc:sldChg>
      <pc:sldChg chg="addSp modSp new mod ord">
        <pc:chgData name="bagelis oikonomou" userId="7fc9de19c5bc988c" providerId="LiveId" clId="{0A85D836-F356-43AB-A35E-E3B68F0D9D11}" dt="2023-05-05T19:24:09.286" v="351"/>
        <pc:sldMkLst>
          <pc:docMk/>
          <pc:sldMk cId="1046452576" sldId="1881839977"/>
        </pc:sldMkLst>
        <pc:spChg chg="add mod">
          <ac:chgData name="bagelis oikonomou" userId="7fc9de19c5bc988c" providerId="LiveId" clId="{0A85D836-F356-43AB-A35E-E3B68F0D9D11}" dt="2023-05-05T19:06:25.692" v="319" actId="1076"/>
          <ac:spMkLst>
            <pc:docMk/>
            <pc:sldMk cId="1046452576" sldId="1881839977"/>
            <ac:spMk id="4" creationId="{B2AA2ABD-8338-898D-DDD4-38FBB8D0784E}"/>
          </ac:spMkLst>
        </pc:spChg>
        <pc:picChg chg="add mod">
          <ac:chgData name="bagelis oikonomou" userId="7fc9de19c5bc988c" providerId="LiveId" clId="{0A85D836-F356-43AB-A35E-E3B68F0D9D11}" dt="2023-05-05T19:06:22.907" v="318" actId="1076"/>
          <ac:picMkLst>
            <pc:docMk/>
            <pc:sldMk cId="1046452576" sldId="1881839977"/>
            <ac:picMk id="2" creationId="{724F4156-5DD7-718B-018F-087533C9B07B}"/>
          </ac:picMkLst>
        </pc:picChg>
      </pc:sldChg>
      <pc:sldChg chg="addSp modSp new mod ord">
        <pc:chgData name="bagelis oikonomou" userId="7fc9de19c5bc988c" providerId="LiveId" clId="{0A85D836-F356-43AB-A35E-E3B68F0D9D11}" dt="2023-05-05T19:24:10.756" v="353"/>
        <pc:sldMkLst>
          <pc:docMk/>
          <pc:sldMk cId="4279805480" sldId="1881839978"/>
        </pc:sldMkLst>
        <pc:picChg chg="add mod modCrop">
          <ac:chgData name="bagelis oikonomou" userId="7fc9de19c5bc988c" providerId="LiveId" clId="{0A85D836-F356-43AB-A35E-E3B68F0D9D11}" dt="2023-05-05T19:10:40.014" v="330" actId="1076"/>
          <ac:picMkLst>
            <pc:docMk/>
            <pc:sldMk cId="4279805480" sldId="1881839978"/>
            <ac:picMk id="3" creationId="{5C38A083-D93D-756C-B211-320375606303}"/>
          </ac:picMkLst>
        </pc:picChg>
        <pc:picChg chg="add mod modCrop">
          <ac:chgData name="bagelis oikonomou" userId="7fc9de19c5bc988c" providerId="LiveId" clId="{0A85D836-F356-43AB-A35E-E3B68F0D9D11}" dt="2023-05-05T19:11:14.177" v="337" actId="1076"/>
          <ac:picMkLst>
            <pc:docMk/>
            <pc:sldMk cId="4279805480" sldId="1881839978"/>
            <ac:picMk id="5" creationId="{0AD347BB-EA0C-E81B-EA22-FE694D04C589}"/>
          </ac:picMkLst>
        </pc:picChg>
      </pc:sldChg>
      <pc:sldChg chg="modSp mod">
        <pc:chgData name="bagelis oikonomou" userId="7fc9de19c5bc988c" providerId="LiveId" clId="{0A85D836-F356-43AB-A35E-E3B68F0D9D11}" dt="2023-05-05T19:23:32.881" v="345" actId="1076"/>
        <pc:sldMkLst>
          <pc:docMk/>
          <pc:sldMk cId="571323384" sldId="1881839979"/>
        </pc:sldMkLst>
        <pc:picChg chg="mod modCrop">
          <ac:chgData name="bagelis oikonomou" userId="7fc9de19c5bc988c" providerId="LiveId" clId="{0A85D836-F356-43AB-A35E-E3B68F0D9D11}" dt="2023-05-05T19:23:32.881" v="345" actId="1076"/>
          <ac:picMkLst>
            <pc:docMk/>
            <pc:sldMk cId="571323384" sldId="1881839979"/>
            <ac:picMk id="3" creationId="{E9CC2FD6-9657-0D41-9F14-CFD28375651A}"/>
          </ac:picMkLst>
        </pc:picChg>
      </pc:sldChg>
      <pc:sldChg chg="addSp modSp new mod">
        <pc:chgData name="bagelis oikonomou" userId="7fc9de19c5bc988c" providerId="LiveId" clId="{0A85D836-F356-43AB-A35E-E3B68F0D9D11}" dt="2023-05-06T03:05:53.297" v="497" actId="1076"/>
        <pc:sldMkLst>
          <pc:docMk/>
          <pc:sldMk cId="2782579652" sldId="1881839980"/>
        </pc:sldMkLst>
        <pc:picChg chg="add mod">
          <ac:chgData name="bagelis oikonomou" userId="7fc9de19c5bc988c" providerId="LiveId" clId="{0A85D836-F356-43AB-A35E-E3B68F0D9D11}" dt="2023-05-06T03:05:53.297" v="497" actId="1076"/>
          <ac:picMkLst>
            <pc:docMk/>
            <pc:sldMk cId="2782579652" sldId="1881839980"/>
            <ac:picMk id="2" creationId="{09FBDC5A-872F-C390-BBD0-7EF7587EA6AC}"/>
          </ac:picMkLst>
        </pc:picChg>
        <pc:picChg chg="add mod modCrop">
          <ac:chgData name="bagelis oikonomou" userId="7fc9de19c5bc988c" providerId="LiveId" clId="{0A85D836-F356-43AB-A35E-E3B68F0D9D11}" dt="2023-05-05T19:27:44.175" v="366" actId="1076"/>
          <ac:picMkLst>
            <pc:docMk/>
            <pc:sldMk cId="2782579652" sldId="1881839980"/>
            <ac:picMk id="4" creationId="{AD52EA87-E96E-25AF-805A-87A5AB45069D}"/>
          </ac:picMkLst>
        </pc:picChg>
      </pc:sldChg>
      <pc:sldChg chg="addSp modSp new mod">
        <pc:chgData name="bagelis oikonomou" userId="7fc9de19c5bc988c" providerId="LiveId" clId="{0A85D836-F356-43AB-A35E-E3B68F0D9D11}" dt="2023-05-05T19:35:06.625" v="395" actId="1076"/>
        <pc:sldMkLst>
          <pc:docMk/>
          <pc:sldMk cId="2021657079" sldId="1881839981"/>
        </pc:sldMkLst>
        <pc:spChg chg="add mod">
          <ac:chgData name="bagelis oikonomou" userId="7fc9de19c5bc988c" providerId="LiveId" clId="{0A85D836-F356-43AB-A35E-E3B68F0D9D11}" dt="2023-05-05T19:35:06.625" v="395" actId="1076"/>
          <ac:spMkLst>
            <pc:docMk/>
            <pc:sldMk cId="2021657079" sldId="1881839981"/>
            <ac:spMk id="9" creationId="{47F48222-7F8B-B299-69B2-EE64AD9FFD61}"/>
          </ac:spMkLst>
        </pc:spChg>
        <pc:picChg chg="add mod modCrop">
          <ac:chgData name="bagelis oikonomou" userId="7fc9de19c5bc988c" providerId="LiveId" clId="{0A85D836-F356-43AB-A35E-E3B68F0D9D11}" dt="2023-05-05T19:31:42.741" v="376" actId="1076"/>
          <ac:picMkLst>
            <pc:docMk/>
            <pc:sldMk cId="2021657079" sldId="1881839981"/>
            <ac:picMk id="3" creationId="{BF5EBF76-5987-6B17-F151-ED18A94F2ECC}"/>
          </ac:picMkLst>
        </pc:picChg>
        <pc:picChg chg="add mod modCrop">
          <ac:chgData name="bagelis oikonomou" userId="7fc9de19c5bc988c" providerId="LiveId" clId="{0A85D836-F356-43AB-A35E-E3B68F0D9D11}" dt="2023-05-05T19:33:18.805" v="383" actId="14100"/>
          <ac:picMkLst>
            <pc:docMk/>
            <pc:sldMk cId="2021657079" sldId="1881839981"/>
            <ac:picMk id="5" creationId="{8CC93759-5F41-7C77-3064-D1945E163207}"/>
          </ac:picMkLst>
        </pc:picChg>
        <pc:picChg chg="add mod modCrop">
          <ac:chgData name="bagelis oikonomou" userId="7fc9de19c5bc988c" providerId="LiveId" clId="{0A85D836-F356-43AB-A35E-E3B68F0D9D11}" dt="2023-05-05T19:33:44.587" v="390" actId="1076"/>
          <ac:picMkLst>
            <pc:docMk/>
            <pc:sldMk cId="2021657079" sldId="1881839981"/>
            <ac:picMk id="7" creationId="{9BE29DE9-96FF-0F12-D3D1-8B36C56164C3}"/>
          </ac:picMkLst>
        </pc:picChg>
      </pc:sldChg>
      <pc:sldChg chg="addSp delSp modSp mod ord">
        <pc:chgData name="bagelis oikonomou" userId="7fc9de19c5bc988c" providerId="LiveId" clId="{0A85D836-F356-43AB-A35E-E3B68F0D9D11}" dt="2023-05-06T03:10:02.471" v="523"/>
        <pc:sldMkLst>
          <pc:docMk/>
          <pc:sldMk cId="12823769" sldId="1881839982"/>
        </pc:sldMkLst>
        <pc:picChg chg="del">
          <ac:chgData name="bagelis oikonomou" userId="7fc9de19c5bc988c" providerId="LiveId" clId="{0A85D836-F356-43AB-A35E-E3B68F0D9D11}" dt="2023-05-05T19:36:09.317" v="396" actId="478"/>
          <ac:picMkLst>
            <pc:docMk/>
            <pc:sldMk cId="12823769" sldId="1881839982"/>
            <ac:picMk id="2" creationId="{09FBDC5A-872F-C390-BBD0-7EF7587EA6AC}"/>
          </ac:picMkLst>
        </pc:picChg>
        <pc:picChg chg="add mod modCrop">
          <ac:chgData name="bagelis oikonomou" userId="7fc9de19c5bc988c" providerId="LiveId" clId="{0A85D836-F356-43AB-A35E-E3B68F0D9D11}" dt="2023-05-05T19:36:32.149" v="403" actId="1076"/>
          <ac:picMkLst>
            <pc:docMk/>
            <pc:sldMk cId="12823769" sldId="1881839982"/>
            <ac:picMk id="5" creationId="{4220E1CA-5C9C-2FE4-3B13-D83C68AC5384}"/>
          </ac:picMkLst>
        </pc:picChg>
      </pc:sldChg>
      <pc:sldChg chg="addSp modSp new mod">
        <pc:chgData name="bagelis oikonomou" userId="7fc9de19c5bc988c" providerId="LiveId" clId="{0A85D836-F356-43AB-A35E-E3B68F0D9D11}" dt="2023-05-06T03:10:52.031" v="524" actId="1076"/>
        <pc:sldMkLst>
          <pc:docMk/>
          <pc:sldMk cId="4113193686" sldId="1881839983"/>
        </pc:sldMkLst>
        <pc:picChg chg="add mod modCrop">
          <ac:chgData name="bagelis oikonomou" userId="7fc9de19c5bc988c" providerId="LiveId" clId="{0A85D836-F356-43AB-A35E-E3B68F0D9D11}" dt="2023-05-06T03:10:52.031" v="524" actId="1076"/>
          <ac:picMkLst>
            <pc:docMk/>
            <pc:sldMk cId="4113193686" sldId="1881839983"/>
            <ac:picMk id="3" creationId="{DE9A9AB3-EAB7-F8D1-1038-3FC0EE8AACD1}"/>
          </ac:picMkLst>
        </pc:picChg>
        <pc:picChg chg="add mod modCrop">
          <ac:chgData name="bagelis oikonomou" userId="7fc9de19c5bc988c" providerId="LiveId" clId="{0A85D836-F356-43AB-A35E-E3B68F0D9D11}" dt="2023-05-05T19:39:57.220" v="422" actId="1076"/>
          <ac:picMkLst>
            <pc:docMk/>
            <pc:sldMk cId="4113193686" sldId="1881839983"/>
            <ac:picMk id="5" creationId="{D769092D-8CA7-586A-E03A-E8E9402DC3C3}"/>
          </ac:picMkLst>
        </pc:picChg>
      </pc:sldChg>
      <pc:sldChg chg="addSp modSp new mod">
        <pc:chgData name="bagelis oikonomou" userId="7fc9de19c5bc988c" providerId="LiveId" clId="{0A85D836-F356-43AB-A35E-E3B68F0D9D11}" dt="2023-05-05T19:41:29.794" v="433" actId="14100"/>
        <pc:sldMkLst>
          <pc:docMk/>
          <pc:sldMk cId="217784208" sldId="1881839984"/>
        </pc:sldMkLst>
        <pc:picChg chg="add mod modCrop">
          <ac:chgData name="bagelis oikonomou" userId="7fc9de19c5bc988c" providerId="LiveId" clId="{0A85D836-F356-43AB-A35E-E3B68F0D9D11}" dt="2023-05-05T19:41:29.794" v="433" actId="14100"/>
          <ac:picMkLst>
            <pc:docMk/>
            <pc:sldMk cId="217784208" sldId="1881839984"/>
            <ac:picMk id="2" creationId="{75550096-87D9-346B-E0DC-073775BEFF6C}"/>
          </ac:picMkLst>
        </pc:picChg>
      </pc:sldChg>
      <pc:sldChg chg="addSp modSp mod modAnim">
        <pc:chgData name="bagelis oikonomou" userId="7fc9de19c5bc988c" providerId="LiveId" clId="{0A85D836-F356-43AB-A35E-E3B68F0D9D11}" dt="2023-05-06T04:34:18.696" v="703" actId="1076"/>
        <pc:sldMkLst>
          <pc:docMk/>
          <pc:sldMk cId="356975196" sldId="1881839985"/>
        </pc:sldMkLst>
        <pc:picChg chg="mod modCrop">
          <ac:chgData name="bagelis oikonomou" userId="7fc9de19c5bc988c" providerId="LiveId" clId="{0A85D836-F356-43AB-A35E-E3B68F0D9D11}" dt="2023-05-06T04:34:18.696" v="703" actId="1076"/>
          <ac:picMkLst>
            <pc:docMk/>
            <pc:sldMk cId="356975196" sldId="1881839985"/>
            <ac:picMk id="3" creationId="{5207CAA9-E9B2-D7B2-F8C7-42712D196636}"/>
          </ac:picMkLst>
        </pc:picChg>
        <pc:cxnChg chg="add mod">
          <ac:chgData name="bagelis oikonomou" userId="7fc9de19c5bc988c" providerId="LiveId" clId="{0A85D836-F356-43AB-A35E-E3B68F0D9D11}" dt="2023-05-05T19:43:24.840" v="451" actId="1582"/>
          <ac:cxnSpMkLst>
            <pc:docMk/>
            <pc:sldMk cId="356975196" sldId="1881839985"/>
            <ac:cxnSpMk id="4" creationId="{C305D465-17C4-BEE3-9185-6267C42DC23A}"/>
          </ac:cxnSpMkLst>
        </pc:cxnChg>
      </pc:sldChg>
      <pc:sldChg chg="addSp delSp modSp new mod">
        <pc:chgData name="bagelis oikonomou" userId="7fc9de19c5bc988c" providerId="LiveId" clId="{0A85D836-F356-43AB-A35E-E3B68F0D9D11}" dt="2023-05-06T04:38:22.656" v="778" actId="1076"/>
        <pc:sldMkLst>
          <pc:docMk/>
          <pc:sldMk cId="2990984063" sldId="1881839986"/>
        </pc:sldMkLst>
        <pc:spChg chg="add mod">
          <ac:chgData name="bagelis oikonomou" userId="7fc9de19c5bc988c" providerId="LiveId" clId="{0A85D836-F356-43AB-A35E-E3B68F0D9D11}" dt="2023-05-05T19:51:24.631" v="470" actId="1076"/>
          <ac:spMkLst>
            <pc:docMk/>
            <pc:sldMk cId="2990984063" sldId="1881839986"/>
            <ac:spMk id="5" creationId="{073AD7EB-408F-22E6-2E76-E590514143E0}"/>
          </ac:spMkLst>
        </pc:spChg>
        <pc:spChg chg="add mod">
          <ac:chgData name="bagelis oikonomou" userId="7fc9de19c5bc988c" providerId="LiveId" clId="{0A85D836-F356-43AB-A35E-E3B68F0D9D11}" dt="2023-05-06T04:38:22.656" v="778" actId="1076"/>
          <ac:spMkLst>
            <pc:docMk/>
            <pc:sldMk cId="2990984063" sldId="1881839986"/>
            <ac:spMk id="8" creationId="{DE8C0AD1-0FC8-9CFA-CCE3-8A3A506E3AEA}"/>
          </ac:spMkLst>
        </pc:spChg>
        <pc:picChg chg="add del mod modCrop">
          <ac:chgData name="bagelis oikonomou" userId="7fc9de19c5bc988c" providerId="LiveId" clId="{0A85D836-F356-43AB-A35E-E3B68F0D9D11}" dt="2023-05-05T19:51:45.891" v="471" actId="478"/>
          <ac:picMkLst>
            <pc:docMk/>
            <pc:sldMk cId="2990984063" sldId="1881839986"/>
            <ac:picMk id="3" creationId="{869AEE23-C3C2-5D92-4753-C3A300A95F17}"/>
          </ac:picMkLst>
        </pc:picChg>
        <pc:picChg chg="add mod modCrop">
          <ac:chgData name="bagelis oikonomou" userId="7fc9de19c5bc988c" providerId="LiveId" clId="{0A85D836-F356-43AB-A35E-E3B68F0D9D11}" dt="2023-05-06T04:38:18.536" v="777" actId="1076"/>
          <ac:picMkLst>
            <pc:docMk/>
            <pc:sldMk cId="2990984063" sldId="1881839986"/>
            <ac:picMk id="7" creationId="{EA22BA3B-3DE4-A0AB-78A8-A3A41B504584}"/>
          </ac:picMkLst>
        </pc:picChg>
        <pc:picChg chg="add mod modCrop">
          <ac:chgData name="bagelis oikonomou" userId="7fc9de19c5bc988c" providerId="LiveId" clId="{0A85D836-F356-43AB-A35E-E3B68F0D9D11}" dt="2023-05-06T04:38:12.375" v="775" actId="1076"/>
          <ac:picMkLst>
            <pc:docMk/>
            <pc:sldMk cId="2990984063" sldId="1881839986"/>
            <ac:picMk id="9" creationId="{8136A7A3-30A8-EEC2-3DCB-E83683D58DF7}"/>
          </ac:picMkLst>
        </pc:picChg>
      </pc:sldChg>
      <pc:sldChg chg="addSp delSp modSp mod">
        <pc:chgData name="bagelis oikonomou" userId="7fc9de19c5bc988c" providerId="LiveId" clId="{0A85D836-F356-43AB-A35E-E3B68F0D9D11}" dt="2023-05-05T19:56:52.194" v="490" actId="1076"/>
        <pc:sldMkLst>
          <pc:docMk/>
          <pc:sldMk cId="565354018" sldId="1881839987"/>
        </pc:sldMkLst>
        <pc:picChg chg="add mod modCrop">
          <ac:chgData name="bagelis oikonomou" userId="7fc9de19c5bc988c" providerId="LiveId" clId="{0A85D836-F356-43AB-A35E-E3B68F0D9D11}" dt="2023-05-05T19:56:52.194" v="490" actId="1076"/>
          <ac:picMkLst>
            <pc:docMk/>
            <pc:sldMk cId="565354018" sldId="1881839987"/>
            <ac:picMk id="3" creationId="{AB47A34D-7C4E-72EB-F4CD-CE278162F5EE}"/>
          </ac:picMkLst>
        </pc:picChg>
        <pc:picChg chg="del">
          <ac:chgData name="bagelis oikonomou" userId="7fc9de19c5bc988c" providerId="LiveId" clId="{0A85D836-F356-43AB-A35E-E3B68F0D9D11}" dt="2023-05-05T19:56:22.571" v="480" actId="478"/>
          <ac:picMkLst>
            <pc:docMk/>
            <pc:sldMk cId="565354018" sldId="1881839987"/>
            <ac:picMk id="7" creationId="{EA22BA3B-3DE4-A0AB-78A8-A3A41B504584}"/>
          </ac:picMkLst>
        </pc:picChg>
      </pc:sldChg>
      <pc:sldChg chg="addSp modSp new del mod">
        <pc:chgData name="bagelis oikonomou" userId="7fc9de19c5bc988c" providerId="LiveId" clId="{0A85D836-F356-43AB-A35E-E3B68F0D9D11}" dt="2023-05-06T05:22:39.022" v="934" actId="47"/>
        <pc:sldMkLst>
          <pc:docMk/>
          <pc:sldMk cId="4145701753" sldId="1881839988"/>
        </pc:sldMkLst>
        <pc:spChg chg="add mod">
          <ac:chgData name="bagelis oikonomou" userId="7fc9de19c5bc988c" providerId="LiveId" clId="{0A85D836-F356-43AB-A35E-E3B68F0D9D11}" dt="2023-05-06T03:09:28.937" v="521" actId="1076"/>
          <ac:spMkLst>
            <pc:docMk/>
            <pc:sldMk cId="4145701753" sldId="1881839988"/>
            <ac:spMk id="3" creationId="{00551A5D-EC7F-D1FE-6E3F-B347103C3F4C}"/>
          </ac:spMkLst>
        </pc:spChg>
        <pc:picChg chg="add mod">
          <ac:chgData name="bagelis oikonomou" userId="7fc9de19c5bc988c" providerId="LiveId" clId="{0A85D836-F356-43AB-A35E-E3B68F0D9D11}" dt="2023-05-06T03:08:14.879" v="501" actId="1076"/>
          <ac:picMkLst>
            <pc:docMk/>
            <pc:sldMk cId="4145701753" sldId="1881839988"/>
            <ac:picMk id="2" creationId="{E6EED63F-45BE-725C-2D50-16A0B4EB0E0D}"/>
          </ac:picMkLst>
        </pc:picChg>
      </pc:sldChg>
      <pc:sldChg chg="addSp modSp new mod ord">
        <pc:chgData name="bagelis oikonomou" userId="7fc9de19c5bc988c" providerId="LiveId" clId="{0A85D836-F356-43AB-A35E-E3B68F0D9D11}" dt="2023-05-06T04:31:48.139" v="701"/>
        <pc:sldMkLst>
          <pc:docMk/>
          <pc:sldMk cId="632117469" sldId="1881839989"/>
        </pc:sldMkLst>
        <pc:picChg chg="add mod">
          <ac:chgData name="bagelis oikonomou" userId="7fc9de19c5bc988c" providerId="LiveId" clId="{0A85D836-F356-43AB-A35E-E3B68F0D9D11}" dt="2023-05-06T03:15:26.579" v="531" actId="1076"/>
          <ac:picMkLst>
            <pc:docMk/>
            <pc:sldMk cId="632117469" sldId="1881839989"/>
            <ac:picMk id="2" creationId="{72CFAA26-7220-C669-0162-090D67836684}"/>
          </ac:picMkLst>
        </pc:picChg>
      </pc:sldChg>
      <pc:sldChg chg="addSp modSp new mod ord">
        <pc:chgData name="bagelis oikonomou" userId="7fc9de19c5bc988c" providerId="LiveId" clId="{0A85D836-F356-43AB-A35E-E3B68F0D9D11}" dt="2023-05-06T04:35:27.646" v="705"/>
        <pc:sldMkLst>
          <pc:docMk/>
          <pc:sldMk cId="2140324024" sldId="1881839990"/>
        </pc:sldMkLst>
        <pc:picChg chg="add mod modCrop">
          <ac:chgData name="bagelis oikonomou" userId="7fc9de19c5bc988c" providerId="LiveId" clId="{0A85D836-F356-43AB-A35E-E3B68F0D9D11}" dt="2023-05-06T03:35:30.150" v="540" actId="1076"/>
          <ac:picMkLst>
            <pc:docMk/>
            <pc:sldMk cId="2140324024" sldId="1881839990"/>
            <ac:picMk id="3" creationId="{FBE67D95-F7E5-07F1-2ACF-FF9F1E53E935}"/>
          </ac:picMkLst>
        </pc:picChg>
        <pc:picChg chg="add mod modCrop">
          <ac:chgData name="bagelis oikonomou" userId="7fc9de19c5bc988c" providerId="LiveId" clId="{0A85D836-F356-43AB-A35E-E3B68F0D9D11}" dt="2023-05-06T03:40:02.610" v="551" actId="1076"/>
          <ac:picMkLst>
            <pc:docMk/>
            <pc:sldMk cId="2140324024" sldId="1881839990"/>
            <ac:picMk id="5" creationId="{18D52FAC-4862-E7D4-6621-E09D96ABB5CA}"/>
          </ac:picMkLst>
        </pc:picChg>
      </pc:sldChg>
      <pc:sldChg chg="addSp modSp new mod ord">
        <pc:chgData name="bagelis oikonomou" userId="7fc9de19c5bc988c" providerId="LiveId" clId="{0A85D836-F356-43AB-A35E-E3B68F0D9D11}" dt="2023-05-06T04:36:56.246" v="770" actId="1076"/>
        <pc:sldMkLst>
          <pc:docMk/>
          <pc:sldMk cId="1949317084" sldId="1881839991"/>
        </pc:sldMkLst>
        <pc:picChg chg="add mod modCrop">
          <ac:chgData name="bagelis oikonomou" userId="7fc9de19c5bc988c" providerId="LiveId" clId="{0A85D836-F356-43AB-A35E-E3B68F0D9D11}" dt="2023-05-06T03:40:26.910" v="559" actId="1076"/>
          <ac:picMkLst>
            <pc:docMk/>
            <pc:sldMk cId="1949317084" sldId="1881839991"/>
            <ac:picMk id="3" creationId="{70610C9B-208C-2790-40BC-3290365D2BA5}"/>
          </ac:picMkLst>
        </pc:picChg>
        <pc:picChg chg="add mod modCrop">
          <ac:chgData name="bagelis oikonomou" userId="7fc9de19c5bc988c" providerId="LiveId" clId="{0A85D836-F356-43AB-A35E-E3B68F0D9D11}" dt="2023-05-06T03:43:40.981" v="574" actId="1076"/>
          <ac:picMkLst>
            <pc:docMk/>
            <pc:sldMk cId="1949317084" sldId="1881839991"/>
            <ac:picMk id="5" creationId="{D455FCB4-3811-6027-B70B-8011DD6033AC}"/>
          </ac:picMkLst>
        </pc:picChg>
        <pc:picChg chg="add mod modCrop">
          <ac:chgData name="bagelis oikonomou" userId="7fc9de19c5bc988c" providerId="LiveId" clId="{0A85D836-F356-43AB-A35E-E3B68F0D9D11}" dt="2023-05-06T04:36:56.246" v="770" actId="1076"/>
          <ac:picMkLst>
            <pc:docMk/>
            <pc:sldMk cId="1949317084" sldId="1881839991"/>
            <ac:picMk id="7" creationId="{E0E8F2A3-E4A6-AF40-C105-D3BDE77B9DDE}"/>
          </ac:picMkLst>
        </pc:picChg>
      </pc:sldChg>
      <pc:sldChg chg="addSp modSp new mod ord">
        <pc:chgData name="bagelis oikonomou" userId="7fc9de19c5bc988c" providerId="LiveId" clId="{0A85D836-F356-43AB-A35E-E3B68F0D9D11}" dt="2023-05-06T04:25:59.731" v="690"/>
        <pc:sldMkLst>
          <pc:docMk/>
          <pc:sldMk cId="2517868382" sldId="1881839992"/>
        </pc:sldMkLst>
        <pc:picChg chg="add mod modCrop">
          <ac:chgData name="bagelis oikonomou" userId="7fc9de19c5bc988c" providerId="LiveId" clId="{0A85D836-F356-43AB-A35E-E3B68F0D9D11}" dt="2023-05-06T03:54:19.772" v="588" actId="1076"/>
          <ac:picMkLst>
            <pc:docMk/>
            <pc:sldMk cId="2517868382" sldId="1881839992"/>
            <ac:picMk id="3" creationId="{23A6A761-81BA-5B16-2E6D-A769EA32BB08}"/>
          </ac:picMkLst>
        </pc:picChg>
      </pc:sldChg>
      <pc:sldChg chg="addSp modSp new mod ord">
        <pc:chgData name="bagelis oikonomou" userId="7fc9de19c5bc988c" providerId="LiveId" clId="{0A85D836-F356-43AB-A35E-E3B68F0D9D11}" dt="2023-05-06T04:26:08.724" v="692"/>
        <pc:sldMkLst>
          <pc:docMk/>
          <pc:sldMk cId="4213397781" sldId="1881839993"/>
        </pc:sldMkLst>
        <pc:picChg chg="add mod modCrop">
          <ac:chgData name="bagelis oikonomou" userId="7fc9de19c5bc988c" providerId="LiveId" clId="{0A85D836-F356-43AB-A35E-E3B68F0D9D11}" dt="2023-05-06T04:08:37.196" v="618" actId="1076"/>
          <ac:picMkLst>
            <pc:docMk/>
            <pc:sldMk cId="4213397781" sldId="1881839993"/>
            <ac:picMk id="3" creationId="{79EE79EE-A2EF-DB0B-16D4-F6A51BC8130D}"/>
          </ac:picMkLst>
        </pc:picChg>
        <pc:picChg chg="add mod modCrop">
          <ac:chgData name="bagelis oikonomou" userId="7fc9de19c5bc988c" providerId="LiveId" clId="{0A85D836-F356-43AB-A35E-E3B68F0D9D11}" dt="2023-05-06T03:59:06.957" v="606" actId="1076"/>
          <ac:picMkLst>
            <pc:docMk/>
            <pc:sldMk cId="4213397781" sldId="1881839993"/>
            <ac:picMk id="5" creationId="{841091FF-ADB5-C1C6-E1F7-373A34BADD02}"/>
          </ac:picMkLst>
        </pc:picChg>
      </pc:sldChg>
      <pc:sldChg chg="addSp modSp new mod ord">
        <pc:chgData name="bagelis oikonomou" userId="7fc9de19c5bc988c" providerId="LiveId" clId="{0A85D836-F356-43AB-A35E-E3B68F0D9D11}" dt="2023-05-06T04:39:00.752" v="780"/>
        <pc:sldMkLst>
          <pc:docMk/>
          <pc:sldMk cId="3408158419" sldId="1881839994"/>
        </pc:sldMkLst>
        <pc:picChg chg="add mod modCrop">
          <ac:chgData name="bagelis oikonomou" userId="7fc9de19c5bc988c" providerId="LiveId" clId="{0A85D836-F356-43AB-A35E-E3B68F0D9D11}" dt="2023-05-06T04:06:45.656" v="616" actId="1076"/>
          <ac:picMkLst>
            <pc:docMk/>
            <pc:sldMk cId="3408158419" sldId="1881839994"/>
            <ac:picMk id="3" creationId="{742CE6AA-881F-1E3D-B3D6-98A842C813AF}"/>
          </ac:picMkLst>
        </pc:picChg>
      </pc:sldChg>
      <pc:sldChg chg="addSp delSp modSp new mod ord modShow">
        <pc:chgData name="bagelis oikonomou" userId="7fc9de19c5bc988c" providerId="LiveId" clId="{0A85D836-F356-43AB-A35E-E3B68F0D9D11}" dt="2023-05-06T04:31:32.777" v="699"/>
        <pc:sldMkLst>
          <pc:docMk/>
          <pc:sldMk cId="3209904146" sldId="1881839995"/>
        </pc:sldMkLst>
        <pc:picChg chg="add del mod modCrop">
          <ac:chgData name="bagelis oikonomou" userId="7fc9de19c5bc988c" providerId="LiveId" clId="{0A85D836-F356-43AB-A35E-E3B68F0D9D11}" dt="2023-05-06T04:09:16.846" v="629" actId="478"/>
          <ac:picMkLst>
            <pc:docMk/>
            <pc:sldMk cId="3209904146" sldId="1881839995"/>
            <ac:picMk id="3" creationId="{B9416129-EDB2-7D94-C119-D195EAF52A88}"/>
          </ac:picMkLst>
        </pc:picChg>
        <pc:picChg chg="add mod modCrop">
          <ac:chgData name="bagelis oikonomou" userId="7fc9de19c5bc988c" providerId="LiveId" clId="{0A85D836-F356-43AB-A35E-E3B68F0D9D11}" dt="2023-05-06T04:12:55.271" v="647" actId="1076"/>
          <ac:picMkLst>
            <pc:docMk/>
            <pc:sldMk cId="3209904146" sldId="1881839995"/>
            <ac:picMk id="5" creationId="{75D82ACD-C430-26A0-F17A-D425F8A3416C}"/>
          </ac:picMkLst>
        </pc:picChg>
        <pc:picChg chg="add mod modCrop">
          <ac:chgData name="bagelis oikonomou" userId="7fc9de19c5bc988c" providerId="LiveId" clId="{0A85D836-F356-43AB-A35E-E3B68F0D9D11}" dt="2023-05-06T04:12:49.047" v="645" actId="1076"/>
          <ac:picMkLst>
            <pc:docMk/>
            <pc:sldMk cId="3209904146" sldId="1881839995"/>
            <ac:picMk id="7" creationId="{17628442-0FF5-AD73-D150-5E8DB7C5610B}"/>
          </ac:picMkLst>
        </pc:picChg>
      </pc:sldChg>
      <pc:sldChg chg="addSp modSp new mod ord">
        <pc:chgData name="bagelis oikonomou" userId="7fc9de19c5bc988c" providerId="LiveId" clId="{0A85D836-F356-43AB-A35E-E3B68F0D9D11}" dt="2023-05-06T04:31:32.777" v="699"/>
        <pc:sldMkLst>
          <pc:docMk/>
          <pc:sldMk cId="3778690989" sldId="1881839996"/>
        </pc:sldMkLst>
        <pc:picChg chg="add mod modCrop">
          <ac:chgData name="bagelis oikonomou" userId="7fc9de19c5bc988c" providerId="LiveId" clId="{0A85D836-F356-43AB-A35E-E3B68F0D9D11}" dt="2023-05-06T04:18:52.768" v="654" actId="1076"/>
          <ac:picMkLst>
            <pc:docMk/>
            <pc:sldMk cId="3778690989" sldId="1881839996"/>
            <ac:picMk id="3" creationId="{F2D9C349-EC15-3000-926F-121E082EDEAC}"/>
          </ac:picMkLst>
        </pc:picChg>
        <pc:picChg chg="add mod modCrop">
          <ac:chgData name="bagelis oikonomou" userId="7fc9de19c5bc988c" providerId="LiveId" clId="{0A85D836-F356-43AB-A35E-E3B68F0D9D11}" dt="2023-05-06T04:19:24.260" v="664" actId="1076"/>
          <ac:picMkLst>
            <pc:docMk/>
            <pc:sldMk cId="3778690989" sldId="1881839996"/>
            <ac:picMk id="5" creationId="{869B80B9-3CA9-908A-257F-BE967D49007D}"/>
          </ac:picMkLst>
        </pc:picChg>
      </pc:sldChg>
      <pc:sldChg chg="addSp modSp new mod ord">
        <pc:chgData name="bagelis oikonomou" userId="7fc9de19c5bc988c" providerId="LiveId" clId="{0A85D836-F356-43AB-A35E-E3B68F0D9D11}" dt="2023-05-06T04:24:03.871" v="683"/>
        <pc:sldMkLst>
          <pc:docMk/>
          <pc:sldMk cId="1048365033" sldId="1881839997"/>
        </pc:sldMkLst>
        <pc:picChg chg="add mod modCrop">
          <ac:chgData name="bagelis oikonomou" userId="7fc9de19c5bc988c" providerId="LiveId" clId="{0A85D836-F356-43AB-A35E-E3B68F0D9D11}" dt="2023-05-06T04:22:29.668" v="674" actId="1076"/>
          <ac:picMkLst>
            <pc:docMk/>
            <pc:sldMk cId="1048365033" sldId="1881839997"/>
            <ac:picMk id="3" creationId="{47980DA6-7B2C-E784-D9D7-AF8EF5C85C9B}"/>
          </ac:picMkLst>
        </pc:picChg>
        <pc:picChg chg="add mod modCrop">
          <ac:chgData name="bagelis oikonomou" userId="7fc9de19c5bc988c" providerId="LiveId" clId="{0A85D836-F356-43AB-A35E-E3B68F0D9D11}" dt="2023-05-06T04:22:57.256" v="680" actId="1076"/>
          <ac:picMkLst>
            <pc:docMk/>
            <pc:sldMk cId="1048365033" sldId="1881839997"/>
            <ac:picMk id="5" creationId="{C0731D30-05D0-2002-4F0E-84593A3E5E4A}"/>
          </ac:picMkLst>
        </pc:picChg>
      </pc:sldChg>
      <pc:sldChg chg="addSp modSp new mod">
        <pc:chgData name="bagelis oikonomou" userId="7fc9de19c5bc988c" providerId="LiveId" clId="{0A85D836-F356-43AB-A35E-E3B68F0D9D11}" dt="2023-05-06T04:36:33.454" v="769" actId="1076"/>
        <pc:sldMkLst>
          <pc:docMk/>
          <pc:sldMk cId="3134160439" sldId="1881839998"/>
        </pc:sldMkLst>
        <pc:spChg chg="add mod">
          <ac:chgData name="bagelis oikonomou" userId="7fc9de19c5bc988c" providerId="LiveId" clId="{0A85D836-F356-43AB-A35E-E3B68F0D9D11}" dt="2023-05-06T04:36:33.454" v="769" actId="1076"/>
          <ac:spMkLst>
            <pc:docMk/>
            <pc:sldMk cId="3134160439" sldId="1881839998"/>
            <ac:spMk id="2" creationId="{3939E7C6-0E9A-6FA5-8542-887BE6CABDBA}"/>
          </ac:spMkLst>
        </pc:spChg>
      </pc:sldChg>
      <pc:sldChg chg="addSp modSp new mod modAnim">
        <pc:chgData name="bagelis oikonomou" userId="7fc9de19c5bc988c" providerId="LiveId" clId="{0A85D836-F356-43AB-A35E-E3B68F0D9D11}" dt="2023-05-06T04:45:10.177" v="920" actId="1076"/>
        <pc:sldMkLst>
          <pc:docMk/>
          <pc:sldMk cId="3887503272" sldId="1881839999"/>
        </pc:sldMkLst>
        <pc:spChg chg="add mod">
          <ac:chgData name="bagelis oikonomou" userId="7fc9de19c5bc988c" providerId="LiveId" clId="{0A85D836-F356-43AB-A35E-E3B68F0D9D11}" dt="2023-05-06T04:45:10.177" v="920" actId="1076"/>
          <ac:spMkLst>
            <pc:docMk/>
            <pc:sldMk cId="3887503272" sldId="1881839999"/>
            <ac:spMk id="3" creationId="{BD764F8B-4BA4-E36B-5F51-BE899CC31116}"/>
          </ac:spMkLst>
        </pc:spChg>
        <pc:picChg chg="add mod">
          <ac:chgData name="bagelis oikonomou" userId="7fc9de19c5bc988c" providerId="LiveId" clId="{0A85D836-F356-43AB-A35E-E3B68F0D9D11}" dt="2023-05-06T04:39:35.336" v="786" actId="1076"/>
          <ac:picMkLst>
            <pc:docMk/>
            <pc:sldMk cId="3887503272" sldId="1881839999"/>
            <ac:picMk id="2" creationId="{8B3A90E5-8F6B-D151-A9E2-9F638D299F6F}"/>
          </ac:picMkLst>
        </pc:picChg>
      </pc:sldChg>
      <pc:sldChg chg="new">
        <pc:chgData name="bagelis oikonomou" userId="7fc9de19c5bc988c" providerId="LiveId" clId="{0A85D836-F356-43AB-A35E-E3B68F0D9D11}" dt="2023-05-06T04:41:46.132" v="787" actId="680"/>
        <pc:sldMkLst>
          <pc:docMk/>
          <pc:sldMk cId="2345168141" sldId="1881840000"/>
        </pc:sldMkLst>
      </pc:sldChg>
      <pc:sldChg chg="addSp modSp new mod">
        <pc:chgData name="bagelis oikonomou" userId="7fc9de19c5bc988c" providerId="LiveId" clId="{0A85D836-F356-43AB-A35E-E3B68F0D9D11}" dt="2023-05-06T04:53:52.190" v="927" actId="1076"/>
        <pc:sldMkLst>
          <pc:docMk/>
          <pc:sldMk cId="3477260680" sldId="1881840001"/>
        </pc:sldMkLst>
        <pc:picChg chg="add mod">
          <ac:chgData name="bagelis oikonomou" userId="7fc9de19c5bc988c" providerId="LiveId" clId="{0A85D836-F356-43AB-A35E-E3B68F0D9D11}" dt="2023-05-06T04:51:36.449" v="924" actId="1076"/>
          <ac:picMkLst>
            <pc:docMk/>
            <pc:sldMk cId="3477260680" sldId="1881840001"/>
            <ac:picMk id="3" creationId="{F7D56819-E5CF-66D1-189C-2C1B0F2E07F0}"/>
          </ac:picMkLst>
        </pc:picChg>
        <pc:picChg chg="add mod">
          <ac:chgData name="bagelis oikonomou" userId="7fc9de19c5bc988c" providerId="LiveId" clId="{0A85D836-F356-43AB-A35E-E3B68F0D9D11}" dt="2023-05-06T04:53:52.190" v="927" actId="1076"/>
          <ac:picMkLst>
            <pc:docMk/>
            <pc:sldMk cId="3477260680" sldId="1881840001"/>
            <ac:picMk id="5" creationId="{5DCF5AD4-F903-3AD6-08EA-0A3B68EBCE64}"/>
          </ac:picMkLst>
        </pc:picChg>
      </pc:sldChg>
      <pc:sldChg chg="addSp delSp modSp mod">
        <pc:chgData name="bagelis oikonomou" userId="7fc9de19c5bc988c" providerId="LiveId" clId="{0A85D836-F356-43AB-A35E-E3B68F0D9D11}" dt="2023-05-06T04:54:40.776" v="931" actId="1076"/>
        <pc:sldMkLst>
          <pc:docMk/>
          <pc:sldMk cId="2461105631" sldId="1881840002"/>
        </pc:sldMkLst>
        <pc:picChg chg="add mod">
          <ac:chgData name="bagelis oikonomou" userId="7fc9de19c5bc988c" providerId="LiveId" clId="{0A85D836-F356-43AB-A35E-E3B68F0D9D11}" dt="2023-05-06T04:54:40.776" v="931" actId="1076"/>
          <ac:picMkLst>
            <pc:docMk/>
            <pc:sldMk cId="2461105631" sldId="1881840002"/>
            <ac:picMk id="4" creationId="{CE6AE996-29F5-E191-44F7-B4A3CA6F7925}"/>
          </ac:picMkLst>
        </pc:picChg>
        <pc:picChg chg="del">
          <ac:chgData name="bagelis oikonomou" userId="7fc9de19c5bc988c" providerId="LiveId" clId="{0A85D836-F356-43AB-A35E-E3B68F0D9D11}" dt="2023-05-06T04:53:59.260" v="928" actId="478"/>
          <ac:picMkLst>
            <pc:docMk/>
            <pc:sldMk cId="2461105631" sldId="1881840002"/>
            <ac:picMk id="5" creationId="{5DCF5AD4-F903-3AD6-08EA-0A3B68EBCE64}"/>
          </ac:picMkLst>
        </pc:picChg>
      </pc:sldChg>
    </pc:docChg>
  </pc:docChgLst>
  <pc:docChgLst>
    <pc:chgData name="Evangelos Oikonomou" userId="7fc9de19c5bc988c" providerId="LiveId" clId="{70C7268A-5CEC-4D97-B269-7D23D5FF5BFB}"/>
    <pc:docChg chg="delSld delMainMaster">
      <pc:chgData name="Evangelos Oikonomou" userId="7fc9de19c5bc988c" providerId="LiveId" clId="{70C7268A-5CEC-4D97-B269-7D23D5FF5BFB}" dt="2024-04-23T13:14:22.501" v="0" actId="47"/>
      <pc:docMkLst>
        <pc:docMk/>
      </pc:docMkLst>
      <pc:sldChg chg="del">
        <pc:chgData name="Evangelos Oikonomou" userId="7fc9de19c5bc988c" providerId="LiveId" clId="{70C7268A-5CEC-4D97-B269-7D23D5FF5BFB}" dt="2024-04-23T13:14:22.501" v="0" actId="47"/>
        <pc:sldMkLst>
          <pc:docMk/>
          <pc:sldMk cId="3319734134" sldId="259"/>
        </pc:sldMkLst>
      </pc:sldChg>
      <pc:sldChg chg="del">
        <pc:chgData name="Evangelos Oikonomou" userId="7fc9de19c5bc988c" providerId="LiveId" clId="{70C7268A-5CEC-4D97-B269-7D23D5FF5BFB}" dt="2024-04-23T13:14:22.501" v="0" actId="47"/>
        <pc:sldMkLst>
          <pc:docMk/>
          <pc:sldMk cId="137476162" sldId="260"/>
        </pc:sldMkLst>
      </pc:sldChg>
      <pc:sldChg chg="del">
        <pc:chgData name="Evangelos Oikonomou" userId="7fc9de19c5bc988c" providerId="LiveId" clId="{70C7268A-5CEC-4D97-B269-7D23D5FF5BFB}" dt="2024-04-23T13:14:22.501" v="0" actId="47"/>
        <pc:sldMkLst>
          <pc:docMk/>
          <pc:sldMk cId="1485822565" sldId="261"/>
        </pc:sldMkLst>
      </pc:sldChg>
      <pc:sldChg chg="del">
        <pc:chgData name="Evangelos Oikonomou" userId="7fc9de19c5bc988c" providerId="LiveId" clId="{70C7268A-5CEC-4D97-B269-7D23D5FF5BFB}" dt="2024-04-23T13:14:22.501" v="0" actId="47"/>
        <pc:sldMkLst>
          <pc:docMk/>
          <pc:sldMk cId="1315748662" sldId="264"/>
        </pc:sldMkLst>
      </pc:sldChg>
      <pc:sldChg chg="del">
        <pc:chgData name="Evangelos Oikonomou" userId="7fc9de19c5bc988c" providerId="LiveId" clId="{70C7268A-5CEC-4D97-B269-7D23D5FF5BFB}" dt="2024-04-23T13:14:22.501" v="0" actId="47"/>
        <pc:sldMkLst>
          <pc:docMk/>
          <pc:sldMk cId="1877323613" sldId="856"/>
        </pc:sldMkLst>
      </pc:sldChg>
      <pc:sldChg chg="del">
        <pc:chgData name="Evangelos Oikonomou" userId="7fc9de19c5bc988c" providerId="LiveId" clId="{70C7268A-5CEC-4D97-B269-7D23D5FF5BFB}" dt="2024-04-23T13:14:22.501" v="0" actId="47"/>
        <pc:sldMkLst>
          <pc:docMk/>
          <pc:sldMk cId="1873698356" sldId="1881839853"/>
        </pc:sldMkLst>
      </pc:sldChg>
      <pc:sldChg chg="del">
        <pc:chgData name="Evangelos Oikonomou" userId="7fc9de19c5bc988c" providerId="LiveId" clId="{70C7268A-5CEC-4D97-B269-7D23D5FF5BFB}" dt="2024-04-23T13:14:22.501" v="0" actId="47"/>
        <pc:sldMkLst>
          <pc:docMk/>
          <pc:sldMk cId="306029948" sldId="1881839854"/>
        </pc:sldMkLst>
      </pc:sldChg>
      <pc:sldChg chg="del">
        <pc:chgData name="Evangelos Oikonomou" userId="7fc9de19c5bc988c" providerId="LiveId" clId="{70C7268A-5CEC-4D97-B269-7D23D5FF5BFB}" dt="2024-04-23T13:14:22.501" v="0" actId="47"/>
        <pc:sldMkLst>
          <pc:docMk/>
          <pc:sldMk cId="7256740" sldId="1881839855"/>
        </pc:sldMkLst>
      </pc:sldChg>
      <pc:sldChg chg="del">
        <pc:chgData name="Evangelos Oikonomou" userId="7fc9de19c5bc988c" providerId="LiveId" clId="{70C7268A-5CEC-4D97-B269-7D23D5FF5BFB}" dt="2024-04-23T13:14:22.501" v="0" actId="47"/>
        <pc:sldMkLst>
          <pc:docMk/>
          <pc:sldMk cId="222278279" sldId="1881839856"/>
        </pc:sldMkLst>
      </pc:sldChg>
      <pc:sldChg chg="del">
        <pc:chgData name="Evangelos Oikonomou" userId="7fc9de19c5bc988c" providerId="LiveId" clId="{70C7268A-5CEC-4D97-B269-7D23D5FF5BFB}" dt="2024-04-23T13:14:22.501" v="0" actId="47"/>
        <pc:sldMkLst>
          <pc:docMk/>
          <pc:sldMk cId="545136222" sldId="1881839857"/>
        </pc:sldMkLst>
      </pc:sldChg>
      <pc:sldChg chg="del">
        <pc:chgData name="Evangelos Oikonomou" userId="7fc9de19c5bc988c" providerId="LiveId" clId="{70C7268A-5CEC-4D97-B269-7D23D5FF5BFB}" dt="2024-04-23T13:14:22.501" v="0" actId="47"/>
        <pc:sldMkLst>
          <pc:docMk/>
          <pc:sldMk cId="1414796263" sldId="1881839858"/>
        </pc:sldMkLst>
      </pc:sldChg>
      <pc:sldChg chg="del">
        <pc:chgData name="Evangelos Oikonomou" userId="7fc9de19c5bc988c" providerId="LiveId" clId="{70C7268A-5CEC-4D97-B269-7D23D5FF5BFB}" dt="2024-04-23T13:14:22.501" v="0" actId="47"/>
        <pc:sldMkLst>
          <pc:docMk/>
          <pc:sldMk cId="1693821621" sldId="1881839859"/>
        </pc:sldMkLst>
      </pc:sldChg>
      <pc:sldChg chg="del">
        <pc:chgData name="Evangelos Oikonomou" userId="7fc9de19c5bc988c" providerId="LiveId" clId="{70C7268A-5CEC-4D97-B269-7D23D5FF5BFB}" dt="2024-04-23T13:14:22.501" v="0" actId="47"/>
        <pc:sldMkLst>
          <pc:docMk/>
          <pc:sldMk cId="1406498983" sldId="1881839862"/>
        </pc:sldMkLst>
      </pc:sldChg>
      <pc:sldChg chg="del">
        <pc:chgData name="Evangelos Oikonomou" userId="7fc9de19c5bc988c" providerId="LiveId" clId="{70C7268A-5CEC-4D97-B269-7D23D5FF5BFB}" dt="2024-04-23T13:14:22.501" v="0" actId="47"/>
        <pc:sldMkLst>
          <pc:docMk/>
          <pc:sldMk cId="109472854" sldId="1881839863"/>
        </pc:sldMkLst>
      </pc:sldChg>
      <pc:sldChg chg="del">
        <pc:chgData name="Evangelos Oikonomou" userId="7fc9de19c5bc988c" providerId="LiveId" clId="{70C7268A-5CEC-4D97-B269-7D23D5FF5BFB}" dt="2024-04-23T13:14:22.501" v="0" actId="47"/>
        <pc:sldMkLst>
          <pc:docMk/>
          <pc:sldMk cId="4204039690" sldId="1881839865"/>
        </pc:sldMkLst>
      </pc:sldChg>
      <pc:sldChg chg="del">
        <pc:chgData name="Evangelos Oikonomou" userId="7fc9de19c5bc988c" providerId="LiveId" clId="{70C7268A-5CEC-4D97-B269-7D23D5FF5BFB}" dt="2024-04-23T13:14:22.501" v="0" actId="47"/>
        <pc:sldMkLst>
          <pc:docMk/>
          <pc:sldMk cId="505083867" sldId="1881839866"/>
        </pc:sldMkLst>
      </pc:sldChg>
      <pc:sldChg chg="del">
        <pc:chgData name="Evangelos Oikonomou" userId="7fc9de19c5bc988c" providerId="LiveId" clId="{70C7268A-5CEC-4D97-B269-7D23D5FF5BFB}" dt="2024-04-23T13:14:22.501" v="0" actId="47"/>
        <pc:sldMkLst>
          <pc:docMk/>
          <pc:sldMk cId="1924621349" sldId="1881839867"/>
        </pc:sldMkLst>
      </pc:sldChg>
      <pc:sldChg chg="del">
        <pc:chgData name="Evangelos Oikonomou" userId="7fc9de19c5bc988c" providerId="LiveId" clId="{70C7268A-5CEC-4D97-B269-7D23D5FF5BFB}" dt="2024-04-23T13:14:22.501" v="0" actId="47"/>
        <pc:sldMkLst>
          <pc:docMk/>
          <pc:sldMk cId="4076622112" sldId="1881839868"/>
        </pc:sldMkLst>
      </pc:sldChg>
      <pc:sldChg chg="del">
        <pc:chgData name="Evangelos Oikonomou" userId="7fc9de19c5bc988c" providerId="LiveId" clId="{70C7268A-5CEC-4D97-B269-7D23D5FF5BFB}" dt="2024-04-23T13:14:22.501" v="0" actId="47"/>
        <pc:sldMkLst>
          <pc:docMk/>
          <pc:sldMk cId="107625816" sldId="1881839869"/>
        </pc:sldMkLst>
      </pc:sldChg>
      <pc:sldChg chg="del">
        <pc:chgData name="Evangelos Oikonomou" userId="7fc9de19c5bc988c" providerId="LiveId" clId="{70C7268A-5CEC-4D97-B269-7D23D5FF5BFB}" dt="2024-04-23T13:14:22.501" v="0" actId="47"/>
        <pc:sldMkLst>
          <pc:docMk/>
          <pc:sldMk cId="1546047577" sldId="1881839870"/>
        </pc:sldMkLst>
      </pc:sldChg>
      <pc:sldChg chg="del">
        <pc:chgData name="Evangelos Oikonomou" userId="7fc9de19c5bc988c" providerId="LiveId" clId="{70C7268A-5CEC-4D97-B269-7D23D5FF5BFB}" dt="2024-04-23T13:14:22.501" v="0" actId="47"/>
        <pc:sldMkLst>
          <pc:docMk/>
          <pc:sldMk cId="3630080981" sldId="1881839871"/>
        </pc:sldMkLst>
      </pc:sldChg>
      <pc:sldChg chg="del">
        <pc:chgData name="Evangelos Oikonomou" userId="7fc9de19c5bc988c" providerId="LiveId" clId="{70C7268A-5CEC-4D97-B269-7D23D5FF5BFB}" dt="2024-04-23T13:14:22.501" v="0" actId="47"/>
        <pc:sldMkLst>
          <pc:docMk/>
          <pc:sldMk cId="3332969746" sldId="1881839872"/>
        </pc:sldMkLst>
      </pc:sldChg>
      <pc:sldChg chg="del">
        <pc:chgData name="Evangelos Oikonomou" userId="7fc9de19c5bc988c" providerId="LiveId" clId="{70C7268A-5CEC-4D97-B269-7D23D5FF5BFB}" dt="2024-04-23T13:14:22.501" v="0" actId="47"/>
        <pc:sldMkLst>
          <pc:docMk/>
          <pc:sldMk cId="0" sldId="1881839873"/>
        </pc:sldMkLst>
      </pc:sldChg>
      <pc:sldChg chg="del">
        <pc:chgData name="Evangelos Oikonomou" userId="7fc9de19c5bc988c" providerId="LiveId" clId="{70C7268A-5CEC-4D97-B269-7D23D5FF5BFB}" dt="2024-04-23T13:14:22.501" v="0" actId="47"/>
        <pc:sldMkLst>
          <pc:docMk/>
          <pc:sldMk cId="246592745" sldId="1881839875"/>
        </pc:sldMkLst>
      </pc:sldChg>
      <pc:sldChg chg="del">
        <pc:chgData name="Evangelos Oikonomou" userId="7fc9de19c5bc988c" providerId="LiveId" clId="{70C7268A-5CEC-4D97-B269-7D23D5FF5BFB}" dt="2024-04-23T13:14:22.501" v="0" actId="47"/>
        <pc:sldMkLst>
          <pc:docMk/>
          <pc:sldMk cId="3618837895" sldId="1881839877"/>
        </pc:sldMkLst>
      </pc:sldChg>
      <pc:sldChg chg="del">
        <pc:chgData name="Evangelos Oikonomou" userId="7fc9de19c5bc988c" providerId="LiveId" clId="{70C7268A-5CEC-4D97-B269-7D23D5FF5BFB}" dt="2024-04-23T13:14:22.501" v="0" actId="47"/>
        <pc:sldMkLst>
          <pc:docMk/>
          <pc:sldMk cId="2455610718" sldId="1881839878"/>
        </pc:sldMkLst>
      </pc:sldChg>
      <pc:sldChg chg="del">
        <pc:chgData name="Evangelos Oikonomou" userId="7fc9de19c5bc988c" providerId="LiveId" clId="{70C7268A-5CEC-4D97-B269-7D23D5FF5BFB}" dt="2024-04-23T13:14:22.501" v="0" actId="47"/>
        <pc:sldMkLst>
          <pc:docMk/>
          <pc:sldMk cId="1409825643" sldId="1881839879"/>
        </pc:sldMkLst>
      </pc:sldChg>
      <pc:sldChg chg="del">
        <pc:chgData name="Evangelos Oikonomou" userId="7fc9de19c5bc988c" providerId="LiveId" clId="{70C7268A-5CEC-4D97-B269-7D23D5FF5BFB}" dt="2024-04-23T13:14:22.501" v="0" actId="47"/>
        <pc:sldMkLst>
          <pc:docMk/>
          <pc:sldMk cId="653863342" sldId="1881839880"/>
        </pc:sldMkLst>
      </pc:sldChg>
      <pc:sldChg chg="del">
        <pc:chgData name="Evangelos Oikonomou" userId="7fc9de19c5bc988c" providerId="LiveId" clId="{70C7268A-5CEC-4D97-B269-7D23D5FF5BFB}" dt="2024-04-23T13:14:22.501" v="0" actId="47"/>
        <pc:sldMkLst>
          <pc:docMk/>
          <pc:sldMk cId="2408040745" sldId="1881839885"/>
        </pc:sldMkLst>
      </pc:sldChg>
      <pc:sldChg chg="del">
        <pc:chgData name="Evangelos Oikonomou" userId="7fc9de19c5bc988c" providerId="LiveId" clId="{70C7268A-5CEC-4D97-B269-7D23D5FF5BFB}" dt="2024-04-23T13:14:22.501" v="0" actId="47"/>
        <pc:sldMkLst>
          <pc:docMk/>
          <pc:sldMk cId="1904502036" sldId="1881839886"/>
        </pc:sldMkLst>
      </pc:sldChg>
      <pc:sldChg chg="del">
        <pc:chgData name="Evangelos Oikonomou" userId="7fc9de19c5bc988c" providerId="LiveId" clId="{70C7268A-5CEC-4D97-B269-7D23D5FF5BFB}" dt="2024-04-23T13:14:22.501" v="0" actId="47"/>
        <pc:sldMkLst>
          <pc:docMk/>
          <pc:sldMk cId="3093003749" sldId="1881839887"/>
        </pc:sldMkLst>
      </pc:sldChg>
      <pc:sldChg chg="del">
        <pc:chgData name="Evangelos Oikonomou" userId="7fc9de19c5bc988c" providerId="LiveId" clId="{70C7268A-5CEC-4D97-B269-7D23D5FF5BFB}" dt="2024-04-23T13:14:22.501" v="0" actId="47"/>
        <pc:sldMkLst>
          <pc:docMk/>
          <pc:sldMk cId="2017314064" sldId="1881839889"/>
        </pc:sldMkLst>
      </pc:sldChg>
      <pc:sldChg chg="del">
        <pc:chgData name="Evangelos Oikonomou" userId="7fc9de19c5bc988c" providerId="LiveId" clId="{70C7268A-5CEC-4D97-B269-7D23D5FF5BFB}" dt="2024-04-23T13:14:22.501" v="0" actId="47"/>
        <pc:sldMkLst>
          <pc:docMk/>
          <pc:sldMk cId="2830058514" sldId="1881839899"/>
        </pc:sldMkLst>
      </pc:sldChg>
      <pc:sldChg chg="del">
        <pc:chgData name="Evangelos Oikonomou" userId="7fc9de19c5bc988c" providerId="LiveId" clId="{70C7268A-5CEC-4D97-B269-7D23D5FF5BFB}" dt="2024-04-23T13:14:22.501" v="0" actId="47"/>
        <pc:sldMkLst>
          <pc:docMk/>
          <pc:sldMk cId="1452639806" sldId="1881839900"/>
        </pc:sldMkLst>
      </pc:sldChg>
      <pc:sldChg chg="del">
        <pc:chgData name="Evangelos Oikonomou" userId="7fc9de19c5bc988c" providerId="LiveId" clId="{70C7268A-5CEC-4D97-B269-7D23D5FF5BFB}" dt="2024-04-23T13:14:22.501" v="0" actId="47"/>
        <pc:sldMkLst>
          <pc:docMk/>
          <pc:sldMk cId="3422802886" sldId="1881839901"/>
        </pc:sldMkLst>
      </pc:sldChg>
      <pc:sldChg chg="del">
        <pc:chgData name="Evangelos Oikonomou" userId="7fc9de19c5bc988c" providerId="LiveId" clId="{70C7268A-5CEC-4D97-B269-7D23D5FF5BFB}" dt="2024-04-23T13:14:22.501" v="0" actId="47"/>
        <pc:sldMkLst>
          <pc:docMk/>
          <pc:sldMk cId="494504218" sldId="1881839903"/>
        </pc:sldMkLst>
      </pc:sldChg>
      <pc:sldChg chg="del">
        <pc:chgData name="Evangelos Oikonomou" userId="7fc9de19c5bc988c" providerId="LiveId" clId="{70C7268A-5CEC-4D97-B269-7D23D5FF5BFB}" dt="2024-04-23T13:14:22.501" v="0" actId="47"/>
        <pc:sldMkLst>
          <pc:docMk/>
          <pc:sldMk cId="556483971" sldId="1881839905"/>
        </pc:sldMkLst>
      </pc:sldChg>
      <pc:sldChg chg="del">
        <pc:chgData name="Evangelos Oikonomou" userId="7fc9de19c5bc988c" providerId="LiveId" clId="{70C7268A-5CEC-4D97-B269-7D23D5FF5BFB}" dt="2024-04-23T13:14:22.501" v="0" actId="47"/>
        <pc:sldMkLst>
          <pc:docMk/>
          <pc:sldMk cId="3378981718" sldId="1881839906"/>
        </pc:sldMkLst>
      </pc:sldChg>
      <pc:sldChg chg="del">
        <pc:chgData name="Evangelos Oikonomou" userId="7fc9de19c5bc988c" providerId="LiveId" clId="{70C7268A-5CEC-4D97-B269-7D23D5FF5BFB}" dt="2024-04-23T13:14:22.501" v="0" actId="47"/>
        <pc:sldMkLst>
          <pc:docMk/>
          <pc:sldMk cId="1773969001" sldId="1881839908"/>
        </pc:sldMkLst>
      </pc:sldChg>
      <pc:sldChg chg="del">
        <pc:chgData name="Evangelos Oikonomou" userId="7fc9de19c5bc988c" providerId="LiveId" clId="{70C7268A-5CEC-4D97-B269-7D23D5FF5BFB}" dt="2024-04-23T13:14:22.501" v="0" actId="47"/>
        <pc:sldMkLst>
          <pc:docMk/>
          <pc:sldMk cId="1859490020" sldId="1881839909"/>
        </pc:sldMkLst>
      </pc:sldChg>
      <pc:sldChg chg="del">
        <pc:chgData name="Evangelos Oikonomou" userId="7fc9de19c5bc988c" providerId="LiveId" clId="{70C7268A-5CEC-4D97-B269-7D23D5FF5BFB}" dt="2024-04-23T13:14:22.501" v="0" actId="47"/>
        <pc:sldMkLst>
          <pc:docMk/>
          <pc:sldMk cId="2057911449" sldId="1881839916"/>
        </pc:sldMkLst>
      </pc:sldChg>
      <pc:sldChg chg="del">
        <pc:chgData name="Evangelos Oikonomou" userId="7fc9de19c5bc988c" providerId="LiveId" clId="{70C7268A-5CEC-4D97-B269-7D23D5FF5BFB}" dt="2024-04-23T13:14:22.501" v="0" actId="47"/>
        <pc:sldMkLst>
          <pc:docMk/>
          <pc:sldMk cId="2242893683" sldId="1881839919"/>
        </pc:sldMkLst>
      </pc:sldChg>
      <pc:sldChg chg="del">
        <pc:chgData name="Evangelos Oikonomou" userId="7fc9de19c5bc988c" providerId="LiveId" clId="{70C7268A-5CEC-4D97-B269-7D23D5FF5BFB}" dt="2024-04-23T13:14:22.501" v="0" actId="47"/>
        <pc:sldMkLst>
          <pc:docMk/>
          <pc:sldMk cId="664985296" sldId="1881839921"/>
        </pc:sldMkLst>
      </pc:sldChg>
      <pc:sldChg chg="del">
        <pc:chgData name="Evangelos Oikonomou" userId="7fc9de19c5bc988c" providerId="LiveId" clId="{70C7268A-5CEC-4D97-B269-7D23D5FF5BFB}" dt="2024-04-23T13:14:22.501" v="0" actId="47"/>
        <pc:sldMkLst>
          <pc:docMk/>
          <pc:sldMk cId="30372068" sldId="1881839922"/>
        </pc:sldMkLst>
      </pc:sldChg>
      <pc:sldChg chg="del">
        <pc:chgData name="Evangelos Oikonomou" userId="7fc9de19c5bc988c" providerId="LiveId" clId="{70C7268A-5CEC-4D97-B269-7D23D5FF5BFB}" dt="2024-04-23T13:14:22.501" v="0" actId="47"/>
        <pc:sldMkLst>
          <pc:docMk/>
          <pc:sldMk cId="1956749017" sldId="1881839926"/>
        </pc:sldMkLst>
      </pc:sldChg>
      <pc:sldChg chg="del">
        <pc:chgData name="Evangelos Oikonomou" userId="7fc9de19c5bc988c" providerId="LiveId" clId="{70C7268A-5CEC-4D97-B269-7D23D5FF5BFB}" dt="2024-04-23T13:14:22.501" v="0" actId="47"/>
        <pc:sldMkLst>
          <pc:docMk/>
          <pc:sldMk cId="2625618381" sldId="1881839927"/>
        </pc:sldMkLst>
      </pc:sldChg>
      <pc:sldChg chg="del">
        <pc:chgData name="Evangelos Oikonomou" userId="7fc9de19c5bc988c" providerId="LiveId" clId="{70C7268A-5CEC-4D97-B269-7D23D5FF5BFB}" dt="2024-04-23T13:14:22.501" v="0" actId="47"/>
        <pc:sldMkLst>
          <pc:docMk/>
          <pc:sldMk cId="3012669152" sldId="1881839929"/>
        </pc:sldMkLst>
      </pc:sldChg>
      <pc:sldChg chg="del">
        <pc:chgData name="Evangelos Oikonomou" userId="7fc9de19c5bc988c" providerId="LiveId" clId="{70C7268A-5CEC-4D97-B269-7D23D5FF5BFB}" dt="2024-04-23T13:14:22.501" v="0" actId="47"/>
        <pc:sldMkLst>
          <pc:docMk/>
          <pc:sldMk cId="2763379823" sldId="1881839931"/>
        </pc:sldMkLst>
      </pc:sldChg>
      <pc:sldChg chg="del">
        <pc:chgData name="Evangelos Oikonomou" userId="7fc9de19c5bc988c" providerId="LiveId" clId="{70C7268A-5CEC-4D97-B269-7D23D5FF5BFB}" dt="2024-04-23T13:14:22.501" v="0" actId="47"/>
        <pc:sldMkLst>
          <pc:docMk/>
          <pc:sldMk cId="1400712897" sldId="1881839933"/>
        </pc:sldMkLst>
      </pc:sldChg>
      <pc:sldChg chg="del">
        <pc:chgData name="Evangelos Oikonomou" userId="7fc9de19c5bc988c" providerId="LiveId" clId="{70C7268A-5CEC-4D97-B269-7D23D5FF5BFB}" dt="2024-04-23T13:14:22.501" v="0" actId="47"/>
        <pc:sldMkLst>
          <pc:docMk/>
          <pc:sldMk cId="177069924" sldId="1881839934"/>
        </pc:sldMkLst>
      </pc:sldChg>
      <pc:sldChg chg="del">
        <pc:chgData name="Evangelos Oikonomou" userId="7fc9de19c5bc988c" providerId="LiveId" clId="{70C7268A-5CEC-4D97-B269-7D23D5FF5BFB}" dt="2024-04-23T13:14:22.501" v="0" actId="47"/>
        <pc:sldMkLst>
          <pc:docMk/>
          <pc:sldMk cId="3679861317" sldId="1881839935"/>
        </pc:sldMkLst>
      </pc:sldChg>
      <pc:sldChg chg="del">
        <pc:chgData name="Evangelos Oikonomou" userId="7fc9de19c5bc988c" providerId="LiveId" clId="{70C7268A-5CEC-4D97-B269-7D23D5FF5BFB}" dt="2024-04-23T13:14:22.501" v="0" actId="47"/>
        <pc:sldMkLst>
          <pc:docMk/>
          <pc:sldMk cId="1095492297" sldId="1881839936"/>
        </pc:sldMkLst>
      </pc:sldChg>
      <pc:sldChg chg="del">
        <pc:chgData name="Evangelos Oikonomou" userId="7fc9de19c5bc988c" providerId="LiveId" clId="{70C7268A-5CEC-4D97-B269-7D23D5FF5BFB}" dt="2024-04-23T13:14:22.501" v="0" actId="47"/>
        <pc:sldMkLst>
          <pc:docMk/>
          <pc:sldMk cId="2229312009" sldId="1881839938"/>
        </pc:sldMkLst>
      </pc:sldChg>
      <pc:sldChg chg="del">
        <pc:chgData name="Evangelos Oikonomou" userId="7fc9de19c5bc988c" providerId="LiveId" clId="{70C7268A-5CEC-4D97-B269-7D23D5FF5BFB}" dt="2024-04-23T13:14:22.501" v="0" actId="47"/>
        <pc:sldMkLst>
          <pc:docMk/>
          <pc:sldMk cId="546345745" sldId="1881839939"/>
        </pc:sldMkLst>
      </pc:sldChg>
      <pc:sldChg chg="del">
        <pc:chgData name="Evangelos Oikonomou" userId="7fc9de19c5bc988c" providerId="LiveId" clId="{70C7268A-5CEC-4D97-B269-7D23D5FF5BFB}" dt="2024-04-23T13:14:22.501" v="0" actId="47"/>
        <pc:sldMkLst>
          <pc:docMk/>
          <pc:sldMk cId="2344270219" sldId="1881839940"/>
        </pc:sldMkLst>
      </pc:sldChg>
      <pc:sldChg chg="del">
        <pc:chgData name="Evangelos Oikonomou" userId="7fc9de19c5bc988c" providerId="LiveId" clId="{70C7268A-5CEC-4D97-B269-7D23D5FF5BFB}" dt="2024-04-23T13:14:22.501" v="0" actId="47"/>
        <pc:sldMkLst>
          <pc:docMk/>
          <pc:sldMk cId="3352458834" sldId="1881839941"/>
        </pc:sldMkLst>
      </pc:sldChg>
      <pc:sldChg chg="del">
        <pc:chgData name="Evangelos Oikonomou" userId="7fc9de19c5bc988c" providerId="LiveId" clId="{70C7268A-5CEC-4D97-B269-7D23D5FF5BFB}" dt="2024-04-23T13:14:22.501" v="0" actId="47"/>
        <pc:sldMkLst>
          <pc:docMk/>
          <pc:sldMk cId="3899286373" sldId="1881839942"/>
        </pc:sldMkLst>
      </pc:sldChg>
      <pc:sldChg chg="del">
        <pc:chgData name="Evangelos Oikonomou" userId="7fc9de19c5bc988c" providerId="LiveId" clId="{70C7268A-5CEC-4D97-B269-7D23D5FF5BFB}" dt="2024-04-23T13:14:22.501" v="0" actId="47"/>
        <pc:sldMkLst>
          <pc:docMk/>
          <pc:sldMk cId="1207998459" sldId="1881839943"/>
        </pc:sldMkLst>
      </pc:sldChg>
      <pc:sldChg chg="del">
        <pc:chgData name="Evangelos Oikonomou" userId="7fc9de19c5bc988c" providerId="LiveId" clId="{70C7268A-5CEC-4D97-B269-7D23D5FF5BFB}" dt="2024-04-23T13:14:22.501" v="0" actId="47"/>
        <pc:sldMkLst>
          <pc:docMk/>
          <pc:sldMk cId="4146740212" sldId="1881839944"/>
        </pc:sldMkLst>
      </pc:sldChg>
      <pc:sldChg chg="del">
        <pc:chgData name="Evangelos Oikonomou" userId="7fc9de19c5bc988c" providerId="LiveId" clId="{70C7268A-5CEC-4D97-B269-7D23D5FF5BFB}" dt="2024-04-23T13:14:22.501" v="0" actId="47"/>
        <pc:sldMkLst>
          <pc:docMk/>
          <pc:sldMk cId="3072027928" sldId="1881839945"/>
        </pc:sldMkLst>
      </pc:sldChg>
      <pc:sldChg chg="del">
        <pc:chgData name="Evangelos Oikonomou" userId="7fc9de19c5bc988c" providerId="LiveId" clId="{70C7268A-5CEC-4D97-B269-7D23D5FF5BFB}" dt="2024-04-23T13:14:22.501" v="0" actId="47"/>
        <pc:sldMkLst>
          <pc:docMk/>
          <pc:sldMk cId="3877632567" sldId="1881839946"/>
        </pc:sldMkLst>
      </pc:sldChg>
      <pc:sldChg chg="del">
        <pc:chgData name="Evangelos Oikonomou" userId="7fc9de19c5bc988c" providerId="LiveId" clId="{70C7268A-5CEC-4D97-B269-7D23D5FF5BFB}" dt="2024-04-23T13:14:22.501" v="0" actId="47"/>
        <pc:sldMkLst>
          <pc:docMk/>
          <pc:sldMk cId="2532549103" sldId="1881839949"/>
        </pc:sldMkLst>
      </pc:sldChg>
      <pc:sldChg chg="del">
        <pc:chgData name="Evangelos Oikonomou" userId="7fc9de19c5bc988c" providerId="LiveId" clId="{70C7268A-5CEC-4D97-B269-7D23D5FF5BFB}" dt="2024-04-23T13:14:22.501" v="0" actId="47"/>
        <pc:sldMkLst>
          <pc:docMk/>
          <pc:sldMk cId="3193048144" sldId="1881839950"/>
        </pc:sldMkLst>
      </pc:sldChg>
      <pc:sldChg chg="del">
        <pc:chgData name="Evangelos Oikonomou" userId="7fc9de19c5bc988c" providerId="LiveId" clId="{70C7268A-5CEC-4D97-B269-7D23D5FF5BFB}" dt="2024-04-23T13:14:22.501" v="0" actId="47"/>
        <pc:sldMkLst>
          <pc:docMk/>
          <pc:sldMk cId="79796555" sldId="1881839951"/>
        </pc:sldMkLst>
      </pc:sldChg>
      <pc:sldChg chg="del">
        <pc:chgData name="Evangelos Oikonomou" userId="7fc9de19c5bc988c" providerId="LiveId" clId="{70C7268A-5CEC-4D97-B269-7D23D5FF5BFB}" dt="2024-04-23T13:14:22.501" v="0" actId="47"/>
        <pc:sldMkLst>
          <pc:docMk/>
          <pc:sldMk cId="1933383137" sldId="1881839952"/>
        </pc:sldMkLst>
      </pc:sldChg>
      <pc:sldChg chg="del">
        <pc:chgData name="Evangelos Oikonomou" userId="7fc9de19c5bc988c" providerId="LiveId" clId="{70C7268A-5CEC-4D97-B269-7D23D5FF5BFB}" dt="2024-04-23T13:14:22.501" v="0" actId="47"/>
        <pc:sldMkLst>
          <pc:docMk/>
          <pc:sldMk cId="4126181248" sldId="1881839954"/>
        </pc:sldMkLst>
      </pc:sldChg>
      <pc:sldChg chg="del">
        <pc:chgData name="Evangelos Oikonomou" userId="7fc9de19c5bc988c" providerId="LiveId" clId="{70C7268A-5CEC-4D97-B269-7D23D5FF5BFB}" dt="2024-04-23T13:14:22.501" v="0" actId="47"/>
        <pc:sldMkLst>
          <pc:docMk/>
          <pc:sldMk cId="2335451035" sldId="1881839955"/>
        </pc:sldMkLst>
      </pc:sldChg>
      <pc:sldChg chg="del">
        <pc:chgData name="Evangelos Oikonomou" userId="7fc9de19c5bc988c" providerId="LiveId" clId="{70C7268A-5CEC-4D97-B269-7D23D5FF5BFB}" dt="2024-04-23T13:14:22.501" v="0" actId="47"/>
        <pc:sldMkLst>
          <pc:docMk/>
          <pc:sldMk cId="776391864" sldId="1881839956"/>
        </pc:sldMkLst>
      </pc:sldChg>
      <pc:sldChg chg="del">
        <pc:chgData name="Evangelos Oikonomou" userId="7fc9de19c5bc988c" providerId="LiveId" clId="{70C7268A-5CEC-4D97-B269-7D23D5FF5BFB}" dt="2024-04-23T13:14:22.501" v="0" actId="47"/>
        <pc:sldMkLst>
          <pc:docMk/>
          <pc:sldMk cId="2061059410" sldId="1881839960"/>
        </pc:sldMkLst>
      </pc:sldChg>
      <pc:sldChg chg="del">
        <pc:chgData name="Evangelos Oikonomou" userId="7fc9de19c5bc988c" providerId="LiveId" clId="{70C7268A-5CEC-4D97-B269-7D23D5FF5BFB}" dt="2024-04-23T13:14:22.501" v="0" actId="47"/>
        <pc:sldMkLst>
          <pc:docMk/>
          <pc:sldMk cId="2601882668" sldId="1881839961"/>
        </pc:sldMkLst>
      </pc:sldChg>
      <pc:sldChg chg="del">
        <pc:chgData name="Evangelos Oikonomou" userId="7fc9de19c5bc988c" providerId="LiveId" clId="{70C7268A-5CEC-4D97-B269-7D23D5FF5BFB}" dt="2024-04-23T13:14:22.501" v="0" actId="47"/>
        <pc:sldMkLst>
          <pc:docMk/>
          <pc:sldMk cId="4240278600" sldId="1881839962"/>
        </pc:sldMkLst>
      </pc:sldChg>
      <pc:sldChg chg="del">
        <pc:chgData name="Evangelos Oikonomou" userId="7fc9de19c5bc988c" providerId="LiveId" clId="{70C7268A-5CEC-4D97-B269-7D23D5FF5BFB}" dt="2024-04-23T13:14:22.501" v="0" actId="47"/>
        <pc:sldMkLst>
          <pc:docMk/>
          <pc:sldMk cId="1077894062" sldId="1881839963"/>
        </pc:sldMkLst>
      </pc:sldChg>
      <pc:sldChg chg="del">
        <pc:chgData name="Evangelos Oikonomou" userId="7fc9de19c5bc988c" providerId="LiveId" clId="{70C7268A-5CEC-4D97-B269-7D23D5FF5BFB}" dt="2024-04-23T13:14:22.501" v="0" actId="47"/>
        <pc:sldMkLst>
          <pc:docMk/>
          <pc:sldMk cId="225156631" sldId="1881839964"/>
        </pc:sldMkLst>
      </pc:sldChg>
      <pc:sldChg chg="del">
        <pc:chgData name="Evangelos Oikonomou" userId="7fc9de19c5bc988c" providerId="LiveId" clId="{70C7268A-5CEC-4D97-B269-7D23D5FF5BFB}" dt="2024-04-23T13:14:22.501" v="0" actId="47"/>
        <pc:sldMkLst>
          <pc:docMk/>
          <pc:sldMk cId="3470953987" sldId="1881839965"/>
        </pc:sldMkLst>
      </pc:sldChg>
      <pc:sldChg chg="del">
        <pc:chgData name="Evangelos Oikonomou" userId="7fc9de19c5bc988c" providerId="LiveId" clId="{70C7268A-5CEC-4D97-B269-7D23D5FF5BFB}" dt="2024-04-23T13:14:22.501" v="0" actId="47"/>
        <pc:sldMkLst>
          <pc:docMk/>
          <pc:sldMk cId="1305893966" sldId="1881839966"/>
        </pc:sldMkLst>
      </pc:sldChg>
      <pc:sldChg chg="del">
        <pc:chgData name="Evangelos Oikonomou" userId="7fc9de19c5bc988c" providerId="LiveId" clId="{70C7268A-5CEC-4D97-B269-7D23D5FF5BFB}" dt="2024-04-23T13:14:22.501" v="0" actId="47"/>
        <pc:sldMkLst>
          <pc:docMk/>
          <pc:sldMk cId="2440950055" sldId="1881839967"/>
        </pc:sldMkLst>
      </pc:sldChg>
      <pc:sldChg chg="del">
        <pc:chgData name="Evangelos Oikonomou" userId="7fc9de19c5bc988c" providerId="LiveId" clId="{70C7268A-5CEC-4D97-B269-7D23D5FF5BFB}" dt="2024-04-23T13:14:22.501" v="0" actId="47"/>
        <pc:sldMkLst>
          <pc:docMk/>
          <pc:sldMk cId="1044918142" sldId="1881839968"/>
        </pc:sldMkLst>
      </pc:sldChg>
      <pc:sldChg chg="del">
        <pc:chgData name="Evangelos Oikonomou" userId="7fc9de19c5bc988c" providerId="LiveId" clId="{70C7268A-5CEC-4D97-B269-7D23D5FF5BFB}" dt="2024-04-23T13:14:22.501" v="0" actId="47"/>
        <pc:sldMkLst>
          <pc:docMk/>
          <pc:sldMk cId="1271887857" sldId="1881839969"/>
        </pc:sldMkLst>
      </pc:sldChg>
      <pc:sldChg chg="del">
        <pc:chgData name="Evangelos Oikonomou" userId="7fc9de19c5bc988c" providerId="LiveId" clId="{70C7268A-5CEC-4D97-B269-7D23D5FF5BFB}" dt="2024-04-23T13:14:22.501" v="0" actId="47"/>
        <pc:sldMkLst>
          <pc:docMk/>
          <pc:sldMk cId="3893220558" sldId="1881839970"/>
        </pc:sldMkLst>
      </pc:sldChg>
      <pc:sldChg chg="del">
        <pc:chgData name="Evangelos Oikonomou" userId="7fc9de19c5bc988c" providerId="LiveId" clId="{70C7268A-5CEC-4D97-B269-7D23D5FF5BFB}" dt="2024-04-23T13:14:22.501" v="0" actId="47"/>
        <pc:sldMkLst>
          <pc:docMk/>
          <pc:sldMk cId="2885491120" sldId="1881839971"/>
        </pc:sldMkLst>
      </pc:sldChg>
      <pc:sldChg chg="del">
        <pc:chgData name="Evangelos Oikonomou" userId="7fc9de19c5bc988c" providerId="LiveId" clId="{70C7268A-5CEC-4D97-B269-7D23D5FF5BFB}" dt="2024-04-23T13:14:22.501" v="0" actId="47"/>
        <pc:sldMkLst>
          <pc:docMk/>
          <pc:sldMk cId="688554002" sldId="1881839972"/>
        </pc:sldMkLst>
      </pc:sldChg>
      <pc:sldChg chg="del">
        <pc:chgData name="Evangelos Oikonomou" userId="7fc9de19c5bc988c" providerId="LiveId" clId="{70C7268A-5CEC-4D97-B269-7D23D5FF5BFB}" dt="2024-04-23T13:14:22.501" v="0" actId="47"/>
        <pc:sldMkLst>
          <pc:docMk/>
          <pc:sldMk cId="2329319617" sldId="1881839973"/>
        </pc:sldMkLst>
      </pc:sldChg>
      <pc:sldChg chg="del">
        <pc:chgData name="Evangelos Oikonomou" userId="7fc9de19c5bc988c" providerId="LiveId" clId="{70C7268A-5CEC-4D97-B269-7D23D5FF5BFB}" dt="2024-04-23T13:14:22.501" v="0" actId="47"/>
        <pc:sldMkLst>
          <pc:docMk/>
          <pc:sldMk cId="2150500631" sldId="1881839974"/>
        </pc:sldMkLst>
      </pc:sldChg>
      <pc:sldChg chg="del">
        <pc:chgData name="Evangelos Oikonomou" userId="7fc9de19c5bc988c" providerId="LiveId" clId="{70C7268A-5CEC-4D97-B269-7D23D5FF5BFB}" dt="2024-04-23T13:14:22.501" v="0" actId="47"/>
        <pc:sldMkLst>
          <pc:docMk/>
          <pc:sldMk cId="217784208" sldId="1881839984"/>
        </pc:sldMkLst>
      </pc:sldChg>
      <pc:sldChg chg="del">
        <pc:chgData name="Evangelos Oikonomou" userId="7fc9de19c5bc988c" providerId="LiveId" clId="{70C7268A-5CEC-4D97-B269-7D23D5FF5BFB}" dt="2024-04-23T13:14:22.501" v="0" actId="47"/>
        <pc:sldMkLst>
          <pc:docMk/>
          <pc:sldMk cId="3746427040" sldId="1881839992"/>
        </pc:sldMkLst>
      </pc:sldChg>
      <pc:sldChg chg="del">
        <pc:chgData name="Evangelos Oikonomou" userId="7fc9de19c5bc988c" providerId="LiveId" clId="{70C7268A-5CEC-4D97-B269-7D23D5FF5BFB}" dt="2024-04-23T13:14:22.501" v="0" actId="47"/>
        <pc:sldMkLst>
          <pc:docMk/>
          <pc:sldMk cId="3209904146" sldId="1881839995"/>
        </pc:sldMkLst>
      </pc:sldChg>
      <pc:sldChg chg="del">
        <pc:chgData name="Evangelos Oikonomou" userId="7fc9de19c5bc988c" providerId="LiveId" clId="{70C7268A-5CEC-4D97-B269-7D23D5FF5BFB}" dt="2024-04-23T13:14:22.501" v="0" actId="47"/>
        <pc:sldMkLst>
          <pc:docMk/>
          <pc:sldMk cId="3778690989" sldId="1881839996"/>
        </pc:sldMkLst>
      </pc:sldChg>
      <pc:sldChg chg="del">
        <pc:chgData name="Evangelos Oikonomou" userId="7fc9de19c5bc988c" providerId="LiveId" clId="{70C7268A-5CEC-4D97-B269-7D23D5FF5BFB}" dt="2024-04-23T13:14:22.501" v="0" actId="47"/>
        <pc:sldMkLst>
          <pc:docMk/>
          <pc:sldMk cId="552204521" sldId="1881839997"/>
        </pc:sldMkLst>
      </pc:sldChg>
      <pc:sldMasterChg chg="del delSldLayout">
        <pc:chgData name="Evangelos Oikonomou" userId="7fc9de19c5bc988c" providerId="LiveId" clId="{70C7268A-5CEC-4D97-B269-7D23D5FF5BFB}" dt="2024-04-23T13:14:22.501" v="0" actId="47"/>
        <pc:sldMasterMkLst>
          <pc:docMk/>
          <pc:sldMasterMk cId="3643559398" sldId="2147483729"/>
        </pc:sldMasterMkLst>
        <pc:sldLayoutChg chg="del">
          <pc:chgData name="Evangelos Oikonomou" userId="7fc9de19c5bc988c" providerId="LiveId" clId="{70C7268A-5CEC-4D97-B269-7D23D5FF5BFB}" dt="2024-04-23T13:14:22.501" v="0" actId="47"/>
          <pc:sldLayoutMkLst>
            <pc:docMk/>
            <pc:sldMasterMk cId="3643559398" sldId="2147483729"/>
            <pc:sldLayoutMk cId="4156291600" sldId="2147483730"/>
          </pc:sldLayoutMkLst>
        </pc:sldLayoutChg>
        <pc:sldLayoutChg chg="del">
          <pc:chgData name="Evangelos Oikonomou" userId="7fc9de19c5bc988c" providerId="LiveId" clId="{70C7268A-5CEC-4D97-B269-7D23D5FF5BFB}" dt="2024-04-23T13:14:22.501" v="0" actId="47"/>
          <pc:sldLayoutMkLst>
            <pc:docMk/>
            <pc:sldMasterMk cId="3643559398" sldId="2147483729"/>
            <pc:sldLayoutMk cId="472145831" sldId="2147483731"/>
          </pc:sldLayoutMkLst>
        </pc:sldLayoutChg>
        <pc:sldLayoutChg chg="del">
          <pc:chgData name="Evangelos Oikonomou" userId="7fc9de19c5bc988c" providerId="LiveId" clId="{70C7268A-5CEC-4D97-B269-7D23D5FF5BFB}" dt="2024-04-23T13:14:22.501" v="0" actId="47"/>
          <pc:sldLayoutMkLst>
            <pc:docMk/>
            <pc:sldMasterMk cId="3643559398" sldId="2147483729"/>
            <pc:sldLayoutMk cId="494481073" sldId="2147483732"/>
          </pc:sldLayoutMkLst>
        </pc:sldLayoutChg>
        <pc:sldLayoutChg chg="del">
          <pc:chgData name="Evangelos Oikonomou" userId="7fc9de19c5bc988c" providerId="LiveId" clId="{70C7268A-5CEC-4D97-B269-7D23D5FF5BFB}" dt="2024-04-23T13:14:22.501" v="0" actId="47"/>
          <pc:sldLayoutMkLst>
            <pc:docMk/>
            <pc:sldMasterMk cId="3643559398" sldId="2147483729"/>
            <pc:sldLayoutMk cId="3625027599" sldId="2147483733"/>
          </pc:sldLayoutMkLst>
        </pc:sldLayoutChg>
        <pc:sldLayoutChg chg="del">
          <pc:chgData name="Evangelos Oikonomou" userId="7fc9de19c5bc988c" providerId="LiveId" clId="{70C7268A-5CEC-4D97-B269-7D23D5FF5BFB}" dt="2024-04-23T13:14:22.501" v="0" actId="47"/>
          <pc:sldLayoutMkLst>
            <pc:docMk/>
            <pc:sldMasterMk cId="3643559398" sldId="2147483729"/>
            <pc:sldLayoutMk cId="1298828842" sldId="2147483734"/>
          </pc:sldLayoutMkLst>
        </pc:sldLayoutChg>
        <pc:sldLayoutChg chg="del">
          <pc:chgData name="Evangelos Oikonomou" userId="7fc9de19c5bc988c" providerId="LiveId" clId="{70C7268A-5CEC-4D97-B269-7D23D5FF5BFB}" dt="2024-04-23T13:14:22.501" v="0" actId="47"/>
          <pc:sldLayoutMkLst>
            <pc:docMk/>
            <pc:sldMasterMk cId="3643559398" sldId="2147483729"/>
            <pc:sldLayoutMk cId="1220222450" sldId="2147483735"/>
          </pc:sldLayoutMkLst>
        </pc:sldLayoutChg>
        <pc:sldLayoutChg chg="del">
          <pc:chgData name="Evangelos Oikonomou" userId="7fc9de19c5bc988c" providerId="LiveId" clId="{70C7268A-5CEC-4D97-B269-7D23D5FF5BFB}" dt="2024-04-23T13:14:22.501" v="0" actId="47"/>
          <pc:sldLayoutMkLst>
            <pc:docMk/>
            <pc:sldMasterMk cId="3643559398" sldId="2147483729"/>
            <pc:sldLayoutMk cId="320585394" sldId="2147483736"/>
          </pc:sldLayoutMkLst>
        </pc:sldLayoutChg>
        <pc:sldLayoutChg chg="del">
          <pc:chgData name="Evangelos Oikonomou" userId="7fc9de19c5bc988c" providerId="LiveId" clId="{70C7268A-5CEC-4D97-B269-7D23D5FF5BFB}" dt="2024-04-23T13:14:22.501" v="0" actId="47"/>
          <pc:sldLayoutMkLst>
            <pc:docMk/>
            <pc:sldMasterMk cId="3643559398" sldId="2147483729"/>
            <pc:sldLayoutMk cId="164344646" sldId="2147483737"/>
          </pc:sldLayoutMkLst>
        </pc:sldLayoutChg>
        <pc:sldLayoutChg chg="del">
          <pc:chgData name="Evangelos Oikonomou" userId="7fc9de19c5bc988c" providerId="LiveId" clId="{70C7268A-5CEC-4D97-B269-7D23D5FF5BFB}" dt="2024-04-23T13:14:22.501" v="0" actId="47"/>
          <pc:sldLayoutMkLst>
            <pc:docMk/>
            <pc:sldMasterMk cId="3643559398" sldId="2147483729"/>
            <pc:sldLayoutMk cId="2548851295" sldId="2147483738"/>
          </pc:sldLayoutMkLst>
        </pc:sldLayoutChg>
        <pc:sldLayoutChg chg="del">
          <pc:chgData name="Evangelos Oikonomou" userId="7fc9de19c5bc988c" providerId="LiveId" clId="{70C7268A-5CEC-4D97-B269-7D23D5FF5BFB}" dt="2024-04-23T13:14:22.501" v="0" actId="47"/>
          <pc:sldLayoutMkLst>
            <pc:docMk/>
            <pc:sldMasterMk cId="3643559398" sldId="2147483729"/>
            <pc:sldLayoutMk cId="2517447340" sldId="2147483739"/>
          </pc:sldLayoutMkLst>
        </pc:sldLayoutChg>
        <pc:sldLayoutChg chg="del">
          <pc:chgData name="Evangelos Oikonomou" userId="7fc9de19c5bc988c" providerId="LiveId" clId="{70C7268A-5CEC-4D97-B269-7D23D5FF5BFB}" dt="2024-04-23T13:14:22.501" v="0" actId="47"/>
          <pc:sldLayoutMkLst>
            <pc:docMk/>
            <pc:sldMasterMk cId="3643559398" sldId="2147483729"/>
            <pc:sldLayoutMk cId="2892868531" sldId="2147483740"/>
          </pc:sldLayoutMkLst>
        </pc:sldLayoutChg>
      </pc:sldMasterChg>
      <pc:sldMasterChg chg="del delSldLayout">
        <pc:chgData name="Evangelos Oikonomou" userId="7fc9de19c5bc988c" providerId="LiveId" clId="{70C7268A-5CEC-4D97-B269-7D23D5FF5BFB}" dt="2024-04-23T13:14:22.501" v="0" actId="47"/>
        <pc:sldMasterMkLst>
          <pc:docMk/>
          <pc:sldMasterMk cId="1362752256" sldId="2147483897"/>
        </pc:sldMasterMkLst>
        <pc:sldLayoutChg chg="del">
          <pc:chgData name="Evangelos Oikonomou" userId="7fc9de19c5bc988c" providerId="LiveId" clId="{70C7268A-5CEC-4D97-B269-7D23D5FF5BFB}" dt="2024-04-23T13:14:22.501" v="0" actId="47"/>
          <pc:sldLayoutMkLst>
            <pc:docMk/>
            <pc:sldMasterMk cId="1362752256" sldId="2147483897"/>
            <pc:sldLayoutMk cId="2366971505" sldId="2147483898"/>
          </pc:sldLayoutMkLst>
        </pc:sldLayoutChg>
        <pc:sldLayoutChg chg="del">
          <pc:chgData name="Evangelos Oikonomou" userId="7fc9de19c5bc988c" providerId="LiveId" clId="{70C7268A-5CEC-4D97-B269-7D23D5FF5BFB}" dt="2024-04-23T13:14:22.501" v="0" actId="47"/>
          <pc:sldLayoutMkLst>
            <pc:docMk/>
            <pc:sldMasterMk cId="1362752256" sldId="2147483897"/>
            <pc:sldLayoutMk cId="454717117" sldId="2147483899"/>
          </pc:sldLayoutMkLst>
        </pc:sldLayoutChg>
        <pc:sldLayoutChg chg="del">
          <pc:chgData name="Evangelos Oikonomou" userId="7fc9de19c5bc988c" providerId="LiveId" clId="{70C7268A-5CEC-4D97-B269-7D23D5FF5BFB}" dt="2024-04-23T13:14:22.501" v="0" actId="47"/>
          <pc:sldLayoutMkLst>
            <pc:docMk/>
            <pc:sldMasterMk cId="1362752256" sldId="2147483897"/>
            <pc:sldLayoutMk cId="2160940911" sldId="2147483900"/>
          </pc:sldLayoutMkLst>
        </pc:sldLayoutChg>
        <pc:sldLayoutChg chg="del">
          <pc:chgData name="Evangelos Oikonomou" userId="7fc9de19c5bc988c" providerId="LiveId" clId="{70C7268A-5CEC-4D97-B269-7D23D5FF5BFB}" dt="2024-04-23T13:14:22.501" v="0" actId="47"/>
          <pc:sldLayoutMkLst>
            <pc:docMk/>
            <pc:sldMasterMk cId="1362752256" sldId="2147483897"/>
            <pc:sldLayoutMk cId="898633953" sldId="2147483901"/>
          </pc:sldLayoutMkLst>
        </pc:sldLayoutChg>
        <pc:sldLayoutChg chg="del">
          <pc:chgData name="Evangelos Oikonomou" userId="7fc9de19c5bc988c" providerId="LiveId" clId="{70C7268A-5CEC-4D97-B269-7D23D5FF5BFB}" dt="2024-04-23T13:14:22.501" v="0" actId="47"/>
          <pc:sldLayoutMkLst>
            <pc:docMk/>
            <pc:sldMasterMk cId="1362752256" sldId="2147483897"/>
            <pc:sldLayoutMk cId="4257394735" sldId="2147483902"/>
          </pc:sldLayoutMkLst>
        </pc:sldLayoutChg>
        <pc:sldLayoutChg chg="del">
          <pc:chgData name="Evangelos Oikonomou" userId="7fc9de19c5bc988c" providerId="LiveId" clId="{70C7268A-5CEC-4D97-B269-7D23D5FF5BFB}" dt="2024-04-23T13:14:22.501" v="0" actId="47"/>
          <pc:sldLayoutMkLst>
            <pc:docMk/>
            <pc:sldMasterMk cId="1362752256" sldId="2147483897"/>
            <pc:sldLayoutMk cId="1462658279" sldId="2147483903"/>
          </pc:sldLayoutMkLst>
        </pc:sldLayoutChg>
        <pc:sldLayoutChg chg="del">
          <pc:chgData name="Evangelos Oikonomou" userId="7fc9de19c5bc988c" providerId="LiveId" clId="{70C7268A-5CEC-4D97-B269-7D23D5FF5BFB}" dt="2024-04-23T13:14:22.501" v="0" actId="47"/>
          <pc:sldLayoutMkLst>
            <pc:docMk/>
            <pc:sldMasterMk cId="1362752256" sldId="2147483897"/>
            <pc:sldLayoutMk cId="2820428687" sldId="2147483904"/>
          </pc:sldLayoutMkLst>
        </pc:sldLayoutChg>
        <pc:sldLayoutChg chg="del">
          <pc:chgData name="Evangelos Oikonomou" userId="7fc9de19c5bc988c" providerId="LiveId" clId="{70C7268A-5CEC-4D97-B269-7D23D5FF5BFB}" dt="2024-04-23T13:14:22.501" v="0" actId="47"/>
          <pc:sldLayoutMkLst>
            <pc:docMk/>
            <pc:sldMasterMk cId="1362752256" sldId="2147483897"/>
            <pc:sldLayoutMk cId="753396951" sldId="2147483905"/>
          </pc:sldLayoutMkLst>
        </pc:sldLayoutChg>
        <pc:sldLayoutChg chg="del">
          <pc:chgData name="Evangelos Oikonomou" userId="7fc9de19c5bc988c" providerId="LiveId" clId="{70C7268A-5CEC-4D97-B269-7D23D5FF5BFB}" dt="2024-04-23T13:14:22.501" v="0" actId="47"/>
          <pc:sldLayoutMkLst>
            <pc:docMk/>
            <pc:sldMasterMk cId="1362752256" sldId="2147483897"/>
            <pc:sldLayoutMk cId="8788171" sldId="2147483906"/>
          </pc:sldLayoutMkLst>
        </pc:sldLayoutChg>
        <pc:sldLayoutChg chg="del">
          <pc:chgData name="Evangelos Oikonomou" userId="7fc9de19c5bc988c" providerId="LiveId" clId="{70C7268A-5CEC-4D97-B269-7D23D5FF5BFB}" dt="2024-04-23T13:14:22.501" v="0" actId="47"/>
          <pc:sldLayoutMkLst>
            <pc:docMk/>
            <pc:sldMasterMk cId="1362752256" sldId="2147483897"/>
            <pc:sldLayoutMk cId="274776276" sldId="2147483907"/>
          </pc:sldLayoutMkLst>
        </pc:sldLayoutChg>
        <pc:sldLayoutChg chg="del">
          <pc:chgData name="Evangelos Oikonomou" userId="7fc9de19c5bc988c" providerId="LiveId" clId="{70C7268A-5CEC-4D97-B269-7D23D5FF5BFB}" dt="2024-04-23T13:14:22.501" v="0" actId="47"/>
          <pc:sldLayoutMkLst>
            <pc:docMk/>
            <pc:sldMasterMk cId="1362752256" sldId="2147483897"/>
            <pc:sldLayoutMk cId="21497570" sldId="2147483908"/>
          </pc:sldLayoutMkLst>
        </pc:sldLayoutChg>
      </pc:sldMasterChg>
      <pc:sldMasterChg chg="del delSldLayout">
        <pc:chgData name="Evangelos Oikonomou" userId="7fc9de19c5bc988c" providerId="LiveId" clId="{70C7268A-5CEC-4D97-B269-7D23D5FF5BFB}" dt="2024-04-23T13:14:22.501" v="0" actId="47"/>
        <pc:sldMasterMkLst>
          <pc:docMk/>
          <pc:sldMasterMk cId="1263722927" sldId="2147483909"/>
        </pc:sldMasterMkLst>
        <pc:sldLayoutChg chg="del">
          <pc:chgData name="Evangelos Oikonomou" userId="7fc9de19c5bc988c" providerId="LiveId" clId="{70C7268A-5CEC-4D97-B269-7D23D5FF5BFB}" dt="2024-04-23T13:14:22.501" v="0" actId="47"/>
          <pc:sldLayoutMkLst>
            <pc:docMk/>
            <pc:sldMasterMk cId="1263722927" sldId="2147483909"/>
            <pc:sldLayoutMk cId="339932276" sldId="2147483910"/>
          </pc:sldLayoutMkLst>
        </pc:sldLayoutChg>
        <pc:sldLayoutChg chg="del">
          <pc:chgData name="Evangelos Oikonomou" userId="7fc9de19c5bc988c" providerId="LiveId" clId="{70C7268A-5CEC-4D97-B269-7D23D5FF5BFB}" dt="2024-04-23T13:14:22.501" v="0" actId="47"/>
          <pc:sldLayoutMkLst>
            <pc:docMk/>
            <pc:sldMasterMk cId="1263722927" sldId="2147483909"/>
            <pc:sldLayoutMk cId="1356248599" sldId="2147483911"/>
          </pc:sldLayoutMkLst>
        </pc:sldLayoutChg>
        <pc:sldLayoutChg chg="del">
          <pc:chgData name="Evangelos Oikonomou" userId="7fc9de19c5bc988c" providerId="LiveId" clId="{70C7268A-5CEC-4D97-B269-7D23D5FF5BFB}" dt="2024-04-23T13:14:22.501" v="0" actId="47"/>
          <pc:sldLayoutMkLst>
            <pc:docMk/>
            <pc:sldMasterMk cId="1263722927" sldId="2147483909"/>
            <pc:sldLayoutMk cId="226539595" sldId="2147483912"/>
          </pc:sldLayoutMkLst>
        </pc:sldLayoutChg>
        <pc:sldLayoutChg chg="del">
          <pc:chgData name="Evangelos Oikonomou" userId="7fc9de19c5bc988c" providerId="LiveId" clId="{70C7268A-5CEC-4D97-B269-7D23D5FF5BFB}" dt="2024-04-23T13:14:22.501" v="0" actId="47"/>
          <pc:sldLayoutMkLst>
            <pc:docMk/>
            <pc:sldMasterMk cId="1263722927" sldId="2147483909"/>
            <pc:sldLayoutMk cId="535739653" sldId="2147483913"/>
          </pc:sldLayoutMkLst>
        </pc:sldLayoutChg>
        <pc:sldLayoutChg chg="del">
          <pc:chgData name="Evangelos Oikonomou" userId="7fc9de19c5bc988c" providerId="LiveId" clId="{70C7268A-5CEC-4D97-B269-7D23D5FF5BFB}" dt="2024-04-23T13:14:22.501" v="0" actId="47"/>
          <pc:sldLayoutMkLst>
            <pc:docMk/>
            <pc:sldMasterMk cId="1263722927" sldId="2147483909"/>
            <pc:sldLayoutMk cId="1929488089" sldId="2147483914"/>
          </pc:sldLayoutMkLst>
        </pc:sldLayoutChg>
        <pc:sldLayoutChg chg="del">
          <pc:chgData name="Evangelos Oikonomou" userId="7fc9de19c5bc988c" providerId="LiveId" clId="{70C7268A-5CEC-4D97-B269-7D23D5FF5BFB}" dt="2024-04-23T13:14:22.501" v="0" actId="47"/>
          <pc:sldLayoutMkLst>
            <pc:docMk/>
            <pc:sldMasterMk cId="1263722927" sldId="2147483909"/>
            <pc:sldLayoutMk cId="4266754399" sldId="2147483915"/>
          </pc:sldLayoutMkLst>
        </pc:sldLayoutChg>
        <pc:sldLayoutChg chg="del">
          <pc:chgData name="Evangelos Oikonomou" userId="7fc9de19c5bc988c" providerId="LiveId" clId="{70C7268A-5CEC-4D97-B269-7D23D5FF5BFB}" dt="2024-04-23T13:14:22.501" v="0" actId="47"/>
          <pc:sldLayoutMkLst>
            <pc:docMk/>
            <pc:sldMasterMk cId="1263722927" sldId="2147483909"/>
            <pc:sldLayoutMk cId="2924589450" sldId="2147483916"/>
          </pc:sldLayoutMkLst>
        </pc:sldLayoutChg>
        <pc:sldLayoutChg chg="del">
          <pc:chgData name="Evangelos Oikonomou" userId="7fc9de19c5bc988c" providerId="LiveId" clId="{70C7268A-5CEC-4D97-B269-7D23D5FF5BFB}" dt="2024-04-23T13:14:22.501" v="0" actId="47"/>
          <pc:sldLayoutMkLst>
            <pc:docMk/>
            <pc:sldMasterMk cId="1263722927" sldId="2147483909"/>
            <pc:sldLayoutMk cId="3140734515" sldId="2147483917"/>
          </pc:sldLayoutMkLst>
        </pc:sldLayoutChg>
        <pc:sldLayoutChg chg="del">
          <pc:chgData name="Evangelos Oikonomou" userId="7fc9de19c5bc988c" providerId="LiveId" clId="{70C7268A-5CEC-4D97-B269-7D23D5FF5BFB}" dt="2024-04-23T13:14:22.501" v="0" actId="47"/>
          <pc:sldLayoutMkLst>
            <pc:docMk/>
            <pc:sldMasterMk cId="1263722927" sldId="2147483909"/>
            <pc:sldLayoutMk cId="4288338807" sldId="2147483918"/>
          </pc:sldLayoutMkLst>
        </pc:sldLayoutChg>
        <pc:sldLayoutChg chg="del">
          <pc:chgData name="Evangelos Oikonomou" userId="7fc9de19c5bc988c" providerId="LiveId" clId="{70C7268A-5CEC-4D97-B269-7D23D5FF5BFB}" dt="2024-04-23T13:14:22.501" v="0" actId="47"/>
          <pc:sldLayoutMkLst>
            <pc:docMk/>
            <pc:sldMasterMk cId="1263722927" sldId="2147483909"/>
            <pc:sldLayoutMk cId="3084715301" sldId="2147483919"/>
          </pc:sldLayoutMkLst>
        </pc:sldLayoutChg>
        <pc:sldLayoutChg chg="del">
          <pc:chgData name="Evangelos Oikonomou" userId="7fc9de19c5bc988c" providerId="LiveId" clId="{70C7268A-5CEC-4D97-B269-7D23D5FF5BFB}" dt="2024-04-23T13:14:22.501" v="0" actId="47"/>
          <pc:sldLayoutMkLst>
            <pc:docMk/>
            <pc:sldMasterMk cId="1263722927" sldId="2147483909"/>
            <pc:sldLayoutMk cId="2478310977" sldId="2147483920"/>
          </pc:sldLayoutMkLst>
        </pc:sldLayoutChg>
      </pc:sldMasterChg>
      <pc:sldMasterChg chg="del delSldLayout">
        <pc:chgData name="Evangelos Oikonomou" userId="7fc9de19c5bc988c" providerId="LiveId" clId="{70C7268A-5CEC-4D97-B269-7D23D5FF5BFB}" dt="2024-04-23T13:14:22.501" v="0" actId="47"/>
        <pc:sldMasterMkLst>
          <pc:docMk/>
          <pc:sldMasterMk cId="3078272935" sldId="2147483921"/>
        </pc:sldMasterMkLst>
        <pc:sldLayoutChg chg="del">
          <pc:chgData name="Evangelos Oikonomou" userId="7fc9de19c5bc988c" providerId="LiveId" clId="{70C7268A-5CEC-4D97-B269-7D23D5FF5BFB}" dt="2024-04-23T13:14:22.501" v="0" actId="47"/>
          <pc:sldLayoutMkLst>
            <pc:docMk/>
            <pc:sldMasterMk cId="3078272935" sldId="2147483921"/>
            <pc:sldLayoutMk cId="3743619429" sldId="2147483922"/>
          </pc:sldLayoutMkLst>
        </pc:sldLayoutChg>
        <pc:sldLayoutChg chg="del">
          <pc:chgData name="Evangelos Oikonomou" userId="7fc9de19c5bc988c" providerId="LiveId" clId="{70C7268A-5CEC-4D97-B269-7D23D5FF5BFB}" dt="2024-04-23T13:14:22.501" v="0" actId="47"/>
          <pc:sldLayoutMkLst>
            <pc:docMk/>
            <pc:sldMasterMk cId="3078272935" sldId="2147483921"/>
            <pc:sldLayoutMk cId="208152805" sldId="2147483923"/>
          </pc:sldLayoutMkLst>
        </pc:sldLayoutChg>
        <pc:sldLayoutChg chg="del">
          <pc:chgData name="Evangelos Oikonomou" userId="7fc9de19c5bc988c" providerId="LiveId" clId="{70C7268A-5CEC-4D97-B269-7D23D5FF5BFB}" dt="2024-04-23T13:14:22.501" v="0" actId="47"/>
          <pc:sldLayoutMkLst>
            <pc:docMk/>
            <pc:sldMasterMk cId="3078272935" sldId="2147483921"/>
            <pc:sldLayoutMk cId="3878032122" sldId="2147483924"/>
          </pc:sldLayoutMkLst>
        </pc:sldLayoutChg>
        <pc:sldLayoutChg chg="del">
          <pc:chgData name="Evangelos Oikonomou" userId="7fc9de19c5bc988c" providerId="LiveId" clId="{70C7268A-5CEC-4D97-B269-7D23D5FF5BFB}" dt="2024-04-23T13:14:22.501" v="0" actId="47"/>
          <pc:sldLayoutMkLst>
            <pc:docMk/>
            <pc:sldMasterMk cId="3078272935" sldId="2147483921"/>
            <pc:sldLayoutMk cId="2625175346" sldId="2147483925"/>
          </pc:sldLayoutMkLst>
        </pc:sldLayoutChg>
        <pc:sldLayoutChg chg="del">
          <pc:chgData name="Evangelos Oikonomou" userId="7fc9de19c5bc988c" providerId="LiveId" clId="{70C7268A-5CEC-4D97-B269-7D23D5FF5BFB}" dt="2024-04-23T13:14:22.501" v="0" actId="47"/>
          <pc:sldLayoutMkLst>
            <pc:docMk/>
            <pc:sldMasterMk cId="3078272935" sldId="2147483921"/>
            <pc:sldLayoutMk cId="3812145198" sldId="2147483926"/>
          </pc:sldLayoutMkLst>
        </pc:sldLayoutChg>
        <pc:sldLayoutChg chg="del">
          <pc:chgData name="Evangelos Oikonomou" userId="7fc9de19c5bc988c" providerId="LiveId" clId="{70C7268A-5CEC-4D97-B269-7D23D5FF5BFB}" dt="2024-04-23T13:14:22.501" v="0" actId="47"/>
          <pc:sldLayoutMkLst>
            <pc:docMk/>
            <pc:sldMasterMk cId="3078272935" sldId="2147483921"/>
            <pc:sldLayoutMk cId="1856305642" sldId="2147483927"/>
          </pc:sldLayoutMkLst>
        </pc:sldLayoutChg>
        <pc:sldLayoutChg chg="del">
          <pc:chgData name="Evangelos Oikonomou" userId="7fc9de19c5bc988c" providerId="LiveId" clId="{70C7268A-5CEC-4D97-B269-7D23D5FF5BFB}" dt="2024-04-23T13:14:22.501" v="0" actId="47"/>
          <pc:sldLayoutMkLst>
            <pc:docMk/>
            <pc:sldMasterMk cId="3078272935" sldId="2147483921"/>
            <pc:sldLayoutMk cId="3785778744" sldId="2147483928"/>
          </pc:sldLayoutMkLst>
        </pc:sldLayoutChg>
        <pc:sldLayoutChg chg="del">
          <pc:chgData name="Evangelos Oikonomou" userId="7fc9de19c5bc988c" providerId="LiveId" clId="{70C7268A-5CEC-4D97-B269-7D23D5FF5BFB}" dt="2024-04-23T13:14:22.501" v="0" actId="47"/>
          <pc:sldLayoutMkLst>
            <pc:docMk/>
            <pc:sldMasterMk cId="3078272935" sldId="2147483921"/>
            <pc:sldLayoutMk cId="2931757761" sldId="2147483929"/>
          </pc:sldLayoutMkLst>
        </pc:sldLayoutChg>
        <pc:sldLayoutChg chg="del">
          <pc:chgData name="Evangelos Oikonomou" userId="7fc9de19c5bc988c" providerId="LiveId" clId="{70C7268A-5CEC-4D97-B269-7D23D5FF5BFB}" dt="2024-04-23T13:14:22.501" v="0" actId="47"/>
          <pc:sldLayoutMkLst>
            <pc:docMk/>
            <pc:sldMasterMk cId="3078272935" sldId="2147483921"/>
            <pc:sldLayoutMk cId="1543670133" sldId="2147483930"/>
          </pc:sldLayoutMkLst>
        </pc:sldLayoutChg>
        <pc:sldLayoutChg chg="del">
          <pc:chgData name="Evangelos Oikonomou" userId="7fc9de19c5bc988c" providerId="LiveId" clId="{70C7268A-5CEC-4D97-B269-7D23D5FF5BFB}" dt="2024-04-23T13:14:22.501" v="0" actId="47"/>
          <pc:sldLayoutMkLst>
            <pc:docMk/>
            <pc:sldMasterMk cId="3078272935" sldId="2147483921"/>
            <pc:sldLayoutMk cId="1418484499" sldId="2147483931"/>
          </pc:sldLayoutMkLst>
        </pc:sldLayoutChg>
        <pc:sldLayoutChg chg="del">
          <pc:chgData name="Evangelos Oikonomou" userId="7fc9de19c5bc988c" providerId="LiveId" clId="{70C7268A-5CEC-4D97-B269-7D23D5FF5BFB}" dt="2024-04-23T13:14:22.501" v="0" actId="47"/>
          <pc:sldLayoutMkLst>
            <pc:docMk/>
            <pc:sldMasterMk cId="3078272935" sldId="2147483921"/>
            <pc:sldLayoutMk cId="711616390" sldId="2147483932"/>
          </pc:sldLayoutMkLst>
        </pc:sldLayoutChg>
        <pc:sldLayoutChg chg="del">
          <pc:chgData name="Evangelos Oikonomou" userId="7fc9de19c5bc988c" providerId="LiveId" clId="{70C7268A-5CEC-4D97-B269-7D23D5FF5BFB}" dt="2024-04-23T13:14:22.501" v="0" actId="47"/>
          <pc:sldLayoutMkLst>
            <pc:docMk/>
            <pc:sldMasterMk cId="3078272935" sldId="2147483921"/>
            <pc:sldLayoutMk cId="1558521443" sldId="2147483933"/>
          </pc:sldLayoutMkLst>
        </pc:sldLayoutChg>
        <pc:sldLayoutChg chg="del">
          <pc:chgData name="Evangelos Oikonomou" userId="7fc9de19c5bc988c" providerId="LiveId" clId="{70C7268A-5CEC-4D97-B269-7D23D5FF5BFB}" dt="2024-04-23T13:14:22.501" v="0" actId="47"/>
          <pc:sldLayoutMkLst>
            <pc:docMk/>
            <pc:sldMasterMk cId="3078272935" sldId="2147483921"/>
            <pc:sldLayoutMk cId="4161667933" sldId="2147483934"/>
          </pc:sldLayoutMkLst>
        </pc:sldLayoutChg>
        <pc:sldLayoutChg chg="del">
          <pc:chgData name="Evangelos Oikonomou" userId="7fc9de19c5bc988c" providerId="LiveId" clId="{70C7268A-5CEC-4D97-B269-7D23D5FF5BFB}" dt="2024-04-23T13:14:22.501" v="0" actId="47"/>
          <pc:sldLayoutMkLst>
            <pc:docMk/>
            <pc:sldMasterMk cId="3078272935" sldId="2147483921"/>
            <pc:sldLayoutMk cId="1398999040" sldId="2147483935"/>
          </pc:sldLayoutMkLst>
        </pc:sldLayoutChg>
        <pc:sldLayoutChg chg="del">
          <pc:chgData name="Evangelos Oikonomou" userId="7fc9de19c5bc988c" providerId="LiveId" clId="{70C7268A-5CEC-4D97-B269-7D23D5FF5BFB}" dt="2024-04-23T13:14:22.501" v="0" actId="47"/>
          <pc:sldLayoutMkLst>
            <pc:docMk/>
            <pc:sldMasterMk cId="3078272935" sldId="2147483921"/>
            <pc:sldLayoutMk cId="267236807" sldId="2147483936"/>
          </pc:sldLayoutMkLst>
        </pc:sldLayoutChg>
        <pc:sldLayoutChg chg="del">
          <pc:chgData name="Evangelos Oikonomou" userId="7fc9de19c5bc988c" providerId="LiveId" clId="{70C7268A-5CEC-4D97-B269-7D23D5FF5BFB}" dt="2024-04-23T13:14:22.501" v="0" actId="47"/>
          <pc:sldLayoutMkLst>
            <pc:docMk/>
            <pc:sldMasterMk cId="3078272935" sldId="2147483921"/>
            <pc:sldLayoutMk cId="186191687" sldId="2147483937"/>
          </pc:sldLayoutMkLst>
        </pc:sldLayoutChg>
        <pc:sldLayoutChg chg="del">
          <pc:chgData name="Evangelos Oikonomou" userId="7fc9de19c5bc988c" providerId="LiveId" clId="{70C7268A-5CEC-4D97-B269-7D23D5FF5BFB}" dt="2024-04-23T13:14:22.501" v="0" actId="47"/>
          <pc:sldLayoutMkLst>
            <pc:docMk/>
            <pc:sldMasterMk cId="3078272935" sldId="2147483921"/>
            <pc:sldLayoutMk cId="2583373482" sldId="2147483938"/>
          </pc:sldLayoutMkLst>
        </pc:sldLayoutChg>
      </pc:sldMasterChg>
    </pc:docChg>
  </pc:docChgLst>
  <pc:docChgLst>
    <pc:chgData name="Evangelos Oikonomou" userId="7fc9de19c5bc988c" providerId="LiveId" clId="{0B53BD39-3E4F-477D-8669-3BCCA21F4A66}"/>
    <pc:docChg chg="delSld">
      <pc:chgData name="Evangelos Oikonomou" userId="7fc9de19c5bc988c" providerId="LiveId" clId="{0B53BD39-3E4F-477D-8669-3BCCA21F4A66}" dt="2024-04-02T13:43:51.405" v="2" actId="2696"/>
      <pc:docMkLst>
        <pc:docMk/>
      </pc:docMkLst>
      <pc:sldChg chg="del">
        <pc:chgData name="Evangelos Oikonomou" userId="7fc9de19c5bc988c" providerId="LiveId" clId="{0B53BD39-3E4F-477D-8669-3BCCA21F4A66}" dt="2024-04-02T13:42:29.145" v="0" actId="2696"/>
        <pc:sldMkLst>
          <pc:docMk/>
          <pc:sldMk cId="3987109114" sldId="856"/>
        </pc:sldMkLst>
      </pc:sldChg>
      <pc:sldChg chg="del">
        <pc:chgData name="Evangelos Oikonomou" userId="7fc9de19c5bc988c" providerId="LiveId" clId="{0B53BD39-3E4F-477D-8669-3BCCA21F4A66}" dt="2024-04-02T13:42:29.145" v="0" actId="2696"/>
        <pc:sldMkLst>
          <pc:docMk/>
          <pc:sldMk cId="3804202841" sldId="1881839949"/>
        </pc:sldMkLst>
      </pc:sldChg>
      <pc:sldChg chg="del">
        <pc:chgData name="Evangelos Oikonomou" userId="7fc9de19c5bc988c" providerId="LiveId" clId="{0B53BD39-3E4F-477D-8669-3BCCA21F4A66}" dt="2024-04-02T13:43:11.679" v="1" actId="2696"/>
        <pc:sldMkLst>
          <pc:docMk/>
          <pc:sldMk cId="3843017386" sldId="1881839950"/>
        </pc:sldMkLst>
      </pc:sldChg>
      <pc:sldChg chg="del">
        <pc:chgData name="Evangelos Oikonomou" userId="7fc9de19c5bc988c" providerId="LiveId" clId="{0B53BD39-3E4F-477D-8669-3BCCA21F4A66}" dt="2024-04-02T13:42:29.145" v="0" actId="2696"/>
        <pc:sldMkLst>
          <pc:docMk/>
          <pc:sldMk cId="982398559" sldId="1881839960"/>
        </pc:sldMkLst>
      </pc:sldChg>
      <pc:sldChg chg="del">
        <pc:chgData name="Evangelos Oikonomou" userId="7fc9de19c5bc988c" providerId="LiveId" clId="{0B53BD39-3E4F-477D-8669-3BCCA21F4A66}" dt="2024-04-02T13:42:29.145" v="0" actId="2696"/>
        <pc:sldMkLst>
          <pc:docMk/>
          <pc:sldMk cId="1058553954" sldId="1881839961"/>
        </pc:sldMkLst>
      </pc:sldChg>
      <pc:sldChg chg="del">
        <pc:chgData name="Evangelos Oikonomou" userId="7fc9de19c5bc988c" providerId="LiveId" clId="{0B53BD39-3E4F-477D-8669-3BCCA21F4A66}" dt="2024-04-02T13:42:29.145" v="0" actId="2696"/>
        <pc:sldMkLst>
          <pc:docMk/>
          <pc:sldMk cId="1043898101" sldId="1881839962"/>
        </pc:sldMkLst>
      </pc:sldChg>
      <pc:sldChg chg="del">
        <pc:chgData name="Evangelos Oikonomou" userId="7fc9de19c5bc988c" providerId="LiveId" clId="{0B53BD39-3E4F-477D-8669-3BCCA21F4A66}" dt="2024-04-02T13:42:29.145" v="0" actId="2696"/>
        <pc:sldMkLst>
          <pc:docMk/>
          <pc:sldMk cId="2933896224" sldId="1881839963"/>
        </pc:sldMkLst>
      </pc:sldChg>
      <pc:sldChg chg="del">
        <pc:chgData name="Evangelos Oikonomou" userId="7fc9de19c5bc988c" providerId="LiveId" clId="{0B53BD39-3E4F-477D-8669-3BCCA21F4A66}" dt="2024-04-02T13:43:11.679" v="1" actId="2696"/>
        <pc:sldMkLst>
          <pc:docMk/>
          <pc:sldMk cId="4243424889" sldId="1881839964"/>
        </pc:sldMkLst>
      </pc:sldChg>
      <pc:sldChg chg="del">
        <pc:chgData name="Evangelos Oikonomou" userId="7fc9de19c5bc988c" providerId="LiveId" clId="{0B53BD39-3E4F-477D-8669-3BCCA21F4A66}" dt="2024-04-02T13:43:11.679" v="1" actId="2696"/>
        <pc:sldMkLst>
          <pc:docMk/>
          <pc:sldMk cId="1993922841" sldId="1881839965"/>
        </pc:sldMkLst>
      </pc:sldChg>
      <pc:sldChg chg="del">
        <pc:chgData name="Evangelos Oikonomou" userId="7fc9de19c5bc988c" providerId="LiveId" clId="{0B53BD39-3E4F-477D-8669-3BCCA21F4A66}" dt="2024-04-02T13:43:51.405" v="2" actId="2696"/>
        <pc:sldMkLst>
          <pc:docMk/>
          <pc:sldMk cId="3743204358" sldId="1881839966"/>
        </pc:sldMkLst>
      </pc:sldChg>
      <pc:sldChg chg="del">
        <pc:chgData name="Evangelos Oikonomou" userId="7fc9de19c5bc988c" providerId="LiveId" clId="{0B53BD39-3E4F-477D-8669-3BCCA21F4A66}" dt="2024-04-02T13:43:51.405" v="2" actId="2696"/>
        <pc:sldMkLst>
          <pc:docMk/>
          <pc:sldMk cId="2517868382" sldId="1881839992"/>
        </pc:sldMkLst>
      </pc:sldChg>
      <pc:sldChg chg="del">
        <pc:chgData name="Evangelos Oikonomou" userId="7fc9de19c5bc988c" providerId="LiveId" clId="{0B53BD39-3E4F-477D-8669-3BCCA21F4A66}" dt="2024-04-02T13:42:29.145" v="0" actId="2696"/>
        <pc:sldMkLst>
          <pc:docMk/>
          <pc:sldMk cId="1048365033" sldId="1881839997"/>
        </pc:sldMkLst>
      </pc:sldChg>
    </pc:docChg>
  </pc:docChgLst>
  <pc:docChgLst>
    <pc:chgData name="bagelis oikonomou" userId="7fc9de19c5bc988c" providerId="LiveId" clId="{66E52F47-9B0F-450F-A48E-2ADDD5DCFCA4}"/>
    <pc:docChg chg="custSel addSld delSld modSld sldOrd delMainMaster">
      <pc:chgData name="bagelis oikonomou" userId="7fc9de19c5bc988c" providerId="LiveId" clId="{66E52F47-9B0F-450F-A48E-2ADDD5DCFCA4}" dt="2023-05-02T16:21:28.170" v="532" actId="2696"/>
      <pc:docMkLst>
        <pc:docMk/>
      </pc:docMkLst>
      <pc:sldChg chg="del">
        <pc:chgData name="bagelis oikonomou" userId="7fc9de19c5bc988c" providerId="LiveId" clId="{66E52F47-9B0F-450F-A48E-2ADDD5DCFCA4}" dt="2023-05-02T13:06:35.927" v="521" actId="47"/>
        <pc:sldMkLst>
          <pc:docMk/>
          <pc:sldMk cId="2233204723" sldId="262"/>
        </pc:sldMkLst>
      </pc:sldChg>
      <pc:sldChg chg="del">
        <pc:chgData name="bagelis oikonomou" userId="7fc9de19c5bc988c" providerId="LiveId" clId="{66E52F47-9B0F-450F-A48E-2ADDD5DCFCA4}" dt="2023-05-02T12:54:02.635" v="22" actId="47"/>
        <pc:sldMkLst>
          <pc:docMk/>
          <pc:sldMk cId="3435171184" sldId="303"/>
        </pc:sldMkLst>
      </pc:sldChg>
      <pc:sldChg chg="del">
        <pc:chgData name="bagelis oikonomou" userId="7fc9de19c5bc988c" providerId="LiveId" clId="{66E52F47-9B0F-450F-A48E-2ADDD5DCFCA4}" dt="2023-05-02T12:54:02.635" v="22" actId="47"/>
        <pc:sldMkLst>
          <pc:docMk/>
          <pc:sldMk cId="0" sldId="367"/>
        </pc:sldMkLst>
      </pc:sldChg>
      <pc:sldChg chg="del">
        <pc:chgData name="bagelis oikonomou" userId="7fc9de19c5bc988c" providerId="LiveId" clId="{66E52F47-9B0F-450F-A48E-2ADDD5DCFCA4}" dt="2023-05-02T12:54:02.635" v="22" actId="47"/>
        <pc:sldMkLst>
          <pc:docMk/>
          <pc:sldMk cId="0" sldId="455"/>
        </pc:sldMkLst>
      </pc:sldChg>
      <pc:sldChg chg="del">
        <pc:chgData name="bagelis oikonomou" userId="7fc9de19c5bc988c" providerId="LiveId" clId="{66E52F47-9B0F-450F-A48E-2ADDD5DCFCA4}" dt="2023-05-02T12:54:02.635" v="22" actId="47"/>
        <pc:sldMkLst>
          <pc:docMk/>
          <pc:sldMk cId="439652535" sldId="469"/>
        </pc:sldMkLst>
      </pc:sldChg>
      <pc:sldChg chg="del">
        <pc:chgData name="bagelis oikonomou" userId="7fc9de19c5bc988c" providerId="LiveId" clId="{66E52F47-9B0F-450F-A48E-2ADDD5DCFCA4}" dt="2023-05-02T12:46:44.135" v="0" actId="47"/>
        <pc:sldMkLst>
          <pc:docMk/>
          <pc:sldMk cId="0" sldId="489"/>
        </pc:sldMkLst>
      </pc:sldChg>
      <pc:sldChg chg="del">
        <pc:chgData name="bagelis oikonomou" userId="7fc9de19c5bc988c" providerId="LiveId" clId="{66E52F47-9B0F-450F-A48E-2ADDD5DCFCA4}" dt="2023-05-02T12:50:13.658" v="17" actId="47"/>
        <pc:sldMkLst>
          <pc:docMk/>
          <pc:sldMk cId="0" sldId="490"/>
        </pc:sldMkLst>
      </pc:sldChg>
      <pc:sldChg chg="del">
        <pc:chgData name="bagelis oikonomou" userId="7fc9de19c5bc988c" providerId="LiveId" clId="{66E52F47-9B0F-450F-A48E-2ADDD5DCFCA4}" dt="2023-05-02T12:50:13.658" v="17" actId="47"/>
        <pc:sldMkLst>
          <pc:docMk/>
          <pc:sldMk cId="0" sldId="492"/>
        </pc:sldMkLst>
      </pc:sldChg>
      <pc:sldChg chg="del">
        <pc:chgData name="bagelis oikonomou" userId="7fc9de19c5bc988c" providerId="LiveId" clId="{66E52F47-9B0F-450F-A48E-2ADDD5DCFCA4}" dt="2023-05-02T16:21:28.170" v="532" actId="2696"/>
        <pc:sldMkLst>
          <pc:docMk/>
          <pc:sldMk cId="0" sldId="493"/>
        </pc:sldMkLst>
      </pc:sldChg>
      <pc:sldChg chg="del">
        <pc:chgData name="bagelis oikonomou" userId="7fc9de19c5bc988c" providerId="LiveId" clId="{66E52F47-9B0F-450F-A48E-2ADDD5DCFCA4}" dt="2023-05-02T12:54:02.635" v="22" actId="47"/>
        <pc:sldMkLst>
          <pc:docMk/>
          <pc:sldMk cId="2114335186" sldId="566"/>
        </pc:sldMkLst>
      </pc:sldChg>
      <pc:sldChg chg="del">
        <pc:chgData name="bagelis oikonomou" userId="7fc9de19c5bc988c" providerId="LiveId" clId="{66E52F47-9B0F-450F-A48E-2ADDD5DCFCA4}" dt="2023-05-02T12:54:02.635" v="22" actId="47"/>
        <pc:sldMkLst>
          <pc:docMk/>
          <pc:sldMk cId="1563383050" sldId="589"/>
        </pc:sldMkLst>
      </pc:sldChg>
      <pc:sldChg chg="del">
        <pc:chgData name="bagelis oikonomou" userId="7fc9de19c5bc988c" providerId="LiveId" clId="{66E52F47-9B0F-450F-A48E-2ADDD5DCFCA4}" dt="2023-05-02T12:54:02.635" v="22" actId="47"/>
        <pc:sldMkLst>
          <pc:docMk/>
          <pc:sldMk cId="2828545362" sldId="590"/>
        </pc:sldMkLst>
      </pc:sldChg>
      <pc:sldChg chg="del">
        <pc:chgData name="bagelis oikonomou" userId="7fc9de19c5bc988c" providerId="LiveId" clId="{66E52F47-9B0F-450F-A48E-2ADDD5DCFCA4}" dt="2023-05-02T12:54:02.635" v="22" actId="47"/>
        <pc:sldMkLst>
          <pc:docMk/>
          <pc:sldMk cId="1794547394" sldId="592"/>
        </pc:sldMkLst>
      </pc:sldChg>
      <pc:sldChg chg="del">
        <pc:chgData name="bagelis oikonomou" userId="7fc9de19c5bc988c" providerId="LiveId" clId="{66E52F47-9B0F-450F-A48E-2ADDD5DCFCA4}" dt="2023-05-02T12:54:02.635" v="22" actId="47"/>
        <pc:sldMkLst>
          <pc:docMk/>
          <pc:sldMk cId="2668718857" sldId="593"/>
        </pc:sldMkLst>
      </pc:sldChg>
      <pc:sldChg chg="del">
        <pc:chgData name="bagelis oikonomou" userId="7fc9de19c5bc988c" providerId="LiveId" clId="{66E52F47-9B0F-450F-A48E-2ADDD5DCFCA4}" dt="2023-05-02T12:54:02.635" v="22" actId="47"/>
        <pc:sldMkLst>
          <pc:docMk/>
          <pc:sldMk cId="820830750" sldId="756"/>
        </pc:sldMkLst>
      </pc:sldChg>
      <pc:sldChg chg="del">
        <pc:chgData name="bagelis oikonomou" userId="7fc9de19c5bc988c" providerId="LiveId" clId="{66E52F47-9B0F-450F-A48E-2ADDD5DCFCA4}" dt="2023-05-02T12:54:02.635" v="22" actId="47"/>
        <pc:sldMkLst>
          <pc:docMk/>
          <pc:sldMk cId="3774417934" sldId="760"/>
        </pc:sldMkLst>
      </pc:sldChg>
      <pc:sldChg chg="del">
        <pc:chgData name="bagelis oikonomou" userId="7fc9de19c5bc988c" providerId="LiveId" clId="{66E52F47-9B0F-450F-A48E-2ADDD5DCFCA4}" dt="2023-05-02T12:54:02.635" v="22" actId="47"/>
        <pc:sldMkLst>
          <pc:docMk/>
          <pc:sldMk cId="736722941" sldId="765"/>
        </pc:sldMkLst>
      </pc:sldChg>
      <pc:sldChg chg="del">
        <pc:chgData name="bagelis oikonomou" userId="7fc9de19c5bc988c" providerId="LiveId" clId="{66E52F47-9B0F-450F-A48E-2ADDD5DCFCA4}" dt="2023-05-02T12:54:02.635" v="22" actId="47"/>
        <pc:sldMkLst>
          <pc:docMk/>
          <pc:sldMk cId="78313051" sldId="766"/>
        </pc:sldMkLst>
      </pc:sldChg>
      <pc:sldChg chg="del">
        <pc:chgData name="bagelis oikonomou" userId="7fc9de19c5bc988c" providerId="LiveId" clId="{66E52F47-9B0F-450F-A48E-2ADDD5DCFCA4}" dt="2023-05-02T12:54:02.635" v="22" actId="47"/>
        <pc:sldMkLst>
          <pc:docMk/>
          <pc:sldMk cId="2792274479" sldId="770"/>
        </pc:sldMkLst>
      </pc:sldChg>
      <pc:sldChg chg="del">
        <pc:chgData name="bagelis oikonomou" userId="7fc9de19c5bc988c" providerId="LiveId" clId="{66E52F47-9B0F-450F-A48E-2ADDD5DCFCA4}" dt="2023-05-02T12:54:02.635" v="22" actId="47"/>
        <pc:sldMkLst>
          <pc:docMk/>
          <pc:sldMk cId="664441329" sldId="771"/>
        </pc:sldMkLst>
      </pc:sldChg>
      <pc:sldChg chg="del">
        <pc:chgData name="bagelis oikonomou" userId="7fc9de19c5bc988c" providerId="LiveId" clId="{66E52F47-9B0F-450F-A48E-2ADDD5DCFCA4}" dt="2023-05-02T12:54:02.635" v="22" actId="47"/>
        <pc:sldMkLst>
          <pc:docMk/>
          <pc:sldMk cId="1375654551" sldId="772"/>
        </pc:sldMkLst>
      </pc:sldChg>
      <pc:sldChg chg="del">
        <pc:chgData name="bagelis oikonomou" userId="7fc9de19c5bc988c" providerId="LiveId" clId="{66E52F47-9B0F-450F-A48E-2ADDD5DCFCA4}" dt="2023-05-02T12:54:02.635" v="22" actId="47"/>
        <pc:sldMkLst>
          <pc:docMk/>
          <pc:sldMk cId="3175328704" sldId="780"/>
        </pc:sldMkLst>
      </pc:sldChg>
      <pc:sldChg chg="del">
        <pc:chgData name="bagelis oikonomou" userId="7fc9de19c5bc988c" providerId="LiveId" clId="{66E52F47-9B0F-450F-A48E-2ADDD5DCFCA4}" dt="2023-05-02T12:54:02.635" v="22" actId="47"/>
        <pc:sldMkLst>
          <pc:docMk/>
          <pc:sldMk cId="3398207349" sldId="1031"/>
        </pc:sldMkLst>
      </pc:sldChg>
      <pc:sldChg chg="del">
        <pc:chgData name="bagelis oikonomou" userId="7fc9de19c5bc988c" providerId="LiveId" clId="{66E52F47-9B0F-450F-A48E-2ADDD5DCFCA4}" dt="2023-05-02T12:54:02.635" v="22" actId="47"/>
        <pc:sldMkLst>
          <pc:docMk/>
          <pc:sldMk cId="799656101" sldId="1032"/>
        </pc:sldMkLst>
      </pc:sldChg>
      <pc:sldChg chg="del">
        <pc:chgData name="bagelis oikonomou" userId="7fc9de19c5bc988c" providerId="LiveId" clId="{66E52F47-9B0F-450F-A48E-2ADDD5DCFCA4}" dt="2023-05-02T12:54:02.635" v="22" actId="47"/>
        <pc:sldMkLst>
          <pc:docMk/>
          <pc:sldMk cId="87518749" sldId="1033"/>
        </pc:sldMkLst>
      </pc:sldChg>
      <pc:sldChg chg="del">
        <pc:chgData name="bagelis oikonomou" userId="7fc9de19c5bc988c" providerId="LiveId" clId="{66E52F47-9B0F-450F-A48E-2ADDD5DCFCA4}" dt="2023-05-02T12:54:02.635" v="22" actId="47"/>
        <pc:sldMkLst>
          <pc:docMk/>
          <pc:sldMk cId="0" sldId="1053"/>
        </pc:sldMkLst>
      </pc:sldChg>
      <pc:sldChg chg="del">
        <pc:chgData name="bagelis oikonomou" userId="7fc9de19c5bc988c" providerId="LiveId" clId="{66E52F47-9B0F-450F-A48E-2ADDD5DCFCA4}" dt="2023-05-02T12:54:02.635" v="22" actId="47"/>
        <pc:sldMkLst>
          <pc:docMk/>
          <pc:sldMk cId="1785213476" sldId="1123"/>
        </pc:sldMkLst>
      </pc:sldChg>
      <pc:sldChg chg="del">
        <pc:chgData name="bagelis oikonomou" userId="7fc9de19c5bc988c" providerId="LiveId" clId="{66E52F47-9B0F-450F-A48E-2ADDD5DCFCA4}" dt="2023-05-02T12:54:02.635" v="22" actId="47"/>
        <pc:sldMkLst>
          <pc:docMk/>
          <pc:sldMk cId="4265525239" sldId="1126"/>
        </pc:sldMkLst>
      </pc:sldChg>
      <pc:sldChg chg="del">
        <pc:chgData name="bagelis oikonomou" userId="7fc9de19c5bc988c" providerId="LiveId" clId="{66E52F47-9B0F-450F-A48E-2ADDD5DCFCA4}" dt="2023-05-02T12:54:02.635" v="22" actId="47"/>
        <pc:sldMkLst>
          <pc:docMk/>
          <pc:sldMk cId="1632750473" sldId="1133"/>
        </pc:sldMkLst>
      </pc:sldChg>
      <pc:sldChg chg="del">
        <pc:chgData name="bagelis oikonomou" userId="7fc9de19c5bc988c" providerId="LiveId" clId="{66E52F47-9B0F-450F-A48E-2ADDD5DCFCA4}" dt="2023-05-02T12:54:02.635" v="22" actId="47"/>
        <pc:sldMkLst>
          <pc:docMk/>
          <pc:sldMk cId="710426018" sldId="1134"/>
        </pc:sldMkLst>
      </pc:sldChg>
      <pc:sldChg chg="del">
        <pc:chgData name="bagelis oikonomou" userId="7fc9de19c5bc988c" providerId="LiveId" clId="{66E52F47-9B0F-450F-A48E-2ADDD5DCFCA4}" dt="2023-05-02T12:54:02.635" v="22" actId="47"/>
        <pc:sldMkLst>
          <pc:docMk/>
          <pc:sldMk cId="2300595779" sldId="1135"/>
        </pc:sldMkLst>
      </pc:sldChg>
      <pc:sldChg chg="del">
        <pc:chgData name="bagelis oikonomou" userId="7fc9de19c5bc988c" providerId="LiveId" clId="{66E52F47-9B0F-450F-A48E-2ADDD5DCFCA4}" dt="2023-05-02T12:54:02.635" v="22" actId="47"/>
        <pc:sldMkLst>
          <pc:docMk/>
          <pc:sldMk cId="4290282870" sldId="1136"/>
        </pc:sldMkLst>
      </pc:sldChg>
      <pc:sldChg chg="del">
        <pc:chgData name="bagelis oikonomou" userId="7fc9de19c5bc988c" providerId="LiveId" clId="{66E52F47-9B0F-450F-A48E-2ADDD5DCFCA4}" dt="2023-05-02T12:54:02.635" v="22" actId="47"/>
        <pc:sldMkLst>
          <pc:docMk/>
          <pc:sldMk cId="1155609411" sldId="1142"/>
        </pc:sldMkLst>
      </pc:sldChg>
      <pc:sldChg chg="del">
        <pc:chgData name="bagelis oikonomou" userId="7fc9de19c5bc988c" providerId="LiveId" clId="{66E52F47-9B0F-450F-A48E-2ADDD5DCFCA4}" dt="2023-05-02T12:54:02.635" v="22" actId="47"/>
        <pc:sldMkLst>
          <pc:docMk/>
          <pc:sldMk cId="0" sldId="1881839776"/>
        </pc:sldMkLst>
      </pc:sldChg>
      <pc:sldChg chg="del">
        <pc:chgData name="bagelis oikonomou" userId="7fc9de19c5bc988c" providerId="LiveId" clId="{66E52F47-9B0F-450F-A48E-2ADDD5DCFCA4}" dt="2023-05-02T12:54:02.635" v="22" actId="47"/>
        <pc:sldMkLst>
          <pc:docMk/>
          <pc:sldMk cId="1092399146" sldId="1881839777"/>
        </pc:sldMkLst>
      </pc:sldChg>
      <pc:sldChg chg="del">
        <pc:chgData name="bagelis oikonomou" userId="7fc9de19c5bc988c" providerId="LiveId" clId="{66E52F47-9B0F-450F-A48E-2ADDD5DCFCA4}" dt="2023-05-02T12:54:02.635" v="22" actId="47"/>
        <pc:sldMkLst>
          <pc:docMk/>
          <pc:sldMk cId="3798033251" sldId="1881839778"/>
        </pc:sldMkLst>
      </pc:sldChg>
      <pc:sldChg chg="del">
        <pc:chgData name="bagelis oikonomou" userId="7fc9de19c5bc988c" providerId="LiveId" clId="{66E52F47-9B0F-450F-A48E-2ADDD5DCFCA4}" dt="2023-05-02T12:54:02.635" v="22" actId="47"/>
        <pc:sldMkLst>
          <pc:docMk/>
          <pc:sldMk cId="2685142225" sldId="1881839779"/>
        </pc:sldMkLst>
      </pc:sldChg>
      <pc:sldChg chg="del">
        <pc:chgData name="bagelis oikonomou" userId="7fc9de19c5bc988c" providerId="LiveId" clId="{66E52F47-9B0F-450F-A48E-2ADDD5DCFCA4}" dt="2023-05-02T12:54:02.635" v="22" actId="47"/>
        <pc:sldMkLst>
          <pc:docMk/>
          <pc:sldMk cId="3947151021" sldId="1881839780"/>
        </pc:sldMkLst>
      </pc:sldChg>
      <pc:sldChg chg="del">
        <pc:chgData name="bagelis oikonomou" userId="7fc9de19c5bc988c" providerId="LiveId" clId="{66E52F47-9B0F-450F-A48E-2ADDD5DCFCA4}" dt="2023-05-02T12:54:02.635" v="22" actId="47"/>
        <pc:sldMkLst>
          <pc:docMk/>
          <pc:sldMk cId="2920520076" sldId="1881839781"/>
        </pc:sldMkLst>
      </pc:sldChg>
      <pc:sldChg chg="del">
        <pc:chgData name="bagelis oikonomou" userId="7fc9de19c5bc988c" providerId="LiveId" clId="{66E52F47-9B0F-450F-A48E-2ADDD5DCFCA4}" dt="2023-05-02T12:54:02.635" v="22" actId="47"/>
        <pc:sldMkLst>
          <pc:docMk/>
          <pc:sldMk cId="3922173686" sldId="1881839782"/>
        </pc:sldMkLst>
      </pc:sldChg>
      <pc:sldChg chg="del">
        <pc:chgData name="bagelis oikonomou" userId="7fc9de19c5bc988c" providerId="LiveId" clId="{66E52F47-9B0F-450F-A48E-2ADDD5DCFCA4}" dt="2023-05-02T12:54:02.635" v="22" actId="47"/>
        <pc:sldMkLst>
          <pc:docMk/>
          <pc:sldMk cId="2147453503" sldId="1881839783"/>
        </pc:sldMkLst>
      </pc:sldChg>
      <pc:sldChg chg="del">
        <pc:chgData name="bagelis oikonomou" userId="7fc9de19c5bc988c" providerId="LiveId" clId="{66E52F47-9B0F-450F-A48E-2ADDD5DCFCA4}" dt="2023-05-02T12:54:02.635" v="22" actId="47"/>
        <pc:sldMkLst>
          <pc:docMk/>
          <pc:sldMk cId="2152616168" sldId="1881839784"/>
        </pc:sldMkLst>
      </pc:sldChg>
      <pc:sldChg chg="del">
        <pc:chgData name="bagelis oikonomou" userId="7fc9de19c5bc988c" providerId="LiveId" clId="{66E52F47-9B0F-450F-A48E-2ADDD5DCFCA4}" dt="2023-05-02T12:54:02.635" v="22" actId="47"/>
        <pc:sldMkLst>
          <pc:docMk/>
          <pc:sldMk cId="3766533515" sldId="1881839787"/>
        </pc:sldMkLst>
      </pc:sldChg>
      <pc:sldChg chg="del">
        <pc:chgData name="bagelis oikonomou" userId="7fc9de19c5bc988c" providerId="LiveId" clId="{66E52F47-9B0F-450F-A48E-2ADDD5DCFCA4}" dt="2023-05-02T12:54:02.635" v="22" actId="47"/>
        <pc:sldMkLst>
          <pc:docMk/>
          <pc:sldMk cId="3127855377" sldId="1881839849"/>
        </pc:sldMkLst>
      </pc:sldChg>
      <pc:sldChg chg="del">
        <pc:chgData name="bagelis oikonomou" userId="7fc9de19c5bc988c" providerId="LiveId" clId="{66E52F47-9B0F-450F-A48E-2ADDD5DCFCA4}" dt="2023-05-02T12:54:02.635" v="22" actId="47"/>
        <pc:sldMkLst>
          <pc:docMk/>
          <pc:sldMk cId="493868951" sldId="1881839850"/>
        </pc:sldMkLst>
      </pc:sldChg>
      <pc:sldChg chg="del">
        <pc:chgData name="bagelis oikonomou" userId="7fc9de19c5bc988c" providerId="LiveId" clId="{66E52F47-9B0F-450F-A48E-2ADDD5DCFCA4}" dt="2023-05-02T16:21:21.522" v="531" actId="2696"/>
        <pc:sldMkLst>
          <pc:docMk/>
          <pc:sldMk cId="2427422581" sldId="1881839851"/>
        </pc:sldMkLst>
      </pc:sldChg>
      <pc:sldChg chg="addSp modSp mod ord">
        <pc:chgData name="bagelis oikonomou" userId="7fc9de19c5bc988c" providerId="LiveId" clId="{66E52F47-9B0F-450F-A48E-2ADDD5DCFCA4}" dt="2023-05-02T12:49:35.503" v="15"/>
        <pc:sldMkLst>
          <pc:docMk/>
          <pc:sldMk cId="1414796263" sldId="1881839858"/>
        </pc:sldMkLst>
        <pc:spChg chg="add mod">
          <ac:chgData name="bagelis oikonomou" userId="7fc9de19c5bc988c" providerId="LiveId" clId="{66E52F47-9B0F-450F-A48E-2ADDD5DCFCA4}" dt="2023-05-02T12:49:03.176" v="8" actId="1076"/>
          <ac:spMkLst>
            <pc:docMk/>
            <pc:sldMk cId="1414796263" sldId="1881839858"/>
            <ac:spMk id="2" creationId="{A785B80B-E0FD-879F-CFEC-C5113211DE0A}"/>
          </ac:spMkLst>
        </pc:spChg>
      </pc:sldChg>
      <pc:sldChg chg="del">
        <pc:chgData name="bagelis oikonomou" userId="7fc9de19c5bc988c" providerId="LiveId" clId="{66E52F47-9B0F-450F-A48E-2ADDD5DCFCA4}" dt="2023-05-02T12:46:44.135" v="0" actId="47"/>
        <pc:sldMkLst>
          <pc:docMk/>
          <pc:sldMk cId="1593643765" sldId="1881839860"/>
        </pc:sldMkLst>
      </pc:sldChg>
      <pc:sldChg chg="del">
        <pc:chgData name="bagelis oikonomou" userId="7fc9de19c5bc988c" providerId="LiveId" clId="{66E52F47-9B0F-450F-A48E-2ADDD5DCFCA4}" dt="2023-05-02T12:50:13.658" v="17" actId="47"/>
        <pc:sldMkLst>
          <pc:docMk/>
          <pc:sldMk cId="2702540692" sldId="1881839861"/>
        </pc:sldMkLst>
      </pc:sldChg>
      <pc:sldChg chg="del">
        <pc:chgData name="bagelis oikonomou" userId="7fc9de19c5bc988c" providerId="LiveId" clId="{66E52F47-9B0F-450F-A48E-2ADDD5DCFCA4}" dt="2023-05-02T12:46:44.135" v="0" actId="47"/>
        <pc:sldMkLst>
          <pc:docMk/>
          <pc:sldMk cId="390363474" sldId="1881839864"/>
        </pc:sldMkLst>
      </pc:sldChg>
      <pc:sldChg chg="del">
        <pc:chgData name="bagelis oikonomou" userId="7fc9de19c5bc988c" providerId="LiveId" clId="{66E52F47-9B0F-450F-A48E-2ADDD5DCFCA4}" dt="2023-05-02T12:50:13.658" v="17" actId="47"/>
        <pc:sldMkLst>
          <pc:docMk/>
          <pc:sldMk cId="0" sldId="1881839876"/>
        </pc:sldMkLst>
      </pc:sldChg>
      <pc:sldChg chg="ord">
        <pc:chgData name="bagelis oikonomou" userId="7fc9de19c5bc988c" providerId="LiveId" clId="{66E52F47-9B0F-450F-A48E-2ADDD5DCFCA4}" dt="2023-05-02T12:49:30.583" v="13"/>
        <pc:sldMkLst>
          <pc:docMk/>
          <pc:sldMk cId="1409825643" sldId="1881839879"/>
        </pc:sldMkLst>
      </pc:sldChg>
      <pc:sldChg chg="del">
        <pc:chgData name="bagelis oikonomou" userId="7fc9de19c5bc988c" providerId="LiveId" clId="{66E52F47-9B0F-450F-A48E-2ADDD5DCFCA4}" dt="2023-05-02T12:47:43.502" v="1" actId="47"/>
        <pc:sldMkLst>
          <pc:docMk/>
          <pc:sldMk cId="836939585" sldId="1881839881"/>
        </pc:sldMkLst>
      </pc:sldChg>
      <pc:sldChg chg="del">
        <pc:chgData name="bagelis oikonomou" userId="7fc9de19c5bc988c" providerId="LiveId" clId="{66E52F47-9B0F-450F-A48E-2ADDD5DCFCA4}" dt="2023-05-02T12:47:43.502" v="1" actId="47"/>
        <pc:sldMkLst>
          <pc:docMk/>
          <pc:sldMk cId="3801364589" sldId="1881839882"/>
        </pc:sldMkLst>
      </pc:sldChg>
      <pc:sldChg chg="del">
        <pc:chgData name="bagelis oikonomou" userId="7fc9de19c5bc988c" providerId="LiveId" clId="{66E52F47-9B0F-450F-A48E-2ADDD5DCFCA4}" dt="2023-05-02T12:47:43.502" v="1" actId="47"/>
        <pc:sldMkLst>
          <pc:docMk/>
          <pc:sldMk cId="1872276026" sldId="1881839883"/>
        </pc:sldMkLst>
      </pc:sldChg>
      <pc:sldChg chg="del">
        <pc:chgData name="bagelis oikonomou" userId="7fc9de19c5bc988c" providerId="LiveId" clId="{66E52F47-9B0F-450F-A48E-2ADDD5DCFCA4}" dt="2023-05-02T12:47:52.179" v="3" actId="47"/>
        <pc:sldMkLst>
          <pc:docMk/>
          <pc:sldMk cId="3940864488" sldId="1881839884"/>
        </pc:sldMkLst>
      </pc:sldChg>
      <pc:sldChg chg="ord">
        <pc:chgData name="bagelis oikonomou" userId="7fc9de19c5bc988c" providerId="LiveId" clId="{66E52F47-9B0F-450F-A48E-2ADDD5DCFCA4}" dt="2023-05-02T13:14:02.888" v="525"/>
        <pc:sldMkLst>
          <pc:docMk/>
          <pc:sldMk cId="1904502036" sldId="1881839886"/>
        </pc:sldMkLst>
      </pc:sldChg>
      <pc:sldChg chg="ord">
        <pc:chgData name="bagelis oikonomou" userId="7fc9de19c5bc988c" providerId="LiveId" clId="{66E52F47-9B0F-450F-A48E-2ADDD5DCFCA4}" dt="2023-05-02T13:13:58.187" v="523"/>
        <pc:sldMkLst>
          <pc:docMk/>
          <pc:sldMk cId="3093003749" sldId="1881839887"/>
        </pc:sldMkLst>
      </pc:sldChg>
      <pc:sldChg chg="del">
        <pc:chgData name="bagelis oikonomou" userId="7fc9de19c5bc988c" providerId="LiveId" clId="{66E52F47-9B0F-450F-A48E-2ADDD5DCFCA4}" dt="2023-05-02T12:50:34.421" v="21" actId="47"/>
        <pc:sldMkLst>
          <pc:docMk/>
          <pc:sldMk cId="2707196787" sldId="1881839894"/>
        </pc:sldMkLst>
      </pc:sldChg>
      <pc:sldChg chg="del">
        <pc:chgData name="bagelis oikonomou" userId="7fc9de19c5bc988c" providerId="LiveId" clId="{66E52F47-9B0F-450F-A48E-2ADDD5DCFCA4}" dt="2023-05-02T12:50:13.658" v="17" actId="47"/>
        <pc:sldMkLst>
          <pc:docMk/>
          <pc:sldMk cId="732166796" sldId="1881839923"/>
        </pc:sldMkLst>
      </pc:sldChg>
      <pc:sldChg chg="mod modShow">
        <pc:chgData name="bagelis oikonomou" userId="7fc9de19c5bc988c" providerId="LiveId" clId="{66E52F47-9B0F-450F-A48E-2ADDD5DCFCA4}" dt="2023-05-02T13:19:38.081" v="526" actId="729"/>
        <pc:sldMkLst>
          <pc:docMk/>
          <pc:sldMk cId="2625618381" sldId="1881839927"/>
        </pc:sldMkLst>
      </pc:sldChg>
      <pc:sldChg chg="del">
        <pc:chgData name="bagelis oikonomou" userId="7fc9de19c5bc988c" providerId="LiveId" clId="{66E52F47-9B0F-450F-A48E-2ADDD5DCFCA4}" dt="2023-05-02T12:49:09.087" v="9" actId="47"/>
        <pc:sldMkLst>
          <pc:docMk/>
          <pc:sldMk cId="3516993513" sldId="1881839928"/>
        </pc:sldMkLst>
      </pc:sldChg>
      <pc:sldChg chg="ord">
        <pc:chgData name="bagelis oikonomou" userId="7fc9de19c5bc988c" providerId="LiveId" clId="{66E52F47-9B0F-450F-A48E-2ADDD5DCFCA4}" dt="2023-05-02T12:49:21.534" v="11"/>
        <pc:sldMkLst>
          <pc:docMk/>
          <pc:sldMk cId="3012669152" sldId="1881839929"/>
        </pc:sldMkLst>
      </pc:sldChg>
      <pc:sldChg chg="del">
        <pc:chgData name="bagelis oikonomou" userId="7fc9de19c5bc988c" providerId="LiveId" clId="{66E52F47-9B0F-450F-A48E-2ADDD5DCFCA4}" dt="2023-05-02T12:49:47.624" v="16" actId="47"/>
        <pc:sldMkLst>
          <pc:docMk/>
          <pc:sldMk cId="158300265" sldId="1881839930"/>
        </pc:sldMkLst>
      </pc:sldChg>
      <pc:sldChg chg="del">
        <pc:chgData name="bagelis oikonomou" userId="7fc9de19c5bc988c" providerId="LiveId" clId="{66E52F47-9B0F-450F-A48E-2ADDD5DCFCA4}" dt="2023-05-02T12:47:47.709" v="2" actId="47"/>
        <pc:sldMkLst>
          <pc:docMk/>
          <pc:sldMk cId="340580174" sldId="1881839932"/>
        </pc:sldMkLst>
      </pc:sldChg>
      <pc:sldChg chg="modSp">
        <pc:chgData name="bagelis oikonomou" userId="7fc9de19c5bc988c" providerId="LiveId" clId="{66E52F47-9B0F-450F-A48E-2ADDD5DCFCA4}" dt="2023-05-02T13:23:33.741" v="530" actId="20577"/>
        <pc:sldMkLst>
          <pc:docMk/>
          <pc:sldMk cId="1400712897" sldId="1881839933"/>
        </pc:sldMkLst>
        <pc:spChg chg="mod">
          <ac:chgData name="bagelis oikonomou" userId="7fc9de19c5bc988c" providerId="LiveId" clId="{66E52F47-9B0F-450F-A48E-2ADDD5DCFCA4}" dt="2023-05-02T13:23:33.741" v="530" actId="20577"/>
          <ac:spMkLst>
            <pc:docMk/>
            <pc:sldMk cId="1400712897" sldId="1881839933"/>
            <ac:spMk id="3" creationId="{7AD5AAF4-DEE8-0076-EF32-46BB013A9DAB}"/>
          </ac:spMkLst>
        </pc:spChg>
      </pc:sldChg>
      <pc:sldChg chg="modSp">
        <pc:chgData name="bagelis oikonomou" userId="7fc9de19c5bc988c" providerId="LiveId" clId="{66E52F47-9B0F-450F-A48E-2ADDD5DCFCA4}" dt="2023-05-02T13:23:28.333" v="528" actId="20577"/>
        <pc:sldMkLst>
          <pc:docMk/>
          <pc:sldMk cId="1095492297" sldId="1881839936"/>
        </pc:sldMkLst>
        <pc:spChg chg="mod">
          <ac:chgData name="bagelis oikonomou" userId="7fc9de19c5bc988c" providerId="LiveId" clId="{66E52F47-9B0F-450F-A48E-2ADDD5DCFCA4}" dt="2023-05-02T13:23:28.333" v="528" actId="20577"/>
          <ac:spMkLst>
            <pc:docMk/>
            <pc:sldMk cId="1095492297" sldId="1881839936"/>
            <ac:spMk id="3" creationId="{7AD5AAF4-DEE8-0076-EF32-46BB013A9DAB}"/>
          </ac:spMkLst>
        </pc:spChg>
      </pc:sldChg>
      <pc:sldChg chg="del">
        <pc:chgData name="bagelis oikonomou" userId="7fc9de19c5bc988c" providerId="LiveId" clId="{66E52F47-9B0F-450F-A48E-2ADDD5DCFCA4}" dt="2023-05-02T12:50:13.658" v="17" actId="47"/>
        <pc:sldMkLst>
          <pc:docMk/>
          <pc:sldMk cId="1243680406" sldId="1881839937"/>
        </pc:sldMkLst>
      </pc:sldChg>
      <pc:sldChg chg="addSp modSp new mod">
        <pc:chgData name="bagelis oikonomou" userId="7fc9de19c5bc988c" providerId="LiveId" clId="{66E52F47-9B0F-450F-A48E-2ADDD5DCFCA4}" dt="2023-05-02T13:00:33.625" v="520" actId="1076"/>
        <pc:sldMkLst>
          <pc:docMk/>
          <pc:sldMk cId="3899286373" sldId="1881839942"/>
        </pc:sldMkLst>
        <pc:spChg chg="add mod">
          <ac:chgData name="bagelis oikonomou" userId="7fc9de19c5bc988c" providerId="LiveId" clId="{66E52F47-9B0F-450F-A48E-2ADDD5DCFCA4}" dt="2023-05-02T12:54:30.336" v="44" actId="1076"/>
          <ac:spMkLst>
            <pc:docMk/>
            <pc:sldMk cId="3899286373" sldId="1881839942"/>
            <ac:spMk id="2" creationId="{E1EBC6CD-1DE7-7EE1-356F-35E1C3BA69F8}"/>
          </ac:spMkLst>
        </pc:spChg>
        <pc:spChg chg="add mod">
          <ac:chgData name="bagelis oikonomou" userId="7fc9de19c5bc988c" providerId="LiveId" clId="{66E52F47-9B0F-450F-A48E-2ADDD5DCFCA4}" dt="2023-05-02T13:00:33.625" v="520" actId="1076"/>
          <ac:spMkLst>
            <pc:docMk/>
            <pc:sldMk cId="3899286373" sldId="1881839942"/>
            <ac:spMk id="3" creationId="{60E5E2CD-B5E9-585D-FE71-97470E764E82}"/>
          </ac:spMkLst>
        </pc:spChg>
      </pc:sldChg>
      <pc:sldChg chg="new">
        <pc:chgData name="bagelis oikonomou" userId="7fc9de19c5bc988c" providerId="LiveId" clId="{66E52F47-9B0F-450F-A48E-2ADDD5DCFCA4}" dt="2023-05-02T12:50:20.725" v="19" actId="680"/>
        <pc:sldMkLst>
          <pc:docMk/>
          <pc:sldMk cId="1207998459" sldId="1881839943"/>
        </pc:sldMkLst>
      </pc:sldChg>
      <pc:sldChg chg="new">
        <pc:chgData name="bagelis oikonomou" userId="7fc9de19c5bc988c" providerId="LiveId" clId="{66E52F47-9B0F-450F-A48E-2ADDD5DCFCA4}" dt="2023-05-02T12:50:21.013" v="20" actId="680"/>
        <pc:sldMkLst>
          <pc:docMk/>
          <pc:sldMk cId="4146740212" sldId="1881839944"/>
        </pc:sldMkLst>
      </pc:sldChg>
      <pc:sldMasterChg chg="del delSldLayout">
        <pc:chgData name="bagelis oikonomou" userId="7fc9de19c5bc988c" providerId="LiveId" clId="{66E52F47-9B0F-450F-A48E-2ADDD5DCFCA4}" dt="2023-05-02T12:54:02.635" v="22" actId="47"/>
        <pc:sldMasterMkLst>
          <pc:docMk/>
          <pc:sldMasterMk cId="2255881817" sldId="2147483741"/>
        </pc:sldMasterMkLst>
        <pc:sldLayoutChg chg="del">
          <pc:chgData name="bagelis oikonomou" userId="7fc9de19c5bc988c" providerId="LiveId" clId="{66E52F47-9B0F-450F-A48E-2ADDD5DCFCA4}" dt="2023-05-02T12:54:02.635" v="22" actId="47"/>
          <pc:sldLayoutMkLst>
            <pc:docMk/>
            <pc:sldMasterMk cId="2255881817" sldId="2147483741"/>
            <pc:sldLayoutMk cId="1947582073" sldId="2147483742"/>
          </pc:sldLayoutMkLst>
        </pc:sldLayoutChg>
        <pc:sldLayoutChg chg="del">
          <pc:chgData name="bagelis oikonomou" userId="7fc9de19c5bc988c" providerId="LiveId" clId="{66E52F47-9B0F-450F-A48E-2ADDD5DCFCA4}" dt="2023-05-02T12:54:02.635" v="22" actId="47"/>
          <pc:sldLayoutMkLst>
            <pc:docMk/>
            <pc:sldMasterMk cId="2255881817" sldId="2147483741"/>
            <pc:sldLayoutMk cId="3194229985" sldId="2147483743"/>
          </pc:sldLayoutMkLst>
        </pc:sldLayoutChg>
        <pc:sldLayoutChg chg="del">
          <pc:chgData name="bagelis oikonomou" userId="7fc9de19c5bc988c" providerId="LiveId" clId="{66E52F47-9B0F-450F-A48E-2ADDD5DCFCA4}" dt="2023-05-02T12:54:02.635" v="22" actId="47"/>
          <pc:sldLayoutMkLst>
            <pc:docMk/>
            <pc:sldMasterMk cId="2255881817" sldId="2147483741"/>
            <pc:sldLayoutMk cId="4231355124" sldId="2147483744"/>
          </pc:sldLayoutMkLst>
        </pc:sldLayoutChg>
        <pc:sldLayoutChg chg="del">
          <pc:chgData name="bagelis oikonomou" userId="7fc9de19c5bc988c" providerId="LiveId" clId="{66E52F47-9B0F-450F-A48E-2ADDD5DCFCA4}" dt="2023-05-02T12:54:02.635" v="22" actId="47"/>
          <pc:sldLayoutMkLst>
            <pc:docMk/>
            <pc:sldMasterMk cId="2255881817" sldId="2147483741"/>
            <pc:sldLayoutMk cId="3498477927" sldId="2147483745"/>
          </pc:sldLayoutMkLst>
        </pc:sldLayoutChg>
        <pc:sldLayoutChg chg="del">
          <pc:chgData name="bagelis oikonomou" userId="7fc9de19c5bc988c" providerId="LiveId" clId="{66E52F47-9B0F-450F-A48E-2ADDD5DCFCA4}" dt="2023-05-02T12:54:02.635" v="22" actId="47"/>
          <pc:sldLayoutMkLst>
            <pc:docMk/>
            <pc:sldMasterMk cId="2255881817" sldId="2147483741"/>
            <pc:sldLayoutMk cId="486097171" sldId="2147483746"/>
          </pc:sldLayoutMkLst>
        </pc:sldLayoutChg>
        <pc:sldLayoutChg chg="del">
          <pc:chgData name="bagelis oikonomou" userId="7fc9de19c5bc988c" providerId="LiveId" clId="{66E52F47-9B0F-450F-A48E-2ADDD5DCFCA4}" dt="2023-05-02T12:54:02.635" v="22" actId="47"/>
          <pc:sldLayoutMkLst>
            <pc:docMk/>
            <pc:sldMasterMk cId="2255881817" sldId="2147483741"/>
            <pc:sldLayoutMk cId="2046020682" sldId="2147483747"/>
          </pc:sldLayoutMkLst>
        </pc:sldLayoutChg>
        <pc:sldLayoutChg chg="del">
          <pc:chgData name="bagelis oikonomou" userId="7fc9de19c5bc988c" providerId="LiveId" clId="{66E52F47-9B0F-450F-A48E-2ADDD5DCFCA4}" dt="2023-05-02T12:54:02.635" v="22" actId="47"/>
          <pc:sldLayoutMkLst>
            <pc:docMk/>
            <pc:sldMasterMk cId="2255881817" sldId="2147483741"/>
            <pc:sldLayoutMk cId="4186710506" sldId="2147483748"/>
          </pc:sldLayoutMkLst>
        </pc:sldLayoutChg>
        <pc:sldLayoutChg chg="del">
          <pc:chgData name="bagelis oikonomou" userId="7fc9de19c5bc988c" providerId="LiveId" clId="{66E52F47-9B0F-450F-A48E-2ADDD5DCFCA4}" dt="2023-05-02T12:54:02.635" v="22" actId="47"/>
          <pc:sldLayoutMkLst>
            <pc:docMk/>
            <pc:sldMasterMk cId="2255881817" sldId="2147483741"/>
            <pc:sldLayoutMk cId="4208305574" sldId="2147483749"/>
          </pc:sldLayoutMkLst>
        </pc:sldLayoutChg>
        <pc:sldLayoutChg chg="del">
          <pc:chgData name="bagelis oikonomou" userId="7fc9de19c5bc988c" providerId="LiveId" clId="{66E52F47-9B0F-450F-A48E-2ADDD5DCFCA4}" dt="2023-05-02T12:54:02.635" v="22" actId="47"/>
          <pc:sldLayoutMkLst>
            <pc:docMk/>
            <pc:sldMasterMk cId="2255881817" sldId="2147483741"/>
            <pc:sldLayoutMk cId="1090521610" sldId="2147483750"/>
          </pc:sldLayoutMkLst>
        </pc:sldLayoutChg>
        <pc:sldLayoutChg chg="del">
          <pc:chgData name="bagelis oikonomou" userId="7fc9de19c5bc988c" providerId="LiveId" clId="{66E52F47-9B0F-450F-A48E-2ADDD5DCFCA4}" dt="2023-05-02T12:54:02.635" v="22" actId="47"/>
          <pc:sldLayoutMkLst>
            <pc:docMk/>
            <pc:sldMasterMk cId="2255881817" sldId="2147483741"/>
            <pc:sldLayoutMk cId="743332251" sldId="2147483751"/>
          </pc:sldLayoutMkLst>
        </pc:sldLayoutChg>
        <pc:sldLayoutChg chg="del">
          <pc:chgData name="bagelis oikonomou" userId="7fc9de19c5bc988c" providerId="LiveId" clId="{66E52F47-9B0F-450F-A48E-2ADDD5DCFCA4}" dt="2023-05-02T12:54:02.635" v="22" actId="47"/>
          <pc:sldLayoutMkLst>
            <pc:docMk/>
            <pc:sldMasterMk cId="2255881817" sldId="2147483741"/>
            <pc:sldLayoutMk cId="468077350" sldId="2147483752"/>
          </pc:sldLayoutMkLst>
        </pc:sldLayoutChg>
      </pc:sldMasterChg>
      <pc:sldMasterChg chg="del delSldLayout">
        <pc:chgData name="bagelis oikonomou" userId="7fc9de19c5bc988c" providerId="LiveId" clId="{66E52F47-9B0F-450F-A48E-2ADDD5DCFCA4}" dt="2023-05-02T12:54:02.635" v="22" actId="47"/>
        <pc:sldMasterMkLst>
          <pc:docMk/>
          <pc:sldMasterMk cId="356512301" sldId="2147483753"/>
        </pc:sldMasterMkLst>
        <pc:sldLayoutChg chg="del">
          <pc:chgData name="bagelis oikonomou" userId="7fc9de19c5bc988c" providerId="LiveId" clId="{66E52F47-9B0F-450F-A48E-2ADDD5DCFCA4}" dt="2023-05-02T12:54:02.635" v="22" actId="47"/>
          <pc:sldLayoutMkLst>
            <pc:docMk/>
            <pc:sldMasterMk cId="356512301" sldId="2147483753"/>
            <pc:sldLayoutMk cId="694574060" sldId="2147483754"/>
          </pc:sldLayoutMkLst>
        </pc:sldLayoutChg>
        <pc:sldLayoutChg chg="del">
          <pc:chgData name="bagelis oikonomou" userId="7fc9de19c5bc988c" providerId="LiveId" clId="{66E52F47-9B0F-450F-A48E-2ADDD5DCFCA4}" dt="2023-05-02T12:54:02.635" v="22" actId="47"/>
          <pc:sldLayoutMkLst>
            <pc:docMk/>
            <pc:sldMasterMk cId="356512301" sldId="2147483753"/>
            <pc:sldLayoutMk cId="1231406640" sldId="2147483755"/>
          </pc:sldLayoutMkLst>
        </pc:sldLayoutChg>
        <pc:sldLayoutChg chg="del">
          <pc:chgData name="bagelis oikonomou" userId="7fc9de19c5bc988c" providerId="LiveId" clId="{66E52F47-9B0F-450F-A48E-2ADDD5DCFCA4}" dt="2023-05-02T12:54:02.635" v="22" actId="47"/>
          <pc:sldLayoutMkLst>
            <pc:docMk/>
            <pc:sldMasterMk cId="356512301" sldId="2147483753"/>
            <pc:sldLayoutMk cId="666859735" sldId="2147483756"/>
          </pc:sldLayoutMkLst>
        </pc:sldLayoutChg>
        <pc:sldLayoutChg chg="del">
          <pc:chgData name="bagelis oikonomou" userId="7fc9de19c5bc988c" providerId="LiveId" clId="{66E52F47-9B0F-450F-A48E-2ADDD5DCFCA4}" dt="2023-05-02T12:54:02.635" v="22" actId="47"/>
          <pc:sldLayoutMkLst>
            <pc:docMk/>
            <pc:sldMasterMk cId="356512301" sldId="2147483753"/>
            <pc:sldLayoutMk cId="1213627731" sldId="2147483757"/>
          </pc:sldLayoutMkLst>
        </pc:sldLayoutChg>
        <pc:sldLayoutChg chg="del">
          <pc:chgData name="bagelis oikonomou" userId="7fc9de19c5bc988c" providerId="LiveId" clId="{66E52F47-9B0F-450F-A48E-2ADDD5DCFCA4}" dt="2023-05-02T12:54:02.635" v="22" actId="47"/>
          <pc:sldLayoutMkLst>
            <pc:docMk/>
            <pc:sldMasterMk cId="356512301" sldId="2147483753"/>
            <pc:sldLayoutMk cId="1292020044" sldId="2147483758"/>
          </pc:sldLayoutMkLst>
        </pc:sldLayoutChg>
        <pc:sldLayoutChg chg="del">
          <pc:chgData name="bagelis oikonomou" userId="7fc9de19c5bc988c" providerId="LiveId" clId="{66E52F47-9B0F-450F-A48E-2ADDD5DCFCA4}" dt="2023-05-02T12:54:02.635" v="22" actId="47"/>
          <pc:sldLayoutMkLst>
            <pc:docMk/>
            <pc:sldMasterMk cId="356512301" sldId="2147483753"/>
            <pc:sldLayoutMk cId="260897593" sldId="2147483759"/>
          </pc:sldLayoutMkLst>
        </pc:sldLayoutChg>
        <pc:sldLayoutChg chg="del">
          <pc:chgData name="bagelis oikonomou" userId="7fc9de19c5bc988c" providerId="LiveId" clId="{66E52F47-9B0F-450F-A48E-2ADDD5DCFCA4}" dt="2023-05-02T12:54:02.635" v="22" actId="47"/>
          <pc:sldLayoutMkLst>
            <pc:docMk/>
            <pc:sldMasterMk cId="356512301" sldId="2147483753"/>
            <pc:sldLayoutMk cId="2199119438" sldId="2147483760"/>
          </pc:sldLayoutMkLst>
        </pc:sldLayoutChg>
        <pc:sldLayoutChg chg="del">
          <pc:chgData name="bagelis oikonomou" userId="7fc9de19c5bc988c" providerId="LiveId" clId="{66E52F47-9B0F-450F-A48E-2ADDD5DCFCA4}" dt="2023-05-02T12:54:02.635" v="22" actId="47"/>
          <pc:sldLayoutMkLst>
            <pc:docMk/>
            <pc:sldMasterMk cId="356512301" sldId="2147483753"/>
            <pc:sldLayoutMk cId="2791330754" sldId="2147483761"/>
          </pc:sldLayoutMkLst>
        </pc:sldLayoutChg>
        <pc:sldLayoutChg chg="del">
          <pc:chgData name="bagelis oikonomou" userId="7fc9de19c5bc988c" providerId="LiveId" clId="{66E52F47-9B0F-450F-A48E-2ADDD5DCFCA4}" dt="2023-05-02T12:54:02.635" v="22" actId="47"/>
          <pc:sldLayoutMkLst>
            <pc:docMk/>
            <pc:sldMasterMk cId="356512301" sldId="2147483753"/>
            <pc:sldLayoutMk cId="1887650454" sldId="2147483762"/>
          </pc:sldLayoutMkLst>
        </pc:sldLayoutChg>
        <pc:sldLayoutChg chg="del">
          <pc:chgData name="bagelis oikonomou" userId="7fc9de19c5bc988c" providerId="LiveId" clId="{66E52F47-9B0F-450F-A48E-2ADDD5DCFCA4}" dt="2023-05-02T12:54:02.635" v="22" actId="47"/>
          <pc:sldLayoutMkLst>
            <pc:docMk/>
            <pc:sldMasterMk cId="356512301" sldId="2147483753"/>
            <pc:sldLayoutMk cId="2072877936" sldId="2147483763"/>
          </pc:sldLayoutMkLst>
        </pc:sldLayoutChg>
        <pc:sldLayoutChg chg="del">
          <pc:chgData name="bagelis oikonomou" userId="7fc9de19c5bc988c" providerId="LiveId" clId="{66E52F47-9B0F-450F-A48E-2ADDD5DCFCA4}" dt="2023-05-02T12:54:02.635" v="22" actId="47"/>
          <pc:sldLayoutMkLst>
            <pc:docMk/>
            <pc:sldMasterMk cId="356512301" sldId="2147483753"/>
            <pc:sldLayoutMk cId="2611557819" sldId="2147483764"/>
          </pc:sldLayoutMkLst>
        </pc:sldLayoutChg>
        <pc:sldLayoutChg chg="del">
          <pc:chgData name="bagelis oikonomou" userId="7fc9de19c5bc988c" providerId="LiveId" clId="{66E52F47-9B0F-450F-A48E-2ADDD5DCFCA4}" dt="2023-05-02T12:54:02.635" v="22" actId="47"/>
          <pc:sldLayoutMkLst>
            <pc:docMk/>
            <pc:sldMasterMk cId="356512301" sldId="2147483753"/>
            <pc:sldLayoutMk cId="649872892" sldId="2147483765"/>
          </pc:sldLayoutMkLst>
        </pc:sldLayoutChg>
      </pc:sldMasterChg>
      <pc:sldMasterChg chg="del delSldLayout">
        <pc:chgData name="bagelis oikonomou" userId="7fc9de19c5bc988c" providerId="LiveId" clId="{66E52F47-9B0F-450F-A48E-2ADDD5DCFCA4}" dt="2023-05-02T12:54:02.635" v="22" actId="47"/>
        <pc:sldMasterMkLst>
          <pc:docMk/>
          <pc:sldMasterMk cId="2033557440" sldId="2147483766"/>
        </pc:sldMasterMkLst>
        <pc:sldLayoutChg chg="del">
          <pc:chgData name="bagelis oikonomou" userId="7fc9de19c5bc988c" providerId="LiveId" clId="{66E52F47-9B0F-450F-A48E-2ADDD5DCFCA4}" dt="2023-05-02T12:54:02.635" v="22" actId="47"/>
          <pc:sldLayoutMkLst>
            <pc:docMk/>
            <pc:sldMasterMk cId="2033557440" sldId="2147483766"/>
            <pc:sldLayoutMk cId="1345063333" sldId="2147483767"/>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251691856" sldId="2147483768"/>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3070903093" sldId="2147483769"/>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1530940026" sldId="2147483770"/>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3941810952" sldId="2147483771"/>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2183436862" sldId="2147483772"/>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4271097232" sldId="2147483773"/>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3006172612" sldId="2147483774"/>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3894936666" sldId="2147483775"/>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3141396447" sldId="2147483776"/>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1512537453" sldId="2147483777"/>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1792471404" sldId="2147483778"/>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4031574579" sldId="2147483779"/>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2679864710" sldId="2147483780"/>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3266414716" sldId="2147483781"/>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3740188815" sldId="2147483782"/>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2906466013" sldId="2147483783"/>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1802735728" sldId="2147483784"/>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3553719129" sldId="2147483785"/>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203645298" sldId="2147483786"/>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2392176241" sldId="2147483787"/>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316866812" sldId="2147483788"/>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4065954389" sldId="2147483789"/>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202540414" sldId="2147483790"/>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994489046" sldId="2147483791"/>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3765007576" sldId="2147483792"/>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802119899" sldId="2147483793"/>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3980614253" sldId="2147483794"/>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247956764" sldId="2147483795"/>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570958917" sldId="2147483796"/>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2494306073" sldId="2147483797"/>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744665818" sldId="2147483798"/>
          </pc:sldLayoutMkLst>
        </pc:sldLayoutChg>
        <pc:sldLayoutChg chg="del">
          <pc:chgData name="bagelis oikonomou" userId="7fc9de19c5bc988c" providerId="LiveId" clId="{66E52F47-9B0F-450F-A48E-2ADDD5DCFCA4}" dt="2023-05-02T12:54:02.635" v="22" actId="47"/>
          <pc:sldLayoutMkLst>
            <pc:docMk/>
            <pc:sldMasterMk cId="2033557440" sldId="2147483766"/>
            <pc:sldLayoutMk cId="34400317" sldId="2147483799"/>
          </pc:sldLayoutMkLst>
        </pc:sldLayoutChg>
      </pc:sldMasterChg>
      <pc:sldMasterChg chg="del delSldLayout">
        <pc:chgData name="bagelis oikonomou" userId="7fc9de19c5bc988c" providerId="LiveId" clId="{66E52F47-9B0F-450F-A48E-2ADDD5DCFCA4}" dt="2023-05-02T12:54:02.635" v="22" actId="47"/>
        <pc:sldMasterMkLst>
          <pc:docMk/>
          <pc:sldMasterMk cId="875050918" sldId="2147483800"/>
        </pc:sldMasterMkLst>
        <pc:sldLayoutChg chg="del">
          <pc:chgData name="bagelis oikonomou" userId="7fc9de19c5bc988c" providerId="LiveId" clId="{66E52F47-9B0F-450F-A48E-2ADDD5DCFCA4}" dt="2023-05-02T12:54:02.635" v="22" actId="47"/>
          <pc:sldLayoutMkLst>
            <pc:docMk/>
            <pc:sldMasterMk cId="875050918" sldId="2147483800"/>
            <pc:sldLayoutMk cId="143297161" sldId="2147483801"/>
          </pc:sldLayoutMkLst>
        </pc:sldLayoutChg>
        <pc:sldLayoutChg chg="del">
          <pc:chgData name="bagelis oikonomou" userId="7fc9de19c5bc988c" providerId="LiveId" clId="{66E52F47-9B0F-450F-A48E-2ADDD5DCFCA4}" dt="2023-05-02T12:54:02.635" v="22" actId="47"/>
          <pc:sldLayoutMkLst>
            <pc:docMk/>
            <pc:sldMasterMk cId="875050918" sldId="2147483800"/>
            <pc:sldLayoutMk cId="2082964625" sldId="2147483802"/>
          </pc:sldLayoutMkLst>
        </pc:sldLayoutChg>
        <pc:sldLayoutChg chg="del">
          <pc:chgData name="bagelis oikonomou" userId="7fc9de19c5bc988c" providerId="LiveId" clId="{66E52F47-9B0F-450F-A48E-2ADDD5DCFCA4}" dt="2023-05-02T12:54:02.635" v="22" actId="47"/>
          <pc:sldLayoutMkLst>
            <pc:docMk/>
            <pc:sldMasterMk cId="875050918" sldId="2147483800"/>
            <pc:sldLayoutMk cId="596366006" sldId="2147483803"/>
          </pc:sldLayoutMkLst>
        </pc:sldLayoutChg>
        <pc:sldLayoutChg chg="del">
          <pc:chgData name="bagelis oikonomou" userId="7fc9de19c5bc988c" providerId="LiveId" clId="{66E52F47-9B0F-450F-A48E-2ADDD5DCFCA4}" dt="2023-05-02T12:54:02.635" v="22" actId="47"/>
          <pc:sldLayoutMkLst>
            <pc:docMk/>
            <pc:sldMasterMk cId="875050918" sldId="2147483800"/>
            <pc:sldLayoutMk cId="358793088" sldId="2147483804"/>
          </pc:sldLayoutMkLst>
        </pc:sldLayoutChg>
        <pc:sldLayoutChg chg="del">
          <pc:chgData name="bagelis oikonomou" userId="7fc9de19c5bc988c" providerId="LiveId" clId="{66E52F47-9B0F-450F-A48E-2ADDD5DCFCA4}" dt="2023-05-02T12:54:02.635" v="22" actId="47"/>
          <pc:sldLayoutMkLst>
            <pc:docMk/>
            <pc:sldMasterMk cId="875050918" sldId="2147483800"/>
            <pc:sldLayoutMk cId="952579044" sldId="2147483805"/>
          </pc:sldLayoutMkLst>
        </pc:sldLayoutChg>
        <pc:sldLayoutChg chg="del">
          <pc:chgData name="bagelis oikonomou" userId="7fc9de19c5bc988c" providerId="LiveId" clId="{66E52F47-9B0F-450F-A48E-2ADDD5DCFCA4}" dt="2023-05-02T12:54:02.635" v="22" actId="47"/>
          <pc:sldLayoutMkLst>
            <pc:docMk/>
            <pc:sldMasterMk cId="875050918" sldId="2147483800"/>
            <pc:sldLayoutMk cId="4092004686" sldId="2147483806"/>
          </pc:sldLayoutMkLst>
        </pc:sldLayoutChg>
        <pc:sldLayoutChg chg="del">
          <pc:chgData name="bagelis oikonomou" userId="7fc9de19c5bc988c" providerId="LiveId" clId="{66E52F47-9B0F-450F-A48E-2ADDD5DCFCA4}" dt="2023-05-02T12:54:02.635" v="22" actId="47"/>
          <pc:sldLayoutMkLst>
            <pc:docMk/>
            <pc:sldMasterMk cId="875050918" sldId="2147483800"/>
            <pc:sldLayoutMk cId="513623457" sldId="2147483807"/>
          </pc:sldLayoutMkLst>
        </pc:sldLayoutChg>
        <pc:sldLayoutChg chg="del">
          <pc:chgData name="bagelis oikonomou" userId="7fc9de19c5bc988c" providerId="LiveId" clId="{66E52F47-9B0F-450F-A48E-2ADDD5DCFCA4}" dt="2023-05-02T12:54:02.635" v="22" actId="47"/>
          <pc:sldLayoutMkLst>
            <pc:docMk/>
            <pc:sldMasterMk cId="875050918" sldId="2147483800"/>
            <pc:sldLayoutMk cId="2060095045" sldId="2147483808"/>
          </pc:sldLayoutMkLst>
        </pc:sldLayoutChg>
        <pc:sldLayoutChg chg="del">
          <pc:chgData name="bagelis oikonomou" userId="7fc9de19c5bc988c" providerId="LiveId" clId="{66E52F47-9B0F-450F-A48E-2ADDD5DCFCA4}" dt="2023-05-02T12:54:02.635" v="22" actId="47"/>
          <pc:sldLayoutMkLst>
            <pc:docMk/>
            <pc:sldMasterMk cId="875050918" sldId="2147483800"/>
            <pc:sldLayoutMk cId="174389039" sldId="2147483809"/>
          </pc:sldLayoutMkLst>
        </pc:sldLayoutChg>
        <pc:sldLayoutChg chg="del">
          <pc:chgData name="bagelis oikonomou" userId="7fc9de19c5bc988c" providerId="LiveId" clId="{66E52F47-9B0F-450F-A48E-2ADDD5DCFCA4}" dt="2023-05-02T12:54:02.635" v="22" actId="47"/>
          <pc:sldLayoutMkLst>
            <pc:docMk/>
            <pc:sldMasterMk cId="875050918" sldId="2147483800"/>
            <pc:sldLayoutMk cId="1144471832" sldId="2147483810"/>
          </pc:sldLayoutMkLst>
        </pc:sldLayoutChg>
        <pc:sldLayoutChg chg="del">
          <pc:chgData name="bagelis oikonomou" userId="7fc9de19c5bc988c" providerId="LiveId" clId="{66E52F47-9B0F-450F-A48E-2ADDD5DCFCA4}" dt="2023-05-02T12:54:02.635" v="22" actId="47"/>
          <pc:sldLayoutMkLst>
            <pc:docMk/>
            <pc:sldMasterMk cId="875050918" sldId="2147483800"/>
            <pc:sldLayoutMk cId="2947291403" sldId="2147483811"/>
          </pc:sldLayoutMkLst>
        </pc:sldLayoutChg>
        <pc:sldLayoutChg chg="del">
          <pc:chgData name="bagelis oikonomou" userId="7fc9de19c5bc988c" providerId="LiveId" clId="{66E52F47-9B0F-450F-A48E-2ADDD5DCFCA4}" dt="2023-05-02T12:54:02.635" v="22" actId="47"/>
          <pc:sldLayoutMkLst>
            <pc:docMk/>
            <pc:sldMasterMk cId="875050918" sldId="2147483800"/>
            <pc:sldLayoutMk cId="4109793819" sldId="2147483812"/>
          </pc:sldLayoutMkLst>
        </pc:sldLayoutChg>
        <pc:sldLayoutChg chg="del">
          <pc:chgData name="bagelis oikonomou" userId="7fc9de19c5bc988c" providerId="LiveId" clId="{66E52F47-9B0F-450F-A48E-2ADDD5DCFCA4}" dt="2023-05-02T12:54:02.635" v="22" actId="47"/>
          <pc:sldLayoutMkLst>
            <pc:docMk/>
            <pc:sldMasterMk cId="875050918" sldId="2147483800"/>
            <pc:sldLayoutMk cId="1440170265" sldId="2147483813"/>
          </pc:sldLayoutMkLst>
        </pc:sldLayoutChg>
        <pc:sldLayoutChg chg="del">
          <pc:chgData name="bagelis oikonomou" userId="7fc9de19c5bc988c" providerId="LiveId" clId="{66E52F47-9B0F-450F-A48E-2ADDD5DCFCA4}" dt="2023-05-02T12:54:02.635" v="22" actId="47"/>
          <pc:sldLayoutMkLst>
            <pc:docMk/>
            <pc:sldMasterMk cId="875050918" sldId="2147483800"/>
            <pc:sldLayoutMk cId="86963268" sldId="2147483814"/>
          </pc:sldLayoutMkLst>
        </pc:sldLayoutChg>
        <pc:sldLayoutChg chg="del">
          <pc:chgData name="bagelis oikonomou" userId="7fc9de19c5bc988c" providerId="LiveId" clId="{66E52F47-9B0F-450F-A48E-2ADDD5DCFCA4}" dt="2023-05-02T12:54:02.635" v="22" actId="47"/>
          <pc:sldLayoutMkLst>
            <pc:docMk/>
            <pc:sldMasterMk cId="875050918" sldId="2147483800"/>
            <pc:sldLayoutMk cId="556967395" sldId="2147483815"/>
          </pc:sldLayoutMkLst>
        </pc:sldLayoutChg>
        <pc:sldLayoutChg chg="del">
          <pc:chgData name="bagelis oikonomou" userId="7fc9de19c5bc988c" providerId="LiveId" clId="{66E52F47-9B0F-450F-A48E-2ADDD5DCFCA4}" dt="2023-05-02T12:54:02.635" v="22" actId="47"/>
          <pc:sldLayoutMkLst>
            <pc:docMk/>
            <pc:sldMasterMk cId="875050918" sldId="2147483800"/>
            <pc:sldLayoutMk cId="2330387559" sldId="2147483816"/>
          </pc:sldLayoutMkLst>
        </pc:sldLayoutChg>
        <pc:sldLayoutChg chg="del">
          <pc:chgData name="bagelis oikonomou" userId="7fc9de19c5bc988c" providerId="LiveId" clId="{66E52F47-9B0F-450F-A48E-2ADDD5DCFCA4}" dt="2023-05-02T12:54:02.635" v="22" actId="47"/>
          <pc:sldLayoutMkLst>
            <pc:docMk/>
            <pc:sldMasterMk cId="875050918" sldId="2147483800"/>
            <pc:sldLayoutMk cId="2223981478" sldId="2147483817"/>
          </pc:sldLayoutMkLst>
        </pc:sldLayoutChg>
      </pc:sldMasterChg>
      <pc:sldMasterChg chg="del delSldLayout">
        <pc:chgData name="bagelis oikonomou" userId="7fc9de19c5bc988c" providerId="LiveId" clId="{66E52F47-9B0F-450F-A48E-2ADDD5DCFCA4}" dt="2023-05-02T12:54:02.635" v="22" actId="47"/>
        <pc:sldMasterMkLst>
          <pc:docMk/>
          <pc:sldMasterMk cId="2418944947" sldId="2147483882"/>
        </pc:sldMasterMkLst>
        <pc:sldLayoutChg chg="del">
          <pc:chgData name="bagelis oikonomou" userId="7fc9de19c5bc988c" providerId="LiveId" clId="{66E52F47-9B0F-450F-A48E-2ADDD5DCFCA4}" dt="2023-05-02T12:54:02.635" v="22" actId="47"/>
          <pc:sldLayoutMkLst>
            <pc:docMk/>
            <pc:sldMasterMk cId="2418944947" sldId="2147483882"/>
            <pc:sldLayoutMk cId="1774243632" sldId="2147483883"/>
          </pc:sldLayoutMkLst>
        </pc:sldLayoutChg>
        <pc:sldLayoutChg chg="del">
          <pc:chgData name="bagelis oikonomou" userId="7fc9de19c5bc988c" providerId="LiveId" clId="{66E52F47-9B0F-450F-A48E-2ADDD5DCFCA4}" dt="2023-05-02T12:54:02.635" v="22" actId="47"/>
          <pc:sldLayoutMkLst>
            <pc:docMk/>
            <pc:sldMasterMk cId="2418944947" sldId="2147483882"/>
            <pc:sldLayoutMk cId="196323953" sldId="2147483884"/>
          </pc:sldLayoutMkLst>
        </pc:sldLayoutChg>
        <pc:sldLayoutChg chg="del">
          <pc:chgData name="bagelis oikonomou" userId="7fc9de19c5bc988c" providerId="LiveId" clId="{66E52F47-9B0F-450F-A48E-2ADDD5DCFCA4}" dt="2023-05-02T12:54:02.635" v="22" actId="47"/>
          <pc:sldLayoutMkLst>
            <pc:docMk/>
            <pc:sldMasterMk cId="2418944947" sldId="2147483882"/>
            <pc:sldLayoutMk cId="2885381220" sldId="2147483885"/>
          </pc:sldLayoutMkLst>
        </pc:sldLayoutChg>
        <pc:sldLayoutChg chg="del">
          <pc:chgData name="bagelis oikonomou" userId="7fc9de19c5bc988c" providerId="LiveId" clId="{66E52F47-9B0F-450F-A48E-2ADDD5DCFCA4}" dt="2023-05-02T12:54:02.635" v="22" actId="47"/>
          <pc:sldLayoutMkLst>
            <pc:docMk/>
            <pc:sldMasterMk cId="2418944947" sldId="2147483882"/>
            <pc:sldLayoutMk cId="1607259848" sldId="2147483886"/>
          </pc:sldLayoutMkLst>
        </pc:sldLayoutChg>
        <pc:sldLayoutChg chg="del">
          <pc:chgData name="bagelis oikonomou" userId="7fc9de19c5bc988c" providerId="LiveId" clId="{66E52F47-9B0F-450F-A48E-2ADDD5DCFCA4}" dt="2023-05-02T12:54:02.635" v="22" actId="47"/>
          <pc:sldLayoutMkLst>
            <pc:docMk/>
            <pc:sldMasterMk cId="2418944947" sldId="2147483882"/>
            <pc:sldLayoutMk cId="1015213910" sldId="2147483887"/>
          </pc:sldLayoutMkLst>
        </pc:sldLayoutChg>
        <pc:sldLayoutChg chg="del">
          <pc:chgData name="bagelis oikonomou" userId="7fc9de19c5bc988c" providerId="LiveId" clId="{66E52F47-9B0F-450F-A48E-2ADDD5DCFCA4}" dt="2023-05-02T12:54:02.635" v="22" actId="47"/>
          <pc:sldLayoutMkLst>
            <pc:docMk/>
            <pc:sldMasterMk cId="2418944947" sldId="2147483882"/>
            <pc:sldLayoutMk cId="3918705352" sldId="2147483888"/>
          </pc:sldLayoutMkLst>
        </pc:sldLayoutChg>
        <pc:sldLayoutChg chg="del">
          <pc:chgData name="bagelis oikonomou" userId="7fc9de19c5bc988c" providerId="LiveId" clId="{66E52F47-9B0F-450F-A48E-2ADDD5DCFCA4}" dt="2023-05-02T12:54:02.635" v="22" actId="47"/>
          <pc:sldLayoutMkLst>
            <pc:docMk/>
            <pc:sldMasterMk cId="2418944947" sldId="2147483882"/>
            <pc:sldLayoutMk cId="2998879998" sldId="2147483889"/>
          </pc:sldLayoutMkLst>
        </pc:sldLayoutChg>
        <pc:sldLayoutChg chg="del">
          <pc:chgData name="bagelis oikonomou" userId="7fc9de19c5bc988c" providerId="LiveId" clId="{66E52F47-9B0F-450F-A48E-2ADDD5DCFCA4}" dt="2023-05-02T12:54:02.635" v="22" actId="47"/>
          <pc:sldLayoutMkLst>
            <pc:docMk/>
            <pc:sldMasterMk cId="2418944947" sldId="2147483882"/>
            <pc:sldLayoutMk cId="1206751156" sldId="2147483890"/>
          </pc:sldLayoutMkLst>
        </pc:sldLayoutChg>
        <pc:sldLayoutChg chg="del">
          <pc:chgData name="bagelis oikonomou" userId="7fc9de19c5bc988c" providerId="LiveId" clId="{66E52F47-9B0F-450F-A48E-2ADDD5DCFCA4}" dt="2023-05-02T12:54:02.635" v="22" actId="47"/>
          <pc:sldLayoutMkLst>
            <pc:docMk/>
            <pc:sldMasterMk cId="2418944947" sldId="2147483882"/>
            <pc:sldLayoutMk cId="763526359" sldId="2147483891"/>
          </pc:sldLayoutMkLst>
        </pc:sldLayoutChg>
        <pc:sldLayoutChg chg="del">
          <pc:chgData name="bagelis oikonomou" userId="7fc9de19c5bc988c" providerId="LiveId" clId="{66E52F47-9B0F-450F-A48E-2ADDD5DCFCA4}" dt="2023-05-02T12:54:02.635" v="22" actId="47"/>
          <pc:sldLayoutMkLst>
            <pc:docMk/>
            <pc:sldMasterMk cId="2418944947" sldId="2147483882"/>
            <pc:sldLayoutMk cId="104425876" sldId="2147483892"/>
          </pc:sldLayoutMkLst>
        </pc:sldLayoutChg>
        <pc:sldLayoutChg chg="del">
          <pc:chgData name="bagelis oikonomou" userId="7fc9de19c5bc988c" providerId="LiveId" clId="{66E52F47-9B0F-450F-A48E-2ADDD5DCFCA4}" dt="2023-05-02T12:54:02.635" v="22" actId="47"/>
          <pc:sldLayoutMkLst>
            <pc:docMk/>
            <pc:sldMasterMk cId="2418944947" sldId="2147483882"/>
            <pc:sldLayoutMk cId="3509935194" sldId="2147483893"/>
          </pc:sldLayoutMkLst>
        </pc:sldLayoutChg>
        <pc:sldLayoutChg chg="del">
          <pc:chgData name="bagelis oikonomou" userId="7fc9de19c5bc988c" providerId="LiveId" clId="{66E52F47-9B0F-450F-A48E-2ADDD5DCFCA4}" dt="2023-05-02T12:54:02.635" v="22" actId="47"/>
          <pc:sldLayoutMkLst>
            <pc:docMk/>
            <pc:sldMasterMk cId="2418944947" sldId="2147483882"/>
            <pc:sldLayoutMk cId="3523570" sldId="2147483894"/>
          </pc:sldLayoutMkLst>
        </pc:sldLayoutChg>
        <pc:sldLayoutChg chg="del">
          <pc:chgData name="bagelis oikonomou" userId="7fc9de19c5bc988c" providerId="LiveId" clId="{66E52F47-9B0F-450F-A48E-2ADDD5DCFCA4}" dt="2023-05-02T12:54:02.635" v="22" actId="47"/>
          <pc:sldLayoutMkLst>
            <pc:docMk/>
            <pc:sldMasterMk cId="2418944947" sldId="2147483882"/>
            <pc:sldLayoutMk cId="1483609628" sldId="2147483895"/>
          </pc:sldLayoutMkLst>
        </pc:sldLayoutChg>
        <pc:sldLayoutChg chg="del">
          <pc:chgData name="bagelis oikonomou" userId="7fc9de19c5bc988c" providerId="LiveId" clId="{66E52F47-9B0F-450F-A48E-2ADDD5DCFCA4}" dt="2023-05-02T12:54:02.635" v="22" actId="47"/>
          <pc:sldLayoutMkLst>
            <pc:docMk/>
            <pc:sldMasterMk cId="2418944947" sldId="2147483882"/>
            <pc:sldLayoutMk cId="2280045991" sldId="214748389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B07AD0-CDE9-4C07-9E83-8C8DC4CA32BA}" type="datetimeFigureOut">
              <a:rPr lang="el-GR" smtClean="0"/>
              <a:t>24/4/2024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4F9D4-62BD-40E3-ACE0-EAD0DB2E5F05}" type="slidenum">
              <a:rPr lang="el-GR" smtClean="0"/>
              <a:t>‹#›</a:t>
            </a:fld>
            <a:endParaRPr lang="el-GR"/>
          </a:p>
        </p:txBody>
      </p:sp>
    </p:spTree>
    <p:extLst>
      <p:ext uri="{BB962C8B-B14F-4D97-AF65-F5344CB8AC3E}">
        <p14:creationId xmlns:p14="http://schemas.microsoft.com/office/powerpoint/2010/main" val="3102969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Figure 1. Factors implicated in circulating leptin levels. Leptin is secreted mainly by white adipose tissue. Leptin levels are correlated with the amount of fat (reflecting the amount of energy stored), and with changes in caloric intake. Other factors can regulate the circulating leptin levels. Glucose, insulin, estrogens and some inflammatory cytokines (acute effect) promote leptin secretion (left); catecholamines or adrenergic agonists, thyroid hormones, androgens and inflammatory cytokines inhibit the secretion of this hormone (right). Fat mass and leptin levels are significantly affected by gender and by menopausal status, where the leptin levels can decrease; leptin levels in females are higher than in males. This sexual dimorphism is due, at least in part, to the suppressive effect of androgens on leptin [78].</a:t>
            </a:r>
            <a:endParaRPr lang="el-GR" dirty="0"/>
          </a:p>
        </p:txBody>
      </p:sp>
      <p:sp>
        <p:nvSpPr>
          <p:cNvPr id="4" name="Θέση αριθμού διαφάνειας 3"/>
          <p:cNvSpPr>
            <a:spLocks noGrp="1"/>
          </p:cNvSpPr>
          <p:nvPr>
            <p:ph type="sldNum" sz="quarter" idx="5"/>
          </p:nvPr>
        </p:nvSpPr>
        <p:spPr/>
        <p:txBody>
          <a:bodyPr/>
          <a:lstStyle/>
          <a:p>
            <a:fld id="{6D04F9D4-62BD-40E3-ACE0-EAD0DB2E5F05}" type="slidenum">
              <a:rPr lang="el-GR" smtClean="0"/>
              <a:t>11</a:t>
            </a:fld>
            <a:endParaRPr lang="el-GR"/>
          </a:p>
        </p:txBody>
      </p:sp>
    </p:spTree>
    <p:extLst>
      <p:ext uri="{BB962C8B-B14F-4D97-AF65-F5344CB8AC3E}">
        <p14:creationId xmlns:p14="http://schemas.microsoft.com/office/powerpoint/2010/main" val="392388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4F9D4-62BD-40E3-ACE0-EAD0DB2E5F05}"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605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lvl1pPr>
              <a:defRPr/>
            </a:lvl1pPr>
          </a:lstStyle>
          <a:p>
            <a:pPr>
              <a:defRPr/>
            </a:pPr>
            <a:fld id="{DCDBE275-C3F8-4A6F-8C65-244B7C47ECEF}" type="datetime1">
              <a:rPr lang="de-DE"/>
              <a:pPr>
                <a:defRPr/>
              </a:pPr>
              <a:t>24.04.2024</a:t>
            </a:fld>
            <a:endParaRPr lang="en-US"/>
          </a:p>
        </p:txBody>
      </p:sp>
      <p:sp>
        <p:nvSpPr>
          <p:cNvPr id="5" name="Θέση υποσέλιδου 4"/>
          <p:cNvSpPr>
            <a:spLocks noGrp="1"/>
          </p:cNvSpPr>
          <p:nvPr>
            <p:ph type="ftr" sz="quarter" idx="11"/>
          </p:nvPr>
        </p:nvSpPr>
        <p:spPr/>
        <p:txBody>
          <a:bodyPr/>
          <a:lstStyle>
            <a:lvl1pPr>
              <a:defRPr/>
            </a:lvl1pPr>
          </a:lstStyle>
          <a:p>
            <a:pPr>
              <a:defRPr/>
            </a:pPr>
            <a:endParaRPr lang="en-US"/>
          </a:p>
        </p:txBody>
      </p:sp>
      <p:sp>
        <p:nvSpPr>
          <p:cNvPr id="6" name="Θέση αριθμού διαφάνειας 5"/>
          <p:cNvSpPr>
            <a:spLocks noGrp="1"/>
          </p:cNvSpPr>
          <p:nvPr>
            <p:ph type="sldNum" sz="quarter" idx="12"/>
          </p:nvPr>
        </p:nvSpPr>
        <p:spPr/>
        <p:txBody>
          <a:bodyPr/>
          <a:lstStyle>
            <a:lvl1pPr>
              <a:defRPr/>
            </a:lvl1pPr>
          </a:lstStyle>
          <a:p>
            <a:fld id="{8BC5BD6C-1AC2-4DFC-A80D-F6BC96803543}" type="slidenum">
              <a:rPr lang="en-US" altLang="el-GR"/>
              <a:pPr/>
              <a:t>‹#›</a:t>
            </a:fld>
            <a:endParaRPr lang="en-US" altLang="el-GR"/>
          </a:p>
        </p:txBody>
      </p:sp>
    </p:spTree>
    <p:extLst>
      <p:ext uri="{BB962C8B-B14F-4D97-AF65-F5344CB8AC3E}">
        <p14:creationId xmlns:p14="http://schemas.microsoft.com/office/powerpoint/2010/main" val="2984791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a:defRPr/>
            </a:pPr>
            <a:fld id="{EDE08234-93BC-40B8-96D5-60D37177A1D1}" type="datetime1">
              <a:rPr lang="de-DE"/>
              <a:pPr>
                <a:defRPr/>
              </a:pPr>
              <a:t>24.04.2024</a:t>
            </a:fld>
            <a:endParaRPr lang="en-US"/>
          </a:p>
        </p:txBody>
      </p:sp>
      <p:sp>
        <p:nvSpPr>
          <p:cNvPr id="5" name="Θέση υποσέλιδου 4"/>
          <p:cNvSpPr>
            <a:spLocks noGrp="1"/>
          </p:cNvSpPr>
          <p:nvPr>
            <p:ph type="ftr" sz="quarter" idx="11"/>
          </p:nvPr>
        </p:nvSpPr>
        <p:spPr/>
        <p:txBody>
          <a:bodyPr/>
          <a:lstStyle>
            <a:lvl1pPr>
              <a:defRPr/>
            </a:lvl1pPr>
          </a:lstStyle>
          <a:p>
            <a:pPr>
              <a:defRPr/>
            </a:pPr>
            <a:endParaRPr lang="en-US"/>
          </a:p>
        </p:txBody>
      </p:sp>
      <p:sp>
        <p:nvSpPr>
          <p:cNvPr id="6" name="Θέση αριθμού διαφάνειας 5"/>
          <p:cNvSpPr>
            <a:spLocks noGrp="1"/>
          </p:cNvSpPr>
          <p:nvPr>
            <p:ph type="sldNum" sz="quarter" idx="12"/>
          </p:nvPr>
        </p:nvSpPr>
        <p:spPr/>
        <p:txBody>
          <a:bodyPr/>
          <a:lstStyle>
            <a:lvl1pPr>
              <a:defRPr/>
            </a:lvl1pPr>
          </a:lstStyle>
          <a:p>
            <a:fld id="{7744B4D1-49C3-48C8-A387-A01BEE2B4902}" type="slidenum">
              <a:rPr lang="en-US" altLang="el-GR"/>
              <a:pPr/>
              <a:t>‹#›</a:t>
            </a:fld>
            <a:endParaRPr lang="en-US" altLang="el-GR"/>
          </a:p>
        </p:txBody>
      </p:sp>
    </p:spTree>
    <p:extLst>
      <p:ext uri="{BB962C8B-B14F-4D97-AF65-F5344CB8AC3E}">
        <p14:creationId xmlns:p14="http://schemas.microsoft.com/office/powerpoint/2010/main" val="3290664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a:defRPr/>
            </a:pPr>
            <a:fld id="{238ED8ED-2321-4691-B070-D47EB49CA4E4}" type="datetime1">
              <a:rPr lang="de-DE"/>
              <a:pPr>
                <a:defRPr/>
              </a:pPr>
              <a:t>24.04.2024</a:t>
            </a:fld>
            <a:endParaRPr lang="en-US"/>
          </a:p>
        </p:txBody>
      </p:sp>
      <p:sp>
        <p:nvSpPr>
          <p:cNvPr id="5" name="Θέση υποσέλιδου 4"/>
          <p:cNvSpPr>
            <a:spLocks noGrp="1"/>
          </p:cNvSpPr>
          <p:nvPr>
            <p:ph type="ftr" sz="quarter" idx="11"/>
          </p:nvPr>
        </p:nvSpPr>
        <p:spPr/>
        <p:txBody>
          <a:bodyPr/>
          <a:lstStyle>
            <a:lvl1pPr>
              <a:defRPr/>
            </a:lvl1pPr>
          </a:lstStyle>
          <a:p>
            <a:pPr>
              <a:defRPr/>
            </a:pPr>
            <a:endParaRPr lang="en-US"/>
          </a:p>
        </p:txBody>
      </p:sp>
      <p:sp>
        <p:nvSpPr>
          <p:cNvPr id="6" name="Θέση αριθμού διαφάνειας 5"/>
          <p:cNvSpPr>
            <a:spLocks noGrp="1"/>
          </p:cNvSpPr>
          <p:nvPr>
            <p:ph type="sldNum" sz="quarter" idx="12"/>
          </p:nvPr>
        </p:nvSpPr>
        <p:spPr/>
        <p:txBody>
          <a:bodyPr/>
          <a:lstStyle>
            <a:lvl1pPr>
              <a:defRPr/>
            </a:lvl1pPr>
          </a:lstStyle>
          <a:p>
            <a:fld id="{BD614350-BFF1-423B-BF4A-BF0DBC285368}" type="slidenum">
              <a:rPr lang="en-US" altLang="el-GR"/>
              <a:pPr/>
              <a:t>‹#›</a:t>
            </a:fld>
            <a:endParaRPr lang="en-US" altLang="el-GR"/>
          </a:p>
        </p:txBody>
      </p:sp>
    </p:spTree>
    <p:extLst>
      <p:ext uri="{BB962C8B-B14F-4D97-AF65-F5344CB8AC3E}">
        <p14:creationId xmlns:p14="http://schemas.microsoft.com/office/powerpoint/2010/main" val="2215345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61FBC2CE-DDBD-40B5-9874-52A1DF61888E}"/>
              </a:ext>
            </a:extLst>
          </p:cNvPr>
          <p:cNvSpPr/>
          <p:nvPr userDrawn="1"/>
        </p:nvSpPr>
        <p:spPr>
          <a:xfrm>
            <a:off x="1323975" y="982663"/>
            <a:ext cx="1341438" cy="525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7" name="Picture 11">
            <a:extLst>
              <a:ext uri="{FF2B5EF4-FFF2-40B4-BE49-F238E27FC236}">
                <a16:creationId xmlns:a16="http://schemas.microsoft.com/office/drawing/2014/main" id="{4A1BBBD0-11AC-4DA2-BD15-20CB70436665}"/>
              </a:ext>
            </a:extLst>
          </p:cNvPr>
          <p:cNvPicPr>
            <a:picLocks noChangeAspect="1"/>
          </p:cNvPicPr>
          <p:nvPr userDrawn="1"/>
        </p:nvPicPr>
        <p:blipFill>
          <a:blip r:embed="rId2">
            <a:extLst>
              <a:ext uri="{28A0092B-C50C-407E-A947-70E740481C1C}">
                <a14:useLocalDpi xmlns:a14="http://schemas.microsoft.com/office/drawing/2010/main" val="0"/>
              </a:ext>
            </a:extLst>
          </a:blip>
          <a:srcRect l="65250" t="28500"/>
          <a:stretch>
            <a:fillRect/>
          </a:stretch>
        </p:blipFill>
        <p:spPr bwMode="auto">
          <a:xfrm>
            <a:off x="8591550" y="2690813"/>
            <a:ext cx="3600450"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
            <a:extLst>
              <a:ext uri="{FF2B5EF4-FFF2-40B4-BE49-F238E27FC236}">
                <a16:creationId xmlns:a16="http://schemas.microsoft.com/office/drawing/2014/main" id="{E237D9CC-2B3F-40AD-A89F-AA58FEAB596D}"/>
              </a:ext>
            </a:extLst>
          </p:cNvPr>
          <p:cNvSpPr/>
          <p:nvPr userDrawn="1"/>
        </p:nvSpPr>
        <p:spPr>
          <a:xfrm>
            <a:off x="0" y="6156325"/>
            <a:ext cx="12192000" cy="70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b="1" dirty="0">
                <a:solidFill>
                  <a:srgbClr val="515151"/>
                </a:solidFill>
              </a:rPr>
              <a:t> </a:t>
            </a:r>
          </a:p>
        </p:txBody>
      </p:sp>
      <p:pic>
        <p:nvPicPr>
          <p:cNvPr id="9" name="Picture 13">
            <a:extLst>
              <a:ext uri="{FF2B5EF4-FFF2-40B4-BE49-F238E27FC236}">
                <a16:creationId xmlns:a16="http://schemas.microsoft.com/office/drawing/2014/main" id="{EE99FB55-D03B-4CC4-B921-517868C36A4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98238" y="6270625"/>
            <a:ext cx="59213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a:extLst>
              <a:ext uri="{FF2B5EF4-FFF2-40B4-BE49-F238E27FC236}">
                <a16:creationId xmlns:a16="http://schemas.microsoft.com/office/drawing/2014/main" id="{AB95AA2A-9D7C-49C8-870E-70FDF3A4B14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7338" y="6275388"/>
            <a:ext cx="10366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5">
            <a:extLst>
              <a:ext uri="{FF2B5EF4-FFF2-40B4-BE49-F238E27FC236}">
                <a16:creationId xmlns:a16="http://schemas.microsoft.com/office/drawing/2014/main" id="{35B0E3C1-EA8E-4B56-A152-0D1B2F09C5D8}"/>
              </a:ext>
            </a:extLst>
          </p:cNvPr>
          <p:cNvCxnSpPr>
            <a:cxnSpLocks/>
          </p:cNvCxnSpPr>
          <p:nvPr userDrawn="1"/>
        </p:nvCxnSpPr>
        <p:spPr>
          <a:xfrm>
            <a:off x="0" y="6151563"/>
            <a:ext cx="12192000" cy="0"/>
          </a:xfrm>
          <a:prstGeom prst="line">
            <a:avLst/>
          </a:prstGeom>
          <a:ln>
            <a:solidFill>
              <a:srgbClr val="51515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304544" y="1600199"/>
            <a:ext cx="9144000" cy="1909763"/>
          </a:xfrm>
          <a:prstGeom prst="rect">
            <a:avLst/>
          </a:prstGeom>
        </p:spPr>
        <p:txBody>
          <a:bodyPr>
            <a:noAutofit/>
          </a:bodyPr>
          <a:lstStyle>
            <a:lvl1pPr algn="l">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304544" y="3602038"/>
            <a:ext cx="9144000" cy="1201911"/>
          </a:xfrm>
        </p:spPr>
        <p:txBody>
          <a:bodyPr>
            <a:noAutofit/>
          </a:bodyPr>
          <a:lstStyle>
            <a:lvl1pPr marL="0" indent="0" algn="l">
              <a:buNone/>
              <a:defRPr sz="3200" b="1">
                <a:solidFill>
                  <a:srgbClr val="9127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 Placeholder 5"/>
          <p:cNvSpPr>
            <a:spLocks noGrp="1"/>
          </p:cNvSpPr>
          <p:nvPr>
            <p:ph type="body" sz="quarter" idx="10"/>
          </p:nvPr>
        </p:nvSpPr>
        <p:spPr>
          <a:xfrm>
            <a:off x="1304544" y="4808587"/>
            <a:ext cx="9163431" cy="1022350"/>
          </a:xfrm>
        </p:spPr>
        <p:txBody>
          <a:bodyPr>
            <a:noAutofit/>
          </a:bodyPr>
          <a:lstStyle>
            <a:lvl1pPr marL="0" indent="0">
              <a:buNone/>
              <a:defRPr sz="2400"/>
            </a:lvl1pPr>
          </a:lstStyle>
          <a:p>
            <a:pPr lvl="0"/>
            <a:r>
              <a:rPr lang="en-US"/>
              <a:t>Click to edit Master text styles</a:t>
            </a:r>
          </a:p>
        </p:txBody>
      </p:sp>
    </p:spTree>
    <p:extLst>
      <p:ext uri="{BB962C8B-B14F-4D97-AF65-F5344CB8AC3E}">
        <p14:creationId xmlns:p14="http://schemas.microsoft.com/office/powerpoint/2010/main" val="1589438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ection Header Slide">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14D4D985-C80F-4753-95B5-B532D9157538}"/>
              </a:ext>
            </a:extLst>
          </p:cNvPr>
          <p:cNvSpPr/>
          <p:nvPr userDrawn="1"/>
        </p:nvSpPr>
        <p:spPr>
          <a:xfrm>
            <a:off x="838200" y="6156325"/>
            <a:ext cx="9610725" cy="701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100" b="1" dirty="0">
                <a:solidFill>
                  <a:srgbClr val="515151"/>
                </a:solidFill>
              </a:rPr>
              <a:t> </a:t>
            </a:r>
          </a:p>
        </p:txBody>
      </p:sp>
      <p:sp>
        <p:nvSpPr>
          <p:cNvPr id="5" name="Rectangle 6">
            <a:extLst>
              <a:ext uri="{FF2B5EF4-FFF2-40B4-BE49-F238E27FC236}">
                <a16:creationId xmlns:a16="http://schemas.microsoft.com/office/drawing/2014/main" id="{A0CF8964-D251-42B7-8255-B949E998AEF1}"/>
              </a:ext>
            </a:extLst>
          </p:cNvPr>
          <p:cNvSpPr/>
          <p:nvPr userDrawn="1"/>
        </p:nvSpPr>
        <p:spPr>
          <a:xfrm>
            <a:off x="1323975" y="982663"/>
            <a:ext cx="1341438" cy="525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rgbClr val="FFFFFF"/>
              </a:solidFill>
            </a:endParaRPr>
          </a:p>
        </p:txBody>
      </p:sp>
      <p:pic>
        <p:nvPicPr>
          <p:cNvPr id="6" name="Picture 11">
            <a:extLst>
              <a:ext uri="{FF2B5EF4-FFF2-40B4-BE49-F238E27FC236}">
                <a16:creationId xmlns:a16="http://schemas.microsoft.com/office/drawing/2014/main" id="{81FFBDC3-0491-4B1B-B058-75F26C8EA33C}"/>
              </a:ext>
            </a:extLst>
          </p:cNvPr>
          <p:cNvPicPr>
            <a:picLocks noChangeAspect="1"/>
          </p:cNvPicPr>
          <p:nvPr userDrawn="1"/>
        </p:nvPicPr>
        <p:blipFill>
          <a:blip r:embed="rId2">
            <a:extLst>
              <a:ext uri="{28A0092B-C50C-407E-A947-70E740481C1C}">
                <a14:useLocalDpi xmlns:a14="http://schemas.microsoft.com/office/drawing/2010/main" val="0"/>
              </a:ext>
            </a:extLst>
          </a:blip>
          <a:srcRect l="65250" t="28500"/>
          <a:stretch>
            <a:fillRect/>
          </a:stretch>
        </p:blipFill>
        <p:spPr bwMode="auto">
          <a:xfrm>
            <a:off x="8591550" y="2690813"/>
            <a:ext cx="3600450"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04544" y="1600199"/>
            <a:ext cx="9144000" cy="1909763"/>
          </a:xfrm>
          <a:prstGeom prst="rect">
            <a:avLst/>
          </a:prstGeom>
        </p:spPr>
        <p:txBody>
          <a:bodyPr>
            <a:noAutofit/>
          </a:bodyPr>
          <a:lstStyle>
            <a:lvl1pPr algn="l">
              <a:defRPr sz="48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304544" y="3602038"/>
            <a:ext cx="9144000" cy="1655762"/>
          </a:xfrm>
        </p:spPr>
        <p:txBody>
          <a:bodyPr>
            <a:noAutofit/>
          </a:bodyPr>
          <a:lstStyle>
            <a:lvl1pPr marL="0" indent="0" algn="l">
              <a:buNone/>
              <a:defRPr sz="2800" b="1">
                <a:solidFill>
                  <a:srgbClr val="9127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lide Number Placeholder 5">
            <a:extLst>
              <a:ext uri="{FF2B5EF4-FFF2-40B4-BE49-F238E27FC236}">
                <a16:creationId xmlns:a16="http://schemas.microsoft.com/office/drawing/2014/main" id="{7737EC19-921C-4404-85CE-78DFBC3B06CA}"/>
              </a:ext>
            </a:extLst>
          </p:cNvPr>
          <p:cNvSpPr>
            <a:spLocks noGrp="1"/>
          </p:cNvSpPr>
          <p:nvPr>
            <p:ph type="sldNum" sz="quarter" idx="10"/>
          </p:nvPr>
        </p:nvSpPr>
        <p:spPr/>
        <p:txBody>
          <a:bodyPr/>
          <a:lstStyle>
            <a:lvl1pPr>
              <a:defRPr/>
            </a:lvl1pPr>
          </a:lstStyle>
          <a:p>
            <a:fld id="{C09D1E5E-6B2A-4BBD-97BC-98E8FDDD766A}" type="slidenum">
              <a:rPr lang="en-US" altLang="el-GR"/>
              <a:pPr/>
              <a:t>‹#›</a:t>
            </a:fld>
            <a:endParaRPr lang="en-US" altLang="el-GR"/>
          </a:p>
        </p:txBody>
      </p:sp>
    </p:spTree>
    <p:extLst>
      <p:ext uri="{BB962C8B-B14F-4D97-AF65-F5344CB8AC3E}">
        <p14:creationId xmlns:p14="http://schemas.microsoft.com/office/powerpoint/2010/main" val="310310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8" y="1961606"/>
            <a:ext cx="10671048" cy="3953098"/>
          </a:xfrm>
        </p:spPr>
        <p:txBody>
          <a:bodyPr/>
          <a:lstStyle>
            <a:lvl1pPr marL="237061" indent="-237061">
              <a:defRPr>
                <a:solidFill>
                  <a:schemeClr val="tx2"/>
                </a:solidFill>
              </a:defRPr>
            </a:lvl1pPr>
            <a:lvl2pPr marL="601118" indent="-364058">
              <a:defRPr sz="2400">
                <a:solidFill>
                  <a:schemeClr val="tx2"/>
                </a:solidFill>
              </a:defRPr>
            </a:lvl2pPr>
            <a:lvl3pPr marL="838179" indent="-237061">
              <a:defRPr>
                <a:solidFill>
                  <a:schemeClr val="tx2"/>
                </a:solidFill>
              </a:defRPr>
            </a:lvl3pPr>
            <a:lvl4pPr marL="1193770" indent="-355591">
              <a:defRPr>
                <a:solidFill>
                  <a:schemeClr val="tx2"/>
                </a:solidFill>
              </a:defRPr>
            </a:lvl4pPr>
            <a:lvl5pPr marL="1439297" indent="-245527">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163200"/>
            <a:ext cx="10671048" cy="1024128"/>
          </a:xfrm>
        </p:spPr>
        <p:txBody>
          <a:bodyPr/>
          <a:lstStyle>
            <a:lvl1pPr>
              <a:defRPr>
                <a:solidFill>
                  <a:schemeClr val="accent1"/>
                </a:solidFill>
              </a:defRPr>
            </a:lvl1pPr>
          </a:lstStyle>
          <a:p>
            <a:r>
              <a:rPr lang="en-US"/>
              <a:t>Click to edit Master title style</a:t>
            </a:r>
            <a:endParaRPr lang="en-GB" dirty="0"/>
          </a:p>
        </p:txBody>
      </p:sp>
      <p:sp>
        <p:nvSpPr>
          <p:cNvPr id="12" name="Text Placeholder 3"/>
          <p:cNvSpPr>
            <a:spLocks noGrp="1"/>
          </p:cNvSpPr>
          <p:nvPr>
            <p:ph type="body" sz="quarter" idx="13"/>
          </p:nvPr>
        </p:nvSpPr>
        <p:spPr>
          <a:xfrm>
            <a:off x="609600" y="1334060"/>
            <a:ext cx="10671048"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5" name="Slide Number Placeholder 5">
            <a:extLst>
              <a:ext uri="{FF2B5EF4-FFF2-40B4-BE49-F238E27FC236}">
                <a16:creationId xmlns:a16="http://schemas.microsoft.com/office/drawing/2014/main" id="{F870217F-762B-4E9E-893B-0A3F4ACE1C6A}"/>
              </a:ext>
            </a:extLst>
          </p:cNvPr>
          <p:cNvSpPr>
            <a:spLocks noGrp="1"/>
          </p:cNvSpPr>
          <p:nvPr>
            <p:ph type="sldNum" sz="quarter" idx="14"/>
          </p:nvPr>
        </p:nvSpPr>
        <p:spPr/>
        <p:txBody>
          <a:bodyPr/>
          <a:lstStyle>
            <a:lvl1pPr>
              <a:defRPr/>
            </a:lvl1pPr>
          </a:lstStyle>
          <a:p>
            <a:fld id="{69B109FF-DB1F-45FF-94F4-21066DB6C226}" type="slidenum">
              <a:rPr lang="en-US" altLang="el-GR"/>
              <a:pPr/>
              <a:t>‹#›</a:t>
            </a:fld>
            <a:endParaRPr lang="en-US" altLang="el-GR"/>
          </a:p>
        </p:txBody>
      </p:sp>
      <p:sp>
        <p:nvSpPr>
          <p:cNvPr id="6" name="Footer Placeholder 1">
            <a:extLst>
              <a:ext uri="{FF2B5EF4-FFF2-40B4-BE49-F238E27FC236}">
                <a16:creationId xmlns:a16="http://schemas.microsoft.com/office/drawing/2014/main" id="{F860B5F9-6F00-427C-871E-1D65448B6F5F}"/>
              </a:ext>
            </a:extLst>
          </p:cNvPr>
          <p:cNvSpPr>
            <a:spLocks noGrp="1"/>
          </p:cNvSpPr>
          <p:nvPr>
            <p:ph type="ftr" sz="quarter" idx="15"/>
          </p:nvPr>
        </p:nvSpPr>
        <p:spPr/>
        <p:txBody>
          <a:bodyPr/>
          <a:lstStyle>
            <a:lvl1pPr>
              <a:defRPr/>
            </a:lvl1pPr>
          </a:lstStyle>
          <a:p>
            <a:pPr>
              <a:defRPr/>
            </a:pPr>
            <a:endParaRPr lang="en-GB"/>
          </a:p>
        </p:txBody>
      </p:sp>
    </p:spTree>
    <p:extLst>
      <p:ext uri="{BB962C8B-B14F-4D97-AF65-F5344CB8AC3E}">
        <p14:creationId xmlns:p14="http://schemas.microsoft.com/office/powerpoint/2010/main" val="1968732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6" y="166252"/>
            <a:ext cx="10671048" cy="1024128"/>
          </a:xfrm>
          <a:prstGeom prst="rect">
            <a:avLst/>
          </a:prstGeom>
        </p:spPr>
        <p:txBody>
          <a:bodyPr>
            <a:normAutofit/>
          </a:bodyPr>
          <a:lstStyle>
            <a:lvl1pPr>
              <a:defRPr sz="36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12648" y="1371600"/>
            <a:ext cx="10668005" cy="4584334"/>
          </a:xfrm>
        </p:spPr>
        <p:txBody>
          <a:bodyPr/>
          <a:lstStyle>
            <a:lvl1pPr>
              <a:buClr>
                <a:schemeClr val="accent2"/>
              </a:buClr>
              <a:defRPr/>
            </a:lvl1pPr>
            <a:lvl2pPr marL="601200" indent="-363600">
              <a:buClr>
                <a:schemeClr val="accent2"/>
              </a:buClr>
              <a:buFont typeface="Calibri" panose="020F0502020204030204" pitchFamily="34" charset="0"/>
              <a:buChar char="‒"/>
              <a:defRPr/>
            </a:lvl2pPr>
            <a:lvl3pPr>
              <a:buClr>
                <a:schemeClr val="accent2"/>
              </a:buClr>
              <a:defRPr/>
            </a:lvl3pPr>
            <a:lvl4pPr marL="1195200" indent="-356400">
              <a:buClr>
                <a:schemeClr val="accent2"/>
              </a:buClr>
              <a:buFont typeface="Calibri" panose="020F0502020204030204" pitchFamily="34" charset="0"/>
              <a:buChar cha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08693CAC-CD9B-4999-97C3-2E7B29B90DF9}"/>
              </a:ext>
            </a:extLst>
          </p:cNvPr>
          <p:cNvSpPr>
            <a:spLocks noGrp="1"/>
          </p:cNvSpPr>
          <p:nvPr>
            <p:ph type="sldNum" sz="quarter" idx="10"/>
          </p:nvPr>
        </p:nvSpPr>
        <p:spPr/>
        <p:txBody>
          <a:bodyPr/>
          <a:lstStyle>
            <a:lvl1pPr>
              <a:defRPr/>
            </a:lvl1pPr>
          </a:lstStyle>
          <a:p>
            <a:fld id="{A40D3DBC-D393-4ED9-B762-07B60415227E}" type="slidenum">
              <a:rPr lang="en-US" altLang="el-GR"/>
              <a:pPr/>
              <a:t>‹#›</a:t>
            </a:fld>
            <a:endParaRPr lang="en-US" altLang="el-GR"/>
          </a:p>
        </p:txBody>
      </p:sp>
      <p:sp>
        <p:nvSpPr>
          <p:cNvPr id="5" name="Footer Placeholder 1">
            <a:extLst>
              <a:ext uri="{FF2B5EF4-FFF2-40B4-BE49-F238E27FC236}">
                <a16:creationId xmlns:a16="http://schemas.microsoft.com/office/drawing/2014/main" id="{BB2BEA40-6E58-4457-BD49-BD99D586364B}"/>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145924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612648" y="166252"/>
            <a:ext cx="10671048" cy="1019693"/>
          </a:xfrm>
          <a:prstGeom prst="rect">
            <a:avLst/>
          </a:prstGeom>
        </p:spPr>
        <p:txBody>
          <a:bodyPr/>
          <a:lstStyle/>
          <a:p>
            <a:r>
              <a:rPr lang="en-US"/>
              <a:t>Click to edit Master title style</a:t>
            </a:r>
          </a:p>
        </p:txBody>
      </p:sp>
      <p:sp>
        <p:nvSpPr>
          <p:cNvPr id="9" name="Text Placeholder 3"/>
          <p:cNvSpPr>
            <a:spLocks noGrp="1"/>
          </p:cNvSpPr>
          <p:nvPr>
            <p:ph type="body" sz="quarter" idx="13"/>
          </p:nvPr>
        </p:nvSpPr>
        <p:spPr>
          <a:xfrm>
            <a:off x="609600" y="1334060"/>
            <a:ext cx="10671048"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4" name="Slide Number Placeholder 5">
            <a:extLst>
              <a:ext uri="{FF2B5EF4-FFF2-40B4-BE49-F238E27FC236}">
                <a16:creationId xmlns:a16="http://schemas.microsoft.com/office/drawing/2014/main" id="{50FA5BA6-8E0B-4379-BD80-BF3190B3CC34}"/>
              </a:ext>
            </a:extLst>
          </p:cNvPr>
          <p:cNvSpPr>
            <a:spLocks noGrp="1"/>
          </p:cNvSpPr>
          <p:nvPr>
            <p:ph type="sldNum" sz="quarter" idx="14"/>
          </p:nvPr>
        </p:nvSpPr>
        <p:spPr/>
        <p:txBody>
          <a:bodyPr/>
          <a:lstStyle>
            <a:lvl1pPr>
              <a:defRPr/>
            </a:lvl1pPr>
          </a:lstStyle>
          <a:p>
            <a:fld id="{9A5C8F35-0472-4F20-8808-60701CED740B}" type="slidenum">
              <a:rPr lang="en-US" altLang="el-GR"/>
              <a:pPr/>
              <a:t>‹#›</a:t>
            </a:fld>
            <a:endParaRPr lang="en-US" altLang="el-GR"/>
          </a:p>
        </p:txBody>
      </p:sp>
      <p:sp>
        <p:nvSpPr>
          <p:cNvPr id="5" name="Footer Placeholder 1">
            <a:extLst>
              <a:ext uri="{FF2B5EF4-FFF2-40B4-BE49-F238E27FC236}">
                <a16:creationId xmlns:a16="http://schemas.microsoft.com/office/drawing/2014/main" id="{D4E0D470-F591-4507-8974-D802DDA081B3}"/>
              </a:ext>
            </a:extLst>
          </p:cNvPr>
          <p:cNvSpPr>
            <a:spLocks noGrp="1"/>
          </p:cNvSpPr>
          <p:nvPr>
            <p:ph type="ftr" sz="quarter" idx="15"/>
          </p:nvPr>
        </p:nvSpPr>
        <p:spPr/>
        <p:txBody>
          <a:bodyPr/>
          <a:lstStyle>
            <a:lvl1pPr>
              <a:defRPr/>
            </a:lvl1pPr>
          </a:lstStyle>
          <a:p>
            <a:pPr>
              <a:defRPr/>
            </a:pPr>
            <a:endParaRPr lang="en-GB"/>
          </a:p>
        </p:txBody>
      </p:sp>
    </p:spTree>
    <p:extLst>
      <p:ext uri="{BB962C8B-B14F-4D97-AF65-F5344CB8AC3E}">
        <p14:creationId xmlns:p14="http://schemas.microsoft.com/office/powerpoint/2010/main" val="2397859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648" y="164592"/>
            <a:ext cx="10671048" cy="1019693"/>
          </a:xfrm>
          <a:prstGeom prst="rect">
            <a:avLst/>
          </a:prstGeom>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8F6117D6-6727-4F14-8CBA-1709CBA94C34}"/>
              </a:ext>
            </a:extLst>
          </p:cNvPr>
          <p:cNvSpPr>
            <a:spLocks noGrp="1"/>
          </p:cNvSpPr>
          <p:nvPr>
            <p:ph type="sldNum" sz="quarter" idx="10"/>
          </p:nvPr>
        </p:nvSpPr>
        <p:spPr/>
        <p:txBody>
          <a:bodyPr/>
          <a:lstStyle>
            <a:lvl1pPr>
              <a:defRPr/>
            </a:lvl1pPr>
          </a:lstStyle>
          <a:p>
            <a:fld id="{BB2D476F-E233-4AEC-BFFA-7B135ADF4E2B}" type="slidenum">
              <a:rPr lang="en-US" altLang="el-GR"/>
              <a:pPr/>
              <a:t>‹#›</a:t>
            </a:fld>
            <a:endParaRPr lang="en-US" altLang="el-GR"/>
          </a:p>
        </p:txBody>
      </p:sp>
      <p:sp>
        <p:nvSpPr>
          <p:cNvPr id="4" name="Footer Placeholder 1">
            <a:extLst>
              <a:ext uri="{FF2B5EF4-FFF2-40B4-BE49-F238E27FC236}">
                <a16:creationId xmlns:a16="http://schemas.microsoft.com/office/drawing/2014/main" id="{8BA5375A-D85D-4672-B058-6A0457D9D4EE}"/>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66046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Content Placeholder 12"/>
          <p:cNvSpPr>
            <a:spLocks noGrp="1"/>
          </p:cNvSpPr>
          <p:nvPr>
            <p:ph sz="quarter" idx="13"/>
          </p:nvPr>
        </p:nvSpPr>
        <p:spPr>
          <a:xfrm>
            <a:off x="6174989" y="1377629"/>
            <a:ext cx="5108707" cy="4438972"/>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12"/>
          <p:cNvSpPr>
            <a:spLocks noGrp="1"/>
          </p:cNvSpPr>
          <p:nvPr>
            <p:ph sz="quarter" idx="14"/>
          </p:nvPr>
        </p:nvSpPr>
        <p:spPr>
          <a:xfrm>
            <a:off x="612648" y="1377629"/>
            <a:ext cx="5108707" cy="4438972"/>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itle 6"/>
          <p:cNvSpPr>
            <a:spLocks noGrp="1"/>
          </p:cNvSpPr>
          <p:nvPr>
            <p:ph type="title"/>
          </p:nvPr>
        </p:nvSpPr>
        <p:spPr>
          <a:xfrm>
            <a:off x="612648" y="164592"/>
            <a:ext cx="10671048" cy="1024128"/>
          </a:xfrm>
          <a:prstGeom prst="rect">
            <a:avLst/>
          </a:prstGeom>
        </p:spPr>
        <p:txBody>
          <a:bodyPr/>
          <a:lstStyle>
            <a:lvl1pPr>
              <a:defRPr>
                <a:solidFill>
                  <a:schemeClr val="accent1"/>
                </a:solidFill>
              </a:defRPr>
            </a:lvl1pPr>
          </a:lstStyle>
          <a:p>
            <a:r>
              <a:rPr lang="en-US"/>
              <a:t>Click to edit Master title style</a:t>
            </a:r>
            <a:endParaRPr lang="en-GB" dirty="0"/>
          </a:p>
        </p:txBody>
      </p:sp>
      <p:sp>
        <p:nvSpPr>
          <p:cNvPr id="5" name="Slide Number Placeholder 5">
            <a:extLst>
              <a:ext uri="{FF2B5EF4-FFF2-40B4-BE49-F238E27FC236}">
                <a16:creationId xmlns:a16="http://schemas.microsoft.com/office/drawing/2014/main" id="{1B109329-3C9A-489E-A641-9234A3B1DEC3}"/>
              </a:ext>
            </a:extLst>
          </p:cNvPr>
          <p:cNvSpPr>
            <a:spLocks noGrp="1"/>
          </p:cNvSpPr>
          <p:nvPr>
            <p:ph type="sldNum" sz="quarter" idx="15"/>
          </p:nvPr>
        </p:nvSpPr>
        <p:spPr/>
        <p:txBody>
          <a:bodyPr/>
          <a:lstStyle>
            <a:lvl1pPr>
              <a:defRPr/>
            </a:lvl1pPr>
          </a:lstStyle>
          <a:p>
            <a:fld id="{9906126E-1B33-491D-8E2F-93B2AA3362D8}" type="slidenum">
              <a:rPr lang="en-US" altLang="el-GR"/>
              <a:pPr/>
              <a:t>‹#›</a:t>
            </a:fld>
            <a:endParaRPr lang="en-US" altLang="el-GR"/>
          </a:p>
        </p:txBody>
      </p:sp>
      <p:sp>
        <p:nvSpPr>
          <p:cNvPr id="6" name="Footer Placeholder 1">
            <a:extLst>
              <a:ext uri="{FF2B5EF4-FFF2-40B4-BE49-F238E27FC236}">
                <a16:creationId xmlns:a16="http://schemas.microsoft.com/office/drawing/2014/main" id="{FE379BE2-841E-4260-ACC3-E14E9ED1B57D}"/>
              </a:ext>
            </a:extLst>
          </p:cNvPr>
          <p:cNvSpPr>
            <a:spLocks noGrp="1"/>
          </p:cNvSpPr>
          <p:nvPr>
            <p:ph type="ftr" sz="quarter" idx="16"/>
          </p:nvPr>
        </p:nvSpPr>
        <p:spPr/>
        <p:txBody>
          <a:bodyPr/>
          <a:lstStyle>
            <a:lvl1pPr>
              <a:defRPr/>
            </a:lvl1pPr>
          </a:lstStyle>
          <a:p>
            <a:pPr>
              <a:defRPr/>
            </a:pPr>
            <a:endParaRPr lang="en-GB"/>
          </a:p>
        </p:txBody>
      </p:sp>
    </p:spTree>
    <p:extLst>
      <p:ext uri="{BB962C8B-B14F-4D97-AF65-F5344CB8AC3E}">
        <p14:creationId xmlns:p14="http://schemas.microsoft.com/office/powerpoint/2010/main" val="2956896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ext Placeholder 3"/>
          <p:cNvSpPr>
            <a:spLocks noGrp="1"/>
          </p:cNvSpPr>
          <p:nvPr>
            <p:ph type="body" sz="quarter" idx="13"/>
          </p:nvPr>
        </p:nvSpPr>
        <p:spPr>
          <a:xfrm>
            <a:off x="612649" y="1334060"/>
            <a:ext cx="5107248"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9" name="Title 8"/>
          <p:cNvSpPr>
            <a:spLocks noGrp="1"/>
          </p:cNvSpPr>
          <p:nvPr>
            <p:ph type="title"/>
          </p:nvPr>
        </p:nvSpPr>
        <p:spPr>
          <a:xfrm>
            <a:off x="609599" y="163200"/>
            <a:ext cx="10671048" cy="1024128"/>
          </a:xfrm>
          <a:prstGeom prst="rect">
            <a:avLst/>
          </a:prstGeom>
        </p:spPr>
        <p:txBody>
          <a:bodyPr/>
          <a:lstStyle>
            <a:lvl1pPr>
              <a:defRPr>
                <a:solidFill>
                  <a:schemeClr val="accent1"/>
                </a:solidFill>
              </a:defRPr>
            </a:lvl1pPr>
          </a:lstStyle>
          <a:p>
            <a:r>
              <a:rPr lang="en-US"/>
              <a:t>Click to edit Master title style</a:t>
            </a:r>
            <a:endParaRPr lang="en-GB" dirty="0"/>
          </a:p>
        </p:txBody>
      </p:sp>
      <p:sp>
        <p:nvSpPr>
          <p:cNvPr id="14" name="Text Placeholder 3"/>
          <p:cNvSpPr>
            <a:spLocks noGrp="1"/>
          </p:cNvSpPr>
          <p:nvPr>
            <p:ph type="body" sz="quarter" idx="14"/>
          </p:nvPr>
        </p:nvSpPr>
        <p:spPr>
          <a:xfrm>
            <a:off x="6170741" y="1334060"/>
            <a:ext cx="5111496" cy="611473"/>
          </a:xfrm>
        </p:spPr>
        <p:txBody>
          <a:bodyPr/>
          <a:lstStyle>
            <a:lvl1pPr marL="0" indent="0">
              <a:buNone/>
              <a:defRPr b="1">
                <a:solidFill>
                  <a:srgbClr val="91278F"/>
                </a:solidFill>
              </a:defRPr>
            </a:lvl1pPr>
          </a:lstStyle>
          <a:p>
            <a:pPr lvl="0"/>
            <a:r>
              <a:rPr lang="el-GR"/>
              <a:t>Kλικ για επεξεργασία των στυλ του υποδείγματος</a:t>
            </a:r>
          </a:p>
        </p:txBody>
      </p:sp>
      <p:sp>
        <p:nvSpPr>
          <p:cNvPr id="12" name="Content Placeholder 12"/>
          <p:cNvSpPr>
            <a:spLocks noGrp="1"/>
          </p:cNvSpPr>
          <p:nvPr>
            <p:ph sz="quarter" idx="17"/>
          </p:nvPr>
        </p:nvSpPr>
        <p:spPr>
          <a:xfrm>
            <a:off x="608400" y="1958233"/>
            <a:ext cx="5111496" cy="3871068"/>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12"/>
          <p:cNvSpPr>
            <a:spLocks noGrp="1"/>
          </p:cNvSpPr>
          <p:nvPr>
            <p:ph sz="quarter" idx="18"/>
          </p:nvPr>
        </p:nvSpPr>
        <p:spPr>
          <a:xfrm>
            <a:off x="6183441" y="1958232"/>
            <a:ext cx="5111496" cy="38710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5">
            <a:extLst>
              <a:ext uri="{FF2B5EF4-FFF2-40B4-BE49-F238E27FC236}">
                <a16:creationId xmlns:a16="http://schemas.microsoft.com/office/drawing/2014/main" id="{0D6E92FA-79F2-4CE5-A5FA-B1F845D0BB70}"/>
              </a:ext>
            </a:extLst>
          </p:cNvPr>
          <p:cNvSpPr>
            <a:spLocks noGrp="1"/>
          </p:cNvSpPr>
          <p:nvPr>
            <p:ph type="sldNum" sz="quarter" idx="19"/>
          </p:nvPr>
        </p:nvSpPr>
        <p:spPr/>
        <p:txBody>
          <a:bodyPr/>
          <a:lstStyle>
            <a:lvl1pPr>
              <a:defRPr/>
            </a:lvl1pPr>
          </a:lstStyle>
          <a:p>
            <a:fld id="{DE7F730B-A6B5-480D-8592-4A1112C04212}" type="slidenum">
              <a:rPr lang="en-US" altLang="el-GR"/>
              <a:pPr/>
              <a:t>‹#›</a:t>
            </a:fld>
            <a:endParaRPr lang="en-US" altLang="el-GR"/>
          </a:p>
        </p:txBody>
      </p:sp>
      <p:sp>
        <p:nvSpPr>
          <p:cNvPr id="8" name="Footer Placeholder 1">
            <a:extLst>
              <a:ext uri="{FF2B5EF4-FFF2-40B4-BE49-F238E27FC236}">
                <a16:creationId xmlns:a16="http://schemas.microsoft.com/office/drawing/2014/main" id="{E4B71454-C534-4E95-A0E5-0A975ACF53C6}"/>
              </a:ext>
            </a:extLst>
          </p:cNvPr>
          <p:cNvSpPr>
            <a:spLocks noGrp="1"/>
          </p:cNvSpPr>
          <p:nvPr>
            <p:ph type="ftr" sz="quarter" idx="20"/>
          </p:nvPr>
        </p:nvSpPr>
        <p:spPr/>
        <p:txBody>
          <a:bodyPr/>
          <a:lstStyle>
            <a:lvl1pPr>
              <a:defRPr/>
            </a:lvl1pPr>
          </a:lstStyle>
          <a:p>
            <a:pPr>
              <a:defRPr/>
            </a:pPr>
            <a:endParaRPr lang="en-GB"/>
          </a:p>
        </p:txBody>
      </p:sp>
    </p:spTree>
    <p:extLst>
      <p:ext uri="{BB962C8B-B14F-4D97-AF65-F5344CB8AC3E}">
        <p14:creationId xmlns:p14="http://schemas.microsoft.com/office/powerpoint/2010/main" val="2897308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pPr>
              <a:defRPr/>
            </a:pPr>
            <a:fld id="{BC6B2979-9C0F-426E-84B5-5E19BC0367B5}" type="datetime1">
              <a:rPr lang="de-DE"/>
              <a:pPr>
                <a:defRPr/>
              </a:pPr>
              <a:t>24.04.2024</a:t>
            </a:fld>
            <a:endParaRPr lang="en-US"/>
          </a:p>
        </p:txBody>
      </p:sp>
      <p:sp>
        <p:nvSpPr>
          <p:cNvPr id="5" name="Θέση υποσέλιδου 4"/>
          <p:cNvSpPr>
            <a:spLocks noGrp="1"/>
          </p:cNvSpPr>
          <p:nvPr>
            <p:ph type="ftr" sz="quarter" idx="11"/>
          </p:nvPr>
        </p:nvSpPr>
        <p:spPr/>
        <p:txBody>
          <a:bodyPr/>
          <a:lstStyle>
            <a:lvl1pPr>
              <a:defRPr/>
            </a:lvl1pPr>
          </a:lstStyle>
          <a:p>
            <a:pPr>
              <a:defRPr/>
            </a:pPr>
            <a:endParaRPr lang="en-US"/>
          </a:p>
        </p:txBody>
      </p:sp>
      <p:sp>
        <p:nvSpPr>
          <p:cNvPr id="6" name="Θέση αριθμού διαφάνειας 5"/>
          <p:cNvSpPr>
            <a:spLocks noGrp="1"/>
          </p:cNvSpPr>
          <p:nvPr>
            <p:ph type="sldNum" sz="quarter" idx="12"/>
          </p:nvPr>
        </p:nvSpPr>
        <p:spPr/>
        <p:txBody>
          <a:bodyPr/>
          <a:lstStyle>
            <a:lvl1pPr>
              <a:defRPr/>
            </a:lvl1pPr>
          </a:lstStyle>
          <a:p>
            <a:fld id="{E8A87B2F-D05C-471E-ABF5-6A4AFDEE352A}" type="slidenum">
              <a:rPr lang="en-US" altLang="el-GR"/>
              <a:pPr/>
              <a:t>‹#›</a:t>
            </a:fld>
            <a:endParaRPr lang="en-US" altLang="el-GR"/>
          </a:p>
        </p:txBody>
      </p:sp>
    </p:spTree>
    <p:extLst>
      <p:ext uri="{BB962C8B-B14F-4D97-AF65-F5344CB8AC3E}">
        <p14:creationId xmlns:p14="http://schemas.microsoft.com/office/powerpoint/2010/main" val="3497158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able Placeholder 5"/>
          <p:cNvSpPr>
            <a:spLocks noGrp="1"/>
          </p:cNvSpPr>
          <p:nvPr>
            <p:ph type="tbl" sz="quarter" idx="11"/>
          </p:nvPr>
        </p:nvSpPr>
        <p:spPr>
          <a:xfrm>
            <a:off x="609600" y="1371600"/>
            <a:ext cx="10671048" cy="4204800"/>
          </a:xfrm>
        </p:spPr>
        <p:txBody>
          <a:bodyPr rtlCol="0">
            <a:noAutofit/>
          </a:bodyPr>
          <a:lstStyle>
            <a:lvl1pPr marL="0" indent="0">
              <a:buNone/>
              <a:defRPr/>
            </a:lvl1pPr>
          </a:lstStyle>
          <a:p>
            <a:pPr lvl="0"/>
            <a:r>
              <a:rPr lang="en-US" noProof="0" dirty="0"/>
              <a:t>Click icon to add table</a:t>
            </a:r>
            <a:endParaRPr lang="en-GB" noProof="0" dirty="0"/>
          </a:p>
        </p:txBody>
      </p:sp>
      <p:sp>
        <p:nvSpPr>
          <p:cNvPr id="15" name="Title 8"/>
          <p:cNvSpPr>
            <a:spLocks noGrp="1"/>
          </p:cNvSpPr>
          <p:nvPr>
            <p:ph type="title"/>
          </p:nvPr>
        </p:nvSpPr>
        <p:spPr>
          <a:xfrm>
            <a:off x="609599" y="163200"/>
            <a:ext cx="10671048" cy="1024128"/>
          </a:xfrm>
          <a:prstGeom prst="rect">
            <a:avLst/>
          </a:prstGeom>
        </p:spPr>
        <p:txBody>
          <a:bodyPr/>
          <a:lstStyle>
            <a:lvl1pPr>
              <a:defRPr>
                <a:solidFill>
                  <a:schemeClr val="accent1"/>
                </a:solidFill>
              </a:defRPr>
            </a:lvl1pPr>
          </a:lstStyle>
          <a:p>
            <a:r>
              <a:rPr lang="en-US"/>
              <a:t>Click to edit Master title style</a:t>
            </a:r>
            <a:endParaRPr lang="en-GB" dirty="0"/>
          </a:p>
        </p:txBody>
      </p:sp>
      <p:sp>
        <p:nvSpPr>
          <p:cNvPr id="4" name="Slide Number Placeholder 5">
            <a:extLst>
              <a:ext uri="{FF2B5EF4-FFF2-40B4-BE49-F238E27FC236}">
                <a16:creationId xmlns:a16="http://schemas.microsoft.com/office/drawing/2014/main" id="{D7C1CD50-116F-4586-A6E1-8874903E61F9}"/>
              </a:ext>
            </a:extLst>
          </p:cNvPr>
          <p:cNvSpPr>
            <a:spLocks noGrp="1"/>
          </p:cNvSpPr>
          <p:nvPr>
            <p:ph type="sldNum" sz="quarter" idx="12"/>
          </p:nvPr>
        </p:nvSpPr>
        <p:spPr/>
        <p:txBody>
          <a:bodyPr/>
          <a:lstStyle>
            <a:lvl1pPr>
              <a:defRPr/>
            </a:lvl1pPr>
          </a:lstStyle>
          <a:p>
            <a:fld id="{7E837A1A-497C-48C3-ADE7-7497E8CB826F}" type="slidenum">
              <a:rPr lang="en-US" altLang="el-GR"/>
              <a:pPr/>
              <a:t>‹#›</a:t>
            </a:fld>
            <a:endParaRPr lang="en-US" altLang="el-GR"/>
          </a:p>
        </p:txBody>
      </p:sp>
      <p:sp>
        <p:nvSpPr>
          <p:cNvPr id="5" name="Footer Placeholder 1">
            <a:extLst>
              <a:ext uri="{FF2B5EF4-FFF2-40B4-BE49-F238E27FC236}">
                <a16:creationId xmlns:a16="http://schemas.microsoft.com/office/drawing/2014/main" id="{95E4114F-2836-4A8F-86CA-1F9450FA9695}"/>
              </a:ext>
            </a:extLst>
          </p:cNvPr>
          <p:cNvSpPr>
            <a:spLocks noGrp="1"/>
          </p:cNvSpPr>
          <p:nvPr>
            <p:ph type="ftr" sz="quarter" idx="13"/>
          </p:nvPr>
        </p:nvSpPr>
        <p:spPr/>
        <p:txBody>
          <a:bodyPr/>
          <a:lstStyle>
            <a:lvl1pPr>
              <a:defRPr/>
            </a:lvl1pPr>
          </a:lstStyle>
          <a:p>
            <a:pPr>
              <a:defRPr/>
            </a:pPr>
            <a:endParaRPr lang="en-GB"/>
          </a:p>
        </p:txBody>
      </p:sp>
    </p:spTree>
    <p:extLst>
      <p:ext uri="{BB962C8B-B14F-4D97-AF65-F5344CB8AC3E}">
        <p14:creationId xmlns:p14="http://schemas.microsoft.com/office/powerpoint/2010/main" val="4237275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to be avoide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2093903-79FA-4F2A-B91E-649E94FC0D1F}"/>
              </a:ext>
            </a:extLst>
          </p:cNvPr>
          <p:cNvSpPr>
            <a:spLocks noGrp="1"/>
          </p:cNvSpPr>
          <p:nvPr>
            <p:ph type="sldNum" sz="quarter" idx="10"/>
          </p:nvPr>
        </p:nvSpPr>
        <p:spPr/>
        <p:txBody>
          <a:bodyPr/>
          <a:lstStyle>
            <a:lvl1pPr>
              <a:defRPr/>
            </a:lvl1pPr>
          </a:lstStyle>
          <a:p>
            <a:fld id="{5204A7A8-64AA-4D8C-BCBB-7CD9D9DB9CAA}" type="slidenum">
              <a:rPr lang="en-US" altLang="el-GR"/>
              <a:pPr/>
              <a:t>‹#›</a:t>
            </a:fld>
            <a:endParaRPr lang="en-US" altLang="el-GR"/>
          </a:p>
        </p:txBody>
      </p:sp>
      <p:sp>
        <p:nvSpPr>
          <p:cNvPr id="3" name="Footer Placeholder 1">
            <a:extLst>
              <a:ext uri="{FF2B5EF4-FFF2-40B4-BE49-F238E27FC236}">
                <a16:creationId xmlns:a16="http://schemas.microsoft.com/office/drawing/2014/main" id="{30349F06-2294-4F03-8647-0860908D3775}"/>
              </a:ext>
            </a:extLst>
          </p:cNvPr>
          <p:cNvSpPr>
            <a:spLocks noGrp="1"/>
          </p:cNvSpPr>
          <p:nvPr>
            <p:ph type="ftr" sz="quarter" idx="11"/>
          </p:nvPr>
        </p:nvSpPr>
        <p:spPr/>
        <p:txBody>
          <a:bodyPr/>
          <a:lstStyle>
            <a:lvl1pPr>
              <a:defRPr/>
            </a:lvl1pPr>
          </a:lstStyle>
          <a:p>
            <a:pPr>
              <a:defRPr/>
            </a:pPr>
            <a:endParaRPr lang="en-GB"/>
          </a:p>
        </p:txBody>
      </p:sp>
    </p:spTree>
    <p:extLst>
      <p:ext uri="{BB962C8B-B14F-4D97-AF65-F5344CB8AC3E}">
        <p14:creationId xmlns:p14="http://schemas.microsoft.com/office/powerpoint/2010/main" val="2903263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id="{DAD9601C-7F7A-43DB-8AF2-B7FE3577A986}"/>
              </a:ext>
            </a:extLst>
          </p:cNvPr>
          <p:cNvSpPr>
            <a:spLocks noGrp="1"/>
          </p:cNvSpPr>
          <p:nvPr>
            <p:ph type="sldNum" sz="quarter" idx="10"/>
          </p:nvPr>
        </p:nvSpPr>
        <p:spPr>
          <a:xfrm>
            <a:off x="10223500" y="6234113"/>
            <a:ext cx="588963" cy="365125"/>
          </a:xfrm>
        </p:spPr>
        <p:txBody>
          <a:bodyPr/>
          <a:lstStyle>
            <a:lvl1pPr>
              <a:defRPr>
                <a:solidFill>
                  <a:srgbClr val="4B3232"/>
                </a:solidFill>
              </a:defRPr>
            </a:lvl1pPr>
          </a:lstStyle>
          <a:p>
            <a:fld id="{AEB4895A-2662-48DD-AA88-C94BDA6D5F82}" type="slidenum">
              <a:rPr lang="en-US" altLang="el-GR"/>
              <a:pPr/>
              <a:t>‹#›</a:t>
            </a:fld>
            <a:endParaRPr lang="en-US" altLang="el-GR"/>
          </a:p>
        </p:txBody>
      </p:sp>
      <p:sp>
        <p:nvSpPr>
          <p:cNvPr id="4" name="Footer Placeholder 2">
            <a:extLst>
              <a:ext uri="{FF2B5EF4-FFF2-40B4-BE49-F238E27FC236}">
                <a16:creationId xmlns:a16="http://schemas.microsoft.com/office/drawing/2014/main" id="{717F4FAA-02CC-43B4-B9B7-3C09CCE33C73}"/>
              </a:ext>
            </a:extLst>
          </p:cNvPr>
          <p:cNvSpPr>
            <a:spLocks noGrp="1"/>
          </p:cNvSpPr>
          <p:nvPr>
            <p:ph type="ftr" sz="quarter" idx="11"/>
          </p:nvPr>
        </p:nvSpPr>
        <p:spPr/>
        <p:txBody>
          <a:bodyPr/>
          <a:lstStyle>
            <a:lvl1pPr>
              <a:defRPr>
                <a:solidFill>
                  <a:srgbClr val="4B3232"/>
                </a:solidFill>
              </a:defRPr>
            </a:lvl1pPr>
          </a:lstStyle>
          <a:p>
            <a:pPr>
              <a:defRPr/>
            </a:pPr>
            <a:endParaRPr lang="en-GB"/>
          </a:p>
        </p:txBody>
      </p:sp>
    </p:spTree>
    <p:extLst>
      <p:ext uri="{BB962C8B-B14F-4D97-AF65-F5344CB8AC3E}">
        <p14:creationId xmlns:p14="http://schemas.microsoft.com/office/powerpoint/2010/main" val="1338723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2" name="Straight Connector 7">
            <a:extLst>
              <a:ext uri="{FF2B5EF4-FFF2-40B4-BE49-F238E27FC236}">
                <a16:creationId xmlns:a16="http://schemas.microsoft.com/office/drawing/2014/main" id="{0547365F-5C4B-0C2F-B333-A9DB6D879E86}"/>
              </a:ext>
            </a:extLst>
          </p:cNvPr>
          <p:cNvCxnSpPr/>
          <p:nvPr userDrawn="1"/>
        </p:nvCxnSpPr>
        <p:spPr>
          <a:xfrm>
            <a:off x="0" y="5973763"/>
            <a:ext cx="12192000" cy="0"/>
          </a:xfrm>
          <a:prstGeom prst="line">
            <a:avLst/>
          </a:prstGeom>
          <a:ln w="3175"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16">
            <a:extLst>
              <a:ext uri="{FF2B5EF4-FFF2-40B4-BE49-F238E27FC236}">
                <a16:creationId xmlns:a16="http://schemas.microsoft.com/office/drawing/2014/main" id="{79F7D4DE-823D-532C-330F-37B500B7FA14}"/>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p:nvPr>
        </p:nvSpPr>
        <p:spPr>
          <a:xfrm>
            <a:off x="369606" y="3412800"/>
            <a:ext cx="7735823" cy="1036800"/>
          </a:xfrm>
        </p:spPr>
        <p:txBody>
          <a:bodyPr/>
          <a:lstStyle>
            <a:lvl1pPr marL="0" marR="0" indent="0" algn="l" defTabSz="60957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stStyle>
          <a:p>
            <a:pPr lvl="0"/>
            <a:r>
              <a:rPr lang="el-GR"/>
              <a:t>Kλικ για επεξεργασία των στυλ του υποδείγματος</a:t>
            </a:r>
          </a:p>
          <a:p>
            <a:pPr lvl="1"/>
            <a:r>
              <a:rPr lang="el-GR"/>
              <a:t>Δεύτερου επιπέδου</a:t>
            </a:r>
          </a:p>
        </p:txBody>
      </p:sp>
      <p:sp>
        <p:nvSpPr>
          <p:cNvPr id="19" name="Title 18"/>
          <p:cNvSpPr>
            <a:spLocks noGrp="1"/>
          </p:cNvSpPr>
          <p:nvPr>
            <p:ph type="title"/>
          </p:nvPr>
        </p:nvSpPr>
        <p:spPr>
          <a:xfrm>
            <a:off x="369606" y="2164800"/>
            <a:ext cx="7735823" cy="1166400"/>
          </a:xfrm>
        </p:spPr>
        <p:txBody>
          <a:bodyPr/>
          <a:lstStyle>
            <a:lvl1pPr>
              <a:defRPr sz="3700">
                <a:solidFill>
                  <a:schemeClr val="accent1"/>
                </a:solidFill>
              </a:defRPr>
            </a:lvl1pPr>
          </a:lstStyle>
          <a:p>
            <a:r>
              <a:rPr lang="en-US"/>
              <a:t>Click to edit Master title style</a:t>
            </a:r>
            <a:endParaRPr lang="en-GB" dirty="0"/>
          </a:p>
        </p:txBody>
      </p:sp>
      <p:sp>
        <p:nvSpPr>
          <p:cNvPr id="3" name="Text Placeholder 2"/>
          <p:cNvSpPr>
            <a:spLocks noGrp="1"/>
          </p:cNvSpPr>
          <p:nvPr>
            <p:ph type="body" sz="quarter" idx="12"/>
          </p:nvPr>
        </p:nvSpPr>
        <p:spPr>
          <a:xfrm>
            <a:off x="369608" y="4533123"/>
            <a:ext cx="7751233" cy="383116"/>
          </a:xfrm>
        </p:spPr>
        <p:txBody>
          <a:bodyPr anchor="b"/>
          <a:lstStyle>
            <a:lvl1pPr marL="0" indent="0">
              <a:buNone/>
              <a:defRPr sz="1900" baseline="0">
                <a:solidFill>
                  <a:schemeClr val="tx1"/>
                </a:solidFill>
              </a:defRPr>
            </a:lvl1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2287080507"/>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2" name="Straight Connector 15">
            <a:extLst>
              <a:ext uri="{FF2B5EF4-FFF2-40B4-BE49-F238E27FC236}">
                <a16:creationId xmlns:a16="http://schemas.microsoft.com/office/drawing/2014/main" id="{4A7AF510-D78D-C1F4-75D6-5DFAB5CC9E75}"/>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p:cNvSpPr>
            <a:spLocks noGrp="1"/>
          </p:cNvSpPr>
          <p:nvPr>
            <p:ph type="body" sz="quarter" idx="10"/>
          </p:nvPr>
        </p:nvSpPr>
        <p:spPr>
          <a:xfrm>
            <a:off x="609608" y="1502408"/>
            <a:ext cx="4488873" cy="1653551"/>
          </a:xfrm>
        </p:spPr>
        <p:txBody>
          <a:bodyPr/>
          <a:lstStyle>
            <a:lvl1pPr marL="0" indent="0">
              <a:buNone/>
              <a:defRPr sz="2400" b="1">
                <a:solidFill>
                  <a:schemeClr val="accent2"/>
                </a:solidFill>
              </a:defRPr>
            </a:lvl1pPr>
          </a:lstStyle>
          <a:p>
            <a:pPr lvl="0"/>
            <a:r>
              <a:rPr lang="el-GR"/>
              <a:t>Kλικ για επεξεργασία των στυλ του υποδείγματος</a:t>
            </a:r>
          </a:p>
        </p:txBody>
      </p:sp>
      <p:sp>
        <p:nvSpPr>
          <p:cNvPr id="13" name="Title 12"/>
          <p:cNvSpPr>
            <a:spLocks noGrp="1"/>
          </p:cNvSpPr>
          <p:nvPr>
            <p:ph type="title"/>
          </p:nvPr>
        </p:nvSpPr>
        <p:spPr/>
        <p:txBody>
          <a:bodyPr/>
          <a:lstStyle>
            <a:lvl1pPr>
              <a:defRPr sz="3700">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3863233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9DBACCE1-DDBA-88CF-4F20-29FA58E43958}"/>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609599" y="1961606"/>
            <a:ext cx="10972800" cy="4203700"/>
          </a:xfrm>
        </p:spPr>
        <p:txBody>
          <a:bodyPr/>
          <a:lstStyle>
            <a:lvl1pPr marL="237055" indent="-237055">
              <a:defRPr>
                <a:solidFill>
                  <a:schemeClr val="tx2"/>
                </a:solidFill>
              </a:defRPr>
            </a:lvl1pPr>
            <a:lvl2pPr marL="601104" indent="-364050">
              <a:defRPr sz="2400">
                <a:solidFill>
                  <a:schemeClr val="tx2"/>
                </a:solidFill>
              </a:defRPr>
            </a:lvl2pPr>
            <a:lvl3pPr marL="838158" indent="-237055">
              <a:defRPr>
                <a:solidFill>
                  <a:schemeClr val="tx2"/>
                </a:solidFill>
              </a:defRPr>
            </a:lvl3pPr>
            <a:lvl4pPr marL="1193741" indent="-355582">
              <a:defRPr>
                <a:solidFill>
                  <a:schemeClr val="tx2"/>
                </a:solidFill>
              </a:defRPr>
            </a:lvl4pPr>
            <a:lvl5pPr marL="1439261" indent="-245521">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BD591D2B-92CB-E3F3-62DA-D6263A20F5AB}"/>
              </a:ext>
            </a:extLst>
          </p:cNvPr>
          <p:cNvSpPr>
            <a:spLocks noGrp="1"/>
          </p:cNvSpPr>
          <p:nvPr>
            <p:ph type="ftr" sz="quarter" idx="12"/>
          </p:nvPr>
        </p:nvSpPr>
        <p:spPr/>
        <p:txBody>
          <a:bodyPr/>
          <a:lstStyle>
            <a:lvl1pPr>
              <a:defRPr/>
            </a:lvl1pPr>
          </a:lstStyle>
          <a:p>
            <a:pPr>
              <a:defRPr/>
            </a:pPr>
            <a:endParaRPr lang="en-GB"/>
          </a:p>
        </p:txBody>
      </p:sp>
      <p:sp>
        <p:nvSpPr>
          <p:cNvPr id="6" name="Slide Number Placeholder 7">
            <a:extLst>
              <a:ext uri="{FF2B5EF4-FFF2-40B4-BE49-F238E27FC236}">
                <a16:creationId xmlns:a16="http://schemas.microsoft.com/office/drawing/2014/main" id="{B31510EC-DB43-DDF9-513D-9A416184BC3B}"/>
              </a:ext>
            </a:extLst>
          </p:cNvPr>
          <p:cNvSpPr>
            <a:spLocks noGrp="1"/>
          </p:cNvSpPr>
          <p:nvPr>
            <p:ph type="sldNum" sz="quarter" idx="13"/>
          </p:nvPr>
        </p:nvSpPr>
        <p:spPr/>
        <p:txBody>
          <a:bodyPr/>
          <a:lstStyle>
            <a:lvl1pPr>
              <a:defRPr/>
            </a:lvl1pPr>
          </a:lstStyle>
          <a:p>
            <a:pPr>
              <a:defRPr/>
            </a:pPr>
            <a:fld id="{645BB437-612A-4EDB-8703-E8F41FCCA1C1}" type="slidenum">
              <a:rPr lang="en-GB" altLang="el-GR"/>
              <a:pPr>
                <a:defRPr/>
              </a:pPr>
              <a:t>‹#›</a:t>
            </a:fld>
            <a:endParaRPr lang="en-GB" altLang="el-GR"/>
          </a:p>
        </p:txBody>
      </p:sp>
    </p:spTree>
    <p:extLst>
      <p:ext uri="{BB962C8B-B14F-4D97-AF65-F5344CB8AC3E}">
        <p14:creationId xmlns:p14="http://schemas.microsoft.com/office/powerpoint/2010/main" val="456960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2" name="Straight Connector 15">
            <a:extLst>
              <a:ext uri="{FF2B5EF4-FFF2-40B4-BE49-F238E27FC236}">
                <a16:creationId xmlns:a16="http://schemas.microsoft.com/office/drawing/2014/main" id="{E43496A7-A4E6-273A-F347-290F558EAF72}"/>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Content Placeholder 18"/>
          <p:cNvSpPr>
            <a:spLocks noGrp="1"/>
          </p:cNvSpPr>
          <p:nvPr>
            <p:ph sz="quarter" idx="11"/>
          </p:nvPr>
        </p:nvSpPr>
        <p:spPr>
          <a:xfrm>
            <a:off x="609600" y="1372800"/>
            <a:ext cx="10972800" cy="41712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Footer Placeholder 5">
            <a:extLst>
              <a:ext uri="{FF2B5EF4-FFF2-40B4-BE49-F238E27FC236}">
                <a16:creationId xmlns:a16="http://schemas.microsoft.com/office/drawing/2014/main" id="{E884F215-DF48-5E99-6DCD-04A0DB383AD2}"/>
              </a:ext>
            </a:extLst>
          </p:cNvPr>
          <p:cNvSpPr>
            <a:spLocks noGrp="1"/>
          </p:cNvSpPr>
          <p:nvPr>
            <p:ph type="ftr" sz="quarter" idx="12"/>
          </p:nvPr>
        </p:nvSpPr>
        <p:spPr/>
        <p:txBody>
          <a:bodyPr/>
          <a:lstStyle>
            <a:lvl1pPr>
              <a:defRPr/>
            </a:lvl1pPr>
          </a:lstStyle>
          <a:p>
            <a:pPr>
              <a:defRPr/>
            </a:pPr>
            <a:endParaRPr lang="en-GB"/>
          </a:p>
        </p:txBody>
      </p:sp>
      <p:sp>
        <p:nvSpPr>
          <p:cNvPr id="5" name="Slide Number Placeholder 19">
            <a:extLst>
              <a:ext uri="{FF2B5EF4-FFF2-40B4-BE49-F238E27FC236}">
                <a16:creationId xmlns:a16="http://schemas.microsoft.com/office/drawing/2014/main" id="{C251E6EB-6EFC-8996-40BC-294A7019DB9C}"/>
              </a:ext>
            </a:extLst>
          </p:cNvPr>
          <p:cNvSpPr>
            <a:spLocks noGrp="1"/>
          </p:cNvSpPr>
          <p:nvPr>
            <p:ph type="sldNum" sz="quarter" idx="13"/>
          </p:nvPr>
        </p:nvSpPr>
        <p:spPr/>
        <p:txBody>
          <a:bodyPr/>
          <a:lstStyle>
            <a:lvl1pPr>
              <a:defRPr/>
            </a:lvl1pPr>
          </a:lstStyle>
          <a:p>
            <a:pPr>
              <a:defRPr/>
            </a:pPr>
            <a:fld id="{AD4FD5FF-0F0E-4917-8638-8B14617E1AB1}" type="slidenum">
              <a:rPr lang="en-GB" altLang="el-GR"/>
              <a:pPr>
                <a:defRPr/>
              </a:pPr>
              <a:t>‹#›</a:t>
            </a:fld>
            <a:endParaRPr lang="en-GB" altLang="el-GR"/>
          </a:p>
        </p:txBody>
      </p:sp>
    </p:spTree>
    <p:extLst>
      <p:ext uri="{BB962C8B-B14F-4D97-AF65-F5344CB8AC3E}">
        <p14:creationId xmlns:p14="http://schemas.microsoft.com/office/powerpoint/2010/main" val="1280316997"/>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cxnSp>
        <p:nvCxnSpPr>
          <p:cNvPr id="2" name="Straight Connector 11">
            <a:extLst>
              <a:ext uri="{FF2B5EF4-FFF2-40B4-BE49-F238E27FC236}">
                <a16:creationId xmlns:a16="http://schemas.microsoft.com/office/drawing/2014/main" id="{5485D59F-32A4-13C2-A6BD-6861ACF1FF93}"/>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5">
            <a:extLst>
              <a:ext uri="{FF2B5EF4-FFF2-40B4-BE49-F238E27FC236}">
                <a16:creationId xmlns:a16="http://schemas.microsoft.com/office/drawing/2014/main" id="{83DCC763-B538-C9AF-F1AB-C7A213079521}"/>
              </a:ext>
            </a:extLst>
          </p:cNvPr>
          <p:cNvSpPr>
            <a:spLocks noGrp="1"/>
          </p:cNvSpPr>
          <p:nvPr>
            <p:ph type="ftr" sz="quarter" idx="12"/>
          </p:nvPr>
        </p:nvSpPr>
        <p:spPr/>
        <p:txBody>
          <a:bodyPr/>
          <a:lstStyle>
            <a:lvl1pPr>
              <a:defRPr/>
            </a:lvl1pPr>
          </a:lstStyle>
          <a:p>
            <a:pPr>
              <a:defRPr/>
            </a:pPr>
            <a:endParaRPr lang="en-GB"/>
          </a:p>
        </p:txBody>
      </p:sp>
      <p:sp>
        <p:nvSpPr>
          <p:cNvPr id="4" name="Slide Number Placeholder 7">
            <a:extLst>
              <a:ext uri="{FF2B5EF4-FFF2-40B4-BE49-F238E27FC236}">
                <a16:creationId xmlns:a16="http://schemas.microsoft.com/office/drawing/2014/main" id="{512C7909-57C5-4724-74D7-4E6EA75BE897}"/>
              </a:ext>
            </a:extLst>
          </p:cNvPr>
          <p:cNvSpPr>
            <a:spLocks noGrp="1"/>
          </p:cNvSpPr>
          <p:nvPr>
            <p:ph type="sldNum" sz="quarter" idx="13"/>
          </p:nvPr>
        </p:nvSpPr>
        <p:spPr/>
        <p:txBody>
          <a:bodyPr/>
          <a:lstStyle>
            <a:lvl1pPr>
              <a:defRPr/>
            </a:lvl1pPr>
          </a:lstStyle>
          <a:p>
            <a:pPr>
              <a:defRPr/>
            </a:pPr>
            <a:fld id="{11A91011-3E29-4CB7-AB85-1E035A6F0DFC}" type="slidenum">
              <a:rPr lang="en-GB" altLang="el-GR"/>
              <a:pPr>
                <a:defRPr/>
              </a:pPr>
              <a:t>‹#›</a:t>
            </a:fld>
            <a:endParaRPr lang="en-GB" altLang="el-GR"/>
          </a:p>
        </p:txBody>
      </p:sp>
    </p:spTree>
    <p:extLst>
      <p:ext uri="{BB962C8B-B14F-4D97-AF65-F5344CB8AC3E}">
        <p14:creationId xmlns:p14="http://schemas.microsoft.com/office/powerpoint/2010/main" val="1983121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B577D37C-D2CF-4FEA-A796-4B9E5DC1570E}"/>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3">
            <a:extLst>
              <a:ext uri="{FF2B5EF4-FFF2-40B4-BE49-F238E27FC236}">
                <a16:creationId xmlns:a16="http://schemas.microsoft.com/office/drawing/2014/main" id="{3DDBF9D2-422E-30A4-0952-87363CD56883}"/>
              </a:ext>
            </a:extLst>
          </p:cNvPr>
          <p:cNvSpPr>
            <a:spLocks noGrp="1"/>
          </p:cNvSpPr>
          <p:nvPr>
            <p:ph type="ftr" sz="quarter" idx="10"/>
          </p:nvPr>
        </p:nvSpPr>
        <p:spPr/>
        <p:txBody>
          <a:bodyPr/>
          <a:lstStyle>
            <a:lvl1pPr>
              <a:defRPr/>
            </a:lvl1pPr>
          </a:lstStyle>
          <a:p>
            <a:pPr>
              <a:defRPr/>
            </a:pPr>
            <a:endParaRPr lang="en-GB"/>
          </a:p>
        </p:txBody>
      </p:sp>
      <p:sp>
        <p:nvSpPr>
          <p:cNvPr id="4" name="Slide Number Placeholder 6">
            <a:extLst>
              <a:ext uri="{FF2B5EF4-FFF2-40B4-BE49-F238E27FC236}">
                <a16:creationId xmlns:a16="http://schemas.microsoft.com/office/drawing/2014/main" id="{B64AF2A2-5C6E-05F0-94AA-7B2294846792}"/>
              </a:ext>
            </a:extLst>
          </p:cNvPr>
          <p:cNvSpPr>
            <a:spLocks noGrp="1"/>
          </p:cNvSpPr>
          <p:nvPr>
            <p:ph type="sldNum" sz="quarter" idx="11"/>
          </p:nvPr>
        </p:nvSpPr>
        <p:spPr/>
        <p:txBody>
          <a:bodyPr/>
          <a:lstStyle>
            <a:lvl1pPr>
              <a:defRPr/>
            </a:lvl1pPr>
          </a:lstStyle>
          <a:p>
            <a:pPr>
              <a:defRPr/>
            </a:pPr>
            <a:fld id="{66E478E5-A789-4554-A10B-636C61C634B8}" type="slidenum">
              <a:rPr lang="en-GB" altLang="el-GR"/>
              <a:pPr>
                <a:defRPr/>
              </a:pPr>
              <a:t>‹#›</a:t>
            </a:fld>
            <a:endParaRPr lang="en-GB" altLang="el-GR"/>
          </a:p>
        </p:txBody>
      </p:sp>
    </p:spTree>
    <p:extLst>
      <p:ext uri="{BB962C8B-B14F-4D97-AF65-F5344CB8AC3E}">
        <p14:creationId xmlns:p14="http://schemas.microsoft.com/office/powerpoint/2010/main" val="1555908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92DBEF76-3DB0-3982-1FAD-3CBD1C4A8E6F}"/>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half" idx="1"/>
          </p:nvPr>
        </p:nvSpPr>
        <p:spPr>
          <a:xfrm>
            <a:off x="609600" y="1380072"/>
            <a:ext cx="5303520" cy="4195233"/>
          </a:xfrm>
        </p:spPr>
        <p:txBody>
          <a:bodyPr/>
          <a:lstStyle>
            <a:lvl1pPr marL="237055" indent="-237055">
              <a:defRPr sz="2400">
                <a:solidFill>
                  <a:schemeClr val="tx2"/>
                </a:solidFill>
              </a:defRPr>
            </a:lvl1pPr>
            <a:lvl2pPr>
              <a:defRPr sz="2400">
                <a:solidFill>
                  <a:schemeClr val="tx2"/>
                </a:solidFill>
              </a:defRPr>
            </a:lvl2pPr>
            <a:lvl3pPr marL="838158" indent="-237055">
              <a:defRPr sz="2100">
                <a:solidFill>
                  <a:schemeClr val="tx2"/>
                </a:solidFill>
              </a:defRPr>
            </a:lvl3pPr>
            <a:lvl4pPr marL="1075213" indent="-237055">
              <a:tabLst/>
              <a:defRPr sz="2100">
                <a:solidFill>
                  <a:schemeClr val="tx2"/>
                </a:solidFill>
              </a:defRPr>
            </a:lvl4pPr>
            <a:lvl5pPr marL="1312269" indent="-237055">
              <a:defRPr sz="1900">
                <a:solidFill>
                  <a:schemeClr val="tx2"/>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80" y="1380072"/>
            <a:ext cx="5303520" cy="4195233"/>
          </a:xfrm>
        </p:spPr>
        <p:txBody>
          <a:bodyPr/>
          <a:lstStyle>
            <a:lvl1pPr>
              <a:defRPr sz="2400">
                <a:solidFill>
                  <a:schemeClr val="tx2"/>
                </a:solidFill>
              </a:defRPr>
            </a:lvl1pPr>
            <a:lvl2pPr>
              <a:defRPr sz="2400">
                <a:solidFill>
                  <a:schemeClr val="tx2"/>
                </a:solidFill>
              </a:defRPr>
            </a:lvl2pPr>
            <a:lvl3pPr marL="836042" indent="-234939">
              <a:defRPr sz="2100">
                <a:solidFill>
                  <a:schemeClr val="tx2"/>
                </a:solidFill>
              </a:defRPr>
            </a:lvl3pPr>
            <a:lvl4pPr marL="1075213" indent="-237055">
              <a:defRPr sz="2100">
                <a:solidFill>
                  <a:schemeClr val="tx2"/>
                </a:solidFill>
              </a:defRPr>
            </a:lvl4pPr>
            <a:lvl5pPr marL="1312269" indent="-237055">
              <a:defRPr sz="1900">
                <a:solidFill>
                  <a:schemeClr val="tx2"/>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5" name="Footer Placeholder 5">
            <a:extLst>
              <a:ext uri="{FF2B5EF4-FFF2-40B4-BE49-F238E27FC236}">
                <a16:creationId xmlns:a16="http://schemas.microsoft.com/office/drawing/2014/main" id="{012BFAA7-6D20-93B7-3341-D714488C4BAD}"/>
              </a:ext>
            </a:extLst>
          </p:cNvPr>
          <p:cNvSpPr>
            <a:spLocks noGrp="1"/>
          </p:cNvSpPr>
          <p:nvPr>
            <p:ph type="ftr" sz="quarter" idx="10"/>
          </p:nvPr>
        </p:nvSpPr>
        <p:spPr/>
        <p:txBody>
          <a:bodyPr/>
          <a:lstStyle>
            <a:lvl1pPr>
              <a:defRPr/>
            </a:lvl1pPr>
          </a:lstStyle>
          <a:p>
            <a:pPr>
              <a:defRPr/>
            </a:pPr>
            <a:endParaRPr lang="en-GB"/>
          </a:p>
        </p:txBody>
      </p:sp>
      <p:sp>
        <p:nvSpPr>
          <p:cNvPr id="6" name="Slide Number Placeholder 8">
            <a:extLst>
              <a:ext uri="{FF2B5EF4-FFF2-40B4-BE49-F238E27FC236}">
                <a16:creationId xmlns:a16="http://schemas.microsoft.com/office/drawing/2014/main" id="{BFC96989-9C7D-5E2E-6EBE-3864E3F46241}"/>
              </a:ext>
            </a:extLst>
          </p:cNvPr>
          <p:cNvSpPr>
            <a:spLocks noGrp="1"/>
          </p:cNvSpPr>
          <p:nvPr>
            <p:ph type="sldNum" sz="quarter" idx="11"/>
          </p:nvPr>
        </p:nvSpPr>
        <p:spPr/>
        <p:txBody>
          <a:bodyPr/>
          <a:lstStyle>
            <a:lvl1pPr>
              <a:defRPr/>
            </a:lvl1pPr>
          </a:lstStyle>
          <a:p>
            <a:pPr>
              <a:defRPr/>
            </a:pPr>
            <a:fld id="{E4F53307-1865-4998-8D6F-C393E43DFD89}" type="slidenum">
              <a:rPr lang="en-GB" altLang="el-GR"/>
              <a:pPr>
                <a:defRPr/>
              </a:pPr>
              <a:t>‹#›</a:t>
            </a:fld>
            <a:endParaRPr lang="en-GB" altLang="el-GR"/>
          </a:p>
        </p:txBody>
      </p:sp>
    </p:spTree>
    <p:extLst>
      <p:ext uri="{BB962C8B-B14F-4D97-AF65-F5344CB8AC3E}">
        <p14:creationId xmlns:p14="http://schemas.microsoft.com/office/powerpoint/2010/main" val="651780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fld id="{43D60866-CA7B-4181-8FF6-9CF82B3AC9EC}" type="datetime1">
              <a:rPr lang="de-DE"/>
              <a:pPr>
                <a:defRPr/>
              </a:pPr>
              <a:t>24.04.2024</a:t>
            </a:fld>
            <a:endParaRPr lang="en-US"/>
          </a:p>
        </p:txBody>
      </p:sp>
      <p:sp>
        <p:nvSpPr>
          <p:cNvPr id="5" name="Θέση υποσέλιδου 4"/>
          <p:cNvSpPr>
            <a:spLocks noGrp="1"/>
          </p:cNvSpPr>
          <p:nvPr>
            <p:ph type="ftr" sz="quarter" idx="11"/>
          </p:nvPr>
        </p:nvSpPr>
        <p:spPr/>
        <p:txBody>
          <a:bodyPr/>
          <a:lstStyle>
            <a:lvl1pPr>
              <a:defRPr/>
            </a:lvl1pPr>
          </a:lstStyle>
          <a:p>
            <a:pPr>
              <a:defRPr/>
            </a:pPr>
            <a:endParaRPr lang="en-US"/>
          </a:p>
        </p:txBody>
      </p:sp>
      <p:sp>
        <p:nvSpPr>
          <p:cNvPr id="6" name="Θέση αριθμού διαφάνειας 5"/>
          <p:cNvSpPr>
            <a:spLocks noGrp="1"/>
          </p:cNvSpPr>
          <p:nvPr>
            <p:ph type="sldNum" sz="quarter" idx="12"/>
          </p:nvPr>
        </p:nvSpPr>
        <p:spPr/>
        <p:txBody>
          <a:bodyPr/>
          <a:lstStyle>
            <a:lvl1pPr>
              <a:defRPr/>
            </a:lvl1pPr>
          </a:lstStyle>
          <a:p>
            <a:fld id="{01D26935-D6FE-4E2D-B01D-5DA6714B1AC0}" type="slidenum">
              <a:rPr lang="en-US" altLang="el-GR"/>
              <a:pPr/>
              <a:t>‹#›</a:t>
            </a:fld>
            <a:endParaRPr lang="en-US" altLang="el-GR"/>
          </a:p>
        </p:txBody>
      </p:sp>
    </p:spTree>
    <p:extLst>
      <p:ext uri="{BB962C8B-B14F-4D97-AF65-F5344CB8AC3E}">
        <p14:creationId xmlns:p14="http://schemas.microsoft.com/office/powerpoint/2010/main" val="2491627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2" name="Straight Connector 14">
            <a:extLst>
              <a:ext uri="{FF2B5EF4-FFF2-40B4-BE49-F238E27FC236}">
                <a16:creationId xmlns:a16="http://schemas.microsoft.com/office/drawing/2014/main" id="{E876E590-6D9A-098F-7FDC-3835BB8DB95C}"/>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idx="1"/>
          </p:nvPr>
        </p:nvSpPr>
        <p:spPr>
          <a:xfrm>
            <a:off x="609600" y="1371609"/>
            <a:ext cx="5303520" cy="639763"/>
          </a:xfrm>
        </p:spPr>
        <p:txBody>
          <a:bodyPr/>
          <a:lstStyle>
            <a:lvl1pPr marL="0" indent="0">
              <a:buNone/>
              <a:defRPr sz="2100" b="1">
                <a:solidFill>
                  <a:schemeClr val="accent2"/>
                </a:solidFill>
              </a:defRPr>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Edit Master text styles</a:t>
            </a:r>
          </a:p>
        </p:txBody>
      </p:sp>
      <p:sp>
        <p:nvSpPr>
          <p:cNvPr id="4" name="Content Placeholder 3"/>
          <p:cNvSpPr>
            <a:spLocks noGrp="1"/>
          </p:cNvSpPr>
          <p:nvPr>
            <p:ph sz="half" idx="2"/>
          </p:nvPr>
        </p:nvSpPr>
        <p:spPr>
          <a:xfrm>
            <a:off x="609600" y="2011368"/>
            <a:ext cx="5303520" cy="3563939"/>
          </a:xfrm>
        </p:spPr>
        <p:txBody>
          <a:bodyPr/>
          <a:lstStyle>
            <a:lvl1pPr>
              <a:defRPr sz="2400">
                <a:solidFill>
                  <a:schemeClr val="tx2"/>
                </a:solidFill>
              </a:defRPr>
            </a:lvl1pPr>
            <a:lvl2pPr>
              <a:defRPr sz="2400">
                <a:solidFill>
                  <a:schemeClr val="tx2"/>
                </a:solidFill>
              </a:defRPr>
            </a:lvl2pPr>
            <a:lvl3pPr marL="838158" indent="-232822">
              <a:defRPr sz="2100">
                <a:solidFill>
                  <a:schemeClr val="tx2"/>
                </a:solidFill>
              </a:defRPr>
            </a:lvl3pPr>
            <a:lvl4pPr marL="1193741" indent="-355582">
              <a:defRPr sz="2100">
                <a:solidFill>
                  <a:schemeClr val="tx2"/>
                </a:solidFill>
              </a:defRPr>
            </a:lvl4pPr>
            <a:lvl5pPr marL="1439261" indent="-245521">
              <a:tabLst>
                <a:tab pos="1439261" algn="l"/>
                <a:tab pos="1794843" algn="l"/>
              </a:tabLst>
              <a:defRPr sz="1900">
                <a:solidFill>
                  <a:schemeClr val="tx2"/>
                </a:solidFill>
              </a:defRPr>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8880" y="1371609"/>
            <a:ext cx="5303520" cy="639763"/>
          </a:xfrm>
        </p:spPr>
        <p:txBody>
          <a:bodyPr/>
          <a:lstStyle>
            <a:lvl1pPr marL="0" indent="0">
              <a:buNone/>
              <a:defRPr sz="2100" b="1">
                <a:solidFill>
                  <a:schemeClr val="accent2"/>
                </a:solidFill>
              </a:defRPr>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Edit Master text styles</a:t>
            </a:r>
          </a:p>
        </p:txBody>
      </p:sp>
      <p:sp>
        <p:nvSpPr>
          <p:cNvPr id="6" name="Content Placeholder 5"/>
          <p:cNvSpPr>
            <a:spLocks noGrp="1"/>
          </p:cNvSpPr>
          <p:nvPr>
            <p:ph sz="quarter" idx="4"/>
          </p:nvPr>
        </p:nvSpPr>
        <p:spPr>
          <a:xfrm>
            <a:off x="6278880" y="2011368"/>
            <a:ext cx="5303520" cy="3563939"/>
          </a:xfrm>
        </p:spPr>
        <p:txBody>
          <a:bodyPr/>
          <a:lstStyle>
            <a:lvl1pPr>
              <a:defRPr sz="2400">
                <a:solidFill>
                  <a:schemeClr val="tx2"/>
                </a:solidFill>
              </a:defRPr>
            </a:lvl1pPr>
            <a:lvl2pPr>
              <a:defRPr sz="2400">
                <a:solidFill>
                  <a:schemeClr val="tx2"/>
                </a:solidFill>
              </a:defRPr>
            </a:lvl2pPr>
            <a:lvl3pPr marL="836042" indent="-234939">
              <a:defRPr sz="2100">
                <a:solidFill>
                  <a:schemeClr val="tx2"/>
                </a:solidFill>
              </a:defRPr>
            </a:lvl3pPr>
            <a:lvl4pPr marL="1193741" indent="-355582">
              <a:defRPr sz="2100">
                <a:solidFill>
                  <a:schemeClr val="tx2"/>
                </a:solidFill>
              </a:defRPr>
            </a:lvl4pPr>
            <a:lvl5pPr marL="1439261" indent="-245521">
              <a:defRPr sz="1900">
                <a:solidFill>
                  <a:schemeClr val="tx2"/>
                </a:solidFill>
              </a:defRPr>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7" name="Footer Placeholder 7">
            <a:extLst>
              <a:ext uri="{FF2B5EF4-FFF2-40B4-BE49-F238E27FC236}">
                <a16:creationId xmlns:a16="http://schemas.microsoft.com/office/drawing/2014/main" id="{8E83E1FD-D2CC-94BB-D6A9-333AA95DFB61}"/>
              </a:ext>
            </a:extLst>
          </p:cNvPr>
          <p:cNvSpPr>
            <a:spLocks noGrp="1"/>
          </p:cNvSpPr>
          <p:nvPr>
            <p:ph type="ftr" sz="quarter" idx="10"/>
          </p:nvPr>
        </p:nvSpPr>
        <p:spPr/>
        <p:txBody>
          <a:bodyPr/>
          <a:lstStyle>
            <a:lvl1pPr>
              <a:defRPr/>
            </a:lvl1pPr>
          </a:lstStyle>
          <a:p>
            <a:pPr>
              <a:defRPr/>
            </a:pPr>
            <a:endParaRPr lang="en-GB"/>
          </a:p>
        </p:txBody>
      </p:sp>
      <p:sp>
        <p:nvSpPr>
          <p:cNvPr id="8" name="Slide Number Placeholder 10">
            <a:extLst>
              <a:ext uri="{FF2B5EF4-FFF2-40B4-BE49-F238E27FC236}">
                <a16:creationId xmlns:a16="http://schemas.microsoft.com/office/drawing/2014/main" id="{613F363D-61E3-B804-87BF-930246287F54}"/>
              </a:ext>
            </a:extLst>
          </p:cNvPr>
          <p:cNvSpPr>
            <a:spLocks noGrp="1"/>
          </p:cNvSpPr>
          <p:nvPr>
            <p:ph type="sldNum" sz="quarter" idx="11"/>
          </p:nvPr>
        </p:nvSpPr>
        <p:spPr/>
        <p:txBody>
          <a:bodyPr/>
          <a:lstStyle>
            <a:lvl1pPr>
              <a:defRPr/>
            </a:lvl1pPr>
          </a:lstStyle>
          <a:p>
            <a:pPr>
              <a:defRPr/>
            </a:pPr>
            <a:fld id="{C1C7375C-A755-47AD-A762-37B4BDD6944D}" type="slidenum">
              <a:rPr lang="en-GB" altLang="el-GR"/>
              <a:pPr>
                <a:defRPr/>
              </a:pPr>
              <a:t>‹#›</a:t>
            </a:fld>
            <a:endParaRPr lang="en-GB" altLang="el-GR"/>
          </a:p>
        </p:txBody>
      </p:sp>
    </p:spTree>
    <p:extLst>
      <p:ext uri="{BB962C8B-B14F-4D97-AF65-F5344CB8AC3E}">
        <p14:creationId xmlns:p14="http://schemas.microsoft.com/office/powerpoint/2010/main" val="2137305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2" name="Straight Connector 16">
            <a:extLst>
              <a:ext uri="{FF2B5EF4-FFF2-40B4-BE49-F238E27FC236}">
                <a16:creationId xmlns:a16="http://schemas.microsoft.com/office/drawing/2014/main" id="{212C8FA1-EECF-31AB-5FC1-E205BBA32B9A}"/>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able Placeholder 5"/>
          <p:cNvSpPr>
            <a:spLocks noGrp="1"/>
          </p:cNvSpPr>
          <p:nvPr>
            <p:ph type="tbl" sz="quarter" idx="11"/>
          </p:nvPr>
        </p:nvSpPr>
        <p:spPr>
          <a:xfrm>
            <a:off x="609600" y="1372800"/>
            <a:ext cx="10972800" cy="4204800"/>
          </a:xfrm>
        </p:spPr>
        <p:txBody>
          <a:bodyPr rtlCol="0">
            <a:noAutofit/>
          </a:bodyPr>
          <a:lstStyle>
            <a:lvl1pPr>
              <a:defRPr>
                <a:solidFill>
                  <a:schemeClr val="tx2"/>
                </a:solidFill>
              </a:defRPr>
            </a:lvl1pPr>
          </a:lstStyle>
          <a:p>
            <a:pPr lvl="0"/>
            <a:r>
              <a:rPr lang="en-US" noProof="0" dirty="0"/>
              <a:t>Click icon to add table</a:t>
            </a:r>
            <a:endParaRPr lang="en-GB" noProof="0" dirty="0"/>
          </a:p>
        </p:txBody>
      </p:sp>
      <p:sp>
        <p:nvSpPr>
          <p:cNvPr id="5" name="Title 4"/>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3">
            <a:extLst>
              <a:ext uri="{FF2B5EF4-FFF2-40B4-BE49-F238E27FC236}">
                <a16:creationId xmlns:a16="http://schemas.microsoft.com/office/drawing/2014/main" id="{DE06D7C2-6695-F344-D2F3-8C814E9F5904}"/>
              </a:ext>
            </a:extLst>
          </p:cNvPr>
          <p:cNvSpPr>
            <a:spLocks noGrp="1"/>
          </p:cNvSpPr>
          <p:nvPr>
            <p:ph type="ftr" sz="quarter" idx="12"/>
          </p:nvPr>
        </p:nvSpPr>
        <p:spPr/>
        <p:txBody>
          <a:bodyPr/>
          <a:lstStyle>
            <a:lvl1pPr>
              <a:defRPr/>
            </a:lvl1pPr>
          </a:lstStyle>
          <a:p>
            <a:pPr>
              <a:defRPr/>
            </a:pPr>
            <a:endParaRPr lang="en-GB"/>
          </a:p>
        </p:txBody>
      </p:sp>
      <p:sp>
        <p:nvSpPr>
          <p:cNvPr id="4" name="Slide Number Placeholder 10">
            <a:extLst>
              <a:ext uri="{FF2B5EF4-FFF2-40B4-BE49-F238E27FC236}">
                <a16:creationId xmlns:a16="http://schemas.microsoft.com/office/drawing/2014/main" id="{FD78F707-7A40-B0C6-4D56-EF791A582F38}"/>
              </a:ext>
            </a:extLst>
          </p:cNvPr>
          <p:cNvSpPr>
            <a:spLocks noGrp="1"/>
          </p:cNvSpPr>
          <p:nvPr>
            <p:ph type="sldNum" sz="quarter" idx="13"/>
          </p:nvPr>
        </p:nvSpPr>
        <p:spPr/>
        <p:txBody>
          <a:bodyPr/>
          <a:lstStyle>
            <a:lvl1pPr>
              <a:defRPr/>
            </a:lvl1pPr>
          </a:lstStyle>
          <a:p>
            <a:pPr>
              <a:defRPr/>
            </a:pPr>
            <a:fld id="{F7DB3764-0DA0-4357-A78A-0944B5B3ADA3}" type="slidenum">
              <a:rPr lang="en-GB" altLang="el-GR"/>
              <a:pPr>
                <a:defRPr/>
              </a:pPr>
              <a:t>‹#›</a:t>
            </a:fld>
            <a:endParaRPr lang="en-GB" altLang="el-GR"/>
          </a:p>
        </p:txBody>
      </p:sp>
    </p:spTree>
    <p:extLst>
      <p:ext uri="{BB962C8B-B14F-4D97-AF65-F5344CB8AC3E}">
        <p14:creationId xmlns:p14="http://schemas.microsoft.com/office/powerpoint/2010/main" val="3119163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to be avoided)">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517ACA62-B198-435C-84CC-923A2A436E41}"/>
              </a:ext>
            </a:extLst>
          </p:cNvPr>
          <p:cNvSpPr>
            <a:spLocks noGrp="1"/>
          </p:cNvSpPr>
          <p:nvPr>
            <p:ph type="ftr" sz="quarter" idx="10"/>
          </p:nvPr>
        </p:nvSpPr>
        <p:spPr/>
        <p:txBody>
          <a:bodyPr/>
          <a:lstStyle>
            <a:lvl1pPr>
              <a:defRPr/>
            </a:lvl1pPr>
          </a:lstStyle>
          <a:p>
            <a:pPr>
              <a:defRPr/>
            </a:pPr>
            <a:endParaRPr lang="en-GB"/>
          </a:p>
        </p:txBody>
      </p:sp>
      <p:sp>
        <p:nvSpPr>
          <p:cNvPr id="3" name="Slide Number Placeholder 3">
            <a:extLst>
              <a:ext uri="{FF2B5EF4-FFF2-40B4-BE49-F238E27FC236}">
                <a16:creationId xmlns:a16="http://schemas.microsoft.com/office/drawing/2014/main" id="{95F8B9B1-8AA2-6446-9D84-F8E08F935845}"/>
              </a:ext>
            </a:extLst>
          </p:cNvPr>
          <p:cNvSpPr>
            <a:spLocks noGrp="1"/>
          </p:cNvSpPr>
          <p:nvPr>
            <p:ph type="sldNum" sz="quarter" idx="11"/>
          </p:nvPr>
        </p:nvSpPr>
        <p:spPr/>
        <p:txBody>
          <a:bodyPr/>
          <a:lstStyle>
            <a:lvl1pPr>
              <a:defRPr/>
            </a:lvl1pPr>
          </a:lstStyle>
          <a:p>
            <a:pPr>
              <a:defRPr/>
            </a:pPr>
            <a:fld id="{A7F7EDAC-A014-4881-9724-E2201B9C10F2}" type="slidenum">
              <a:rPr lang="en-GB" altLang="el-GR"/>
              <a:pPr>
                <a:defRPr/>
              </a:pPr>
              <a:t>‹#›</a:t>
            </a:fld>
            <a:endParaRPr lang="en-GB" altLang="el-GR"/>
          </a:p>
        </p:txBody>
      </p:sp>
    </p:spTree>
    <p:extLst>
      <p:ext uri="{BB962C8B-B14F-4D97-AF65-F5344CB8AC3E}">
        <p14:creationId xmlns:p14="http://schemas.microsoft.com/office/powerpoint/2010/main" val="1218545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mp; Content Watermark">
    <p:spTree>
      <p:nvGrpSpPr>
        <p:cNvPr id="1" name=""/>
        <p:cNvGrpSpPr/>
        <p:nvPr/>
      </p:nvGrpSpPr>
      <p:grpSpPr>
        <a:xfrm>
          <a:off x="0" y="0"/>
          <a:ext cx="0" cy="0"/>
          <a:chOff x="0" y="0"/>
          <a:chExt cx="0" cy="0"/>
        </a:xfrm>
      </p:grpSpPr>
      <p:cxnSp>
        <p:nvCxnSpPr>
          <p:cNvPr id="2" name="Straight Connector 20">
            <a:extLst>
              <a:ext uri="{FF2B5EF4-FFF2-40B4-BE49-F238E27FC236}">
                <a16:creationId xmlns:a16="http://schemas.microsoft.com/office/drawing/2014/main" id="{BCC64D17-AD29-ADDA-E5CB-F19BD7599AB9}"/>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609599" y="1961606"/>
            <a:ext cx="10972800" cy="4203700"/>
          </a:xfrm>
        </p:spPr>
        <p:txBody>
          <a:bodyPr/>
          <a:lstStyle>
            <a:lvl1pPr marL="237055" indent="-237055">
              <a:defRPr>
                <a:solidFill>
                  <a:schemeClr val="tx2"/>
                </a:solidFill>
              </a:defRPr>
            </a:lvl1pPr>
            <a:lvl2pPr marL="601104" indent="-364050">
              <a:defRPr sz="2400">
                <a:solidFill>
                  <a:schemeClr val="tx2"/>
                </a:solidFill>
              </a:defRPr>
            </a:lvl2pPr>
            <a:lvl3pPr marL="838158" indent="-237055">
              <a:defRPr>
                <a:solidFill>
                  <a:schemeClr val="tx2"/>
                </a:solidFill>
              </a:defRPr>
            </a:lvl3pPr>
            <a:lvl4pPr marL="1193741" indent="-355582">
              <a:defRPr>
                <a:solidFill>
                  <a:schemeClr val="tx2"/>
                </a:solidFill>
              </a:defRPr>
            </a:lvl4pPr>
            <a:lvl5pPr marL="1439261" indent="-245521">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91EC7A63-4D6A-C34E-C9C6-FCF40AFE0C9F}"/>
              </a:ext>
            </a:extLst>
          </p:cNvPr>
          <p:cNvSpPr>
            <a:spLocks noGrp="1"/>
          </p:cNvSpPr>
          <p:nvPr>
            <p:ph type="ftr" sz="quarter" idx="12"/>
          </p:nvPr>
        </p:nvSpPr>
        <p:spPr/>
        <p:txBody>
          <a:bodyPr/>
          <a:lstStyle>
            <a:lvl1pPr>
              <a:defRPr/>
            </a:lvl1pPr>
          </a:lstStyle>
          <a:p>
            <a:pPr>
              <a:defRPr/>
            </a:pPr>
            <a:endParaRPr lang="en-GB"/>
          </a:p>
        </p:txBody>
      </p:sp>
      <p:sp>
        <p:nvSpPr>
          <p:cNvPr id="6" name="Slide Number Placeholder 7">
            <a:extLst>
              <a:ext uri="{FF2B5EF4-FFF2-40B4-BE49-F238E27FC236}">
                <a16:creationId xmlns:a16="http://schemas.microsoft.com/office/drawing/2014/main" id="{678C200C-CD29-1669-A759-EE2B0C935B35}"/>
              </a:ext>
            </a:extLst>
          </p:cNvPr>
          <p:cNvSpPr>
            <a:spLocks noGrp="1"/>
          </p:cNvSpPr>
          <p:nvPr>
            <p:ph type="sldNum" sz="quarter" idx="13"/>
          </p:nvPr>
        </p:nvSpPr>
        <p:spPr/>
        <p:txBody>
          <a:bodyPr/>
          <a:lstStyle>
            <a:lvl1pPr>
              <a:defRPr/>
            </a:lvl1pPr>
          </a:lstStyle>
          <a:p>
            <a:pPr>
              <a:defRPr/>
            </a:pPr>
            <a:fld id="{18C0BEAE-1C5E-40DB-A04A-0D27F37ED3D5}" type="slidenum">
              <a:rPr lang="en-GB" altLang="el-GR"/>
              <a:pPr>
                <a:defRPr/>
              </a:pPr>
              <a:t>‹#›</a:t>
            </a:fld>
            <a:endParaRPr lang="en-GB" altLang="el-GR"/>
          </a:p>
        </p:txBody>
      </p:sp>
    </p:spTree>
    <p:extLst>
      <p:ext uri="{BB962C8B-B14F-4D97-AF65-F5344CB8AC3E}">
        <p14:creationId xmlns:p14="http://schemas.microsoft.com/office/powerpoint/2010/main" val="40517660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lour palette - reference only">
    <p:spTree>
      <p:nvGrpSpPr>
        <p:cNvPr id="1" name=""/>
        <p:cNvGrpSpPr/>
        <p:nvPr/>
      </p:nvGrpSpPr>
      <p:grpSpPr>
        <a:xfrm>
          <a:off x="0" y="0"/>
          <a:ext cx="0" cy="0"/>
          <a:chOff x="0" y="0"/>
          <a:chExt cx="0" cy="0"/>
        </a:xfrm>
      </p:grpSpPr>
      <p:pic>
        <p:nvPicPr>
          <p:cNvPr id="3" name="Picture 2" descr="image003">
            <a:extLst>
              <a:ext uri="{FF2B5EF4-FFF2-40B4-BE49-F238E27FC236}">
                <a16:creationId xmlns:a16="http://schemas.microsoft.com/office/drawing/2014/main" id="{4D6259E4-4358-92FF-5B30-704B3E1594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25" t="2277" r="827" b="899"/>
          <a:stretch>
            <a:fillRect/>
          </a:stretch>
        </p:blipFill>
        <p:spPr bwMode="auto">
          <a:xfrm>
            <a:off x="1854201" y="3624263"/>
            <a:ext cx="25527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1">
            <a:extLst>
              <a:ext uri="{FF2B5EF4-FFF2-40B4-BE49-F238E27FC236}">
                <a16:creationId xmlns:a16="http://schemas.microsoft.com/office/drawing/2014/main" id="{928BF6F7-9524-2CFA-026C-DA6B2AED8008}"/>
              </a:ext>
            </a:extLst>
          </p:cNvPr>
          <p:cNvSpPr txBox="1">
            <a:spLocks noChangeArrowheads="1"/>
          </p:cNvSpPr>
          <p:nvPr userDrawn="1"/>
        </p:nvSpPr>
        <p:spPr bwMode="auto">
          <a:xfrm>
            <a:off x="2910418"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1</a:t>
            </a:r>
          </a:p>
        </p:txBody>
      </p:sp>
      <p:sp>
        <p:nvSpPr>
          <p:cNvPr id="5" name="TextBox 32">
            <a:extLst>
              <a:ext uri="{FF2B5EF4-FFF2-40B4-BE49-F238E27FC236}">
                <a16:creationId xmlns:a16="http://schemas.microsoft.com/office/drawing/2014/main" id="{3AE8323C-2252-513E-42B2-1E676802127F}"/>
              </a:ext>
            </a:extLst>
          </p:cNvPr>
          <p:cNvSpPr txBox="1">
            <a:spLocks noChangeArrowheads="1"/>
          </p:cNvSpPr>
          <p:nvPr userDrawn="1"/>
        </p:nvSpPr>
        <p:spPr bwMode="auto">
          <a:xfrm>
            <a:off x="3172885"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2</a:t>
            </a:r>
          </a:p>
        </p:txBody>
      </p:sp>
      <p:sp>
        <p:nvSpPr>
          <p:cNvPr id="6" name="TextBox 33">
            <a:extLst>
              <a:ext uri="{FF2B5EF4-FFF2-40B4-BE49-F238E27FC236}">
                <a16:creationId xmlns:a16="http://schemas.microsoft.com/office/drawing/2014/main" id="{E0965927-02D6-55A4-8F55-0BD0326ACB62}"/>
              </a:ext>
            </a:extLst>
          </p:cNvPr>
          <p:cNvSpPr txBox="1">
            <a:spLocks noChangeArrowheads="1"/>
          </p:cNvSpPr>
          <p:nvPr userDrawn="1"/>
        </p:nvSpPr>
        <p:spPr bwMode="auto">
          <a:xfrm>
            <a:off x="3424767"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3</a:t>
            </a:r>
          </a:p>
        </p:txBody>
      </p:sp>
      <p:sp>
        <p:nvSpPr>
          <p:cNvPr id="7" name="TextBox 34">
            <a:extLst>
              <a:ext uri="{FF2B5EF4-FFF2-40B4-BE49-F238E27FC236}">
                <a16:creationId xmlns:a16="http://schemas.microsoft.com/office/drawing/2014/main" id="{7CF72920-13BC-8EDA-9E91-3D9BB334DFC3}"/>
              </a:ext>
            </a:extLst>
          </p:cNvPr>
          <p:cNvSpPr txBox="1">
            <a:spLocks noChangeArrowheads="1"/>
          </p:cNvSpPr>
          <p:nvPr userDrawn="1"/>
        </p:nvSpPr>
        <p:spPr bwMode="auto">
          <a:xfrm>
            <a:off x="3668184"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4</a:t>
            </a:r>
          </a:p>
        </p:txBody>
      </p:sp>
      <p:sp>
        <p:nvSpPr>
          <p:cNvPr id="8" name="TextBox 35">
            <a:extLst>
              <a:ext uri="{FF2B5EF4-FFF2-40B4-BE49-F238E27FC236}">
                <a16:creationId xmlns:a16="http://schemas.microsoft.com/office/drawing/2014/main" id="{E10C5D4E-DC07-F79A-C05F-2D11747294DD}"/>
              </a:ext>
            </a:extLst>
          </p:cNvPr>
          <p:cNvSpPr txBox="1">
            <a:spLocks noChangeArrowheads="1"/>
          </p:cNvSpPr>
          <p:nvPr userDrawn="1"/>
        </p:nvSpPr>
        <p:spPr bwMode="auto">
          <a:xfrm>
            <a:off x="3928534"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5</a:t>
            </a:r>
          </a:p>
        </p:txBody>
      </p:sp>
      <p:sp>
        <p:nvSpPr>
          <p:cNvPr id="9" name="TextBox 36">
            <a:extLst>
              <a:ext uri="{FF2B5EF4-FFF2-40B4-BE49-F238E27FC236}">
                <a16:creationId xmlns:a16="http://schemas.microsoft.com/office/drawing/2014/main" id="{AB2A05F2-CE71-1A12-FF47-A0B9A6A4549E}"/>
              </a:ext>
            </a:extLst>
          </p:cNvPr>
          <p:cNvSpPr txBox="1">
            <a:spLocks noChangeArrowheads="1"/>
          </p:cNvSpPr>
          <p:nvPr userDrawn="1"/>
        </p:nvSpPr>
        <p:spPr bwMode="auto">
          <a:xfrm>
            <a:off x="4186767"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6</a:t>
            </a:r>
          </a:p>
        </p:txBody>
      </p:sp>
      <p:cxnSp>
        <p:nvCxnSpPr>
          <p:cNvPr id="10" name="Straight Connector 48">
            <a:extLst>
              <a:ext uri="{FF2B5EF4-FFF2-40B4-BE49-F238E27FC236}">
                <a16:creationId xmlns:a16="http://schemas.microsoft.com/office/drawing/2014/main" id="{277C8950-8A85-6ED6-E589-D5E4BD668E71}"/>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Rectangle 49">
            <a:extLst>
              <a:ext uri="{FF2B5EF4-FFF2-40B4-BE49-F238E27FC236}">
                <a16:creationId xmlns:a16="http://schemas.microsoft.com/office/drawing/2014/main" id="{46D834A9-E82A-AEC0-2685-B65834387F70}"/>
              </a:ext>
            </a:extLst>
          </p:cNvPr>
          <p:cNvSpPr/>
          <p:nvPr userDrawn="1"/>
        </p:nvSpPr>
        <p:spPr>
          <a:xfrm>
            <a:off x="6096001" y="1655764"/>
            <a:ext cx="624417" cy="6238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47997" tIns="60957" rIns="47997" bIns="60957" anchor="ctr"/>
          <a:lstStyle/>
          <a:p>
            <a:pPr algn="ctr" eaLnBrk="1" hangingPunct="1">
              <a:defRPr/>
            </a:pPr>
            <a:r>
              <a:rPr lang="en-GB" sz="2100" b="1" dirty="0">
                <a:solidFill>
                  <a:schemeClr val="bg1"/>
                </a:solidFill>
              </a:rPr>
              <a:t>1</a:t>
            </a:r>
          </a:p>
        </p:txBody>
      </p:sp>
      <p:sp>
        <p:nvSpPr>
          <p:cNvPr id="12" name="TextBox 50">
            <a:extLst>
              <a:ext uri="{FF2B5EF4-FFF2-40B4-BE49-F238E27FC236}">
                <a16:creationId xmlns:a16="http://schemas.microsoft.com/office/drawing/2014/main" id="{008EBC95-1024-EDEA-46CC-7CFB2B9D7565}"/>
              </a:ext>
            </a:extLst>
          </p:cNvPr>
          <p:cNvSpPr txBox="1">
            <a:spLocks noChangeArrowheads="1"/>
          </p:cNvSpPr>
          <p:nvPr userDrawn="1"/>
        </p:nvSpPr>
        <p:spPr bwMode="auto">
          <a:xfrm>
            <a:off x="6811434" y="1635125"/>
            <a:ext cx="3750733" cy="661714"/>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R100 G130 B195</a:t>
            </a:r>
            <a:br>
              <a:rPr lang="en-GB" altLang="el-GR" sz="2100" dirty="0"/>
            </a:br>
            <a:r>
              <a:rPr lang="en-GB" altLang="el-GR" sz="1600" b="1" dirty="0"/>
              <a:t>(titles, </a:t>
            </a:r>
            <a:r>
              <a:rPr lang="en-GB" altLang="el-GR" sz="1600" b="1" dirty="0" err="1"/>
              <a:t>empagliflozin</a:t>
            </a:r>
            <a:r>
              <a:rPr lang="en-GB" altLang="el-GR" sz="1600" b="1" dirty="0"/>
              <a:t> 25 mg)</a:t>
            </a:r>
          </a:p>
        </p:txBody>
      </p:sp>
      <p:sp>
        <p:nvSpPr>
          <p:cNvPr id="13" name="Rectangle 51">
            <a:extLst>
              <a:ext uri="{FF2B5EF4-FFF2-40B4-BE49-F238E27FC236}">
                <a16:creationId xmlns:a16="http://schemas.microsoft.com/office/drawing/2014/main" id="{74A35D1C-B9E0-E883-FD97-926E34C66C53}"/>
              </a:ext>
            </a:extLst>
          </p:cNvPr>
          <p:cNvSpPr/>
          <p:nvPr userDrawn="1"/>
        </p:nvSpPr>
        <p:spPr>
          <a:xfrm>
            <a:off x="6096001" y="3152775"/>
            <a:ext cx="624417" cy="6238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3</a:t>
            </a:r>
          </a:p>
        </p:txBody>
      </p:sp>
      <p:sp>
        <p:nvSpPr>
          <p:cNvPr id="14" name="TextBox 52">
            <a:extLst>
              <a:ext uri="{FF2B5EF4-FFF2-40B4-BE49-F238E27FC236}">
                <a16:creationId xmlns:a16="http://schemas.microsoft.com/office/drawing/2014/main" id="{10542874-5348-033D-2E5C-97FB623490C5}"/>
              </a:ext>
            </a:extLst>
          </p:cNvPr>
          <p:cNvSpPr txBox="1">
            <a:spLocks noChangeArrowheads="1"/>
          </p:cNvSpPr>
          <p:nvPr userDrawn="1"/>
        </p:nvSpPr>
        <p:spPr bwMode="auto">
          <a:xfrm>
            <a:off x="6811434" y="3135314"/>
            <a:ext cx="3750733" cy="661987"/>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R67 G172 B153</a:t>
            </a:r>
          </a:p>
          <a:p>
            <a:pPr eaLnBrk="1" hangingPunct="1">
              <a:defRPr/>
            </a:pPr>
            <a:r>
              <a:rPr lang="en-GB" altLang="el-GR" sz="1600" b="1" dirty="0"/>
              <a:t>(</a:t>
            </a:r>
            <a:r>
              <a:rPr lang="en-GB" altLang="el-GR" sz="1600" b="1" dirty="0" err="1"/>
              <a:t>empagliflozin</a:t>
            </a:r>
            <a:r>
              <a:rPr lang="en-GB" altLang="el-GR" sz="1600" b="1" dirty="0"/>
              <a:t> 10 mg)</a:t>
            </a:r>
          </a:p>
        </p:txBody>
      </p:sp>
      <p:sp>
        <p:nvSpPr>
          <p:cNvPr id="15" name="Rectangle 53">
            <a:extLst>
              <a:ext uri="{FF2B5EF4-FFF2-40B4-BE49-F238E27FC236}">
                <a16:creationId xmlns:a16="http://schemas.microsoft.com/office/drawing/2014/main" id="{89D2C855-A455-3BC9-39C8-90054B13A1FE}"/>
              </a:ext>
            </a:extLst>
          </p:cNvPr>
          <p:cNvSpPr/>
          <p:nvPr userDrawn="1"/>
        </p:nvSpPr>
        <p:spPr>
          <a:xfrm>
            <a:off x="6096001" y="2403475"/>
            <a:ext cx="624417" cy="6238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2</a:t>
            </a:r>
          </a:p>
        </p:txBody>
      </p:sp>
      <p:sp>
        <p:nvSpPr>
          <p:cNvPr id="16" name="TextBox 54">
            <a:extLst>
              <a:ext uri="{FF2B5EF4-FFF2-40B4-BE49-F238E27FC236}">
                <a16:creationId xmlns:a16="http://schemas.microsoft.com/office/drawing/2014/main" id="{FE9F54F8-F0E8-27C6-A9AA-D79724FD347E}"/>
              </a:ext>
            </a:extLst>
          </p:cNvPr>
          <p:cNvSpPr txBox="1">
            <a:spLocks noChangeArrowheads="1"/>
          </p:cNvSpPr>
          <p:nvPr userDrawn="1"/>
        </p:nvSpPr>
        <p:spPr bwMode="auto">
          <a:xfrm>
            <a:off x="6811434" y="2384425"/>
            <a:ext cx="3750733" cy="661714"/>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R240 G65 B75</a:t>
            </a:r>
            <a:br>
              <a:rPr lang="en-GB" altLang="el-GR" sz="2100" dirty="0"/>
            </a:br>
            <a:r>
              <a:rPr lang="en-GB" altLang="el-GR" sz="1600" b="1" dirty="0"/>
              <a:t>(subtitles, pooled </a:t>
            </a:r>
            <a:r>
              <a:rPr lang="en-GB" altLang="el-GR" sz="1600" b="1" dirty="0" err="1"/>
              <a:t>empagliflozin</a:t>
            </a:r>
            <a:r>
              <a:rPr lang="en-GB" altLang="el-GR" sz="1600" b="1" dirty="0"/>
              <a:t>)</a:t>
            </a:r>
          </a:p>
        </p:txBody>
      </p:sp>
      <p:sp>
        <p:nvSpPr>
          <p:cNvPr id="17" name="Rectangle 55">
            <a:extLst>
              <a:ext uri="{FF2B5EF4-FFF2-40B4-BE49-F238E27FC236}">
                <a16:creationId xmlns:a16="http://schemas.microsoft.com/office/drawing/2014/main" id="{2359C536-A6E0-9DC2-D942-3945B301C92E}"/>
              </a:ext>
            </a:extLst>
          </p:cNvPr>
          <p:cNvSpPr/>
          <p:nvPr userDrawn="1"/>
        </p:nvSpPr>
        <p:spPr>
          <a:xfrm>
            <a:off x="6096001" y="3902075"/>
            <a:ext cx="624417" cy="62388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4</a:t>
            </a:r>
          </a:p>
        </p:txBody>
      </p:sp>
      <p:sp>
        <p:nvSpPr>
          <p:cNvPr id="18" name="TextBox 56">
            <a:extLst>
              <a:ext uri="{FF2B5EF4-FFF2-40B4-BE49-F238E27FC236}">
                <a16:creationId xmlns:a16="http://schemas.microsoft.com/office/drawing/2014/main" id="{962E06A1-E5B0-B764-00AC-F67077DF7522}"/>
              </a:ext>
            </a:extLst>
          </p:cNvPr>
          <p:cNvSpPr txBox="1">
            <a:spLocks noChangeArrowheads="1"/>
          </p:cNvSpPr>
          <p:nvPr userDrawn="1"/>
        </p:nvSpPr>
        <p:spPr bwMode="auto">
          <a:xfrm>
            <a:off x="6811434" y="3884614"/>
            <a:ext cx="3750733" cy="661987"/>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R130 G130 B130</a:t>
            </a:r>
            <a:br>
              <a:rPr lang="en-GB" altLang="el-GR" sz="1900" dirty="0"/>
            </a:br>
            <a:r>
              <a:rPr lang="en-GB" altLang="el-GR" sz="1600" b="1" dirty="0"/>
              <a:t>(placebo)</a:t>
            </a:r>
          </a:p>
        </p:txBody>
      </p:sp>
      <p:sp>
        <p:nvSpPr>
          <p:cNvPr id="19" name="Rectangle 57">
            <a:extLst>
              <a:ext uri="{FF2B5EF4-FFF2-40B4-BE49-F238E27FC236}">
                <a16:creationId xmlns:a16="http://schemas.microsoft.com/office/drawing/2014/main" id="{B10B0A5C-FF9C-67D0-B1C9-3DFE1DE0D3F8}"/>
              </a:ext>
            </a:extLst>
          </p:cNvPr>
          <p:cNvSpPr/>
          <p:nvPr userDrawn="1"/>
        </p:nvSpPr>
        <p:spPr>
          <a:xfrm>
            <a:off x="6096001" y="4651375"/>
            <a:ext cx="624417" cy="62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5</a:t>
            </a:r>
          </a:p>
        </p:txBody>
      </p:sp>
      <p:sp>
        <p:nvSpPr>
          <p:cNvPr id="20" name="TextBox 58">
            <a:extLst>
              <a:ext uri="{FF2B5EF4-FFF2-40B4-BE49-F238E27FC236}">
                <a16:creationId xmlns:a16="http://schemas.microsoft.com/office/drawing/2014/main" id="{FF36D7E9-FA39-F38F-8812-255895E088A6}"/>
              </a:ext>
            </a:extLst>
          </p:cNvPr>
          <p:cNvSpPr txBox="1">
            <a:spLocks noChangeArrowheads="1"/>
          </p:cNvSpPr>
          <p:nvPr userDrawn="1"/>
        </p:nvSpPr>
        <p:spPr bwMode="auto">
          <a:xfrm>
            <a:off x="6811434" y="4633914"/>
            <a:ext cx="3750733" cy="661987"/>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R143 G48 B137</a:t>
            </a:r>
          </a:p>
          <a:p>
            <a:pPr eaLnBrk="1" hangingPunct="1">
              <a:defRPr/>
            </a:pPr>
            <a:r>
              <a:rPr lang="en-GB" altLang="el-GR" sz="1600" b="1" dirty="0"/>
              <a:t>(</a:t>
            </a:r>
            <a:r>
              <a:rPr lang="en-GB" altLang="el-GR" sz="1600" b="1" dirty="0" err="1"/>
              <a:t>linagliptin</a:t>
            </a:r>
            <a:r>
              <a:rPr lang="en-GB" altLang="el-GR" sz="1600" b="1" dirty="0"/>
              <a:t> 5 mg)</a:t>
            </a:r>
          </a:p>
        </p:txBody>
      </p:sp>
      <p:sp>
        <p:nvSpPr>
          <p:cNvPr id="21" name="Rectangle 59">
            <a:extLst>
              <a:ext uri="{FF2B5EF4-FFF2-40B4-BE49-F238E27FC236}">
                <a16:creationId xmlns:a16="http://schemas.microsoft.com/office/drawing/2014/main" id="{9DB229A6-969E-04FA-548D-C63FE08F2E04}"/>
              </a:ext>
            </a:extLst>
          </p:cNvPr>
          <p:cNvSpPr/>
          <p:nvPr userDrawn="1"/>
        </p:nvSpPr>
        <p:spPr>
          <a:xfrm>
            <a:off x="6096001" y="5400675"/>
            <a:ext cx="624417" cy="62388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6</a:t>
            </a:r>
          </a:p>
        </p:txBody>
      </p:sp>
      <p:sp>
        <p:nvSpPr>
          <p:cNvPr id="22" name="TextBox 60">
            <a:extLst>
              <a:ext uri="{FF2B5EF4-FFF2-40B4-BE49-F238E27FC236}">
                <a16:creationId xmlns:a16="http://schemas.microsoft.com/office/drawing/2014/main" id="{A46F1DC0-5B2B-AF70-17BD-7F1AC346A65C}"/>
              </a:ext>
            </a:extLst>
          </p:cNvPr>
          <p:cNvSpPr txBox="1">
            <a:spLocks noChangeArrowheads="1"/>
          </p:cNvSpPr>
          <p:nvPr userDrawn="1"/>
        </p:nvSpPr>
        <p:spPr bwMode="auto">
          <a:xfrm>
            <a:off x="6811434" y="5383213"/>
            <a:ext cx="3750733" cy="661714"/>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R229 G114 B0</a:t>
            </a:r>
            <a:endParaRPr lang="en-GB" altLang="el-GR" sz="1900" b="1" dirty="0"/>
          </a:p>
          <a:p>
            <a:pPr eaLnBrk="1" hangingPunct="1">
              <a:defRPr/>
            </a:pPr>
            <a:r>
              <a:rPr lang="en-GB" altLang="el-GR" sz="1600" b="1" dirty="0"/>
              <a:t>(other e.g. competitor drugs)</a:t>
            </a:r>
          </a:p>
        </p:txBody>
      </p:sp>
      <p:sp>
        <p:nvSpPr>
          <p:cNvPr id="23" name="TextBox 62">
            <a:extLst>
              <a:ext uri="{FF2B5EF4-FFF2-40B4-BE49-F238E27FC236}">
                <a16:creationId xmlns:a16="http://schemas.microsoft.com/office/drawing/2014/main" id="{E82990E4-7D3E-B48A-A99D-72D92ACB862C}"/>
              </a:ext>
            </a:extLst>
          </p:cNvPr>
          <p:cNvSpPr txBox="1">
            <a:spLocks noChangeArrowheads="1"/>
          </p:cNvSpPr>
          <p:nvPr userDrawn="1"/>
        </p:nvSpPr>
        <p:spPr bwMode="auto">
          <a:xfrm>
            <a:off x="2260601" y="1444625"/>
            <a:ext cx="2933700" cy="661714"/>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b="1" dirty="0">
                <a:solidFill>
                  <a:schemeClr val="tx2"/>
                </a:solidFill>
              </a:rPr>
              <a:t>Text 1 </a:t>
            </a:r>
            <a:r>
              <a:rPr lang="en-GB" altLang="el-GR" sz="1900" dirty="0">
                <a:solidFill>
                  <a:schemeClr val="tx2"/>
                </a:solidFill>
              </a:rPr>
              <a:t>R90 G90 B90</a:t>
            </a:r>
            <a:br>
              <a:rPr lang="en-GB" altLang="el-GR" sz="1600" dirty="0">
                <a:solidFill>
                  <a:schemeClr val="tx2"/>
                </a:solidFill>
              </a:rPr>
            </a:br>
            <a:r>
              <a:rPr lang="en-GB" altLang="el-GR" sz="1600" b="1" dirty="0">
                <a:solidFill>
                  <a:schemeClr val="tx2"/>
                </a:solidFill>
              </a:rPr>
              <a:t>(body text, axes)</a:t>
            </a:r>
          </a:p>
        </p:txBody>
      </p:sp>
      <p:cxnSp>
        <p:nvCxnSpPr>
          <p:cNvPr id="24" name="Straight Connector 63">
            <a:extLst>
              <a:ext uri="{FF2B5EF4-FFF2-40B4-BE49-F238E27FC236}">
                <a16:creationId xmlns:a16="http://schemas.microsoft.com/office/drawing/2014/main" id="{68716359-3951-FCDF-368F-FB88874CE3BC}"/>
              </a:ext>
            </a:extLst>
          </p:cNvPr>
          <p:cNvCxnSpPr>
            <a:cxnSpLocks/>
          </p:cNvCxnSpPr>
          <p:nvPr userDrawn="1"/>
        </p:nvCxnSpPr>
        <p:spPr>
          <a:xfrm flipV="1">
            <a:off x="2250017" y="1512888"/>
            <a:ext cx="0" cy="2557462"/>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25" name="TextBox 64">
            <a:extLst>
              <a:ext uri="{FF2B5EF4-FFF2-40B4-BE49-F238E27FC236}">
                <a16:creationId xmlns:a16="http://schemas.microsoft.com/office/drawing/2014/main" id="{FE0A988C-6E06-8C85-371D-6A43F6579075}"/>
              </a:ext>
            </a:extLst>
          </p:cNvPr>
          <p:cNvSpPr txBox="1">
            <a:spLocks noChangeArrowheads="1"/>
          </p:cNvSpPr>
          <p:nvPr userDrawn="1"/>
        </p:nvSpPr>
        <p:spPr bwMode="auto">
          <a:xfrm>
            <a:off x="2491318" y="2457450"/>
            <a:ext cx="2933700" cy="661714"/>
          </a:xfrm>
          <a:prstGeom prst="rect">
            <a:avLst/>
          </a:prstGeom>
          <a:noFill/>
          <a:ln>
            <a:noFill/>
          </a:ln>
        </p:spPr>
        <p:txBody>
          <a:bodyPr lIns="121914" tIns="60957" rIns="121914" bIns="60957">
            <a:spAutoFit/>
          </a:bodyPr>
          <a:lstStyle>
            <a:lvl1pPr defTabSz="608013">
              <a:defRPr>
                <a:solidFill>
                  <a:schemeClr val="tx1"/>
                </a:solidFill>
                <a:latin typeface="Arial" panose="020B0604020202020204" pitchFamily="34" charset="0"/>
                <a:cs typeface="Arial" panose="020B0604020202020204" pitchFamily="34" charset="0"/>
              </a:defRPr>
            </a:lvl1pPr>
            <a:lvl2pPr marL="742950" indent="-285750" defTabSz="608013">
              <a:defRPr>
                <a:solidFill>
                  <a:schemeClr val="tx1"/>
                </a:solidFill>
                <a:latin typeface="Arial" panose="020B0604020202020204" pitchFamily="34" charset="0"/>
                <a:cs typeface="Arial" panose="020B0604020202020204" pitchFamily="34" charset="0"/>
              </a:defRPr>
            </a:lvl2pPr>
            <a:lvl3pPr marL="1143000" indent="-228600" defTabSz="608013">
              <a:defRPr>
                <a:solidFill>
                  <a:schemeClr val="tx1"/>
                </a:solidFill>
                <a:latin typeface="Arial" panose="020B0604020202020204" pitchFamily="34" charset="0"/>
                <a:cs typeface="Arial" panose="020B0604020202020204" pitchFamily="34" charset="0"/>
              </a:defRPr>
            </a:lvl3pPr>
            <a:lvl4pPr marL="1600200" indent="-228600" defTabSz="608013">
              <a:defRPr>
                <a:solidFill>
                  <a:schemeClr val="tx1"/>
                </a:solidFill>
                <a:latin typeface="Arial" panose="020B0604020202020204" pitchFamily="34" charset="0"/>
                <a:cs typeface="Arial" panose="020B0604020202020204" pitchFamily="34" charset="0"/>
              </a:defRPr>
            </a:lvl4pPr>
            <a:lvl5pPr marL="2057400" indent="-228600" defTabSz="608013">
              <a:defRPr>
                <a:solidFill>
                  <a:schemeClr val="tx1"/>
                </a:solidFill>
                <a:latin typeface="Arial" panose="020B0604020202020204" pitchFamily="34" charset="0"/>
                <a:cs typeface="Arial" panose="020B0604020202020204" pitchFamily="34" charset="0"/>
              </a:defRPr>
            </a:lvl5pPr>
            <a:lvl6pPr marL="25146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solidFill>
                  <a:schemeClr val="tx2"/>
                </a:solidFill>
              </a:rPr>
              <a:t>R156 G156 B156</a:t>
            </a:r>
            <a:endParaRPr lang="en-GB" altLang="el-GR" sz="1900" b="1" dirty="0">
              <a:solidFill>
                <a:schemeClr val="tx2"/>
              </a:solidFill>
            </a:endParaRPr>
          </a:p>
          <a:p>
            <a:pPr eaLnBrk="1" hangingPunct="1">
              <a:defRPr/>
            </a:pPr>
            <a:r>
              <a:rPr lang="en-GB" altLang="el-GR" sz="1600" b="1" dirty="0">
                <a:solidFill>
                  <a:schemeClr val="tx2"/>
                </a:solidFill>
              </a:rPr>
              <a:t>(footers, slide numbers)</a:t>
            </a:r>
          </a:p>
        </p:txBody>
      </p:sp>
      <p:cxnSp>
        <p:nvCxnSpPr>
          <p:cNvPr id="26" name="Straight Connector 65">
            <a:extLst>
              <a:ext uri="{FF2B5EF4-FFF2-40B4-BE49-F238E27FC236}">
                <a16:creationId xmlns:a16="http://schemas.microsoft.com/office/drawing/2014/main" id="{EAF8BF5A-EEAF-89F6-9E41-3C88BC0BE2EA}"/>
              </a:ext>
            </a:extLst>
          </p:cNvPr>
          <p:cNvCxnSpPr>
            <a:cxnSpLocks/>
          </p:cNvCxnSpPr>
          <p:nvPr userDrawn="1"/>
        </p:nvCxnSpPr>
        <p:spPr>
          <a:xfrm flipV="1">
            <a:off x="2468033" y="2509838"/>
            <a:ext cx="0" cy="2227262"/>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66">
            <a:extLst>
              <a:ext uri="{FF2B5EF4-FFF2-40B4-BE49-F238E27FC236}">
                <a16:creationId xmlns:a16="http://schemas.microsoft.com/office/drawing/2014/main" id="{06324CA2-0AF7-39AD-90B2-0B7AED127D62}"/>
              </a:ext>
            </a:extLst>
          </p:cNvPr>
          <p:cNvCxnSpPr/>
          <p:nvPr userDrawn="1"/>
        </p:nvCxnSpPr>
        <p:spPr>
          <a:xfrm flipH="1">
            <a:off x="2252134" y="4719638"/>
            <a:ext cx="220133" cy="0"/>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28" name="Rectangle 67">
            <a:extLst>
              <a:ext uri="{FF2B5EF4-FFF2-40B4-BE49-F238E27FC236}">
                <a16:creationId xmlns:a16="http://schemas.microsoft.com/office/drawing/2014/main" id="{81AB04D7-5034-3D9A-6E1A-A9CBC3A2C524}"/>
              </a:ext>
            </a:extLst>
          </p:cNvPr>
          <p:cNvSpPr/>
          <p:nvPr userDrawn="1"/>
        </p:nvSpPr>
        <p:spPr>
          <a:xfrm>
            <a:off x="1940985" y="6149976"/>
            <a:ext cx="8310033" cy="593725"/>
          </a:xfrm>
          <a:prstGeom prst="rect">
            <a:avLst/>
          </a:prstGeom>
          <a:solidFill>
            <a:schemeClr val="bg1"/>
          </a:solid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5996" tIns="60957" rIns="95996" bIns="60957" anchor="ctr"/>
          <a:lstStyle/>
          <a:p>
            <a:pPr algn="ctr" eaLnBrk="1" hangingPunct="1">
              <a:defRPr/>
            </a:pPr>
            <a:r>
              <a:rPr lang="en-GB" sz="1600" dirty="0">
                <a:solidFill>
                  <a:schemeClr val="tx1"/>
                </a:solidFill>
              </a:rPr>
              <a:t>The colour palette may be used for design/non-product-specific data</a:t>
            </a:r>
          </a:p>
          <a:p>
            <a:pPr algn="ctr" eaLnBrk="1" hangingPunct="1">
              <a:defRPr/>
            </a:pPr>
            <a:r>
              <a:rPr lang="en-GB" sz="1600" dirty="0">
                <a:solidFill>
                  <a:schemeClr val="tx1"/>
                </a:solidFill>
              </a:rPr>
              <a:t>Preferential order of use: accent 1 &gt; accent 2 &gt; accent 3 &gt; text 1 &gt; accent 5 &gt; accent 6</a:t>
            </a:r>
          </a:p>
        </p:txBody>
      </p:sp>
      <p:sp>
        <p:nvSpPr>
          <p:cNvPr id="29" name="Rectangle 26">
            <a:extLst>
              <a:ext uri="{FF2B5EF4-FFF2-40B4-BE49-F238E27FC236}">
                <a16:creationId xmlns:a16="http://schemas.microsoft.com/office/drawing/2014/main" id="{FF7AADF7-04B6-BCDD-F218-531518A59792}"/>
              </a:ext>
            </a:extLst>
          </p:cNvPr>
          <p:cNvSpPr>
            <a:spLocks noChangeArrowheads="1"/>
          </p:cNvSpPr>
          <p:nvPr userDrawn="1"/>
        </p:nvSpPr>
        <p:spPr bwMode="auto">
          <a:xfrm>
            <a:off x="5897033" y="1231901"/>
            <a:ext cx="1062138" cy="415492"/>
          </a:xfrm>
          <a:prstGeom prst="rect">
            <a:avLst/>
          </a:prstGeom>
          <a:noFill/>
          <a:ln>
            <a:noFill/>
          </a:ln>
        </p:spPr>
        <p:txBody>
          <a:bodyPr wrap="none"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b="1" dirty="0"/>
              <a:t>Accent</a:t>
            </a:r>
            <a:endParaRPr lang="en-GB" altLang="el-GR" sz="1600" dirty="0"/>
          </a:p>
        </p:txBody>
      </p:sp>
      <p:sp>
        <p:nvSpPr>
          <p:cNvPr id="2" name="Title 1"/>
          <p:cNvSpPr>
            <a:spLocks noGrp="1"/>
          </p:cNvSpPr>
          <p:nvPr>
            <p:ph type="title"/>
          </p:nvPr>
        </p:nvSpPr>
        <p:spPr/>
        <p:txBody>
          <a:bodyPr/>
          <a:lstStyle>
            <a:lvl1pPr>
              <a:defRPr baseline="0"/>
            </a:lvl1pPr>
          </a:lstStyle>
          <a:p>
            <a:r>
              <a:rPr lang="el-GR"/>
              <a:t>Kλικ για επεξεργασία του τίτλου</a:t>
            </a:r>
            <a:endParaRPr lang="en-GB" dirty="0"/>
          </a:p>
        </p:txBody>
      </p:sp>
      <p:sp>
        <p:nvSpPr>
          <p:cNvPr id="30" name="Slide Number Placeholder 7">
            <a:extLst>
              <a:ext uri="{FF2B5EF4-FFF2-40B4-BE49-F238E27FC236}">
                <a16:creationId xmlns:a16="http://schemas.microsoft.com/office/drawing/2014/main" id="{52250E34-F67C-4AF1-129E-A93DE9698E99}"/>
              </a:ext>
            </a:extLst>
          </p:cNvPr>
          <p:cNvSpPr>
            <a:spLocks noGrp="1"/>
          </p:cNvSpPr>
          <p:nvPr>
            <p:ph type="sldNum" sz="quarter" idx="10"/>
          </p:nvPr>
        </p:nvSpPr>
        <p:spPr/>
        <p:txBody>
          <a:bodyPr/>
          <a:lstStyle>
            <a:lvl1pPr>
              <a:defRPr/>
            </a:lvl1pPr>
          </a:lstStyle>
          <a:p>
            <a:pPr>
              <a:defRPr/>
            </a:pPr>
            <a:fld id="{FC2D68C7-9853-4FC3-8918-69EE40DC48EC}" type="slidenum">
              <a:rPr lang="en-GB" altLang="el-GR"/>
              <a:pPr>
                <a:defRPr/>
              </a:pPr>
              <a:t>‹#›</a:t>
            </a:fld>
            <a:endParaRPr lang="en-GB" altLang="el-GR"/>
          </a:p>
        </p:txBody>
      </p:sp>
    </p:spTree>
    <p:extLst>
      <p:ext uri="{BB962C8B-B14F-4D97-AF65-F5344CB8AC3E}">
        <p14:creationId xmlns:p14="http://schemas.microsoft.com/office/powerpoint/2010/main" val="4171066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2" name="Straight Connector 7">
            <a:extLst>
              <a:ext uri="{FF2B5EF4-FFF2-40B4-BE49-F238E27FC236}">
                <a16:creationId xmlns:a16="http://schemas.microsoft.com/office/drawing/2014/main" id="{7F050F5E-7C11-1460-0E21-67263955AA3A}"/>
              </a:ext>
            </a:extLst>
          </p:cNvPr>
          <p:cNvCxnSpPr/>
          <p:nvPr userDrawn="1"/>
        </p:nvCxnSpPr>
        <p:spPr>
          <a:xfrm>
            <a:off x="0" y="5973763"/>
            <a:ext cx="12192000" cy="0"/>
          </a:xfrm>
          <a:prstGeom prst="line">
            <a:avLst/>
          </a:prstGeom>
          <a:ln w="3175"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16">
            <a:extLst>
              <a:ext uri="{FF2B5EF4-FFF2-40B4-BE49-F238E27FC236}">
                <a16:creationId xmlns:a16="http://schemas.microsoft.com/office/drawing/2014/main" id="{4D7D4626-E7AA-2840-3CF4-FBC0CC495ECE}"/>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p:nvPr>
        </p:nvSpPr>
        <p:spPr>
          <a:xfrm>
            <a:off x="369834" y="3412800"/>
            <a:ext cx="7735823" cy="1036800"/>
          </a:xfrm>
        </p:spPr>
        <p:txBody>
          <a:bodyPr/>
          <a:lstStyle>
            <a:lvl1pPr marL="0" marR="0" indent="0" algn="l" defTabSz="606835"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stStyle>
          <a:p>
            <a:pPr lvl="0"/>
            <a:r>
              <a:rPr lang="el-GR"/>
              <a:t>Kλικ για επεξεργασία των στυλ του υποδείγματος</a:t>
            </a:r>
          </a:p>
          <a:p>
            <a:pPr lvl="1"/>
            <a:r>
              <a:rPr lang="el-GR"/>
              <a:t>Δεύτερου επιπέδου</a:t>
            </a:r>
          </a:p>
        </p:txBody>
      </p:sp>
      <p:sp>
        <p:nvSpPr>
          <p:cNvPr id="19" name="Title 18"/>
          <p:cNvSpPr>
            <a:spLocks noGrp="1"/>
          </p:cNvSpPr>
          <p:nvPr>
            <p:ph type="title"/>
          </p:nvPr>
        </p:nvSpPr>
        <p:spPr>
          <a:xfrm>
            <a:off x="369834" y="2164800"/>
            <a:ext cx="7735823" cy="1166400"/>
          </a:xfrm>
        </p:spPr>
        <p:txBody>
          <a:bodyPr/>
          <a:lstStyle>
            <a:lvl1pPr>
              <a:defRPr sz="3700">
                <a:solidFill>
                  <a:schemeClr val="accent1"/>
                </a:solidFill>
              </a:defRPr>
            </a:lvl1pPr>
          </a:lstStyle>
          <a:p>
            <a:r>
              <a:rPr lang="en-US"/>
              <a:t>Click to edit Master title style</a:t>
            </a:r>
            <a:endParaRPr lang="en-GB" dirty="0"/>
          </a:p>
        </p:txBody>
      </p:sp>
      <p:sp>
        <p:nvSpPr>
          <p:cNvPr id="3" name="Text Placeholder 2"/>
          <p:cNvSpPr>
            <a:spLocks noGrp="1"/>
          </p:cNvSpPr>
          <p:nvPr>
            <p:ph type="body" sz="quarter" idx="12"/>
          </p:nvPr>
        </p:nvSpPr>
        <p:spPr>
          <a:xfrm>
            <a:off x="369836" y="4533123"/>
            <a:ext cx="7751233" cy="383116"/>
          </a:xfrm>
        </p:spPr>
        <p:txBody>
          <a:bodyPr anchor="b"/>
          <a:lstStyle>
            <a:lvl1pPr marL="0" indent="0">
              <a:buNone/>
              <a:defRPr sz="1900" baseline="0">
                <a:solidFill>
                  <a:schemeClr val="tx1"/>
                </a:solidFill>
              </a:defRPr>
            </a:lvl1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1920303653"/>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cxnSp>
        <p:nvCxnSpPr>
          <p:cNvPr id="2" name="Straight Connector 15">
            <a:extLst>
              <a:ext uri="{FF2B5EF4-FFF2-40B4-BE49-F238E27FC236}">
                <a16:creationId xmlns:a16="http://schemas.microsoft.com/office/drawing/2014/main" id="{8615CA92-09FA-3075-E281-27A6260D5AEB}"/>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p:cNvSpPr>
            <a:spLocks noGrp="1"/>
          </p:cNvSpPr>
          <p:nvPr>
            <p:ph type="body" sz="quarter" idx="10"/>
          </p:nvPr>
        </p:nvSpPr>
        <p:spPr>
          <a:xfrm>
            <a:off x="609836" y="1502637"/>
            <a:ext cx="4488873" cy="1653551"/>
          </a:xfrm>
        </p:spPr>
        <p:txBody>
          <a:bodyPr/>
          <a:lstStyle>
            <a:lvl1pPr marL="0" indent="0">
              <a:buNone/>
              <a:defRPr sz="2400" b="1">
                <a:solidFill>
                  <a:schemeClr val="accent2"/>
                </a:solidFill>
              </a:defRPr>
            </a:lvl1pPr>
          </a:lstStyle>
          <a:p>
            <a:pPr lvl="0"/>
            <a:r>
              <a:rPr lang="el-GR"/>
              <a:t>Kλικ για επεξεργασία των στυλ του υποδείγματος</a:t>
            </a:r>
          </a:p>
        </p:txBody>
      </p:sp>
      <p:sp>
        <p:nvSpPr>
          <p:cNvPr id="13" name="Title 12"/>
          <p:cNvSpPr>
            <a:spLocks noGrp="1"/>
          </p:cNvSpPr>
          <p:nvPr>
            <p:ph type="title"/>
          </p:nvPr>
        </p:nvSpPr>
        <p:spPr/>
        <p:txBody>
          <a:bodyPr/>
          <a:lstStyle>
            <a:lvl1pPr>
              <a:defRPr sz="3700">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3548052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ubtitle &amp; Content">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52CDCB00-A264-ABEC-CEFB-4CE54216227D}"/>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609599" y="1961607"/>
            <a:ext cx="10972800" cy="4203700"/>
          </a:xfrm>
        </p:spPr>
        <p:txBody>
          <a:bodyPr/>
          <a:lstStyle>
            <a:lvl1pPr marL="236029" indent="-236029">
              <a:defRPr>
                <a:solidFill>
                  <a:schemeClr val="tx2"/>
                </a:solidFill>
              </a:defRPr>
            </a:lvl1pPr>
            <a:lvl2pPr marL="598596" indent="-362682">
              <a:defRPr sz="2400">
                <a:solidFill>
                  <a:schemeClr val="tx2"/>
                </a:solidFill>
              </a:defRPr>
            </a:lvl2pPr>
            <a:lvl3pPr marL="834738" indent="-236029">
              <a:defRPr>
                <a:solidFill>
                  <a:schemeClr val="tx2"/>
                </a:solidFill>
              </a:defRPr>
            </a:lvl3pPr>
            <a:lvl4pPr marL="1188716" indent="-354214">
              <a:defRPr>
                <a:solidFill>
                  <a:schemeClr val="tx2"/>
                </a:solidFill>
              </a:defRPr>
            </a:lvl4pPr>
            <a:lvl5pPr marL="1433107" indent="-244495">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27F21EFD-CD57-C25D-1628-96E41013A8ED}"/>
              </a:ext>
            </a:extLst>
          </p:cNvPr>
          <p:cNvSpPr>
            <a:spLocks noGrp="1"/>
          </p:cNvSpPr>
          <p:nvPr>
            <p:ph type="ftr" sz="quarter" idx="12"/>
          </p:nvPr>
        </p:nvSpPr>
        <p:spPr/>
        <p:txBody>
          <a:bodyPr/>
          <a:lstStyle>
            <a:lvl1pPr>
              <a:defRPr/>
            </a:lvl1pPr>
          </a:lstStyle>
          <a:p>
            <a:pPr>
              <a:defRPr/>
            </a:pPr>
            <a:endParaRPr lang="en-GB"/>
          </a:p>
        </p:txBody>
      </p:sp>
      <p:sp>
        <p:nvSpPr>
          <p:cNvPr id="6" name="Slide Number Placeholder 7">
            <a:extLst>
              <a:ext uri="{FF2B5EF4-FFF2-40B4-BE49-F238E27FC236}">
                <a16:creationId xmlns:a16="http://schemas.microsoft.com/office/drawing/2014/main" id="{D7A8CFEB-6DCD-BBFC-2B9A-E48F86E38796}"/>
              </a:ext>
            </a:extLst>
          </p:cNvPr>
          <p:cNvSpPr>
            <a:spLocks noGrp="1"/>
          </p:cNvSpPr>
          <p:nvPr>
            <p:ph type="sldNum" sz="quarter" idx="13"/>
          </p:nvPr>
        </p:nvSpPr>
        <p:spPr/>
        <p:txBody>
          <a:bodyPr/>
          <a:lstStyle>
            <a:lvl1pPr>
              <a:defRPr/>
            </a:lvl1pPr>
          </a:lstStyle>
          <a:p>
            <a:pPr>
              <a:defRPr/>
            </a:pPr>
            <a:fld id="{5E5E5E77-5A64-4DED-A49B-AA0A123BD51F}" type="slidenum">
              <a:rPr lang="en-GB" altLang="el-GR"/>
              <a:pPr>
                <a:defRPr/>
              </a:pPr>
              <a:t>‹#›</a:t>
            </a:fld>
            <a:endParaRPr lang="en-GB" altLang="el-GR"/>
          </a:p>
        </p:txBody>
      </p:sp>
    </p:spTree>
    <p:extLst>
      <p:ext uri="{BB962C8B-B14F-4D97-AF65-F5344CB8AC3E}">
        <p14:creationId xmlns:p14="http://schemas.microsoft.com/office/powerpoint/2010/main" val="2346338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cxnSp>
        <p:nvCxnSpPr>
          <p:cNvPr id="2" name="Straight Connector 15">
            <a:extLst>
              <a:ext uri="{FF2B5EF4-FFF2-40B4-BE49-F238E27FC236}">
                <a16:creationId xmlns:a16="http://schemas.microsoft.com/office/drawing/2014/main" id="{D66C5F40-8645-48DC-3794-89C9D122375D}"/>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Content Placeholder 18"/>
          <p:cNvSpPr>
            <a:spLocks noGrp="1"/>
          </p:cNvSpPr>
          <p:nvPr>
            <p:ph sz="quarter" idx="11"/>
          </p:nvPr>
        </p:nvSpPr>
        <p:spPr>
          <a:xfrm>
            <a:off x="609600" y="1372800"/>
            <a:ext cx="10972800" cy="41712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Footer Placeholder 5">
            <a:extLst>
              <a:ext uri="{FF2B5EF4-FFF2-40B4-BE49-F238E27FC236}">
                <a16:creationId xmlns:a16="http://schemas.microsoft.com/office/drawing/2014/main" id="{3A7B1946-8B73-9CC4-4387-ABCB58D61E4C}"/>
              </a:ext>
            </a:extLst>
          </p:cNvPr>
          <p:cNvSpPr>
            <a:spLocks noGrp="1"/>
          </p:cNvSpPr>
          <p:nvPr>
            <p:ph type="ftr" sz="quarter" idx="12"/>
          </p:nvPr>
        </p:nvSpPr>
        <p:spPr/>
        <p:txBody>
          <a:bodyPr/>
          <a:lstStyle>
            <a:lvl1pPr>
              <a:defRPr/>
            </a:lvl1pPr>
          </a:lstStyle>
          <a:p>
            <a:pPr>
              <a:defRPr/>
            </a:pPr>
            <a:endParaRPr lang="en-GB"/>
          </a:p>
        </p:txBody>
      </p:sp>
      <p:sp>
        <p:nvSpPr>
          <p:cNvPr id="5" name="Slide Number Placeholder 19">
            <a:extLst>
              <a:ext uri="{FF2B5EF4-FFF2-40B4-BE49-F238E27FC236}">
                <a16:creationId xmlns:a16="http://schemas.microsoft.com/office/drawing/2014/main" id="{12E584B8-9156-E69D-0E29-2A60E12B0BC4}"/>
              </a:ext>
            </a:extLst>
          </p:cNvPr>
          <p:cNvSpPr>
            <a:spLocks noGrp="1"/>
          </p:cNvSpPr>
          <p:nvPr>
            <p:ph type="sldNum" sz="quarter" idx="13"/>
          </p:nvPr>
        </p:nvSpPr>
        <p:spPr/>
        <p:txBody>
          <a:bodyPr/>
          <a:lstStyle>
            <a:lvl1pPr>
              <a:defRPr/>
            </a:lvl1pPr>
          </a:lstStyle>
          <a:p>
            <a:pPr>
              <a:defRPr/>
            </a:pPr>
            <a:fld id="{F5661AE3-5C23-40E3-B063-81CC5E261DE3}" type="slidenum">
              <a:rPr lang="en-GB" altLang="el-GR"/>
              <a:pPr>
                <a:defRPr/>
              </a:pPr>
              <a:t>‹#›</a:t>
            </a:fld>
            <a:endParaRPr lang="en-GB" altLang="el-GR"/>
          </a:p>
        </p:txBody>
      </p:sp>
    </p:spTree>
    <p:extLst>
      <p:ext uri="{BB962C8B-B14F-4D97-AF65-F5344CB8AC3E}">
        <p14:creationId xmlns:p14="http://schemas.microsoft.com/office/powerpoint/2010/main" val="397677015"/>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mp; Subtitle">
    <p:spTree>
      <p:nvGrpSpPr>
        <p:cNvPr id="1" name=""/>
        <p:cNvGrpSpPr/>
        <p:nvPr/>
      </p:nvGrpSpPr>
      <p:grpSpPr>
        <a:xfrm>
          <a:off x="0" y="0"/>
          <a:ext cx="0" cy="0"/>
          <a:chOff x="0" y="0"/>
          <a:chExt cx="0" cy="0"/>
        </a:xfrm>
      </p:grpSpPr>
      <p:cxnSp>
        <p:nvCxnSpPr>
          <p:cNvPr id="2" name="Straight Connector 11">
            <a:extLst>
              <a:ext uri="{FF2B5EF4-FFF2-40B4-BE49-F238E27FC236}">
                <a16:creationId xmlns:a16="http://schemas.microsoft.com/office/drawing/2014/main" id="{59FCBDFB-1717-A1D4-1B1A-9D892BD55063}"/>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5">
            <a:extLst>
              <a:ext uri="{FF2B5EF4-FFF2-40B4-BE49-F238E27FC236}">
                <a16:creationId xmlns:a16="http://schemas.microsoft.com/office/drawing/2014/main" id="{10A99FED-3DBE-5E20-DE55-01B041E421C7}"/>
              </a:ext>
            </a:extLst>
          </p:cNvPr>
          <p:cNvSpPr>
            <a:spLocks noGrp="1"/>
          </p:cNvSpPr>
          <p:nvPr>
            <p:ph type="ftr" sz="quarter" idx="12"/>
          </p:nvPr>
        </p:nvSpPr>
        <p:spPr/>
        <p:txBody>
          <a:bodyPr/>
          <a:lstStyle>
            <a:lvl1pPr>
              <a:defRPr/>
            </a:lvl1pPr>
          </a:lstStyle>
          <a:p>
            <a:pPr>
              <a:defRPr/>
            </a:pPr>
            <a:endParaRPr lang="en-GB"/>
          </a:p>
        </p:txBody>
      </p:sp>
      <p:sp>
        <p:nvSpPr>
          <p:cNvPr id="4" name="Slide Number Placeholder 7">
            <a:extLst>
              <a:ext uri="{FF2B5EF4-FFF2-40B4-BE49-F238E27FC236}">
                <a16:creationId xmlns:a16="http://schemas.microsoft.com/office/drawing/2014/main" id="{7001C385-5C8D-2F55-C30B-82F4A1345ECE}"/>
              </a:ext>
            </a:extLst>
          </p:cNvPr>
          <p:cNvSpPr>
            <a:spLocks noGrp="1"/>
          </p:cNvSpPr>
          <p:nvPr>
            <p:ph type="sldNum" sz="quarter" idx="13"/>
          </p:nvPr>
        </p:nvSpPr>
        <p:spPr/>
        <p:txBody>
          <a:bodyPr/>
          <a:lstStyle>
            <a:lvl1pPr>
              <a:defRPr/>
            </a:lvl1pPr>
          </a:lstStyle>
          <a:p>
            <a:pPr>
              <a:defRPr/>
            </a:pPr>
            <a:fld id="{836941DD-B368-4283-9CAB-FB40A8357B6A}" type="slidenum">
              <a:rPr lang="en-GB" altLang="el-GR"/>
              <a:pPr>
                <a:defRPr/>
              </a:pPr>
              <a:t>‹#›</a:t>
            </a:fld>
            <a:endParaRPr lang="en-GB" altLang="el-GR"/>
          </a:p>
        </p:txBody>
      </p:sp>
    </p:spTree>
    <p:extLst>
      <p:ext uri="{BB962C8B-B14F-4D97-AF65-F5344CB8AC3E}">
        <p14:creationId xmlns:p14="http://schemas.microsoft.com/office/powerpoint/2010/main" val="3830504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3"/>
          <p:cNvSpPr>
            <a:spLocks noGrp="1"/>
          </p:cNvSpPr>
          <p:nvPr>
            <p:ph type="dt" sz="half" idx="10"/>
          </p:nvPr>
        </p:nvSpPr>
        <p:spPr/>
        <p:txBody>
          <a:bodyPr/>
          <a:lstStyle>
            <a:lvl1pPr>
              <a:defRPr/>
            </a:lvl1pPr>
          </a:lstStyle>
          <a:p>
            <a:pPr>
              <a:defRPr/>
            </a:pPr>
            <a:fld id="{DB69D1DA-4F4B-44E6-9D2B-0A2D20D6E046}" type="datetime1">
              <a:rPr lang="de-DE"/>
              <a:pPr>
                <a:defRPr/>
              </a:pPr>
              <a:t>24.04.2024</a:t>
            </a:fld>
            <a:endParaRPr lang="en-US"/>
          </a:p>
        </p:txBody>
      </p:sp>
      <p:sp>
        <p:nvSpPr>
          <p:cNvPr id="6" name="Θέση υποσέλιδου 4"/>
          <p:cNvSpPr>
            <a:spLocks noGrp="1"/>
          </p:cNvSpPr>
          <p:nvPr>
            <p:ph type="ftr" sz="quarter" idx="11"/>
          </p:nvPr>
        </p:nvSpPr>
        <p:spPr/>
        <p:txBody>
          <a:bodyPr/>
          <a:lstStyle>
            <a:lvl1pPr>
              <a:defRPr/>
            </a:lvl1pPr>
          </a:lstStyle>
          <a:p>
            <a:pPr>
              <a:defRPr/>
            </a:pPr>
            <a:endParaRPr lang="en-US"/>
          </a:p>
        </p:txBody>
      </p:sp>
      <p:sp>
        <p:nvSpPr>
          <p:cNvPr id="7" name="Θέση αριθμού διαφάνειας 5"/>
          <p:cNvSpPr>
            <a:spLocks noGrp="1"/>
          </p:cNvSpPr>
          <p:nvPr>
            <p:ph type="sldNum" sz="quarter" idx="12"/>
          </p:nvPr>
        </p:nvSpPr>
        <p:spPr/>
        <p:txBody>
          <a:bodyPr/>
          <a:lstStyle>
            <a:lvl1pPr>
              <a:defRPr/>
            </a:lvl1pPr>
          </a:lstStyle>
          <a:p>
            <a:fld id="{846DC115-E2C5-41D1-84A7-6BE28F6B56C4}" type="slidenum">
              <a:rPr lang="en-US" altLang="el-GR"/>
              <a:pPr/>
              <a:t>‹#›</a:t>
            </a:fld>
            <a:endParaRPr lang="en-US" altLang="el-GR"/>
          </a:p>
        </p:txBody>
      </p:sp>
    </p:spTree>
    <p:extLst>
      <p:ext uri="{BB962C8B-B14F-4D97-AF65-F5344CB8AC3E}">
        <p14:creationId xmlns:p14="http://schemas.microsoft.com/office/powerpoint/2010/main" val="1618220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3A866B73-7E54-EE6B-E0E1-35D40CAC474C}"/>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3">
            <a:extLst>
              <a:ext uri="{FF2B5EF4-FFF2-40B4-BE49-F238E27FC236}">
                <a16:creationId xmlns:a16="http://schemas.microsoft.com/office/drawing/2014/main" id="{479758FE-AEA0-54FE-B7BE-9B468BB217A6}"/>
              </a:ext>
            </a:extLst>
          </p:cNvPr>
          <p:cNvSpPr>
            <a:spLocks noGrp="1"/>
          </p:cNvSpPr>
          <p:nvPr>
            <p:ph type="ftr" sz="quarter" idx="10"/>
          </p:nvPr>
        </p:nvSpPr>
        <p:spPr/>
        <p:txBody>
          <a:bodyPr/>
          <a:lstStyle>
            <a:lvl1pPr>
              <a:defRPr/>
            </a:lvl1pPr>
          </a:lstStyle>
          <a:p>
            <a:pPr>
              <a:defRPr/>
            </a:pPr>
            <a:endParaRPr lang="en-GB"/>
          </a:p>
        </p:txBody>
      </p:sp>
      <p:sp>
        <p:nvSpPr>
          <p:cNvPr id="4" name="Slide Number Placeholder 6">
            <a:extLst>
              <a:ext uri="{FF2B5EF4-FFF2-40B4-BE49-F238E27FC236}">
                <a16:creationId xmlns:a16="http://schemas.microsoft.com/office/drawing/2014/main" id="{2F4715D9-B012-25A6-A4CE-40F87894D482}"/>
              </a:ext>
            </a:extLst>
          </p:cNvPr>
          <p:cNvSpPr>
            <a:spLocks noGrp="1"/>
          </p:cNvSpPr>
          <p:nvPr>
            <p:ph type="sldNum" sz="quarter" idx="11"/>
          </p:nvPr>
        </p:nvSpPr>
        <p:spPr/>
        <p:txBody>
          <a:bodyPr/>
          <a:lstStyle>
            <a:lvl1pPr>
              <a:defRPr/>
            </a:lvl1pPr>
          </a:lstStyle>
          <a:p>
            <a:pPr>
              <a:defRPr/>
            </a:pPr>
            <a:fld id="{45A83AC4-B9BA-4250-8B46-617754E49E91}" type="slidenum">
              <a:rPr lang="en-GB" altLang="el-GR"/>
              <a:pPr>
                <a:defRPr/>
              </a:pPr>
              <a:t>‹#›</a:t>
            </a:fld>
            <a:endParaRPr lang="en-GB" altLang="el-GR"/>
          </a:p>
        </p:txBody>
      </p:sp>
    </p:spTree>
    <p:extLst>
      <p:ext uri="{BB962C8B-B14F-4D97-AF65-F5344CB8AC3E}">
        <p14:creationId xmlns:p14="http://schemas.microsoft.com/office/powerpoint/2010/main" val="2345101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5A0C66EB-1BC3-487C-A84B-E1878988D295}"/>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half" idx="1"/>
          </p:nvPr>
        </p:nvSpPr>
        <p:spPr>
          <a:xfrm>
            <a:off x="609600" y="1380083"/>
            <a:ext cx="5303520" cy="4195233"/>
          </a:xfrm>
        </p:spPr>
        <p:txBody>
          <a:bodyPr/>
          <a:lstStyle>
            <a:lvl1pPr marL="236029" indent="-236029">
              <a:defRPr sz="2400">
                <a:solidFill>
                  <a:schemeClr val="tx2"/>
                </a:solidFill>
              </a:defRPr>
            </a:lvl1pPr>
            <a:lvl2pPr>
              <a:defRPr sz="2400">
                <a:solidFill>
                  <a:schemeClr val="tx2"/>
                </a:solidFill>
              </a:defRPr>
            </a:lvl2pPr>
            <a:lvl3pPr marL="834738" indent="-236029">
              <a:defRPr sz="2100">
                <a:solidFill>
                  <a:schemeClr val="tx2"/>
                </a:solidFill>
              </a:defRPr>
            </a:lvl3pPr>
            <a:lvl4pPr marL="1070653" indent="-236029">
              <a:tabLst/>
              <a:defRPr sz="2100">
                <a:solidFill>
                  <a:schemeClr val="tx2"/>
                </a:solidFill>
              </a:defRPr>
            </a:lvl4pPr>
            <a:lvl5pPr marL="1306797" indent="-236029">
              <a:defRPr sz="1900">
                <a:solidFill>
                  <a:schemeClr val="tx2"/>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80" y="1380083"/>
            <a:ext cx="5303520" cy="4195233"/>
          </a:xfrm>
        </p:spPr>
        <p:txBody>
          <a:bodyPr/>
          <a:lstStyle>
            <a:lvl1pPr>
              <a:defRPr sz="2400">
                <a:solidFill>
                  <a:schemeClr val="tx2"/>
                </a:solidFill>
              </a:defRPr>
            </a:lvl1pPr>
            <a:lvl2pPr>
              <a:defRPr sz="2400">
                <a:solidFill>
                  <a:schemeClr val="tx2"/>
                </a:solidFill>
              </a:defRPr>
            </a:lvl2pPr>
            <a:lvl3pPr marL="832622" indent="-233913">
              <a:defRPr sz="2100">
                <a:solidFill>
                  <a:schemeClr val="tx2"/>
                </a:solidFill>
              </a:defRPr>
            </a:lvl3pPr>
            <a:lvl4pPr marL="1070653" indent="-236029">
              <a:defRPr sz="2100">
                <a:solidFill>
                  <a:schemeClr val="tx2"/>
                </a:solidFill>
              </a:defRPr>
            </a:lvl4pPr>
            <a:lvl5pPr marL="1306797" indent="-236029">
              <a:defRPr sz="1900">
                <a:solidFill>
                  <a:schemeClr val="tx2"/>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5" name="Footer Placeholder 5">
            <a:extLst>
              <a:ext uri="{FF2B5EF4-FFF2-40B4-BE49-F238E27FC236}">
                <a16:creationId xmlns:a16="http://schemas.microsoft.com/office/drawing/2014/main" id="{D13A74BE-7BFB-6AC5-B941-F8DD05AAD62E}"/>
              </a:ext>
            </a:extLst>
          </p:cNvPr>
          <p:cNvSpPr>
            <a:spLocks noGrp="1"/>
          </p:cNvSpPr>
          <p:nvPr>
            <p:ph type="ftr" sz="quarter" idx="10"/>
          </p:nvPr>
        </p:nvSpPr>
        <p:spPr/>
        <p:txBody>
          <a:bodyPr/>
          <a:lstStyle>
            <a:lvl1pPr>
              <a:defRPr/>
            </a:lvl1pPr>
          </a:lstStyle>
          <a:p>
            <a:pPr>
              <a:defRPr/>
            </a:pPr>
            <a:endParaRPr lang="en-GB"/>
          </a:p>
        </p:txBody>
      </p:sp>
      <p:sp>
        <p:nvSpPr>
          <p:cNvPr id="6" name="Slide Number Placeholder 8">
            <a:extLst>
              <a:ext uri="{FF2B5EF4-FFF2-40B4-BE49-F238E27FC236}">
                <a16:creationId xmlns:a16="http://schemas.microsoft.com/office/drawing/2014/main" id="{B8AC4CCC-8C0C-CB4D-9CC9-C81745708AA0}"/>
              </a:ext>
            </a:extLst>
          </p:cNvPr>
          <p:cNvSpPr>
            <a:spLocks noGrp="1"/>
          </p:cNvSpPr>
          <p:nvPr>
            <p:ph type="sldNum" sz="quarter" idx="11"/>
          </p:nvPr>
        </p:nvSpPr>
        <p:spPr/>
        <p:txBody>
          <a:bodyPr/>
          <a:lstStyle>
            <a:lvl1pPr>
              <a:defRPr/>
            </a:lvl1pPr>
          </a:lstStyle>
          <a:p>
            <a:pPr>
              <a:defRPr/>
            </a:pPr>
            <a:fld id="{6DC81E3C-8BD0-4D5D-B6EC-6F14F1750D3F}" type="slidenum">
              <a:rPr lang="en-GB" altLang="el-GR"/>
              <a:pPr>
                <a:defRPr/>
              </a:pPr>
              <a:t>‹#›</a:t>
            </a:fld>
            <a:endParaRPr lang="en-GB" altLang="el-GR"/>
          </a:p>
        </p:txBody>
      </p:sp>
    </p:spTree>
    <p:extLst>
      <p:ext uri="{BB962C8B-B14F-4D97-AF65-F5344CB8AC3E}">
        <p14:creationId xmlns:p14="http://schemas.microsoft.com/office/powerpoint/2010/main" val="1686583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cxnSp>
        <p:nvCxnSpPr>
          <p:cNvPr id="2" name="Straight Connector 14">
            <a:extLst>
              <a:ext uri="{FF2B5EF4-FFF2-40B4-BE49-F238E27FC236}">
                <a16:creationId xmlns:a16="http://schemas.microsoft.com/office/drawing/2014/main" id="{ACB3CEF4-31EA-11C8-387D-E29E6A9EEC02}"/>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idx="1"/>
          </p:nvPr>
        </p:nvSpPr>
        <p:spPr>
          <a:xfrm>
            <a:off x="609600" y="1371609"/>
            <a:ext cx="5303520" cy="639763"/>
          </a:xfrm>
        </p:spPr>
        <p:txBody>
          <a:bodyPr/>
          <a:lstStyle>
            <a:lvl1pPr marL="0" indent="0">
              <a:buNone/>
              <a:defRPr sz="2100" b="1">
                <a:solidFill>
                  <a:schemeClr val="accent2"/>
                </a:solidFill>
              </a:defRPr>
            </a:lvl1pPr>
            <a:lvl2pPr marL="606835" indent="0">
              <a:buNone/>
              <a:defRPr sz="2700" b="1"/>
            </a:lvl2pPr>
            <a:lvl3pPr marL="1214010" indent="0">
              <a:buNone/>
              <a:defRPr sz="2400" b="1"/>
            </a:lvl3pPr>
            <a:lvl4pPr marL="1820957" indent="0">
              <a:buNone/>
              <a:defRPr sz="2100" b="1"/>
            </a:lvl4pPr>
            <a:lvl5pPr marL="2428018" indent="0">
              <a:buNone/>
              <a:defRPr sz="2100" b="1"/>
            </a:lvl5pPr>
            <a:lvl6pPr marL="3034852" indent="0">
              <a:buNone/>
              <a:defRPr sz="2100" b="1"/>
            </a:lvl6pPr>
            <a:lvl7pPr marL="3641758" indent="0">
              <a:buNone/>
              <a:defRPr sz="2100" b="1"/>
            </a:lvl7pPr>
            <a:lvl8pPr marL="4248816" indent="0">
              <a:buNone/>
              <a:defRPr sz="2100" b="1"/>
            </a:lvl8pPr>
            <a:lvl9pPr marL="4855791" indent="0">
              <a:buNone/>
              <a:defRPr sz="2100" b="1"/>
            </a:lvl9pPr>
          </a:lstStyle>
          <a:p>
            <a:pPr lvl="0"/>
            <a:r>
              <a:rPr lang="en-US"/>
              <a:t>Edit Master text styles</a:t>
            </a:r>
          </a:p>
        </p:txBody>
      </p:sp>
      <p:sp>
        <p:nvSpPr>
          <p:cNvPr id="4" name="Content Placeholder 3"/>
          <p:cNvSpPr>
            <a:spLocks noGrp="1"/>
          </p:cNvSpPr>
          <p:nvPr>
            <p:ph sz="half" idx="2"/>
          </p:nvPr>
        </p:nvSpPr>
        <p:spPr>
          <a:xfrm>
            <a:off x="609600" y="2011368"/>
            <a:ext cx="5303520" cy="3563939"/>
          </a:xfrm>
        </p:spPr>
        <p:txBody>
          <a:bodyPr/>
          <a:lstStyle>
            <a:lvl1pPr>
              <a:defRPr sz="2400">
                <a:solidFill>
                  <a:schemeClr val="tx2"/>
                </a:solidFill>
              </a:defRPr>
            </a:lvl1pPr>
            <a:lvl2pPr>
              <a:defRPr sz="2400">
                <a:solidFill>
                  <a:schemeClr val="tx2"/>
                </a:solidFill>
              </a:defRPr>
            </a:lvl2pPr>
            <a:lvl3pPr marL="834738" indent="-231910">
              <a:defRPr sz="2100">
                <a:solidFill>
                  <a:schemeClr val="tx2"/>
                </a:solidFill>
              </a:defRPr>
            </a:lvl3pPr>
            <a:lvl4pPr marL="1188716" indent="-354214">
              <a:defRPr sz="2100">
                <a:solidFill>
                  <a:schemeClr val="tx2"/>
                </a:solidFill>
              </a:defRPr>
            </a:lvl4pPr>
            <a:lvl5pPr marL="1433107" indent="-244495">
              <a:tabLst>
                <a:tab pos="1433107" algn="l"/>
                <a:tab pos="1787318" algn="l"/>
              </a:tabLst>
              <a:defRPr sz="1900">
                <a:solidFill>
                  <a:schemeClr val="tx2"/>
                </a:solidFill>
              </a:defRPr>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8880" y="1371609"/>
            <a:ext cx="5303520" cy="639763"/>
          </a:xfrm>
        </p:spPr>
        <p:txBody>
          <a:bodyPr/>
          <a:lstStyle>
            <a:lvl1pPr marL="0" indent="0">
              <a:buNone/>
              <a:defRPr sz="2100" b="1">
                <a:solidFill>
                  <a:schemeClr val="accent2"/>
                </a:solidFill>
              </a:defRPr>
            </a:lvl1pPr>
            <a:lvl2pPr marL="606835" indent="0">
              <a:buNone/>
              <a:defRPr sz="2700" b="1"/>
            </a:lvl2pPr>
            <a:lvl3pPr marL="1214010" indent="0">
              <a:buNone/>
              <a:defRPr sz="2400" b="1"/>
            </a:lvl3pPr>
            <a:lvl4pPr marL="1820957" indent="0">
              <a:buNone/>
              <a:defRPr sz="2100" b="1"/>
            </a:lvl4pPr>
            <a:lvl5pPr marL="2428018" indent="0">
              <a:buNone/>
              <a:defRPr sz="2100" b="1"/>
            </a:lvl5pPr>
            <a:lvl6pPr marL="3034852" indent="0">
              <a:buNone/>
              <a:defRPr sz="2100" b="1"/>
            </a:lvl6pPr>
            <a:lvl7pPr marL="3641758" indent="0">
              <a:buNone/>
              <a:defRPr sz="2100" b="1"/>
            </a:lvl7pPr>
            <a:lvl8pPr marL="4248816" indent="0">
              <a:buNone/>
              <a:defRPr sz="2100" b="1"/>
            </a:lvl8pPr>
            <a:lvl9pPr marL="4855791" indent="0">
              <a:buNone/>
              <a:defRPr sz="2100" b="1"/>
            </a:lvl9pPr>
          </a:lstStyle>
          <a:p>
            <a:pPr lvl="0"/>
            <a:r>
              <a:rPr lang="en-US"/>
              <a:t>Edit Master text styles</a:t>
            </a:r>
          </a:p>
        </p:txBody>
      </p:sp>
      <p:sp>
        <p:nvSpPr>
          <p:cNvPr id="6" name="Content Placeholder 5"/>
          <p:cNvSpPr>
            <a:spLocks noGrp="1"/>
          </p:cNvSpPr>
          <p:nvPr>
            <p:ph sz="quarter" idx="4"/>
          </p:nvPr>
        </p:nvSpPr>
        <p:spPr>
          <a:xfrm>
            <a:off x="6278880" y="2011368"/>
            <a:ext cx="5303520" cy="3563939"/>
          </a:xfrm>
        </p:spPr>
        <p:txBody>
          <a:bodyPr/>
          <a:lstStyle>
            <a:lvl1pPr>
              <a:defRPr sz="2400">
                <a:solidFill>
                  <a:schemeClr val="tx2"/>
                </a:solidFill>
              </a:defRPr>
            </a:lvl1pPr>
            <a:lvl2pPr>
              <a:defRPr sz="2400">
                <a:solidFill>
                  <a:schemeClr val="tx2"/>
                </a:solidFill>
              </a:defRPr>
            </a:lvl2pPr>
            <a:lvl3pPr marL="832622" indent="-233913">
              <a:defRPr sz="2100">
                <a:solidFill>
                  <a:schemeClr val="tx2"/>
                </a:solidFill>
              </a:defRPr>
            </a:lvl3pPr>
            <a:lvl4pPr marL="1188716" indent="-354214">
              <a:defRPr sz="2100">
                <a:solidFill>
                  <a:schemeClr val="tx2"/>
                </a:solidFill>
              </a:defRPr>
            </a:lvl4pPr>
            <a:lvl5pPr marL="1433107" indent="-244495">
              <a:defRPr sz="1900">
                <a:solidFill>
                  <a:schemeClr val="tx2"/>
                </a:solidFill>
              </a:defRPr>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7" name="Footer Placeholder 7">
            <a:extLst>
              <a:ext uri="{FF2B5EF4-FFF2-40B4-BE49-F238E27FC236}">
                <a16:creationId xmlns:a16="http://schemas.microsoft.com/office/drawing/2014/main" id="{4778564B-CD7D-9818-E856-862873F43AE8}"/>
              </a:ext>
            </a:extLst>
          </p:cNvPr>
          <p:cNvSpPr>
            <a:spLocks noGrp="1"/>
          </p:cNvSpPr>
          <p:nvPr>
            <p:ph type="ftr" sz="quarter" idx="10"/>
          </p:nvPr>
        </p:nvSpPr>
        <p:spPr/>
        <p:txBody>
          <a:bodyPr/>
          <a:lstStyle>
            <a:lvl1pPr>
              <a:defRPr/>
            </a:lvl1pPr>
          </a:lstStyle>
          <a:p>
            <a:pPr>
              <a:defRPr/>
            </a:pPr>
            <a:endParaRPr lang="en-GB"/>
          </a:p>
        </p:txBody>
      </p:sp>
      <p:sp>
        <p:nvSpPr>
          <p:cNvPr id="8" name="Slide Number Placeholder 10">
            <a:extLst>
              <a:ext uri="{FF2B5EF4-FFF2-40B4-BE49-F238E27FC236}">
                <a16:creationId xmlns:a16="http://schemas.microsoft.com/office/drawing/2014/main" id="{6EFBFDA3-7F10-F8D3-9AF6-01ECAF33A773}"/>
              </a:ext>
            </a:extLst>
          </p:cNvPr>
          <p:cNvSpPr>
            <a:spLocks noGrp="1"/>
          </p:cNvSpPr>
          <p:nvPr>
            <p:ph type="sldNum" sz="quarter" idx="11"/>
          </p:nvPr>
        </p:nvSpPr>
        <p:spPr/>
        <p:txBody>
          <a:bodyPr/>
          <a:lstStyle>
            <a:lvl1pPr>
              <a:defRPr/>
            </a:lvl1pPr>
          </a:lstStyle>
          <a:p>
            <a:pPr>
              <a:defRPr/>
            </a:pPr>
            <a:fld id="{A7CD267E-9CC5-4918-A7BC-E3C739EFBC50}" type="slidenum">
              <a:rPr lang="en-GB" altLang="el-GR"/>
              <a:pPr>
                <a:defRPr/>
              </a:pPr>
              <a:t>‹#›</a:t>
            </a:fld>
            <a:endParaRPr lang="en-GB" altLang="el-GR"/>
          </a:p>
        </p:txBody>
      </p:sp>
    </p:spTree>
    <p:extLst>
      <p:ext uri="{BB962C8B-B14F-4D97-AF65-F5344CB8AC3E}">
        <p14:creationId xmlns:p14="http://schemas.microsoft.com/office/powerpoint/2010/main" val="1203236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cxnSp>
        <p:nvCxnSpPr>
          <p:cNvPr id="2" name="Straight Connector 16">
            <a:extLst>
              <a:ext uri="{FF2B5EF4-FFF2-40B4-BE49-F238E27FC236}">
                <a16:creationId xmlns:a16="http://schemas.microsoft.com/office/drawing/2014/main" id="{47D59716-0519-3957-4291-FD9043B0ADFC}"/>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able Placeholder 5"/>
          <p:cNvSpPr>
            <a:spLocks noGrp="1"/>
          </p:cNvSpPr>
          <p:nvPr>
            <p:ph type="tbl" sz="quarter" idx="11"/>
          </p:nvPr>
        </p:nvSpPr>
        <p:spPr>
          <a:xfrm>
            <a:off x="609600" y="1372800"/>
            <a:ext cx="10972800" cy="4204800"/>
          </a:xfrm>
        </p:spPr>
        <p:txBody>
          <a:bodyPr rtlCol="0">
            <a:noAutofit/>
          </a:bodyPr>
          <a:lstStyle>
            <a:lvl1pPr>
              <a:defRPr>
                <a:solidFill>
                  <a:schemeClr val="tx2"/>
                </a:solidFill>
              </a:defRPr>
            </a:lvl1pPr>
          </a:lstStyle>
          <a:p>
            <a:pPr lvl="0"/>
            <a:r>
              <a:rPr lang="en-US" noProof="0" dirty="0"/>
              <a:t>Click icon to add table</a:t>
            </a:r>
            <a:endParaRPr lang="en-GB" noProof="0" dirty="0"/>
          </a:p>
        </p:txBody>
      </p:sp>
      <p:sp>
        <p:nvSpPr>
          <p:cNvPr id="5" name="Title 4"/>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3">
            <a:extLst>
              <a:ext uri="{FF2B5EF4-FFF2-40B4-BE49-F238E27FC236}">
                <a16:creationId xmlns:a16="http://schemas.microsoft.com/office/drawing/2014/main" id="{0260A3FB-5C5E-1FB4-7D7D-3828F2132643}"/>
              </a:ext>
            </a:extLst>
          </p:cNvPr>
          <p:cNvSpPr>
            <a:spLocks noGrp="1"/>
          </p:cNvSpPr>
          <p:nvPr>
            <p:ph type="ftr" sz="quarter" idx="12"/>
          </p:nvPr>
        </p:nvSpPr>
        <p:spPr/>
        <p:txBody>
          <a:bodyPr/>
          <a:lstStyle>
            <a:lvl1pPr>
              <a:defRPr/>
            </a:lvl1pPr>
          </a:lstStyle>
          <a:p>
            <a:pPr>
              <a:defRPr/>
            </a:pPr>
            <a:endParaRPr lang="en-GB"/>
          </a:p>
        </p:txBody>
      </p:sp>
      <p:sp>
        <p:nvSpPr>
          <p:cNvPr id="4" name="Slide Number Placeholder 10">
            <a:extLst>
              <a:ext uri="{FF2B5EF4-FFF2-40B4-BE49-F238E27FC236}">
                <a16:creationId xmlns:a16="http://schemas.microsoft.com/office/drawing/2014/main" id="{84C9009E-55BE-1DD9-A21C-84CE2FE882B9}"/>
              </a:ext>
            </a:extLst>
          </p:cNvPr>
          <p:cNvSpPr>
            <a:spLocks noGrp="1"/>
          </p:cNvSpPr>
          <p:nvPr>
            <p:ph type="sldNum" sz="quarter" idx="13"/>
          </p:nvPr>
        </p:nvSpPr>
        <p:spPr/>
        <p:txBody>
          <a:bodyPr/>
          <a:lstStyle>
            <a:lvl1pPr>
              <a:defRPr/>
            </a:lvl1pPr>
          </a:lstStyle>
          <a:p>
            <a:pPr>
              <a:defRPr/>
            </a:pPr>
            <a:fld id="{ED98E770-6D95-4B80-A491-FE5E9B2E715A}" type="slidenum">
              <a:rPr lang="en-GB" altLang="el-GR"/>
              <a:pPr>
                <a:defRPr/>
              </a:pPr>
              <a:t>‹#›</a:t>
            </a:fld>
            <a:endParaRPr lang="en-GB" altLang="el-GR"/>
          </a:p>
        </p:txBody>
      </p:sp>
    </p:spTree>
    <p:extLst>
      <p:ext uri="{BB962C8B-B14F-4D97-AF65-F5344CB8AC3E}">
        <p14:creationId xmlns:p14="http://schemas.microsoft.com/office/powerpoint/2010/main" val="35684667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lank (to be avoided)">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193631D7-FF56-89E1-7BC1-4CA3F95DD323}"/>
              </a:ext>
            </a:extLst>
          </p:cNvPr>
          <p:cNvSpPr>
            <a:spLocks noGrp="1"/>
          </p:cNvSpPr>
          <p:nvPr>
            <p:ph type="ftr" sz="quarter" idx="10"/>
          </p:nvPr>
        </p:nvSpPr>
        <p:spPr/>
        <p:txBody>
          <a:bodyPr/>
          <a:lstStyle>
            <a:lvl1pPr>
              <a:defRPr/>
            </a:lvl1pPr>
          </a:lstStyle>
          <a:p>
            <a:pPr>
              <a:defRPr/>
            </a:pPr>
            <a:endParaRPr lang="en-GB"/>
          </a:p>
        </p:txBody>
      </p:sp>
      <p:sp>
        <p:nvSpPr>
          <p:cNvPr id="3" name="Slide Number Placeholder 3">
            <a:extLst>
              <a:ext uri="{FF2B5EF4-FFF2-40B4-BE49-F238E27FC236}">
                <a16:creationId xmlns:a16="http://schemas.microsoft.com/office/drawing/2014/main" id="{9F9C9980-E7CB-C75E-47B5-74A7B9425EE0}"/>
              </a:ext>
            </a:extLst>
          </p:cNvPr>
          <p:cNvSpPr>
            <a:spLocks noGrp="1"/>
          </p:cNvSpPr>
          <p:nvPr>
            <p:ph type="sldNum" sz="quarter" idx="11"/>
          </p:nvPr>
        </p:nvSpPr>
        <p:spPr/>
        <p:txBody>
          <a:bodyPr/>
          <a:lstStyle>
            <a:lvl1pPr>
              <a:defRPr/>
            </a:lvl1pPr>
          </a:lstStyle>
          <a:p>
            <a:pPr>
              <a:defRPr/>
            </a:pPr>
            <a:fld id="{F2032CB9-C889-4002-A1EE-58BFC5D32DA6}" type="slidenum">
              <a:rPr lang="en-GB" altLang="el-GR"/>
              <a:pPr>
                <a:defRPr/>
              </a:pPr>
              <a:t>‹#›</a:t>
            </a:fld>
            <a:endParaRPr lang="en-GB" altLang="el-GR"/>
          </a:p>
        </p:txBody>
      </p:sp>
    </p:spTree>
    <p:extLst>
      <p:ext uri="{BB962C8B-B14F-4D97-AF65-F5344CB8AC3E}">
        <p14:creationId xmlns:p14="http://schemas.microsoft.com/office/powerpoint/2010/main" val="18068394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ubtitle &amp; Content Watermark">
    <p:spTree>
      <p:nvGrpSpPr>
        <p:cNvPr id="1" name=""/>
        <p:cNvGrpSpPr/>
        <p:nvPr/>
      </p:nvGrpSpPr>
      <p:grpSpPr>
        <a:xfrm>
          <a:off x="0" y="0"/>
          <a:ext cx="0" cy="0"/>
          <a:chOff x="0" y="0"/>
          <a:chExt cx="0" cy="0"/>
        </a:xfrm>
      </p:grpSpPr>
      <p:cxnSp>
        <p:nvCxnSpPr>
          <p:cNvPr id="2" name="Straight Connector 20">
            <a:extLst>
              <a:ext uri="{FF2B5EF4-FFF2-40B4-BE49-F238E27FC236}">
                <a16:creationId xmlns:a16="http://schemas.microsoft.com/office/drawing/2014/main" id="{4DB2C1D4-E4C0-04D9-7A31-AFD296374830}"/>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609599" y="1961607"/>
            <a:ext cx="10972800" cy="4203700"/>
          </a:xfrm>
        </p:spPr>
        <p:txBody>
          <a:bodyPr/>
          <a:lstStyle>
            <a:lvl1pPr marL="236029" indent="-236029">
              <a:defRPr>
                <a:solidFill>
                  <a:schemeClr val="tx2"/>
                </a:solidFill>
              </a:defRPr>
            </a:lvl1pPr>
            <a:lvl2pPr marL="598596" indent="-362682">
              <a:defRPr sz="2400">
                <a:solidFill>
                  <a:schemeClr val="tx2"/>
                </a:solidFill>
              </a:defRPr>
            </a:lvl2pPr>
            <a:lvl3pPr marL="834738" indent="-236029">
              <a:defRPr>
                <a:solidFill>
                  <a:schemeClr val="tx2"/>
                </a:solidFill>
              </a:defRPr>
            </a:lvl3pPr>
            <a:lvl4pPr marL="1188716" indent="-354214">
              <a:defRPr>
                <a:solidFill>
                  <a:schemeClr val="tx2"/>
                </a:solidFill>
              </a:defRPr>
            </a:lvl4pPr>
            <a:lvl5pPr marL="1433107" indent="-244495">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CEAA2F84-C372-C591-751D-4DC7FBE61BC1}"/>
              </a:ext>
            </a:extLst>
          </p:cNvPr>
          <p:cNvSpPr>
            <a:spLocks noGrp="1"/>
          </p:cNvSpPr>
          <p:nvPr>
            <p:ph type="ftr" sz="quarter" idx="12"/>
          </p:nvPr>
        </p:nvSpPr>
        <p:spPr/>
        <p:txBody>
          <a:bodyPr/>
          <a:lstStyle>
            <a:lvl1pPr>
              <a:defRPr/>
            </a:lvl1pPr>
          </a:lstStyle>
          <a:p>
            <a:pPr>
              <a:defRPr/>
            </a:pPr>
            <a:endParaRPr lang="en-GB"/>
          </a:p>
        </p:txBody>
      </p:sp>
      <p:sp>
        <p:nvSpPr>
          <p:cNvPr id="6" name="Slide Number Placeholder 7">
            <a:extLst>
              <a:ext uri="{FF2B5EF4-FFF2-40B4-BE49-F238E27FC236}">
                <a16:creationId xmlns:a16="http://schemas.microsoft.com/office/drawing/2014/main" id="{5C03F34F-A96A-9EFF-2C1E-B1206C34FE9A}"/>
              </a:ext>
            </a:extLst>
          </p:cNvPr>
          <p:cNvSpPr>
            <a:spLocks noGrp="1"/>
          </p:cNvSpPr>
          <p:nvPr>
            <p:ph type="sldNum" sz="quarter" idx="13"/>
          </p:nvPr>
        </p:nvSpPr>
        <p:spPr/>
        <p:txBody>
          <a:bodyPr/>
          <a:lstStyle>
            <a:lvl1pPr>
              <a:defRPr/>
            </a:lvl1pPr>
          </a:lstStyle>
          <a:p>
            <a:pPr>
              <a:defRPr/>
            </a:pPr>
            <a:fld id="{714A839D-C6BF-4E89-862F-891F6F6AC459}" type="slidenum">
              <a:rPr lang="en-GB" altLang="el-GR"/>
              <a:pPr>
                <a:defRPr/>
              </a:pPr>
              <a:t>‹#›</a:t>
            </a:fld>
            <a:endParaRPr lang="en-GB" altLang="el-GR"/>
          </a:p>
        </p:txBody>
      </p:sp>
    </p:spTree>
    <p:extLst>
      <p:ext uri="{BB962C8B-B14F-4D97-AF65-F5344CB8AC3E}">
        <p14:creationId xmlns:p14="http://schemas.microsoft.com/office/powerpoint/2010/main" val="7632582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lour palette - reference only">
    <p:spTree>
      <p:nvGrpSpPr>
        <p:cNvPr id="1" name=""/>
        <p:cNvGrpSpPr/>
        <p:nvPr/>
      </p:nvGrpSpPr>
      <p:grpSpPr>
        <a:xfrm>
          <a:off x="0" y="0"/>
          <a:ext cx="0" cy="0"/>
          <a:chOff x="0" y="0"/>
          <a:chExt cx="0" cy="0"/>
        </a:xfrm>
      </p:grpSpPr>
      <p:pic>
        <p:nvPicPr>
          <p:cNvPr id="3" name="Picture 2" descr="image003">
            <a:extLst>
              <a:ext uri="{FF2B5EF4-FFF2-40B4-BE49-F238E27FC236}">
                <a16:creationId xmlns:a16="http://schemas.microsoft.com/office/drawing/2014/main" id="{C761EDC4-3E77-0963-30BF-65353BA62B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25" t="2277" r="827" b="899"/>
          <a:stretch>
            <a:fillRect/>
          </a:stretch>
        </p:blipFill>
        <p:spPr bwMode="auto">
          <a:xfrm>
            <a:off x="1854201" y="3624263"/>
            <a:ext cx="25527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1">
            <a:extLst>
              <a:ext uri="{FF2B5EF4-FFF2-40B4-BE49-F238E27FC236}">
                <a16:creationId xmlns:a16="http://schemas.microsoft.com/office/drawing/2014/main" id="{524DBBE0-3088-4AC4-A309-7C5B2355B305}"/>
              </a:ext>
            </a:extLst>
          </p:cNvPr>
          <p:cNvSpPr txBox="1">
            <a:spLocks noChangeArrowheads="1"/>
          </p:cNvSpPr>
          <p:nvPr userDrawn="1"/>
        </p:nvSpPr>
        <p:spPr bwMode="auto">
          <a:xfrm>
            <a:off x="2910418"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1</a:t>
            </a:r>
          </a:p>
        </p:txBody>
      </p:sp>
      <p:sp>
        <p:nvSpPr>
          <p:cNvPr id="5" name="TextBox 32">
            <a:extLst>
              <a:ext uri="{FF2B5EF4-FFF2-40B4-BE49-F238E27FC236}">
                <a16:creationId xmlns:a16="http://schemas.microsoft.com/office/drawing/2014/main" id="{6173D6A2-C845-0811-D3C8-58D208272BBD}"/>
              </a:ext>
            </a:extLst>
          </p:cNvPr>
          <p:cNvSpPr txBox="1">
            <a:spLocks noChangeArrowheads="1"/>
          </p:cNvSpPr>
          <p:nvPr userDrawn="1"/>
        </p:nvSpPr>
        <p:spPr bwMode="auto">
          <a:xfrm>
            <a:off x="3172885"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2</a:t>
            </a:r>
          </a:p>
        </p:txBody>
      </p:sp>
      <p:sp>
        <p:nvSpPr>
          <p:cNvPr id="6" name="TextBox 33">
            <a:extLst>
              <a:ext uri="{FF2B5EF4-FFF2-40B4-BE49-F238E27FC236}">
                <a16:creationId xmlns:a16="http://schemas.microsoft.com/office/drawing/2014/main" id="{40DE92BA-A096-2B06-1EB1-34AAB81721FE}"/>
              </a:ext>
            </a:extLst>
          </p:cNvPr>
          <p:cNvSpPr txBox="1">
            <a:spLocks noChangeArrowheads="1"/>
          </p:cNvSpPr>
          <p:nvPr userDrawn="1"/>
        </p:nvSpPr>
        <p:spPr bwMode="auto">
          <a:xfrm>
            <a:off x="3424767"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3</a:t>
            </a:r>
          </a:p>
        </p:txBody>
      </p:sp>
      <p:sp>
        <p:nvSpPr>
          <p:cNvPr id="7" name="TextBox 34">
            <a:extLst>
              <a:ext uri="{FF2B5EF4-FFF2-40B4-BE49-F238E27FC236}">
                <a16:creationId xmlns:a16="http://schemas.microsoft.com/office/drawing/2014/main" id="{80776BC2-755A-04C9-60D5-51F1A92AA11F}"/>
              </a:ext>
            </a:extLst>
          </p:cNvPr>
          <p:cNvSpPr txBox="1">
            <a:spLocks noChangeArrowheads="1"/>
          </p:cNvSpPr>
          <p:nvPr userDrawn="1"/>
        </p:nvSpPr>
        <p:spPr bwMode="auto">
          <a:xfrm>
            <a:off x="3668184"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4</a:t>
            </a:r>
          </a:p>
        </p:txBody>
      </p:sp>
      <p:sp>
        <p:nvSpPr>
          <p:cNvPr id="8" name="TextBox 35">
            <a:extLst>
              <a:ext uri="{FF2B5EF4-FFF2-40B4-BE49-F238E27FC236}">
                <a16:creationId xmlns:a16="http://schemas.microsoft.com/office/drawing/2014/main" id="{2D888AEA-137F-E428-1A2C-FF5BBE58996D}"/>
              </a:ext>
            </a:extLst>
          </p:cNvPr>
          <p:cNvSpPr txBox="1">
            <a:spLocks noChangeArrowheads="1"/>
          </p:cNvSpPr>
          <p:nvPr userDrawn="1"/>
        </p:nvSpPr>
        <p:spPr bwMode="auto">
          <a:xfrm>
            <a:off x="3928534"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5</a:t>
            </a:r>
          </a:p>
        </p:txBody>
      </p:sp>
      <p:sp>
        <p:nvSpPr>
          <p:cNvPr id="9" name="TextBox 36">
            <a:extLst>
              <a:ext uri="{FF2B5EF4-FFF2-40B4-BE49-F238E27FC236}">
                <a16:creationId xmlns:a16="http://schemas.microsoft.com/office/drawing/2014/main" id="{4722519E-DC75-1093-BA4E-245C825F2C0D}"/>
              </a:ext>
            </a:extLst>
          </p:cNvPr>
          <p:cNvSpPr txBox="1">
            <a:spLocks noChangeArrowheads="1"/>
          </p:cNvSpPr>
          <p:nvPr userDrawn="1"/>
        </p:nvSpPr>
        <p:spPr bwMode="auto">
          <a:xfrm>
            <a:off x="4188885"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6</a:t>
            </a:r>
          </a:p>
        </p:txBody>
      </p:sp>
      <p:cxnSp>
        <p:nvCxnSpPr>
          <p:cNvPr id="10" name="Straight Connector 48">
            <a:extLst>
              <a:ext uri="{FF2B5EF4-FFF2-40B4-BE49-F238E27FC236}">
                <a16:creationId xmlns:a16="http://schemas.microsoft.com/office/drawing/2014/main" id="{0166AFC2-AD9B-FF00-790F-DE9EC329CE74}"/>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Rectangle 49">
            <a:extLst>
              <a:ext uri="{FF2B5EF4-FFF2-40B4-BE49-F238E27FC236}">
                <a16:creationId xmlns:a16="http://schemas.microsoft.com/office/drawing/2014/main" id="{EEF99EDB-E707-2064-2856-7CF965FF6FE6}"/>
              </a:ext>
            </a:extLst>
          </p:cNvPr>
          <p:cNvSpPr/>
          <p:nvPr userDrawn="1"/>
        </p:nvSpPr>
        <p:spPr>
          <a:xfrm>
            <a:off x="6096001" y="1655764"/>
            <a:ext cx="624417" cy="6238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47769" tIns="60729" rIns="47769" bIns="60729" anchor="ctr"/>
          <a:lstStyle/>
          <a:p>
            <a:pPr algn="ctr" eaLnBrk="1" hangingPunct="1">
              <a:defRPr/>
            </a:pPr>
            <a:r>
              <a:rPr lang="en-GB" sz="2100" b="1" dirty="0">
                <a:solidFill>
                  <a:schemeClr val="bg1"/>
                </a:solidFill>
              </a:rPr>
              <a:t>1</a:t>
            </a:r>
          </a:p>
        </p:txBody>
      </p:sp>
      <p:sp>
        <p:nvSpPr>
          <p:cNvPr id="12" name="TextBox 50">
            <a:extLst>
              <a:ext uri="{FF2B5EF4-FFF2-40B4-BE49-F238E27FC236}">
                <a16:creationId xmlns:a16="http://schemas.microsoft.com/office/drawing/2014/main" id="{DEF81F7A-BFDB-1A72-9935-D0B986D07075}"/>
              </a:ext>
            </a:extLst>
          </p:cNvPr>
          <p:cNvSpPr txBox="1">
            <a:spLocks noChangeArrowheads="1"/>
          </p:cNvSpPr>
          <p:nvPr userDrawn="1"/>
        </p:nvSpPr>
        <p:spPr bwMode="auto">
          <a:xfrm>
            <a:off x="6811434" y="1635125"/>
            <a:ext cx="3750733" cy="661253"/>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R100 G130 B195</a:t>
            </a:r>
            <a:br>
              <a:rPr lang="en-GB" altLang="el-GR" sz="2100" dirty="0"/>
            </a:br>
            <a:r>
              <a:rPr lang="en-GB" altLang="el-GR" sz="1600" b="1" dirty="0"/>
              <a:t>(titles, </a:t>
            </a:r>
            <a:r>
              <a:rPr lang="en-GB" altLang="el-GR" sz="1600" b="1" dirty="0" err="1"/>
              <a:t>empagliflozin</a:t>
            </a:r>
            <a:r>
              <a:rPr lang="en-GB" altLang="el-GR" sz="1600" b="1" dirty="0"/>
              <a:t> 25 mg)</a:t>
            </a:r>
          </a:p>
        </p:txBody>
      </p:sp>
      <p:sp>
        <p:nvSpPr>
          <p:cNvPr id="13" name="Rectangle 51">
            <a:extLst>
              <a:ext uri="{FF2B5EF4-FFF2-40B4-BE49-F238E27FC236}">
                <a16:creationId xmlns:a16="http://schemas.microsoft.com/office/drawing/2014/main" id="{A3331442-02B7-21FE-6E9C-D42AB5651BE4}"/>
              </a:ext>
            </a:extLst>
          </p:cNvPr>
          <p:cNvSpPr/>
          <p:nvPr userDrawn="1"/>
        </p:nvSpPr>
        <p:spPr>
          <a:xfrm>
            <a:off x="6096001" y="3152775"/>
            <a:ext cx="624417" cy="6238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3</a:t>
            </a:r>
          </a:p>
        </p:txBody>
      </p:sp>
      <p:sp>
        <p:nvSpPr>
          <p:cNvPr id="14" name="TextBox 52">
            <a:extLst>
              <a:ext uri="{FF2B5EF4-FFF2-40B4-BE49-F238E27FC236}">
                <a16:creationId xmlns:a16="http://schemas.microsoft.com/office/drawing/2014/main" id="{84FC3A0B-A187-2F42-65F5-B79FD9246E89}"/>
              </a:ext>
            </a:extLst>
          </p:cNvPr>
          <p:cNvSpPr txBox="1">
            <a:spLocks noChangeArrowheads="1"/>
          </p:cNvSpPr>
          <p:nvPr userDrawn="1"/>
        </p:nvSpPr>
        <p:spPr bwMode="auto">
          <a:xfrm>
            <a:off x="6811434" y="3135314"/>
            <a:ext cx="3750733" cy="661987"/>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R67 G172 B153</a:t>
            </a:r>
          </a:p>
          <a:p>
            <a:pPr eaLnBrk="1" hangingPunct="1">
              <a:defRPr/>
            </a:pPr>
            <a:r>
              <a:rPr lang="en-GB" altLang="el-GR" sz="1600" b="1" dirty="0"/>
              <a:t>(</a:t>
            </a:r>
            <a:r>
              <a:rPr lang="en-GB" altLang="el-GR" sz="1600" b="1" dirty="0" err="1"/>
              <a:t>empagliflozin</a:t>
            </a:r>
            <a:r>
              <a:rPr lang="en-GB" altLang="el-GR" sz="1600" b="1" dirty="0"/>
              <a:t> 10 mg)</a:t>
            </a:r>
          </a:p>
        </p:txBody>
      </p:sp>
      <p:sp>
        <p:nvSpPr>
          <p:cNvPr id="15" name="Rectangle 53">
            <a:extLst>
              <a:ext uri="{FF2B5EF4-FFF2-40B4-BE49-F238E27FC236}">
                <a16:creationId xmlns:a16="http://schemas.microsoft.com/office/drawing/2014/main" id="{5CDB4479-5DD0-1C29-9BEA-CF2E3BF2E368}"/>
              </a:ext>
            </a:extLst>
          </p:cNvPr>
          <p:cNvSpPr/>
          <p:nvPr userDrawn="1"/>
        </p:nvSpPr>
        <p:spPr>
          <a:xfrm>
            <a:off x="6096001" y="2403475"/>
            <a:ext cx="624417" cy="6238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2</a:t>
            </a:r>
          </a:p>
        </p:txBody>
      </p:sp>
      <p:sp>
        <p:nvSpPr>
          <p:cNvPr id="16" name="TextBox 54">
            <a:extLst>
              <a:ext uri="{FF2B5EF4-FFF2-40B4-BE49-F238E27FC236}">
                <a16:creationId xmlns:a16="http://schemas.microsoft.com/office/drawing/2014/main" id="{2C89A0B9-22EC-4748-3FA1-B05EB108C6EA}"/>
              </a:ext>
            </a:extLst>
          </p:cNvPr>
          <p:cNvSpPr txBox="1">
            <a:spLocks noChangeArrowheads="1"/>
          </p:cNvSpPr>
          <p:nvPr userDrawn="1"/>
        </p:nvSpPr>
        <p:spPr bwMode="auto">
          <a:xfrm>
            <a:off x="6811434" y="2386013"/>
            <a:ext cx="3750733" cy="661253"/>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R240 G65 B75</a:t>
            </a:r>
            <a:br>
              <a:rPr lang="en-GB" altLang="el-GR" sz="2100" dirty="0"/>
            </a:br>
            <a:r>
              <a:rPr lang="en-GB" altLang="el-GR" sz="1600" b="1" dirty="0"/>
              <a:t>(subtitles, pooled </a:t>
            </a:r>
            <a:r>
              <a:rPr lang="en-GB" altLang="el-GR" sz="1600" b="1" dirty="0" err="1"/>
              <a:t>empagliflozin</a:t>
            </a:r>
            <a:r>
              <a:rPr lang="en-GB" altLang="el-GR" sz="1600" b="1" dirty="0"/>
              <a:t>)</a:t>
            </a:r>
          </a:p>
        </p:txBody>
      </p:sp>
      <p:sp>
        <p:nvSpPr>
          <p:cNvPr id="17" name="Rectangle 55">
            <a:extLst>
              <a:ext uri="{FF2B5EF4-FFF2-40B4-BE49-F238E27FC236}">
                <a16:creationId xmlns:a16="http://schemas.microsoft.com/office/drawing/2014/main" id="{494C15F2-E456-914B-5D61-0965E693E103}"/>
              </a:ext>
            </a:extLst>
          </p:cNvPr>
          <p:cNvSpPr/>
          <p:nvPr userDrawn="1"/>
        </p:nvSpPr>
        <p:spPr>
          <a:xfrm>
            <a:off x="6096001" y="3902075"/>
            <a:ext cx="624417" cy="62388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4</a:t>
            </a:r>
          </a:p>
        </p:txBody>
      </p:sp>
      <p:sp>
        <p:nvSpPr>
          <p:cNvPr id="18" name="TextBox 56">
            <a:extLst>
              <a:ext uri="{FF2B5EF4-FFF2-40B4-BE49-F238E27FC236}">
                <a16:creationId xmlns:a16="http://schemas.microsoft.com/office/drawing/2014/main" id="{4EE63EFB-EF6C-0DA1-13F1-47F91BEEF013}"/>
              </a:ext>
            </a:extLst>
          </p:cNvPr>
          <p:cNvSpPr txBox="1">
            <a:spLocks noChangeArrowheads="1"/>
          </p:cNvSpPr>
          <p:nvPr userDrawn="1"/>
        </p:nvSpPr>
        <p:spPr bwMode="auto">
          <a:xfrm>
            <a:off x="6811434" y="3884614"/>
            <a:ext cx="3750733" cy="661987"/>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R130 G130 B130</a:t>
            </a:r>
            <a:br>
              <a:rPr lang="en-GB" altLang="el-GR" sz="1900" dirty="0"/>
            </a:br>
            <a:r>
              <a:rPr lang="en-GB" altLang="el-GR" sz="1600" b="1" dirty="0"/>
              <a:t>(placebo)</a:t>
            </a:r>
          </a:p>
        </p:txBody>
      </p:sp>
      <p:sp>
        <p:nvSpPr>
          <p:cNvPr id="19" name="Rectangle 57">
            <a:extLst>
              <a:ext uri="{FF2B5EF4-FFF2-40B4-BE49-F238E27FC236}">
                <a16:creationId xmlns:a16="http://schemas.microsoft.com/office/drawing/2014/main" id="{4EF0FE20-2E30-AAF0-98C3-3111EA27F255}"/>
              </a:ext>
            </a:extLst>
          </p:cNvPr>
          <p:cNvSpPr/>
          <p:nvPr userDrawn="1"/>
        </p:nvSpPr>
        <p:spPr>
          <a:xfrm>
            <a:off x="6096001" y="4651375"/>
            <a:ext cx="624417" cy="62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5</a:t>
            </a:r>
          </a:p>
        </p:txBody>
      </p:sp>
      <p:sp>
        <p:nvSpPr>
          <p:cNvPr id="20" name="TextBox 58">
            <a:extLst>
              <a:ext uri="{FF2B5EF4-FFF2-40B4-BE49-F238E27FC236}">
                <a16:creationId xmlns:a16="http://schemas.microsoft.com/office/drawing/2014/main" id="{62709FB5-5A2F-A117-41AD-919B65331D7A}"/>
              </a:ext>
            </a:extLst>
          </p:cNvPr>
          <p:cNvSpPr txBox="1">
            <a:spLocks noChangeArrowheads="1"/>
          </p:cNvSpPr>
          <p:nvPr userDrawn="1"/>
        </p:nvSpPr>
        <p:spPr bwMode="auto">
          <a:xfrm>
            <a:off x="6811434" y="4633914"/>
            <a:ext cx="3750733" cy="661987"/>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R143 G48 B137</a:t>
            </a:r>
          </a:p>
          <a:p>
            <a:pPr eaLnBrk="1" hangingPunct="1">
              <a:defRPr/>
            </a:pPr>
            <a:r>
              <a:rPr lang="en-GB" altLang="el-GR" sz="1600" b="1" dirty="0"/>
              <a:t>(</a:t>
            </a:r>
            <a:r>
              <a:rPr lang="en-GB" altLang="el-GR" sz="1600" b="1" dirty="0" err="1"/>
              <a:t>linagliptin</a:t>
            </a:r>
            <a:r>
              <a:rPr lang="en-GB" altLang="el-GR" sz="1600" b="1" dirty="0"/>
              <a:t> 5 mg)</a:t>
            </a:r>
          </a:p>
        </p:txBody>
      </p:sp>
      <p:sp>
        <p:nvSpPr>
          <p:cNvPr id="21" name="Rectangle 59">
            <a:extLst>
              <a:ext uri="{FF2B5EF4-FFF2-40B4-BE49-F238E27FC236}">
                <a16:creationId xmlns:a16="http://schemas.microsoft.com/office/drawing/2014/main" id="{5F85DF3D-7B7B-3E18-4102-10B090572D87}"/>
              </a:ext>
            </a:extLst>
          </p:cNvPr>
          <p:cNvSpPr/>
          <p:nvPr userDrawn="1"/>
        </p:nvSpPr>
        <p:spPr>
          <a:xfrm>
            <a:off x="6096001" y="5400675"/>
            <a:ext cx="624417" cy="62388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6</a:t>
            </a:r>
          </a:p>
        </p:txBody>
      </p:sp>
      <p:sp>
        <p:nvSpPr>
          <p:cNvPr id="22" name="TextBox 60">
            <a:extLst>
              <a:ext uri="{FF2B5EF4-FFF2-40B4-BE49-F238E27FC236}">
                <a16:creationId xmlns:a16="http://schemas.microsoft.com/office/drawing/2014/main" id="{B2A4CCA4-1442-5309-5557-8DE009E6C16D}"/>
              </a:ext>
            </a:extLst>
          </p:cNvPr>
          <p:cNvSpPr txBox="1">
            <a:spLocks noChangeArrowheads="1"/>
          </p:cNvSpPr>
          <p:nvPr userDrawn="1"/>
        </p:nvSpPr>
        <p:spPr bwMode="auto">
          <a:xfrm>
            <a:off x="6811434" y="5384800"/>
            <a:ext cx="3750733" cy="661253"/>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R229 G114 B0</a:t>
            </a:r>
            <a:endParaRPr lang="en-GB" altLang="el-GR" sz="1900" b="1" dirty="0"/>
          </a:p>
          <a:p>
            <a:pPr eaLnBrk="1" hangingPunct="1">
              <a:defRPr/>
            </a:pPr>
            <a:r>
              <a:rPr lang="en-GB" altLang="el-GR" sz="1600" b="1" dirty="0"/>
              <a:t>(other e.g. competitor drugs)</a:t>
            </a:r>
          </a:p>
        </p:txBody>
      </p:sp>
      <p:sp>
        <p:nvSpPr>
          <p:cNvPr id="23" name="TextBox 62">
            <a:extLst>
              <a:ext uri="{FF2B5EF4-FFF2-40B4-BE49-F238E27FC236}">
                <a16:creationId xmlns:a16="http://schemas.microsoft.com/office/drawing/2014/main" id="{F412BBA4-B164-B6AE-E9ED-720511258120}"/>
              </a:ext>
            </a:extLst>
          </p:cNvPr>
          <p:cNvSpPr txBox="1">
            <a:spLocks noChangeArrowheads="1"/>
          </p:cNvSpPr>
          <p:nvPr userDrawn="1"/>
        </p:nvSpPr>
        <p:spPr bwMode="auto">
          <a:xfrm>
            <a:off x="2260601" y="1444625"/>
            <a:ext cx="2933700" cy="661253"/>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b="1" dirty="0">
                <a:solidFill>
                  <a:schemeClr val="tx2"/>
                </a:solidFill>
              </a:rPr>
              <a:t>Text 1 </a:t>
            </a:r>
            <a:r>
              <a:rPr lang="en-GB" altLang="el-GR" sz="1900" dirty="0">
                <a:solidFill>
                  <a:schemeClr val="tx2"/>
                </a:solidFill>
              </a:rPr>
              <a:t>R90 G90 B90</a:t>
            </a:r>
            <a:br>
              <a:rPr lang="en-GB" altLang="el-GR" sz="1600" dirty="0">
                <a:solidFill>
                  <a:schemeClr val="tx2"/>
                </a:solidFill>
              </a:rPr>
            </a:br>
            <a:r>
              <a:rPr lang="en-GB" altLang="el-GR" sz="1600" b="1" dirty="0">
                <a:solidFill>
                  <a:schemeClr val="tx2"/>
                </a:solidFill>
              </a:rPr>
              <a:t>(body text, axes)</a:t>
            </a:r>
          </a:p>
        </p:txBody>
      </p:sp>
      <p:cxnSp>
        <p:nvCxnSpPr>
          <p:cNvPr id="24" name="Straight Connector 63">
            <a:extLst>
              <a:ext uri="{FF2B5EF4-FFF2-40B4-BE49-F238E27FC236}">
                <a16:creationId xmlns:a16="http://schemas.microsoft.com/office/drawing/2014/main" id="{82F9454C-D3CF-E227-5A43-2BA32531ED0E}"/>
              </a:ext>
            </a:extLst>
          </p:cNvPr>
          <p:cNvCxnSpPr>
            <a:cxnSpLocks/>
          </p:cNvCxnSpPr>
          <p:nvPr userDrawn="1"/>
        </p:nvCxnSpPr>
        <p:spPr>
          <a:xfrm flipV="1">
            <a:off x="2250017" y="1512888"/>
            <a:ext cx="0" cy="2557462"/>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25" name="TextBox 64">
            <a:extLst>
              <a:ext uri="{FF2B5EF4-FFF2-40B4-BE49-F238E27FC236}">
                <a16:creationId xmlns:a16="http://schemas.microsoft.com/office/drawing/2014/main" id="{A52574FC-1AFB-25F7-633A-5A7907D59D5B}"/>
              </a:ext>
            </a:extLst>
          </p:cNvPr>
          <p:cNvSpPr txBox="1">
            <a:spLocks noChangeArrowheads="1"/>
          </p:cNvSpPr>
          <p:nvPr userDrawn="1"/>
        </p:nvSpPr>
        <p:spPr bwMode="auto">
          <a:xfrm>
            <a:off x="2491318" y="2457450"/>
            <a:ext cx="2933700" cy="661253"/>
          </a:xfrm>
          <a:prstGeom prst="rect">
            <a:avLst/>
          </a:prstGeom>
          <a:noFill/>
          <a:ln>
            <a:noFill/>
          </a:ln>
        </p:spPr>
        <p:txBody>
          <a:bodyPr lIns="121458" tIns="60729" rIns="121458" bIns="60729">
            <a:spAutoFit/>
          </a:bodyPr>
          <a:lstStyle>
            <a:lvl1pPr defTabSz="606425">
              <a:defRPr>
                <a:solidFill>
                  <a:schemeClr val="tx1"/>
                </a:solidFill>
                <a:latin typeface="Arial" panose="020B0604020202020204" pitchFamily="34" charset="0"/>
                <a:cs typeface="Arial" panose="020B0604020202020204" pitchFamily="34" charset="0"/>
              </a:defRPr>
            </a:lvl1pPr>
            <a:lvl2pPr marL="742950" indent="-285750" defTabSz="606425">
              <a:defRPr>
                <a:solidFill>
                  <a:schemeClr val="tx1"/>
                </a:solidFill>
                <a:latin typeface="Arial" panose="020B0604020202020204" pitchFamily="34" charset="0"/>
                <a:cs typeface="Arial" panose="020B0604020202020204" pitchFamily="34" charset="0"/>
              </a:defRPr>
            </a:lvl2pPr>
            <a:lvl3pPr marL="1143000" indent="-228600" defTabSz="606425">
              <a:defRPr>
                <a:solidFill>
                  <a:schemeClr val="tx1"/>
                </a:solidFill>
                <a:latin typeface="Arial" panose="020B0604020202020204" pitchFamily="34" charset="0"/>
                <a:cs typeface="Arial" panose="020B0604020202020204" pitchFamily="34" charset="0"/>
              </a:defRPr>
            </a:lvl3pPr>
            <a:lvl4pPr marL="1600200" indent="-228600" defTabSz="606425">
              <a:defRPr>
                <a:solidFill>
                  <a:schemeClr val="tx1"/>
                </a:solidFill>
                <a:latin typeface="Arial" panose="020B0604020202020204" pitchFamily="34" charset="0"/>
                <a:cs typeface="Arial" panose="020B0604020202020204" pitchFamily="34" charset="0"/>
              </a:defRPr>
            </a:lvl4pPr>
            <a:lvl5pPr marL="2057400" indent="-228600" defTabSz="606425">
              <a:defRPr>
                <a:solidFill>
                  <a:schemeClr val="tx1"/>
                </a:solidFill>
                <a:latin typeface="Arial" panose="020B0604020202020204" pitchFamily="34" charset="0"/>
                <a:cs typeface="Arial" panose="020B0604020202020204" pitchFamily="34" charset="0"/>
              </a:defRPr>
            </a:lvl5pPr>
            <a:lvl6pPr marL="2514600" indent="-228600" defTabSz="606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06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06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06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solidFill>
                  <a:schemeClr val="tx2"/>
                </a:solidFill>
              </a:rPr>
              <a:t>R156 G156 B156</a:t>
            </a:r>
            <a:endParaRPr lang="en-GB" altLang="el-GR" sz="1900" b="1" dirty="0">
              <a:solidFill>
                <a:schemeClr val="tx2"/>
              </a:solidFill>
            </a:endParaRPr>
          </a:p>
          <a:p>
            <a:pPr eaLnBrk="1" hangingPunct="1">
              <a:defRPr/>
            </a:pPr>
            <a:r>
              <a:rPr lang="en-GB" altLang="el-GR" sz="1600" b="1" dirty="0">
                <a:solidFill>
                  <a:schemeClr val="tx2"/>
                </a:solidFill>
              </a:rPr>
              <a:t>(footers, slide numbers)</a:t>
            </a:r>
          </a:p>
        </p:txBody>
      </p:sp>
      <p:cxnSp>
        <p:nvCxnSpPr>
          <p:cNvPr id="26" name="Straight Connector 65">
            <a:extLst>
              <a:ext uri="{FF2B5EF4-FFF2-40B4-BE49-F238E27FC236}">
                <a16:creationId xmlns:a16="http://schemas.microsoft.com/office/drawing/2014/main" id="{563FB55C-5564-DF19-99B7-B5CEACC40CBE}"/>
              </a:ext>
            </a:extLst>
          </p:cNvPr>
          <p:cNvCxnSpPr>
            <a:cxnSpLocks/>
          </p:cNvCxnSpPr>
          <p:nvPr userDrawn="1"/>
        </p:nvCxnSpPr>
        <p:spPr>
          <a:xfrm flipV="1">
            <a:off x="2468033" y="2509838"/>
            <a:ext cx="0" cy="2227262"/>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66">
            <a:extLst>
              <a:ext uri="{FF2B5EF4-FFF2-40B4-BE49-F238E27FC236}">
                <a16:creationId xmlns:a16="http://schemas.microsoft.com/office/drawing/2014/main" id="{55FBB7F9-406D-D85A-5397-8A5CE1FC1E23}"/>
              </a:ext>
            </a:extLst>
          </p:cNvPr>
          <p:cNvCxnSpPr/>
          <p:nvPr userDrawn="1"/>
        </p:nvCxnSpPr>
        <p:spPr>
          <a:xfrm flipH="1">
            <a:off x="2252134" y="4719638"/>
            <a:ext cx="220133" cy="0"/>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28" name="Rectangle 67">
            <a:extLst>
              <a:ext uri="{FF2B5EF4-FFF2-40B4-BE49-F238E27FC236}">
                <a16:creationId xmlns:a16="http://schemas.microsoft.com/office/drawing/2014/main" id="{CA65DBEE-5FEF-FFB4-C511-5BFCF2161203}"/>
              </a:ext>
            </a:extLst>
          </p:cNvPr>
          <p:cNvSpPr/>
          <p:nvPr userDrawn="1"/>
        </p:nvSpPr>
        <p:spPr>
          <a:xfrm>
            <a:off x="1940985" y="6149976"/>
            <a:ext cx="8310033" cy="593725"/>
          </a:xfrm>
          <a:prstGeom prst="rect">
            <a:avLst/>
          </a:prstGeom>
          <a:solidFill>
            <a:schemeClr val="bg1"/>
          </a:solid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5654" tIns="60729" rIns="95654" bIns="60729" anchor="ctr"/>
          <a:lstStyle/>
          <a:p>
            <a:pPr algn="ctr" eaLnBrk="1" hangingPunct="1">
              <a:defRPr/>
            </a:pPr>
            <a:r>
              <a:rPr lang="en-GB" sz="1600" dirty="0">
                <a:solidFill>
                  <a:schemeClr val="tx1"/>
                </a:solidFill>
              </a:rPr>
              <a:t>The colour palette may be used for design/non-product-specific data</a:t>
            </a:r>
          </a:p>
          <a:p>
            <a:pPr algn="ctr" eaLnBrk="1" hangingPunct="1">
              <a:defRPr/>
            </a:pPr>
            <a:r>
              <a:rPr lang="en-GB" sz="1600" dirty="0">
                <a:solidFill>
                  <a:schemeClr val="tx1"/>
                </a:solidFill>
              </a:rPr>
              <a:t>Preferential order of use: accent 1 &gt; accent 2 &gt; accent 3 &gt; text 1 &gt; accent 5 &gt; accent 6</a:t>
            </a:r>
          </a:p>
        </p:txBody>
      </p:sp>
      <p:sp>
        <p:nvSpPr>
          <p:cNvPr id="29" name="Rectangle 26">
            <a:extLst>
              <a:ext uri="{FF2B5EF4-FFF2-40B4-BE49-F238E27FC236}">
                <a16:creationId xmlns:a16="http://schemas.microsoft.com/office/drawing/2014/main" id="{E87695A0-C786-E7BA-61C2-7AA5AB02D468}"/>
              </a:ext>
            </a:extLst>
          </p:cNvPr>
          <p:cNvSpPr>
            <a:spLocks noChangeArrowheads="1"/>
          </p:cNvSpPr>
          <p:nvPr userDrawn="1"/>
        </p:nvSpPr>
        <p:spPr bwMode="auto">
          <a:xfrm>
            <a:off x="5897033" y="1231900"/>
            <a:ext cx="1061217" cy="415032"/>
          </a:xfrm>
          <a:prstGeom prst="rect">
            <a:avLst/>
          </a:prstGeom>
          <a:noFill/>
          <a:ln>
            <a:noFill/>
          </a:ln>
        </p:spPr>
        <p:txBody>
          <a:bodyPr wrap="none"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b="1" dirty="0"/>
              <a:t>Accent</a:t>
            </a:r>
            <a:endParaRPr lang="en-GB" altLang="el-GR" sz="1600" dirty="0"/>
          </a:p>
        </p:txBody>
      </p:sp>
      <p:sp>
        <p:nvSpPr>
          <p:cNvPr id="2" name="Title 1"/>
          <p:cNvSpPr>
            <a:spLocks noGrp="1"/>
          </p:cNvSpPr>
          <p:nvPr>
            <p:ph type="title"/>
          </p:nvPr>
        </p:nvSpPr>
        <p:spPr/>
        <p:txBody>
          <a:bodyPr/>
          <a:lstStyle>
            <a:lvl1pPr>
              <a:defRPr baseline="0"/>
            </a:lvl1pPr>
          </a:lstStyle>
          <a:p>
            <a:r>
              <a:rPr lang="el-GR"/>
              <a:t>Kλικ για επεξεργασία του τίτλου</a:t>
            </a:r>
            <a:endParaRPr lang="en-GB" dirty="0"/>
          </a:p>
        </p:txBody>
      </p:sp>
      <p:sp>
        <p:nvSpPr>
          <p:cNvPr id="30" name="Slide Number Placeholder 7">
            <a:extLst>
              <a:ext uri="{FF2B5EF4-FFF2-40B4-BE49-F238E27FC236}">
                <a16:creationId xmlns:a16="http://schemas.microsoft.com/office/drawing/2014/main" id="{B4B6FC05-42EB-A0D8-E684-F8D5B6052D78}"/>
              </a:ext>
            </a:extLst>
          </p:cNvPr>
          <p:cNvSpPr>
            <a:spLocks noGrp="1"/>
          </p:cNvSpPr>
          <p:nvPr>
            <p:ph type="sldNum" sz="quarter" idx="10"/>
          </p:nvPr>
        </p:nvSpPr>
        <p:spPr/>
        <p:txBody>
          <a:bodyPr/>
          <a:lstStyle>
            <a:lvl1pPr>
              <a:defRPr/>
            </a:lvl1pPr>
          </a:lstStyle>
          <a:p>
            <a:pPr>
              <a:defRPr/>
            </a:pPr>
            <a:fld id="{49CD1EFF-866F-47AB-BE08-3925CB87B7D9}" type="slidenum">
              <a:rPr lang="en-GB" altLang="el-GR"/>
              <a:pPr>
                <a:defRPr/>
              </a:pPr>
              <a:t>‹#›</a:t>
            </a:fld>
            <a:endParaRPr lang="en-GB" altLang="el-GR"/>
          </a:p>
        </p:txBody>
      </p:sp>
    </p:spTree>
    <p:extLst>
      <p:ext uri="{BB962C8B-B14F-4D97-AF65-F5344CB8AC3E}">
        <p14:creationId xmlns:p14="http://schemas.microsoft.com/office/powerpoint/2010/main" val="41857894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889D0E2-CD75-9676-B908-6994D2571AF9}"/>
              </a:ext>
            </a:extLst>
          </p:cNvPr>
          <p:cNvSpPr>
            <a:spLocks noGrp="1"/>
          </p:cNvSpPr>
          <p:nvPr>
            <p:ph type="dt" sz="half" idx="10"/>
          </p:nvPr>
        </p:nvSpPr>
        <p:spPr>
          <a:xfrm>
            <a:off x="0" y="0"/>
            <a:ext cx="0" cy="0"/>
          </a:xfrm>
        </p:spPr>
        <p:txBody>
          <a:bodyPr lIns="91438" tIns="45719" rIns="91438" bIns="45719"/>
          <a:lstStyle>
            <a:lvl1pPr eaLnBrk="1" hangingPunct="1">
              <a:defRPr/>
            </a:lvl1pPr>
          </a:lstStyle>
          <a:p>
            <a:pPr>
              <a:defRPr/>
            </a:pPr>
            <a:fld id="{8012B8B5-236B-4D91-B9ED-91C476042C8B}" type="datetimeFigureOut">
              <a:rPr lang="el-GR"/>
              <a:pPr>
                <a:defRPr/>
              </a:pPr>
              <a:t>24/4/2024</a:t>
            </a:fld>
            <a:endParaRPr lang="el-GR"/>
          </a:p>
        </p:txBody>
      </p:sp>
      <p:sp>
        <p:nvSpPr>
          <p:cNvPr id="5" name="Θέση υποσέλιδου 4">
            <a:extLst>
              <a:ext uri="{FF2B5EF4-FFF2-40B4-BE49-F238E27FC236}">
                <a16:creationId xmlns:a16="http://schemas.microsoft.com/office/drawing/2014/main" id="{805DA32E-F078-056F-7465-E27D0C0BEA71}"/>
              </a:ext>
            </a:extLst>
          </p:cNvPr>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a:extLst>
              <a:ext uri="{FF2B5EF4-FFF2-40B4-BE49-F238E27FC236}">
                <a16:creationId xmlns:a16="http://schemas.microsoft.com/office/drawing/2014/main" id="{88E3334F-2D33-FFED-9B72-864D9FBE214A}"/>
              </a:ext>
            </a:extLst>
          </p:cNvPr>
          <p:cNvSpPr>
            <a:spLocks noGrp="1"/>
          </p:cNvSpPr>
          <p:nvPr>
            <p:ph type="sldNum" sz="quarter" idx="12"/>
          </p:nvPr>
        </p:nvSpPr>
        <p:spPr/>
        <p:txBody>
          <a:bodyPr/>
          <a:lstStyle>
            <a:lvl1pPr>
              <a:defRPr/>
            </a:lvl1pPr>
          </a:lstStyle>
          <a:p>
            <a:pPr>
              <a:defRPr/>
            </a:pPr>
            <a:fld id="{3C07579B-BFCA-4511-A1CA-94AC702715A0}" type="slidenum">
              <a:rPr lang="el-GR" altLang="el-GR"/>
              <a:pPr>
                <a:defRPr/>
              </a:pPr>
              <a:t>‹#›</a:t>
            </a:fld>
            <a:endParaRPr lang="el-GR" altLang="el-GR"/>
          </a:p>
        </p:txBody>
      </p:sp>
    </p:spTree>
    <p:extLst>
      <p:ext uri="{BB962C8B-B14F-4D97-AF65-F5344CB8AC3E}">
        <p14:creationId xmlns:p14="http://schemas.microsoft.com/office/powerpoint/2010/main" val="15280309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2" name="Straight Connector 7">
            <a:extLst>
              <a:ext uri="{FF2B5EF4-FFF2-40B4-BE49-F238E27FC236}">
                <a16:creationId xmlns:a16="http://schemas.microsoft.com/office/drawing/2014/main" id="{9C35AD9F-9560-5DFC-4825-7D6181393EED}"/>
              </a:ext>
            </a:extLst>
          </p:cNvPr>
          <p:cNvCxnSpPr/>
          <p:nvPr userDrawn="1"/>
        </p:nvCxnSpPr>
        <p:spPr>
          <a:xfrm>
            <a:off x="0" y="5973763"/>
            <a:ext cx="12192000" cy="0"/>
          </a:xfrm>
          <a:prstGeom prst="line">
            <a:avLst/>
          </a:prstGeom>
          <a:ln w="3175"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16">
            <a:extLst>
              <a:ext uri="{FF2B5EF4-FFF2-40B4-BE49-F238E27FC236}">
                <a16:creationId xmlns:a16="http://schemas.microsoft.com/office/drawing/2014/main" id="{6B68F0E6-8AEF-2EEE-8B25-09DA5149C6D7}"/>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p:nvPr>
        </p:nvSpPr>
        <p:spPr>
          <a:xfrm>
            <a:off x="369602" y="3412800"/>
            <a:ext cx="7735823" cy="1036800"/>
          </a:xfrm>
        </p:spPr>
        <p:txBody>
          <a:bodyPr/>
          <a:lstStyle>
            <a:lvl1pPr marL="0" marR="0" indent="0" algn="l" defTabSz="609570"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stStyle>
          <a:p>
            <a:pPr lvl="0"/>
            <a:r>
              <a:rPr lang="el-GR"/>
              <a:t>Kλικ για επεξεργασία των στυλ του υποδείγματος</a:t>
            </a:r>
          </a:p>
          <a:p>
            <a:pPr lvl="1"/>
            <a:r>
              <a:rPr lang="el-GR"/>
              <a:t>Δεύτερου επιπέδου</a:t>
            </a:r>
          </a:p>
        </p:txBody>
      </p:sp>
      <p:sp>
        <p:nvSpPr>
          <p:cNvPr id="19" name="Title 18"/>
          <p:cNvSpPr>
            <a:spLocks noGrp="1"/>
          </p:cNvSpPr>
          <p:nvPr>
            <p:ph type="title"/>
          </p:nvPr>
        </p:nvSpPr>
        <p:spPr>
          <a:xfrm>
            <a:off x="369602" y="2164800"/>
            <a:ext cx="7735823" cy="1166400"/>
          </a:xfrm>
        </p:spPr>
        <p:txBody>
          <a:bodyPr/>
          <a:lstStyle>
            <a:lvl1pPr>
              <a:defRPr sz="3700">
                <a:solidFill>
                  <a:schemeClr val="accent1"/>
                </a:solidFill>
              </a:defRPr>
            </a:lvl1pPr>
          </a:lstStyle>
          <a:p>
            <a:r>
              <a:rPr lang="en-US"/>
              <a:t>Click to edit Master title style</a:t>
            </a:r>
            <a:endParaRPr lang="en-GB" dirty="0"/>
          </a:p>
        </p:txBody>
      </p:sp>
      <p:sp>
        <p:nvSpPr>
          <p:cNvPr id="3" name="Text Placeholder 2"/>
          <p:cNvSpPr>
            <a:spLocks noGrp="1"/>
          </p:cNvSpPr>
          <p:nvPr>
            <p:ph type="body" sz="quarter" idx="12"/>
          </p:nvPr>
        </p:nvSpPr>
        <p:spPr>
          <a:xfrm>
            <a:off x="369604" y="4533123"/>
            <a:ext cx="7751233" cy="383116"/>
          </a:xfrm>
        </p:spPr>
        <p:txBody>
          <a:bodyPr anchor="b"/>
          <a:lstStyle>
            <a:lvl1pPr marL="0" indent="0">
              <a:buNone/>
              <a:defRPr sz="1900" baseline="0">
                <a:solidFill>
                  <a:schemeClr val="tx1"/>
                </a:solidFill>
              </a:defRPr>
            </a:lvl1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310061531"/>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2" name="Straight Connector 15">
            <a:extLst>
              <a:ext uri="{FF2B5EF4-FFF2-40B4-BE49-F238E27FC236}">
                <a16:creationId xmlns:a16="http://schemas.microsoft.com/office/drawing/2014/main" id="{D53D9C1A-99C7-90A6-D380-131B57A9F025}"/>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p:cNvSpPr>
            <a:spLocks noGrp="1"/>
          </p:cNvSpPr>
          <p:nvPr>
            <p:ph type="body" sz="quarter" idx="10"/>
          </p:nvPr>
        </p:nvSpPr>
        <p:spPr>
          <a:xfrm>
            <a:off x="609604" y="1502402"/>
            <a:ext cx="4488873" cy="1653551"/>
          </a:xfrm>
        </p:spPr>
        <p:txBody>
          <a:bodyPr/>
          <a:lstStyle>
            <a:lvl1pPr marL="0" indent="0">
              <a:buNone/>
              <a:defRPr sz="2400" b="1">
                <a:solidFill>
                  <a:schemeClr val="accent2"/>
                </a:solidFill>
              </a:defRPr>
            </a:lvl1pPr>
          </a:lstStyle>
          <a:p>
            <a:pPr lvl="0"/>
            <a:r>
              <a:rPr lang="el-GR"/>
              <a:t>Kλικ για επεξεργασία των στυλ του υποδείγματος</a:t>
            </a:r>
          </a:p>
        </p:txBody>
      </p:sp>
      <p:sp>
        <p:nvSpPr>
          <p:cNvPr id="13" name="Title 12"/>
          <p:cNvSpPr>
            <a:spLocks noGrp="1"/>
          </p:cNvSpPr>
          <p:nvPr>
            <p:ph type="title"/>
          </p:nvPr>
        </p:nvSpPr>
        <p:spPr/>
        <p:txBody>
          <a:bodyPr/>
          <a:lstStyle>
            <a:lvl1pPr>
              <a:defRPr sz="3700">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3863242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3"/>
          <p:cNvSpPr>
            <a:spLocks noGrp="1"/>
          </p:cNvSpPr>
          <p:nvPr>
            <p:ph type="dt" sz="half" idx="10"/>
          </p:nvPr>
        </p:nvSpPr>
        <p:spPr/>
        <p:txBody>
          <a:bodyPr/>
          <a:lstStyle>
            <a:lvl1pPr>
              <a:defRPr/>
            </a:lvl1pPr>
          </a:lstStyle>
          <a:p>
            <a:pPr>
              <a:defRPr/>
            </a:pPr>
            <a:fld id="{766B5145-E013-4A92-B987-86EC7E5FD1EE}" type="datetime1">
              <a:rPr lang="de-DE"/>
              <a:pPr>
                <a:defRPr/>
              </a:pPr>
              <a:t>24.04.2024</a:t>
            </a:fld>
            <a:endParaRPr lang="en-US"/>
          </a:p>
        </p:txBody>
      </p:sp>
      <p:sp>
        <p:nvSpPr>
          <p:cNvPr id="8" name="Θέση υποσέλιδου 4"/>
          <p:cNvSpPr>
            <a:spLocks noGrp="1"/>
          </p:cNvSpPr>
          <p:nvPr>
            <p:ph type="ftr" sz="quarter" idx="11"/>
          </p:nvPr>
        </p:nvSpPr>
        <p:spPr/>
        <p:txBody>
          <a:bodyPr/>
          <a:lstStyle>
            <a:lvl1pPr>
              <a:defRPr/>
            </a:lvl1pPr>
          </a:lstStyle>
          <a:p>
            <a:pPr>
              <a:defRPr/>
            </a:pPr>
            <a:endParaRPr lang="en-US"/>
          </a:p>
        </p:txBody>
      </p:sp>
      <p:sp>
        <p:nvSpPr>
          <p:cNvPr id="9" name="Θέση αριθμού διαφάνειας 5"/>
          <p:cNvSpPr>
            <a:spLocks noGrp="1"/>
          </p:cNvSpPr>
          <p:nvPr>
            <p:ph type="sldNum" sz="quarter" idx="12"/>
          </p:nvPr>
        </p:nvSpPr>
        <p:spPr/>
        <p:txBody>
          <a:bodyPr/>
          <a:lstStyle>
            <a:lvl1pPr>
              <a:defRPr/>
            </a:lvl1pPr>
          </a:lstStyle>
          <a:p>
            <a:fld id="{AD5FC962-E8A7-47C4-A526-A46F3F67178C}" type="slidenum">
              <a:rPr lang="en-US" altLang="el-GR"/>
              <a:pPr/>
              <a:t>‹#›</a:t>
            </a:fld>
            <a:endParaRPr lang="en-US" altLang="el-GR"/>
          </a:p>
        </p:txBody>
      </p:sp>
    </p:spTree>
    <p:extLst>
      <p:ext uri="{BB962C8B-B14F-4D97-AF65-F5344CB8AC3E}">
        <p14:creationId xmlns:p14="http://schemas.microsoft.com/office/powerpoint/2010/main" val="35719873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E5B8AE9B-6F38-DDCB-B807-9DB25B8103D2}"/>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609599" y="1961606"/>
            <a:ext cx="10972800" cy="4203700"/>
          </a:xfrm>
        </p:spPr>
        <p:txBody>
          <a:bodyPr/>
          <a:lstStyle>
            <a:lvl1pPr marL="237055" indent="-237055">
              <a:defRPr>
                <a:solidFill>
                  <a:schemeClr val="tx2"/>
                </a:solidFill>
              </a:defRPr>
            </a:lvl1pPr>
            <a:lvl2pPr marL="601104" indent="-364050">
              <a:defRPr sz="2400">
                <a:solidFill>
                  <a:schemeClr val="tx2"/>
                </a:solidFill>
              </a:defRPr>
            </a:lvl2pPr>
            <a:lvl3pPr marL="838158" indent="-237055">
              <a:defRPr>
                <a:solidFill>
                  <a:schemeClr val="tx2"/>
                </a:solidFill>
              </a:defRPr>
            </a:lvl3pPr>
            <a:lvl4pPr marL="1193741" indent="-355582">
              <a:defRPr>
                <a:solidFill>
                  <a:schemeClr val="tx2"/>
                </a:solidFill>
              </a:defRPr>
            </a:lvl4pPr>
            <a:lvl5pPr marL="1439261" indent="-245521">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35A062D9-C364-7C14-1BA1-8A66C16AE504}"/>
              </a:ext>
            </a:extLst>
          </p:cNvPr>
          <p:cNvSpPr>
            <a:spLocks noGrp="1"/>
          </p:cNvSpPr>
          <p:nvPr>
            <p:ph type="ftr" sz="quarter" idx="12"/>
          </p:nvPr>
        </p:nvSpPr>
        <p:spPr/>
        <p:txBody>
          <a:bodyPr/>
          <a:lstStyle>
            <a:lvl1pPr>
              <a:defRPr/>
            </a:lvl1pPr>
          </a:lstStyle>
          <a:p>
            <a:pPr>
              <a:defRPr/>
            </a:pPr>
            <a:endParaRPr lang="en-GB"/>
          </a:p>
        </p:txBody>
      </p:sp>
      <p:sp>
        <p:nvSpPr>
          <p:cNvPr id="6" name="Slide Number Placeholder 7">
            <a:extLst>
              <a:ext uri="{FF2B5EF4-FFF2-40B4-BE49-F238E27FC236}">
                <a16:creationId xmlns:a16="http://schemas.microsoft.com/office/drawing/2014/main" id="{EADC7F00-A93F-72E9-68C5-93A360BFCE8E}"/>
              </a:ext>
            </a:extLst>
          </p:cNvPr>
          <p:cNvSpPr>
            <a:spLocks noGrp="1"/>
          </p:cNvSpPr>
          <p:nvPr>
            <p:ph type="sldNum" sz="quarter" idx="13"/>
          </p:nvPr>
        </p:nvSpPr>
        <p:spPr/>
        <p:txBody>
          <a:bodyPr/>
          <a:lstStyle>
            <a:lvl1pPr>
              <a:defRPr/>
            </a:lvl1pPr>
          </a:lstStyle>
          <a:p>
            <a:pPr>
              <a:defRPr/>
            </a:pPr>
            <a:fld id="{6DF32DF7-B239-4AA5-9FEE-1C83199A128A}" type="slidenum">
              <a:rPr lang="en-GB" altLang="el-GR"/>
              <a:pPr>
                <a:defRPr/>
              </a:pPr>
              <a:t>‹#›</a:t>
            </a:fld>
            <a:endParaRPr lang="en-GB" altLang="el-GR"/>
          </a:p>
        </p:txBody>
      </p:sp>
    </p:spTree>
    <p:extLst>
      <p:ext uri="{BB962C8B-B14F-4D97-AF65-F5344CB8AC3E}">
        <p14:creationId xmlns:p14="http://schemas.microsoft.com/office/powerpoint/2010/main" val="174588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2" name="Straight Connector 15">
            <a:extLst>
              <a:ext uri="{FF2B5EF4-FFF2-40B4-BE49-F238E27FC236}">
                <a16:creationId xmlns:a16="http://schemas.microsoft.com/office/drawing/2014/main" id="{9B551097-6778-4636-D78F-9CCF67B83C3D}"/>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Content Placeholder 18"/>
          <p:cNvSpPr>
            <a:spLocks noGrp="1"/>
          </p:cNvSpPr>
          <p:nvPr>
            <p:ph sz="quarter" idx="11"/>
          </p:nvPr>
        </p:nvSpPr>
        <p:spPr>
          <a:xfrm>
            <a:off x="609600" y="1372800"/>
            <a:ext cx="10972800" cy="41712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Footer Placeholder 5">
            <a:extLst>
              <a:ext uri="{FF2B5EF4-FFF2-40B4-BE49-F238E27FC236}">
                <a16:creationId xmlns:a16="http://schemas.microsoft.com/office/drawing/2014/main" id="{DE6DC5CA-37E0-3CDD-C88F-5C2E5969BA68}"/>
              </a:ext>
            </a:extLst>
          </p:cNvPr>
          <p:cNvSpPr>
            <a:spLocks noGrp="1"/>
          </p:cNvSpPr>
          <p:nvPr>
            <p:ph type="ftr" sz="quarter" idx="12"/>
          </p:nvPr>
        </p:nvSpPr>
        <p:spPr/>
        <p:txBody>
          <a:bodyPr/>
          <a:lstStyle>
            <a:lvl1pPr>
              <a:defRPr/>
            </a:lvl1pPr>
          </a:lstStyle>
          <a:p>
            <a:pPr>
              <a:defRPr/>
            </a:pPr>
            <a:endParaRPr lang="en-GB"/>
          </a:p>
        </p:txBody>
      </p:sp>
      <p:sp>
        <p:nvSpPr>
          <p:cNvPr id="5" name="Slide Number Placeholder 19">
            <a:extLst>
              <a:ext uri="{FF2B5EF4-FFF2-40B4-BE49-F238E27FC236}">
                <a16:creationId xmlns:a16="http://schemas.microsoft.com/office/drawing/2014/main" id="{FCFCA83E-835B-77BF-3C89-164E41EACC1D}"/>
              </a:ext>
            </a:extLst>
          </p:cNvPr>
          <p:cNvSpPr>
            <a:spLocks noGrp="1"/>
          </p:cNvSpPr>
          <p:nvPr>
            <p:ph type="sldNum" sz="quarter" idx="13"/>
          </p:nvPr>
        </p:nvSpPr>
        <p:spPr/>
        <p:txBody>
          <a:bodyPr/>
          <a:lstStyle>
            <a:lvl1pPr>
              <a:defRPr/>
            </a:lvl1pPr>
          </a:lstStyle>
          <a:p>
            <a:pPr>
              <a:defRPr/>
            </a:pPr>
            <a:fld id="{0F577BE0-15C2-49E6-85DD-B3B24A4BA10A}" type="slidenum">
              <a:rPr lang="en-GB" altLang="el-GR"/>
              <a:pPr>
                <a:defRPr/>
              </a:pPr>
              <a:t>‹#›</a:t>
            </a:fld>
            <a:endParaRPr lang="en-GB" altLang="el-GR"/>
          </a:p>
        </p:txBody>
      </p:sp>
    </p:spTree>
    <p:extLst>
      <p:ext uri="{BB962C8B-B14F-4D97-AF65-F5344CB8AC3E}">
        <p14:creationId xmlns:p14="http://schemas.microsoft.com/office/powerpoint/2010/main" val="3892674657"/>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cxnSp>
        <p:nvCxnSpPr>
          <p:cNvPr id="2" name="Straight Connector 11">
            <a:extLst>
              <a:ext uri="{FF2B5EF4-FFF2-40B4-BE49-F238E27FC236}">
                <a16:creationId xmlns:a16="http://schemas.microsoft.com/office/drawing/2014/main" id="{D35FCFEE-C6C4-F338-E875-BBFAFE332759}"/>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5">
            <a:extLst>
              <a:ext uri="{FF2B5EF4-FFF2-40B4-BE49-F238E27FC236}">
                <a16:creationId xmlns:a16="http://schemas.microsoft.com/office/drawing/2014/main" id="{126F58C2-8FCF-155A-4B5A-85E7FB287B5F}"/>
              </a:ext>
            </a:extLst>
          </p:cNvPr>
          <p:cNvSpPr>
            <a:spLocks noGrp="1"/>
          </p:cNvSpPr>
          <p:nvPr>
            <p:ph type="ftr" sz="quarter" idx="12"/>
          </p:nvPr>
        </p:nvSpPr>
        <p:spPr/>
        <p:txBody>
          <a:bodyPr/>
          <a:lstStyle>
            <a:lvl1pPr>
              <a:defRPr/>
            </a:lvl1pPr>
          </a:lstStyle>
          <a:p>
            <a:pPr>
              <a:defRPr/>
            </a:pPr>
            <a:endParaRPr lang="en-GB"/>
          </a:p>
        </p:txBody>
      </p:sp>
      <p:sp>
        <p:nvSpPr>
          <p:cNvPr id="4" name="Slide Number Placeholder 7">
            <a:extLst>
              <a:ext uri="{FF2B5EF4-FFF2-40B4-BE49-F238E27FC236}">
                <a16:creationId xmlns:a16="http://schemas.microsoft.com/office/drawing/2014/main" id="{16D141B1-1081-D010-6D2C-F6EFBB773109}"/>
              </a:ext>
            </a:extLst>
          </p:cNvPr>
          <p:cNvSpPr>
            <a:spLocks noGrp="1"/>
          </p:cNvSpPr>
          <p:nvPr>
            <p:ph type="sldNum" sz="quarter" idx="13"/>
          </p:nvPr>
        </p:nvSpPr>
        <p:spPr/>
        <p:txBody>
          <a:bodyPr/>
          <a:lstStyle>
            <a:lvl1pPr>
              <a:defRPr/>
            </a:lvl1pPr>
          </a:lstStyle>
          <a:p>
            <a:pPr>
              <a:defRPr/>
            </a:pPr>
            <a:fld id="{03F20B13-14B7-4E9F-A0C8-811E00BC4117}" type="slidenum">
              <a:rPr lang="en-GB" altLang="el-GR"/>
              <a:pPr>
                <a:defRPr/>
              </a:pPr>
              <a:t>‹#›</a:t>
            </a:fld>
            <a:endParaRPr lang="en-GB" altLang="el-GR"/>
          </a:p>
        </p:txBody>
      </p:sp>
    </p:spTree>
    <p:extLst>
      <p:ext uri="{BB962C8B-B14F-4D97-AF65-F5344CB8AC3E}">
        <p14:creationId xmlns:p14="http://schemas.microsoft.com/office/powerpoint/2010/main" val="420872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48C2A7EE-1B1B-5A4D-D745-44D24C4ED3AD}"/>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3">
            <a:extLst>
              <a:ext uri="{FF2B5EF4-FFF2-40B4-BE49-F238E27FC236}">
                <a16:creationId xmlns:a16="http://schemas.microsoft.com/office/drawing/2014/main" id="{9E7FC9D4-FA38-42AB-F742-9698141C957E}"/>
              </a:ext>
            </a:extLst>
          </p:cNvPr>
          <p:cNvSpPr>
            <a:spLocks noGrp="1"/>
          </p:cNvSpPr>
          <p:nvPr>
            <p:ph type="ftr" sz="quarter" idx="10"/>
          </p:nvPr>
        </p:nvSpPr>
        <p:spPr/>
        <p:txBody>
          <a:bodyPr/>
          <a:lstStyle>
            <a:lvl1pPr>
              <a:defRPr/>
            </a:lvl1pPr>
          </a:lstStyle>
          <a:p>
            <a:pPr>
              <a:defRPr/>
            </a:pPr>
            <a:endParaRPr lang="en-GB"/>
          </a:p>
        </p:txBody>
      </p:sp>
      <p:sp>
        <p:nvSpPr>
          <p:cNvPr id="4" name="Slide Number Placeholder 6">
            <a:extLst>
              <a:ext uri="{FF2B5EF4-FFF2-40B4-BE49-F238E27FC236}">
                <a16:creationId xmlns:a16="http://schemas.microsoft.com/office/drawing/2014/main" id="{1909D824-3DAB-271B-AE9D-4634E720616A}"/>
              </a:ext>
            </a:extLst>
          </p:cNvPr>
          <p:cNvSpPr>
            <a:spLocks noGrp="1"/>
          </p:cNvSpPr>
          <p:nvPr>
            <p:ph type="sldNum" sz="quarter" idx="11"/>
          </p:nvPr>
        </p:nvSpPr>
        <p:spPr/>
        <p:txBody>
          <a:bodyPr/>
          <a:lstStyle>
            <a:lvl1pPr>
              <a:defRPr/>
            </a:lvl1pPr>
          </a:lstStyle>
          <a:p>
            <a:pPr>
              <a:defRPr/>
            </a:pPr>
            <a:fld id="{D080BB1C-75B6-4363-A95D-B3DDDAAF90D1}" type="slidenum">
              <a:rPr lang="en-GB" altLang="el-GR"/>
              <a:pPr>
                <a:defRPr/>
              </a:pPr>
              <a:t>‹#›</a:t>
            </a:fld>
            <a:endParaRPr lang="en-GB" altLang="el-GR"/>
          </a:p>
        </p:txBody>
      </p:sp>
    </p:spTree>
    <p:extLst>
      <p:ext uri="{BB962C8B-B14F-4D97-AF65-F5344CB8AC3E}">
        <p14:creationId xmlns:p14="http://schemas.microsoft.com/office/powerpoint/2010/main" val="2982238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13C82C6C-6EC3-B7D5-87EC-29AF06AC09CB}"/>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half" idx="1"/>
          </p:nvPr>
        </p:nvSpPr>
        <p:spPr>
          <a:xfrm>
            <a:off x="609600" y="1380072"/>
            <a:ext cx="5303520" cy="4195233"/>
          </a:xfrm>
        </p:spPr>
        <p:txBody>
          <a:bodyPr/>
          <a:lstStyle>
            <a:lvl1pPr marL="237055" indent="-237055">
              <a:defRPr sz="2400">
                <a:solidFill>
                  <a:schemeClr val="tx2"/>
                </a:solidFill>
              </a:defRPr>
            </a:lvl1pPr>
            <a:lvl2pPr>
              <a:defRPr sz="2400">
                <a:solidFill>
                  <a:schemeClr val="tx2"/>
                </a:solidFill>
              </a:defRPr>
            </a:lvl2pPr>
            <a:lvl3pPr marL="838158" indent="-237055">
              <a:defRPr sz="2100">
                <a:solidFill>
                  <a:schemeClr val="tx2"/>
                </a:solidFill>
              </a:defRPr>
            </a:lvl3pPr>
            <a:lvl4pPr marL="1075213" indent="-237055">
              <a:tabLst/>
              <a:defRPr sz="2100">
                <a:solidFill>
                  <a:schemeClr val="tx2"/>
                </a:solidFill>
              </a:defRPr>
            </a:lvl4pPr>
            <a:lvl5pPr marL="1312269" indent="-237055">
              <a:defRPr sz="1900">
                <a:solidFill>
                  <a:schemeClr val="tx2"/>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80" y="1380072"/>
            <a:ext cx="5303520" cy="4195233"/>
          </a:xfrm>
        </p:spPr>
        <p:txBody>
          <a:bodyPr/>
          <a:lstStyle>
            <a:lvl1pPr>
              <a:defRPr sz="2400">
                <a:solidFill>
                  <a:schemeClr val="tx2"/>
                </a:solidFill>
              </a:defRPr>
            </a:lvl1pPr>
            <a:lvl2pPr>
              <a:defRPr sz="2400">
                <a:solidFill>
                  <a:schemeClr val="tx2"/>
                </a:solidFill>
              </a:defRPr>
            </a:lvl2pPr>
            <a:lvl3pPr marL="836042" indent="-234939">
              <a:defRPr sz="2100">
                <a:solidFill>
                  <a:schemeClr val="tx2"/>
                </a:solidFill>
              </a:defRPr>
            </a:lvl3pPr>
            <a:lvl4pPr marL="1075213" indent="-237055">
              <a:defRPr sz="2100">
                <a:solidFill>
                  <a:schemeClr val="tx2"/>
                </a:solidFill>
              </a:defRPr>
            </a:lvl4pPr>
            <a:lvl5pPr marL="1312269" indent="-237055">
              <a:defRPr sz="1900">
                <a:solidFill>
                  <a:schemeClr val="tx2"/>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5" name="Footer Placeholder 5">
            <a:extLst>
              <a:ext uri="{FF2B5EF4-FFF2-40B4-BE49-F238E27FC236}">
                <a16:creationId xmlns:a16="http://schemas.microsoft.com/office/drawing/2014/main" id="{068CEE2F-9474-FE05-6382-C4328408EAFE}"/>
              </a:ext>
            </a:extLst>
          </p:cNvPr>
          <p:cNvSpPr>
            <a:spLocks noGrp="1"/>
          </p:cNvSpPr>
          <p:nvPr>
            <p:ph type="ftr" sz="quarter" idx="10"/>
          </p:nvPr>
        </p:nvSpPr>
        <p:spPr/>
        <p:txBody>
          <a:bodyPr/>
          <a:lstStyle>
            <a:lvl1pPr>
              <a:defRPr/>
            </a:lvl1pPr>
          </a:lstStyle>
          <a:p>
            <a:pPr>
              <a:defRPr/>
            </a:pPr>
            <a:endParaRPr lang="en-GB"/>
          </a:p>
        </p:txBody>
      </p:sp>
      <p:sp>
        <p:nvSpPr>
          <p:cNvPr id="6" name="Slide Number Placeholder 8">
            <a:extLst>
              <a:ext uri="{FF2B5EF4-FFF2-40B4-BE49-F238E27FC236}">
                <a16:creationId xmlns:a16="http://schemas.microsoft.com/office/drawing/2014/main" id="{833CF1F9-D71D-D616-A089-B12C5D093CA5}"/>
              </a:ext>
            </a:extLst>
          </p:cNvPr>
          <p:cNvSpPr>
            <a:spLocks noGrp="1"/>
          </p:cNvSpPr>
          <p:nvPr>
            <p:ph type="sldNum" sz="quarter" idx="11"/>
          </p:nvPr>
        </p:nvSpPr>
        <p:spPr/>
        <p:txBody>
          <a:bodyPr/>
          <a:lstStyle>
            <a:lvl1pPr>
              <a:defRPr/>
            </a:lvl1pPr>
          </a:lstStyle>
          <a:p>
            <a:pPr>
              <a:defRPr/>
            </a:pPr>
            <a:fld id="{6AE5112B-5730-4453-8636-3694C81763BF}" type="slidenum">
              <a:rPr lang="en-GB" altLang="el-GR"/>
              <a:pPr>
                <a:defRPr/>
              </a:pPr>
              <a:t>‹#›</a:t>
            </a:fld>
            <a:endParaRPr lang="en-GB" altLang="el-GR"/>
          </a:p>
        </p:txBody>
      </p:sp>
    </p:spTree>
    <p:extLst>
      <p:ext uri="{BB962C8B-B14F-4D97-AF65-F5344CB8AC3E}">
        <p14:creationId xmlns:p14="http://schemas.microsoft.com/office/powerpoint/2010/main" val="3373184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2" name="Straight Connector 14">
            <a:extLst>
              <a:ext uri="{FF2B5EF4-FFF2-40B4-BE49-F238E27FC236}">
                <a16:creationId xmlns:a16="http://schemas.microsoft.com/office/drawing/2014/main" id="{307486D8-A77E-073A-BF44-0F14B5E6EAD7}"/>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idx="1"/>
          </p:nvPr>
        </p:nvSpPr>
        <p:spPr>
          <a:xfrm>
            <a:off x="609600" y="1371603"/>
            <a:ext cx="5303520" cy="639763"/>
          </a:xfrm>
        </p:spPr>
        <p:txBody>
          <a:bodyPr/>
          <a:lstStyle>
            <a:lvl1pPr marL="0" indent="0">
              <a:buNone/>
              <a:defRPr sz="2100" b="1">
                <a:solidFill>
                  <a:schemeClr val="accent2"/>
                </a:solidFill>
              </a:defRPr>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Edit Master text styles</a:t>
            </a:r>
          </a:p>
        </p:txBody>
      </p:sp>
      <p:sp>
        <p:nvSpPr>
          <p:cNvPr id="4" name="Content Placeholder 3"/>
          <p:cNvSpPr>
            <a:spLocks noGrp="1"/>
          </p:cNvSpPr>
          <p:nvPr>
            <p:ph sz="half" idx="2"/>
          </p:nvPr>
        </p:nvSpPr>
        <p:spPr>
          <a:xfrm>
            <a:off x="609600" y="2011363"/>
            <a:ext cx="5303520" cy="3563939"/>
          </a:xfrm>
        </p:spPr>
        <p:txBody>
          <a:bodyPr/>
          <a:lstStyle>
            <a:lvl1pPr>
              <a:defRPr sz="2400">
                <a:solidFill>
                  <a:schemeClr val="tx2"/>
                </a:solidFill>
              </a:defRPr>
            </a:lvl1pPr>
            <a:lvl2pPr>
              <a:defRPr sz="2400">
                <a:solidFill>
                  <a:schemeClr val="tx2"/>
                </a:solidFill>
              </a:defRPr>
            </a:lvl2pPr>
            <a:lvl3pPr marL="838158" indent="-232822">
              <a:defRPr sz="2100">
                <a:solidFill>
                  <a:schemeClr val="tx2"/>
                </a:solidFill>
              </a:defRPr>
            </a:lvl3pPr>
            <a:lvl4pPr marL="1193741" indent="-355582">
              <a:defRPr sz="2100">
                <a:solidFill>
                  <a:schemeClr val="tx2"/>
                </a:solidFill>
              </a:defRPr>
            </a:lvl4pPr>
            <a:lvl5pPr marL="1439261" indent="-245521">
              <a:tabLst>
                <a:tab pos="1439261" algn="l"/>
                <a:tab pos="1794843" algn="l"/>
              </a:tabLst>
              <a:defRPr sz="1900">
                <a:solidFill>
                  <a:schemeClr val="tx2"/>
                </a:solidFill>
              </a:defRPr>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8880" y="1371603"/>
            <a:ext cx="5303520" cy="639763"/>
          </a:xfrm>
        </p:spPr>
        <p:txBody>
          <a:bodyPr/>
          <a:lstStyle>
            <a:lvl1pPr marL="0" indent="0">
              <a:buNone/>
              <a:defRPr sz="2100" b="1">
                <a:solidFill>
                  <a:schemeClr val="accent2"/>
                </a:solidFill>
              </a:defRPr>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a:t>Edit Master text styles</a:t>
            </a:r>
          </a:p>
        </p:txBody>
      </p:sp>
      <p:sp>
        <p:nvSpPr>
          <p:cNvPr id="6" name="Content Placeholder 5"/>
          <p:cNvSpPr>
            <a:spLocks noGrp="1"/>
          </p:cNvSpPr>
          <p:nvPr>
            <p:ph sz="quarter" idx="4"/>
          </p:nvPr>
        </p:nvSpPr>
        <p:spPr>
          <a:xfrm>
            <a:off x="6278880" y="2011363"/>
            <a:ext cx="5303520" cy="3563939"/>
          </a:xfrm>
        </p:spPr>
        <p:txBody>
          <a:bodyPr/>
          <a:lstStyle>
            <a:lvl1pPr>
              <a:defRPr sz="2400">
                <a:solidFill>
                  <a:schemeClr val="tx2"/>
                </a:solidFill>
              </a:defRPr>
            </a:lvl1pPr>
            <a:lvl2pPr>
              <a:defRPr sz="2400">
                <a:solidFill>
                  <a:schemeClr val="tx2"/>
                </a:solidFill>
              </a:defRPr>
            </a:lvl2pPr>
            <a:lvl3pPr marL="836042" indent="-234939">
              <a:defRPr sz="2100">
                <a:solidFill>
                  <a:schemeClr val="tx2"/>
                </a:solidFill>
              </a:defRPr>
            </a:lvl3pPr>
            <a:lvl4pPr marL="1193741" indent="-355582">
              <a:defRPr sz="2100">
                <a:solidFill>
                  <a:schemeClr val="tx2"/>
                </a:solidFill>
              </a:defRPr>
            </a:lvl4pPr>
            <a:lvl5pPr marL="1439261" indent="-245521">
              <a:defRPr sz="1900">
                <a:solidFill>
                  <a:schemeClr val="tx2"/>
                </a:solidFill>
              </a:defRPr>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7" name="Footer Placeholder 7">
            <a:extLst>
              <a:ext uri="{FF2B5EF4-FFF2-40B4-BE49-F238E27FC236}">
                <a16:creationId xmlns:a16="http://schemas.microsoft.com/office/drawing/2014/main" id="{4595E2B7-3A23-C948-2635-8C29F80A6DF3}"/>
              </a:ext>
            </a:extLst>
          </p:cNvPr>
          <p:cNvSpPr>
            <a:spLocks noGrp="1"/>
          </p:cNvSpPr>
          <p:nvPr>
            <p:ph type="ftr" sz="quarter" idx="10"/>
          </p:nvPr>
        </p:nvSpPr>
        <p:spPr/>
        <p:txBody>
          <a:bodyPr/>
          <a:lstStyle>
            <a:lvl1pPr>
              <a:defRPr/>
            </a:lvl1pPr>
          </a:lstStyle>
          <a:p>
            <a:pPr>
              <a:defRPr/>
            </a:pPr>
            <a:endParaRPr lang="en-GB"/>
          </a:p>
        </p:txBody>
      </p:sp>
      <p:sp>
        <p:nvSpPr>
          <p:cNvPr id="8" name="Slide Number Placeholder 10">
            <a:extLst>
              <a:ext uri="{FF2B5EF4-FFF2-40B4-BE49-F238E27FC236}">
                <a16:creationId xmlns:a16="http://schemas.microsoft.com/office/drawing/2014/main" id="{4ABE5B2E-8827-3C1B-C045-16E5965E9CE9}"/>
              </a:ext>
            </a:extLst>
          </p:cNvPr>
          <p:cNvSpPr>
            <a:spLocks noGrp="1"/>
          </p:cNvSpPr>
          <p:nvPr>
            <p:ph type="sldNum" sz="quarter" idx="11"/>
          </p:nvPr>
        </p:nvSpPr>
        <p:spPr/>
        <p:txBody>
          <a:bodyPr/>
          <a:lstStyle>
            <a:lvl1pPr>
              <a:defRPr/>
            </a:lvl1pPr>
          </a:lstStyle>
          <a:p>
            <a:pPr>
              <a:defRPr/>
            </a:pPr>
            <a:fld id="{BF288DCD-D6C5-4EA9-A472-308FAAED01EB}" type="slidenum">
              <a:rPr lang="en-GB" altLang="el-GR"/>
              <a:pPr>
                <a:defRPr/>
              </a:pPr>
              <a:t>‹#›</a:t>
            </a:fld>
            <a:endParaRPr lang="en-GB" altLang="el-GR"/>
          </a:p>
        </p:txBody>
      </p:sp>
    </p:spTree>
    <p:extLst>
      <p:ext uri="{BB962C8B-B14F-4D97-AF65-F5344CB8AC3E}">
        <p14:creationId xmlns:p14="http://schemas.microsoft.com/office/powerpoint/2010/main" val="27453894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2" name="Straight Connector 16">
            <a:extLst>
              <a:ext uri="{FF2B5EF4-FFF2-40B4-BE49-F238E27FC236}">
                <a16:creationId xmlns:a16="http://schemas.microsoft.com/office/drawing/2014/main" id="{10EB2D18-2D29-7F7F-33FA-AA7BC2F5F0C2}"/>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able Placeholder 5"/>
          <p:cNvSpPr>
            <a:spLocks noGrp="1"/>
          </p:cNvSpPr>
          <p:nvPr>
            <p:ph type="tbl" sz="quarter" idx="11"/>
          </p:nvPr>
        </p:nvSpPr>
        <p:spPr>
          <a:xfrm>
            <a:off x="609600" y="1372800"/>
            <a:ext cx="10972800" cy="4204800"/>
          </a:xfrm>
        </p:spPr>
        <p:txBody>
          <a:bodyPr rtlCol="0">
            <a:noAutofit/>
          </a:bodyPr>
          <a:lstStyle>
            <a:lvl1pPr>
              <a:defRPr>
                <a:solidFill>
                  <a:schemeClr val="tx2"/>
                </a:solidFill>
              </a:defRPr>
            </a:lvl1pPr>
          </a:lstStyle>
          <a:p>
            <a:pPr lvl="0"/>
            <a:r>
              <a:rPr lang="en-US" noProof="0" dirty="0"/>
              <a:t>Click icon to add table</a:t>
            </a:r>
            <a:endParaRPr lang="en-GB" noProof="0" dirty="0"/>
          </a:p>
        </p:txBody>
      </p:sp>
      <p:sp>
        <p:nvSpPr>
          <p:cNvPr id="5" name="Title 4"/>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3">
            <a:extLst>
              <a:ext uri="{FF2B5EF4-FFF2-40B4-BE49-F238E27FC236}">
                <a16:creationId xmlns:a16="http://schemas.microsoft.com/office/drawing/2014/main" id="{BEC7DB94-E68D-6929-183F-5B07D2E739A6}"/>
              </a:ext>
            </a:extLst>
          </p:cNvPr>
          <p:cNvSpPr>
            <a:spLocks noGrp="1"/>
          </p:cNvSpPr>
          <p:nvPr>
            <p:ph type="ftr" sz="quarter" idx="12"/>
          </p:nvPr>
        </p:nvSpPr>
        <p:spPr/>
        <p:txBody>
          <a:bodyPr/>
          <a:lstStyle>
            <a:lvl1pPr>
              <a:defRPr/>
            </a:lvl1pPr>
          </a:lstStyle>
          <a:p>
            <a:pPr>
              <a:defRPr/>
            </a:pPr>
            <a:endParaRPr lang="en-GB"/>
          </a:p>
        </p:txBody>
      </p:sp>
      <p:sp>
        <p:nvSpPr>
          <p:cNvPr id="4" name="Slide Number Placeholder 10">
            <a:extLst>
              <a:ext uri="{FF2B5EF4-FFF2-40B4-BE49-F238E27FC236}">
                <a16:creationId xmlns:a16="http://schemas.microsoft.com/office/drawing/2014/main" id="{0AC6307D-B86F-F6DD-E3BE-D36556E54888}"/>
              </a:ext>
            </a:extLst>
          </p:cNvPr>
          <p:cNvSpPr>
            <a:spLocks noGrp="1"/>
          </p:cNvSpPr>
          <p:nvPr>
            <p:ph type="sldNum" sz="quarter" idx="13"/>
          </p:nvPr>
        </p:nvSpPr>
        <p:spPr/>
        <p:txBody>
          <a:bodyPr/>
          <a:lstStyle>
            <a:lvl1pPr>
              <a:defRPr/>
            </a:lvl1pPr>
          </a:lstStyle>
          <a:p>
            <a:pPr>
              <a:defRPr/>
            </a:pPr>
            <a:fld id="{DCF4F7CA-CC7D-4EEB-AD88-C356BA318F41}" type="slidenum">
              <a:rPr lang="en-GB" altLang="el-GR"/>
              <a:pPr>
                <a:defRPr/>
              </a:pPr>
              <a:t>‹#›</a:t>
            </a:fld>
            <a:endParaRPr lang="en-GB" altLang="el-GR"/>
          </a:p>
        </p:txBody>
      </p:sp>
    </p:spTree>
    <p:extLst>
      <p:ext uri="{BB962C8B-B14F-4D97-AF65-F5344CB8AC3E}">
        <p14:creationId xmlns:p14="http://schemas.microsoft.com/office/powerpoint/2010/main" val="4094384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to be avoided)">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7B05CBB8-63BA-C20F-8550-A94402D29CD3}"/>
              </a:ext>
            </a:extLst>
          </p:cNvPr>
          <p:cNvSpPr>
            <a:spLocks noGrp="1"/>
          </p:cNvSpPr>
          <p:nvPr>
            <p:ph type="ftr" sz="quarter" idx="10"/>
          </p:nvPr>
        </p:nvSpPr>
        <p:spPr/>
        <p:txBody>
          <a:bodyPr/>
          <a:lstStyle>
            <a:lvl1pPr>
              <a:defRPr/>
            </a:lvl1pPr>
          </a:lstStyle>
          <a:p>
            <a:pPr>
              <a:defRPr/>
            </a:pPr>
            <a:endParaRPr lang="en-GB"/>
          </a:p>
        </p:txBody>
      </p:sp>
      <p:sp>
        <p:nvSpPr>
          <p:cNvPr id="3" name="Slide Number Placeholder 3">
            <a:extLst>
              <a:ext uri="{FF2B5EF4-FFF2-40B4-BE49-F238E27FC236}">
                <a16:creationId xmlns:a16="http://schemas.microsoft.com/office/drawing/2014/main" id="{FDEEEB2C-2497-7F18-D193-6A1A82F6A05B}"/>
              </a:ext>
            </a:extLst>
          </p:cNvPr>
          <p:cNvSpPr>
            <a:spLocks noGrp="1"/>
          </p:cNvSpPr>
          <p:nvPr>
            <p:ph type="sldNum" sz="quarter" idx="11"/>
          </p:nvPr>
        </p:nvSpPr>
        <p:spPr/>
        <p:txBody>
          <a:bodyPr/>
          <a:lstStyle>
            <a:lvl1pPr>
              <a:defRPr/>
            </a:lvl1pPr>
          </a:lstStyle>
          <a:p>
            <a:pPr>
              <a:defRPr/>
            </a:pPr>
            <a:fld id="{BAB50050-B5D1-4899-9F1B-FE7B79A60309}" type="slidenum">
              <a:rPr lang="en-GB" altLang="el-GR"/>
              <a:pPr>
                <a:defRPr/>
              </a:pPr>
              <a:t>‹#›</a:t>
            </a:fld>
            <a:endParaRPr lang="en-GB" altLang="el-GR"/>
          </a:p>
        </p:txBody>
      </p:sp>
    </p:spTree>
    <p:extLst>
      <p:ext uri="{BB962C8B-B14F-4D97-AF65-F5344CB8AC3E}">
        <p14:creationId xmlns:p14="http://schemas.microsoft.com/office/powerpoint/2010/main" val="21407115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ubtitle &amp; Content Watermark">
    <p:spTree>
      <p:nvGrpSpPr>
        <p:cNvPr id="1" name=""/>
        <p:cNvGrpSpPr/>
        <p:nvPr/>
      </p:nvGrpSpPr>
      <p:grpSpPr>
        <a:xfrm>
          <a:off x="0" y="0"/>
          <a:ext cx="0" cy="0"/>
          <a:chOff x="0" y="0"/>
          <a:chExt cx="0" cy="0"/>
        </a:xfrm>
      </p:grpSpPr>
      <p:cxnSp>
        <p:nvCxnSpPr>
          <p:cNvPr id="2" name="Straight Connector 20">
            <a:extLst>
              <a:ext uri="{FF2B5EF4-FFF2-40B4-BE49-F238E27FC236}">
                <a16:creationId xmlns:a16="http://schemas.microsoft.com/office/drawing/2014/main" id="{81D07252-5F75-0D67-179A-76B9C04BEADE}"/>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609599" y="1961606"/>
            <a:ext cx="10972800" cy="4203700"/>
          </a:xfrm>
        </p:spPr>
        <p:txBody>
          <a:bodyPr/>
          <a:lstStyle>
            <a:lvl1pPr marL="237055" indent="-237055">
              <a:defRPr>
                <a:solidFill>
                  <a:schemeClr val="tx2"/>
                </a:solidFill>
              </a:defRPr>
            </a:lvl1pPr>
            <a:lvl2pPr marL="601104" indent="-364050">
              <a:defRPr sz="2400">
                <a:solidFill>
                  <a:schemeClr val="tx2"/>
                </a:solidFill>
              </a:defRPr>
            </a:lvl2pPr>
            <a:lvl3pPr marL="838158" indent="-237055">
              <a:defRPr>
                <a:solidFill>
                  <a:schemeClr val="tx2"/>
                </a:solidFill>
              </a:defRPr>
            </a:lvl3pPr>
            <a:lvl4pPr marL="1193741" indent="-355582">
              <a:defRPr>
                <a:solidFill>
                  <a:schemeClr val="tx2"/>
                </a:solidFill>
              </a:defRPr>
            </a:lvl4pPr>
            <a:lvl5pPr marL="1439261" indent="-245521">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D1202E7B-31A7-9221-62AB-A76F6790853F}"/>
              </a:ext>
            </a:extLst>
          </p:cNvPr>
          <p:cNvSpPr>
            <a:spLocks noGrp="1"/>
          </p:cNvSpPr>
          <p:nvPr>
            <p:ph type="ftr" sz="quarter" idx="12"/>
          </p:nvPr>
        </p:nvSpPr>
        <p:spPr/>
        <p:txBody>
          <a:bodyPr/>
          <a:lstStyle>
            <a:lvl1pPr>
              <a:defRPr/>
            </a:lvl1pPr>
          </a:lstStyle>
          <a:p>
            <a:pPr>
              <a:defRPr/>
            </a:pPr>
            <a:endParaRPr lang="en-GB"/>
          </a:p>
        </p:txBody>
      </p:sp>
      <p:sp>
        <p:nvSpPr>
          <p:cNvPr id="6" name="Slide Number Placeholder 7">
            <a:extLst>
              <a:ext uri="{FF2B5EF4-FFF2-40B4-BE49-F238E27FC236}">
                <a16:creationId xmlns:a16="http://schemas.microsoft.com/office/drawing/2014/main" id="{9F449C3F-3BAB-521F-2C26-BFDB92C50520}"/>
              </a:ext>
            </a:extLst>
          </p:cNvPr>
          <p:cNvSpPr>
            <a:spLocks noGrp="1"/>
          </p:cNvSpPr>
          <p:nvPr>
            <p:ph type="sldNum" sz="quarter" idx="13"/>
          </p:nvPr>
        </p:nvSpPr>
        <p:spPr/>
        <p:txBody>
          <a:bodyPr/>
          <a:lstStyle>
            <a:lvl1pPr>
              <a:defRPr/>
            </a:lvl1pPr>
          </a:lstStyle>
          <a:p>
            <a:pPr>
              <a:defRPr/>
            </a:pPr>
            <a:fld id="{2C302839-DBAE-46D1-9BE2-F64C2AF7AC83}" type="slidenum">
              <a:rPr lang="en-GB" altLang="el-GR"/>
              <a:pPr>
                <a:defRPr/>
              </a:pPr>
              <a:t>‹#›</a:t>
            </a:fld>
            <a:endParaRPr lang="en-GB" altLang="el-GR"/>
          </a:p>
        </p:txBody>
      </p:sp>
    </p:spTree>
    <p:extLst>
      <p:ext uri="{BB962C8B-B14F-4D97-AF65-F5344CB8AC3E}">
        <p14:creationId xmlns:p14="http://schemas.microsoft.com/office/powerpoint/2010/main" val="25401688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lour palette - reference only">
    <p:spTree>
      <p:nvGrpSpPr>
        <p:cNvPr id="1" name=""/>
        <p:cNvGrpSpPr/>
        <p:nvPr/>
      </p:nvGrpSpPr>
      <p:grpSpPr>
        <a:xfrm>
          <a:off x="0" y="0"/>
          <a:ext cx="0" cy="0"/>
          <a:chOff x="0" y="0"/>
          <a:chExt cx="0" cy="0"/>
        </a:xfrm>
      </p:grpSpPr>
      <p:pic>
        <p:nvPicPr>
          <p:cNvPr id="3" name="Picture 2" descr="image003">
            <a:extLst>
              <a:ext uri="{FF2B5EF4-FFF2-40B4-BE49-F238E27FC236}">
                <a16:creationId xmlns:a16="http://schemas.microsoft.com/office/drawing/2014/main" id="{E39BFA7E-CFEA-C718-BA65-754F578554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25" t="2277" r="827" b="899"/>
          <a:stretch>
            <a:fillRect/>
          </a:stretch>
        </p:blipFill>
        <p:spPr bwMode="auto">
          <a:xfrm>
            <a:off x="1854201" y="3624263"/>
            <a:ext cx="25527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1">
            <a:extLst>
              <a:ext uri="{FF2B5EF4-FFF2-40B4-BE49-F238E27FC236}">
                <a16:creationId xmlns:a16="http://schemas.microsoft.com/office/drawing/2014/main" id="{3969320B-78F4-F393-268C-70171D4A235A}"/>
              </a:ext>
            </a:extLst>
          </p:cNvPr>
          <p:cNvSpPr txBox="1">
            <a:spLocks noChangeArrowheads="1"/>
          </p:cNvSpPr>
          <p:nvPr userDrawn="1"/>
        </p:nvSpPr>
        <p:spPr bwMode="auto">
          <a:xfrm>
            <a:off x="2910418"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1</a:t>
            </a:r>
          </a:p>
        </p:txBody>
      </p:sp>
      <p:sp>
        <p:nvSpPr>
          <p:cNvPr id="5" name="TextBox 32">
            <a:extLst>
              <a:ext uri="{FF2B5EF4-FFF2-40B4-BE49-F238E27FC236}">
                <a16:creationId xmlns:a16="http://schemas.microsoft.com/office/drawing/2014/main" id="{AD1D4DE3-DA90-662A-2D1D-592CE6E69C39}"/>
              </a:ext>
            </a:extLst>
          </p:cNvPr>
          <p:cNvSpPr txBox="1">
            <a:spLocks noChangeArrowheads="1"/>
          </p:cNvSpPr>
          <p:nvPr userDrawn="1"/>
        </p:nvSpPr>
        <p:spPr bwMode="auto">
          <a:xfrm>
            <a:off x="3172885"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2</a:t>
            </a:r>
          </a:p>
        </p:txBody>
      </p:sp>
      <p:sp>
        <p:nvSpPr>
          <p:cNvPr id="6" name="TextBox 33">
            <a:extLst>
              <a:ext uri="{FF2B5EF4-FFF2-40B4-BE49-F238E27FC236}">
                <a16:creationId xmlns:a16="http://schemas.microsoft.com/office/drawing/2014/main" id="{E89C79BA-089E-CF44-772C-97A2CD650980}"/>
              </a:ext>
            </a:extLst>
          </p:cNvPr>
          <p:cNvSpPr txBox="1">
            <a:spLocks noChangeArrowheads="1"/>
          </p:cNvSpPr>
          <p:nvPr userDrawn="1"/>
        </p:nvSpPr>
        <p:spPr bwMode="auto">
          <a:xfrm>
            <a:off x="3424767"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3</a:t>
            </a:r>
          </a:p>
        </p:txBody>
      </p:sp>
      <p:sp>
        <p:nvSpPr>
          <p:cNvPr id="7" name="TextBox 34">
            <a:extLst>
              <a:ext uri="{FF2B5EF4-FFF2-40B4-BE49-F238E27FC236}">
                <a16:creationId xmlns:a16="http://schemas.microsoft.com/office/drawing/2014/main" id="{306D50FA-5366-72BF-4394-9BD5710360A0}"/>
              </a:ext>
            </a:extLst>
          </p:cNvPr>
          <p:cNvSpPr txBox="1">
            <a:spLocks noChangeArrowheads="1"/>
          </p:cNvSpPr>
          <p:nvPr userDrawn="1"/>
        </p:nvSpPr>
        <p:spPr bwMode="auto">
          <a:xfrm>
            <a:off x="3668184"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4</a:t>
            </a:r>
          </a:p>
        </p:txBody>
      </p:sp>
      <p:sp>
        <p:nvSpPr>
          <p:cNvPr id="8" name="TextBox 35">
            <a:extLst>
              <a:ext uri="{FF2B5EF4-FFF2-40B4-BE49-F238E27FC236}">
                <a16:creationId xmlns:a16="http://schemas.microsoft.com/office/drawing/2014/main" id="{09FA116F-80DA-83DD-8752-7408CA786821}"/>
              </a:ext>
            </a:extLst>
          </p:cNvPr>
          <p:cNvSpPr txBox="1">
            <a:spLocks noChangeArrowheads="1"/>
          </p:cNvSpPr>
          <p:nvPr userDrawn="1"/>
        </p:nvSpPr>
        <p:spPr bwMode="auto">
          <a:xfrm>
            <a:off x="3928534"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5</a:t>
            </a:r>
          </a:p>
        </p:txBody>
      </p:sp>
      <p:sp>
        <p:nvSpPr>
          <p:cNvPr id="9" name="TextBox 36">
            <a:extLst>
              <a:ext uri="{FF2B5EF4-FFF2-40B4-BE49-F238E27FC236}">
                <a16:creationId xmlns:a16="http://schemas.microsoft.com/office/drawing/2014/main" id="{2D1F9242-A095-8D88-BAD1-82392A05105A}"/>
              </a:ext>
            </a:extLst>
          </p:cNvPr>
          <p:cNvSpPr txBox="1">
            <a:spLocks noChangeArrowheads="1"/>
          </p:cNvSpPr>
          <p:nvPr userDrawn="1"/>
        </p:nvSpPr>
        <p:spPr bwMode="auto">
          <a:xfrm>
            <a:off x="4186767" y="3970338"/>
            <a:ext cx="181891" cy="184666"/>
          </a:xfrm>
          <a:prstGeom prst="rect">
            <a:avLst/>
          </a:prstGeom>
          <a:noFill/>
          <a:ln>
            <a:noFill/>
          </a:ln>
        </p:spPr>
        <p:txBody>
          <a:bodyPr wrap="none" lIns="47997" tIns="0" rIns="47997"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6</a:t>
            </a:r>
          </a:p>
        </p:txBody>
      </p:sp>
      <p:cxnSp>
        <p:nvCxnSpPr>
          <p:cNvPr id="10" name="Straight Connector 48">
            <a:extLst>
              <a:ext uri="{FF2B5EF4-FFF2-40B4-BE49-F238E27FC236}">
                <a16:creationId xmlns:a16="http://schemas.microsoft.com/office/drawing/2014/main" id="{AA8235EA-BC48-B27D-FC1B-A579C04A8EA3}"/>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Rectangle 49">
            <a:extLst>
              <a:ext uri="{FF2B5EF4-FFF2-40B4-BE49-F238E27FC236}">
                <a16:creationId xmlns:a16="http://schemas.microsoft.com/office/drawing/2014/main" id="{3EC40057-71AD-70F8-4FBE-C9DF17F87662}"/>
              </a:ext>
            </a:extLst>
          </p:cNvPr>
          <p:cNvSpPr/>
          <p:nvPr userDrawn="1"/>
        </p:nvSpPr>
        <p:spPr>
          <a:xfrm>
            <a:off x="6096001" y="1655764"/>
            <a:ext cx="624417" cy="6238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47997" tIns="60957" rIns="47997" bIns="60957" anchor="ctr"/>
          <a:lstStyle/>
          <a:p>
            <a:pPr algn="ctr" eaLnBrk="1" hangingPunct="1">
              <a:defRPr/>
            </a:pPr>
            <a:r>
              <a:rPr lang="en-GB" sz="2100" b="1" dirty="0">
                <a:solidFill>
                  <a:schemeClr val="bg1"/>
                </a:solidFill>
              </a:rPr>
              <a:t>1</a:t>
            </a:r>
          </a:p>
        </p:txBody>
      </p:sp>
      <p:sp>
        <p:nvSpPr>
          <p:cNvPr id="12" name="TextBox 50">
            <a:extLst>
              <a:ext uri="{FF2B5EF4-FFF2-40B4-BE49-F238E27FC236}">
                <a16:creationId xmlns:a16="http://schemas.microsoft.com/office/drawing/2014/main" id="{68C9D6BF-B1BE-8A75-F9B9-456F3164DD0D}"/>
              </a:ext>
            </a:extLst>
          </p:cNvPr>
          <p:cNvSpPr txBox="1">
            <a:spLocks noChangeArrowheads="1"/>
          </p:cNvSpPr>
          <p:nvPr userDrawn="1"/>
        </p:nvSpPr>
        <p:spPr bwMode="auto">
          <a:xfrm>
            <a:off x="6811434" y="1635125"/>
            <a:ext cx="3750733" cy="661714"/>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R100 G130 B195</a:t>
            </a:r>
            <a:br>
              <a:rPr lang="en-GB" altLang="el-GR" sz="2100" dirty="0"/>
            </a:br>
            <a:r>
              <a:rPr lang="en-GB" altLang="el-GR" sz="1600" b="1" dirty="0"/>
              <a:t>(titles, </a:t>
            </a:r>
            <a:r>
              <a:rPr lang="en-GB" altLang="el-GR" sz="1600" b="1" dirty="0" err="1"/>
              <a:t>empagliflozin</a:t>
            </a:r>
            <a:r>
              <a:rPr lang="en-GB" altLang="el-GR" sz="1600" b="1" dirty="0"/>
              <a:t> 25 mg)</a:t>
            </a:r>
          </a:p>
        </p:txBody>
      </p:sp>
      <p:sp>
        <p:nvSpPr>
          <p:cNvPr id="13" name="Rectangle 51">
            <a:extLst>
              <a:ext uri="{FF2B5EF4-FFF2-40B4-BE49-F238E27FC236}">
                <a16:creationId xmlns:a16="http://schemas.microsoft.com/office/drawing/2014/main" id="{8C1C2D06-4AAC-F535-5F2B-2E35C6D2DEE7}"/>
              </a:ext>
            </a:extLst>
          </p:cNvPr>
          <p:cNvSpPr/>
          <p:nvPr userDrawn="1"/>
        </p:nvSpPr>
        <p:spPr>
          <a:xfrm>
            <a:off x="6096001" y="3152775"/>
            <a:ext cx="624417" cy="6238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3</a:t>
            </a:r>
          </a:p>
        </p:txBody>
      </p:sp>
      <p:sp>
        <p:nvSpPr>
          <p:cNvPr id="14" name="TextBox 52">
            <a:extLst>
              <a:ext uri="{FF2B5EF4-FFF2-40B4-BE49-F238E27FC236}">
                <a16:creationId xmlns:a16="http://schemas.microsoft.com/office/drawing/2014/main" id="{3F90214C-78D7-C4B6-34D3-02C8158D8BD8}"/>
              </a:ext>
            </a:extLst>
          </p:cNvPr>
          <p:cNvSpPr txBox="1">
            <a:spLocks noChangeArrowheads="1"/>
          </p:cNvSpPr>
          <p:nvPr userDrawn="1"/>
        </p:nvSpPr>
        <p:spPr bwMode="auto">
          <a:xfrm>
            <a:off x="6811434" y="3135314"/>
            <a:ext cx="3750733" cy="661987"/>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R67 G172 B153</a:t>
            </a:r>
          </a:p>
          <a:p>
            <a:pPr eaLnBrk="1" hangingPunct="1">
              <a:defRPr/>
            </a:pPr>
            <a:r>
              <a:rPr lang="en-GB" altLang="el-GR" sz="1600" b="1" dirty="0"/>
              <a:t>(</a:t>
            </a:r>
            <a:r>
              <a:rPr lang="en-GB" altLang="el-GR" sz="1600" b="1" dirty="0" err="1"/>
              <a:t>empagliflozin</a:t>
            </a:r>
            <a:r>
              <a:rPr lang="en-GB" altLang="el-GR" sz="1600" b="1" dirty="0"/>
              <a:t> 10 mg)</a:t>
            </a:r>
          </a:p>
        </p:txBody>
      </p:sp>
      <p:sp>
        <p:nvSpPr>
          <p:cNvPr id="15" name="Rectangle 53">
            <a:extLst>
              <a:ext uri="{FF2B5EF4-FFF2-40B4-BE49-F238E27FC236}">
                <a16:creationId xmlns:a16="http://schemas.microsoft.com/office/drawing/2014/main" id="{9397DD4C-80C6-5F47-4826-7679809FA639}"/>
              </a:ext>
            </a:extLst>
          </p:cNvPr>
          <p:cNvSpPr/>
          <p:nvPr userDrawn="1"/>
        </p:nvSpPr>
        <p:spPr>
          <a:xfrm>
            <a:off x="6096001" y="2403475"/>
            <a:ext cx="624417" cy="6238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2</a:t>
            </a:r>
          </a:p>
        </p:txBody>
      </p:sp>
      <p:sp>
        <p:nvSpPr>
          <p:cNvPr id="16" name="TextBox 54">
            <a:extLst>
              <a:ext uri="{FF2B5EF4-FFF2-40B4-BE49-F238E27FC236}">
                <a16:creationId xmlns:a16="http://schemas.microsoft.com/office/drawing/2014/main" id="{46DC67B8-6C34-6C97-3871-EE67C674437F}"/>
              </a:ext>
            </a:extLst>
          </p:cNvPr>
          <p:cNvSpPr txBox="1">
            <a:spLocks noChangeArrowheads="1"/>
          </p:cNvSpPr>
          <p:nvPr userDrawn="1"/>
        </p:nvSpPr>
        <p:spPr bwMode="auto">
          <a:xfrm>
            <a:off x="6811434" y="2384425"/>
            <a:ext cx="3750733" cy="661714"/>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R240 G65 B75</a:t>
            </a:r>
            <a:br>
              <a:rPr lang="en-GB" altLang="el-GR" sz="2100" dirty="0"/>
            </a:br>
            <a:r>
              <a:rPr lang="en-GB" altLang="el-GR" sz="1600" b="1" dirty="0"/>
              <a:t>(subtitles, pooled </a:t>
            </a:r>
            <a:r>
              <a:rPr lang="en-GB" altLang="el-GR" sz="1600" b="1" dirty="0" err="1"/>
              <a:t>empagliflozin</a:t>
            </a:r>
            <a:r>
              <a:rPr lang="en-GB" altLang="el-GR" sz="1600" b="1" dirty="0"/>
              <a:t>)</a:t>
            </a:r>
          </a:p>
        </p:txBody>
      </p:sp>
      <p:sp>
        <p:nvSpPr>
          <p:cNvPr id="17" name="Rectangle 55">
            <a:extLst>
              <a:ext uri="{FF2B5EF4-FFF2-40B4-BE49-F238E27FC236}">
                <a16:creationId xmlns:a16="http://schemas.microsoft.com/office/drawing/2014/main" id="{D131CBBF-71B4-C9B0-FB05-4EF59995239C}"/>
              </a:ext>
            </a:extLst>
          </p:cNvPr>
          <p:cNvSpPr/>
          <p:nvPr userDrawn="1"/>
        </p:nvSpPr>
        <p:spPr>
          <a:xfrm>
            <a:off x="6096001" y="3902075"/>
            <a:ext cx="624417" cy="62388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4</a:t>
            </a:r>
          </a:p>
        </p:txBody>
      </p:sp>
      <p:sp>
        <p:nvSpPr>
          <p:cNvPr id="18" name="TextBox 56">
            <a:extLst>
              <a:ext uri="{FF2B5EF4-FFF2-40B4-BE49-F238E27FC236}">
                <a16:creationId xmlns:a16="http://schemas.microsoft.com/office/drawing/2014/main" id="{0EB868D3-7663-7D8E-7F6C-FD4043858873}"/>
              </a:ext>
            </a:extLst>
          </p:cNvPr>
          <p:cNvSpPr txBox="1">
            <a:spLocks noChangeArrowheads="1"/>
          </p:cNvSpPr>
          <p:nvPr userDrawn="1"/>
        </p:nvSpPr>
        <p:spPr bwMode="auto">
          <a:xfrm>
            <a:off x="6811434" y="3884614"/>
            <a:ext cx="3750733" cy="661987"/>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R130 G130 B130</a:t>
            </a:r>
            <a:br>
              <a:rPr lang="en-GB" altLang="el-GR" sz="1900" dirty="0"/>
            </a:br>
            <a:r>
              <a:rPr lang="en-GB" altLang="el-GR" sz="1600" b="1" dirty="0"/>
              <a:t>(placebo)</a:t>
            </a:r>
          </a:p>
        </p:txBody>
      </p:sp>
      <p:sp>
        <p:nvSpPr>
          <p:cNvPr id="19" name="Rectangle 57">
            <a:extLst>
              <a:ext uri="{FF2B5EF4-FFF2-40B4-BE49-F238E27FC236}">
                <a16:creationId xmlns:a16="http://schemas.microsoft.com/office/drawing/2014/main" id="{68FE2F06-6214-B675-6639-6349C07E011F}"/>
              </a:ext>
            </a:extLst>
          </p:cNvPr>
          <p:cNvSpPr/>
          <p:nvPr userDrawn="1"/>
        </p:nvSpPr>
        <p:spPr>
          <a:xfrm>
            <a:off x="6096001" y="4651375"/>
            <a:ext cx="624417" cy="62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5</a:t>
            </a:r>
          </a:p>
        </p:txBody>
      </p:sp>
      <p:sp>
        <p:nvSpPr>
          <p:cNvPr id="20" name="TextBox 58">
            <a:extLst>
              <a:ext uri="{FF2B5EF4-FFF2-40B4-BE49-F238E27FC236}">
                <a16:creationId xmlns:a16="http://schemas.microsoft.com/office/drawing/2014/main" id="{81CBDD15-60BF-9A77-4841-2808915E0E83}"/>
              </a:ext>
            </a:extLst>
          </p:cNvPr>
          <p:cNvSpPr txBox="1">
            <a:spLocks noChangeArrowheads="1"/>
          </p:cNvSpPr>
          <p:nvPr userDrawn="1"/>
        </p:nvSpPr>
        <p:spPr bwMode="auto">
          <a:xfrm>
            <a:off x="6811434" y="4633914"/>
            <a:ext cx="3750733" cy="661987"/>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R143 G48 B137</a:t>
            </a:r>
          </a:p>
          <a:p>
            <a:pPr eaLnBrk="1" hangingPunct="1">
              <a:defRPr/>
            </a:pPr>
            <a:r>
              <a:rPr lang="en-GB" altLang="el-GR" sz="1600" b="1" dirty="0"/>
              <a:t>(</a:t>
            </a:r>
            <a:r>
              <a:rPr lang="en-GB" altLang="el-GR" sz="1600" b="1" dirty="0" err="1"/>
              <a:t>linagliptin</a:t>
            </a:r>
            <a:r>
              <a:rPr lang="en-GB" altLang="el-GR" sz="1600" b="1" dirty="0"/>
              <a:t> 5 mg)</a:t>
            </a:r>
          </a:p>
        </p:txBody>
      </p:sp>
      <p:sp>
        <p:nvSpPr>
          <p:cNvPr id="21" name="Rectangle 59">
            <a:extLst>
              <a:ext uri="{FF2B5EF4-FFF2-40B4-BE49-F238E27FC236}">
                <a16:creationId xmlns:a16="http://schemas.microsoft.com/office/drawing/2014/main" id="{4F9DE74B-9B97-EAB7-6E15-28D979E053C5}"/>
              </a:ext>
            </a:extLst>
          </p:cNvPr>
          <p:cNvSpPr/>
          <p:nvPr userDrawn="1"/>
        </p:nvSpPr>
        <p:spPr>
          <a:xfrm>
            <a:off x="6096001" y="5400675"/>
            <a:ext cx="624417" cy="62388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21914" tIns="60957" rIns="121914" bIns="60957" anchor="ctr"/>
          <a:lstStyle/>
          <a:p>
            <a:pPr algn="ctr" eaLnBrk="1" hangingPunct="1">
              <a:defRPr/>
            </a:pPr>
            <a:r>
              <a:rPr lang="en-GB" sz="2100" b="1" dirty="0">
                <a:solidFill>
                  <a:schemeClr val="bg1"/>
                </a:solidFill>
              </a:rPr>
              <a:t>6</a:t>
            </a:r>
          </a:p>
        </p:txBody>
      </p:sp>
      <p:sp>
        <p:nvSpPr>
          <p:cNvPr id="22" name="TextBox 60">
            <a:extLst>
              <a:ext uri="{FF2B5EF4-FFF2-40B4-BE49-F238E27FC236}">
                <a16:creationId xmlns:a16="http://schemas.microsoft.com/office/drawing/2014/main" id="{CECE071E-3534-DE2E-AFD2-AD4F09AC9BE2}"/>
              </a:ext>
            </a:extLst>
          </p:cNvPr>
          <p:cNvSpPr txBox="1">
            <a:spLocks noChangeArrowheads="1"/>
          </p:cNvSpPr>
          <p:nvPr userDrawn="1"/>
        </p:nvSpPr>
        <p:spPr bwMode="auto">
          <a:xfrm>
            <a:off x="6811434" y="5383213"/>
            <a:ext cx="3750733" cy="661714"/>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R229 G114 B0</a:t>
            </a:r>
            <a:endParaRPr lang="en-GB" altLang="el-GR" sz="1900" b="1" dirty="0"/>
          </a:p>
          <a:p>
            <a:pPr eaLnBrk="1" hangingPunct="1">
              <a:defRPr/>
            </a:pPr>
            <a:r>
              <a:rPr lang="en-GB" altLang="el-GR" sz="1600" b="1" dirty="0"/>
              <a:t>(other e.g. competitor drugs)</a:t>
            </a:r>
          </a:p>
        </p:txBody>
      </p:sp>
      <p:sp>
        <p:nvSpPr>
          <p:cNvPr id="23" name="TextBox 62">
            <a:extLst>
              <a:ext uri="{FF2B5EF4-FFF2-40B4-BE49-F238E27FC236}">
                <a16:creationId xmlns:a16="http://schemas.microsoft.com/office/drawing/2014/main" id="{A3D4F6C8-7274-9E56-1B30-79F8211C9F4C}"/>
              </a:ext>
            </a:extLst>
          </p:cNvPr>
          <p:cNvSpPr txBox="1">
            <a:spLocks noChangeArrowheads="1"/>
          </p:cNvSpPr>
          <p:nvPr userDrawn="1"/>
        </p:nvSpPr>
        <p:spPr bwMode="auto">
          <a:xfrm>
            <a:off x="2260601" y="1444625"/>
            <a:ext cx="2933700" cy="661714"/>
          </a:xfrm>
          <a:prstGeom prst="rect">
            <a:avLst/>
          </a:prstGeom>
          <a:noFill/>
          <a:ln>
            <a:noFill/>
          </a:ln>
        </p:spPr>
        <p:txBody>
          <a:bodyPr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b="1" dirty="0">
                <a:solidFill>
                  <a:schemeClr val="tx2"/>
                </a:solidFill>
              </a:rPr>
              <a:t>Text 1 </a:t>
            </a:r>
            <a:r>
              <a:rPr lang="en-GB" altLang="el-GR" sz="1900" dirty="0">
                <a:solidFill>
                  <a:schemeClr val="tx2"/>
                </a:solidFill>
              </a:rPr>
              <a:t>R90 G90 B90</a:t>
            </a:r>
            <a:br>
              <a:rPr lang="en-GB" altLang="el-GR" sz="1600" dirty="0">
                <a:solidFill>
                  <a:schemeClr val="tx2"/>
                </a:solidFill>
              </a:rPr>
            </a:br>
            <a:r>
              <a:rPr lang="en-GB" altLang="el-GR" sz="1600" b="1" dirty="0">
                <a:solidFill>
                  <a:schemeClr val="tx2"/>
                </a:solidFill>
              </a:rPr>
              <a:t>(body text, axes)</a:t>
            </a:r>
          </a:p>
        </p:txBody>
      </p:sp>
      <p:cxnSp>
        <p:nvCxnSpPr>
          <p:cNvPr id="24" name="Straight Connector 63">
            <a:extLst>
              <a:ext uri="{FF2B5EF4-FFF2-40B4-BE49-F238E27FC236}">
                <a16:creationId xmlns:a16="http://schemas.microsoft.com/office/drawing/2014/main" id="{FBEA76BF-9A5E-4ACC-028E-15B6EF321A3E}"/>
              </a:ext>
            </a:extLst>
          </p:cNvPr>
          <p:cNvCxnSpPr>
            <a:cxnSpLocks/>
          </p:cNvCxnSpPr>
          <p:nvPr userDrawn="1"/>
        </p:nvCxnSpPr>
        <p:spPr>
          <a:xfrm flipV="1">
            <a:off x="2250017" y="1512888"/>
            <a:ext cx="0" cy="2557462"/>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25" name="TextBox 64">
            <a:extLst>
              <a:ext uri="{FF2B5EF4-FFF2-40B4-BE49-F238E27FC236}">
                <a16:creationId xmlns:a16="http://schemas.microsoft.com/office/drawing/2014/main" id="{4DA6BAD7-87E5-C56E-E3E4-6B1848B3BE34}"/>
              </a:ext>
            </a:extLst>
          </p:cNvPr>
          <p:cNvSpPr txBox="1">
            <a:spLocks noChangeArrowheads="1"/>
          </p:cNvSpPr>
          <p:nvPr userDrawn="1"/>
        </p:nvSpPr>
        <p:spPr bwMode="auto">
          <a:xfrm>
            <a:off x="2491318" y="2457450"/>
            <a:ext cx="2933700" cy="661714"/>
          </a:xfrm>
          <a:prstGeom prst="rect">
            <a:avLst/>
          </a:prstGeom>
          <a:noFill/>
          <a:ln>
            <a:noFill/>
          </a:ln>
        </p:spPr>
        <p:txBody>
          <a:bodyPr lIns="121914" tIns="60957" rIns="121914" bIns="60957">
            <a:spAutoFit/>
          </a:bodyPr>
          <a:lstStyle>
            <a:lvl1pPr defTabSz="608013">
              <a:defRPr>
                <a:solidFill>
                  <a:schemeClr val="tx1"/>
                </a:solidFill>
                <a:latin typeface="Arial" panose="020B0604020202020204" pitchFamily="34" charset="0"/>
                <a:cs typeface="Arial" panose="020B0604020202020204" pitchFamily="34" charset="0"/>
              </a:defRPr>
            </a:lvl1pPr>
            <a:lvl2pPr marL="742950" indent="-285750" defTabSz="608013">
              <a:defRPr>
                <a:solidFill>
                  <a:schemeClr val="tx1"/>
                </a:solidFill>
                <a:latin typeface="Arial" panose="020B0604020202020204" pitchFamily="34" charset="0"/>
                <a:cs typeface="Arial" panose="020B0604020202020204" pitchFamily="34" charset="0"/>
              </a:defRPr>
            </a:lvl2pPr>
            <a:lvl3pPr marL="1143000" indent="-228600" defTabSz="608013">
              <a:defRPr>
                <a:solidFill>
                  <a:schemeClr val="tx1"/>
                </a:solidFill>
                <a:latin typeface="Arial" panose="020B0604020202020204" pitchFamily="34" charset="0"/>
                <a:cs typeface="Arial" panose="020B0604020202020204" pitchFamily="34" charset="0"/>
              </a:defRPr>
            </a:lvl3pPr>
            <a:lvl4pPr marL="1600200" indent="-228600" defTabSz="608013">
              <a:defRPr>
                <a:solidFill>
                  <a:schemeClr val="tx1"/>
                </a:solidFill>
                <a:latin typeface="Arial" panose="020B0604020202020204" pitchFamily="34" charset="0"/>
                <a:cs typeface="Arial" panose="020B0604020202020204" pitchFamily="34" charset="0"/>
              </a:defRPr>
            </a:lvl4pPr>
            <a:lvl5pPr marL="2057400" indent="-228600" defTabSz="608013">
              <a:defRPr>
                <a:solidFill>
                  <a:schemeClr val="tx1"/>
                </a:solidFill>
                <a:latin typeface="Arial" panose="020B0604020202020204" pitchFamily="34" charset="0"/>
                <a:cs typeface="Arial" panose="020B0604020202020204" pitchFamily="34" charset="0"/>
              </a:defRPr>
            </a:lvl5pPr>
            <a:lvl6pPr marL="25146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08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solidFill>
                  <a:schemeClr val="tx2"/>
                </a:solidFill>
              </a:rPr>
              <a:t>R156 G156 B156</a:t>
            </a:r>
            <a:endParaRPr lang="en-GB" altLang="el-GR" sz="1900" b="1" dirty="0">
              <a:solidFill>
                <a:schemeClr val="tx2"/>
              </a:solidFill>
            </a:endParaRPr>
          </a:p>
          <a:p>
            <a:pPr eaLnBrk="1" hangingPunct="1">
              <a:defRPr/>
            </a:pPr>
            <a:r>
              <a:rPr lang="en-GB" altLang="el-GR" sz="1600" b="1" dirty="0">
                <a:solidFill>
                  <a:schemeClr val="tx2"/>
                </a:solidFill>
              </a:rPr>
              <a:t>(footers, slide numbers)</a:t>
            </a:r>
          </a:p>
        </p:txBody>
      </p:sp>
      <p:cxnSp>
        <p:nvCxnSpPr>
          <p:cNvPr id="26" name="Straight Connector 65">
            <a:extLst>
              <a:ext uri="{FF2B5EF4-FFF2-40B4-BE49-F238E27FC236}">
                <a16:creationId xmlns:a16="http://schemas.microsoft.com/office/drawing/2014/main" id="{65583D5C-5A49-8446-9CF6-9740C79C138D}"/>
              </a:ext>
            </a:extLst>
          </p:cNvPr>
          <p:cNvCxnSpPr>
            <a:cxnSpLocks/>
          </p:cNvCxnSpPr>
          <p:nvPr userDrawn="1"/>
        </p:nvCxnSpPr>
        <p:spPr>
          <a:xfrm flipV="1">
            <a:off x="2468033" y="2509838"/>
            <a:ext cx="0" cy="2227262"/>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66">
            <a:extLst>
              <a:ext uri="{FF2B5EF4-FFF2-40B4-BE49-F238E27FC236}">
                <a16:creationId xmlns:a16="http://schemas.microsoft.com/office/drawing/2014/main" id="{484B7138-2246-D0F3-1C67-2FE8186882C7}"/>
              </a:ext>
            </a:extLst>
          </p:cNvPr>
          <p:cNvCxnSpPr/>
          <p:nvPr userDrawn="1"/>
        </p:nvCxnSpPr>
        <p:spPr>
          <a:xfrm flipH="1">
            <a:off x="2252134" y="4719638"/>
            <a:ext cx="220133" cy="0"/>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28" name="Rectangle 67">
            <a:extLst>
              <a:ext uri="{FF2B5EF4-FFF2-40B4-BE49-F238E27FC236}">
                <a16:creationId xmlns:a16="http://schemas.microsoft.com/office/drawing/2014/main" id="{766FB15B-40A7-6C38-02A2-33F146BEB873}"/>
              </a:ext>
            </a:extLst>
          </p:cNvPr>
          <p:cNvSpPr/>
          <p:nvPr userDrawn="1"/>
        </p:nvSpPr>
        <p:spPr>
          <a:xfrm>
            <a:off x="1940985" y="6149976"/>
            <a:ext cx="8310033" cy="593725"/>
          </a:xfrm>
          <a:prstGeom prst="rect">
            <a:avLst/>
          </a:prstGeom>
          <a:solidFill>
            <a:schemeClr val="bg1"/>
          </a:solid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5996" tIns="60957" rIns="95996" bIns="60957" anchor="ctr"/>
          <a:lstStyle/>
          <a:p>
            <a:pPr algn="ctr" eaLnBrk="1" hangingPunct="1">
              <a:defRPr/>
            </a:pPr>
            <a:r>
              <a:rPr lang="en-GB" sz="1600" dirty="0">
                <a:solidFill>
                  <a:schemeClr val="tx1"/>
                </a:solidFill>
              </a:rPr>
              <a:t>The colour palette may be used for design/non-product-specific data</a:t>
            </a:r>
          </a:p>
          <a:p>
            <a:pPr algn="ctr" eaLnBrk="1" hangingPunct="1">
              <a:defRPr/>
            </a:pPr>
            <a:r>
              <a:rPr lang="en-GB" sz="1600" dirty="0">
                <a:solidFill>
                  <a:schemeClr val="tx1"/>
                </a:solidFill>
              </a:rPr>
              <a:t>Preferential order of use: accent 1 &gt; accent 2 &gt; accent 3 &gt; text 1 &gt; accent 5 &gt; accent 6</a:t>
            </a:r>
          </a:p>
        </p:txBody>
      </p:sp>
      <p:sp>
        <p:nvSpPr>
          <p:cNvPr id="29" name="Rectangle 26">
            <a:extLst>
              <a:ext uri="{FF2B5EF4-FFF2-40B4-BE49-F238E27FC236}">
                <a16:creationId xmlns:a16="http://schemas.microsoft.com/office/drawing/2014/main" id="{B683CAB2-925F-9929-5F17-C2DA697ED04C}"/>
              </a:ext>
            </a:extLst>
          </p:cNvPr>
          <p:cNvSpPr>
            <a:spLocks noChangeArrowheads="1"/>
          </p:cNvSpPr>
          <p:nvPr userDrawn="1"/>
        </p:nvSpPr>
        <p:spPr bwMode="auto">
          <a:xfrm>
            <a:off x="5897033" y="1231901"/>
            <a:ext cx="1062138" cy="415492"/>
          </a:xfrm>
          <a:prstGeom prst="rect">
            <a:avLst/>
          </a:prstGeom>
          <a:noFill/>
          <a:ln>
            <a:noFill/>
          </a:ln>
        </p:spPr>
        <p:txBody>
          <a:bodyPr wrap="none" lIns="121914" tIns="60957" rIns="121914" bIns="6095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b="1" dirty="0"/>
              <a:t>Accent</a:t>
            </a:r>
            <a:endParaRPr lang="en-GB" altLang="el-GR" sz="1600" dirty="0"/>
          </a:p>
        </p:txBody>
      </p:sp>
      <p:sp>
        <p:nvSpPr>
          <p:cNvPr id="2" name="Title 1"/>
          <p:cNvSpPr>
            <a:spLocks noGrp="1"/>
          </p:cNvSpPr>
          <p:nvPr>
            <p:ph type="title"/>
          </p:nvPr>
        </p:nvSpPr>
        <p:spPr/>
        <p:txBody>
          <a:bodyPr/>
          <a:lstStyle>
            <a:lvl1pPr>
              <a:defRPr baseline="0"/>
            </a:lvl1pPr>
          </a:lstStyle>
          <a:p>
            <a:r>
              <a:rPr lang="el-GR"/>
              <a:t>Kλικ για επεξεργασία του τίτλου</a:t>
            </a:r>
            <a:endParaRPr lang="en-GB" dirty="0"/>
          </a:p>
        </p:txBody>
      </p:sp>
      <p:sp>
        <p:nvSpPr>
          <p:cNvPr id="30" name="Slide Number Placeholder 7">
            <a:extLst>
              <a:ext uri="{FF2B5EF4-FFF2-40B4-BE49-F238E27FC236}">
                <a16:creationId xmlns:a16="http://schemas.microsoft.com/office/drawing/2014/main" id="{9CF531F3-61AC-95AF-9628-39AE278E5290}"/>
              </a:ext>
            </a:extLst>
          </p:cNvPr>
          <p:cNvSpPr>
            <a:spLocks noGrp="1"/>
          </p:cNvSpPr>
          <p:nvPr>
            <p:ph type="sldNum" sz="quarter" idx="10"/>
          </p:nvPr>
        </p:nvSpPr>
        <p:spPr/>
        <p:txBody>
          <a:bodyPr/>
          <a:lstStyle>
            <a:lvl1pPr>
              <a:defRPr/>
            </a:lvl1pPr>
          </a:lstStyle>
          <a:p>
            <a:pPr>
              <a:defRPr/>
            </a:pPr>
            <a:fld id="{67616B4F-3BA1-4FA8-92EA-0B05B49C9CCB}" type="slidenum">
              <a:rPr lang="en-GB" altLang="el-GR"/>
              <a:pPr>
                <a:defRPr/>
              </a:pPr>
              <a:t>‹#›</a:t>
            </a:fld>
            <a:endParaRPr lang="en-GB" altLang="el-GR"/>
          </a:p>
        </p:txBody>
      </p:sp>
    </p:spTree>
    <p:extLst>
      <p:ext uri="{BB962C8B-B14F-4D97-AF65-F5344CB8AC3E}">
        <p14:creationId xmlns:p14="http://schemas.microsoft.com/office/powerpoint/2010/main" val="4164761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3"/>
          <p:cNvSpPr>
            <a:spLocks noGrp="1"/>
          </p:cNvSpPr>
          <p:nvPr>
            <p:ph type="dt" sz="half" idx="10"/>
          </p:nvPr>
        </p:nvSpPr>
        <p:spPr/>
        <p:txBody>
          <a:bodyPr/>
          <a:lstStyle>
            <a:lvl1pPr>
              <a:defRPr/>
            </a:lvl1pPr>
          </a:lstStyle>
          <a:p>
            <a:pPr>
              <a:defRPr/>
            </a:pPr>
            <a:fld id="{2FF6D0B8-89DF-41CB-987A-93E22269A607}" type="datetime1">
              <a:rPr lang="de-DE"/>
              <a:pPr>
                <a:defRPr/>
              </a:pPr>
              <a:t>24.04.2024</a:t>
            </a:fld>
            <a:endParaRPr lang="en-US"/>
          </a:p>
        </p:txBody>
      </p:sp>
      <p:sp>
        <p:nvSpPr>
          <p:cNvPr id="4" name="Θέση υποσέλιδου 4"/>
          <p:cNvSpPr>
            <a:spLocks noGrp="1"/>
          </p:cNvSpPr>
          <p:nvPr>
            <p:ph type="ftr" sz="quarter" idx="11"/>
          </p:nvPr>
        </p:nvSpPr>
        <p:spPr/>
        <p:txBody>
          <a:bodyPr/>
          <a:lstStyle>
            <a:lvl1pPr>
              <a:defRPr/>
            </a:lvl1pPr>
          </a:lstStyle>
          <a:p>
            <a:pPr>
              <a:defRPr/>
            </a:pPr>
            <a:endParaRPr lang="en-US"/>
          </a:p>
        </p:txBody>
      </p:sp>
      <p:sp>
        <p:nvSpPr>
          <p:cNvPr id="5" name="Θέση αριθμού διαφάνειας 5"/>
          <p:cNvSpPr>
            <a:spLocks noGrp="1"/>
          </p:cNvSpPr>
          <p:nvPr>
            <p:ph type="sldNum" sz="quarter" idx="12"/>
          </p:nvPr>
        </p:nvSpPr>
        <p:spPr/>
        <p:txBody>
          <a:bodyPr/>
          <a:lstStyle>
            <a:lvl1pPr>
              <a:defRPr/>
            </a:lvl1pPr>
          </a:lstStyle>
          <a:p>
            <a:fld id="{72ABFD94-4979-4141-B097-BEB723C4C1E5}" type="slidenum">
              <a:rPr lang="en-US" altLang="el-GR"/>
              <a:pPr/>
              <a:t>‹#›</a:t>
            </a:fld>
            <a:endParaRPr lang="en-US" altLang="el-GR"/>
          </a:p>
        </p:txBody>
      </p:sp>
    </p:spTree>
    <p:extLst>
      <p:ext uri="{BB962C8B-B14F-4D97-AF65-F5344CB8AC3E}">
        <p14:creationId xmlns:p14="http://schemas.microsoft.com/office/powerpoint/2010/main" val="41224185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2" name="Straight Connector 7">
            <a:extLst>
              <a:ext uri="{FF2B5EF4-FFF2-40B4-BE49-F238E27FC236}">
                <a16:creationId xmlns:a16="http://schemas.microsoft.com/office/drawing/2014/main" id="{CC693CF3-56C4-4777-517A-1D301F391E70}"/>
              </a:ext>
            </a:extLst>
          </p:cNvPr>
          <p:cNvCxnSpPr/>
          <p:nvPr userDrawn="1"/>
        </p:nvCxnSpPr>
        <p:spPr>
          <a:xfrm>
            <a:off x="0" y="5973763"/>
            <a:ext cx="12192000" cy="0"/>
          </a:xfrm>
          <a:prstGeom prst="line">
            <a:avLst/>
          </a:prstGeom>
          <a:ln w="3175" cmpd="sng">
            <a:solidFill>
              <a:srgbClr val="333333"/>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16">
            <a:extLst>
              <a:ext uri="{FF2B5EF4-FFF2-40B4-BE49-F238E27FC236}">
                <a16:creationId xmlns:a16="http://schemas.microsoft.com/office/drawing/2014/main" id="{BEB764DD-0E96-24FF-FBE1-C3C54A4D4347}"/>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7"/>
          <p:cNvSpPr>
            <a:spLocks noGrp="1"/>
          </p:cNvSpPr>
          <p:nvPr>
            <p:ph type="body" sz="quarter" idx="11"/>
          </p:nvPr>
        </p:nvSpPr>
        <p:spPr>
          <a:xfrm>
            <a:off x="369830" y="3412800"/>
            <a:ext cx="7735823" cy="1036800"/>
          </a:xfrm>
        </p:spPr>
        <p:txBody>
          <a:bodyPr/>
          <a:lstStyle>
            <a:lvl1pPr marL="0" marR="0" indent="0" algn="l" defTabSz="606835" rtl="0" eaLnBrk="1" fontAlgn="auto" latinLnBrk="0" hangingPunct="1">
              <a:lnSpc>
                <a:spcPct val="100000"/>
              </a:lnSpc>
              <a:spcBef>
                <a:spcPct val="20000"/>
              </a:spcBef>
              <a:spcAft>
                <a:spcPts val="0"/>
              </a:spcAft>
              <a:buClrTx/>
              <a:buSzTx/>
              <a:buFont typeface="Arial"/>
              <a:buNone/>
              <a:tabLst/>
              <a:defRPr sz="2400">
                <a:solidFill>
                  <a:schemeClr val="accent2"/>
                </a:solidFill>
              </a:defRPr>
            </a:lvl1pPr>
          </a:lstStyle>
          <a:p>
            <a:pPr lvl="0"/>
            <a:r>
              <a:rPr lang="el-GR"/>
              <a:t>Kλικ για επεξεργασία των στυλ του υποδείγματος</a:t>
            </a:r>
          </a:p>
          <a:p>
            <a:pPr lvl="1"/>
            <a:r>
              <a:rPr lang="el-GR"/>
              <a:t>Δεύτερου επιπέδου</a:t>
            </a:r>
          </a:p>
        </p:txBody>
      </p:sp>
      <p:sp>
        <p:nvSpPr>
          <p:cNvPr id="19" name="Title 18"/>
          <p:cNvSpPr>
            <a:spLocks noGrp="1"/>
          </p:cNvSpPr>
          <p:nvPr>
            <p:ph type="title"/>
          </p:nvPr>
        </p:nvSpPr>
        <p:spPr>
          <a:xfrm>
            <a:off x="369830" y="2164800"/>
            <a:ext cx="7735823" cy="1166400"/>
          </a:xfrm>
        </p:spPr>
        <p:txBody>
          <a:bodyPr/>
          <a:lstStyle>
            <a:lvl1pPr>
              <a:defRPr sz="3700">
                <a:solidFill>
                  <a:schemeClr val="accent1"/>
                </a:solidFill>
              </a:defRPr>
            </a:lvl1pPr>
          </a:lstStyle>
          <a:p>
            <a:r>
              <a:rPr lang="en-US"/>
              <a:t>Click to edit Master title style</a:t>
            </a:r>
            <a:endParaRPr lang="en-GB" dirty="0"/>
          </a:p>
        </p:txBody>
      </p:sp>
      <p:sp>
        <p:nvSpPr>
          <p:cNvPr id="3" name="Text Placeholder 2"/>
          <p:cNvSpPr>
            <a:spLocks noGrp="1"/>
          </p:cNvSpPr>
          <p:nvPr>
            <p:ph type="body" sz="quarter" idx="12"/>
          </p:nvPr>
        </p:nvSpPr>
        <p:spPr>
          <a:xfrm>
            <a:off x="369832" y="4533123"/>
            <a:ext cx="7751233" cy="383116"/>
          </a:xfrm>
        </p:spPr>
        <p:txBody>
          <a:bodyPr anchor="b"/>
          <a:lstStyle>
            <a:lvl1pPr marL="0" indent="0">
              <a:buNone/>
              <a:defRPr sz="1900" baseline="0">
                <a:solidFill>
                  <a:schemeClr val="tx1"/>
                </a:solidFill>
              </a:defRPr>
            </a:lvl1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1168347761"/>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cxnSp>
        <p:nvCxnSpPr>
          <p:cNvPr id="2" name="Straight Connector 15">
            <a:extLst>
              <a:ext uri="{FF2B5EF4-FFF2-40B4-BE49-F238E27FC236}">
                <a16:creationId xmlns:a16="http://schemas.microsoft.com/office/drawing/2014/main" id="{9C58FCCA-A43C-FE62-B25F-726E04FD1CBA}"/>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p:cNvSpPr>
            <a:spLocks noGrp="1"/>
          </p:cNvSpPr>
          <p:nvPr>
            <p:ph type="body" sz="quarter" idx="10"/>
          </p:nvPr>
        </p:nvSpPr>
        <p:spPr>
          <a:xfrm>
            <a:off x="609832" y="1502631"/>
            <a:ext cx="4488873" cy="1653551"/>
          </a:xfrm>
        </p:spPr>
        <p:txBody>
          <a:bodyPr/>
          <a:lstStyle>
            <a:lvl1pPr marL="0" indent="0">
              <a:buNone/>
              <a:defRPr sz="2400" b="1">
                <a:solidFill>
                  <a:schemeClr val="accent2"/>
                </a:solidFill>
              </a:defRPr>
            </a:lvl1pPr>
          </a:lstStyle>
          <a:p>
            <a:pPr lvl="0"/>
            <a:r>
              <a:rPr lang="el-GR"/>
              <a:t>Kλικ για επεξεργασία των στυλ του υποδείγματος</a:t>
            </a:r>
          </a:p>
        </p:txBody>
      </p:sp>
      <p:sp>
        <p:nvSpPr>
          <p:cNvPr id="13" name="Title 12"/>
          <p:cNvSpPr>
            <a:spLocks noGrp="1"/>
          </p:cNvSpPr>
          <p:nvPr>
            <p:ph type="title"/>
          </p:nvPr>
        </p:nvSpPr>
        <p:spPr/>
        <p:txBody>
          <a:bodyPr/>
          <a:lstStyle>
            <a:lvl1pPr>
              <a:defRPr sz="3700">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37380224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ubtitle &amp; Content">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8A9FE27D-23E7-0484-E3B2-EC40213AC3F7}"/>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609599" y="1961607"/>
            <a:ext cx="10972800" cy="4203700"/>
          </a:xfrm>
        </p:spPr>
        <p:txBody>
          <a:bodyPr/>
          <a:lstStyle>
            <a:lvl1pPr marL="236029" indent="-236029">
              <a:defRPr>
                <a:solidFill>
                  <a:schemeClr val="tx2"/>
                </a:solidFill>
              </a:defRPr>
            </a:lvl1pPr>
            <a:lvl2pPr marL="598596" indent="-362682">
              <a:defRPr sz="2400">
                <a:solidFill>
                  <a:schemeClr val="tx2"/>
                </a:solidFill>
              </a:defRPr>
            </a:lvl2pPr>
            <a:lvl3pPr marL="834738" indent="-236029">
              <a:defRPr>
                <a:solidFill>
                  <a:schemeClr val="tx2"/>
                </a:solidFill>
              </a:defRPr>
            </a:lvl3pPr>
            <a:lvl4pPr marL="1188716" indent="-354214">
              <a:defRPr>
                <a:solidFill>
                  <a:schemeClr val="tx2"/>
                </a:solidFill>
              </a:defRPr>
            </a:lvl4pPr>
            <a:lvl5pPr marL="1433107" indent="-244495">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F1236B08-5BAB-CBAB-B56D-535D60C7F2D0}"/>
              </a:ext>
            </a:extLst>
          </p:cNvPr>
          <p:cNvSpPr>
            <a:spLocks noGrp="1"/>
          </p:cNvSpPr>
          <p:nvPr>
            <p:ph type="ftr" sz="quarter" idx="12"/>
          </p:nvPr>
        </p:nvSpPr>
        <p:spPr/>
        <p:txBody>
          <a:bodyPr/>
          <a:lstStyle>
            <a:lvl1pPr>
              <a:defRPr/>
            </a:lvl1pPr>
          </a:lstStyle>
          <a:p>
            <a:pPr>
              <a:defRPr/>
            </a:pPr>
            <a:endParaRPr lang="en-GB"/>
          </a:p>
        </p:txBody>
      </p:sp>
      <p:sp>
        <p:nvSpPr>
          <p:cNvPr id="6" name="Slide Number Placeholder 7">
            <a:extLst>
              <a:ext uri="{FF2B5EF4-FFF2-40B4-BE49-F238E27FC236}">
                <a16:creationId xmlns:a16="http://schemas.microsoft.com/office/drawing/2014/main" id="{21D282D8-1394-9F3E-AC37-5A2D67DA35FA}"/>
              </a:ext>
            </a:extLst>
          </p:cNvPr>
          <p:cNvSpPr>
            <a:spLocks noGrp="1"/>
          </p:cNvSpPr>
          <p:nvPr>
            <p:ph type="sldNum" sz="quarter" idx="13"/>
          </p:nvPr>
        </p:nvSpPr>
        <p:spPr/>
        <p:txBody>
          <a:bodyPr/>
          <a:lstStyle>
            <a:lvl1pPr>
              <a:defRPr/>
            </a:lvl1pPr>
          </a:lstStyle>
          <a:p>
            <a:pPr>
              <a:defRPr/>
            </a:pPr>
            <a:fld id="{906E3FD0-0583-4655-87CE-8E64E4265C0D}" type="slidenum">
              <a:rPr lang="en-GB" altLang="el-GR"/>
              <a:pPr>
                <a:defRPr/>
              </a:pPr>
              <a:t>‹#›</a:t>
            </a:fld>
            <a:endParaRPr lang="en-GB" altLang="el-GR"/>
          </a:p>
        </p:txBody>
      </p:sp>
    </p:spTree>
    <p:extLst>
      <p:ext uri="{BB962C8B-B14F-4D97-AF65-F5344CB8AC3E}">
        <p14:creationId xmlns:p14="http://schemas.microsoft.com/office/powerpoint/2010/main" val="3842149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cxnSp>
        <p:nvCxnSpPr>
          <p:cNvPr id="2" name="Straight Connector 15">
            <a:extLst>
              <a:ext uri="{FF2B5EF4-FFF2-40B4-BE49-F238E27FC236}">
                <a16:creationId xmlns:a16="http://schemas.microsoft.com/office/drawing/2014/main" id="{29049642-E87D-2135-F10F-0074ADCD7389}"/>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Content Placeholder 18"/>
          <p:cNvSpPr>
            <a:spLocks noGrp="1"/>
          </p:cNvSpPr>
          <p:nvPr>
            <p:ph sz="quarter" idx="11"/>
          </p:nvPr>
        </p:nvSpPr>
        <p:spPr>
          <a:xfrm>
            <a:off x="609600" y="1372800"/>
            <a:ext cx="10972800" cy="41712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Footer Placeholder 5">
            <a:extLst>
              <a:ext uri="{FF2B5EF4-FFF2-40B4-BE49-F238E27FC236}">
                <a16:creationId xmlns:a16="http://schemas.microsoft.com/office/drawing/2014/main" id="{9C8EE40E-2FE7-27EB-95E1-161AC7E2EE91}"/>
              </a:ext>
            </a:extLst>
          </p:cNvPr>
          <p:cNvSpPr>
            <a:spLocks noGrp="1"/>
          </p:cNvSpPr>
          <p:nvPr>
            <p:ph type="ftr" sz="quarter" idx="12"/>
          </p:nvPr>
        </p:nvSpPr>
        <p:spPr/>
        <p:txBody>
          <a:bodyPr/>
          <a:lstStyle>
            <a:lvl1pPr>
              <a:defRPr/>
            </a:lvl1pPr>
          </a:lstStyle>
          <a:p>
            <a:pPr>
              <a:defRPr/>
            </a:pPr>
            <a:endParaRPr lang="en-GB"/>
          </a:p>
        </p:txBody>
      </p:sp>
      <p:sp>
        <p:nvSpPr>
          <p:cNvPr id="5" name="Slide Number Placeholder 19">
            <a:extLst>
              <a:ext uri="{FF2B5EF4-FFF2-40B4-BE49-F238E27FC236}">
                <a16:creationId xmlns:a16="http://schemas.microsoft.com/office/drawing/2014/main" id="{257E3AB4-DC58-0797-4686-C7F41F59F8CC}"/>
              </a:ext>
            </a:extLst>
          </p:cNvPr>
          <p:cNvSpPr>
            <a:spLocks noGrp="1"/>
          </p:cNvSpPr>
          <p:nvPr>
            <p:ph type="sldNum" sz="quarter" idx="13"/>
          </p:nvPr>
        </p:nvSpPr>
        <p:spPr/>
        <p:txBody>
          <a:bodyPr/>
          <a:lstStyle>
            <a:lvl1pPr>
              <a:defRPr/>
            </a:lvl1pPr>
          </a:lstStyle>
          <a:p>
            <a:pPr>
              <a:defRPr/>
            </a:pPr>
            <a:fld id="{9B08F894-AFE5-412D-BC8D-F2C797E0503A}" type="slidenum">
              <a:rPr lang="en-GB" altLang="el-GR"/>
              <a:pPr>
                <a:defRPr/>
              </a:pPr>
              <a:t>‹#›</a:t>
            </a:fld>
            <a:endParaRPr lang="en-GB" altLang="el-GR"/>
          </a:p>
        </p:txBody>
      </p:sp>
    </p:spTree>
    <p:extLst>
      <p:ext uri="{BB962C8B-B14F-4D97-AF65-F5344CB8AC3E}">
        <p14:creationId xmlns:p14="http://schemas.microsoft.com/office/powerpoint/2010/main" val="3671602075"/>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amp; Subtitle">
    <p:spTree>
      <p:nvGrpSpPr>
        <p:cNvPr id="1" name=""/>
        <p:cNvGrpSpPr/>
        <p:nvPr/>
      </p:nvGrpSpPr>
      <p:grpSpPr>
        <a:xfrm>
          <a:off x="0" y="0"/>
          <a:ext cx="0" cy="0"/>
          <a:chOff x="0" y="0"/>
          <a:chExt cx="0" cy="0"/>
        </a:xfrm>
      </p:grpSpPr>
      <p:cxnSp>
        <p:nvCxnSpPr>
          <p:cNvPr id="2" name="Straight Connector 11">
            <a:extLst>
              <a:ext uri="{FF2B5EF4-FFF2-40B4-BE49-F238E27FC236}">
                <a16:creationId xmlns:a16="http://schemas.microsoft.com/office/drawing/2014/main" id="{BC16C4B1-FFAD-D7F8-F0A0-48873215C528}"/>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5">
            <a:extLst>
              <a:ext uri="{FF2B5EF4-FFF2-40B4-BE49-F238E27FC236}">
                <a16:creationId xmlns:a16="http://schemas.microsoft.com/office/drawing/2014/main" id="{8E9D18F7-A3A0-D369-3859-E471C1C7FB20}"/>
              </a:ext>
            </a:extLst>
          </p:cNvPr>
          <p:cNvSpPr>
            <a:spLocks noGrp="1"/>
          </p:cNvSpPr>
          <p:nvPr>
            <p:ph type="ftr" sz="quarter" idx="12"/>
          </p:nvPr>
        </p:nvSpPr>
        <p:spPr/>
        <p:txBody>
          <a:bodyPr/>
          <a:lstStyle>
            <a:lvl1pPr>
              <a:defRPr/>
            </a:lvl1pPr>
          </a:lstStyle>
          <a:p>
            <a:pPr>
              <a:defRPr/>
            </a:pPr>
            <a:endParaRPr lang="en-GB"/>
          </a:p>
        </p:txBody>
      </p:sp>
      <p:sp>
        <p:nvSpPr>
          <p:cNvPr id="4" name="Slide Number Placeholder 7">
            <a:extLst>
              <a:ext uri="{FF2B5EF4-FFF2-40B4-BE49-F238E27FC236}">
                <a16:creationId xmlns:a16="http://schemas.microsoft.com/office/drawing/2014/main" id="{4A527193-3234-2244-F17A-EF0CF84B8B7C}"/>
              </a:ext>
            </a:extLst>
          </p:cNvPr>
          <p:cNvSpPr>
            <a:spLocks noGrp="1"/>
          </p:cNvSpPr>
          <p:nvPr>
            <p:ph type="sldNum" sz="quarter" idx="13"/>
          </p:nvPr>
        </p:nvSpPr>
        <p:spPr/>
        <p:txBody>
          <a:bodyPr/>
          <a:lstStyle>
            <a:lvl1pPr>
              <a:defRPr/>
            </a:lvl1pPr>
          </a:lstStyle>
          <a:p>
            <a:pPr>
              <a:defRPr/>
            </a:pPr>
            <a:fld id="{0909F241-F451-4EDB-B669-F5433E6AC6BA}" type="slidenum">
              <a:rPr lang="en-GB" altLang="el-GR"/>
              <a:pPr>
                <a:defRPr/>
              </a:pPr>
              <a:t>‹#›</a:t>
            </a:fld>
            <a:endParaRPr lang="en-GB" altLang="el-GR"/>
          </a:p>
        </p:txBody>
      </p:sp>
    </p:spTree>
    <p:extLst>
      <p:ext uri="{BB962C8B-B14F-4D97-AF65-F5344CB8AC3E}">
        <p14:creationId xmlns:p14="http://schemas.microsoft.com/office/powerpoint/2010/main" val="4909710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28C76491-45E0-2B0D-41E8-0699C42C5B48}"/>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3">
            <a:extLst>
              <a:ext uri="{FF2B5EF4-FFF2-40B4-BE49-F238E27FC236}">
                <a16:creationId xmlns:a16="http://schemas.microsoft.com/office/drawing/2014/main" id="{AC070F24-70F1-46D7-C0D2-59D8FE2CCFB9}"/>
              </a:ext>
            </a:extLst>
          </p:cNvPr>
          <p:cNvSpPr>
            <a:spLocks noGrp="1"/>
          </p:cNvSpPr>
          <p:nvPr>
            <p:ph type="ftr" sz="quarter" idx="10"/>
          </p:nvPr>
        </p:nvSpPr>
        <p:spPr/>
        <p:txBody>
          <a:bodyPr/>
          <a:lstStyle>
            <a:lvl1pPr>
              <a:defRPr/>
            </a:lvl1pPr>
          </a:lstStyle>
          <a:p>
            <a:pPr>
              <a:defRPr/>
            </a:pPr>
            <a:endParaRPr lang="en-GB"/>
          </a:p>
        </p:txBody>
      </p:sp>
      <p:sp>
        <p:nvSpPr>
          <p:cNvPr id="4" name="Slide Number Placeholder 6">
            <a:extLst>
              <a:ext uri="{FF2B5EF4-FFF2-40B4-BE49-F238E27FC236}">
                <a16:creationId xmlns:a16="http://schemas.microsoft.com/office/drawing/2014/main" id="{0A9A3FD5-CF09-9865-6959-0B64324A2DD2}"/>
              </a:ext>
            </a:extLst>
          </p:cNvPr>
          <p:cNvSpPr>
            <a:spLocks noGrp="1"/>
          </p:cNvSpPr>
          <p:nvPr>
            <p:ph type="sldNum" sz="quarter" idx="11"/>
          </p:nvPr>
        </p:nvSpPr>
        <p:spPr/>
        <p:txBody>
          <a:bodyPr/>
          <a:lstStyle>
            <a:lvl1pPr>
              <a:defRPr/>
            </a:lvl1pPr>
          </a:lstStyle>
          <a:p>
            <a:pPr>
              <a:defRPr/>
            </a:pPr>
            <a:fld id="{5E677E6F-FEE4-476A-BA4A-BFA2C4BD8972}" type="slidenum">
              <a:rPr lang="en-GB" altLang="el-GR"/>
              <a:pPr>
                <a:defRPr/>
              </a:pPr>
              <a:t>‹#›</a:t>
            </a:fld>
            <a:endParaRPr lang="en-GB" altLang="el-GR"/>
          </a:p>
        </p:txBody>
      </p:sp>
    </p:spTree>
    <p:extLst>
      <p:ext uri="{BB962C8B-B14F-4D97-AF65-F5344CB8AC3E}">
        <p14:creationId xmlns:p14="http://schemas.microsoft.com/office/powerpoint/2010/main" val="10176759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8BF8F6DB-C8E7-D196-7A3A-8364630B6AF1}"/>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half" idx="1"/>
          </p:nvPr>
        </p:nvSpPr>
        <p:spPr>
          <a:xfrm>
            <a:off x="609600" y="1380083"/>
            <a:ext cx="5303520" cy="4195233"/>
          </a:xfrm>
        </p:spPr>
        <p:txBody>
          <a:bodyPr/>
          <a:lstStyle>
            <a:lvl1pPr marL="236029" indent="-236029">
              <a:defRPr sz="2400">
                <a:solidFill>
                  <a:schemeClr val="tx2"/>
                </a:solidFill>
              </a:defRPr>
            </a:lvl1pPr>
            <a:lvl2pPr>
              <a:defRPr sz="2400">
                <a:solidFill>
                  <a:schemeClr val="tx2"/>
                </a:solidFill>
              </a:defRPr>
            </a:lvl2pPr>
            <a:lvl3pPr marL="834738" indent="-236029">
              <a:defRPr sz="2100">
                <a:solidFill>
                  <a:schemeClr val="tx2"/>
                </a:solidFill>
              </a:defRPr>
            </a:lvl3pPr>
            <a:lvl4pPr marL="1070653" indent="-236029">
              <a:tabLst/>
              <a:defRPr sz="2100">
                <a:solidFill>
                  <a:schemeClr val="tx2"/>
                </a:solidFill>
              </a:defRPr>
            </a:lvl4pPr>
            <a:lvl5pPr marL="1306797" indent="-236029">
              <a:defRPr sz="1900">
                <a:solidFill>
                  <a:schemeClr val="tx2"/>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80" y="1380083"/>
            <a:ext cx="5303520" cy="4195233"/>
          </a:xfrm>
        </p:spPr>
        <p:txBody>
          <a:bodyPr/>
          <a:lstStyle>
            <a:lvl1pPr>
              <a:defRPr sz="2400">
                <a:solidFill>
                  <a:schemeClr val="tx2"/>
                </a:solidFill>
              </a:defRPr>
            </a:lvl1pPr>
            <a:lvl2pPr>
              <a:defRPr sz="2400">
                <a:solidFill>
                  <a:schemeClr val="tx2"/>
                </a:solidFill>
              </a:defRPr>
            </a:lvl2pPr>
            <a:lvl3pPr marL="832622" indent="-233913">
              <a:defRPr sz="2100">
                <a:solidFill>
                  <a:schemeClr val="tx2"/>
                </a:solidFill>
              </a:defRPr>
            </a:lvl3pPr>
            <a:lvl4pPr marL="1070653" indent="-236029">
              <a:defRPr sz="2100">
                <a:solidFill>
                  <a:schemeClr val="tx2"/>
                </a:solidFill>
              </a:defRPr>
            </a:lvl4pPr>
            <a:lvl5pPr marL="1306797" indent="-236029">
              <a:defRPr sz="1900">
                <a:solidFill>
                  <a:schemeClr val="tx2"/>
                </a:solidFill>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5" name="Footer Placeholder 5">
            <a:extLst>
              <a:ext uri="{FF2B5EF4-FFF2-40B4-BE49-F238E27FC236}">
                <a16:creationId xmlns:a16="http://schemas.microsoft.com/office/drawing/2014/main" id="{F993E75D-C9C0-2469-B346-6E2963733444}"/>
              </a:ext>
            </a:extLst>
          </p:cNvPr>
          <p:cNvSpPr>
            <a:spLocks noGrp="1"/>
          </p:cNvSpPr>
          <p:nvPr>
            <p:ph type="ftr" sz="quarter" idx="10"/>
          </p:nvPr>
        </p:nvSpPr>
        <p:spPr/>
        <p:txBody>
          <a:bodyPr/>
          <a:lstStyle>
            <a:lvl1pPr>
              <a:defRPr/>
            </a:lvl1pPr>
          </a:lstStyle>
          <a:p>
            <a:pPr>
              <a:defRPr/>
            </a:pPr>
            <a:endParaRPr lang="en-GB"/>
          </a:p>
        </p:txBody>
      </p:sp>
      <p:sp>
        <p:nvSpPr>
          <p:cNvPr id="6" name="Slide Number Placeholder 8">
            <a:extLst>
              <a:ext uri="{FF2B5EF4-FFF2-40B4-BE49-F238E27FC236}">
                <a16:creationId xmlns:a16="http://schemas.microsoft.com/office/drawing/2014/main" id="{74098854-7C56-F195-906C-066B02B1CB2D}"/>
              </a:ext>
            </a:extLst>
          </p:cNvPr>
          <p:cNvSpPr>
            <a:spLocks noGrp="1"/>
          </p:cNvSpPr>
          <p:nvPr>
            <p:ph type="sldNum" sz="quarter" idx="11"/>
          </p:nvPr>
        </p:nvSpPr>
        <p:spPr/>
        <p:txBody>
          <a:bodyPr/>
          <a:lstStyle>
            <a:lvl1pPr>
              <a:defRPr/>
            </a:lvl1pPr>
          </a:lstStyle>
          <a:p>
            <a:pPr>
              <a:defRPr/>
            </a:pPr>
            <a:fld id="{D896EAC5-A5EC-4AFD-8200-139C4138E1B3}" type="slidenum">
              <a:rPr lang="en-GB" altLang="el-GR"/>
              <a:pPr>
                <a:defRPr/>
              </a:pPr>
              <a:t>‹#›</a:t>
            </a:fld>
            <a:endParaRPr lang="en-GB" altLang="el-GR"/>
          </a:p>
        </p:txBody>
      </p:sp>
    </p:spTree>
    <p:extLst>
      <p:ext uri="{BB962C8B-B14F-4D97-AF65-F5344CB8AC3E}">
        <p14:creationId xmlns:p14="http://schemas.microsoft.com/office/powerpoint/2010/main" val="5804390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cxnSp>
        <p:nvCxnSpPr>
          <p:cNvPr id="2" name="Straight Connector 14">
            <a:extLst>
              <a:ext uri="{FF2B5EF4-FFF2-40B4-BE49-F238E27FC236}">
                <a16:creationId xmlns:a16="http://schemas.microsoft.com/office/drawing/2014/main" id="{A5D043F1-8262-DE54-3138-1588FDC82A37}"/>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idx="1"/>
          </p:nvPr>
        </p:nvSpPr>
        <p:spPr>
          <a:xfrm>
            <a:off x="609600" y="1371603"/>
            <a:ext cx="5303520" cy="639763"/>
          </a:xfrm>
        </p:spPr>
        <p:txBody>
          <a:bodyPr/>
          <a:lstStyle>
            <a:lvl1pPr marL="0" indent="0">
              <a:buNone/>
              <a:defRPr sz="2100" b="1">
                <a:solidFill>
                  <a:schemeClr val="accent2"/>
                </a:solidFill>
              </a:defRPr>
            </a:lvl1pPr>
            <a:lvl2pPr marL="606835" indent="0">
              <a:buNone/>
              <a:defRPr sz="2700" b="1"/>
            </a:lvl2pPr>
            <a:lvl3pPr marL="1214010" indent="0">
              <a:buNone/>
              <a:defRPr sz="2400" b="1"/>
            </a:lvl3pPr>
            <a:lvl4pPr marL="1820957" indent="0">
              <a:buNone/>
              <a:defRPr sz="2100" b="1"/>
            </a:lvl4pPr>
            <a:lvl5pPr marL="2428018" indent="0">
              <a:buNone/>
              <a:defRPr sz="2100" b="1"/>
            </a:lvl5pPr>
            <a:lvl6pPr marL="3034852" indent="0">
              <a:buNone/>
              <a:defRPr sz="2100" b="1"/>
            </a:lvl6pPr>
            <a:lvl7pPr marL="3641758" indent="0">
              <a:buNone/>
              <a:defRPr sz="2100" b="1"/>
            </a:lvl7pPr>
            <a:lvl8pPr marL="4248816" indent="0">
              <a:buNone/>
              <a:defRPr sz="2100" b="1"/>
            </a:lvl8pPr>
            <a:lvl9pPr marL="4855791" indent="0">
              <a:buNone/>
              <a:defRPr sz="2100" b="1"/>
            </a:lvl9pPr>
          </a:lstStyle>
          <a:p>
            <a:pPr lvl="0"/>
            <a:r>
              <a:rPr lang="en-US"/>
              <a:t>Edit Master text styles</a:t>
            </a:r>
          </a:p>
        </p:txBody>
      </p:sp>
      <p:sp>
        <p:nvSpPr>
          <p:cNvPr id="4" name="Content Placeholder 3"/>
          <p:cNvSpPr>
            <a:spLocks noGrp="1"/>
          </p:cNvSpPr>
          <p:nvPr>
            <p:ph sz="half" idx="2"/>
          </p:nvPr>
        </p:nvSpPr>
        <p:spPr>
          <a:xfrm>
            <a:off x="609600" y="2011363"/>
            <a:ext cx="5303520" cy="3563939"/>
          </a:xfrm>
        </p:spPr>
        <p:txBody>
          <a:bodyPr/>
          <a:lstStyle>
            <a:lvl1pPr>
              <a:defRPr sz="2400">
                <a:solidFill>
                  <a:schemeClr val="tx2"/>
                </a:solidFill>
              </a:defRPr>
            </a:lvl1pPr>
            <a:lvl2pPr>
              <a:defRPr sz="2400">
                <a:solidFill>
                  <a:schemeClr val="tx2"/>
                </a:solidFill>
              </a:defRPr>
            </a:lvl2pPr>
            <a:lvl3pPr marL="834738" indent="-231910">
              <a:defRPr sz="2100">
                <a:solidFill>
                  <a:schemeClr val="tx2"/>
                </a:solidFill>
              </a:defRPr>
            </a:lvl3pPr>
            <a:lvl4pPr marL="1188716" indent="-354214">
              <a:defRPr sz="2100">
                <a:solidFill>
                  <a:schemeClr val="tx2"/>
                </a:solidFill>
              </a:defRPr>
            </a:lvl4pPr>
            <a:lvl5pPr marL="1433107" indent="-244495">
              <a:tabLst>
                <a:tab pos="1433107" algn="l"/>
                <a:tab pos="1787318" algn="l"/>
              </a:tabLst>
              <a:defRPr sz="1900">
                <a:solidFill>
                  <a:schemeClr val="tx2"/>
                </a:solidFill>
              </a:defRPr>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8880" y="1371603"/>
            <a:ext cx="5303520" cy="639763"/>
          </a:xfrm>
        </p:spPr>
        <p:txBody>
          <a:bodyPr/>
          <a:lstStyle>
            <a:lvl1pPr marL="0" indent="0">
              <a:buNone/>
              <a:defRPr sz="2100" b="1">
                <a:solidFill>
                  <a:schemeClr val="accent2"/>
                </a:solidFill>
              </a:defRPr>
            </a:lvl1pPr>
            <a:lvl2pPr marL="606835" indent="0">
              <a:buNone/>
              <a:defRPr sz="2700" b="1"/>
            </a:lvl2pPr>
            <a:lvl3pPr marL="1214010" indent="0">
              <a:buNone/>
              <a:defRPr sz="2400" b="1"/>
            </a:lvl3pPr>
            <a:lvl4pPr marL="1820957" indent="0">
              <a:buNone/>
              <a:defRPr sz="2100" b="1"/>
            </a:lvl4pPr>
            <a:lvl5pPr marL="2428018" indent="0">
              <a:buNone/>
              <a:defRPr sz="2100" b="1"/>
            </a:lvl5pPr>
            <a:lvl6pPr marL="3034852" indent="0">
              <a:buNone/>
              <a:defRPr sz="2100" b="1"/>
            </a:lvl6pPr>
            <a:lvl7pPr marL="3641758" indent="0">
              <a:buNone/>
              <a:defRPr sz="2100" b="1"/>
            </a:lvl7pPr>
            <a:lvl8pPr marL="4248816" indent="0">
              <a:buNone/>
              <a:defRPr sz="2100" b="1"/>
            </a:lvl8pPr>
            <a:lvl9pPr marL="4855791" indent="0">
              <a:buNone/>
              <a:defRPr sz="2100" b="1"/>
            </a:lvl9pPr>
          </a:lstStyle>
          <a:p>
            <a:pPr lvl="0"/>
            <a:r>
              <a:rPr lang="en-US"/>
              <a:t>Edit Master text styles</a:t>
            </a:r>
          </a:p>
        </p:txBody>
      </p:sp>
      <p:sp>
        <p:nvSpPr>
          <p:cNvPr id="6" name="Content Placeholder 5"/>
          <p:cNvSpPr>
            <a:spLocks noGrp="1"/>
          </p:cNvSpPr>
          <p:nvPr>
            <p:ph sz="quarter" idx="4"/>
          </p:nvPr>
        </p:nvSpPr>
        <p:spPr>
          <a:xfrm>
            <a:off x="6278880" y="2011363"/>
            <a:ext cx="5303520" cy="3563939"/>
          </a:xfrm>
        </p:spPr>
        <p:txBody>
          <a:bodyPr/>
          <a:lstStyle>
            <a:lvl1pPr>
              <a:defRPr sz="2400">
                <a:solidFill>
                  <a:schemeClr val="tx2"/>
                </a:solidFill>
              </a:defRPr>
            </a:lvl1pPr>
            <a:lvl2pPr>
              <a:defRPr sz="2400">
                <a:solidFill>
                  <a:schemeClr val="tx2"/>
                </a:solidFill>
              </a:defRPr>
            </a:lvl2pPr>
            <a:lvl3pPr marL="832622" indent="-233913">
              <a:defRPr sz="2100">
                <a:solidFill>
                  <a:schemeClr val="tx2"/>
                </a:solidFill>
              </a:defRPr>
            </a:lvl3pPr>
            <a:lvl4pPr marL="1188716" indent="-354214">
              <a:defRPr sz="2100">
                <a:solidFill>
                  <a:schemeClr val="tx2"/>
                </a:solidFill>
              </a:defRPr>
            </a:lvl4pPr>
            <a:lvl5pPr marL="1433107" indent="-244495">
              <a:defRPr sz="1900">
                <a:solidFill>
                  <a:schemeClr val="tx2"/>
                </a:solidFill>
              </a:defRPr>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7" name="Footer Placeholder 7">
            <a:extLst>
              <a:ext uri="{FF2B5EF4-FFF2-40B4-BE49-F238E27FC236}">
                <a16:creationId xmlns:a16="http://schemas.microsoft.com/office/drawing/2014/main" id="{2B2D1C3E-752C-19F1-1054-FCD1861968D9}"/>
              </a:ext>
            </a:extLst>
          </p:cNvPr>
          <p:cNvSpPr>
            <a:spLocks noGrp="1"/>
          </p:cNvSpPr>
          <p:nvPr>
            <p:ph type="ftr" sz="quarter" idx="10"/>
          </p:nvPr>
        </p:nvSpPr>
        <p:spPr/>
        <p:txBody>
          <a:bodyPr/>
          <a:lstStyle>
            <a:lvl1pPr>
              <a:defRPr/>
            </a:lvl1pPr>
          </a:lstStyle>
          <a:p>
            <a:pPr>
              <a:defRPr/>
            </a:pPr>
            <a:endParaRPr lang="en-GB"/>
          </a:p>
        </p:txBody>
      </p:sp>
      <p:sp>
        <p:nvSpPr>
          <p:cNvPr id="8" name="Slide Number Placeholder 10">
            <a:extLst>
              <a:ext uri="{FF2B5EF4-FFF2-40B4-BE49-F238E27FC236}">
                <a16:creationId xmlns:a16="http://schemas.microsoft.com/office/drawing/2014/main" id="{760B1EEB-B91A-208C-C2E3-887B6BB1AAC4}"/>
              </a:ext>
            </a:extLst>
          </p:cNvPr>
          <p:cNvSpPr>
            <a:spLocks noGrp="1"/>
          </p:cNvSpPr>
          <p:nvPr>
            <p:ph type="sldNum" sz="quarter" idx="11"/>
          </p:nvPr>
        </p:nvSpPr>
        <p:spPr/>
        <p:txBody>
          <a:bodyPr/>
          <a:lstStyle>
            <a:lvl1pPr>
              <a:defRPr/>
            </a:lvl1pPr>
          </a:lstStyle>
          <a:p>
            <a:pPr>
              <a:defRPr/>
            </a:pPr>
            <a:fld id="{54C83226-AE3B-482E-B26B-9CE8869678D5}" type="slidenum">
              <a:rPr lang="en-GB" altLang="el-GR"/>
              <a:pPr>
                <a:defRPr/>
              </a:pPr>
              <a:t>‹#›</a:t>
            </a:fld>
            <a:endParaRPr lang="en-GB" altLang="el-GR"/>
          </a:p>
        </p:txBody>
      </p:sp>
    </p:spTree>
    <p:extLst>
      <p:ext uri="{BB962C8B-B14F-4D97-AF65-F5344CB8AC3E}">
        <p14:creationId xmlns:p14="http://schemas.microsoft.com/office/powerpoint/2010/main" val="27183371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cxnSp>
        <p:nvCxnSpPr>
          <p:cNvPr id="2" name="Straight Connector 16">
            <a:extLst>
              <a:ext uri="{FF2B5EF4-FFF2-40B4-BE49-F238E27FC236}">
                <a16:creationId xmlns:a16="http://schemas.microsoft.com/office/drawing/2014/main" id="{98743E3C-DF66-D082-9180-53A17E03E39A}"/>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able Placeholder 5"/>
          <p:cNvSpPr>
            <a:spLocks noGrp="1"/>
          </p:cNvSpPr>
          <p:nvPr>
            <p:ph type="tbl" sz="quarter" idx="11"/>
          </p:nvPr>
        </p:nvSpPr>
        <p:spPr>
          <a:xfrm>
            <a:off x="609600" y="1372800"/>
            <a:ext cx="10972800" cy="4204800"/>
          </a:xfrm>
        </p:spPr>
        <p:txBody>
          <a:bodyPr rtlCol="0">
            <a:noAutofit/>
          </a:bodyPr>
          <a:lstStyle>
            <a:lvl1pPr>
              <a:defRPr>
                <a:solidFill>
                  <a:schemeClr val="tx2"/>
                </a:solidFill>
              </a:defRPr>
            </a:lvl1pPr>
          </a:lstStyle>
          <a:p>
            <a:pPr lvl="0"/>
            <a:r>
              <a:rPr lang="en-US" noProof="0" dirty="0"/>
              <a:t>Click icon to add table</a:t>
            </a:r>
            <a:endParaRPr lang="en-GB" noProof="0" dirty="0"/>
          </a:p>
        </p:txBody>
      </p:sp>
      <p:sp>
        <p:nvSpPr>
          <p:cNvPr id="5" name="Title 4"/>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3" name="Footer Placeholder 3">
            <a:extLst>
              <a:ext uri="{FF2B5EF4-FFF2-40B4-BE49-F238E27FC236}">
                <a16:creationId xmlns:a16="http://schemas.microsoft.com/office/drawing/2014/main" id="{4DCE2932-41FF-1A34-EF11-C150BEEC4743}"/>
              </a:ext>
            </a:extLst>
          </p:cNvPr>
          <p:cNvSpPr>
            <a:spLocks noGrp="1"/>
          </p:cNvSpPr>
          <p:nvPr>
            <p:ph type="ftr" sz="quarter" idx="12"/>
          </p:nvPr>
        </p:nvSpPr>
        <p:spPr/>
        <p:txBody>
          <a:bodyPr/>
          <a:lstStyle>
            <a:lvl1pPr>
              <a:defRPr/>
            </a:lvl1pPr>
          </a:lstStyle>
          <a:p>
            <a:pPr>
              <a:defRPr/>
            </a:pPr>
            <a:endParaRPr lang="en-GB"/>
          </a:p>
        </p:txBody>
      </p:sp>
      <p:sp>
        <p:nvSpPr>
          <p:cNvPr id="4" name="Slide Number Placeholder 10">
            <a:extLst>
              <a:ext uri="{FF2B5EF4-FFF2-40B4-BE49-F238E27FC236}">
                <a16:creationId xmlns:a16="http://schemas.microsoft.com/office/drawing/2014/main" id="{3D5BA237-9B1C-0E85-A3BC-5A97615D66BA}"/>
              </a:ext>
            </a:extLst>
          </p:cNvPr>
          <p:cNvSpPr>
            <a:spLocks noGrp="1"/>
          </p:cNvSpPr>
          <p:nvPr>
            <p:ph type="sldNum" sz="quarter" idx="13"/>
          </p:nvPr>
        </p:nvSpPr>
        <p:spPr/>
        <p:txBody>
          <a:bodyPr/>
          <a:lstStyle>
            <a:lvl1pPr>
              <a:defRPr/>
            </a:lvl1pPr>
          </a:lstStyle>
          <a:p>
            <a:pPr>
              <a:defRPr/>
            </a:pPr>
            <a:fld id="{AD7A5829-AB54-4BEE-B011-22DD00A4517D}" type="slidenum">
              <a:rPr lang="en-GB" altLang="el-GR"/>
              <a:pPr>
                <a:defRPr/>
              </a:pPr>
              <a:t>‹#›</a:t>
            </a:fld>
            <a:endParaRPr lang="en-GB" altLang="el-GR"/>
          </a:p>
        </p:txBody>
      </p:sp>
    </p:spTree>
    <p:extLst>
      <p:ext uri="{BB962C8B-B14F-4D97-AF65-F5344CB8AC3E}">
        <p14:creationId xmlns:p14="http://schemas.microsoft.com/office/powerpoint/2010/main" val="21074786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to be avoided)">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D7ED97BC-5CE5-4687-887B-36FC7FFDA0F2}"/>
              </a:ext>
            </a:extLst>
          </p:cNvPr>
          <p:cNvSpPr>
            <a:spLocks noGrp="1"/>
          </p:cNvSpPr>
          <p:nvPr>
            <p:ph type="ftr" sz="quarter" idx="10"/>
          </p:nvPr>
        </p:nvSpPr>
        <p:spPr/>
        <p:txBody>
          <a:bodyPr/>
          <a:lstStyle>
            <a:lvl1pPr>
              <a:defRPr/>
            </a:lvl1pPr>
          </a:lstStyle>
          <a:p>
            <a:pPr>
              <a:defRPr/>
            </a:pPr>
            <a:endParaRPr lang="en-GB"/>
          </a:p>
        </p:txBody>
      </p:sp>
      <p:sp>
        <p:nvSpPr>
          <p:cNvPr id="3" name="Slide Number Placeholder 3">
            <a:extLst>
              <a:ext uri="{FF2B5EF4-FFF2-40B4-BE49-F238E27FC236}">
                <a16:creationId xmlns:a16="http://schemas.microsoft.com/office/drawing/2014/main" id="{EDB34AF8-7045-28C8-E6C0-CD576EB8A832}"/>
              </a:ext>
            </a:extLst>
          </p:cNvPr>
          <p:cNvSpPr>
            <a:spLocks noGrp="1"/>
          </p:cNvSpPr>
          <p:nvPr>
            <p:ph type="sldNum" sz="quarter" idx="11"/>
          </p:nvPr>
        </p:nvSpPr>
        <p:spPr/>
        <p:txBody>
          <a:bodyPr/>
          <a:lstStyle>
            <a:lvl1pPr>
              <a:defRPr/>
            </a:lvl1pPr>
          </a:lstStyle>
          <a:p>
            <a:pPr>
              <a:defRPr/>
            </a:pPr>
            <a:fld id="{A207BB8D-EBBD-4517-9ACD-3A20D60663B2}" type="slidenum">
              <a:rPr lang="en-GB" altLang="el-GR"/>
              <a:pPr>
                <a:defRPr/>
              </a:pPr>
              <a:t>‹#›</a:t>
            </a:fld>
            <a:endParaRPr lang="en-GB" altLang="el-GR"/>
          </a:p>
        </p:txBody>
      </p:sp>
    </p:spTree>
    <p:extLst>
      <p:ext uri="{BB962C8B-B14F-4D97-AF65-F5344CB8AC3E}">
        <p14:creationId xmlns:p14="http://schemas.microsoft.com/office/powerpoint/2010/main" val="583492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pPr>
              <a:defRPr/>
            </a:pPr>
            <a:fld id="{978BAF3F-10BC-46E9-8324-2CB516B35A2F}" type="datetime1">
              <a:rPr lang="de-DE"/>
              <a:pPr>
                <a:defRPr/>
              </a:pPr>
              <a:t>24.04.2024</a:t>
            </a:fld>
            <a:endParaRPr lang="en-US"/>
          </a:p>
        </p:txBody>
      </p:sp>
      <p:sp>
        <p:nvSpPr>
          <p:cNvPr id="3" name="Θέση υποσέλιδου 4"/>
          <p:cNvSpPr>
            <a:spLocks noGrp="1"/>
          </p:cNvSpPr>
          <p:nvPr>
            <p:ph type="ftr" sz="quarter" idx="11"/>
          </p:nvPr>
        </p:nvSpPr>
        <p:spPr/>
        <p:txBody>
          <a:bodyPr/>
          <a:lstStyle>
            <a:lvl1pPr>
              <a:defRPr/>
            </a:lvl1pPr>
          </a:lstStyle>
          <a:p>
            <a:pPr>
              <a:defRPr/>
            </a:pPr>
            <a:endParaRPr lang="en-US"/>
          </a:p>
        </p:txBody>
      </p:sp>
      <p:sp>
        <p:nvSpPr>
          <p:cNvPr id="4" name="Θέση αριθμού διαφάνειας 5"/>
          <p:cNvSpPr>
            <a:spLocks noGrp="1"/>
          </p:cNvSpPr>
          <p:nvPr>
            <p:ph type="sldNum" sz="quarter" idx="12"/>
          </p:nvPr>
        </p:nvSpPr>
        <p:spPr/>
        <p:txBody>
          <a:bodyPr/>
          <a:lstStyle>
            <a:lvl1pPr>
              <a:defRPr/>
            </a:lvl1pPr>
          </a:lstStyle>
          <a:p>
            <a:fld id="{32E26F8E-0068-46BC-9F07-8C4119F80CF5}" type="slidenum">
              <a:rPr lang="en-US" altLang="el-GR"/>
              <a:pPr/>
              <a:t>‹#›</a:t>
            </a:fld>
            <a:endParaRPr lang="en-US" altLang="el-GR"/>
          </a:p>
        </p:txBody>
      </p:sp>
    </p:spTree>
    <p:extLst>
      <p:ext uri="{BB962C8B-B14F-4D97-AF65-F5344CB8AC3E}">
        <p14:creationId xmlns:p14="http://schemas.microsoft.com/office/powerpoint/2010/main" val="25687040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ubtitle &amp; Content Watermark">
    <p:spTree>
      <p:nvGrpSpPr>
        <p:cNvPr id="1" name=""/>
        <p:cNvGrpSpPr/>
        <p:nvPr/>
      </p:nvGrpSpPr>
      <p:grpSpPr>
        <a:xfrm>
          <a:off x="0" y="0"/>
          <a:ext cx="0" cy="0"/>
          <a:chOff x="0" y="0"/>
          <a:chExt cx="0" cy="0"/>
        </a:xfrm>
      </p:grpSpPr>
      <p:cxnSp>
        <p:nvCxnSpPr>
          <p:cNvPr id="2" name="Straight Connector 20">
            <a:extLst>
              <a:ext uri="{FF2B5EF4-FFF2-40B4-BE49-F238E27FC236}">
                <a16:creationId xmlns:a16="http://schemas.microsoft.com/office/drawing/2014/main" id="{22E56790-6E3C-CAC4-648A-F752896515B4}"/>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609599" y="1961607"/>
            <a:ext cx="10972800" cy="4203700"/>
          </a:xfrm>
        </p:spPr>
        <p:txBody>
          <a:bodyPr/>
          <a:lstStyle>
            <a:lvl1pPr marL="236029" indent="-236029">
              <a:defRPr>
                <a:solidFill>
                  <a:schemeClr val="tx2"/>
                </a:solidFill>
              </a:defRPr>
            </a:lvl1pPr>
            <a:lvl2pPr marL="598596" indent="-362682">
              <a:defRPr sz="2400">
                <a:solidFill>
                  <a:schemeClr val="tx2"/>
                </a:solidFill>
              </a:defRPr>
            </a:lvl2pPr>
            <a:lvl3pPr marL="834738" indent="-236029">
              <a:defRPr>
                <a:solidFill>
                  <a:schemeClr val="tx2"/>
                </a:solidFill>
              </a:defRPr>
            </a:lvl3pPr>
            <a:lvl4pPr marL="1188716" indent="-354214">
              <a:defRPr>
                <a:solidFill>
                  <a:schemeClr val="tx2"/>
                </a:solidFill>
              </a:defRPr>
            </a:lvl4pPr>
            <a:lvl5pPr marL="1433107" indent="-244495">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p:nvPr>
        </p:nvSpPr>
        <p:spPr>
          <a:xfrm>
            <a:off x="632883" y="1331384"/>
            <a:ext cx="11006400" cy="604800"/>
          </a:xfrm>
        </p:spPr>
        <p:txBody>
          <a:bodyPr/>
          <a:lstStyle>
            <a:lvl1pPr marL="0" indent="0">
              <a:buNone/>
              <a:defRPr sz="2400" b="0">
                <a:solidFill>
                  <a:schemeClr val="accent2"/>
                </a:solidFill>
              </a:defRPr>
            </a:lvl1pPr>
          </a:lstStyle>
          <a:p>
            <a:pPr lvl="0"/>
            <a:r>
              <a:rPr lang="el-GR"/>
              <a:t>Kλικ για επεξεργασία των στυλ του υποδείγματος</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E5233609-211F-3186-7688-5AA6CCA10B05}"/>
              </a:ext>
            </a:extLst>
          </p:cNvPr>
          <p:cNvSpPr>
            <a:spLocks noGrp="1"/>
          </p:cNvSpPr>
          <p:nvPr>
            <p:ph type="ftr" sz="quarter" idx="12"/>
          </p:nvPr>
        </p:nvSpPr>
        <p:spPr/>
        <p:txBody>
          <a:bodyPr/>
          <a:lstStyle>
            <a:lvl1pPr>
              <a:defRPr/>
            </a:lvl1pPr>
          </a:lstStyle>
          <a:p>
            <a:pPr>
              <a:defRPr/>
            </a:pPr>
            <a:endParaRPr lang="en-GB"/>
          </a:p>
        </p:txBody>
      </p:sp>
      <p:sp>
        <p:nvSpPr>
          <p:cNvPr id="6" name="Slide Number Placeholder 7">
            <a:extLst>
              <a:ext uri="{FF2B5EF4-FFF2-40B4-BE49-F238E27FC236}">
                <a16:creationId xmlns:a16="http://schemas.microsoft.com/office/drawing/2014/main" id="{C2E94C4E-118C-B2FD-9D5B-22828EF4DF6C}"/>
              </a:ext>
            </a:extLst>
          </p:cNvPr>
          <p:cNvSpPr>
            <a:spLocks noGrp="1"/>
          </p:cNvSpPr>
          <p:nvPr>
            <p:ph type="sldNum" sz="quarter" idx="13"/>
          </p:nvPr>
        </p:nvSpPr>
        <p:spPr/>
        <p:txBody>
          <a:bodyPr/>
          <a:lstStyle>
            <a:lvl1pPr>
              <a:defRPr/>
            </a:lvl1pPr>
          </a:lstStyle>
          <a:p>
            <a:pPr>
              <a:defRPr/>
            </a:pPr>
            <a:fld id="{98A03535-94AA-4CC9-8528-50107AF7611C}" type="slidenum">
              <a:rPr lang="en-GB" altLang="el-GR"/>
              <a:pPr>
                <a:defRPr/>
              </a:pPr>
              <a:t>‹#›</a:t>
            </a:fld>
            <a:endParaRPr lang="en-GB" altLang="el-GR"/>
          </a:p>
        </p:txBody>
      </p:sp>
    </p:spTree>
    <p:extLst>
      <p:ext uri="{BB962C8B-B14F-4D97-AF65-F5344CB8AC3E}">
        <p14:creationId xmlns:p14="http://schemas.microsoft.com/office/powerpoint/2010/main" val="9440024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lour palette - reference only">
    <p:spTree>
      <p:nvGrpSpPr>
        <p:cNvPr id="1" name=""/>
        <p:cNvGrpSpPr/>
        <p:nvPr/>
      </p:nvGrpSpPr>
      <p:grpSpPr>
        <a:xfrm>
          <a:off x="0" y="0"/>
          <a:ext cx="0" cy="0"/>
          <a:chOff x="0" y="0"/>
          <a:chExt cx="0" cy="0"/>
        </a:xfrm>
      </p:grpSpPr>
      <p:pic>
        <p:nvPicPr>
          <p:cNvPr id="3" name="Picture 2" descr="image003">
            <a:extLst>
              <a:ext uri="{FF2B5EF4-FFF2-40B4-BE49-F238E27FC236}">
                <a16:creationId xmlns:a16="http://schemas.microsoft.com/office/drawing/2014/main" id="{BAE1D47B-E495-FF1D-A782-81642BF3EC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25" t="2277" r="827" b="899"/>
          <a:stretch>
            <a:fillRect/>
          </a:stretch>
        </p:blipFill>
        <p:spPr bwMode="auto">
          <a:xfrm>
            <a:off x="1854201" y="3624263"/>
            <a:ext cx="25527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1">
            <a:extLst>
              <a:ext uri="{FF2B5EF4-FFF2-40B4-BE49-F238E27FC236}">
                <a16:creationId xmlns:a16="http://schemas.microsoft.com/office/drawing/2014/main" id="{454BE747-DDE4-29E2-6A6F-2E2F42FFEEF3}"/>
              </a:ext>
            </a:extLst>
          </p:cNvPr>
          <p:cNvSpPr txBox="1">
            <a:spLocks noChangeArrowheads="1"/>
          </p:cNvSpPr>
          <p:nvPr userDrawn="1"/>
        </p:nvSpPr>
        <p:spPr bwMode="auto">
          <a:xfrm>
            <a:off x="2910418"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1</a:t>
            </a:r>
          </a:p>
        </p:txBody>
      </p:sp>
      <p:sp>
        <p:nvSpPr>
          <p:cNvPr id="5" name="TextBox 32">
            <a:extLst>
              <a:ext uri="{FF2B5EF4-FFF2-40B4-BE49-F238E27FC236}">
                <a16:creationId xmlns:a16="http://schemas.microsoft.com/office/drawing/2014/main" id="{AC42F947-7D8D-2BD4-22C4-183062590088}"/>
              </a:ext>
            </a:extLst>
          </p:cNvPr>
          <p:cNvSpPr txBox="1">
            <a:spLocks noChangeArrowheads="1"/>
          </p:cNvSpPr>
          <p:nvPr userDrawn="1"/>
        </p:nvSpPr>
        <p:spPr bwMode="auto">
          <a:xfrm>
            <a:off x="3172885"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2</a:t>
            </a:r>
          </a:p>
        </p:txBody>
      </p:sp>
      <p:sp>
        <p:nvSpPr>
          <p:cNvPr id="6" name="TextBox 33">
            <a:extLst>
              <a:ext uri="{FF2B5EF4-FFF2-40B4-BE49-F238E27FC236}">
                <a16:creationId xmlns:a16="http://schemas.microsoft.com/office/drawing/2014/main" id="{BECB6AE8-F300-65CC-1ABF-5FB38EF3F31A}"/>
              </a:ext>
            </a:extLst>
          </p:cNvPr>
          <p:cNvSpPr txBox="1">
            <a:spLocks noChangeArrowheads="1"/>
          </p:cNvSpPr>
          <p:nvPr userDrawn="1"/>
        </p:nvSpPr>
        <p:spPr bwMode="auto">
          <a:xfrm>
            <a:off x="3424767"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3</a:t>
            </a:r>
          </a:p>
        </p:txBody>
      </p:sp>
      <p:sp>
        <p:nvSpPr>
          <p:cNvPr id="7" name="TextBox 34">
            <a:extLst>
              <a:ext uri="{FF2B5EF4-FFF2-40B4-BE49-F238E27FC236}">
                <a16:creationId xmlns:a16="http://schemas.microsoft.com/office/drawing/2014/main" id="{994ABAB0-24BF-82A3-C628-5538B33E2D57}"/>
              </a:ext>
            </a:extLst>
          </p:cNvPr>
          <p:cNvSpPr txBox="1">
            <a:spLocks noChangeArrowheads="1"/>
          </p:cNvSpPr>
          <p:nvPr userDrawn="1"/>
        </p:nvSpPr>
        <p:spPr bwMode="auto">
          <a:xfrm>
            <a:off x="3668184"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4</a:t>
            </a:r>
          </a:p>
        </p:txBody>
      </p:sp>
      <p:sp>
        <p:nvSpPr>
          <p:cNvPr id="8" name="TextBox 35">
            <a:extLst>
              <a:ext uri="{FF2B5EF4-FFF2-40B4-BE49-F238E27FC236}">
                <a16:creationId xmlns:a16="http://schemas.microsoft.com/office/drawing/2014/main" id="{33398286-6AE4-06FC-1715-6931684117B4}"/>
              </a:ext>
            </a:extLst>
          </p:cNvPr>
          <p:cNvSpPr txBox="1">
            <a:spLocks noChangeArrowheads="1"/>
          </p:cNvSpPr>
          <p:nvPr userDrawn="1"/>
        </p:nvSpPr>
        <p:spPr bwMode="auto">
          <a:xfrm>
            <a:off x="3928534"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5</a:t>
            </a:r>
          </a:p>
        </p:txBody>
      </p:sp>
      <p:sp>
        <p:nvSpPr>
          <p:cNvPr id="9" name="TextBox 36">
            <a:extLst>
              <a:ext uri="{FF2B5EF4-FFF2-40B4-BE49-F238E27FC236}">
                <a16:creationId xmlns:a16="http://schemas.microsoft.com/office/drawing/2014/main" id="{5B1AB908-0BB1-A6B1-2E5A-66986E8ECCD2}"/>
              </a:ext>
            </a:extLst>
          </p:cNvPr>
          <p:cNvSpPr txBox="1">
            <a:spLocks noChangeArrowheads="1"/>
          </p:cNvSpPr>
          <p:nvPr userDrawn="1"/>
        </p:nvSpPr>
        <p:spPr bwMode="auto">
          <a:xfrm>
            <a:off x="4188885" y="3970338"/>
            <a:ext cx="181431" cy="184666"/>
          </a:xfrm>
          <a:prstGeom prst="rect">
            <a:avLst/>
          </a:prstGeom>
          <a:noFill/>
          <a:ln>
            <a:noFill/>
          </a:ln>
        </p:spPr>
        <p:txBody>
          <a:bodyPr wrap="none" lIns="47769" tIns="0" rIns="47769"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200" dirty="0">
                <a:solidFill>
                  <a:schemeClr val="bg1"/>
                </a:solidFill>
              </a:rPr>
              <a:t>6</a:t>
            </a:r>
          </a:p>
        </p:txBody>
      </p:sp>
      <p:cxnSp>
        <p:nvCxnSpPr>
          <p:cNvPr id="10" name="Straight Connector 48">
            <a:extLst>
              <a:ext uri="{FF2B5EF4-FFF2-40B4-BE49-F238E27FC236}">
                <a16:creationId xmlns:a16="http://schemas.microsoft.com/office/drawing/2014/main" id="{39742700-8600-21DF-82DD-F468513EE20A}"/>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 name="Rectangle 49">
            <a:extLst>
              <a:ext uri="{FF2B5EF4-FFF2-40B4-BE49-F238E27FC236}">
                <a16:creationId xmlns:a16="http://schemas.microsoft.com/office/drawing/2014/main" id="{6E5CC06C-9C70-F056-BF79-6E3ADD69933C}"/>
              </a:ext>
            </a:extLst>
          </p:cNvPr>
          <p:cNvSpPr/>
          <p:nvPr userDrawn="1"/>
        </p:nvSpPr>
        <p:spPr>
          <a:xfrm>
            <a:off x="6096001" y="1655764"/>
            <a:ext cx="624417" cy="6238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47769" tIns="60729" rIns="47769" bIns="60729" anchor="ctr"/>
          <a:lstStyle/>
          <a:p>
            <a:pPr algn="ctr" eaLnBrk="1" hangingPunct="1">
              <a:defRPr/>
            </a:pPr>
            <a:r>
              <a:rPr lang="en-GB" sz="2100" b="1" dirty="0">
                <a:solidFill>
                  <a:schemeClr val="bg1"/>
                </a:solidFill>
              </a:rPr>
              <a:t>1</a:t>
            </a:r>
          </a:p>
        </p:txBody>
      </p:sp>
      <p:sp>
        <p:nvSpPr>
          <p:cNvPr id="12" name="TextBox 50">
            <a:extLst>
              <a:ext uri="{FF2B5EF4-FFF2-40B4-BE49-F238E27FC236}">
                <a16:creationId xmlns:a16="http://schemas.microsoft.com/office/drawing/2014/main" id="{0BF1E84F-52BE-965C-947F-CF73377C9BCD}"/>
              </a:ext>
            </a:extLst>
          </p:cNvPr>
          <p:cNvSpPr txBox="1">
            <a:spLocks noChangeArrowheads="1"/>
          </p:cNvSpPr>
          <p:nvPr userDrawn="1"/>
        </p:nvSpPr>
        <p:spPr bwMode="auto">
          <a:xfrm>
            <a:off x="6811434" y="1635125"/>
            <a:ext cx="3750733" cy="661253"/>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R100 G130 B195</a:t>
            </a:r>
            <a:br>
              <a:rPr lang="en-GB" altLang="el-GR" sz="2100" dirty="0"/>
            </a:br>
            <a:r>
              <a:rPr lang="en-GB" altLang="el-GR" sz="1600" b="1" dirty="0"/>
              <a:t>(titles, </a:t>
            </a:r>
            <a:r>
              <a:rPr lang="en-GB" altLang="el-GR" sz="1600" b="1" dirty="0" err="1"/>
              <a:t>empagliflozin</a:t>
            </a:r>
            <a:r>
              <a:rPr lang="en-GB" altLang="el-GR" sz="1600" b="1" dirty="0"/>
              <a:t> 25 mg)</a:t>
            </a:r>
          </a:p>
        </p:txBody>
      </p:sp>
      <p:sp>
        <p:nvSpPr>
          <p:cNvPr id="13" name="Rectangle 51">
            <a:extLst>
              <a:ext uri="{FF2B5EF4-FFF2-40B4-BE49-F238E27FC236}">
                <a16:creationId xmlns:a16="http://schemas.microsoft.com/office/drawing/2014/main" id="{8C61F6DC-DEAE-9954-0986-EA1ED7E6F76D}"/>
              </a:ext>
            </a:extLst>
          </p:cNvPr>
          <p:cNvSpPr/>
          <p:nvPr userDrawn="1"/>
        </p:nvSpPr>
        <p:spPr>
          <a:xfrm>
            <a:off x="6096001" y="3152775"/>
            <a:ext cx="624417" cy="6238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3</a:t>
            </a:r>
          </a:p>
        </p:txBody>
      </p:sp>
      <p:sp>
        <p:nvSpPr>
          <p:cNvPr id="14" name="TextBox 52">
            <a:extLst>
              <a:ext uri="{FF2B5EF4-FFF2-40B4-BE49-F238E27FC236}">
                <a16:creationId xmlns:a16="http://schemas.microsoft.com/office/drawing/2014/main" id="{D4BD2DE5-E692-428E-1329-6499DC49C97E}"/>
              </a:ext>
            </a:extLst>
          </p:cNvPr>
          <p:cNvSpPr txBox="1">
            <a:spLocks noChangeArrowheads="1"/>
          </p:cNvSpPr>
          <p:nvPr userDrawn="1"/>
        </p:nvSpPr>
        <p:spPr bwMode="auto">
          <a:xfrm>
            <a:off x="6811434" y="3135314"/>
            <a:ext cx="3750733" cy="661987"/>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R67 G172 B153</a:t>
            </a:r>
          </a:p>
          <a:p>
            <a:pPr eaLnBrk="1" hangingPunct="1">
              <a:defRPr/>
            </a:pPr>
            <a:r>
              <a:rPr lang="en-GB" altLang="el-GR" sz="1600" b="1" dirty="0"/>
              <a:t>(</a:t>
            </a:r>
            <a:r>
              <a:rPr lang="en-GB" altLang="el-GR" sz="1600" b="1" dirty="0" err="1"/>
              <a:t>empagliflozin</a:t>
            </a:r>
            <a:r>
              <a:rPr lang="en-GB" altLang="el-GR" sz="1600" b="1" dirty="0"/>
              <a:t> 10 mg)</a:t>
            </a:r>
          </a:p>
        </p:txBody>
      </p:sp>
      <p:sp>
        <p:nvSpPr>
          <p:cNvPr id="15" name="Rectangle 53">
            <a:extLst>
              <a:ext uri="{FF2B5EF4-FFF2-40B4-BE49-F238E27FC236}">
                <a16:creationId xmlns:a16="http://schemas.microsoft.com/office/drawing/2014/main" id="{57A4BDD2-8EA5-56BA-373C-A91DFC030FD4}"/>
              </a:ext>
            </a:extLst>
          </p:cNvPr>
          <p:cNvSpPr/>
          <p:nvPr userDrawn="1"/>
        </p:nvSpPr>
        <p:spPr>
          <a:xfrm>
            <a:off x="6096001" y="2403475"/>
            <a:ext cx="624417" cy="6238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2</a:t>
            </a:r>
          </a:p>
        </p:txBody>
      </p:sp>
      <p:sp>
        <p:nvSpPr>
          <p:cNvPr id="16" name="TextBox 54">
            <a:extLst>
              <a:ext uri="{FF2B5EF4-FFF2-40B4-BE49-F238E27FC236}">
                <a16:creationId xmlns:a16="http://schemas.microsoft.com/office/drawing/2014/main" id="{72CD8E7F-A197-219E-A55C-7D8D63704653}"/>
              </a:ext>
            </a:extLst>
          </p:cNvPr>
          <p:cNvSpPr txBox="1">
            <a:spLocks noChangeArrowheads="1"/>
          </p:cNvSpPr>
          <p:nvPr userDrawn="1"/>
        </p:nvSpPr>
        <p:spPr bwMode="auto">
          <a:xfrm>
            <a:off x="6811434" y="2386013"/>
            <a:ext cx="3750733" cy="661253"/>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R240 G65 B75</a:t>
            </a:r>
            <a:br>
              <a:rPr lang="en-GB" altLang="el-GR" sz="2100" dirty="0"/>
            </a:br>
            <a:r>
              <a:rPr lang="en-GB" altLang="el-GR" sz="1600" b="1" dirty="0"/>
              <a:t>(subtitles, pooled </a:t>
            </a:r>
            <a:r>
              <a:rPr lang="en-GB" altLang="el-GR" sz="1600" b="1" dirty="0" err="1"/>
              <a:t>empagliflozin</a:t>
            </a:r>
            <a:r>
              <a:rPr lang="en-GB" altLang="el-GR" sz="1600" b="1" dirty="0"/>
              <a:t>)</a:t>
            </a:r>
          </a:p>
        </p:txBody>
      </p:sp>
      <p:sp>
        <p:nvSpPr>
          <p:cNvPr id="17" name="Rectangle 55">
            <a:extLst>
              <a:ext uri="{FF2B5EF4-FFF2-40B4-BE49-F238E27FC236}">
                <a16:creationId xmlns:a16="http://schemas.microsoft.com/office/drawing/2014/main" id="{49FBB34A-A797-4640-D007-F424100DCA50}"/>
              </a:ext>
            </a:extLst>
          </p:cNvPr>
          <p:cNvSpPr/>
          <p:nvPr userDrawn="1"/>
        </p:nvSpPr>
        <p:spPr>
          <a:xfrm>
            <a:off x="6096001" y="3902075"/>
            <a:ext cx="624417" cy="62388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4</a:t>
            </a:r>
          </a:p>
        </p:txBody>
      </p:sp>
      <p:sp>
        <p:nvSpPr>
          <p:cNvPr id="18" name="TextBox 56">
            <a:extLst>
              <a:ext uri="{FF2B5EF4-FFF2-40B4-BE49-F238E27FC236}">
                <a16:creationId xmlns:a16="http://schemas.microsoft.com/office/drawing/2014/main" id="{DF2EB661-C554-C8A4-4ED1-5C9C8BCB359C}"/>
              </a:ext>
            </a:extLst>
          </p:cNvPr>
          <p:cNvSpPr txBox="1">
            <a:spLocks noChangeArrowheads="1"/>
          </p:cNvSpPr>
          <p:nvPr userDrawn="1"/>
        </p:nvSpPr>
        <p:spPr bwMode="auto">
          <a:xfrm>
            <a:off x="6811434" y="3884614"/>
            <a:ext cx="3750733" cy="661987"/>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R130 G130 B130</a:t>
            </a:r>
            <a:br>
              <a:rPr lang="en-GB" altLang="el-GR" sz="1900" dirty="0"/>
            </a:br>
            <a:r>
              <a:rPr lang="en-GB" altLang="el-GR" sz="1600" b="1" dirty="0"/>
              <a:t>(placebo)</a:t>
            </a:r>
          </a:p>
        </p:txBody>
      </p:sp>
      <p:sp>
        <p:nvSpPr>
          <p:cNvPr id="19" name="Rectangle 57">
            <a:extLst>
              <a:ext uri="{FF2B5EF4-FFF2-40B4-BE49-F238E27FC236}">
                <a16:creationId xmlns:a16="http://schemas.microsoft.com/office/drawing/2014/main" id="{AE94AD96-7FEF-42D6-FC97-ADB34E1283A9}"/>
              </a:ext>
            </a:extLst>
          </p:cNvPr>
          <p:cNvSpPr/>
          <p:nvPr userDrawn="1"/>
        </p:nvSpPr>
        <p:spPr>
          <a:xfrm>
            <a:off x="6096001" y="4651375"/>
            <a:ext cx="624417" cy="62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5</a:t>
            </a:r>
          </a:p>
        </p:txBody>
      </p:sp>
      <p:sp>
        <p:nvSpPr>
          <p:cNvPr id="20" name="TextBox 58">
            <a:extLst>
              <a:ext uri="{FF2B5EF4-FFF2-40B4-BE49-F238E27FC236}">
                <a16:creationId xmlns:a16="http://schemas.microsoft.com/office/drawing/2014/main" id="{68B48B31-5B3F-C2E7-BDFE-EF9CFA30038D}"/>
              </a:ext>
            </a:extLst>
          </p:cNvPr>
          <p:cNvSpPr txBox="1">
            <a:spLocks noChangeArrowheads="1"/>
          </p:cNvSpPr>
          <p:nvPr userDrawn="1"/>
        </p:nvSpPr>
        <p:spPr bwMode="auto">
          <a:xfrm>
            <a:off x="6811434" y="4633914"/>
            <a:ext cx="3750733" cy="661987"/>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R143 G48 B137</a:t>
            </a:r>
          </a:p>
          <a:p>
            <a:pPr eaLnBrk="1" hangingPunct="1">
              <a:defRPr/>
            </a:pPr>
            <a:r>
              <a:rPr lang="en-GB" altLang="el-GR" sz="1600" b="1" dirty="0"/>
              <a:t>(</a:t>
            </a:r>
            <a:r>
              <a:rPr lang="en-GB" altLang="el-GR" sz="1600" b="1" dirty="0" err="1"/>
              <a:t>linagliptin</a:t>
            </a:r>
            <a:r>
              <a:rPr lang="en-GB" altLang="el-GR" sz="1600" b="1" dirty="0"/>
              <a:t> 5 mg)</a:t>
            </a:r>
          </a:p>
        </p:txBody>
      </p:sp>
      <p:sp>
        <p:nvSpPr>
          <p:cNvPr id="21" name="Rectangle 59">
            <a:extLst>
              <a:ext uri="{FF2B5EF4-FFF2-40B4-BE49-F238E27FC236}">
                <a16:creationId xmlns:a16="http://schemas.microsoft.com/office/drawing/2014/main" id="{863A7880-F5CA-9FAF-6C61-57F4AB74E0C0}"/>
              </a:ext>
            </a:extLst>
          </p:cNvPr>
          <p:cNvSpPr/>
          <p:nvPr userDrawn="1"/>
        </p:nvSpPr>
        <p:spPr>
          <a:xfrm>
            <a:off x="6096001" y="5400675"/>
            <a:ext cx="624417" cy="62388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21458" tIns="60729" rIns="121458" bIns="60729" anchor="ctr"/>
          <a:lstStyle/>
          <a:p>
            <a:pPr algn="ctr" eaLnBrk="1" hangingPunct="1">
              <a:defRPr/>
            </a:pPr>
            <a:r>
              <a:rPr lang="en-GB" sz="2100" b="1" dirty="0">
                <a:solidFill>
                  <a:schemeClr val="bg1"/>
                </a:solidFill>
              </a:rPr>
              <a:t>6</a:t>
            </a:r>
          </a:p>
        </p:txBody>
      </p:sp>
      <p:sp>
        <p:nvSpPr>
          <p:cNvPr id="22" name="TextBox 60">
            <a:extLst>
              <a:ext uri="{FF2B5EF4-FFF2-40B4-BE49-F238E27FC236}">
                <a16:creationId xmlns:a16="http://schemas.microsoft.com/office/drawing/2014/main" id="{F49F5D26-068E-0328-FB05-97B26A002CC4}"/>
              </a:ext>
            </a:extLst>
          </p:cNvPr>
          <p:cNvSpPr txBox="1">
            <a:spLocks noChangeArrowheads="1"/>
          </p:cNvSpPr>
          <p:nvPr userDrawn="1"/>
        </p:nvSpPr>
        <p:spPr bwMode="auto">
          <a:xfrm>
            <a:off x="6811434" y="5384800"/>
            <a:ext cx="3750733" cy="661253"/>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t>R229 G114 B0</a:t>
            </a:r>
            <a:endParaRPr lang="en-GB" altLang="el-GR" sz="1900" b="1" dirty="0"/>
          </a:p>
          <a:p>
            <a:pPr eaLnBrk="1" hangingPunct="1">
              <a:defRPr/>
            </a:pPr>
            <a:r>
              <a:rPr lang="en-GB" altLang="el-GR" sz="1600" b="1" dirty="0"/>
              <a:t>(other e.g. competitor drugs)</a:t>
            </a:r>
          </a:p>
        </p:txBody>
      </p:sp>
      <p:sp>
        <p:nvSpPr>
          <p:cNvPr id="23" name="TextBox 62">
            <a:extLst>
              <a:ext uri="{FF2B5EF4-FFF2-40B4-BE49-F238E27FC236}">
                <a16:creationId xmlns:a16="http://schemas.microsoft.com/office/drawing/2014/main" id="{FD5A74C1-B370-A70E-8C80-81055C2888DE}"/>
              </a:ext>
            </a:extLst>
          </p:cNvPr>
          <p:cNvSpPr txBox="1">
            <a:spLocks noChangeArrowheads="1"/>
          </p:cNvSpPr>
          <p:nvPr userDrawn="1"/>
        </p:nvSpPr>
        <p:spPr bwMode="auto">
          <a:xfrm>
            <a:off x="2260601" y="1444625"/>
            <a:ext cx="2933700" cy="661253"/>
          </a:xfrm>
          <a:prstGeom prst="rect">
            <a:avLst/>
          </a:prstGeom>
          <a:noFill/>
          <a:ln>
            <a:noFill/>
          </a:ln>
        </p:spPr>
        <p:txBody>
          <a:bodyPr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b="1" dirty="0">
                <a:solidFill>
                  <a:schemeClr val="tx2"/>
                </a:solidFill>
              </a:rPr>
              <a:t>Text 1 </a:t>
            </a:r>
            <a:r>
              <a:rPr lang="en-GB" altLang="el-GR" sz="1900" dirty="0">
                <a:solidFill>
                  <a:schemeClr val="tx2"/>
                </a:solidFill>
              </a:rPr>
              <a:t>R90 G90 B90</a:t>
            </a:r>
            <a:br>
              <a:rPr lang="en-GB" altLang="el-GR" sz="1600" dirty="0">
                <a:solidFill>
                  <a:schemeClr val="tx2"/>
                </a:solidFill>
              </a:rPr>
            </a:br>
            <a:r>
              <a:rPr lang="en-GB" altLang="el-GR" sz="1600" b="1" dirty="0">
                <a:solidFill>
                  <a:schemeClr val="tx2"/>
                </a:solidFill>
              </a:rPr>
              <a:t>(body text, axes)</a:t>
            </a:r>
          </a:p>
        </p:txBody>
      </p:sp>
      <p:cxnSp>
        <p:nvCxnSpPr>
          <p:cNvPr id="24" name="Straight Connector 63">
            <a:extLst>
              <a:ext uri="{FF2B5EF4-FFF2-40B4-BE49-F238E27FC236}">
                <a16:creationId xmlns:a16="http://schemas.microsoft.com/office/drawing/2014/main" id="{E06B50B7-D769-3CE7-A6C1-BED0A0B02FAC}"/>
              </a:ext>
            </a:extLst>
          </p:cNvPr>
          <p:cNvCxnSpPr>
            <a:cxnSpLocks/>
          </p:cNvCxnSpPr>
          <p:nvPr userDrawn="1"/>
        </p:nvCxnSpPr>
        <p:spPr>
          <a:xfrm flipV="1">
            <a:off x="2250017" y="1512888"/>
            <a:ext cx="0" cy="2557462"/>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25" name="TextBox 64">
            <a:extLst>
              <a:ext uri="{FF2B5EF4-FFF2-40B4-BE49-F238E27FC236}">
                <a16:creationId xmlns:a16="http://schemas.microsoft.com/office/drawing/2014/main" id="{7123F0B5-5599-9CC8-57AC-7DC5D77D9C32}"/>
              </a:ext>
            </a:extLst>
          </p:cNvPr>
          <p:cNvSpPr txBox="1">
            <a:spLocks noChangeArrowheads="1"/>
          </p:cNvSpPr>
          <p:nvPr userDrawn="1"/>
        </p:nvSpPr>
        <p:spPr bwMode="auto">
          <a:xfrm>
            <a:off x="2491318" y="2457450"/>
            <a:ext cx="2933700" cy="661253"/>
          </a:xfrm>
          <a:prstGeom prst="rect">
            <a:avLst/>
          </a:prstGeom>
          <a:noFill/>
          <a:ln>
            <a:noFill/>
          </a:ln>
        </p:spPr>
        <p:txBody>
          <a:bodyPr lIns="121458" tIns="60729" rIns="121458" bIns="60729">
            <a:spAutoFit/>
          </a:bodyPr>
          <a:lstStyle>
            <a:lvl1pPr defTabSz="606425">
              <a:defRPr>
                <a:solidFill>
                  <a:schemeClr val="tx1"/>
                </a:solidFill>
                <a:latin typeface="Arial" panose="020B0604020202020204" pitchFamily="34" charset="0"/>
                <a:cs typeface="Arial" panose="020B0604020202020204" pitchFamily="34" charset="0"/>
              </a:defRPr>
            </a:lvl1pPr>
            <a:lvl2pPr marL="742950" indent="-285750" defTabSz="606425">
              <a:defRPr>
                <a:solidFill>
                  <a:schemeClr val="tx1"/>
                </a:solidFill>
                <a:latin typeface="Arial" panose="020B0604020202020204" pitchFamily="34" charset="0"/>
                <a:cs typeface="Arial" panose="020B0604020202020204" pitchFamily="34" charset="0"/>
              </a:defRPr>
            </a:lvl2pPr>
            <a:lvl3pPr marL="1143000" indent="-228600" defTabSz="606425">
              <a:defRPr>
                <a:solidFill>
                  <a:schemeClr val="tx1"/>
                </a:solidFill>
                <a:latin typeface="Arial" panose="020B0604020202020204" pitchFamily="34" charset="0"/>
                <a:cs typeface="Arial" panose="020B0604020202020204" pitchFamily="34" charset="0"/>
              </a:defRPr>
            </a:lvl3pPr>
            <a:lvl4pPr marL="1600200" indent="-228600" defTabSz="606425">
              <a:defRPr>
                <a:solidFill>
                  <a:schemeClr val="tx1"/>
                </a:solidFill>
                <a:latin typeface="Arial" panose="020B0604020202020204" pitchFamily="34" charset="0"/>
                <a:cs typeface="Arial" panose="020B0604020202020204" pitchFamily="34" charset="0"/>
              </a:defRPr>
            </a:lvl4pPr>
            <a:lvl5pPr marL="2057400" indent="-228600" defTabSz="606425">
              <a:defRPr>
                <a:solidFill>
                  <a:schemeClr val="tx1"/>
                </a:solidFill>
                <a:latin typeface="Arial" panose="020B0604020202020204" pitchFamily="34" charset="0"/>
                <a:cs typeface="Arial" panose="020B0604020202020204" pitchFamily="34" charset="0"/>
              </a:defRPr>
            </a:lvl5pPr>
            <a:lvl6pPr marL="2514600" indent="-228600" defTabSz="606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06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06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06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dirty="0">
                <a:solidFill>
                  <a:schemeClr val="tx2"/>
                </a:solidFill>
              </a:rPr>
              <a:t>R156 G156 B156</a:t>
            </a:r>
            <a:endParaRPr lang="en-GB" altLang="el-GR" sz="1900" b="1" dirty="0">
              <a:solidFill>
                <a:schemeClr val="tx2"/>
              </a:solidFill>
            </a:endParaRPr>
          </a:p>
          <a:p>
            <a:pPr eaLnBrk="1" hangingPunct="1">
              <a:defRPr/>
            </a:pPr>
            <a:r>
              <a:rPr lang="en-GB" altLang="el-GR" sz="1600" b="1" dirty="0">
                <a:solidFill>
                  <a:schemeClr val="tx2"/>
                </a:solidFill>
              </a:rPr>
              <a:t>(footers, slide numbers)</a:t>
            </a:r>
          </a:p>
        </p:txBody>
      </p:sp>
      <p:cxnSp>
        <p:nvCxnSpPr>
          <p:cNvPr id="26" name="Straight Connector 65">
            <a:extLst>
              <a:ext uri="{FF2B5EF4-FFF2-40B4-BE49-F238E27FC236}">
                <a16:creationId xmlns:a16="http://schemas.microsoft.com/office/drawing/2014/main" id="{746E7027-118B-6DCF-97C4-11A95213EE42}"/>
              </a:ext>
            </a:extLst>
          </p:cNvPr>
          <p:cNvCxnSpPr>
            <a:cxnSpLocks/>
          </p:cNvCxnSpPr>
          <p:nvPr userDrawn="1"/>
        </p:nvCxnSpPr>
        <p:spPr>
          <a:xfrm flipV="1">
            <a:off x="2468033" y="2509838"/>
            <a:ext cx="0" cy="2227262"/>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66">
            <a:extLst>
              <a:ext uri="{FF2B5EF4-FFF2-40B4-BE49-F238E27FC236}">
                <a16:creationId xmlns:a16="http://schemas.microsoft.com/office/drawing/2014/main" id="{C46264DB-7D9E-B0C4-13D7-0598160BFC1E}"/>
              </a:ext>
            </a:extLst>
          </p:cNvPr>
          <p:cNvCxnSpPr/>
          <p:nvPr userDrawn="1"/>
        </p:nvCxnSpPr>
        <p:spPr>
          <a:xfrm flipH="1">
            <a:off x="2252134" y="4719638"/>
            <a:ext cx="220133" cy="0"/>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28" name="Rectangle 67">
            <a:extLst>
              <a:ext uri="{FF2B5EF4-FFF2-40B4-BE49-F238E27FC236}">
                <a16:creationId xmlns:a16="http://schemas.microsoft.com/office/drawing/2014/main" id="{AB2B5C9E-D078-45BF-B497-AC729A734300}"/>
              </a:ext>
            </a:extLst>
          </p:cNvPr>
          <p:cNvSpPr/>
          <p:nvPr userDrawn="1"/>
        </p:nvSpPr>
        <p:spPr>
          <a:xfrm>
            <a:off x="1940985" y="6149976"/>
            <a:ext cx="8310033" cy="593725"/>
          </a:xfrm>
          <a:prstGeom prst="rect">
            <a:avLst/>
          </a:prstGeom>
          <a:solidFill>
            <a:schemeClr val="bg1"/>
          </a:solid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5654" tIns="60729" rIns="95654" bIns="60729" anchor="ctr"/>
          <a:lstStyle/>
          <a:p>
            <a:pPr algn="ctr" eaLnBrk="1" hangingPunct="1">
              <a:defRPr/>
            </a:pPr>
            <a:r>
              <a:rPr lang="en-GB" sz="1600" dirty="0">
                <a:solidFill>
                  <a:schemeClr val="tx1"/>
                </a:solidFill>
              </a:rPr>
              <a:t>The colour palette may be used for design/non-product-specific data</a:t>
            </a:r>
          </a:p>
          <a:p>
            <a:pPr algn="ctr" eaLnBrk="1" hangingPunct="1">
              <a:defRPr/>
            </a:pPr>
            <a:r>
              <a:rPr lang="en-GB" sz="1600" dirty="0">
                <a:solidFill>
                  <a:schemeClr val="tx1"/>
                </a:solidFill>
              </a:rPr>
              <a:t>Preferential order of use: accent 1 &gt; accent 2 &gt; accent 3 &gt; text 1 &gt; accent 5 &gt; accent 6</a:t>
            </a:r>
          </a:p>
        </p:txBody>
      </p:sp>
      <p:sp>
        <p:nvSpPr>
          <p:cNvPr id="29" name="Rectangle 26">
            <a:extLst>
              <a:ext uri="{FF2B5EF4-FFF2-40B4-BE49-F238E27FC236}">
                <a16:creationId xmlns:a16="http://schemas.microsoft.com/office/drawing/2014/main" id="{DEFF86AF-DCF8-10EC-0059-4C49C4BF566F}"/>
              </a:ext>
            </a:extLst>
          </p:cNvPr>
          <p:cNvSpPr>
            <a:spLocks noChangeArrowheads="1"/>
          </p:cNvSpPr>
          <p:nvPr userDrawn="1"/>
        </p:nvSpPr>
        <p:spPr bwMode="auto">
          <a:xfrm>
            <a:off x="5897033" y="1231900"/>
            <a:ext cx="1061217" cy="415032"/>
          </a:xfrm>
          <a:prstGeom prst="rect">
            <a:avLst/>
          </a:prstGeom>
          <a:noFill/>
          <a:ln>
            <a:noFill/>
          </a:ln>
        </p:spPr>
        <p:txBody>
          <a:bodyPr wrap="none" lIns="121458" tIns="60729" rIns="121458" bIns="607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l-GR" sz="1900" b="1" dirty="0"/>
              <a:t>Accent</a:t>
            </a:r>
            <a:endParaRPr lang="en-GB" altLang="el-GR" sz="1600" dirty="0"/>
          </a:p>
        </p:txBody>
      </p:sp>
      <p:sp>
        <p:nvSpPr>
          <p:cNvPr id="2" name="Title 1"/>
          <p:cNvSpPr>
            <a:spLocks noGrp="1"/>
          </p:cNvSpPr>
          <p:nvPr>
            <p:ph type="title"/>
          </p:nvPr>
        </p:nvSpPr>
        <p:spPr/>
        <p:txBody>
          <a:bodyPr/>
          <a:lstStyle>
            <a:lvl1pPr>
              <a:defRPr baseline="0"/>
            </a:lvl1pPr>
          </a:lstStyle>
          <a:p>
            <a:r>
              <a:rPr lang="el-GR"/>
              <a:t>Kλικ για επεξεργασία του τίτλου</a:t>
            </a:r>
            <a:endParaRPr lang="en-GB" dirty="0"/>
          </a:p>
        </p:txBody>
      </p:sp>
      <p:sp>
        <p:nvSpPr>
          <p:cNvPr id="30" name="Slide Number Placeholder 7">
            <a:extLst>
              <a:ext uri="{FF2B5EF4-FFF2-40B4-BE49-F238E27FC236}">
                <a16:creationId xmlns:a16="http://schemas.microsoft.com/office/drawing/2014/main" id="{190F2BB8-8BD0-6F87-C712-3F3185AF55BD}"/>
              </a:ext>
            </a:extLst>
          </p:cNvPr>
          <p:cNvSpPr>
            <a:spLocks noGrp="1"/>
          </p:cNvSpPr>
          <p:nvPr>
            <p:ph type="sldNum" sz="quarter" idx="10"/>
          </p:nvPr>
        </p:nvSpPr>
        <p:spPr/>
        <p:txBody>
          <a:bodyPr/>
          <a:lstStyle>
            <a:lvl1pPr>
              <a:defRPr/>
            </a:lvl1pPr>
          </a:lstStyle>
          <a:p>
            <a:pPr>
              <a:defRPr/>
            </a:pPr>
            <a:fld id="{14E68518-70FF-49F0-B5CF-7ABD20B2EC88}" type="slidenum">
              <a:rPr lang="en-GB" altLang="el-GR"/>
              <a:pPr>
                <a:defRPr/>
              </a:pPr>
              <a:t>‹#›</a:t>
            </a:fld>
            <a:endParaRPr lang="en-GB" altLang="el-GR"/>
          </a:p>
        </p:txBody>
      </p:sp>
    </p:spTree>
    <p:extLst>
      <p:ext uri="{BB962C8B-B14F-4D97-AF65-F5344CB8AC3E}">
        <p14:creationId xmlns:p14="http://schemas.microsoft.com/office/powerpoint/2010/main" val="14169689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5CE6BD3-D5DA-A8FF-7A31-0D9B0958103F}"/>
              </a:ext>
            </a:extLst>
          </p:cNvPr>
          <p:cNvSpPr>
            <a:spLocks noGrp="1"/>
          </p:cNvSpPr>
          <p:nvPr>
            <p:ph type="dt" sz="half" idx="10"/>
          </p:nvPr>
        </p:nvSpPr>
        <p:spPr>
          <a:xfrm>
            <a:off x="0" y="0"/>
            <a:ext cx="0" cy="0"/>
          </a:xfrm>
        </p:spPr>
        <p:txBody>
          <a:bodyPr lIns="91438" tIns="45719" rIns="91438" bIns="45719"/>
          <a:lstStyle>
            <a:lvl1pPr eaLnBrk="1" hangingPunct="1">
              <a:defRPr/>
            </a:lvl1pPr>
          </a:lstStyle>
          <a:p>
            <a:pPr>
              <a:defRPr/>
            </a:pPr>
            <a:fld id="{C8F1E018-8C18-4492-8DA7-ED2AC47E82D3}" type="datetimeFigureOut">
              <a:rPr lang="el-GR"/>
              <a:pPr>
                <a:defRPr/>
              </a:pPr>
              <a:t>24/4/2024</a:t>
            </a:fld>
            <a:endParaRPr lang="el-GR"/>
          </a:p>
        </p:txBody>
      </p:sp>
      <p:sp>
        <p:nvSpPr>
          <p:cNvPr id="5" name="Θέση υποσέλιδου 4">
            <a:extLst>
              <a:ext uri="{FF2B5EF4-FFF2-40B4-BE49-F238E27FC236}">
                <a16:creationId xmlns:a16="http://schemas.microsoft.com/office/drawing/2014/main" id="{591722C3-6E52-A2F9-E4A6-34192C1A2169}"/>
              </a:ext>
            </a:extLst>
          </p:cNvPr>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a:extLst>
              <a:ext uri="{FF2B5EF4-FFF2-40B4-BE49-F238E27FC236}">
                <a16:creationId xmlns:a16="http://schemas.microsoft.com/office/drawing/2014/main" id="{E4209A8C-194A-E42D-D9F3-CF0B1C5928EB}"/>
              </a:ext>
            </a:extLst>
          </p:cNvPr>
          <p:cNvSpPr>
            <a:spLocks noGrp="1"/>
          </p:cNvSpPr>
          <p:nvPr>
            <p:ph type="sldNum" sz="quarter" idx="12"/>
          </p:nvPr>
        </p:nvSpPr>
        <p:spPr/>
        <p:txBody>
          <a:bodyPr/>
          <a:lstStyle>
            <a:lvl1pPr>
              <a:defRPr/>
            </a:lvl1pPr>
          </a:lstStyle>
          <a:p>
            <a:pPr>
              <a:defRPr/>
            </a:pPr>
            <a:fld id="{2F9AC44D-1B38-47CD-BE04-0B5D049AB4F7}" type="slidenum">
              <a:rPr lang="el-GR" altLang="el-GR"/>
              <a:pPr>
                <a:defRPr/>
              </a:pPr>
              <a:t>‹#›</a:t>
            </a:fld>
            <a:endParaRPr lang="el-GR" altLang="el-GR"/>
          </a:p>
        </p:txBody>
      </p:sp>
    </p:spTree>
    <p:extLst>
      <p:ext uri="{BB962C8B-B14F-4D97-AF65-F5344CB8AC3E}">
        <p14:creationId xmlns:p14="http://schemas.microsoft.com/office/powerpoint/2010/main" val="2104649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A7204A7B-DC54-4D41-AC98-71D2B3634046}" type="datetime1">
              <a:rPr lang="de-DE"/>
              <a:pPr>
                <a:defRPr/>
              </a:pPr>
              <a:t>24.04.2024</a:t>
            </a:fld>
            <a:endParaRPr lang="en-US"/>
          </a:p>
        </p:txBody>
      </p:sp>
      <p:sp>
        <p:nvSpPr>
          <p:cNvPr id="6" name="Θέση υποσέλιδου 4"/>
          <p:cNvSpPr>
            <a:spLocks noGrp="1"/>
          </p:cNvSpPr>
          <p:nvPr>
            <p:ph type="ftr" sz="quarter" idx="11"/>
          </p:nvPr>
        </p:nvSpPr>
        <p:spPr/>
        <p:txBody>
          <a:bodyPr/>
          <a:lstStyle>
            <a:lvl1pPr>
              <a:defRPr/>
            </a:lvl1pPr>
          </a:lstStyle>
          <a:p>
            <a:pPr>
              <a:defRPr/>
            </a:pPr>
            <a:endParaRPr lang="en-US"/>
          </a:p>
        </p:txBody>
      </p:sp>
      <p:sp>
        <p:nvSpPr>
          <p:cNvPr id="7" name="Θέση αριθμού διαφάνειας 5"/>
          <p:cNvSpPr>
            <a:spLocks noGrp="1"/>
          </p:cNvSpPr>
          <p:nvPr>
            <p:ph type="sldNum" sz="quarter" idx="12"/>
          </p:nvPr>
        </p:nvSpPr>
        <p:spPr/>
        <p:txBody>
          <a:bodyPr/>
          <a:lstStyle>
            <a:lvl1pPr>
              <a:defRPr/>
            </a:lvl1pPr>
          </a:lstStyle>
          <a:p>
            <a:fld id="{D9103B4D-6D42-4796-BE67-B1231C81ACF4}" type="slidenum">
              <a:rPr lang="en-US" altLang="el-GR"/>
              <a:pPr/>
              <a:t>‹#›</a:t>
            </a:fld>
            <a:endParaRPr lang="en-US" altLang="el-GR"/>
          </a:p>
        </p:txBody>
      </p:sp>
    </p:spTree>
    <p:extLst>
      <p:ext uri="{BB962C8B-B14F-4D97-AF65-F5344CB8AC3E}">
        <p14:creationId xmlns:p14="http://schemas.microsoft.com/office/powerpoint/2010/main" val="3509343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A2515294-3BE6-4966-B23F-F87EDE4F3171}" type="datetime1">
              <a:rPr lang="de-DE"/>
              <a:pPr>
                <a:defRPr/>
              </a:pPr>
              <a:t>24.04.2024</a:t>
            </a:fld>
            <a:endParaRPr lang="en-US"/>
          </a:p>
        </p:txBody>
      </p:sp>
      <p:sp>
        <p:nvSpPr>
          <p:cNvPr id="6" name="Θέση υποσέλιδου 4"/>
          <p:cNvSpPr>
            <a:spLocks noGrp="1"/>
          </p:cNvSpPr>
          <p:nvPr>
            <p:ph type="ftr" sz="quarter" idx="11"/>
          </p:nvPr>
        </p:nvSpPr>
        <p:spPr/>
        <p:txBody>
          <a:bodyPr/>
          <a:lstStyle>
            <a:lvl1pPr>
              <a:defRPr/>
            </a:lvl1pPr>
          </a:lstStyle>
          <a:p>
            <a:pPr>
              <a:defRPr/>
            </a:pPr>
            <a:endParaRPr lang="en-US"/>
          </a:p>
        </p:txBody>
      </p:sp>
      <p:sp>
        <p:nvSpPr>
          <p:cNvPr id="7" name="Θέση αριθμού διαφάνειας 5"/>
          <p:cNvSpPr>
            <a:spLocks noGrp="1"/>
          </p:cNvSpPr>
          <p:nvPr>
            <p:ph type="sldNum" sz="quarter" idx="12"/>
          </p:nvPr>
        </p:nvSpPr>
        <p:spPr/>
        <p:txBody>
          <a:bodyPr/>
          <a:lstStyle>
            <a:lvl1pPr>
              <a:defRPr/>
            </a:lvl1pPr>
          </a:lstStyle>
          <a:p>
            <a:fld id="{C8BE5962-6198-4E76-A6F1-75AA8A097EB6}" type="slidenum">
              <a:rPr lang="en-US" altLang="el-GR"/>
              <a:pPr/>
              <a:t>‹#›</a:t>
            </a:fld>
            <a:endParaRPr lang="en-US" altLang="el-GR"/>
          </a:p>
        </p:txBody>
      </p:sp>
    </p:spTree>
    <p:extLst>
      <p:ext uri="{BB962C8B-B14F-4D97-AF65-F5344CB8AC3E}">
        <p14:creationId xmlns:p14="http://schemas.microsoft.com/office/powerpoint/2010/main" val="2017517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theme" Target="../theme/theme3.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theme" Target="../theme/theme4.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p>
        </p:txBody>
      </p:sp>
      <p:sp>
        <p:nvSpPr>
          <p:cNvPr id="1027" name="Θέση κειμένου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4" name="Θέση ημερομηνίας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charset="0"/>
              </a:defRPr>
            </a:lvl1pPr>
          </a:lstStyle>
          <a:p>
            <a:pPr>
              <a:defRPr/>
            </a:pPr>
            <a:fld id="{C4992C0C-8A50-423E-A006-060738F93DB3}" type="datetime1">
              <a:rPr lang="de-DE"/>
              <a:pPr>
                <a:defRPr/>
              </a:pPr>
              <a:t>24.04.2024</a:t>
            </a:fld>
            <a:endParaRPr lang="en-US"/>
          </a:p>
        </p:txBody>
      </p:sp>
      <p:sp>
        <p:nvSpPr>
          <p:cNvPr id="5" name="Θέση υποσέλιδου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charset="0"/>
              </a:defRPr>
            </a:lvl1pPr>
          </a:lstStyle>
          <a:p>
            <a:pPr>
              <a:defRPr/>
            </a:pPr>
            <a:endParaRPr lang="en-US"/>
          </a:p>
        </p:txBody>
      </p:sp>
      <p:sp>
        <p:nvSpPr>
          <p:cNvPr id="6" name="Θέση αριθμού διαφάνειας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9145D85-65E3-4C0D-93AB-5C0FF96D9F24}" type="slidenum">
              <a:rPr lang="en-US" altLang="el-GR"/>
              <a:pPr/>
              <a:t>‹#›</a:t>
            </a:fld>
            <a:endParaRPr lang="en-US" altLang="el-GR"/>
          </a:p>
        </p:txBody>
      </p:sp>
    </p:spTree>
    <p:extLst>
      <p:ext uri="{BB962C8B-B14F-4D97-AF65-F5344CB8AC3E}">
        <p14:creationId xmlns:p14="http://schemas.microsoft.com/office/powerpoint/2010/main" val="270227352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Text Placeholder 2">
            <a:extLst>
              <a:ext uri="{FF2B5EF4-FFF2-40B4-BE49-F238E27FC236}">
                <a16:creationId xmlns:a16="http://schemas.microsoft.com/office/drawing/2014/main" id="{310DC39F-58C0-4F47-8473-5ACC9A099703}"/>
              </a:ext>
            </a:extLst>
          </p:cNvPr>
          <p:cNvSpPr>
            <a:spLocks noGrp="1"/>
          </p:cNvSpPr>
          <p:nvPr>
            <p:ph type="body" idx="1"/>
          </p:nvPr>
        </p:nvSpPr>
        <p:spPr bwMode="auto">
          <a:xfrm>
            <a:off x="612775" y="1382713"/>
            <a:ext cx="10668000" cy="444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9" name="Slide Number Placeholder 5">
            <a:extLst>
              <a:ext uri="{FF2B5EF4-FFF2-40B4-BE49-F238E27FC236}">
                <a16:creationId xmlns:a16="http://schemas.microsoft.com/office/drawing/2014/main" id="{8D756463-A626-4584-8282-A977DC3405F0}"/>
              </a:ext>
            </a:extLst>
          </p:cNvPr>
          <p:cNvSpPr>
            <a:spLocks noGrp="1"/>
          </p:cNvSpPr>
          <p:nvPr>
            <p:ph type="sldNum" sz="quarter" idx="4"/>
          </p:nvPr>
        </p:nvSpPr>
        <p:spPr>
          <a:xfrm>
            <a:off x="558800" y="6356350"/>
            <a:ext cx="415925" cy="276225"/>
          </a:xfrm>
          <a:prstGeom prst="rect">
            <a:avLst/>
          </a:prstGeom>
        </p:spPr>
        <p:txBody>
          <a:bodyPr vert="horz" wrap="square" lIns="91440" tIns="45720" rIns="0" bIns="45720" numCol="1" anchor="b" anchorCtr="0" compatLnSpc="1">
            <a:prstTxWarp prst="textNoShape">
              <a:avLst/>
            </a:prstTxWarp>
          </a:bodyPr>
          <a:lstStyle>
            <a:lvl1pPr>
              <a:defRPr sz="1100">
                <a:solidFill>
                  <a:srgbClr val="515151"/>
                </a:solidFill>
                <a:latin typeface="Century Gothic" panose="020B0502020202020204" pitchFamily="34" charset="0"/>
              </a:defRPr>
            </a:lvl1pPr>
          </a:lstStyle>
          <a:p>
            <a:fld id="{FA4F983D-EBE7-4038-835D-26AE7C360A41}" type="slidenum">
              <a:rPr lang="en-US" altLang="el-GR"/>
              <a:pPr/>
              <a:t>‹#›</a:t>
            </a:fld>
            <a:endParaRPr lang="en-US" altLang="el-GR"/>
          </a:p>
        </p:txBody>
      </p:sp>
      <p:sp>
        <p:nvSpPr>
          <p:cNvPr id="9220" name="Title Placeholder 1">
            <a:extLst>
              <a:ext uri="{FF2B5EF4-FFF2-40B4-BE49-F238E27FC236}">
                <a16:creationId xmlns:a16="http://schemas.microsoft.com/office/drawing/2014/main" id="{D5439745-D89B-442B-A328-1C814DD30AC4}"/>
              </a:ext>
            </a:extLst>
          </p:cNvPr>
          <p:cNvSpPr>
            <a:spLocks noGrp="1"/>
          </p:cNvSpPr>
          <p:nvPr>
            <p:ph type="title"/>
          </p:nvPr>
        </p:nvSpPr>
        <p:spPr bwMode="auto">
          <a:xfrm>
            <a:off x="612775" y="166688"/>
            <a:ext cx="106680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l-GR"/>
              <a:t>Click to edit Master title style</a:t>
            </a:r>
          </a:p>
        </p:txBody>
      </p:sp>
      <p:sp>
        <p:nvSpPr>
          <p:cNvPr id="2" name="Footer Placeholder 1">
            <a:extLst>
              <a:ext uri="{FF2B5EF4-FFF2-40B4-BE49-F238E27FC236}">
                <a16:creationId xmlns:a16="http://schemas.microsoft.com/office/drawing/2014/main" id="{944C80DC-4856-45C1-B147-CC9F3C493DD3}"/>
              </a:ext>
            </a:extLst>
          </p:cNvPr>
          <p:cNvSpPr>
            <a:spLocks noGrp="1"/>
          </p:cNvSpPr>
          <p:nvPr>
            <p:ph type="ftr" sz="quarter" idx="3"/>
          </p:nvPr>
        </p:nvSpPr>
        <p:spPr>
          <a:xfrm>
            <a:off x="558800" y="5956300"/>
            <a:ext cx="10721975" cy="365125"/>
          </a:xfrm>
          <a:prstGeom prst="rect">
            <a:avLst/>
          </a:prstGeom>
        </p:spPr>
        <p:txBody>
          <a:bodyPr vert="horz" lIns="91440" tIns="45720" rIns="91440" bIns="45720" rtlCol="0" anchor="b" anchorCtr="0"/>
          <a:lstStyle>
            <a:lvl1pPr algn="l" fontAlgn="auto">
              <a:spcBef>
                <a:spcPts val="0"/>
              </a:spcBef>
              <a:spcAft>
                <a:spcPts val="0"/>
              </a:spcAft>
              <a:defRPr sz="900">
                <a:solidFill>
                  <a:srgbClr val="515151"/>
                </a:solidFill>
                <a:latin typeface="Century Gothic" panose="020F0302020204030204"/>
                <a:cs typeface="+mn-cs"/>
              </a:defRPr>
            </a:lvl1pPr>
          </a:lstStyle>
          <a:p>
            <a:pPr>
              <a:defRPr/>
            </a:pPr>
            <a:endParaRPr lang="en-GB"/>
          </a:p>
        </p:txBody>
      </p:sp>
      <p:pic>
        <p:nvPicPr>
          <p:cNvPr id="9222" name="Picture 9">
            <a:extLst>
              <a:ext uri="{FF2B5EF4-FFF2-40B4-BE49-F238E27FC236}">
                <a16:creationId xmlns:a16="http://schemas.microsoft.com/office/drawing/2014/main" id="{05D1B73E-956F-4236-9070-C3F8192A83B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46938" y="4076700"/>
            <a:ext cx="4945062"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0255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hdr="0" ftr="0" dt="0"/>
  <p:txStyles>
    <p:titleStyle>
      <a:lvl1pPr algn="l" rtl="0" eaLnBrk="0" fontAlgn="base" hangingPunct="0">
        <a:lnSpc>
          <a:spcPct val="90000"/>
        </a:lnSpc>
        <a:spcBef>
          <a:spcPct val="0"/>
        </a:spcBef>
        <a:spcAft>
          <a:spcPct val="0"/>
        </a:spcAft>
        <a:defRPr sz="3600" b="1" kern="1200">
          <a:solidFill>
            <a:srgbClr val="498BCA"/>
          </a:solidFill>
          <a:latin typeface="Century Gothic" panose="020B0502020202020204" pitchFamily="34" charset="0"/>
          <a:ea typeface="+mj-ea"/>
          <a:cs typeface="+mj-cs"/>
        </a:defRPr>
      </a:lvl1pPr>
      <a:lvl2pPr algn="l" rtl="0" eaLnBrk="0" fontAlgn="base" hangingPunct="0">
        <a:lnSpc>
          <a:spcPct val="90000"/>
        </a:lnSpc>
        <a:spcBef>
          <a:spcPct val="0"/>
        </a:spcBef>
        <a:spcAft>
          <a:spcPct val="0"/>
        </a:spcAft>
        <a:defRPr sz="3600" b="1">
          <a:solidFill>
            <a:srgbClr val="498BCA"/>
          </a:solidFill>
          <a:latin typeface="Century Gothic" pitchFamily="34" charset="0"/>
        </a:defRPr>
      </a:lvl2pPr>
      <a:lvl3pPr algn="l" rtl="0" eaLnBrk="0" fontAlgn="base" hangingPunct="0">
        <a:lnSpc>
          <a:spcPct val="90000"/>
        </a:lnSpc>
        <a:spcBef>
          <a:spcPct val="0"/>
        </a:spcBef>
        <a:spcAft>
          <a:spcPct val="0"/>
        </a:spcAft>
        <a:defRPr sz="3600" b="1">
          <a:solidFill>
            <a:srgbClr val="498BCA"/>
          </a:solidFill>
          <a:latin typeface="Century Gothic" pitchFamily="34" charset="0"/>
        </a:defRPr>
      </a:lvl3pPr>
      <a:lvl4pPr algn="l" rtl="0" eaLnBrk="0" fontAlgn="base" hangingPunct="0">
        <a:lnSpc>
          <a:spcPct val="90000"/>
        </a:lnSpc>
        <a:spcBef>
          <a:spcPct val="0"/>
        </a:spcBef>
        <a:spcAft>
          <a:spcPct val="0"/>
        </a:spcAft>
        <a:defRPr sz="3600" b="1">
          <a:solidFill>
            <a:srgbClr val="498BCA"/>
          </a:solidFill>
          <a:latin typeface="Century Gothic" pitchFamily="34" charset="0"/>
        </a:defRPr>
      </a:lvl4pPr>
      <a:lvl5pPr algn="l" rtl="0" eaLnBrk="0" fontAlgn="base" hangingPunct="0">
        <a:lnSpc>
          <a:spcPct val="90000"/>
        </a:lnSpc>
        <a:spcBef>
          <a:spcPct val="0"/>
        </a:spcBef>
        <a:spcAft>
          <a:spcPct val="0"/>
        </a:spcAft>
        <a:defRPr sz="3600" b="1">
          <a:solidFill>
            <a:srgbClr val="498BCA"/>
          </a:solidFill>
          <a:latin typeface="Century Gothic" pitchFamily="34" charset="0"/>
        </a:defRPr>
      </a:lvl5pPr>
      <a:lvl6pPr marL="457200" algn="l" rtl="0" fontAlgn="base">
        <a:lnSpc>
          <a:spcPct val="90000"/>
        </a:lnSpc>
        <a:spcBef>
          <a:spcPct val="0"/>
        </a:spcBef>
        <a:spcAft>
          <a:spcPct val="0"/>
        </a:spcAft>
        <a:defRPr sz="3600" b="1">
          <a:solidFill>
            <a:srgbClr val="498BCA"/>
          </a:solidFill>
          <a:latin typeface="Century Gothic" pitchFamily="34" charset="0"/>
        </a:defRPr>
      </a:lvl6pPr>
      <a:lvl7pPr marL="914400" algn="l" rtl="0" fontAlgn="base">
        <a:lnSpc>
          <a:spcPct val="90000"/>
        </a:lnSpc>
        <a:spcBef>
          <a:spcPct val="0"/>
        </a:spcBef>
        <a:spcAft>
          <a:spcPct val="0"/>
        </a:spcAft>
        <a:defRPr sz="3600" b="1">
          <a:solidFill>
            <a:srgbClr val="498BCA"/>
          </a:solidFill>
          <a:latin typeface="Century Gothic" pitchFamily="34" charset="0"/>
        </a:defRPr>
      </a:lvl7pPr>
      <a:lvl8pPr marL="1371600" algn="l" rtl="0" fontAlgn="base">
        <a:lnSpc>
          <a:spcPct val="90000"/>
        </a:lnSpc>
        <a:spcBef>
          <a:spcPct val="0"/>
        </a:spcBef>
        <a:spcAft>
          <a:spcPct val="0"/>
        </a:spcAft>
        <a:defRPr sz="3600" b="1">
          <a:solidFill>
            <a:srgbClr val="498BCA"/>
          </a:solidFill>
          <a:latin typeface="Century Gothic" pitchFamily="34" charset="0"/>
        </a:defRPr>
      </a:lvl8pPr>
      <a:lvl9pPr marL="1828800" algn="l" rtl="0" fontAlgn="base">
        <a:lnSpc>
          <a:spcPct val="90000"/>
        </a:lnSpc>
        <a:spcBef>
          <a:spcPct val="0"/>
        </a:spcBef>
        <a:spcAft>
          <a:spcPct val="0"/>
        </a:spcAft>
        <a:defRPr sz="3600" b="1">
          <a:solidFill>
            <a:srgbClr val="498BCA"/>
          </a:solidFill>
          <a:latin typeface="Century Gothic" pitchFamily="34" charset="0"/>
        </a:defRPr>
      </a:lvl9pPr>
    </p:titleStyle>
    <p:bodyStyle>
      <a:lvl1pPr marL="236538" indent="-236538" algn="l" rtl="0" eaLnBrk="0" fontAlgn="base" hangingPunct="0">
        <a:spcBef>
          <a:spcPts val="1000"/>
        </a:spcBef>
        <a:spcAft>
          <a:spcPct val="0"/>
        </a:spcAft>
        <a:buClr>
          <a:schemeClr val="accent2"/>
        </a:buClr>
        <a:buFont typeface="Arial" panose="020B0604020202020204" pitchFamily="34" charset="0"/>
        <a:buChar char="•"/>
        <a:defRPr sz="2800" kern="1200">
          <a:solidFill>
            <a:srgbClr val="515151"/>
          </a:solidFill>
          <a:latin typeface="Century Gothic" panose="020B0502020202020204" pitchFamily="34" charset="0"/>
          <a:ea typeface="+mn-ea"/>
          <a:cs typeface="+mn-cs"/>
        </a:defRPr>
      </a:lvl1pPr>
      <a:lvl2pPr marL="600075" indent="-363538" algn="l" rtl="0" eaLnBrk="0" fontAlgn="base" hangingPunct="0">
        <a:spcBef>
          <a:spcPts val="500"/>
        </a:spcBef>
        <a:spcAft>
          <a:spcPct val="0"/>
        </a:spcAft>
        <a:buClr>
          <a:schemeClr val="accent2"/>
        </a:buClr>
        <a:buFont typeface="Calibri" panose="020F0502020204030204" pitchFamily="34" charset="0"/>
        <a:buChar char="‒"/>
        <a:defRPr sz="2400" kern="1200">
          <a:solidFill>
            <a:srgbClr val="515151"/>
          </a:solidFill>
          <a:latin typeface="Century Gothic" panose="020B0502020202020204" pitchFamily="34" charset="0"/>
          <a:ea typeface="+mn-ea"/>
          <a:cs typeface="+mn-cs"/>
        </a:defRPr>
      </a:lvl2pPr>
      <a:lvl3pPr marL="838200" indent="-236538" algn="l" rtl="0" eaLnBrk="0" fontAlgn="base" hangingPunct="0">
        <a:spcBef>
          <a:spcPts val="500"/>
        </a:spcBef>
        <a:spcAft>
          <a:spcPct val="0"/>
        </a:spcAft>
        <a:buClr>
          <a:schemeClr val="accent2"/>
        </a:buClr>
        <a:buFont typeface="Arial" panose="020B0604020202020204" pitchFamily="34" charset="0"/>
        <a:buChar char="•"/>
        <a:defRPr sz="2000" kern="1200">
          <a:solidFill>
            <a:srgbClr val="515151"/>
          </a:solidFill>
          <a:latin typeface="Century Gothic" panose="020B0502020202020204" pitchFamily="34" charset="0"/>
          <a:ea typeface="+mn-ea"/>
          <a:cs typeface="+mn-cs"/>
        </a:defRPr>
      </a:lvl3pPr>
      <a:lvl4pPr marL="1193800" indent="-355600" algn="l" rtl="0" eaLnBrk="0" fontAlgn="base" hangingPunct="0">
        <a:spcBef>
          <a:spcPts val="500"/>
        </a:spcBef>
        <a:spcAft>
          <a:spcPct val="0"/>
        </a:spcAft>
        <a:buClr>
          <a:schemeClr val="accent2"/>
        </a:buClr>
        <a:buFont typeface="Calibri" panose="020F0502020204030204" pitchFamily="34" charset="0"/>
        <a:buChar char="‒"/>
        <a:defRPr sz="2000" kern="1200">
          <a:solidFill>
            <a:srgbClr val="515151"/>
          </a:solidFill>
          <a:latin typeface="Century Gothic" panose="020B0502020202020204" pitchFamily="34" charset="0"/>
          <a:ea typeface="+mn-ea"/>
          <a:cs typeface="+mn-cs"/>
        </a:defRPr>
      </a:lvl4pPr>
      <a:lvl5pPr marL="1439863" indent="-244475" algn="l" rtl="0" eaLnBrk="0" fontAlgn="base" hangingPunct="0">
        <a:spcBef>
          <a:spcPts val="500"/>
        </a:spcBef>
        <a:spcAft>
          <a:spcPct val="0"/>
        </a:spcAft>
        <a:buClr>
          <a:schemeClr val="accent2"/>
        </a:buClr>
        <a:buFont typeface="Arial" panose="020B0604020202020204" pitchFamily="34" charset="0"/>
        <a:buChar char="•"/>
        <a:defRPr sz="2000" kern="1200">
          <a:solidFill>
            <a:srgbClr val="51515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335C0A02-1240-4EC5-4371-0D9D7BB22360}"/>
              </a:ext>
            </a:extLst>
          </p:cNvPr>
          <p:cNvSpPr>
            <a:spLocks noGrp="1"/>
          </p:cNvSpPr>
          <p:nvPr>
            <p:ph type="title"/>
          </p:nvPr>
        </p:nvSpPr>
        <p:spPr bwMode="auto">
          <a:xfrm>
            <a:off x="609600" y="163513"/>
            <a:ext cx="1023831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l-GR"/>
              <a:t>Click to edit Master title style</a:t>
            </a:r>
          </a:p>
        </p:txBody>
      </p:sp>
      <p:sp>
        <p:nvSpPr>
          <p:cNvPr id="8195" name="Text Placeholder 2">
            <a:extLst>
              <a:ext uri="{FF2B5EF4-FFF2-40B4-BE49-F238E27FC236}">
                <a16:creationId xmlns:a16="http://schemas.microsoft.com/office/drawing/2014/main" id="{9960E25D-A14D-443D-244E-1C7E3503A57F}"/>
              </a:ext>
            </a:extLst>
          </p:cNvPr>
          <p:cNvSpPr>
            <a:spLocks noGrp="1"/>
          </p:cNvSpPr>
          <p:nvPr>
            <p:ph type="body" idx="1"/>
          </p:nvPr>
        </p:nvSpPr>
        <p:spPr bwMode="auto">
          <a:xfrm>
            <a:off x="609600" y="1371600"/>
            <a:ext cx="109728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l-GR"/>
              <a:t>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7" name="Footer Placeholder 6">
            <a:extLst>
              <a:ext uri="{FF2B5EF4-FFF2-40B4-BE49-F238E27FC236}">
                <a16:creationId xmlns:a16="http://schemas.microsoft.com/office/drawing/2014/main" id="{6403AFEA-C448-CFEB-A86E-34C5074C011F}"/>
              </a:ext>
            </a:extLst>
          </p:cNvPr>
          <p:cNvSpPr>
            <a:spLocks noGrp="1"/>
          </p:cNvSpPr>
          <p:nvPr>
            <p:ph type="ftr" sz="quarter" idx="3"/>
          </p:nvPr>
        </p:nvSpPr>
        <p:spPr>
          <a:xfrm>
            <a:off x="624418" y="6202364"/>
            <a:ext cx="9450916" cy="484187"/>
          </a:xfrm>
          <a:prstGeom prst="rect">
            <a:avLst/>
          </a:prstGeom>
        </p:spPr>
        <p:txBody>
          <a:bodyPr vert="horz" lIns="0" tIns="0" rIns="0" bIns="0" rtlCol="0" anchor="b" anchorCtr="0"/>
          <a:lstStyle>
            <a:lvl1pPr algn="l" eaLnBrk="1" hangingPunct="1">
              <a:defRPr sz="1100">
                <a:solidFill>
                  <a:schemeClr val="tx2">
                    <a:lumMod val="60000"/>
                    <a:lumOff val="40000"/>
                  </a:schemeClr>
                </a:solidFill>
              </a:defRPr>
            </a:lvl1pPr>
          </a:lstStyle>
          <a:p>
            <a:pPr>
              <a:defRPr/>
            </a:pPr>
            <a:endParaRPr lang="en-GB"/>
          </a:p>
        </p:txBody>
      </p:sp>
      <p:sp>
        <p:nvSpPr>
          <p:cNvPr id="4" name="Slide Number Placeholder 3">
            <a:extLst>
              <a:ext uri="{FF2B5EF4-FFF2-40B4-BE49-F238E27FC236}">
                <a16:creationId xmlns:a16="http://schemas.microsoft.com/office/drawing/2014/main" id="{52E1CCBF-EB1F-A3D2-FF5C-BA550C3BC14C}"/>
              </a:ext>
            </a:extLst>
          </p:cNvPr>
          <p:cNvSpPr>
            <a:spLocks noGrp="1"/>
          </p:cNvSpPr>
          <p:nvPr>
            <p:ph type="sldNum" sz="quarter" idx="4"/>
          </p:nvPr>
        </p:nvSpPr>
        <p:spPr>
          <a:xfrm>
            <a:off x="10991851" y="6308726"/>
            <a:ext cx="590549" cy="365125"/>
          </a:xfrm>
          <a:prstGeom prst="rect">
            <a:avLst/>
          </a:prstGeom>
        </p:spPr>
        <p:txBody>
          <a:bodyPr vert="horz" wrap="square" lIns="0" tIns="0" rIns="0" bIns="0" numCol="1" anchor="b" anchorCtr="0" compatLnSpc="1">
            <a:prstTxWarp prst="textNoShape">
              <a:avLst/>
            </a:prstTxWarp>
          </a:bodyPr>
          <a:lstStyle>
            <a:lvl1pPr algn="r" eaLnBrk="1" hangingPunct="1">
              <a:defRPr sz="1100">
                <a:solidFill>
                  <a:srgbClr val="9C9C9C"/>
                </a:solidFill>
              </a:defRPr>
            </a:lvl1pPr>
          </a:lstStyle>
          <a:p>
            <a:pPr>
              <a:defRPr/>
            </a:pPr>
            <a:fld id="{DEFC472F-BE15-4AC4-ACF6-6AAAD81F0B9D}" type="slidenum">
              <a:rPr lang="en-GB" altLang="el-GR"/>
              <a:pPr>
                <a:defRPr/>
              </a:pPr>
              <a:t>‹#›</a:t>
            </a:fld>
            <a:endParaRPr lang="en-GB" altLang="el-GR"/>
          </a:p>
        </p:txBody>
      </p:sp>
    </p:spTree>
    <p:extLst>
      <p:ext uri="{BB962C8B-B14F-4D97-AF65-F5344CB8AC3E}">
        <p14:creationId xmlns:p14="http://schemas.microsoft.com/office/powerpoint/2010/main" val="2743702955"/>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 id="2147483853" r:id="rId23"/>
    <p:sldLayoutId id="2147483854" r:id="rId24"/>
    <p:sldLayoutId id="2147483855" r:id="rId25"/>
  </p:sldLayoutIdLst>
  <p:hf hdr="0" dt="0"/>
  <p:txStyles>
    <p:titleStyle>
      <a:lvl1pPr algn="l" defTabSz="606425" rtl="0" eaLnBrk="0" fontAlgn="base" hangingPunct="0">
        <a:spcBef>
          <a:spcPct val="0"/>
        </a:spcBef>
        <a:spcAft>
          <a:spcPct val="0"/>
        </a:spcAft>
        <a:defRPr sz="3200" kern="1200">
          <a:solidFill>
            <a:schemeClr val="accent1"/>
          </a:solidFill>
          <a:latin typeface="Arial"/>
          <a:ea typeface="+mj-ea"/>
          <a:cs typeface="+mj-cs"/>
        </a:defRPr>
      </a:lvl1pPr>
      <a:lvl2pPr algn="l" defTabSz="606425" rtl="0" eaLnBrk="0" fontAlgn="base" hangingPunct="0">
        <a:spcBef>
          <a:spcPct val="0"/>
        </a:spcBef>
        <a:spcAft>
          <a:spcPct val="0"/>
        </a:spcAft>
        <a:defRPr sz="3200">
          <a:solidFill>
            <a:schemeClr val="accent1"/>
          </a:solidFill>
          <a:latin typeface="Arial" pitchFamily="34" charset="0"/>
        </a:defRPr>
      </a:lvl2pPr>
      <a:lvl3pPr algn="l" defTabSz="606425" rtl="0" eaLnBrk="0" fontAlgn="base" hangingPunct="0">
        <a:spcBef>
          <a:spcPct val="0"/>
        </a:spcBef>
        <a:spcAft>
          <a:spcPct val="0"/>
        </a:spcAft>
        <a:defRPr sz="3200">
          <a:solidFill>
            <a:schemeClr val="accent1"/>
          </a:solidFill>
          <a:latin typeface="Arial" pitchFamily="34" charset="0"/>
        </a:defRPr>
      </a:lvl3pPr>
      <a:lvl4pPr algn="l" defTabSz="606425" rtl="0" eaLnBrk="0" fontAlgn="base" hangingPunct="0">
        <a:spcBef>
          <a:spcPct val="0"/>
        </a:spcBef>
        <a:spcAft>
          <a:spcPct val="0"/>
        </a:spcAft>
        <a:defRPr sz="3200">
          <a:solidFill>
            <a:schemeClr val="accent1"/>
          </a:solidFill>
          <a:latin typeface="Arial" pitchFamily="34" charset="0"/>
        </a:defRPr>
      </a:lvl4pPr>
      <a:lvl5pPr algn="l" defTabSz="606425" rtl="0" eaLnBrk="0" fontAlgn="base" hangingPunct="0">
        <a:spcBef>
          <a:spcPct val="0"/>
        </a:spcBef>
        <a:spcAft>
          <a:spcPct val="0"/>
        </a:spcAft>
        <a:defRPr sz="3200">
          <a:solidFill>
            <a:schemeClr val="accent1"/>
          </a:solidFill>
          <a:latin typeface="Arial" pitchFamily="34" charset="0"/>
        </a:defRPr>
      </a:lvl5pPr>
      <a:lvl6pPr marL="457189" algn="l" defTabSz="607998" rtl="0" fontAlgn="base">
        <a:spcBef>
          <a:spcPct val="0"/>
        </a:spcBef>
        <a:spcAft>
          <a:spcPct val="0"/>
        </a:spcAft>
        <a:defRPr sz="3200">
          <a:solidFill>
            <a:schemeClr val="accent1"/>
          </a:solidFill>
          <a:latin typeface="Arial" pitchFamily="34" charset="0"/>
        </a:defRPr>
      </a:lvl6pPr>
      <a:lvl7pPr marL="914377" algn="l" defTabSz="607998" rtl="0" fontAlgn="base">
        <a:spcBef>
          <a:spcPct val="0"/>
        </a:spcBef>
        <a:spcAft>
          <a:spcPct val="0"/>
        </a:spcAft>
        <a:defRPr sz="3200">
          <a:solidFill>
            <a:schemeClr val="accent1"/>
          </a:solidFill>
          <a:latin typeface="Arial" pitchFamily="34" charset="0"/>
        </a:defRPr>
      </a:lvl7pPr>
      <a:lvl8pPr marL="1371566" algn="l" defTabSz="607998" rtl="0" fontAlgn="base">
        <a:spcBef>
          <a:spcPct val="0"/>
        </a:spcBef>
        <a:spcAft>
          <a:spcPct val="0"/>
        </a:spcAft>
        <a:defRPr sz="3200">
          <a:solidFill>
            <a:schemeClr val="accent1"/>
          </a:solidFill>
          <a:latin typeface="Arial" pitchFamily="34" charset="0"/>
        </a:defRPr>
      </a:lvl8pPr>
      <a:lvl9pPr marL="1828754" algn="l" defTabSz="607998" rtl="0" fontAlgn="base">
        <a:spcBef>
          <a:spcPct val="0"/>
        </a:spcBef>
        <a:spcAft>
          <a:spcPct val="0"/>
        </a:spcAft>
        <a:defRPr sz="3200">
          <a:solidFill>
            <a:schemeClr val="accent1"/>
          </a:solidFill>
          <a:latin typeface="Arial" pitchFamily="34" charset="0"/>
        </a:defRPr>
      </a:lvl9pPr>
    </p:titleStyle>
    <p:bodyStyle>
      <a:lvl1pPr marL="234950" indent="-234950" algn="l" defTabSz="606425" rtl="0" eaLnBrk="0" fontAlgn="base" hangingPunct="0">
        <a:spcBef>
          <a:spcPts val="800"/>
        </a:spcBef>
        <a:spcAft>
          <a:spcPct val="0"/>
        </a:spcAft>
        <a:buClr>
          <a:schemeClr val="accent1"/>
        </a:buClr>
        <a:buFont typeface="Arial" panose="020B0604020202020204" pitchFamily="34" charset="0"/>
        <a:buChar char="•"/>
        <a:defRPr sz="2400" kern="1200">
          <a:solidFill>
            <a:schemeClr val="tx2"/>
          </a:solidFill>
          <a:latin typeface="Arial"/>
          <a:ea typeface="+mn-ea"/>
          <a:cs typeface="+mn-cs"/>
        </a:defRPr>
      </a:lvl1pPr>
      <a:lvl2pPr marL="598488" indent="-361950" algn="l" defTabSz="479425" rtl="0" eaLnBrk="0" fontAlgn="base" hangingPunct="0">
        <a:spcBef>
          <a:spcPts val="538"/>
        </a:spcBef>
        <a:spcAft>
          <a:spcPct val="0"/>
        </a:spcAft>
        <a:buClr>
          <a:schemeClr val="accent1"/>
        </a:buClr>
        <a:buFont typeface="Arial" panose="020B0604020202020204" pitchFamily="34" charset="0"/>
        <a:buChar char="–"/>
        <a:tabLst>
          <a:tab pos="598488" algn="l"/>
        </a:tabLst>
        <a:defRPr sz="2400" kern="1200">
          <a:solidFill>
            <a:schemeClr val="tx2"/>
          </a:solidFill>
          <a:latin typeface="Arial"/>
          <a:ea typeface="+mn-ea"/>
          <a:cs typeface="+mn-cs"/>
        </a:defRPr>
      </a:lvl2pPr>
      <a:lvl3pPr marL="835025" indent="-234950" algn="l" defTabSz="606425" rtl="0" eaLnBrk="0" fontAlgn="base" hangingPunct="0">
        <a:spcBef>
          <a:spcPts val="400"/>
        </a:spcBef>
        <a:spcAft>
          <a:spcPct val="0"/>
        </a:spcAft>
        <a:buClr>
          <a:schemeClr val="accent1"/>
        </a:buClr>
        <a:buFont typeface="Arial" panose="020B0604020202020204" pitchFamily="34" charset="0"/>
        <a:buChar char="•"/>
        <a:tabLst>
          <a:tab pos="835025" algn="l"/>
        </a:tabLst>
        <a:defRPr sz="2100" kern="1200">
          <a:solidFill>
            <a:schemeClr val="tx2"/>
          </a:solidFill>
          <a:latin typeface="Arial"/>
          <a:ea typeface="+mn-ea"/>
          <a:cs typeface="+mn-cs"/>
        </a:defRPr>
      </a:lvl3pPr>
      <a:lvl4pPr marL="1190625" indent="-352425" algn="l" defTabSz="606425" rtl="0" eaLnBrk="0" fontAlgn="base" hangingPunct="0">
        <a:spcBef>
          <a:spcPts val="400"/>
        </a:spcBef>
        <a:spcAft>
          <a:spcPct val="0"/>
        </a:spcAft>
        <a:buClr>
          <a:schemeClr val="accent1"/>
        </a:buClr>
        <a:buFont typeface="Arial" panose="020B0604020202020204" pitchFamily="34" charset="0"/>
        <a:buChar char="–"/>
        <a:defRPr sz="2100" kern="1200">
          <a:solidFill>
            <a:schemeClr val="tx2"/>
          </a:solidFill>
          <a:latin typeface="Arial"/>
          <a:ea typeface="+mn-ea"/>
          <a:cs typeface="+mn-cs"/>
        </a:defRPr>
      </a:lvl4pPr>
      <a:lvl5pPr marL="1436688" indent="-242888" algn="l" defTabSz="606425" rtl="0" eaLnBrk="0" fontAlgn="base" hangingPunct="0">
        <a:spcBef>
          <a:spcPts val="400"/>
        </a:spcBef>
        <a:spcAft>
          <a:spcPct val="0"/>
        </a:spcAft>
        <a:buClr>
          <a:schemeClr val="accent1"/>
        </a:buClr>
        <a:buFont typeface="Arial" panose="020B0604020202020204" pitchFamily="34" charset="0"/>
        <a:buChar char="»"/>
        <a:tabLst>
          <a:tab pos="1792288" algn="l"/>
        </a:tabLst>
        <a:defRPr sz="1900" kern="1200">
          <a:solidFill>
            <a:schemeClr val="tx2"/>
          </a:solidFill>
          <a:latin typeface="Arial"/>
          <a:ea typeface="+mn-ea"/>
          <a:cs typeface="+mn-cs"/>
        </a:defRPr>
      </a:lvl5pPr>
      <a:lvl6pPr marL="3352632" indent="-304784" algn="l" defTabSz="609570" rtl="0" eaLnBrk="1" latinLnBrk="0" hangingPunct="1">
        <a:spcBef>
          <a:spcPct val="20000"/>
        </a:spcBef>
        <a:buFont typeface="Arial"/>
        <a:buChar char="•"/>
        <a:defRPr sz="2700"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700"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700"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67179B27-5B06-08C6-24DE-53F1EFD250BD}"/>
              </a:ext>
            </a:extLst>
          </p:cNvPr>
          <p:cNvSpPr>
            <a:spLocks noGrp="1"/>
          </p:cNvSpPr>
          <p:nvPr>
            <p:ph type="title"/>
          </p:nvPr>
        </p:nvSpPr>
        <p:spPr bwMode="auto">
          <a:xfrm>
            <a:off x="609600" y="163513"/>
            <a:ext cx="1023831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l-GR"/>
              <a:t>Click to edit Master title style</a:t>
            </a:r>
          </a:p>
        </p:txBody>
      </p:sp>
      <p:sp>
        <p:nvSpPr>
          <p:cNvPr id="9219" name="Text Placeholder 2">
            <a:extLst>
              <a:ext uri="{FF2B5EF4-FFF2-40B4-BE49-F238E27FC236}">
                <a16:creationId xmlns:a16="http://schemas.microsoft.com/office/drawing/2014/main" id="{E1546AF7-12FB-6D20-86A1-FC8F69C57E44}"/>
              </a:ext>
            </a:extLst>
          </p:cNvPr>
          <p:cNvSpPr>
            <a:spLocks noGrp="1"/>
          </p:cNvSpPr>
          <p:nvPr>
            <p:ph type="body" idx="1"/>
          </p:nvPr>
        </p:nvSpPr>
        <p:spPr bwMode="auto">
          <a:xfrm>
            <a:off x="609600" y="1371600"/>
            <a:ext cx="109728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l-GR"/>
              <a:t>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7" name="Footer Placeholder 6">
            <a:extLst>
              <a:ext uri="{FF2B5EF4-FFF2-40B4-BE49-F238E27FC236}">
                <a16:creationId xmlns:a16="http://schemas.microsoft.com/office/drawing/2014/main" id="{0E6E81C0-1C08-8CEC-4275-BD7068FB9B63}"/>
              </a:ext>
            </a:extLst>
          </p:cNvPr>
          <p:cNvSpPr>
            <a:spLocks noGrp="1"/>
          </p:cNvSpPr>
          <p:nvPr>
            <p:ph type="ftr" sz="quarter" idx="3"/>
          </p:nvPr>
        </p:nvSpPr>
        <p:spPr>
          <a:xfrm>
            <a:off x="624418" y="6202364"/>
            <a:ext cx="9450916" cy="484187"/>
          </a:xfrm>
          <a:prstGeom prst="rect">
            <a:avLst/>
          </a:prstGeom>
        </p:spPr>
        <p:txBody>
          <a:bodyPr vert="horz" lIns="0" tIns="0" rIns="0" bIns="0" rtlCol="0" anchor="b" anchorCtr="0"/>
          <a:lstStyle>
            <a:lvl1pPr algn="l" eaLnBrk="1" hangingPunct="1">
              <a:defRPr sz="1100">
                <a:solidFill>
                  <a:schemeClr val="tx2">
                    <a:lumMod val="60000"/>
                    <a:lumOff val="40000"/>
                  </a:schemeClr>
                </a:solidFill>
              </a:defRPr>
            </a:lvl1pPr>
          </a:lstStyle>
          <a:p>
            <a:pPr>
              <a:defRPr/>
            </a:pPr>
            <a:endParaRPr lang="en-GB"/>
          </a:p>
        </p:txBody>
      </p:sp>
      <p:sp>
        <p:nvSpPr>
          <p:cNvPr id="4" name="Slide Number Placeholder 3">
            <a:extLst>
              <a:ext uri="{FF2B5EF4-FFF2-40B4-BE49-F238E27FC236}">
                <a16:creationId xmlns:a16="http://schemas.microsoft.com/office/drawing/2014/main" id="{FCBE027A-62A4-9676-B0C9-68FB82890F8C}"/>
              </a:ext>
            </a:extLst>
          </p:cNvPr>
          <p:cNvSpPr>
            <a:spLocks noGrp="1"/>
          </p:cNvSpPr>
          <p:nvPr>
            <p:ph type="sldNum" sz="quarter" idx="4"/>
          </p:nvPr>
        </p:nvSpPr>
        <p:spPr>
          <a:xfrm>
            <a:off x="10991851" y="6308726"/>
            <a:ext cx="590549" cy="365125"/>
          </a:xfrm>
          <a:prstGeom prst="rect">
            <a:avLst/>
          </a:prstGeom>
        </p:spPr>
        <p:txBody>
          <a:bodyPr vert="horz" wrap="square" lIns="0" tIns="0" rIns="0" bIns="0" numCol="1" anchor="b" anchorCtr="0" compatLnSpc="1">
            <a:prstTxWarp prst="textNoShape">
              <a:avLst/>
            </a:prstTxWarp>
          </a:bodyPr>
          <a:lstStyle>
            <a:lvl1pPr algn="r" eaLnBrk="1" hangingPunct="1">
              <a:defRPr sz="1100">
                <a:solidFill>
                  <a:srgbClr val="9C9C9C"/>
                </a:solidFill>
              </a:defRPr>
            </a:lvl1pPr>
          </a:lstStyle>
          <a:p>
            <a:pPr>
              <a:defRPr/>
            </a:pPr>
            <a:fld id="{FACEADF5-F3CC-4D98-A5F7-28A10ED2FAE7}" type="slidenum">
              <a:rPr lang="en-GB" altLang="el-GR"/>
              <a:pPr>
                <a:defRPr/>
              </a:pPr>
              <a:t>‹#›</a:t>
            </a:fld>
            <a:endParaRPr lang="en-GB" altLang="el-GR"/>
          </a:p>
        </p:txBody>
      </p:sp>
    </p:spTree>
    <p:extLst>
      <p:ext uri="{BB962C8B-B14F-4D97-AF65-F5344CB8AC3E}">
        <p14:creationId xmlns:p14="http://schemas.microsoft.com/office/powerpoint/2010/main" val="4052667926"/>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 id="2147483881" r:id="rId25"/>
  </p:sldLayoutIdLst>
  <p:hf hdr="0" dt="0"/>
  <p:txStyles>
    <p:titleStyle>
      <a:lvl1pPr algn="l" defTabSz="606425" rtl="0" eaLnBrk="0" fontAlgn="base" hangingPunct="0">
        <a:spcBef>
          <a:spcPct val="0"/>
        </a:spcBef>
        <a:spcAft>
          <a:spcPct val="0"/>
        </a:spcAft>
        <a:defRPr sz="3200" kern="1200">
          <a:solidFill>
            <a:schemeClr val="accent1"/>
          </a:solidFill>
          <a:latin typeface="Arial"/>
          <a:ea typeface="+mj-ea"/>
          <a:cs typeface="+mj-cs"/>
        </a:defRPr>
      </a:lvl1pPr>
      <a:lvl2pPr algn="l" defTabSz="606425" rtl="0" eaLnBrk="0" fontAlgn="base" hangingPunct="0">
        <a:spcBef>
          <a:spcPct val="0"/>
        </a:spcBef>
        <a:spcAft>
          <a:spcPct val="0"/>
        </a:spcAft>
        <a:defRPr sz="3200">
          <a:solidFill>
            <a:schemeClr val="accent1"/>
          </a:solidFill>
          <a:latin typeface="Arial" pitchFamily="34" charset="0"/>
        </a:defRPr>
      </a:lvl2pPr>
      <a:lvl3pPr algn="l" defTabSz="606425" rtl="0" eaLnBrk="0" fontAlgn="base" hangingPunct="0">
        <a:spcBef>
          <a:spcPct val="0"/>
        </a:spcBef>
        <a:spcAft>
          <a:spcPct val="0"/>
        </a:spcAft>
        <a:defRPr sz="3200">
          <a:solidFill>
            <a:schemeClr val="accent1"/>
          </a:solidFill>
          <a:latin typeface="Arial" pitchFamily="34" charset="0"/>
        </a:defRPr>
      </a:lvl3pPr>
      <a:lvl4pPr algn="l" defTabSz="606425" rtl="0" eaLnBrk="0" fontAlgn="base" hangingPunct="0">
        <a:spcBef>
          <a:spcPct val="0"/>
        </a:spcBef>
        <a:spcAft>
          <a:spcPct val="0"/>
        </a:spcAft>
        <a:defRPr sz="3200">
          <a:solidFill>
            <a:schemeClr val="accent1"/>
          </a:solidFill>
          <a:latin typeface="Arial" pitchFamily="34" charset="0"/>
        </a:defRPr>
      </a:lvl4pPr>
      <a:lvl5pPr algn="l" defTabSz="606425" rtl="0" eaLnBrk="0" fontAlgn="base" hangingPunct="0">
        <a:spcBef>
          <a:spcPct val="0"/>
        </a:spcBef>
        <a:spcAft>
          <a:spcPct val="0"/>
        </a:spcAft>
        <a:defRPr sz="3200">
          <a:solidFill>
            <a:schemeClr val="accent1"/>
          </a:solidFill>
          <a:latin typeface="Arial" pitchFamily="34" charset="0"/>
        </a:defRPr>
      </a:lvl5pPr>
      <a:lvl6pPr marL="457189" algn="l" defTabSz="607998" rtl="0" fontAlgn="base">
        <a:spcBef>
          <a:spcPct val="0"/>
        </a:spcBef>
        <a:spcAft>
          <a:spcPct val="0"/>
        </a:spcAft>
        <a:defRPr sz="3200">
          <a:solidFill>
            <a:schemeClr val="accent1"/>
          </a:solidFill>
          <a:latin typeface="Arial" pitchFamily="34" charset="0"/>
        </a:defRPr>
      </a:lvl6pPr>
      <a:lvl7pPr marL="914377" algn="l" defTabSz="607998" rtl="0" fontAlgn="base">
        <a:spcBef>
          <a:spcPct val="0"/>
        </a:spcBef>
        <a:spcAft>
          <a:spcPct val="0"/>
        </a:spcAft>
        <a:defRPr sz="3200">
          <a:solidFill>
            <a:schemeClr val="accent1"/>
          </a:solidFill>
          <a:latin typeface="Arial" pitchFamily="34" charset="0"/>
        </a:defRPr>
      </a:lvl7pPr>
      <a:lvl8pPr marL="1371566" algn="l" defTabSz="607998" rtl="0" fontAlgn="base">
        <a:spcBef>
          <a:spcPct val="0"/>
        </a:spcBef>
        <a:spcAft>
          <a:spcPct val="0"/>
        </a:spcAft>
        <a:defRPr sz="3200">
          <a:solidFill>
            <a:schemeClr val="accent1"/>
          </a:solidFill>
          <a:latin typeface="Arial" pitchFamily="34" charset="0"/>
        </a:defRPr>
      </a:lvl8pPr>
      <a:lvl9pPr marL="1828754" algn="l" defTabSz="607998" rtl="0" fontAlgn="base">
        <a:spcBef>
          <a:spcPct val="0"/>
        </a:spcBef>
        <a:spcAft>
          <a:spcPct val="0"/>
        </a:spcAft>
        <a:defRPr sz="3200">
          <a:solidFill>
            <a:schemeClr val="accent1"/>
          </a:solidFill>
          <a:latin typeface="Arial" pitchFamily="34" charset="0"/>
        </a:defRPr>
      </a:lvl9pPr>
    </p:titleStyle>
    <p:bodyStyle>
      <a:lvl1pPr marL="234950" indent="-234950" algn="l" defTabSz="606425" rtl="0" eaLnBrk="0" fontAlgn="base" hangingPunct="0">
        <a:spcBef>
          <a:spcPts val="800"/>
        </a:spcBef>
        <a:spcAft>
          <a:spcPct val="0"/>
        </a:spcAft>
        <a:buClr>
          <a:schemeClr val="accent1"/>
        </a:buClr>
        <a:buFont typeface="Arial" panose="020B0604020202020204" pitchFamily="34" charset="0"/>
        <a:buChar char="•"/>
        <a:defRPr sz="2400" kern="1200">
          <a:solidFill>
            <a:schemeClr val="tx2"/>
          </a:solidFill>
          <a:latin typeface="Arial"/>
          <a:ea typeface="+mn-ea"/>
          <a:cs typeface="+mn-cs"/>
        </a:defRPr>
      </a:lvl1pPr>
      <a:lvl2pPr marL="598488" indent="-361950" algn="l" defTabSz="479425" rtl="0" eaLnBrk="0" fontAlgn="base" hangingPunct="0">
        <a:spcBef>
          <a:spcPts val="538"/>
        </a:spcBef>
        <a:spcAft>
          <a:spcPct val="0"/>
        </a:spcAft>
        <a:buClr>
          <a:schemeClr val="accent1"/>
        </a:buClr>
        <a:buFont typeface="Arial" panose="020B0604020202020204" pitchFamily="34" charset="0"/>
        <a:buChar char="–"/>
        <a:tabLst>
          <a:tab pos="598488" algn="l"/>
        </a:tabLst>
        <a:defRPr sz="2400" kern="1200">
          <a:solidFill>
            <a:schemeClr val="tx2"/>
          </a:solidFill>
          <a:latin typeface="Arial"/>
          <a:ea typeface="+mn-ea"/>
          <a:cs typeface="+mn-cs"/>
        </a:defRPr>
      </a:lvl2pPr>
      <a:lvl3pPr marL="835025" indent="-234950" algn="l" defTabSz="606425" rtl="0" eaLnBrk="0" fontAlgn="base" hangingPunct="0">
        <a:spcBef>
          <a:spcPts val="400"/>
        </a:spcBef>
        <a:spcAft>
          <a:spcPct val="0"/>
        </a:spcAft>
        <a:buClr>
          <a:schemeClr val="accent1"/>
        </a:buClr>
        <a:buFont typeface="Arial" panose="020B0604020202020204" pitchFamily="34" charset="0"/>
        <a:buChar char="•"/>
        <a:tabLst>
          <a:tab pos="835025" algn="l"/>
        </a:tabLst>
        <a:defRPr sz="2100" kern="1200">
          <a:solidFill>
            <a:schemeClr val="tx2"/>
          </a:solidFill>
          <a:latin typeface="Arial"/>
          <a:ea typeface="+mn-ea"/>
          <a:cs typeface="+mn-cs"/>
        </a:defRPr>
      </a:lvl3pPr>
      <a:lvl4pPr marL="1190625" indent="-352425" algn="l" defTabSz="606425" rtl="0" eaLnBrk="0" fontAlgn="base" hangingPunct="0">
        <a:spcBef>
          <a:spcPts val="400"/>
        </a:spcBef>
        <a:spcAft>
          <a:spcPct val="0"/>
        </a:spcAft>
        <a:buClr>
          <a:schemeClr val="accent1"/>
        </a:buClr>
        <a:buFont typeface="Arial" panose="020B0604020202020204" pitchFamily="34" charset="0"/>
        <a:buChar char="–"/>
        <a:defRPr sz="2100" kern="1200">
          <a:solidFill>
            <a:schemeClr val="tx2"/>
          </a:solidFill>
          <a:latin typeface="Arial"/>
          <a:ea typeface="+mn-ea"/>
          <a:cs typeface="+mn-cs"/>
        </a:defRPr>
      </a:lvl4pPr>
      <a:lvl5pPr marL="1436688" indent="-242888" algn="l" defTabSz="606425" rtl="0" eaLnBrk="0" fontAlgn="base" hangingPunct="0">
        <a:spcBef>
          <a:spcPts val="400"/>
        </a:spcBef>
        <a:spcAft>
          <a:spcPct val="0"/>
        </a:spcAft>
        <a:buClr>
          <a:schemeClr val="accent1"/>
        </a:buClr>
        <a:buFont typeface="Arial" panose="020B0604020202020204" pitchFamily="34" charset="0"/>
        <a:buChar char="»"/>
        <a:tabLst>
          <a:tab pos="1792288" algn="l"/>
        </a:tabLst>
        <a:defRPr sz="1900" kern="1200">
          <a:solidFill>
            <a:schemeClr val="tx2"/>
          </a:solidFill>
          <a:latin typeface="Arial"/>
          <a:ea typeface="+mn-ea"/>
          <a:cs typeface="+mn-cs"/>
        </a:defRPr>
      </a:lvl5pPr>
      <a:lvl6pPr marL="3352632" indent="-304784" algn="l" defTabSz="609570" rtl="0" eaLnBrk="1" latinLnBrk="0" hangingPunct="1">
        <a:spcBef>
          <a:spcPct val="20000"/>
        </a:spcBef>
        <a:buFont typeface="Arial"/>
        <a:buChar char="•"/>
        <a:defRPr sz="2700"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700"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700"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818385-B090-4D5F-A4F0-8D2047279176}"/>
              </a:ext>
            </a:extLst>
          </p:cNvPr>
          <p:cNvSpPr txBox="1"/>
          <p:nvPr/>
        </p:nvSpPr>
        <p:spPr>
          <a:xfrm>
            <a:off x="1242643" y="4999835"/>
            <a:ext cx="9706707"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000" b="1" i="1" u="none" strike="noStrike" kern="0" cap="none" spc="0" normalizeH="0" baseline="0" noProof="0" dirty="0">
                <a:ln>
                  <a:noFill/>
                </a:ln>
                <a:solidFill>
                  <a:srgbClr val="002060"/>
                </a:solidFill>
                <a:effectLst/>
                <a:uLnTx/>
                <a:uFillTx/>
              </a:rPr>
              <a:t>Ευάγγελος Οικονόμου</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000" b="1" i="1" u="none" strike="noStrike" kern="0" cap="none" spc="0" normalizeH="0" baseline="0" noProof="0" dirty="0">
                <a:ln>
                  <a:noFill/>
                </a:ln>
                <a:solidFill>
                  <a:srgbClr val="002060"/>
                </a:solidFill>
                <a:effectLst/>
                <a:uLnTx/>
                <a:uFillTx/>
              </a:rPr>
              <a:t>Καρδιολόγος,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000" b="1" i="1" u="none" strike="noStrike" kern="0" cap="none" spc="0" normalizeH="0" baseline="0" noProof="0" dirty="0">
                <a:ln>
                  <a:noFill/>
                </a:ln>
                <a:solidFill>
                  <a:srgbClr val="002060"/>
                </a:solidFill>
                <a:effectLst/>
                <a:uLnTx/>
                <a:uFillTx/>
              </a:rPr>
              <a:t>Γ’ Πανεπιστημιακή Καρδιολογική Κλινική, Γ.Ν.Ν.Θ.Α «Η Σωτηρία» </a:t>
            </a:r>
          </a:p>
        </p:txBody>
      </p:sp>
      <p:sp>
        <p:nvSpPr>
          <p:cNvPr id="3" name="TextBox 2">
            <a:extLst>
              <a:ext uri="{FF2B5EF4-FFF2-40B4-BE49-F238E27FC236}">
                <a16:creationId xmlns:a16="http://schemas.microsoft.com/office/drawing/2014/main" id="{B660E52D-F8F6-4D7F-A196-4DBCED52B7BB}"/>
              </a:ext>
            </a:extLst>
          </p:cNvPr>
          <p:cNvSpPr txBox="1"/>
          <p:nvPr/>
        </p:nvSpPr>
        <p:spPr>
          <a:xfrm>
            <a:off x="509990" y="1601013"/>
            <a:ext cx="10990904" cy="1200329"/>
          </a:xfrm>
          <a:prstGeom prst="rect">
            <a:avLst/>
          </a:prstGeom>
          <a:solidFill>
            <a:srgbClr val="F79646">
              <a:lumMod val="40000"/>
              <a:lumOff val="6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l-GR" sz="3600" b="1" i="1" kern="0" dirty="0">
                <a:solidFill>
                  <a:srgbClr val="002060"/>
                </a:solidFill>
                <a:effectLst>
                  <a:outerShdw blurRad="38100" dist="38100" dir="2700000" algn="tl">
                    <a:srgbClr val="000000">
                      <a:alpha val="43137"/>
                    </a:srgbClr>
                  </a:outerShdw>
                </a:effectLst>
              </a:rPr>
              <a:t>Ο ρόλος των λιπιδίων στην παχυσαρκία και στις διαταραχές του ύπνου</a:t>
            </a:r>
            <a:endParaRPr kumimoji="0" lang="el-GR" sz="2400" b="1"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endParaRPr>
          </a:p>
        </p:txBody>
      </p:sp>
      <p:pic>
        <p:nvPicPr>
          <p:cNvPr id="7" name="Εικόνα 6">
            <a:extLst>
              <a:ext uri="{FF2B5EF4-FFF2-40B4-BE49-F238E27FC236}">
                <a16:creationId xmlns:a16="http://schemas.microsoft.com/office/drawing/2014/main" id="{FC498A14-AE4C-4475-951E-E2139FFC65DF}"/>
              </a:ext>
            </a:extLst>
          </p:cNvPr>
          <p:cNvPicPr>
            <a:picLocks noChangeAspect="1"/>
          </p:cNvPicPr>
          <p:nvPr/>
        </p:nvPicPr>
        <p:blipFill rotWithShape="1">
          <a:blip r:embed="rId2"/>
          <a:srcRect b="22512"/>
          <a:stretch/>
        </p:blipFill>
        <p:spPr>
          <a:xfrm>
            <a:off x="5304132" y="3429000"/>
            <a:ext cx="1583731" cy="1291790"/>
          </a:xfrm>
          <a:prstGeom prst="rect">
            <a:avLst/>
          </a:prstGeom>
        </p:spPr>
      </p:pic>
      <p:pic>
        <p:nvPicPr>
          <p:cNvPr id="5" name="Εικόνα 4">
            <a:extLst>
              <a:ext uri="{FF2B5EF4-FFF2-40B4-BE49-F238E27FC236}">
                <a16:creationId xmlns:a16="http://schemas.microsoft.com/office/drawing/2014/main" id="{D5CE7016-A2AA-877A-C3C4-0B4A13E06850}"/>
              </a:ext>
            </a:extLst>
          </p:cNvPr>
          <p:cNvPicPr>
            <a:picLocks noChangeAspect="1"/>
          </p:cNvPicPr>
          <p:nvPr/>
        </p:nvPicPr>
        <p:blipFill>
          <a:blip r:embed="rId3"/>
          <a:stretch>
            <a:fillRect/>
          </a:stretch>
        </p:blipFill>
        <p:spPr>
          <a:xfrm>
            <a:off x="4161242" y="394599"/>
            <a:ext cx="3688400" cy="1066892"/>
          </a:xfrm>
          <a:prstGeom prst="rect">
            <a:avLst/>
          </a:prstGeom>
        </p:spPr>
      </p:pic>
    </p:spTree>
    <p:extLst>
      <p:ext uri="{BB962C8B-B14F-4D97-AF65-F5344CB8AC3E}">
        <p14:creationId xmlns:p14="http://schemas.microsoft.com/office/powerpoint/2010/main" val="4160937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2CFAA26-7220-C669-0162-090D67836684}"/>
              </a:ext>
            </a:extLst>
          </p:cNvPr>
          <p:cNvPicPr>
            <a:picLocks noChangeAspect="1"/>
          </p:cNvPicPr>
          <p:nvPr/>
        </p:nvPicPr>
        <p:blipFill>
          <a:blip r:embed="rId2"/>
          <a:stretch>
            <a:fillRect/>
          </a:stretch>
        </p:blipFill>
        <p:spPr>
          <a:xfrm>
            <a:off x="2890837" y="390207"/>
            <a:ext cx="6410325" cy="5610225"/>
          </a:xfrm>
          <a:prstGeom prst="rect">
            <a:avLst/>
          </a:prstGeom>
        </p:spPr>
      </p:pic>
    </p:spTree>
    <p:extLst>
      <p:ext uri="{BB962C8B-B14F-4D97-AF65-F5344CB8AC3E}">
        <p14:creationId xmlns:p14="http://schemas.microsoft.com/office/powerpoint/2010/main" val="632117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AAC395D-F02A-9A97-92E6-25EA19801142}"/>
              </a:ext>
            </a:extLst>
          </p:cNvPr>
          <p:cNvPicPr>
            <a:picLocks noChangeAspect="1"/>
          </p:cNvPicPr>
          <p:nvPr/>
        </p:nvPicPr>
        <p:blipFill>
          <a:blip r:embed="rId3"/>
          <a:stretch>
            <a:fillRect/>
          </a:stretch>
        </p:blipFill>
        <p:spPr>
          <a:xfrm>
            <a:off x="1426634" y="689610"/>
            <a:ext cx="9483301" cy="5172710"/>
          </a:xfrm>
          <a:prstGeom prst="rect">
            <a:avLst/>
          </a:prstGeom>
        </p:spPr>
      </p:pic>
      <p:sp>
        <p:nvSpPr>
          <p:cNvPr id="4" name="TextBox 3">
            <a:extLst>
              <a:ext uri="{FF2B5EF4-FFF2-40B4-BE49-F238E27FC236}">
                <a16:creationId xmlns:a16="http://schemas.microsoft.com/office/drawing/2014/main" id="{76AC211C-2942-43E0-17B8-2A1E66383E6E}"/>
              </a:ext>
            </a:extLst>
          </p:cNvPr>
          <p:cNvSpPr txBox="1"/>
          <p:nvPr/>
        </p:nvSpPr>
        <p:spPr>
          <a:xfrm>
            <a:off x="4836160" y="6278364"/>
            <a:ext cx="7252335" cy="369332"/>
          </a:xfrm>
          <a:prstGeom prst="rect">
            <a:avLst/>
          </a:prstGeom>
          <a:noFill/>
        </p:spPr>
        <p:txBody>
          <a:bodyPr wrap="square">
            <a:spAutoFit/>
          </a:bodyPr>
          <a:lstStyle/>
          <a:p>
            <a:r>
              <a:rPr lang="en-US" dirty="0"/>
              <a:t>Int. J. Mol. Sci. 2020, 21(17), 6039; https://doi.org/10.3390/ijms21176039</a:t>
            </a:r>
            <a:endParaRPr lang="el-GR" dirty="0"/>
          </a:p>
        </p:txBody>
      </p:sp>
    </p:spTree>
    <p:extLst>
      <p:ext uri="{BB962C8B-B14F-4D97-AF65-F5344CB8AC3E}">
        <p14:creationId xmlns:p14="http://schemas.microsoft.com/office/powerpoint/2010/main" val="3074230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AC211C-2942-43E0-17B8-2A1E66383E6E}"/>
              </a:ext>
            </a:extLst>
          </p:cNvPr>
          <p:cNvSpPr txBox="1"/>
          <p:nvPr/>
        </p:nvSpPr>
        <p:spPr>
          <a:xfrm>
            <a:off x="4836160" y="6278364"/>
            <a:ext cx="725233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Int. J. Mol. Sci. 2020, 21(17), 6039; https://doi.org/10.3390/ijms21176039</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Εικόνα 4">
            <a:extLst>
              <a:ext uri="{FF2B5EF4-FFF2-40B4-BE49-F238E27FC236}">
                <a16:creationId xmlns:a16="http://schemas.microsoft.com/office/drawing/2014/main" id="{88D12156-ED96-4726-D813-206E7112A365}"/>
              </a:ext>
            </a:extLst>
          </p:cNvPr>
          <p:cNvPicPr>
            <a:picLocks noChangeAspect="1"/>
          </p:cNvPicPr>
          <p:nvPr/>
        </p:nvPicPr>
        <p:blipFill>
          <a:blip r:embed="rId3"/>
          <a:stretch>
            <a:fillRect/>
          </a:stretch>
        </p:blipFill>
        <p:spPr>
          <a:xfrm>
            <a:off x="1556331" y="538480"/>
            <a:ext cx="9424778" cy="5394960"/>
          </a:xfrm>
          <a:prstGeom prst="rect">
            <a:avLst/>
          </a:prstGeom>
        </p:spPr>
      </p:pic>
    </p:spTree>
    <p:extLst>
      <p:ext uri="{BB962C8B-B14F-4D97-AF65-F5344CB8AC3E}">
        <p14:creationId xmlns:p14="http://schemas.microsoft.com/office/powerpoint/2010/main" val="33154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24F4156-5DD7-718B-018F-087533C9B07B}"/>
              </a:ext>
            </a:extLst>
          </p:cNvPr>
          <p:cNvPicPr>
            <a:picLocks noChangeAspect="1"/>
          </p:cNvPicPr>
          <p:nvPr/>
        </p:nvPicPr>
        <p:blipFill>
          <a:blip r:embed="rId2"/>
          <a:stretch>
            <a:fillRect/>
          </a:stretch>
        </p:blipFill>
        <p:spPr>
          <a:xfrm>
            <a:off x="3454400" y="483552"/>
            <a:ext cx="6096000" cy="4143375"/>
          </a:xfrm>
          <a:prstGeom prst="rect">
            <a:avLst/>
          </a:prstGeom>
        </p:spPr>
      </p:pic>
      <p:sp>
        <p:nvSpPr>
          <p:cNvPr id="4" name="TextBox 3">
            <a:extLst>
              <a:ext uri="{FF2B5EF4-FFF2-40B4-BE49-F238E27FC236}">
                <a16:creationId xmlns:a16="http://schemas.microsoft.com/office/drawing/2014/main" id="{B2AA2ABD-8338-898D-DDD4-38FBB8D0784E}"/>
              </a:ext>
            </a:extLst>
          </p:cNvPr>
          <p:cNvSpPr txBox="1"/>
          <p:nvPr/>
        </p:nvSpPr>
        <p:spPr>
          <a:xfrm>
            <a:off x="3525520" y="5060295"/>
            <a:ext cx="6096000" cy="923330"/>
          </a:xfrm>
          <a:prstGeom prst="rect">
            <a:avLst/>
          </a:prstGeom>
          <a:noFill/>
        </p:spPr>
        <p:txBody>
          <a:bodyPr wrap="square">
            <a:spAutoFit/>
          </a:bodyPr>
          <a:lstStyle/>
          <a:p>
            <a:pPr algn="ctr"/>
            <a:r>
              <a:rPr lang="en-US" b="1" i="1" dirty="0">
                <a:solidFill>
                  <a:srgbClr val="002060"/>
                </a:solidFill>
              </a:rPr>
              <a:t>A comparison of a mouse unable to produce leptin, resulting in obesity, constant hunger, and lethargy (left), and an active normal weight mouse (right)</a:t>
            </a:r>
            <a:endParaRPr lang="el-GR" b="1" i="1" dirty="0">
              <a:solidFill>
                <a:srgbClr val="002060"/>
              </a:solidFill>
            </a:endParaRPr>
          </a:p>
        </p:txBody>
      </p:sp>
    </p:spTree>
    <p:extLst>
      <p:ext uri="{BB962C8B-B14F-4D97-AF65-F5344CB8AC3E}">
        <p14:creationId xmlns:p14="http://schemas.microsoft.com/office/powerpoint/2010/main" val="1046452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C38A083-D93D-756C-B211-320375606303}"/>
              </a:ext>
            </a:extLst>
          </p:cNvPr>
          <p:cNvPicPr>
            <a:picLocks noChangeAspect="1"/>
          </p:cNvPicPr>
          <p:nvPr/>
        </p:nvPicPr>
        <p:blipFill rotWithShape="1">
          <a:blip r:embed="rId2"/>
          <a:srcRect l="39584" t="43556" r="16583" b="13185"/>
          <a:stretch/>
        </p:blipFill>
        <p:spPr>
          <a:xfrm>
            <a:off x="2377439" y="1346200"/>
            <a:ext cx="8098598" cy="4495800"/>
          </a:xfrm>
          <a:prstGeom prst="rect">
            <a:avLst/>
          </a:prstGeom>
        </p:spPr>
      </p:pic>
      <p:pic>
        <p:nvPicPr>
          <p:cNvPr id="5" name="Εικόνα 4">
            <a:extLst>
              <a:ext uri="{FF2B5EF4-FFF2-40B4-BE49-F238E27FC236}">
                <a16:creationId xmlns:a16="http://schemas.microsoft.com/office/drawing/2014/main" id="{0AD347BB-EA0C-E81B-EA22-FE694D04C589}"/>
              </a:ext>
            </a:extLst>
          </p:cNvPr>
          <p:cNvPicPr>
            <a:picLocks noChangeAspect="1"/>
          </p:cNvPicPr>
          <p:nvPr/>
        </p:nvPicPr>
        <p:blipFill rotWithShape="1">
          <a:blip r:embed="rId3"/>
          <a:srcRect l="40166" t="65037" r="21083" b="13778"/>
          <a:stretch/>
        </p:blipFill>
        <p:spPr>
          <a:xfrm>
            <a:off x="4206240" y="0"/>
            <a:ext cx="4724400" cy="1452880"/>
          </a:xfrm>
          <a:prstGeom prst="rect">
            <a:avLst/>
          </a:prstGeom>
        </p:spPr>
      </p:pic>
    </p:spTree>
    <p:extLst>
      <p:ext uri="{BB962C8B-B14F-4D97-AF65-F5344CB8AC3E}">
        <p14:creationId xmlns:p14="http://schemas.microsoft.com/office/powerpoint/2010/main" val="4279805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9FBDC5A-872F-C390-BBD0-7EF7587EA6AC}"/>
              </a:ext>
            </a:extLst>
          </p:cNvPr>
          <p:cNvPicPr>
            <a:picLocks noChangeAspect="1"/>
          </p:cNvPicPr>
          <p:nvPr/>
        </p:nvPicPr>
        <p:blipFill>
          <a:blip r:embed="rId2"/>
          <a:stretch>
            <a:fillRect/>
          </a:stretch>
        </p:blipFill>
        <p:spPr>
          <a:xfrm>
            <a:off x="1993900" y="1356487"/>
            <a:ext cx="9042400" cy="4871593"/>
          </a:xfrm>
          <a:prstGeom prst="rect">
            <a:avLst/>
          </a:prstGeom>
        </p:spPr>
      </p:pic>
      <p:pic>
        <p:nvPicPr>
          <p:cNvPr id="4" name="Εικόνα 3">
            <a:extLst>
              <a:ext uri="{FF2B5EF4-FFF2-40B4-BE49-F238E27FC236}">
                <a16:creationId xmlns:a16="http://schemas.microsoft.com/office/drawing/2014/main" id="{AD52EA87-E96E-25AF-805A-87A5AB45069D}"/>
              </a:ext>
            </a:extLst>
          </p:cNvPr>
          <p:cNvPicPr>
            <a:picLocks noChangeAspect="1"/>
          </p:cNvPicPr>
          <p:nvPr/>
        </p:nvPicPr>
        <p:blipFill rotWithShape="1">
          <a:blip r:embed="rId3"/>
          <a:srcRect t="62074" r="75250" b="26815"/>
          <a:stretch/>
        </p:blipFill>
        <p:spPr>
          <a:xfrm>
            <a:off x="4531360" y="0"/>
            <a:ext cx="3967480" cy="1001889"/>
          </a:xfrm>
          <a:prstGeom prst="rect">
            <a:avLst/>
          </a:prstGeom>
        </p:spPr>
      </p:pic>
    </p:spTree>
    <p:extLst>
      <p:ext uri="{BB962C8B-B14F-4D97-AF65-F5344CB8AC3E}">
        <p14:creationId xmlns:p14="http://schemas.microsoft.com/office/powerpoint/2010/main" val="2782579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AD52EA87-E96E-25AF-805A-87A5AB45069D}"/>
              </a:ext>
            </a:extLst>
          </p:cNvPr>
          <p:cNvPicPr>
            <a:picLocks noChangeAspect="1"/>
          </p:cNvPicPr>
          <p:nvPr/>
        </p:nvPicPr>
        <p:blipFill rotWithShape="1">
          <a:blip r:embed="rId2"/>
          <a:srcRect t="62074" r="75250" b="26815"/>
          <a:stretch/>
        </p:blipFill>
        <p:spPr>
          <a:xfrm>
            <a:off x="4531360" y="0"/>
            <a:ext cx="3967480" cy="1001889"/>
          </a:xfrm>
          <a:prstGeom prst="rect">
            <a:avLst/>
          </a:prstGeom>
        </p:spPr>
      </p:pic>
      <p:pic>
        <p:nvPicPr>
          <p:cNvPr id="5" name="Εικόνα 4">
            <a:extLst>
              <a:ext uri="{FF2B5EF4-FFF2-40B4-BE49-F238E27FC236}">
                <a16:creationId xmlns:a16="http://schemas.microsoft.com/office/drawing/2014/main" id="{4220E1CA-5C9C-2FE4-3B13-D83C68AC5384}"/>
              </a:ext>
            </a:extLst>
          </p:cNvPr>
          <p:cNvPicPr>
            <a:picLocks noChangeAspect="1"/>
          </p:cNvPicPr>
          <p:nvPr/>
        </p:nvPicPr>
        <p:blipFill rotWithShape="1">
          <a:blip r:embed="rId3"/>
          <a:srcRect l="15917" t="27111" r="70333" b="44445"/>
          <a:stretch/>
        </p:blipFill>
        <p:spPr>
          <a:xfrm>
            <a:off x="4338320" y="1412240"/>
            <a:ext cx="3967480" cy="4616704"/>
          </a:xfrm>
          <a:prstGeom prst="rect">
            <a:avLst/>
          </a:prstGeom>
        </p:spPr>
      </p:pic>
    </p:spTree>
    <p:extLst>
      <p:ext uri="{BB962C8B-B14F-4D97-AF65-F5344CB8AC3E}">
        <p14:creationId xmlns:p14="http://schemas.microsoft.com/office/powerpoint/2010/main" val="12823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F5EBF76-5987-6B17-F151-ED18A94F2ECC}"/>
              </a:ext>
            </a:extLst>
          </p:cNvPr>
          <p:cNvPicPr>
            <a:picLocks noChangeAspect="1"/>
          </p:cNvPicPr>
          <p:nvPr/>
        </p:nvPicPr>
        <p:blipFill rotWithShape="1">
          <a:blip r:embed="rId2"/>
          <a:srcRect l="32084" t="34518" r="30667" b="15260"/>
          <a:stretch/>
        </p:blipFill>
        <p:spPr>
          <a:xfrm>
            <a:off x="345440" y="1487281"/>
            <a:ext cx="5120640" cy="3883438"/>
          </a:xfrm>
          <a:prstGeom prst="rect">
            <a:avLst/>
          </a:prstGeom>
        </p:spPr>
      </p:pic>
      <p:pic>
        <p:nvPicPr>
          <p:cNvPr id="5" name="Εικόνα 4">
            <a:extLst>
              <a:ext uri="{FF2B5EF4-FFF2-40B4-BE49-F238E27FC236}">
                <a16:creationId xmlns:a16="http://schemas.microsoft.com/office/drawing/2014/main" id="{8CC93759-5F41-7C77-3064-D1945E163207}"/>
              </a:ext>
            </a:extLst>
          </p:cNvPr>
          <p:cNvPicPr>
            <a:picLocks noChangeAspect="1"/>
          </p:cNvPicPr>
          <p:nvPr/>
        </p:nvPicPr>
        <p:blipFill rotWithShape="1">
          <a:blip r:embed="rId3"/>
          <a:srcRect l="32583" t="37037" r="31584" b="12444"/>
          <a:stretch/>
        </p:blipFill>
        <p:spPr>
          <a:xfrm>
            <a:off x="6725922" y="1906158"/>
            <a:ext cx="4846318" cy="3843243"/>
          </a:xfrm>
          <a:prstGeom prst="rect">
            <a:avLst/>
          </a:prstGeom>
        </p:spPr>
      </p:pic>
      <p:pic>
        <p:nvPicPr>
          <p:cNvPr id="7" name="Εικόνα 6">
            <a:extLst>
              <a:ext uri="{FF2B5EF4-FFF2-40B4-BE49-F238E27FC236}">
                <a16:creationId xmlns:a16="http://schemas.microsoft.com/office/drawing/2014/main" id="{9BE29DE9-96FF-0F12-D3D1-8B36C56164C3}"/>
              </a:ext>
            </a:extLst>
          </p:cNvPr>
          <p:cNvPicPr>
            <a:picLocks noChangeAspect="1"/>
          </p:cNvPicPr>
          <p:nvPr/>
        </p:nvPicPr>
        <p:blipFill rotWithShape="1">
          <a:blip r:embed="rId4"/>
          <a:srcRect l="32666" t="30963" r="27583" b="51111"/>
          <a:stretch/>
        </p:blipFill>
        <p:spPr>
          <a:xfrm>
            <a:off x="4013200" y="142240"/>
            <a:ext cx="4846318" cy="1229360"/>
          </a:xfrm>
          <a:prstGeom prst="rect">
            <a:avLst/>
          </a:prstGeom>
        </p:spPr>
      </p:pic>
      <p:sp>
        <p:nvSpPr>
          <p:cNvPr id="9" name="TextBox 8">
            <a:extLst>
              <a:ext uri="{FF2B5EF4-FFF2-40B4-BE49-F238E27FC236}">
                <a16:creationId xmlns:a16="http://schemas.microsoft.com/office/drawing/2014/main" id="{47F48222-7F8B-B299-69B2-EE64AD9FFD61}"/>
              </a:ext>
            </a:extLst>
          </p:cNvPr>
          <p:cNvSpPr txBox="1"/>
          <p:nvPr/>
        </p:nvSpPr>
        <p:spPr>
          <a:xfrm>
            <a:off x="2590800" y="5486400"/>
            <a:ext cx="8798560" cy="923330"/>
          </a:xfrm>
          <a:prstGeom prst="rect">
            <a:avLst/>
          </a:prstGeom>
          <a:noFill/>
        </p:spPr>
        <p:txBody>
          <a:bodyPr wrap="square">
            <a:spAutoFit/>
          </a:bodyPr>
          <a:lstStyle/>
          <a:p>
            <a:r>
              <a:rPr lang="en-US" dirty="0"/>
              <a:t>The circulating levels of adiponectin are decreased in subjects who are obese (38). Decreased adiponectin levels are associated with elevations in serum triglyceride levels and decreases in HDL-C levels (38). </a:t>
            </a:r>
            <a:endParaRPr lang="el-GR" dirty="0"/>
          </a:p>
        </p:txBody>
      </p:sp>
    </p:spTree>
    <p:extLst>
      <p:ext uri="{BB962C8B-B14F-4D97-AF65-F5344CB8AC3E}">
        <p14:creationId xmlns:p14="http://schemas.microsoft.com/office/powerpoint/2010/main" val="2021657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7D56819-E5CF-66D1-189C-2C1B0F2E07F0}"/>
              </a:ext>
            </a:extLst>
          </p:cNvPr>
          <p:cNvPicPr>
            <a:picLocks noChangeAspect="1"/>
          </p:cNvPicPr>
          <p:nvPr/>
        </p:nvPicPr>
        <p:blipFill>
          <a:blip r:embed="rId2"/>
          <a:stretch>
            <a:fillRect/>
          </a:stretch>
        </p:blipFill>
        <p:spPr>
          <a:xfrm>
            <a:off x="1503680" y="100196"/>
            <a:ext cx="9347200" cy="836520"/>
          </a:xfrm>
          <a:prstGeom prst="rect">
            <a:avLst/>
          </a:prstGeom>
        </p:spPr>
      </p:pic>
      <p:pic>
        <p:nvPicPr>
          <p:cNvPr id="5" name="Εικόνα 4">
            <a:extLst>
              <a:ext uri="{FF2B5EF4-FFF2-40B4-BE49-F238E27FC236}">
                <a16:creationId xmlns:a16="http://schemas.microsoft.com/office/drawing/2014/main" id="{5DCF5AD4-F903-3AD6-08EA-0A3B68EBCE64}"/>
              </a:ext>
            </a:extLst>
          </p:cNvPr>
          <p:cNvPicPr>
            <a:picLocks noChangeAspect="1"/>
          </p:cNvPicPr>
          <p:nvPr/>
        </p:nvPicPr>
        <p:blipFill>
          <a:blip r:embed="rId3"/>
          <a:stretch>
            <a:fillRect/>
          </a:stretch>
        </p:blipFill>
        <p:spPr>
          <a:xfrm>
            <a:off x="2200751" y="936716"/>
            <a:ext cx="7953057" cy="5631056"/>
          </a:xfrm>
          <a:prstGeom prst="rect">
            <a:avLst/>
          </a:prstGeom>
        </p:spPr>
      </p:pic>
    </p:spTree>
    <p:extLst>
      <p:ext uri="{BB962C8B-B14F-4D97-AF65-F5344CB8AC3E}">
        <p14:creationId xmlns:p14="http://schemas.microsoft.com/office/powerpoint/2010/main" val="3477260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7D56819-E5CF-66D1-189C-2C1B0F2E07F0}"/>
              </a:ext>
            </a:extLst>
          </p:cNvPr>
          <p:cNvPicPr>
            <a:picLocks noChangeAspect="1"/>
          </p:cNvPicPr>
          <p:nvPr/>
        </p:nvPicPr>
        <p:blipFill>
          <a:blip r:embed="rId2"/>
          <a:stretch>
            <a:fillRect/>
          </a:stretch>
        </p:blipFill>
        <p:spPr>
          <a:xfrm>
            <a:off x="1503680" y="100196"/>
            <a:ext cx="9347200" cy="836520"/>
          </a:xfrm>
          <a:prstGeom prst="rect">
            <a:avLst/>
          </a:prstGeom>
        </p:spPr>
      </p:pic>
      <p:pic>
        <p:nvPicPr>
          <p:cNvPr id="4" name="Εικόνα 3">
            <a:extLst>
              <a:ext uri="{FF2B5EF4-FFF2-40B4-BE49-F238E27FC236}">
                <a16:creationId xmlns:a16="http://schemas.microsoft.com/office/drawing/2014/main" id="{CE6AE996-29F5-E191-44F7-B4A3CA6F7925}"/>
              </a:ext>
            </a:extLst>
          </p:cNvPr>
          <p:cNvPicPr>
            <a:picLocks noChangeAspect="1"/>
          </p:cNvPicPr>
          <p:nvPr/>
        </p:nvPicPr>
        <p:blipFill>
          <a:blip r:embed="rId3"/>
          <a:stretch>
            <a:fillRect/>
          </a:stretch>
        </p:blipFill>
        <p:spPr>
          <a:xfrm>
            <a:off x="2395061" y="1227660"/>
            <a:ext cx="7401877" cy="5217590"/>
          </a:xfrm>
          <a:prstGeom prst="rect">
            <a:avLst/>
          </a:prstGeom>
        </p:spPr>
      </p:pic>
    </p:spTree>
    <p:extLst>
      <p:ext uri="{BB962C8B-B14F-4D97-AF65-F5344CB8AC3E}">
        <p14:creationId xmlns:p14="http://schemas.microsoft.com/office/powerpoint/2010/main" val="2461105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245B6129-1A39-7C55-FFF7-98E99023CB4D}"/>
              </a:ext>
            </a:extLst>
          </p:cNvPr>
          <p:cNvPicPr>
            <a:picLocks noChangeAspect="1"/>
          </p:cNvPicPr>
          <p:nvPr/>
        </p:nvPicPr>
        <p:blipFill>
          <a:blip r:embed="rId2"/>
          <a:stretch>
            <a:fillRect/>
          </a:stretch>
        </p:blipFill>
        <p:spPr>
          <a:xfrm>
            <a:off x="3121818" y="101916"/>
            <a:ext cx="5948363" cy="5948363"/>
          </a:xfrm>
          <a:prstGeom prst="rect">
            <a:avLst/>
          </a:prstGeom>
        </p:spPr>
      </p:pic>
    </p:spTree>
    <p:extLst>
      <p:ext uri="{BB962C8B-B14F-4D97-AF65-F5344CB8AC3E}">
        <p14:creationId xmlns:p14="http://schemas.microsoft.com/office/powerpoint/2010/main" val="3039790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E9A9AB3-EAB7-F8D1-1038-3FC0EE8AACD1}"/>
              </a:ext>
            </a:extLst>
          </p:cNvPr>
          <p:cNvPicPr>
            <a:picLocks noChangeAspect="1"/>
          </p:cNvPicPr>
          <p:nvPr/>
        </p:nvPicPr>
        <p:blipFill rotWithShape="1">
          <a:blip r:embed="rId2"/>
          <a:srcRect l="40166" t="25481" r="22167" b="5185"/>
          <a:stretch/>
        </p:blipFill>
        <p:spPr>
          <a:xfrm>
            <a:off x="3387774" y="648308"/>
            <a:ext cx="5761892" cy="5965852"/>
          </a:xfrm>
          <a:prstGeom prst="rect">
            <a:avLst/>
          </a:prstGeom>
        </p:spPr>
      </p:pic>
      <p:pic>
        <p:nvPicPr>
          <p:cNvPr id="5" name="Εικόνα 4">
            <a:extLst>
              <a:ext uri="{FF2B5EF4-FFF2-40B4-BE49-F238E27FC236}">
                <a16:creationId xmlns:a16="http://schemas.microsoft.com/office/drawing/2014/main" id="{D769092D-8CA7-586A-E03A-E8E9402DC3C3}"/>
              </a:ext>
            </a:extLst>
          </p:cNvPr>
          <p:cNvPicPr>
            <a:picLocks noChangeAspect="1"/>
          </p:cNvPicPr>
          <p:nvPr/>
        </p:nvPicPr>
        <p:blipFill rotWithShape="1">
          <a:blip r:embed="rId3"/>
          <a:srcRect l="38916" t="36889" r="22251" b="55704"/>
          <a:stretch/>
        </p:blipFill>
        <p:spPr>
          <a:xfrm>
            <a:off x="2489199" y="101600"/>
            <a:ext cx="7367907" cy="790548"/>
          </a:xfrm>
          <a:prstGeom prst="rect">
            <a:avLst/>
          </a:prstGeom>
        </p:spPr>
      </p:pic>
    </p:spTree>
    <p:extLst>
      <p:ext uri="{BB962C8B-B14F-4D97-AF65-F5344CB8AC3E}">
        <p14:creationId xmlns:p14="http://schemas.microsoft.com/office/powerpoint/2010/main" val="4113193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207CAA9-E9B2-D7B2-F8C7-42712D196636}"/>
              </a:ext>
            </a:extLst>
          </p:cNvPr>
          <p:cNvPicPr>
            <a:picLocks noChangeAspect="1"/>
          </p:cNvPicPr>
          <p:nvPr/>
        </p:nvPicPr>
        <p:blipFill rotWithShape="1">
          <a:blip r:embed="rId2"/>
          <a:srcRect l="20500" t="25481" r="36750" b="28148"/>
          <a:stretch/>
        </p:blipFill>
        <p:spPr>
          <a:xfrm>
            <a:off x="1676399" y="0"/>
            <a:ext cx="9325127" cy="5689600"/>
          </a:xfrm>
          <a:prstGeom prst="rect">
            <a:avLst/>
          </a:prstGeom>
        </p:spPr>
      </p:pic>
      <p:cxnSp>
        <p:nvCxnSpPr>
          <p:cNvPr id="4" name="Γραμμή σύνδεσης: Καμπύλη 3">
            <a:extLst>
              <a:ext uri="{FF2B5EF4-FFF2-40B4-BE49-F238E27FC236}">
                <a16:creationId xmlns:a16="http://schemas.microsoft.com/office/drawing/2014/main" id="{C305D465-17C4-BEE3-9185-6267C42DC23A}"/>
              </a:ext>
            </a:extLst>
          </p:cNvPr>
          <p:cNvCxnSpPr>
            <a:cxnSpLocks/>
          </p:cNvCxnSpPr>
          <p:nvPr/>
        </p:nvCxnSpPr>
        <p:spPr>
          <a:xfrm rot="16200000" flipV="1">
            <a:off x="2341880" y="1783080"/>
            <a:ext cx="3647440" cy="3271520"/>
          </a:xfrm>
          <a:prstGeom prst="curvedConnector3">
            <a:avLst>
              <a:gd name="adj1" fmla="val -16295"/>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7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39E7C6-0E9A-6FA5-8542-887BE6CABDBA}"/>
              </a:ext>
            </a:extLst>
          </p:cNvPr>
          <p:cNvSpPr txBox="1"/>
          <p:nvPr/>
        </p:nvSpPr>
        <p:spPr>
          <a:xfrm>
            <a:off x="1503680" y="1300480"/>
            <a:ext cx="6756400" cy="1323439"/>
          </a:xfrm>
          <a:prstGeom prst="rect">
            <a:avLst/>
          </a:prstGeom>
          <a:noFill/>
        </p:spPr>
        <p:txBody>
          <a:bodyPr wrap="square" rtlCol="0">
            <a:spAutoFit/>
          </a:bodyPr>
          <a:lstStyle/>
          <a:p>
            <a:r>
              <a:rPr lang="en-US" sz="4000" b="1" i="1" dirty="0">
                <a:solidFill>
                  <a:srgbClr val="C00000"/>
                </a:solidFill>
              </a:rPr>
              <a:t>OSA treatment </a:t>
            </a:r>
            <a:r>
              <a:rPr lang="en-US" sz="4000" b="1" i="1" dirty="0">
                <a:solidFill>
                  <a:srgbClr val="C00000"/>
                </a:solidFill>
                <a:sym typeface="Wingdings" panose="05000000000000000000" pitchFamily="2" charset="2"/>
              </a:rPr>
              <a:t></a:t>
            </a:r>
          </a:p>
          <a:p>
            <a:r>
              <a:rPr lang="en-US" sz="4000" b="1" i="1" dirty="0">
                <a:solidFill>
                  <a:srgbClr val="C00000"/>
                </a:solidFill>
                <a:sym typeface="Wingdings" panose="05000000000000000000" pitchFamily="2" charset="2"/>
              </a:rPr>
              <a:t>	Lipids levels? </a:t>
            </a:r>
            <a:endParaRPr lang="el-GR" sz="4000" b="1" i="1" dirty="0">
              <a:solidFill>
                <a:srgbClr val="C00000"/>
              </a:solidFill>
            </a:endParaRPr>
          </a:p>
        </p:txBody>
      </p:sp>
    </p:spTree>
    <p:extLst>
      <p:ext uri="{BB962C8B-B14F-4D97-AF65-F5344CB8AC3E}">
        <p14:creationId xmlns:p14="http://schemas.microsoft.com/office/powerpoint/2010/main" val="3134160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BE67D95-F7E5-07F1-2ACF-FF9F1E53E935}"/>
              </a:ext>
            </a:extLst>
          </p:cNvPr>
          <p:cNvPicPr>
            <a:picLocks noChangeAspect="1"/>
          </p:cNvPicPr>
          <p:nvPr/>
        </p:nvPicPr>
        <p:blipFill rotWithShape="1">
          <a:blip r:embed="rId2"/>
          <a:srcRect l="30417" t="27111" r="16083" b="57186"/>
          <a:stretch/>
        </p:blipFill>
        <p:spPr>
          <a:xfrm>
            <a:off x="3180080" y="71120"/>
            <a:ext cx="6522720" cy="1076960"/>
          </a:xfrm>
          <a:prstGeom prst="rect">
            <a:avLst/>
          </a:prstGeom>
        </p:spPr>
      </p:pic>
      <p:pic>
        <p:nvPicPr>
          <p:cNvPr id="5" name="Εικόνα 4">
            <a:extLst>
              <a:ext uri="{FF2B5EF4-FFF2-40B4-BE49-F238E27FC236}">
                <a16:creationId xmlns:a16="http://schemas.microsoft.com/office/drawing/2014/main" id="{18D52FAC-4862-E7D4-6621-E09D96ABB5CA}"/>
              </a:ext>
            </a:extLst>
          </p:cNvPr>
          <p:cNvPicPr>
            <a:picLocks noChangeAspect="1"/>
          </p:cNvPicPr>
          <p:nvPr/>
        </p:nvPicPr>
        <p:blipFill rotWithShape="1">
          <a:blip r:embed="rId3"/>
          <a:srcRect l="31916" t="21037" r="18000" b="60593"/>
          <a:stretch/>
        </p:blipFill>
        <p:spPr>
          <a:xfrm>
            <a:off x="1520723" y="2458720"/>
            <a:ext cx="9405456" cy="1940560"/>
          </a:xfrm>
          <a:prstGeom prst="rect">
            <a:avLst/>
          </a:prstGeom>
        </p:spPr>
      </p:pic>
    </p:spTree>
    <p:extLst>
      <p:ext uri="{BB962C8B-B14F-4D97-AF65-F5344CB8AC3E}">
        <p14:creationId xmlns:p14="http://schemas.microsoft.com/office/powerpoint/2010/main" val="2140324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0610C9B-208C-2790-40BC-3290365D2BA5}"/>
              </a:ext>
            </a:extLst>
          </p:cNvPr>
          <p:cNvPicPr>
            <a:picLocks noChangeAspect="1"/>
          </p:cNvPicPr>
          <p:nvPr/>
        </p:nvPicPr>
        <p:blipFill rotWithShape="1">
          <a:blip r:embed="rId2"/>
          <a:srcRect l="38000" t="27111" r="25917" b="64741"/>
          <a:stretch/>
        </p:blipFill>
        <p:spPr>
          <a:xfrm>
            <a:off x="2679469" y="0"/>
            <a:ext cx="7998691" cy="1016000"/>
          </a:xfrm>
          <a:prstGeom prst="rect">
            <a:avLst/>
          </a:prstGeom>
        </p:spPr>
      </p:pic>
      <p:pic>
        <p:nvPicPr>
          <p:cNvPr id="5" name="Εικόνα 4">
            <a:extLst>
              <a:ext uri="{FF2B5EF4-FFF2-40B4-BE49-F238E27FC236}">
                <a16:creationId xmlns:a16="http://schemas.microsoft.com/office/drawing/2014/main" id="{D455FCB4-3811-6027-B70B-8011DD6033AC}"/>
              </a:ext>
            </a:extLst>
          </p:cNvPr>
          <p:cNvPicPr>
            <a:picLocks noChangeAspect="1"/>
          </p:cNvPicPr>
          <p:nvPr/>
        </p:nvPicPr>
        <p:blipFill rotWithShape="1">
          <a:blip r:embed="rId3"/>
          <a:srcRect l="42749" t="40147" r="22501" b="17038"/>
          <a:stretch/>
        </p:blipFill>
        <p:spPr>
          <a:xfrm>
            <a:off x="561109" y="2026920"/>
            <a:ext cx="4236720" cy="2936240"/>
          </a:xfrm>
          <a:prstGeom prst="rect">
            <a:avLst/>
          </a:prstGeom>
        </p:spPr>
      </p:pic>
      <p:pic>
        <p:nvPicPr>
          <p:cNvPr id="7" name="Εικόνα 6">
            <a:extLst>
              <a:ext uri="{FF2B5EF4-FFF2-40B4-BE49-F238E27FC236}">
                <a16:creationId xmlns:a16="http://schemas.microsoft.com/office/drawing/2014/main" id="{E0E8F2A3-E4A6-AF40-C105-D3BDE77B9DDE}"/>
              </a:ext>
            </a:extLst>
          </p:cNvPr>
          <p:cNvPicPr>
            <a:picLocks noChangeAspect="1"/>
          </p:cNvPicPr>
          <p:nvPr/>
        </p:nvPicPr>
        <p:blipFill rotWithShape="1">
          <a:blip r:embed="rId4"/>
          <a:srcRect l="36167" t="26963" r="24084" b="5037"/>
          <a:stretch/>
        </p:blipFill>
        <p:spPr>
          <a:xfrm>
            <a:off x="5540469" y="858520"/>
            <a:ext cx="6090422" cy="5860595"/>
          </a:xfrm>
          <a:prstGeom prst="rect">
            <a:avLst/>
          </a:prstGeom>
        </p:spPr>
      </p:pic>
    </p:spTree>
    <p:extLst>
      <p:ext uri="{BB962C8B-B14F-4D97-AF65-F5344CB8AC3E}">
        <p14:creationId xmlns:p14="http://schemas.microsoft.com/office/powerpoint/2010/main" val="1949317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3AD7EB-408F-22E6-2E76-E590514143E0}"/>
              </a:ext>
            </a:extLst>
          </p:cNvPr>
          <p:cNvSpPr txBox="1"/>
          <p:nvPr/>
        </p:nvSpPr>
        <p:spPr>
          <a:xfrm>
            <a:off x="7863840" y="6488668"/>
            <a:ext cx="4175760" cy="369332"/>
          </a:xfrm>
          <a:prstGeom prst="rect">
            <a:avLst/>
          </a:prstGeom>
          <a:noFill/>
        </p:spPr>
        <p:txBody>
          <a:bodyPr wrap="square">
            <a:spAutoFit/>
          </a:bodyPr>
          <a:lstStyle/>
          <a:p>
            <a:r>
              <a:rPr lang="pt-BR" dirty="0"/>
              <a:t>J Diabetes Res. 2019; 2019: 9583286.</a:t>
            </a:r>
            <a:endParaRPr lang="el-GR" dirty="0"/>
          </a:p>
        </p:txBody>
      </p:sp>
      <p:pic>
        <p:nvPicPr>
          <p:cNvPr id="7" name="Εικόνα 6">
            <a:extLst>
              <a:ext uri="{FF2B5EF4-FFF2-40B4-BE49-F238E27FC236}">
                <a16:creationId xmlns:a16="http://schemas.microsoft.com/office/drawing/2014/main" id="{EA22BA3B-3DE4-A0AB-78A8-A3A41B504584}"/>
              </a:ext>
            </a:extLst>
          </p:cNvPr>
          <p:cNvPicPr>
            <a:picLocks noChangeAspect="1"/>
          </p:cNvPicPr>
          <p:nvPr/>
        </p:nvPicPr>
        <p:blipFill rotWithShape="1">
          <a:blip r:embed="rId2"/>
          <a:srcRect t="15408" r="50583" b="12000"/>
          <a:stretch/>
        </p:blipFill>
        <p:spPr>
          <a:xfrm>
            <a:off x="3124200" y="17184"/>
            <a:ext cx="7640320" cy="6313249"/>
          </a:xfrm>
          <a:prstGeom prst="rect">
            <a:avLst/>
          </a:prstGeom>
        </p:spPr>
      </p:pic>
      <p:sp>
        <p:nvSpPr>
          <p:cNvPr id="8" name="Οβάλ 7">
            <a:extLst>
              <a:ext uri="{FF2B5EF4-FFF2-40B4-BE49-F238E27FC236}">
                <a16:creationId xmlns:a16="http://schemas.microsoft.com/office/drawing/2014/main" id="{DE8C0AD1-0FC8-9CFA-CCE3-8A3A506E3AEA}"/>
              </a:ext>
            </a:extLst>
          </p:cNvPr>
          <p:cNvSpPr/>
          <p:nvPr/>
        </p:nvSpPr>
        <p:spPr>
          <a:xfrm>
            <a:off x="3124200" y="3244334"/>
            <a:ext cx="7640320"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Εικόνα 8">
            <a:extLst>
              <a:ext uri="{FF2B5EF4-FFF2-40B4-BE49-F238E27FC236}">
                <a16:creationId xmlns:a16="http://schemas.microsoft.com/office/drawing/2014/main" id="{8136A7A3-30A8-EEC2-3DCB-E83683D58DF7}"/>
              </a:ext>
            </a:extLst>
          </p:cNvPr>
          <p:cNvPicPr>
            <a:picLocks noChangeAspect="1"/>
          </p:cNvPicPr>
          <p:nvPr/>
        </p:nvPicPr>
        <p:blipFill rotWithShape="1">
          <a:blip r:embed="rId3"/>
          <a:srcRect t="19959" r="60379" b="43844"/>
          <a:stretch/>
        </p:blipFill>
        <p:spPr>
          <a:xfrm>
            <a:off x="220247" y="182881"/>
            <a:ext cx="2055593" cy="2001520"/>
          </a:xfrm>
          <a:prstGeom prst="rect">
            <a:avLst/>
          </a:prstGeom>
        </p:spPr>
      </p:pic>
    </p:spTree>
    <p:extLst>
      <p:ext uri="{BB962C8B-B14F-4D97-AF65-F5344CB8AC3E}">
        <p14:creationId xmlns:p14="http://schemas.microsoft.com/office/powerpoint/2010/main" val="2990984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3AD7EB-408F-22E6-2E76-E590514143E0}"/>
              </a:ext>
            </a:extLst>
          </p:cNvPr>
          <p:cNvSpPr txBox="1"/>
          <p:nvPr/>
        </p:nvSpPr>
        <p:spPr>
          <a:xfrm>
            <a:off x="7863840" y="6488668"/>
            <a:ext cx="41757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J Diabetes Res. 2019; 2019: 9583286.</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Εικόνα 2">
            <a:extLst>
              <a:ext uri="{FF2B5EF4-FFF2-40B4-BE49-F238E27FC236}">
                <a16:creationId xmlns:a16="http://schemas.microsoft.com/office/drawing/2014/main" id="{AB47A34D-7C4E-72EB-F4CD-CE278162F5EE}"/>
              </a:ext>
            </a:extLst>
          </p:cNvPr>
          <p:cNvPicPr>
            <a:picLocks noChangeAspect="1"/>
          </p:cNvPicPr>
          <p:nvPr/>
        </p:nvPicPr>
        <p:blipFill rotWithShape="1">
          <a:blip r:embed="rId2"/>
          <a:srcRect l="21667" t="29185" r="6000" b="6667"/>
          <a:stretch/>
        </p:blipFill>
        <p:spPr>
          <a:xfrm>
            <a:off x="427390" y="430292"/>
            <a:ext cx="11337219" cy="5655548"/>
          </a:xfrm>
          <a:prstGeom prst="rect">
            <a:avLst/>
          </a:prstGeom>
        </p:spPr>
      </p:pic>
    </p:spTree>
    <p:extLst>
      <p:ext uri="{BB962C8B-B14F-4D97-AF65-F5344CB8AC3E}">
        <p14:creationId xmlns:p14="http://schemas.microsoft.com/office/powerpoint/2010/main" val="565354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42CE6AA-881F-1E3D-B3D6-98A842C813AF}"/>
              </a:ext>
            </a:extLst>
          </p:cNvPr>
          <p:cNvPicPr>
            <a:picLocks noChangeAspect="1"/>
          </p:cNvPicPr>
          <p:nvPr/>
        </p:nvPicPr>
        <p:blipFill rotWithShape="1">
          <a:blip r:embed="rId2"/>
          <a:srcRect l="37582" t="29778" r="22501" b="17629"/>
          <a:stretch/>
        </p:blipFill>
        <p:spPr>
          <a:xfrm>
            <a:off x="2702560" y="289040"/>
            <a:ext cx="7670800" cy="5685040"/>
          </a:xfrm>
          <a:prstGeom prst="rect">
            <a:avLst/>
          </a:prstGeom>
        </p:spPr>
      </p:pic>
    </p:spTree>
    <p:extLst>
      <p:ext uri="{BB962C8B-B14F-4D97-AF65-F5344CB8AC3E}">
        <p14:creationId xmlns:p14="http://schemas.microsoft.com/office/powerpoint/2010/main" val="3408158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B3A90E5-8F6B-D151-A9E2-9F638D299F6F}"/>
              </a:ext>
            </a:extLst>
          </p:cNvPr>
          <p:cNvPicPr>
            <a:picLocks noChangeAspect="1"/>
          </p:cNvPicPr>
          <p:nvPr/>
        </p:nvPicPr>
        <p:blipFill>
          <a:blip r:embed="rId2"/>
          <a:stretch>
            <a:fillRect/>
          </a:stretch>
        </p:blipFill>
        <p:spPr>
          <a:xfrm>
            <a:off x="250100" y="162561"/>
            <a:ext cx="2074766" cy="2072640"/>
          </a:xfrm>
          <a:prstGeom prst="rect">
            <a:avLst/>
          </a:prstGeom>
        </p:spPr>
      </p:pic>
      <p:sp>
        <p:nvSpPr>
          <p:cNvPr id="3" name="TextBox 2">
            <a:extLst>
              <a:ext uri="{FF2B5EF4-FFF2-40B4-BE49-F238E27FC236}">
                <a16:creationId xmlns:a16="http://schemas.microsoft.com/office/drawing/2014/main" id="{BD764F8B-4BA4-E36B-5F51-BE899CC31116}"/>
              </a:ext>
            </a:extLst>
          </p:cNvPr>
          <p:cNvSpPr txBox="1"/>
          <p:nvPr/>
        </p:nvSpPr>
        <p:spPr>
          <a:xfrm>
            <a:off x="2690626" y="1701800"/>
            <a:ext cx="8150094" cy="2862322"/>
          </a:xfrm>
          <a:prstGeom prst="rect">
            <a:avLst/>
          </a:prstGeom>
          <a:noFill/>
        </p:spPr>
        <p:txBody>
          <a:bodyPr wrap="square" rtlCol="0">
            <a:spAutoFit/>
          </a:bodyPr>
          <a:lstStyle/>
          <a:p>
            <a:pPr marL="285750" indent="-285750">
              <a:buFont typeface="Arial" panose="020B0604020202020204" pitchFamily="34" charset="0"/>
              <a:buChar char="•"/>
            </a:pPr>
            <a:r>
              <a:rPr lang="en-US" sz="3600" b="1" i="1" dirty="0">
                <a:solidFill>
                  <a:srgbClr val="0070C0"/>
                </a:solidFill>
              </a:rPr>
              <a:t>OSA  </a:t>
            </a:r>
            <a:r>
              <a:rPr lang="en-US" sz="3600" b="1" i="1" dirty="0">
                <a:solidFill>
                  <a:srgbClr val="0070C0"/>
                </a:solidFill>
                <a:sym typeface="Wingdings" panose="05000000000000000000" pitchFamily="2" charset="2"/>
              </a:rPr>
              <a:t> Lipids Levels</a:t>
            </a:r>
          </a:p>
          <a:p>
            <a:pPr marL="285750" indent="-285750">
              <a:buFont typeface="Arial" panose="020B0604020202020204" pitchFamily="34" charset="0"/>
              <a:buChar char="•"/>
            </a:pPr>
            <a:endParaRPr lang="en-US" sz="3600" b="1" i="1" dirty="0">
              <a:solidFill>
                <a:srgbClr val="0070C0"/>
              </a:solidFill>
              <a:sym typeface="Wingdings" panose="05000000000000000000" pitchFamily="2" charset="2"/>
            </a:endParaRPr>
          </a:p>
          <a:p>
            <a:pPr marL="285750" indent="-285750">
              <a:buFont typeface="Arial" panose="020B0604020202020204" pitchFamily="34" charset="0"/>
              <a:buChar char="•"/>
            </a:pPr>
            <a:r>
              <a:rPr lang="en-US" sz="3600" b="1" i="1" dirty="0">
                <a:solidFill>
                  <a:srgbClr val="0070C0"/>
                </a:solidFill>
                <a:sym typeface="Wingdings" panose="05000000000000000000" pitchFamily="2" charset="2"/>
              </a:rPr>
              <a:t>OSA treatment -&gt; Lipids levels ??????</a:t>
            </a:r>
          </a:p>
          <a:p>
            <a:pPr marL="285750" indent="-285750">
              <a:buFont typeface="Arial" panose="020B0604020202020204" pitchFamily="34" charset="0"/>
              <a:buChar char="•"/>
            </a:pPr>
            <a:endParaRPr lang="en-US" sz="3600" b="1" i="1" dirty="0">
              <a:solidFill>
                <a:srgbClr val="0070C0"/>
              </a:solidFill>
              <a:sym typeface="Wingdings" panose="05000000000000000000" pitchFamily="2" charset="2"/>
            </a:endParaRPr>
          </a:p>
          <a:p>
            <a:pPr marL="285750" indent="-285750">
              <a:buFont typeface="Arial" panose="020B0604020202020204" pitchFamily="34" charset="0"/>
              <a:buChar char="•"/>
            </a:pPr>
            <a:r>
              <a:rPr lang="en-US" sz="3600" b="1" i="1" dirty="0">
                <a:solidFill>
                  <a:srgbClr val="0070C0"/>
                </a:solidFill>
                <a:sym typeface="Wingdings" panose="05000000000000000000" pitchFamily="2" charset="2"/>
              </a:rPr>
              <a:t>OSA </a:t>
            </a:r>
            <a:r>
              <a:rPr lang="en-US" sz="3600" b="1" i="1" dirty="0" err="1">
                <a:solidFill>
                  <a:srgbClr val="0070C0"/>
                </a:solidFill>
                <a:sym typeface="Wingdings" panose="05000000000000000000" pitchFamily="2" charset="2"/>
              </a:rPr>
              <a:t>Lpa</a:t>
            </a:r>
            <a:r>
              <a:rPr lang="en-US" sz="3600" b="1" i="1" dirty="0">
                <a:solidFill>
                  <a:srgbClr val="0070C0"/>
                </a:solidFill>
                <a:sym typeface="Wingdings" panose="05000000000000000000" pitchFamily="2" charset="2"/>
              </a:rPr>
              <a:t> levels??? </a:t>
            </a:r>
            <a:endParaRPr lang="el-GR" sz="3600" b="1" i="1" dirty="0">
              <a:solidFill>
                <a:srgbClr val="0070C0"/>
              </a:solidFill>
            </a:endParaRPr>
          </a:p>
        </p:txBody>
      </p:sp>
    </p:spTree>
    <p:extLst>
      <p:ext uri="{BB962C8B-B14F-4D97-AF65-F5344CB8AC3E}">
        <p14:creationId xmlns:p14="http://schemas.microsoft.com/office/powerpoint/2010/main" val="388750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D0FE564-CA14-2256-8582-B3E32B4AC8BE}"/>
              </a:ext>
            </a:extLst>
          </p:cNvPr>
          <p:cNvPicPr>
            <a:picLocks noChangeAspect="1"/>
          </p:cNvPicPr>
          <p:nvPr/>
        </p:nvPicPr>
        <p:blipFill rotWithShape="1">
          <a:blip r:embed="rId2"/>
          <a:srcRect l="22750" t="33778" r="14083" b="34962"/>
          <a:stretch/>
        </p:blipFill>
        <p:spPr>
          <a:xfrm>
            <a:off x="3322320" y="0"/>
            <a:ext cx="6614160" cy="1841145"/>
          </a:xfrm>
          <a:prstGeom prst="rect">
            <a:avLst/>
          </a:prstGeom>
        </p:spPr>
      </p:pic>
      <p:pic>
        <p:nvPicPr>
          <p:cNvPr id="5" name="Εικόνα 4">
            <a:extLst>
              <a:ext uri="{FF2B5EF4-FFF2-40B4-BE49-F238E27FC236}">
                <a16:creationId xmlns:a16="http://schemas.microsoft.com/office/drawing/2014/main" id="{6338BB12-8BA8-CA20-E594-E5F18C0E2BFD}"/>
              </a:ext>
            </a:extLst>
          </p:cNvPr>
          <p:cNvPicPr>
            <a:picLocks noChangeAspect="1"/>
          </p:cNvPicPr>
          <p:nvPr/>
        </p:nvPicPr>
        <p:blipFill rotWithShape="1">
          <a:blip r:embed="rId3"/>
          <a:srcRect l="19333" t="26847" r="55584" b="68444"/>
          <a:stretch/>
        </p:blipFill>
        <p:spPr>
          <a:xfrm>
            <a:off x="8798560" y="672745"/>
            <a:ext cx="3058160" cy="322935"/>
          </a:xfrm>
          <a:prstGeom prst="rect">
            <a:avLst/>
          </a:prstGeom>
        </p:spPr>
      </p:pic>
      <p:pic>
        <p:nvPicPr>
          <p:cNvPr id="7" name="Εικόνα 6">
            <a:extLst>
              <a:ext uri="{FF2B5EF4-FFF2-40B4-BE49-F238E27FC236}">
                <a16:creationId xmlns:a16="http://schemas.microsoft.com/office/drawing/2014/main" id="{0344537C-7269-89EF-3FEE-47017FCD17D7}"/>
              </a:ext>
            </a:extLst>
          </p:cNvPr>
          <p:cNvPicPr>
            <a:picLocks noChangeAspect="1"/>
          </p:cNvPicPr>
          <p:nvPr/>
        </p:nvPicPr>
        <p:blipFill rotWithShape="1">
          <a:blip r:embed="rId4"/>
          <a:srcRect l="57750" t="29186" r="13500" b="19851"/>
          <a:stretch/>
        </p:blipFill>
        <p:spPr>
          <a:xfrm>
            <a:off x="3870960" y="1841145"/>
            <a:ext cx="4927600" cy="4913317"/>
          </a:xfrm>
          <a:prstGeom prst="rect">
            <a:avLst/>
          </a:prstGeom>
        </p:spPr>
      </p:pic>
      <p:sp>
        <p:nvSpPr>
          <p:cNvPr id="8" name="Οβάλ 7">
            <a:extLst>
              <a:ext uri="{FF2B5EF4-FFF2-40B4-BE49-F238E27FC236}">
                <a16:creationId xmlns:a16="http://schemas.microsoft.com/office/drawing/2014/main" id="{5B505A59-2D61-2192-EF84-35BA325F1612}"/>
              </a:ext>
            </a:extLst>
          </p:cNvPr>
          <p:cNvSpPr/>
          <p:nvPr/>
        </p:nvSpPr>
        <p:spPr>
          <a:xfrm>
            <a:off x="3088640" y="5393022"/>
            <a:ext cx="6014720" cy="1361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51928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7665386-0036-CA3E-05F0-E1BCA92DD440}"/>
              </a:ext>
            </a:extLst>
          </p:cNvPr>
          <p:cNvPicPr>
            <a:picLocks noChangeAspect="1"/>
          </p:cNvPicPr>
          <p:nvPr/>
        </p:nvPicPr>
        <p:blipFill>
          <a:blip r:embed="rId2"/>
          <a:stretch>
            <a:fillRect/>
          </a:stretch>
        </p:blipFill>
        <p:spPr>
          <a:xfrm>
            <a:off x="3238500" y="166387"/>
            <a:ext cx="5715000" cy="5715000"/>
          </a:xfrm>
          <a:prstGeom prst="rect">
            <a:avLst/>
          </a:prstGeom>
        </p:spPr>
      </p:pic>
    </p:spTree>
    <p:extLst>
      <p:ext uri="{BB962C8B-B14F-4D97-AF65-F5344CB8AC3E}">
        <p14:creationId xmlns:p14="http://schemas.microsoft.com/office/powerpoint/2010/main" val="277847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80FFE267-C706-E603-5DFB-4FC6E1A6D801}"/>
              </a:ext>
            </a:extLst>
          </p:cNvPr>
          <p:cNvPicPr>
            <a:picLocks noChangeAspect="1"/>
          </p:cNvPicPr>
          <p:nvPr/>
        </p:nvPicPr>
        <p:blipFill rotWithShape="1">
          <a:blip r:embed="rId2"/>
          <a:srcRect l="45949" t="15865" r="28703" b="19157"/>
          <a:stretch/>
        </p:blipFill>
        <p:spPr>
          <a:xfrm>
            <a:off x="92597" y="132710"/>
            <a:ext cx="4571999" cy="6592579"/>
          </a:xfrm>
          <a:prstGeom prst="rect">
            <a:avLst/>
          </a:prstGeom>
        </p:spPr>
      </p:pic>
      <p:pic>
        <p:nvPicPr>
          <p:cNvPr id="3" name="Εικόνα 2">
            <a:extLst>
              <a:ext uri="{FF2B5EF4-FFF2-40B4-BE49-F238E27FC236}">
                <a16:creationId xmlns:a16="http://schemas.microsoft.com/office/drawing/2014/main" id="{796E364A-5CE9-2A93-B0CA-3A7AFB53A0D7}"/>
              </a:ext>
            </a:extLst>
          </p:cNvPr>
          <p:cNvPicPr>
            <a:picLocks noChangeAspect="1"/>
          </p:cNvPicPr>
          <p:nvPr/>
        </p:nvPicPr>
        <p:blipFill rotWithShape="1">
          <a:blip r:embed="rId3"/>
          <a:srcRect l="43766" t="17721" r="16456" b="56625"/>
          <a:stretch/>
        </p:blipFill>
        <p:spPr>
          <a:xfrm>
            <a:off x="5405378" y="0"/>
            <a:ext cx="4849794" cy="1759352"/>
          </a:xfrm>
          <a:prstGeom prst="rect">
            <a:avLst/>
          </a:prstGeom>
        </p:spPr>
      </p:pic>
      <p:pic>
        <p:nvPicPr>
          <p:cNvPr id="7" name="Εικόνα 6">
            <a:extLst>
              <a:ext uri="{FF2B5EF4-FFF2-40B4-BE49-F238E27FC236}">
                <a16:creationId xmlns:a16="http://schemas.microsoft.com/office/drawing/2014/main" id="{7EFD987F-C212-722D-E097-EFA96CBC28C8}"/>
              </a:ext>
            </a:extLst>
          </p:cNvPr>
          <p:cNvPicPr>
            <a:picLocks noChangeAspect="1"/>
          </p:cNvPicPr>
          <p:nvPr/>
        </p:nvPicPr>
        <p:blipFill rotWithShape="1">
          <a:blip r:embed="rId4"/>
          <a:srcRect l="36360" t="57553" r="18924" b="28776"/>
          <a:stretch/>
        </p:blipFill>
        <p:spPr>
          <a:xfrm>
            <a:off x="4324380" y="2176040"/>
            <a:ext cx="7285726" cy="1252960"/>
          </a:xfrm>
          <a:prstGeom prst="rect">
            <a:avLst/>
          </a:prstGeom>
        </p:spPr>
      </p:pic>
      <p:pic>
        <p:nvPicPr>
          <p:cNvPr id="9" name="Εικόνα 8">
            <a:extLst>
              <a:ext uri="{FF2B5EF4-FFF2-40B4-BE49-F238E27FC236}">
                <a16:creationId xmlns:a16="http://schemas.microsoft.com/office/drawing/2014/main" id="{6947623A-1DC3-6C2D-8296-9534A236179B}"/>
              </a:ext>
            </a:extLst>
          </p:cNvPr>
          <p:cNvPicPr>
            <a:picLocks noChangeAspect="1"/>
          </p:cNvPicPr>
          <p:nvPr/>
        </p:nvPicPr>
        <p:blipFill rotWithShape="1">
          <a:blip r:embed="rId5"/>
          <a:srcRect l="24304" t="56076" r="8575" b="40085"/>
          <a:stretch/>
        </p:blipFill>
        <p:spPr>
          <a:xfrm>
            <a:off x="4813677" y="3625713"/>
            <a:ext cx="7285726" cy="234443"/>
          </a:xfrm>
          <a:prstGeom prst="rect">
            <a:avLst/>
          </a:prstGeom>
        </p:spPr>
      </p:pic>
    </p:spTree>
    <p:extLst>
      <p:ext uri="{BB962C8B-B14F-4D97-AF65-F5344CB8AC3E}">
        <p14:creationId xmlns:p14="http://schemas.microsoft.com/office/powerpoint/2010/main" val="407693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500"/>
                                        <p:tgtEl>
                                          <p:spTgt spid="7"/>
                                        </p:tgtEl>
                                      </p:cBhvr>
                                    </p:animEffect>
                                  </p:childTnLst>
                                </p:cTn>
                              </p:par>
                              <p:par>
                                <p:cTn id="8" presetID="16" presetClass="entr" presetSubtype="21"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49F510D8-7E63-154F-55EE-E4E9C7149429}"/>
              </a:ext>
            </a:extLst>
          </p:cNvPr>
          <p:cNvPicPr>
            <a:picLocks noChangeAspect="1"/>
          </p:cNvPicPr>
          <p:nvPr/>
        </p:nvPicPr>
        <p:blipFill>
          <a:blip r:embed="rId2"/>
          <a:stretch>
            <a:fillRect/>
          </a:stretch>
        </p:blipFill>
        <p:spPr>
          <a:xfrm>
            <a:off x="824576" y="1088760"/>
            <a:ext cx="6488816" cy="5332476"/>
          </a:xfrm>
          <a:prstGeom prst="rect">
            <a:avLst/>
          </a:prstGeom>
        </p:spPr>
      </p:pic>
      <p:sp>
        <p:nvSpPr>
          <p:cNvPr id="4" name="TextBox 3">
            <a:extLst>
              <a:ext uri="{FF2B5EF4-FFF2-40B4-BE49-F238E27FC236}">
                <a16:creationId xmlns:a16="http://schemas.microsoft.com/office/drawing/2014/main" id="{C6401AA9-1743-F55E-8D30-994EAB87141A}"/>
              </a:ext>
            </a:extLst>
          </p:cNvPr>
          <p:cNvSpPr txBox="1"/>
          <p:nvPr/>
        </p:nvSpPr>
        <p:spPr>
          <a:xfrm>
            <a:off x="3371127" y="0"/>
            <a:ext cx="609407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libri"/>
                <a:ea typeface="+mn-ea"/>
                <a:cs typeface="+mn-cs"/>
              </a:rPr>
              <a:t>Association Between Obesity and Cardiovascular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libri"/>
                <a:ea typeface="+mn-ea"/>
                <a:cs typeface="+mn-cs"/>
              </a:rPr>
              <a:t>A Systematic Review and Meta-analysis of Mendelian Randomization Studies</a:t>
            </a:r>
            <a:endParaRPr kumimoji="0" lang="el-GR" sz="1800" b="1" i="1" u="none" strike="noStrike" kern="1200" cap="none" spc="0" normalizeH="0" baseline="0" noProof="0" dirty="0">
              <a:ln>
                <a:noFill/>
              </a:ln>
              <a:solidFill>
                <a:srgbClr val="C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2E6A3564-9C58-2A0D-21B6-562F3D10BAF4}"/>
              </a:ext>
            </a:extLst>
          </p:cNvPr>
          <p:cNvSpPr txBox="1"/>
          <p:nvPr/>
        </p:nvSpPr>
        <p:spPr>
          <a:xfrm>
            <a:off x="7862103" y="2834585"/>
            <a:ext cx="401352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70C0"/>
                </a:solidFill>
                <a:effectLst/>
                <a:uLnTx/>
                <a:uFillTx/>
                <a:latin typeface="Calibri"/>
                <a:ea typeface="+mn-ea"/>
                <a:cs typeface="+mn-cs"/>
              </a:rPr>
              <a:t>each 1 SD increase in BMI increased the odds of coronary artery disease by 20% and T2DM by 67%</a:t>
            </a:r>
            <a:endParaRPr kumimoji="0" lang="el-GR" sz="2000" b="1" i="1"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76683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9EE79EE-A2EF-DB0B-16D4-F6A51BC8130D}"/>
              </a:ext>
            </a:extLst>
          </p:cNvPr>
          <p:cNvPicPr>
            <a:picLocks noChangeAspect="1"/>
          </p:cNvPicPr>
          <p:nvPr/>
        </p:nvPicPr>
        <p:blipFill rotWithShape="1">
          <a:blip r:embed="rId2"/>
          <a:srcRect l="48833" t="35852" r="7917" b="48889"/>
          <a:stretch/>
        </p:blipFill>
        <p:spPr>
          <a:xfrm>
            <a:off x="1867221" y="2219960"/>
            <a:ext cx="8728673" cy="1732280"/>
          </a:xfrm>
          <a:prstGeom prst="rect">
            <a:avLst/>
          </a:prstGeom>
        </p:spPr>
      </p:pic>
      <p:pic>
        <p:nvPicPr>
          <p:cNvPr id="5" name="Εικόνα 4">
            <a:extLst>
              <a:ext uri="{FF2B5EF4-FFF2-40B4-BE49-F238E27FC236}">
                <a16:creationId xmlns:a16="http://schemas.microsoft.com/office/drawing/2014/main" id="{841091FF-ADB5-C1C6-E1F7-373A34BADD02}"/>
              </a:ext>
            </a:extLst>
          </p:cNvPr>
          <p:cNvPicPr>
            <a:picLocks noChangeAspect="1"/>
          </p:cNvPicPr>
          <p:nvPr/>
        </p:nvPicPr>
        <p:blipFill rotWithShape="1">
          <a:blip r:embed="rId3"/>
          <a:srcRect l="43250" t="30519" r="23000" b="60000"/>
          <a:stretch/>
        </p:blipFill>
        <p:spPr>
          <a:xfrm>
            <a:off x="2407920" y="182880"/>
            <a:ext cx="7650956" cy="1209040"/>
          </a:xfrm>
          <a:prstGeom prst="rect">
            <a:avLst/>
          </a:prstGeom>
        </p:spPr>
      </p:pic>
    </p:spTree>
    <p:extLst>
      <p:ext uri="{BB962C8B-B14F-4D97-AF65-F5344CB8AC3E}">
        <p14:creationId xmlns:p14="http://schemas.microsoft.com/office/powerpoint/2010/main" val="4213397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0247458-64FA-D228-62D0-81E52D2AE351}"/>
              </a:ext>
            </a:extLst>
          </p:cNvPr>
          <p:cNvPicPr>
            <a:picLocks noChangeAspect="1"/>
          </p:cNvPicPr>
          <p:nvPr/>
        </p:nvPicPr>
        <p:blipFill rotWithShape="1">
          <a:blip r:embed="rId2"/>
          <a:srcRect l="50000" t="33333" r="3939" b="2222"/>
          <a:stretch/>
        </p:blipFill>
        <p:spPr>
          <a:xfrm>
            <a:off x="436880" y="1361440"/>
            <a:ext cx="4211782" cy="4419600"/>
          </a:xfrm>
          <a:prstGeom prst="rect">
            <a:avLst/>
          </a:prstGeom>
        </p:spPr>
      </p:pic>
      <p:sp>
        <p:nvSpPr>
          <p:cNvPr id="3" name="Βέλος: Δεξιό 2">
            <a:extLst>
              <a:ext uri="{FF2B5EF4-FFF2-40B4-BE49-F238E27FC236}">
                <a16:creationId xmlns:a16="http://schemas.microsoft.com/office/drawing/2014/main" id="{254A7BBD-4FFE-31B7-347A-BC4A783E2710}"/>
              </a:ext>
            </a:extLst>
          </p:cNvPr>
          <p:cNvSpPr/>
          <p:nvPr/>
        </p:nvSpPr>
        <p:spPr>
          <a:xfrm>
            <a:off x="5090160" y="3266440"/>
            <a:ext cx="2367280" cy="609600"/>
          </a:xfrm>
          <a:prstGeom prst="rightArrow">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Εικόνα 3">
            <a:extLst>
              <a:ext uri="{FF2B5EF4-FFF2-40B4-BE49-F238E27FC236}">
                <a16:creationId xmlns:a16="http://schemas.microsoft.com/office/drawing/2014/main" id="{597E309D-C1D2-463B-7F11-891A37CE6CA1}"/>
              </a:ext>
            </a:extLst>
          </p:cNvPr>
          <p:cNvPicPr>
            <a:picLocks noChangeAspect="1"/>
          </p:cNvPicPr>
          <p:nvPr/>
        </p:nvPicPr>
        <p:blipFill rotWithShape="1">
          <a:blip r:embed="rId3"/>
          <a:srcRect l="50000"/>
          <a:stretch/>
        </p:blipFill>
        <p:spPr>
          <a:xfrm>
            <a:off x="8863330" y="2152650"/>
            <a:ext cx="2190750" cy="2857500"/>
          </a:xfrm>
          <a:prstGeom prst="rect">
            <a:avLst/>
          </a:prstGeom>
        </p:spPr>
      </p:pic>
    </p:spTree>
    <p:extLst>
      <p:ext uri="{BB962C8B-B14F-4D97-AF65-F5344CB8AC3E}">
        <p14:creationId xmlns:p14="http://schemas.microsoft.com/office/powerpoint/2010/main" val="4026966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9CC2FD6-9657-0D41-9F14-CFD28375651A}"/>
              </a:ext>
            </a:extLst>
          </p:cNvPr>
          <p:cNvPicPr>
            <a:picLocks noChangeAspect="1"/>
          </p:cNvPicPr>
          <p:nvPr/>
        </p:nvPicPr>
        <p:blipFill rotWithShape="1">
          <a:blip r:embed="rId2"/>
          <a:srcRect l="19083" t="23407" r="34417" b="21777"/>
          <a:stretch/>
        </p:blipFill>
        <p:spPr>
          <a:xfrm>
            <a:off x="2225040" y="345439"/>
            <a:ext cx="8961120" cy="5941961"/>
          </a:xfrm>
          <a:prstGeom prst="rect">
            <a:avLst/>
          </a:prstGeom>
        </p:spPr>
      </p:pic>
    </p:spTree>
    <p:extLst>
      <p:ext uri="{BB962C8B-B14F-4D97-AF65-F5344CB8AC3E}">
        <p14:creationId xmlns:p14="http://schemas.microsoft.com/office/powerpoint/2010/main" val="571323384"/>
      </p:ext>
    </p:extLst>
  </p:cSld>
  <p:clrMapOvr>
    <a:masterClrMapping/>
  </p:clrMapOvr>
</p:sld>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200823 Alliance medical portfolio 0d">
  <a:themeElements>
    <a:clrScheme name="Custom 18">
      <a:dk1>
        <a:srgbClr val="515151"/>
      </a:dk1>
      <a:lt1>
        <a:srgbClr val="FFFFFF"/>
      </a:lt1>
      <a:dk2>
        <a:srgbClr val="515151"/>
      </a:dk2>
      <a:lt2>
        <a:srgbClr val="FFFFFF"/>
      </a:lt2>
      <a:accent1>
        <a:srgbClr val="498BC9"/>
      </a:accent1>
      <a:accent2>
        <a:srgbClr val="8F3089"/>
      </a:accent2>
      <a:accent3>
        <a:srgbClr val="EE245C"/>
      </a:accent3>
      <a:accent4>
        <a:srgbClr val="002C71"/>
      </a:accent4>
      <a:accent5>
        <a:srgbClr val="515151"/>
      </a:accent5>
      <a:accent6>
        <a:srgbClr val="FF9933"/>
      </a:accent6>
      <a:hlink>
        <a:srgbClr val="498BC9"/>
      </a:hlink>
      <a:folHlink>
        <a:srgbClr val="90268E"/>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0823 EMPA PPT Template - NO LOGO 0d" id="{3DF1EA89-8B2F-4C1E-A9AC-58CB2DA38F84}" vid="{0D9BBA16-BBC0-4529-B18D-C1903F9F922B}"/>
    </a:ext>
  </a:extLst>
</a:theme>
</file>

<file path=ppt/theme/theme3.xml><?xml version="1.0" encoding="utf-8"?>
<a:theme xmlns:a="http://schemas.openxmlformats.org/drawingml/2006/main" name="180417 AT2D 16x9 template_V1.0">
  <a:themeElements>
    <a:clrScheme name="BI-Lilly harmonisation 171117">
      <a:dk1>
        <a:srgbClr val="5A5A5A"/>
      </a:dk1>
      <a:lt1>
        <a:srgbClr val="FFFFFF"/>
      </a:lt1>
      <a:dk2>
        <a:srgbClr val="5A5A5A"/>
      </a:dk2>
      <a:lt2>
        <a:srgbClr val="FFFFFF"/>
      </a:lt2>
      <a:accent1>
        <a:srgbClr val="6482C3"/>
      </a:accent1>
      <a:accent2>
        <a:srgbClr val="F0414B"/>
      </a:accent2>
      <a:accent3>
        <a:srgbClr val="43AC99"/>
      </a:accent3>
      <a:accent4>
        <a:srgbClr val="828282"/>
      </a:accent4>
      <a:accent5>
        <a:srgbClr val="8F3089"/>
      </a:accent5>
      <a:accent6>
        <a:srgbClr val="E57200"/>
      </a:accent6>
      <a:hlink>
        <a:srgbClr val="5A5A5A"/>
      </a:hlink>
      <a:folHlink>
        <a:srgbClr val="5A5A5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80417 AT2D 16x9 template_V1.0.potx" id="{F2FD81A9-6A57-46EF-821C-10F310E3710B}" vid="{AB5D6A3A-5F0A-476C-8620-2BA0C843F97F}"/>
    </a:ext>
  </a:extLst>
</a:theme>
</file>

<file path=ppt/theme/theme4.xml><?xml version="1.0" encoding="utf-8"?>
<a:theme xmlns:a="http://schemas.openxmlformats.org/drawingml/2006/main" name="1_180417 AT2D 16x9 template_V1.0">
  <a:themeElements>
    <a:clrScheme name="BI-Lilly harmonisation 171117">
      <a:dk1>
        <a:srgbClr val="5A5A5A"/>
      </a:dk1>
      <a:lt1>
        <a:srgbClr val="FFFFFF"/>
      </a:lt1>
      <a:dk2>
        <a:srgbClr val="5A5A5A"/>
      </a:dk2>
      <a:lt2>
        <a:srgbClr val="FFFFFF"/>
      </a:lt2>
      <a:accent1>
        <a:srgbClr val="6482C3"/>
      </a:accent1>
      <a:accent2>
        <a:srgbClr val="F0414B"/>
      </a:accent2>
      <a:accent3>
        <a:srgbClr val="43AC99"/>
      </a:accent3>
      <a:accent4>
        <a:srgbClr val="828282"/>
      </a:accent4>
      <a:accent5>
        <a:srgbClr val="8F3089"/>
      </a:accent5>
      <a:accent6>
        <a:srgbClr val="E57200"/>
      </a:accent6>
      <a:hlink>
        <a:srgbClr val="5A5A5A"/>
      </a:hlink>
      <a:folHlink>
        <a:srgbClr val="5A5A5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80417 AT2D 16x9 template_V1.0.potx" id="{F2FD81A9-6A57-46EF-821C-10F310E3710B}" vid="{AB5D6A3A-5F0A-476C-8620-2BA0C843F97F}"/>
    </a:ext>
  </a:ext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9180</TotalTime>
  <Words>370</Words>
  <Application>Microsoft Office PowerPoint</Application>
  <PresentationFormat>Ευρεία οθόνη</PresentationFormat>
  <Paragraphs>23</Paragraphs>
  <Slides>28</Slides>
  <Notes>2</Notes>
  <HiddenSlides>1</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4</vt:i4>
      </vt:variant>
      <vt:variant>
        <vt:lpstr>Τίτλοι διαφανειών</vt:lpstr>
      </vt:variant>
      <vt:variant>
        <vt:i4>28</vt:i4>
      </vt:variant>
    </vt:vector>
  </HeadingPairs>
  <TitlesOfParts>
    <vt:vector size="36" baseType="lpstr">
      <vt:lpstr>Arial</vt:lpstr>
      <vt:lpstr>Calibri</vt:lpstr>
      <vt:lpstr>Century Gothic</vt:lpstr>
      <vt:lpstr>Wingdings</vt:lpstr>
      <vt:lpstr>1_Θέμα του Office</vt:lpstr>
      <vt:lpstr>1_200823 Alliance medical portfolio 0d</vt:lpstr>
      <vt:lpstr>180417 AT2D 16x9 template_V1.0</vt:lpstr>
      <vt:lpstr>1_180417 AT2D 16x9 template_V1.0</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bagelis oikonomou</dc:creator>
  <cp:lastModifiedBy>Georgia Delopoulou</cp:lastModifiedBy>
  <cp:revision>86</cp:revision>
  <dcterms:created xsi:type="dcterms:W3CDTF">2021-10-17T14:08:43Z</dcterms:created>
  <dcterms:modified xsi:type="dcterms:W3CDTF">2024-04-24T06:46:45Z</dcterms:modified>
</cp:coreProperties>
</file>