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90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300" r:id="rId44"/>
    <p:sldId id="299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10" r:id="rId54"/>
    <p:sldId id="309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235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66361BFE-F287-0741-BE91-DD6AABC78F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="" xmlns:a16="http://schemas.microsoft.com/office/drawing/2014/main" id="{38F1BC10-1252-5F4D-B571-474213369A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04CE9A90-DBE4-334C-ADD4-6A5D185B6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8E4D0C87-C627-314B-9F66-038FC035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5F6A215C-E51A-A847-A148-653D67E8FC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660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10853897-4F66-5945-A8BC-3E3A26D3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79AC54B9-0BFD-A44D-8578-F011153F7C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C89D87AD-609B-A649-947D-D082A0EA9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E2405199-50CB-2245-B1DE-78AD01B9A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42A81563-841B-454F-9A08-835F6FDC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5500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="" xmlns:a16="http://schemas.microsoft.com/office/drawing/2014/main" id="{9F43A7F9-33F5-4E47-B051-D52527421A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="" xmlns:a16="http://schemas.microsoft.com/office/drawing/2014/main" id="{8BB932F5-D02D-6349-98BF-AA406B6E61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49FA159-33A0-1546-A8A2-1B72C4E38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6AA217BD-C2C6-4447-9ABC-628505147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5AA490B1-ED98-0940-BF4D-5C00AEF3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895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725B92E-984F-B34C-BAF0-3FA8F2793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1AF60283-A7EE-5E41-969F-04CC5D790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BDCC8074-CC3F-5E43-9A66-A3CD7CD1AF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D5DAF12B-7124-7F4B-BC9A-824151E40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7ED5A03A-6C52-7347-8FA2-A11972195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9494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0C4A854-965D-8A43-B022-533549B38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83339AC5-3E7E-CD40-BB3C-63FB4065C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A9E0C100-AAA0-5E4B-B2F2-CA9594CB1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E05F74B-B49C-7E4D-8762-2D2CEB4A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5C1C7969-0252-2847-A6C7-E1D3BC851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54652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A57BB80-718E-EB4E-A9E6-7D09465DC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BF924D73-9652-D348-8E3E-962F654A77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0F5830F9-A6B8-F54D-9196-0F71F61F71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EDEF5064-013F-C646-8CF1-62259664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1E4097C4-3A6C-DA46-B0BB-7289BF0DC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4EFB4A3B-580C-7944-8E43-29D8236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52418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FE59ECA-D5DC-914A-BF83-7B70462A9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86CD7B82-3C2B-E942-991C-37CF5C19B3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="" xmlns:a16="http://schemas.microsoft.com/office/drawing/2014/main" id="{43A5CF75-114A-164F-98F8-631D140667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="" xmlns:a16="http://schemas.microsoft.com/office/drawing/2014/main" id="{E94FEC40-07EA-B84F-A55A-C9EF65A7D5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="" xmlns:a16="http://schemas.microsoft.com/office/drawing/2014/main" id="{631FED27-3DE9-BA46-B7C6-71203BBC9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="" xmlns:a16="http://schemas.microsoft.com/office/drawing/2014/main" id="{82B20099-A0E7-E642-A3BD-0ACB574EE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="" xmlns:a16="http://schemas.microsoft.com/office/drawing/2014/main" id="{8304BAE2-91B3-6E4C-8817-D1C054D68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="" xmlns:a16="http://schemas.microsoft.com/office/drawing/2014/main" id="{8545B3BC-15DE-DF4D-A564-9F0A046A2E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1440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E1E70510-1180-8F4C-9E3E-BB1A36B2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="" xmlns:a16="http://schemas.microsoft.com/office/drawing/2014/main" id="{A9598DDC-4335-CB49-8D28-42B3743BA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="" xmlns:a16="http://schemas.microsoft.com/office/drawing/2014/main" id="{5BFB939A-A65F-EB49-A0B8-52DA63946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="" xmlns:a16="http://schemas.microsoft.com/office/drawing/2014/main" id="{6567868F-FDA6-234D-9B24-6E4AD3F8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059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="" xmlns:a16="http://schemas.microsoft.com/office/drawing/2014/main" id="{CEF12FED-EB9A-0540-BB86-9AC484538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="" xmlns:a16="http://schemas.microsoft.com/office/drawing/2014/main" id="{13BDE63A-60CF-594D-8B8A-B1C222DE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="" xmlns:a16="http://schemas.microsoft.com/office/drawing/2014/main" id="{3A7904AF-3416-AB46-8F1C-A10BEA6C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85932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F871394D-A1D4-A240-BD07-0D648E388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="" xmlns:a16="http://schemas.microsoft.com/office/drawing/2014/main" id="{71DE161F-763E-6346-AEE8-255358A8B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1553225-1F11-CD4A-BDFE-D37F5C0BD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BBA2E3E1-3CB0-074C-B887-30C51424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AEDBE621-4458-0D48-A8B1-1BE3480B0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009BCB83-7FCC-B34F-A9B4-E3CA66BD4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7660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9469F360-9970-B44F-B9F0-27A060B9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="" xmlns:a16="http://schemas.microsoft.com/office/drawing/2014/main" id="{73D1CB4E-F097-914F-8F49-880F95A969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="" xmlns:a16="http://schemas.microsoft.com/office/drawing/2014/main" id="{45BFD47D-3211-DA40-A2DC-F143DAD25D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="" xmlns:a16="http://schemas.microsoft.com/office/drawing/2014/main" id="{6448FED8-4881-464A-B059-482477763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="" xmlns:a16="http://schemas.microsoft.com/office/drawing/2014/main" id="{DDFA6CA5-1ED5-3A4E-977A-081600E53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="" xmlns:a16="http://schemas.microsoft.com/office/drawing/2014/main" id="{C24935C7-6AFA-924D-A2BD-4BC1319F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64378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="" xmlns:a16="http://schemas.microsoft.com/office/drawing/2014/main" id="{4CAA7496-EBCF-6948-AB77-47D0F1861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="" xmlns:a16="http://schemas.microsoft.com/office/drawing/2014/main" id="{83869DFB-A5CE-6549-AF9C-967094CCBE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="" xmlns:a16="http://schemas.microsoft.com/office/drawing/2014/main" id="{99B2D823-87B8-3F46-A061-35DFF23EB9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8FCC1-A276-2340-AF63-D28F1A4FF9A1}" type="datetimeFigureOut">
              <a:rPr lang="el-GR" smtClean="0"/>
              <a:t>5/6/2024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="" xmlns:a16="http://schemas.microsoft.com/office/drawing/2014/main" id="{F72D3F7C-6191-174A-8BD8-A155B01CF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="" xmlns:a16="http://schemas.microsoft.com/office/drawing/2014/main" id="{9BE5F2FC-0D3D-904C-ACF4-791E7E448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079F2-44F9-9A46-B158-BA2E31A9B9F5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476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61DF37F4-EFD7-AC44-AC23-07F96E4E3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85" y="0"/>
            <a:ext cx="85214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492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F6151C1A-DF20-494C-9113-98C14354F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" y="247650"/>
            <a:ext cx="11785600" cy="636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161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>
            <a:extLst>
              <a:ext uri="{FF2B5EF4-FFF2-40B4-BE49-F238E27FC236}">
                <a16:creationId xmlns="" xmlns:a16="http://schemas.microsoft.com/office/drawing/2014/main" id="{0E5A1073-934C-C547-811A-418F3D1A8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534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6C215AB8-2825-5949-AD38-CCC5EDBF1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701" y="0"/>
            <a:ext cx="9492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1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69B45CB-900D-534D-9945-42758ECD59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343" y="0"/>
            <a:ext cx="8680404" cy="682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9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F9048C0-54BA-2C46-8F95-2A7FCF24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098" y="0"/>
            <a:ext cx="9673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03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8A30A07-F499-A846-BE8D-95587C89B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009" y="0"/>
            <a:ext cx="8810737" cy="672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08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13F570BF-05FB-134D-AFCF-AEF3D4A9E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066" y="0"/>
            <a:ext cx="88738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763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17B55FD-50F9-3948-B899-C4E234A84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063" y="0"/>
            <a:ext cx="10227662" cy="672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49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6DF06946-54C7-B743-8769-9FB6CC1C7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1361" y="0"/>
            <a:ext cx="8309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72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86B705D-EE6B-C243-B0FC-DEB9D9D5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137" y="0"/>
            <a:ext cx="943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89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45051619-AFC5-484A-9024-91E06379E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661" y="0"/>
            <a:ext cx="8525804" cy="671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283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02CB1F14-E0F7-2C40-A51D-AFD729A5F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174" y="0"/>
            <a:ext cx="8437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962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2A952E3B-9485-244D-9439-9DFA07AF6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36" y="0"/>
            <a:ext cx="8670470" cy="672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92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755EB061-7030-DB44-9D99-42EF5CB7D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96" y="0"/>
            <a:ext cx="8100862" cy="673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14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05375A44-36B9-D544-91F1-80189FC38F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0" y="0"/>
            <a:ext cx="7938186" cy="680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356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56D1E6C-363A-364F-B04C-5855D44AA2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394" y="0"/>
            <a:ext cx="9652412" cy="66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7773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DB7EA29F-ABAF-E44E-9BDC-B96BAFD3E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136" y="0"/>
            <a:ext cx="8831108" cy="68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294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E37C0D1-3AC1-C847-AEC2-4B95C00C8A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35" y="0"/>
            <a:ext cx="9742912" cy="672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021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A86CE099-A46B-A34A-9459-85E7033494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498" y="0"/>
            <a:ext cx="8879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93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86E69F81-B455-BB41-B90D-B5526C3D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0" y="0"/>
            <a:ext cx="8494485" cy="673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435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AC6CFD07-78CC-A14A-921C-E8911B4691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143" y="0"/>
            <a:ext cx="85797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73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D4D6E08-3266-B64F-AE15-D131E4433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40" y="210967"/>
            <a:ext cx="8401441" cy="643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754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2EF481FC-7625-AB4B-8A2B-FD20974C4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381" y="0"/>
            <a:ext cx="861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018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440A1154-5B45-B540-882A-74933DB29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8991" y="434251"/>
            <a:ext cx="8774017" cy="598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862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F1F2902-7BAF-0C4C-8AA2-462B42920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95" y="0"/>
            <a:ext cx="880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06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3993959C-8E46-DB4E-BDB2-CF4084EC9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Στένωση αορτής </a:t>
            </a:r>
            <a:br>
              <a:rPr lang="el-GR" dirty="0">
                <a:solidFill>
                  <a:schemeClr val="bg1"/>
                </a:solidFill>
              </a:rPr>
            </a:br>
            <a:r>
              <a:rPr lang="el-GR" dirty="0" err="1">
                <a:solidFill>
                  <a:schemeClr val="bg1"/>
                </a:solidFill>
              </a:rPr>
              <a:t>Αριστεροδεξιά</a:t>
            </a:r>
            <a:r>
              <a:rPr lang="el-GR" dirty="0">
                <a:solidFill>
                  <a:schemeClr val="bg1"/>
                </a:solidFill>
              </a:rPr>
              <a:t> διαφυγή στο ωοειδές τρήμα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="" xmlns:a16="http://schemas.microsoft.com/office/drawing/2014/main" id="{A6F821C3-DEDC-9645-A39B-BE94F5023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089" y="2135359"/>
            <a:ext cx="638782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493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2C17BD1C-6A0B-9F49-84F9-4240A5B22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94" y="0"/>
            <a:ext cx="8263017" cy="6763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5403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860E9BCF-231F-994D-88F0-D481738CD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851" y="0"/>
            <a:ext cx="85822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61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8C3C53E0-FAB3-C640-B0BF-C0F1A2E51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9896" y="0"/>
            <a:ext cx="8039078" cy="668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55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908BEFC6-6AB9-1845-98C1-3D7199C5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805" y="0"/>
            <a:ext cx="81403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613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5E0B28CB-2F0F-C143-A040-21E08AE0A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08" y="0"/>
            <a:ext cx="9133319" cy="671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138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8087B56C-C345-1C45-BB2D-3D03ED9DC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894" y="0"/>
            <a:ext cx="10544756" cy="670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4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3EAF9F61-0CD4-034B-B0B6-2315CB11C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3980" y="0"/>
            <a:ext cx="86440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966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199E0521-A9F7-F44B-BDE2-497416643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591" y="0"/>
            <a:ext cx="8371090" cy="673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49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4F21A74D-3777-724B-816C-69861D9BC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2442" y="0"/>
            <a:ext cx="8207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1787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16A2C00-E2BB-3A47-BD6A-004AEA4DC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36" y="0"/>
            <a:ext cx="88161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860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="" xmlns:a16="http://schemas.microsoft.com/office/drawing/2014/main" id="{DDFD4396-1552-4B43-8BA4-36511AB6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>
                <a:solidFill>
                  <a:schemeClr val="bg1"/>
                </a:solidFill>
              </a:rPr>
              <a:t>Αρρυθμίες στην εμβρυϊκή περίοδο</a:t>
            </a:r>
            <a:br>
              <a:rPr lang="el-GR" dirty="0">
                <a:solidFill>
                  <a:schemeClr val="bg1"/>
                </a:solidFill>
              </a:rPr>
            </a:b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2828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BF95266D-A0E7-1E45-AA60-55F45AB83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320" y="0"/>
            <a:ext cx="93373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430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52E13C70-DF97-2A4D-B2BB-9082B2909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81" y="0"/>
            <a:ext cx="9751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707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4B94EF41-9B53-0945-AF18-8039BA388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0926" y="0"/>
            <a:ext cx="92301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288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984055B-AEFD-A54D-B6C5-3878AD9E3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50" y="0"/>
            <a:ext cx="979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40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2971A73-5B50-4A4E-A705-96293F9E3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850" y="0"/>
            <a:ext cx="9794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044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82C9A04A-854B-5149-8AA9-A86BB9410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111" y="0"/>
            <a:ext cx="83777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8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979ECAF5-F123-4148-B592-DA99C4321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319" y="237237"/>
            <a:ext cx="8187361" cy="63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4569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A882576-BC3B-254A-9593-9247CB333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81" y="0"/>
            <a:ext cx="802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60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F0C4EB8A-23DA-3440-A396-5C5660E3F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998" y="0"/>
            <a:ext cx="100840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536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8298ED5-30D3-BC42-919A-0CF8F6544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0"/>
            <a:ext cx="927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033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57A1FF5D-608A-1740-9613-9D3B649AB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994" y="0"/>
            <a:ext cx="9200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048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16B66BEF-A094-3143-98BC-4368F0441B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822" y="0"/>
            <a:ext cx="82863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27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55772EB4-97E9-8B4A-9C97-027E9D9BA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95" y="0"/>
            <a:ext cx="880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651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70EBA4D5-64FA-4C49-BDF1-4594211BA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443" y="0"/>
            <a:ext cx="90991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3541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CCA7357-3140-0444-B3A1-D87515D36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547" y="0"/>
            <a:ext cx="102509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885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C1BF88F8-8377-7845-BF72-F95A0A493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782" y="0"/>
            <a:ext cx="9162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02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98B50C0B-B38F-C843-B645-79DAA179D0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493" y="0"/>
            <a:ext cx="93110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82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63F1443A-B4B3-CC40-87A8-6479E46B0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243" y="0"/>
            <a:ext cx="8681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597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B4607AE1-E581-0948-A9EB-7D8B80A26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044" y="0"/>
            <a:ext cx="8795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0309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1DA945D5-2F16-E040-85F0-81F06CECE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988" y="0"/>
            <a:ext cx="10114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401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FFE0DD72-54A7-3842-9623-D9E272DBC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871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C5BD6DD-958D-A845-8068-B94BD524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147" y="0"/>
            <a:ext cx="95937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2760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80F760DE-AABB-F940-8A93-35CCD8359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581" y="0"/>
            <a:ext cx="80208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93394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FDC2E60-C32D-ED46-897B-A47545719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191" y="0"/>
            <a:ext cx="85276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4654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2BDF0981-3CC8-EF45-9EF3-642D0CF1A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489" y="0"/>
            <a:ext cx="92090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848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0958C8F9-255F-C14A-89F0-7AD993FA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03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64255E3C-362C-5340-8ABC-B685F67AF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179" y="0"/>
            <a:ext cx="8981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92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8F7FC2C-E897-3640-AF7E-153BCD9A6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1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33E304E0-20E4-9E47-B98D-648EC8FA5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506" y="0"/>
            <a:ext cx="8668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144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7299598-7A30-D143-8C8D-6E7FD54B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890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F5CBA73F-3F92-A740-944D-046B54AF7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9287" y="0"/>
            <a:ext cx="8993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969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248C6674-F7AE-3D4E-A54E-ABF57B116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67194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EF2D5DA3-E335-3A49-AF03-802B79D1A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595" y="0"/>
            <a:ext cx="88088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8060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87E180C3-4835-464A-AA70-4722809AE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638" y="0"/>
            <a:ext cx="904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271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764B1FF-A5C8-424E-8FD2-B22B25BD4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96" y="0"/>
            <a:ext cx="9516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1231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0902B50C-621C-8843-8DAF-EAE18D23A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749" y="0"/>
            <a:ext cx="87105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12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357E887F-1D3C-564F-9DD0-68381AC3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42" y="0"/>
            <a:ext cx="919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0224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E3CBC413-EF78-604E-AD01-F02F39B7A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0942" y="0"/>
            <a:ext cx="9190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7621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DB160FE7-CFFB-C24A-A0E2-FCC27C441C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552" y="0"/>
            <a:ext cx="9920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3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138C9645-3A55-584F-8729-7C2C8D7E3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556" y="0"/>
            <a:ext cx="8606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02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5313D091-2DC1-0F49-98E8-775125D766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8343" y="0"/>
            <a:ext cx="87553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595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>
            <a:extLst>
              <a:ext uri="{FF2B5EF4-FFF2-40B4-BE49-F238E27FC236}">
                <a16:creationId xmlns="" xmlns:a16="http://schemas.microsoft.com/office/drawing/2014/main" id="{FA53DA84-E0A7-6A4D-A35B-9D4003AD5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128" y="0"/>
            <a:ext cx="88217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462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="" xmlns:a16="http://schemas.microsoft.com/office/drawing/2014/main" id="{F5FBD95C-2C61-B14A-9B9C-1CFBF78F1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4327" y="0"/>
            <a:ext cx="55833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36599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6</Words>
  <Application>Microsoft Office PowerPoint</Application>
  <PresentationFormat>Widescreen</PresentationFormat>
  <Paragraphs>2</Paragraphs>
  <Slides>81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5" baseType="lpstr">
      <vt:lpstr>Arial</vt:lpstr>
      <vt:lpstr>Calibri</vt:lpstr>
      <vt:lpstr>Calibri Light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Στένωση αορτής  Αριστεροδεξιά διαφυγή στο ωοειδές τρήμα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Αρρυθμίες στην εμβρυϊκή περίοδο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Microsoft Office User</dc:creator>
  <cp:lastModifiedBy>Microsoft account</cp:lastModifiedBy>
  <cp:revision>25</cp:revision>
  <dcterms:created xsi:type="dcterms:W3CDTF">2021-01-17T17:54:04Z</dcterms:created>
  <dcterms:modified xsi:type="dcterms:W3CDTF">2024-06-05T08:25:47Z</dcterms:modified>
</cp:coreProperties>
</file>